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notesMasterIdLst>
    <p:notesMasterId r:id="rId10"/>
  </p:notesMasterIdLst>
  <p:sldIdLst>
    <p:sldId id="295" r:id="rId3"/>
    <p:sldId id="292" r:id="rId4"/>
    <p:sldId id="376" r:id="rId5"/>
    <p:sldId id="330" r:id="rId6"/>
    <p:sldId id="374" r:id="rId7"/>
    <p:sldId id="375" r:id="rId8"/>
    <p:sldId id="377" r:id="rId9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buSina" initials="A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8FCB"/>
    <a:srgbClr val="3082BA"/>
    <a:srgbClr val="25648F"/>
    <a:srgbClr val="1E5174"/>
    <a:srgbClr val="4E9F8E"/>
    <a:srgbClr val="458B7C"/>
    <a:srgbClr val="2E5C52"/>
    <a:srgbClr val="397367"/>
    <a:srgbClr val="3E7E70"/>
    <a:srgbClr val="62B2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4" autoAdjust="0"/>
    <p:restoredTop sz="94660"/>
  </p:normalViewPr>
  <p:slideViewPr>
    <p:cSldViewPr snapToGrid="0">
      <p:cViewPr varScale="1">
        <p:scale>
          <a:sx n="92" d="100"/>
          <a:sy n="92" d="100"/>
        </p:scale>
        <p:origin x="72" y="6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0" d="100"/>
        <a:sy n="60" d="100"/>
      </p:scale>
      <p:origin x="0" y="-112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B7FE39-E206-4B27-9658-957DE19B1AAD}" type="datetimeFigureOut">
              <a:rPr lang="id-ID" smtClean="0"/>
              <a:pPr/>
              <a:t>15/04/2016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6A3E7-7B0A-43E6-AF50-B970C3A8BCF7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41818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3251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3943633" y="1565211"/>
            <a:ext cx="8733041" cy="6614959"/>
            <a:chOff x="3943629" y="1765230"/>
            <a:chExt cx="8733041" cy="6614959"/>
          </a:xfrm>
        </p:grpSpPr>
        <p:sp>
          <p:nvSpPr>
            <p:cNvPr id="8" name="Donut 7"/>
            <p:cNvSpPr/>
            <p:nvPr userDrawn="1"/>
          </p:nvSpPr>
          <p:spPr>
            <a:xfrm rot="6104502">
              <a:off x="10513894" y="4182360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" name="Donut 8"/>
            <p:cNvSpPr/>
            <p:nvPr userDrawn="1"/>
          </p:nvSpPr>
          <p:spPr>
            <a:xfrm rot="6104502">
              <a:off x="11635129" y="323203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0" name="Donut 9"/>
            <p:cNvSpPr/>
            <p:nvPr userDrawn="1"/>
          </p:nvSpPr>
          <p:spPr>
            <a:xfrm rot="6104502">
              <a:off x="4885213" y="5754088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1" name="Donut 10"/>
            <p:cNvSpPr/>
            <p:nvPr userDrawn="1"/>
          </p:nvSpPr>
          <p:spPr>
            <a:xfrm rot="6104502">
              <a:off x="9890317" y="632831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2" name="Donut 11"/>
            <p:cNvSpPr/>
            <p:nvPr userDrawn="1"/>
          </p:nvSpPr>
          <p:spPr>
            <a:xfrm rot="6104502">
              <a:off x="11280398" y="277344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 userDrawn="1"/>
          </p:nvSpPr>
          <p:spPr>
            <a:xfrm rot="6104502">
              <a:off x="11255956" y="4096902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4" name="Oval 13"/>
            <p:cNvSpPr/>
            <p:nvPr userDrawn="1"/>
          </p:nvSpPr>
          <p:spPr>
            <a:xfrm rot="6104502">
              <a:off x="10988857" y="3411415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5" name="Donut 14"/>
            <p:cNvSpPr/>
            <p:nvPr userDrawn="1"/>
          </p:nvSpPr>
          <p:spPr>
            <a:xfrm rot="20504502">
              <a:off x="8157576" y="4967821"/>
              <a:ext cx="1778283" cy="1778283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42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6" name="Donut 15"/>
            <p:cNvSpPr/>
            <p:nvPr userDrawn="1"/>
          </p:nvSpPr>
          <p:spPr>
            <a:xfrm rot="20504502">
              <a:off x="5967631" y="5517505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7" name="Oval 16"/>
            <p:cNvSpPr/>
            <p:nvPr userDrawn="1"/>
          </p:nvSpPr>
          <p:spPr>
            <a:xfrm rot="20504502">
              <a:off x="7106071" y="6040256"/>
              <a:ext cx="688490" cy="688490"/>
            </a:xfrm>
            <a:prstGeom prst="ellipse">
              <a:avLst/>
            </a:prstGeom>
            <a:solidFill>
              <a:schemeClr val="bg1">
                <a:lumMod val="95000"/>
                <a:alpha val="39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8" name="Oval 17"/>
            <p:cNvSpPr/>
            <p:nvPr userDrawn="1"/>
          </p:nvSpPr>
          <p:spPr>
            <a:xfrm rot="20504502">
              <a:off x="8828367" y="4697538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9" name="Donut 18"/>
            <p:cNvSpPr/>
            <p:nvPr userDrawn="1"/>
          </p:nvSpPr>
          <p:spPr>
            <a:xfrm rot="20504502">
              <a:off x="7272388" y="5137491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0" name="Donut 19"/>
            <p:cNvSpPr/>
            <p:nvPr userDrawn="1"/>
          </p:nvSpPr>
          <p:spPr>
            <a:xfrm rot="20504502">
              <a:off x="9359434" y="559670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1" name="Donut 20"/>
            <p:cNvSpPr/>
            <p:nvPr userDrawn="1"/>
          </p:nvSpPr>
          <p:spPr>
            <a:xfrm rot="20504502">
              <a:off x="9482547" y="465955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2" name="Donut 21"/>
            <p:cNvSpPr/>
            <p:nvPr userDrawn="1"/>
          </p:nvSpPr>
          <p:spPr>
            <a:xfrm rot="20504502">
              <a:off x="11146308" y="586877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 userDrawn="1"/>
          </p:nvSpPr>
          <p:spPr>
            <a:xfrm rot="20504502">
              <a:off x="7238767" y="5017013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4" name="Oval 23"/>
            <p:cNvSpPr/>
            <p:nvPr userDrawn="1"/>
          </p:nvSpPr>
          <p:spPr>
            <a:xfrm rot="20504502">
              <a:off x="3943629" y="613031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5" name="Oval 24"/>
            <p:cNvSpPr/>
            <p:nvPr userDrawn="1"/>
          </p:nvSpPr>
          <p:spPr>
            <a:xfrm rot="20504502">
              <a:off x="6479821" y="5990866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6" name="Oval 25"/>
            <p:cNvSpPr/>
            <p:nvPr userDrawn="1"/>
          </p:nvSpPr>
          <p:spPr>
            <a:xfrm rot="20504502">
              <a:off x="9327833" y="4273371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7" name="Donut 26"/>
            <p:cNvSpPr/>
            <p:nvPr userDrawn="1"/>
          </p:nvSpPr>
          <p:spPr>
            <a:xfrm rot="10604502">
              <a:off x="10421842" y="5527974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8" name="Donut 27"/>
            <p:cNvSpPr/>
            <p:nvPr userDrawn="1"/>
          </p:nvSpPr>
          <p:spPr>
            <a:xfrm rot="10604502">
              <a:off x="11502978" y="193534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 userDrawn="1"/>
          </p:nvSpPr>
          <p:spPr>
            <a:xfrm rot="10604502">
              <a:off x="11886320" y="1765230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0" name="Donut 29"/>
            <p:cNvSpPr/>
            <p:nvPr userDrawn="1"/>
          </p:nvSpPr>
          <p:spPr>
            <a:xfrm rot="10604502">
              <a:off x="9874667" y="3536070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1" name="Donut 30"/>
            <p:cNvSpPr/>
            <p:nvPr userDrawn="1"/>
          </p:nvSpPr>
          <p:spPr>
            <a:xfrm rot="10604502">
              <a:off x="10759809" y="3214182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2" name="Donut 31"/>
            <p:cNvSpPr/>
            <p:nvPr userDrawn="1"/>
          </p:nvSpPr>
          <p:spPr>
            <a:xfrm rot="10604502">
              <a:off x="4248675" y="623112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3" name="Oval 32"/>
            <p:cNvSpPr/>
            <p:nvPr userDrawn="1"/>
          </p:nvSpPr>
          <p:spPr>
            <a:xfrm rot="10604502">
              <a:off x="11516462" y="3055947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4" name="Oval 33"/>
            <p:cNvSpPr/>
            <p:nvPr userDrawn="1"/>
          </p:nvSpPr>
          <p:spPr>
            <a:xfrm rot="10604502">
              <a:off x="8086333" y="608290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5" name="Oval 34"/>
            <p:cNvSpPr/>
            <p:nvPr userDrawn="1"/>
          </p:nvSpPr>
          <p:spPr>
            <a:xfrm rot="10604502">
              <a:off x="4659440" y="5686338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  <p:grpSp>
        <p:nvGrpSpPr>
          <p:cNvPr id="36" name="Group 35"/>
          <p:cNvGrpSpPr/>
          <p:nvPr userDrawn="1"/>
        </p:nvGrpSpPr>
        <p:grpSpPr>
          <a:xfrm rot="16200000">
            <a:off x="504088" y="768356"/>
            <a:ext cx="383327" cy="67506"/>
            <a:chOff x="2013527" y="1616364"/>
            <a:chExt cx="576928" cy="101600"/>
          </a:xfrm>
        </p:grpSpPr>
        <p:sp>
          <p:nvSpPr>
            <p:cNvPr id="6" name="Oval 5"/>
            <p:cNvSpPr/>
            <p:nvPr userDrawn="1"/>
          </p:nvSpPr>
          <p:spPr>
            <a:xfrm>
              <a:off x="2013527" y="1616364"/>
              <a:ext cx="101600" cy="101600"/>
            </a:xfrm>
            <a:prstGeom prst="ellipse">
              <a:avLst/>
            </a:prstGeom>
            <a:solidFill>
              <a:srgbClr val="358FC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3" name="Oval 52"/>
            <p:cNvSpPr/>
            <p:nvPr userDrawn="1"/>
          </p:nvSpPr>
          <p:spPr>
            <a:xfrm>
              <a:off x="2132359" y="1616364"/>
              <a:ext cx="101600" cy="101600"/>
            </a:xfrm>
            <a:prstGeom prst="ellipse">
              <a:avLst/>
            </a:prstGeom>
            <a:solidFill>
              <a:srgbClr val="358FC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1" name="Oval 60"/>
            <p:cNvSpPr/>
            <p:nvPr userDrawn="1"/>
          </p:nvSpPr>
          <p:spPr>
            <a:xfrm>
              <a:off x="2251191" y="1616364"/>
              <a:ext cx="101600" cy="101600"/>
            </a:xfrm>
            <a:prstGeom prst="ellipse">
              <a:avLst/>
            </a:prstGeom>
            <a:solidFill>
              <a:srgbClr val="358FCB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2" name="Oval 61"/>
            <p:cNvSpPr/>
            <p:nvPr userDrawn="1"/>
          </p:nvSpPr>
          <p:spPr>
            <a:xfrm>
              <a:off x="2370023" y="1616364"/>
              <a:ext cx="101600" cy="101600"/>
            </a:xfrm>
            <a:prstGeom prst="ellipse">
              <a:avLst/>
            </a:prstGeom>
            <a:solidFill>
              <a:srgbClr val="358FC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3" name="Oval 62"/>
            <p:cNvSpPr/>
            <p:nvPr userDrawn="1"/>
          </p:nvSpPr>
          <p:spPr>
            <a:xfrm>
              <a:off x="2488855" y="1616364"/>
              <a:ext cx="101600" cy="101600"/>
            </a:xfrm>
            <a:prstGeom prst="ellipse">
              <a:avLst/>
            </a:prstGeom>
            <a:solidFill>
              <a:srgbClr val="358F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40468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441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914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514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3066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267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3943633" y="1565211"/>
            <a:ext cx="8733041" cy="6614959"/>
            <a:chOff x="3943629" y="1765230"/>
            <a:chExt cx="8733041" cy="6614959"/>
          </a:xfrm>
        </p:grpSpPr>
        <p:sp>
          <p:nvSpPr>
            <p:cNvPr id="8" name="Donut 7"/>
            <p:cNvSpPr/>
            <p:nvPr userDrawn="1"/>
          </p:nvSpPr>
          <p:spPr>
            <a:xfrm rot="6104502">
              <a:off x="10513894" y="4182360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" name="Donut 8"/>
            <p:cNvSpPr/>
            <p:nvPr userDrawn="1"/>
          </p:nvSpPr>
          <p:spPr>
            <a:xfrm rot="6104502">
              <a:off x="11635129" y="323203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0" name="Donut 9"/>
            <p:cNvSpPr/>
            <p:nvPr userDrawn="1"/>
          </p:nvSpPr>
          <p:spPr>
            <a:xfrm rot="6104502">
              <a:off x="4885213" y="5754088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1" name="Donut 10"/>
            <p:cNvSpPr/>
            <p:nvPr userDrawn="1"/>
          </p:nvSpPr>
          <p:spPr>
            <a:xfrm rot="6104502">
              <a:off x="9890317" y="632831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2" name="Donut 11"/>
            <p:cNvSpPr/>
            <p:nvPr userDrawn="1"/>
          </p:nvSpPr>
          <p:spPr>
            <a:xfrm rot="6104502">
              <a:off x="11280398" y="277344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 userDrawn="1"/>
          </p:nvSpPr>
          <p:spPr>
            <a:xfrm rot="6104502">
              <a:off x="11255956" y="4096902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4" name="Oval 13"/>
            <p:cNvSpPr/>
            <p:nvPr userDrawn="1"/>
          </p:nvSpPr>
          <p:spPr>
            <a:xfrm rot="6104502">
              <a:off x="10988857" y="3411415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5" name="Donut 14"/>
            <p:cNvSpPr/>
            <p:nvPr userDrawn="1"/>
          </p:nvSpPr>
          <p:spPr>
            <a:xfrm rot="20504502">
              <a:off x="8157576" y="4967821"/>
              <a:ext cx="1778283" cy="1778283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42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6" name="Donut 15"/>
            <p:cNvSpPr/>
            <p:nvPr userDrawn="1"/>
          </p:nvSpPr>
          <p:spPr>
            <a:xfrm rot="20504502">
              <a:off x="5967631" y="5517505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7" name="Oval 16"/>
            <p:cNvSpPr/>
            <p:nvPr userDrawn="1"/>
          </p:nvSpPr>
          <p:spPr>
            <a:xfrm rot="20504502">
              <a:off x="7106071" y="6040256"/>
              <a:ext cx="688490" cy="688490"/>
            </a:xfrm>
            <a:prstGeom prst="ellipse">
              <a:avLst/>
            </a:prstGeom>
            <a:solidFill>
              <a:schemeClr val="bg1">
                <a:lumMod val="95000"/>
                <a:alpha val="39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8" name="Oval 17"/>
            <p:cNvSpPr/>
            <p:nvPr userDrawn="1"/>
          </p:nvSpPr>
          <p:spPr>
            <a:xfrm rot="20504502">
              <a:off x="8828367" y="4697538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9" name="Donut 18"/>
            <p:cNvSpPr/>
            <p:nvPr userDrawn="1"/>
          </p:nvSpPr>
          <p:spPr>
            <a:xfrm rot="20504502">
              <a:off x="7272388" y="5137491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0" name="Donut 19"/>
            <p:cNvSpPr/>
            <p:nvPr userDrawn="1"/>
          </p:nvSpPr>
          <p:spPr>
            <a:xfrm rot="20504502">
              <a:off x="9359434" y="559670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1" name="Donut 20"/>
            <p:cNvSpPr/>
            <p:nvPr userDrawn="1"/>
          </p:nvSpPr>
          <p:spPr>
            <a:xfrm rot="20504502">
              <a:off x="9482547" y="465955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2" name="Donut 21"/>
            <p:cNvSpPr/>
            <p:nvPr userDrawn="1"/>
          </p:nvSpPr>
          <p:spPr>
            <a:xfrm rot="20504502">
              <a:off x="11146308" y="586877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 userDrawn="1"/>
          </p:nvSpPr>
          <p:spPr>
            <a:xfrm rot="20504502">
              <a:off x="7238767" y="5017013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4" name="Oval 23"/>
            <p:cNvSpPr/>
            <p:nvPr userDrawn="1"/>
          </p:nvSpPr>
          <p:spPr>
            <a:xfrm rot="20504502">
              <a:off x="3943629" y="613031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5" name="Oval 24"/>
            <p:cNvSpPr/>
            <p:nvPr userDrawn="1"/>
          </p:nvSpPr>
          <p:spPr>
            <a:xfrm rot="20504502">
              <a:off x="6479821" y="5990866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6" name="Oval 25"/>
            <p:cNvSpPr/>
            <p:nvPr userDrawn="1"/>
          </p:nvSpPr>
          <p:spPr>
            <a:xfrm rot="20504502">
              <a:off x="9327833" y="4273371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7" name="Donut 26"/>
            <p:cNvSpPr/>
            <p:nvPr userDrawn="1"/>
          </p:nvSpPr>
          <p:spPr>
            <a:xfrm rot="10604502">
              <a:off x="10421842" y="5527974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8" name="Donut 27"/>
            <p:cNvSpPr/>
            <p:nvPr userDrawn="1"/>
          </p:nvSpPr>
          <p:spPr>
            <a:xfrm rot="10604502">
              <a:off x="11502978" y="193534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 userDrawn="1"/>
          </p:nvSpPr>
          <p:spPr>
            <a:xfrm rot="10604502">
              <a:off x="11886320" y="1765230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0" name="Donut 29"/>
            <p:cNvSpPr/>
            <p:nvPr userDrawn="1"/>
          </p:nvSpPr>
          <p:spPr>
            <a:xfrm rot="10604502">
              <a:off x="9874667" y="3536070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1" name="Donut 30"/>
            <p:cNvSpPr/>
            <p:nvPr userDrawn="1"/>
          </p:nvSpPr>
          <p:spPr>
            <a:xfrm rot="10604502">
              <a:off x="10759809" y="3214182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2" name="Donut 31"/>
            <p:cNvSpPr/>
            <p:nvPr userDrawn="1"/>
          </p:nvSpPr>
          <p:spPr>
            <a:xfrm rot="10604502">
              <a:off x="4248675" y="623112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3" name="Oval 32"/>
            <p:cNvSpPr/>
            <p:nvPr userDrawn="1"/>
          </p:nvSpPr>
          <p:spPr>
            <a:xfrm rot="10604502">
              <a:off x="11516462" y="3055947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4" name="Oval 33"/>
            <p:cNvSpPr/>
            <p:nvPr userDrawn="1"/>
          </p:nvSpPr>
          <p:spPr>
            <a:xfrm rot="10604502">
              <a:off x="8086333" y="608290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5" name="Oval 34"/>
            <p:cNvSpPr/>
            <p:nvPr userDrawn="1"/>
          </p:nvSpPr>
          <p:spPr>
            <a:xfrm rot="10604502">
              <a:off x="4659440" y="5686338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  <p:grpSp>
        <p:nvGrpSpPr>
          <p:cNvPr id="82" name="Group 81"/>
          <p:cNvGrpSpPr/>
          <p:nvPr userDrawn="1"/>
        </p:nvGrpSpPr>
        <p:grpSpPr>
          <a:xfrm rot="16200000">
            <a:off x="504088" y="768356"/>
            <a:ext cx="383327" cy="67506"/>
            <a:chOff x="2013527" y="1616364"/>
            <a:chExt cx="576928" cy="101600"/>
          </a:xfrm>
        </p:grpSpPr>
        <p:sp>
          <p:nvSpPr>
            <p:cNvPr id="83" name="Oval 82"/>
            <p:cNvSpPr/>
            <p:nvPr userDrawn="1"/>
          </p:nvSpPr>
          <p:spPr>
            <a:xfrm>
              <a:off x="2013527" y="1616364"/>
              <a:ext cx="101600" cy="101600"/>
            </a:xfrm>
            <a:prstGeom prst="ellipse">
              <a:avLst/>
            </a:prstGeom>
            <a:solidFill>
              <a:srgbClr val="358FC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4" name="Oval 83"/>
            <p:cNvSpPr/>
            <p:nvPr userDrawn="1"/>
          </p:nvSpPr>
          <p:spPr>
            <a:xfrm>
              <a:off x="2132359" y="1616364"/>
              <a:ext cx="101600" cy="101600"/>
            </a:xfrm>
            <a:prstGeom prst="ellipse">
              <a:avLst/>
            </a:prstGeom>
            <a:solidFill>
              <a:srgbClr val="358FC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5" name="Oval 84"/>
            <p:cNvSpPr/>
            <p:nvPr userDrawn="1"/>
          </p:nvSpPr>
          <p:spPr>
            <a:xfrm>
              <a:off x="2251191" y="1616364"/>
              <a:ext cx="101600" cy="101600"/>
            </a:xfrm>
            <a:prstGeom prst="ellipse">
              <a:avLst/>
            </a:prstGeom>
            <a:solidFill>
              <a:srgbClr val="358FCB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6" name="Oval 85"/>
            <p:cNvSpPr/>
            <p:nvPr userDrawn="1"/>
          </p:nvSpPr>
          <p:spPr>
            <a:xfrm>
              <a:off x="2370023" y="1616364"/>
              <a:ext cx="101600" cy="101600"/>
            </a:xfrm>
            <a:prstGeom prst="ellipse">
              <a:avLst/>
            </a:prstGeom>
            <a:solidFill>
              <a:srgbClr val="358FC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7" name="Oval 86"/>
            <p:cNvSpPr/>
            <p:nvPr userDrawn="1"/>
          </p:nvSpPr>
          <p:spPr>
            <a:xfrm>
              <a:off x="2488855" y="1616364"/>
              <a:ext cx="101600" cy="101600"/>
            </a:xfrm>
            <a:prstGeom prst="ellipse">
              <a:avLst/>
            </a:prstGeom>
            <a:solidFill>
              <a:srgbClr val="358F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20866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3943633" y="1565211"/>
            <a:ext cx="8733041" cy="6614959"/>
            <a:chOff x="3943629" y="1765230"/>
            <a:chExt cx="8733041" cy="6614959"/>
          </a:xfrm>
        </p:grpSpPr>
        <p:sp>
          <p:nvSpPr>
            <p:cNvPr id="8" name="Donut 7"/>
            <p:cNvSpPr/>
            <p:nvPr userDrawn="1"/>
          </p:nvSpPr>
          <p:spPr>
            <a:xfrm rot="6104502">
              <a:off x="10513894" y="4182360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" name="Donut 8"/>
            <p:cNvSpPr/>
            <p:nvPr userDrawn="1"/>
          </p:nvSpPr>
          <p:spPr>
            <a:xfrm rot="6104502">
              <a:off x="11635129" y="323203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0" name="Donut 9"/>
            <p:cNvSpPr/>
            <p:nvPr userDrawn="1"/>
          </p:nvSpPr>
          <p:spPr>
            <a:xfrm rot="6104502">
              <a:off x="4885213" y="5754088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1" name="Donut 10"/>
            <p:cNvSpPr/>
            <p:nvPr userDrawn="1"/>
          </p:nvSpPr>
          <p:spPr>
            <a:xfrm rot="6104502">
              <a:off x="9890317" y="632831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2" name="Donut 11"/>
            <p:cNvSpPr/>
            <p:nvPr userDrawn="1"/>
          </p:nvSpPr>
          <p:spPr>
            <a:xfrm rot="6104502">
              <a:off x="11280398" y="277344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 userDrawn="1"/>
          </p:nvSpPr>
          <p:spPr>
            <a:xfrm rot="6104502">
              <a:off x="11255956" y="4096902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4" name="Oval 13"/>
            <p:cNvSpPr/>
            <p:nvPr userDrawn="1"/>
          </p:nvSpPr>
          <p:spPr>
            <a:xfrm rot="6104502">
              <a:off x="10988857" y="3411415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5" name="Donut 14"/>
            <p:cNvSpPr/>
            <p:nvPr userDrawn="1"/>
          </p:nvSpPr>
          <p:spPr>
            <a:xfrm rot="20504502">
              <a:off x="8157576" y="4967821"/>
              <a:ext cx="1778283" cy="1778283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42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6" name="Donut 15"/>
            <p:cNvSpPr/>
            <p:nvPr userDrawn="1"/>
          </p:nvSpPr>
          <p:spPr>
            <a:xfrm rot="20504502">
              <a:off x="5967631" y="5517505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7" name="Oval 16"/>
            <p:cNvSpPr/>
            <p:nvPr userDrawn="1"/>
          </p:nvSpPr>
          <p:spPr>
            <a:xfrm rot="20504502">
              <a:off x="7106071" y="6040256"/>
              <a:ext cx="688490" cy="688490"/>
            </a:xfrm>
            <a:prstGeom prst="ellipse">
              <a:avLst/>
            </a:prstGeom>
            <a:solidFill>
              <a:schemeClr val="bg1">
                <a:lumMod val="95000"/>
                <a:alpha val="39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8" name="Oval 17"/>
            <p:cNvSpPr/>
            <p:nvPr userDrawn="1"/>
          </p:nvSpPr>
          <p:spPr>
            <a:xfrm rot="20504502">
              <a:off x="8828367" y="4697538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9" name="Donut 18"/>
            <p:cNvSpPr/>
            <p:nvPr userDrawn="1"/>
          </p:nvSpPr>
          <p:spPr>
            <a:xfrm rot="20504502">
              <a:off x="7272388" y="5137491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0" name="Donut 19"/>
            <p:cNvSpPr/>
            <p:nvPr userDrawn="1"/>
          </p:nvSpPr>
          <p:spPr>
            <a:xfrm rot="20504502">
              <a:off x="9359434" y="559670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1" name="Donut 20"/>
            <p:cNvSpPr/>
            <p:nvPr userDrawn="1"/>
          </p:nvSpPr>
          <p:spPr>
            <a:xfrm rot="20504502">
              <a:off x="9482547" y="465955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2" name="Donut 21"/>
            <p:cNvSpPr/>
            <p:nvPr userDrawn="1"/>
          </p:nvSpPr>
          <p:spPr>
            <a:xfrm rot="20504502">
              <a:off x="11146308" y="586877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 userDrawn="1"/>
          </p:nvSpPr>
          <p:spPr>
            <a:xfrm rot="20504502">
              <a:off x="7238767" y="5017013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4" name="Oval 23"/>
            <p:cNvSpPr/>
            <p:nvPr userDrawn="1"/>
          </p:nvSpPr>
          <p:spPr>
            <a:xfrm rot="20504502">
              <a:off x="3943629" y="613031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5" name="Oval 24"/>
            <p:cNvSpPr/>
            <p:nvPr userDrawn="1"/>
          </p:nvSpPr>
          <p:spPr>
            <a:xfrm rot="20504502">
              <a:off x="6479821" y="5990866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6" name="Oval 25"/>
            <p:cNvSpPr/>
            <p:nvPr userDrawn="1"/>
          </p:nvSpPr>
          <p:spPr>
            <a:xfrm rot="20504502">
              <a:off x="9327833" y="4273371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7" name="Donut 26"/>
            <p:cNvSpPr/>
            <p:nvPr userDrawn="1"/>
          </p:nvSpPr>
          <p:spPr>
            <a:xfrm rot="10604502">
              <a:off x="10421842" y="5527974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8" name="Donut 27"/>
            <p:cNvSpPr/>
            <p:nvPr userDrawn="1"/>
          </p:nvSpPr>
          <p:spPr>
            <a:xfrm rot="10604502">
              <a:off x="11502978" y="193534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 userDrawn="1"/>
          </p:nvSpPr>
          <p:spPr>
            <a:xfrm rot="10604502">
              <a:off x="11886320" y="1765230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0" name="Donut 29"/>
            <p:cNvSpPr/>
            <p:nvPr userDrawn="1"/>
          </p:nvSpPr>
          <p:spPr>
            <a:xfrm rot="10604502">
              <a:off x="9874667" y="3536070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1" name="Donut 30"/>
            <p:cNvSpPr/>
            <p:nvPr userDrawn="1"/>
          </p:nvSpPr>
          <p:spPr>
            <a:xfrm rot="10604502">
              <a:off x="10759809" y="3214182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2" name="Donut 31"/>
            <p:cNvSpPr/>
            <p:nvPr userDrawn="1"/>
          </p:nvSpPr>
          <p:spPr>
            <a:xfrm rot="10604502">
              <a:off x="4248675" y="623112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3" name="Oval 32"/>
            <p:cNvSpPr/>
            <p:nvPr userDrawn="1"/>
          </p:nvSpPr>
          <p:spPr>
            <a:xfrm rot="10604502">
              <a:off x="11516462" y="3055947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4" name="Oval 33"/>
            <p:cNvSpPr/>
            <p:nvPr userDrawn="1"/>
          </p:nvSpPr>
          <p:spPr>
            <a:xfrm rot="10604502">
              <a:off x="8086333" y="608290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5" name="Oval 34"/>
            <p:cNvSpPr/>
            <p:nvPr userDrawn="1"/>
          </p:nvSpPr>
          <p:spPr>
            <a:xfrm rot="10604502">
              <a:off x="4659440" y="5686338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</p:spTree>
    <p:extLst>
      <p:ext uri="{BB962C8B-B14F-4D97-AF65-F5344CB8AC3E}">
        <p14:creationId xmlns:p14="http://schemas.microsoft.com/office/powerpoint/2010/main" val="204139597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180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361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095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476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774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060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F7F7F7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6CEAD-6C4C-46CF-ADB1-280DD35AEF6B}" type="datetime1">
              <a:rPr lang="id-ID" smtClean="0"/>
              <a:pPr/>
              <a:t>15/04/2016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C500B-1BCB-452B-802D-F943D569753B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70628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6" r:id="rId3"/>
  </p:sldLayoutIdLst>
  <p:hf hdr="0" ftr="0" dt="0"/>
  <p:txStyles>
    <p:titleStyle>
      <a:lvl1pPr algn="l" defTabSz="914332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4" indent="-228584" algn="l" defTabSz="91433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5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1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8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47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2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979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TextBox 397"/>
          <p:cNvSpPr txBox="1"/>
          <p:nvPr/>
        </p:nvSpPr>
        <p:spPr>
          <a:xfrm>
            <a:off x="777034" y="500139"/>
            <a:ext cx="39363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PROJECT </a:t>
            </a:r>
            <a:r>
              <a:rPr lang="id-ID" sz="3200" b="1" dirty="0" smtClean="0">
                <a:solidFill>
                  <a:srgbClr val="358FCB"/>
                </a:solidFill>
                <a:latin typeface="Raleway" panose="020B0003030101060003" pitchFamily="34" charset="0"/>
              </a:rPr>
              <a:t>PROCESS</a:t>
            </a:r>
            <a:endParaRPr lang="id-ID" sz="3200" dirty="0">
              <a:solidFill>
                <a:srgbClr val="358FCB"/>
              </a:solidFill>
              <a:latin typeface="Raleway" panose="020B0003030101060003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814101" y="1314952"/>
            <a:ext cx="3614505" cy="2814638"/>
            <a:chOff x="4814101" y="1314952"/>
            <a:chExt cx="3614505" cy="2814638"/>
          </a:xfrm>
        </p:grpSpPr>
        <p:sp>
          <p:nvSpPr>
            <p:cNvPr id="433" name="Freeform 182"/>
            <p:cNvSpPr>
              <a:spLocks/>
            </p:cNvSpPr>
            <p:nvPr/>
          </p:nvSpPr>
          <p:spPr bwMode="auto">
            <a:xfrm>
              <a:off x="7011500" y="1314952"/>
              <a:ext cx="246623" cy="199648"/>
            </a:xfrm>
            <a:custGeom>
              <a:avLst/>
              <a:gdLst>
                <a:gd name="T0" fmla="*/ 77 w 77"/>
                <a:gd name="T1" fmla="*/ 7 h 62"/>
                <a:gd name="T2" fmla="*/ 68 w 77"/>
                <a:gd name="T3" fmla="*/ 10 h 62"/>
                <a:gd name="T4" fmla="*/ 75 w 77"/>
                <a:gd name="T5" fmla="*/ 1 h 62"/>
                <a:gd name="T6" fmla="*/ 65 w 77"/>
                <a:gd name="T7" fmla="*/ 5 h 62"/>
                <a:gd name="T8" fmla="*/ 53 w 77"/>
                <a:gd name="T9" fmla="*/ 0 h 62"/>
                <a:gd name="T10" fmla="*/ 38 w 77"/>
                <a:gd name="T11" fmla="*/ 15 h 62"/>
                <a:gd name="T12" fmla="*/ 38 w 77"/>
                <a:gd name="T13" fmla="*/ 19 h 62"/>
                <a:gd name="T14" fmla="*/ 6 w 77"/>
                <a:gd name="T15" fmla="*/ 3 h 62"/>
                <a:gd name="T16" fmla="*/ 3 w 77"/>
                <a:gd name="T17" fmla="*/ 10 h 62"/>
                <a:gd name="T18" fmla="*/ 10 w 77"/>
                <a:gd name="T19" fmla="*/ 24 h 62"/>
                <a:gd name="T20" fmla="*/ 3 w 77"/>
                <a:gd name="T21" fmla="*/ 22 h 62"/>
                <a:gd name="T22" fmla="*/ 3 w 77"/>
                <a:gd name="T23" fmla="*/ 22 h 62"/>
                <a:gd name="T24" fmla="*/ 16 w 77"/>
                <a:gd name="T25" fmla="*/ 37 h 62"/>
                <a:gd name="T26" fmla="*/ 12 w 77"/>
                <a:gd name="T27" fmla="*/ 38 h 62"/>
                <a:gd name="T28" fmla="*/ 9 w 77"/>
                <a:gd name="T29" fmla="*/ 38 h 62"/>
                <a:gd name="T30" fmla="*/ 24 w 77"/>
                <a:gd name="T31" fmla="*/ 48 h 62"/>
                <a:gd name="T32" fmla="*/ 4 w 77"/>
                <a:gd name="T33" fmla="*/ 55 h 62"/>
                <a:gd name="T34" fmla="*/ 0 w 77"/>
                <a:gd name="T35" fmla="*/ 55 h 62"/>
                <a:gd name="T36" fmla="*/ 24 w 77"/>
                <a:gd name="T37" fmla="*/ 62 h 62"/>
                <a:gd name="T38" fmla="*/ 69 w 77"/>
                <a:gd name="T39" fmla="*/ 17 h 62"/>
                <a:gd name="T40" fmla="*/ 69 w 77"/>
                <a:gd name="T41" fmla="*/ 15 h 62"/>
                <a:gd name="T42" fmla="*/ 77 w 77"/>
                <a:gd name="T43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62">
                  <a:moveTo>
                    <a:pt x="77" y="7"/>
                  </a:moveTo>
                  <a:cubicBezTo>
                    <a:pt x="74" y="8"/>
                    <a:pt x="71" y="9"/>
                    <a:pt x="68" y="10"/>
                  </a:cubicBezTo>
                  <a:cubicBezTo>
                    <a:pt x="71" y="8"/>
                    <a:pt x="74" y="4"/>
                    <a:pt x="75" y="1"/>
                  </a:cubicBezTo>
                  <a:cubicBezTo>
                    <a:pt x="72" y="3"/>
                    <a:pt x="68" y="4"/>
                    <a:pt x="65" y="5"/>
                  </a:cubicBezTo>
                  <a:cubicBezTo>
                    <a:pt x="62" y="2"/>
                    <a:pt x="58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7"/>
                    <a:pt x="38" y="18"/>
                    <a:pt x="38" y="19"/>
                  </a:cubicBezTo>
                  <a:cubicBezTo>
                    <a:pt x="25" y="18"/>
                    <a:pt x="13" y="12"/>
                    <a:pt x="6" y="3"/>
                  </a:cubicBezTo>
                  <a:cubicBezTo>
                    <a:pt x="4" y="5"/>
                    <a:pt x="3" y="8"/>
                    <a:pt x="3" y="10"/>
                  </a:cubicBezTo>
                  <a:cubicBezTo>
                    <a:pt x="3" y="16"/>
                    <a:pt x="6" y="21"/>
                    <a:pt x="10" y="24"/>
                  </a:cubicBezTo>
                  <a:cubicBezTo>
                    <a:pt x="8" y="24"/>
                    <a:pt x="5" y="23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9"/>
                    <a:pt x="9" y="36"/>
                    <a:pt x="16" y="37"/>
                  </a:cubicBezTo>
                  <a:cubicBezTo>
                    <a:pt x="15" y="38"/>
                    <a:pt x="13" y="38"/>
                    <a:pt x="12" y="38"/>
                  </a:cubicBezTo>
                  <a:cubicBezTo>
                    <a:pt x="11" y="38"/>
                    <a:pt x="10" y="38"/>
                    <a:pt x="9" y="38"/>
                  </a:cubicBezTo>
                  <a:cubicBezTo>
                    <a:pt x="11" y="44"/>
                    <a:pt x="17" y="48"/>
                    <a:pt x="24" y="48"/>
                  </a:cubicBezTo>
                  <a:cubicBezTo>
                    <a:pt x="18" y="53"/>
                    <a:pt x="11" y="55"/>
                    <a:pt x="4" y="55"/>
                  </a:cubicBezTo>
                  <a:cubicBezTo>
                    <a:pt x="3" y="55"/>
                    <a:pt x="1" y="55"/>
                    <a:pt x="0" y="55"/>
                  </a:cubicBezTo>
                  <a:cubicBezTo>
                    <a:pt x="7" y="59"/>
                    <a:pt x="15" y="62"/>
                    <a:pt x="24" y="62"/>
                  </a:cubicBezTo>
                  <a:cubicBezTo>
                    <a:pt x="53" y="62"/>
                    <a:pt x="69" y="38"/>
                    <a:pt x="69" y="17"/>
                  </a:cubicBezTo>
                  <a:cubicBezTo>
                    <a:pt x="69" y="17"/>
                    <a:pt x="69" y="16"/>
                    <a:pt x="69" y="15"/>
                  </a:cubicBezTo>
                  <a:cubicBezTo>
                    <a:pt x="72" y="13"/>
                    <a:pt x="75" y="10"/>
                    <a:pt x="77" y="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5" name="Freeform 184"/>
            <p:cNvSpPr>
              <a:spLocks noEditPoints="1"/>
            </p:cNvSpPr>
            <p:nvPr/>
          </p:nvSpPr>
          <p:spPr bwMode="auto">
            <a:xfrm>
              <a:off x="7246379" y="2080266"/>
              <a:ext cx="246623" cy="246623"/>
            </a:xfrm>
            <a:custGeom>
              <a:avLst/>
              <a:gdLst>
                <a:gd name="T0" fmla="*/ 38 w 77"/>
                <a:gd name="T1" fmla="*/ 0 h 77"/>
                <a:gd name="T2" fmla="*/ 0 w 77"/>
                <a:gd name="T3" fmla="*/ 39 h 77"/>
                <a:gd name="T4" fmla="*/ 38 w 77"/>
                <a:gd name="T5" fmla="*/ 77 h 77"/>
                <a:gd name="T6" fmla="*/ 77 w 77"/>
                <a:gd name="T7" fmla="*/ 39 h 77"/>
                <a:gd name="T8" fmla="*/ 38 w 77"/>
                <a:gd name="T9" fmla="*/ 0 h 77"/>
                <a:gd name="T10" fmla="*/ 24 w 77"/>
                <a:gd name="T11" fmla="*/ 39 h 77"/>
                <a:gd name="T12" fmla="*/ 38 w 77"/>
                <a:gd name="T13" fmla="*/ 24 h 77"/>
                <a:gd name="T14" fmla="*/ 53 w 77"/>
                <a:gd name="T15" fmla="*/ 39 h 77"/>
                <a:gd name="T16" fmla="*/ 38 w 77"/>
                <a:gd name="T17" fmla="*/ 53 h 77"/>
                <a:gd name="T18" fmla="*/ 24 w 77"/>
                <a:gd name="T19" fmla="*/ 39 h 77"/>
                <a:gd name="T20" fmla="*/ 70 w 77"/>
                <a:gd name="T21" fmla="*/ 52 h 77"/>
                <a:gd name="T22" fmla="*/ 70 w 77"/>
                <a:gd name="T23" fmla="*/ 52 h 77"/>
                <a:gd name="T24" fmla="*/ 56 w 77"/>
                <a:gd name="T25" fmla="*/ 46 h 77"/>
                <a:gd name="T26" fmla="*/ 58 w 77"/>
                <a:gd name="T27" fmla="*/ 39 h 77"/>
                <a:gd name="T28" fmla="*/ 56 w 77"/>
                <a:gd name="T29" fmla="*/ 31 h 77"/>
                <a:gd name="T30" fmla="*/ 66 w 77"/>
                <a:gd name="T31" fmla="*/ 27 h 77"/>
                <a:gd name="T32" fmla="*/ 70 w 77"/>
                <a:gd name="T33" fmla="*/ 26 h 77"/>
                <a:gd name="T34" fmla="*/ 72 w 77"/>
                <a:gd name="T35" fmla="*/ 39 h 77"/>
                <a:gd name="T36" fmla="*/ 70 w 77"/>
                <a:gd name="T37" fmla="*/ 52 h 77"/>
                <a:gd name="T38" fmla="*/ 51 w 77"/>
                <a:gd name="T39" fmla="*/ 7 h 77"/>
                <a:gd name="T40" fmla="*/ 51 w 77"/>
                <a:gd name="T41" fmla="*/ 7 h 77"/>
                <a:gd name="T42" fmla="*/ 51 w 77"/>
                <a:gd name="T43" fmla="*/ 7 h 77"/>
                <a:gd name="T44" fmla="*/ 46 w 77"/>
                <a:gd name="T45" fmla="*/ 21 h 77"/>
                <a:gd name="T46" fmla="*/ 38 w 77"/>
                <a:gd name="T47" fmla="*/ 19 h 77"/>
                <a:gd name="T48" fmla="*/ 31 w 77"/>
                <a:gd name="T49" fmla="*/ 21 h 77"/>
                <a:gd name="T50" fmla="*/ 28 w 77"/>
                <a:gd name="T51" fmla="*/ 14 h 77"/>
                <a:gd name="T52" fmla="*/ 25 w 77"/>
                <a:gd name="T53" fmla="*/ 7 h 77"/>
                <a:gd name="T54" fmla="*/ 38 w 77"/>
                <a:gd name="T55" fmla="*/ 5 h 77"/>
                <a:gd name="T56" fmla="*/ 51 w 77"/>
                <a:gd name="T57" fmla="*/ 7 h 77"/>
                <a:gd name="T58" fmla="*/ 7 w 77"/>
                <a:gd name="T59" fmla="*/ 26 h 77"/>
                <a:gd name="T60" fmla="*/ 14 w 77"/>
                <a:gd name="T61" fmla="*/ 29 h 77"/>
                <a:gd name="T62" fmla="*/ 20 w 77"/>
                <a:gd name="T63" fmla="*/ 31 h 77"/>
                <a:gd name="T64" fmla="*/ 19 w 77"/>
                <a:gd name="T65" fmla="*/ 39 h 77"/>
                <a:gd name="T66" fmla="*/ 20 w 77"/>
                <a:gd name="T67" fmla="*/ 46 h 77"/>
                <a:gd name="T68" fmla="*/ 7 w 77"/>
                <a:gd name="T69" fmla="*/ 52 h 77"/>
                <a:gd name="T70" fmla="*/ 4 w 77"/>
                <a:gd name="T71" fmla="*/ 39 h 77"/>
                <a:gd name="T72" fmla="*/ 7 w 77"/>
                <a:gd name="T73" fmla="*/ 26 h 77"/>
                <a:gd name="T74" fmla="*/ 25 w 77"/>
                <a:gd name="T75" fmla="*/ 70 h 77"/>
                <a:gd name="T76" fmla="*/ 27 w 77"/>
                <a:gd name="T77" fmla="*/ 66 h 77"/>
                <a:gd name="T78" fmla="*/ 31 w 77"/>
                <a:gd name="T79" fmla="*/ 57 h 77"/>
                <a:gd name="T80" fmla="*/ 38 w 77"/>
                <a:gd name="T81" fmla="*/ 58 h 77"/>
                <a:gd name="T82" fmla="*/ 46 w 77"/>
                <a:gd name="T83" fmla="*/ 57 h 77"/>
                <a:gd name="T84" fmla="*/ 51 w 77"/>
                <a:gd name="T85" fmla="*/ 70 h 77"/>
                <a:gd name="T86" fmla="*/ 51 w 77"/>
                <a:gd name="T87" fmla="*/ 70 h 77"/>
                <a:gd name="T88" fmla="*/ 51 w 77"/>
                <a:gd name="T89" fmla="*/ 70 h 77"/>
                <a:gd name="T90" fmla="*/ 38 w 77"/>
                <a:gd name="T91" fmla="*/ 73 h 77"/>
                <a:gd name="T92" fmla="*/ 25 w 77"/>
                <a:gd name="T93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" h="77">
                  <a:moveTo>
                    <a:pt x="38" y="0"/>
                  </a:moveTo>
                  <a:cubicBezTo>
                    <a:pt x="17" y="0"/>
                    <a:pt x="0" y="17"/>
                    <a:pt x="0" y="39"/>
                  </a:cubicBezTo>
                  <a:cubicBezTo>
                    <a:pt x="0" y="60"/>
                    <a:pt x="17" y="77"/>
                    <a:pt x="38" y="77"/>
                  </a:cubicBezTo>
                  <a:cubicBezTo>
                    <a:pt x="60" y="77"/>
                    <a:pt x="77" y="60"/>
                    <a:pt x="77" y="39"/>
                  </a:cubicBezTo>
                  <a:cubicBezTo>
                    <a:pt x="77" y="17"/>
                    <a:pt x="60" y="0"/>
                    <a:pt x="38" y="0"/>
                  </a:cubicBezTo>
                  <a:close/>
                  <a:moveTo>
                    <a:pt x="24" y="39"/>
                  </a:moveTo>
                  <a:cubicBezTo>
                    <a:pt x="24" y="31"/>
                    <a:pt x="30" y="24"/>
                    <a:pt x="38" y="24"/>
                  </a:cubicBezTo>
                  <a:cubicBezTo>
                    <a:pt x="46" y="24"/>
                    <a:pt x="53" y="31"/>
                    <a:pt x="53" y="39"/>
                  </a:cubicBezTo>
                  <a:cubicBezTo>
                    <a:pt x="53" y="47"/>
                    <a:pt x="46" y="53"/>
                    <a:pt x="38" y="53"/>
                  </a:cubicBezTo>
                  <a:cubicBezTo>
                    <a:pt x="30" y="53"/>
                    <a:pt x="24" y="47"/>
                    <a:pt x="24" y="39"/>
                  </a:cubicBezTo>
                  <a:close/>
                  <a:moveTo>
                    <a:pt x="70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4"/>
                    <a:pt x="58" y="41"/>
                    <a:pt x="58" y="39"/>
                  </a:cubicBezTo>
                  <a:cubicBezTo>
                    <a:pt x="58" y="36"/>
                    <a:pt x="57" y="34"/>
                    <a:pt x="56" y="31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30"/>
                    <a:pt x="72" y="34"/>
                    <a:pt x="72" y="39"/>
                  </a:cubicBezTo>
                  <a:cubicBezTo>
                    <a:pt x="72" y="43"/>
                    <a:pt x="71" y="48"/>
                    <a:pt x="70" y="52"/>
                  </a:cubicBezTo>
                  <a:close/>
                  <a:moveTo>
                    <a:pt x="5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0"/>
                    <a:pt x="41" y="19"/>
                    <a:pt x="38" y="19"/>
                  </a:cubicBezTo>
                  <a:cubicBezTo>
                    <a:pt x="36" y="19"/>
                    <a:pt x="33" y="20"/>
                    <a:pt x="31" y="21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9" y="6"/>
                    <a:pt x="34" y="5"/>
                    <a:pt x="38" y="5"/>
                  </a:cubicBezTo>
                  <a:cubicBezTo>
                    <a:pt x="43" y="5"/>
                    <a:pt x="47" y="6"/>
                    <a:pt x="51" y="7"/>
                  </a:cubicBezTo>
                  <a:close/>
                  <a:moveTo>
                    <a:pt x="7" y="26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4"/>
                    <a:pt x="19" y="36"/>
                    <a:pt x="19" y="39"/>
                  </a:cubicBezTo>
                  <a:cubicBezTo>
                    <a:pt x="19" y="41"/>
                    <a:pt x="19" y="44"/>
                    <a:pt x="20" y="46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48"/>
                    <a:pt x="4" y="43"/>
                    <a:pt x="4" y="39"/>
                  </a:cubicBezTo>
                  <a:cubicBezTo>
                    <a:pt x="4" y="34"/>
                    <a:pt x="5" y="30"/>
                    <a:pt x="7" y="26"/>
                  </a:cubicBezTo>
                  <a:close/>
                  <a:moveTo>
                    <a:pt x="25" y="70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3" y="58"/>
                    <a:pt x="36" y="58"/>
                    <a:pt x="38" y="58"/>
                  </a:cubicBezTo>
                  <a:cubicBezTo>
                    <a:pt x="41" y="58"/>
                    <a:pt x="43" y="58"/>
                    <a:pt x="46" y="57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7" y="72"/>
                    <a:pt x="43" y="73"/>
                    <a:pt x="38" y="73"/>
                  </a:cubicBezTo>
                  <a:cubicBezTo>
                    <a:pt x="34" y="73"/>
                    <a:pt x="29" y="72"/>
                    <a:pt x="25" y="7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8" name="Freeform 187"/>
            <p:cNvSpPr>
              <a:spLocks noEditPoints="1"/>
            </p:cNvSpPr>
            <p:nvPr/>
          </p:nvSpPr>
          <p:spPr bwMode="auto">
            <a:xfrm>
              <a:off x="6616120" y="2281872"/>
              <a:ext cx="211391" cy="172245"/>
            </a:xfrm>
            <a:custGeom>
              <a:avLst/>
              <a:gdLst>
                <a:gd name="T0" fmla="*/ 66 w 66"/>
                <a:gd name="T1" fmla="*/ 29 h 54"/>
                <a:gd name="T2" fmla="*/ 58 w 66"/>
                <a:gd name="T3" fmla="*/ 13 h 54"/>
                <a:gd name="T4" fmla="*/ 46 w 66"/>
                <a:gd name="T5" fmla="*/ 13 h 54"/>
                <a:gd name="T6" fmla="*/ 46 w 66"/>
                <a:gd name="T7" fmla="*/ 4 h 54"/>
                <a:gd name="T8" fmla="*/ 42 w 66"/>
                <a:gd name="T9" fmla="*/ 0 h 54"/>
                <a:gd name="T10" fmla="*/ 4 w 66"/>
                <a:gd name="T11" fmla="*/ 0 h 54"/>
                <a:gd name="T12" fmla="*/ 0 w 66"/>
                <a:gd name="T13" fmla="*/ 4 h 54"/>
                <a:gd name="T14" fmla="*/ 0 w 66"/>
                <a:gd name="T15" fmla="*/ 37 h 54"/>
                <a:gd name="T16" fmla="*/ 4 w 66"/>
                <a:gd name="T17" fmla="*/ 41 h 54"/>
                <a:gd name="T18" fmla="*/ 10 w 66"/>
                <a:gd name="T19" fmla="*/ 41 h 54"/>
                <a:gd name="T20" fmla="*/ 9 w 66"/>
                <a:gd name="T21" fmla="*/ 46 h 54"/>
                <a:gd name="T22" fmla="*/ 17 w 66"/>
                <a:gd name="T23" fmla="*/ 54 h 54"/>
                <a:gd name="T24" fmla="*/ 25 w 66"/>
                <a:gd name="T25" fmla="*/ 46 h 54"/>
                <a:gd name="T26" fmla="*/ 24 w 66"/>
                <a:gd name="T27" fmla="*/ 41 h 54"/>
                <a:gd name="T28" fmla="*/ 47 w 66"/>
                <a:gd name="T29" fmla="*/ 41 h 54"/>
                <a:gd name="T30" fmla="*/ 46 w 66"/>
                <a:gd name="T31" fmla="*/ 46 h 54"/>
                <a:gd name="T32" fmla="*/ 54 w 66"/>
                <a:gd name="T33" fmla="*/ 54 h 54"/>
                <a:gd name="T34" fmla="*/ 62 w 66"/>
                <a:gd name="T35" fmla="*/ 46 h 54"/>
                <a:gd name="T36" fmla="*/ 61 w 66"/>
                <a:gd name="T37" fmla="*/ 41 h 54"/>
                <a:gd name="T38" fmla="*/ 66 w 66"/>
                <a:gd name="T39" fmla="*/ 41 h 54"/>
                <a:gd name="T40" fmla="*/ 66 w 66"/>
                <a:gd name="T41" fmla="*/ 29 h 54"/>
                <a:gd name="T42" fmla="*/ 46 w 66"/>
                <a:gd name="T43" fmla="*/ 29 h 54"/>
                <a:gd name="T44" fmla="*/ 46 w 66"/>
                <a:gd name="T45" fmla="*/ 19 h 54"/>
                <a:gd name="T46" fmla="*/ 54 w 66"/>
                <a:gd name="T47" fmla="*/ 19 h 54"/>
                <a:gd name="T48" fmla="*/ 59 w 66"/>
                <a:gd name="T49" fmla="*/ 29 h 54"/>
                <a:gd name="T50" fmla="*/ 46 w 66"/>
                <a:gd name="T5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54">
                  <a:moveTo>
                    <a:pt x="66" y="29"/>
                  </a:moveTo>
                  <a:cubicBezTo>
                    <a:pt x="58" y="13"/>
                    <a:pt x="58" y="13"/>
                    <a:pt x="58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2"/>
                    <a:pt x="44" y="0"/>
                    <a:pt x="4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9" y="43"/>
                    <a:pt x="9" y="44"/>
                    <a:pt x="9" y="46"/>
                  </a:cubicBezTo>
                  <a:cubicBezTo>
                    <a:pt x="9" y="50"/>
                    <a:pt x="12" y="54"/>
                    <a:pt x="17" y="54"/>
                  </a:cubicBezTo>
                  <a:cubicBezTo>
                    <a:pt x="21" y="54"/>
                    <a:pt x="25" y="50"/>
                    <a:pt x="25" y="46"/>
                  </a:cubicBezTo>
                  <a:cubicBezTo>
                    <a:pt x="25" y="44"/>
                    <a:pt x="25" y="43"/>
                    <a:pt x="24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3"/>
                    <a:pt x="46" y="44"/>
                    <a:pt x="46" y="46"/>
                  </a:cubicBezTo>
                  <a:cubicBezTo>
                    <a:pt x="46" y="50"/>
                    <a:pt x="49" y="54"/>
                    <a:pt x="54" y="54"/>
                  </a:cubicBezTo>
                  <a:cubicBezTo>
                    <a:pt x="59" y="54"/>
                    <a:pt x="62" y="50"/>
                    <a:pt x="62" y="46"/>
                  </a:cubicBezTo>
                  <a:cubicBezTo>
                    <a:pt x="62" y="44"/>
                    <a:pt x="62" y="43"/>
                    <a:pt x="61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6" y="29"/>
                  </a:lnTo>
                  <a:close/>
                  <a:moveTo>
                    <a:pt x="46" y="2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9" y="29"/>
                    <a:pt x="59" y="29"/>
                    <a:pt x="59" y="29"/>
                  </a:cubicBezTo>
                  <a:lnTo>
                    <a:pt x="46" y="2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8" name="Freeform 197"/>
            <p:cNvSpPr>
              <a:spLocks noEditPoints="1"/>
            </p:cNvSpPr>
            <p:nvPr/>
          </p:nvSpPr>
          <p:spPr bwMode="auto">
            <a:xfrm>
              <a:off x="6242269" y="1630081"/>
              <a:ext cx="211391" cy="183989"/>
            </a:xfrm>
            <a:custGeom>
              <a:avLst/>
              <a:gdLst>
                <a:gd name="T0" fmla="*/ 66 w 66"/>
                <a:gd name="T1" fmla="*/ 19 h 58"/>
                <a:gd name="T2" fmla="*/ 47 w 66"/>
                <a:gd name="T3" fmla="*/ 0 h 58"/>
                <a:gd name="T4" fmla="*/ 33 w 66"/>
                <a:gd name="T5" fmla="*/ 6 h 58"/>
                <a:gd name="T6" fmla="*/ 19 w 66"/>
                <a:gd name="T7" fmla="*/ 0 h 58"/>
                <a:gd name="T8" fmla="*/ 0 w 66"/>
                <a:gd name="T9" fmla="*/ 19 h 58"/>
                <a:gd name="T10" fmla="*/ 6 w 66"/>
                <a:gd name="T11" fmla="*/ 33 h 58"/>
                <a:gd name="T12" fmla="*/ 6 w 66"/>
                <a:gd name="T13" fmla="*/ 33 h 58"/>
                <a:gd name="T14" fmla="*/ 26 w 66"/>
                <a:gd name="T15" fmla="*/ 54 h 58"/>
                <a:gd name="T16" fmla="*/ 33 w 66"/>
                <a:gd name="T17" fmla="*/ 58 h 58"/>
                <a:gd name="T18" fmla="*/ 39 w 66"/>
                <a:gd name="T19" fmla="*/ 54 h 58"/>
                <a:gd name="T20" fmla="*/ 59 w 66"/>
                <a:gd name="T21" fmla="*/ 33 h 58"/>
                <a:gd name="T22" fmla="*/ 59 w 66"/>
                <a:gd name="T23" fmla="*/ 33 h 58"/>
                <a:gd name="T24" fmla="*/ 66 w 66"/>
                <a:gd name="T25" fmla="*/ 19 h 58"/>
                <a:gd name="T26" fmla="*/ 54 w 66"/>
                <a:gd name="T27" fmla="*/ 27 h 58"/>
                <a:gd name="T28" fmla="*/ 33 w 66"/>
                <a:gd name="T29" fmla="*/ 48 h 58"/>
                <a:gd name="T30" fmla="*/ 33 w 66"/>
                <a:gd name="T31" fmla="*/ 48 h 58"/>
                <a:gd name="T32" fmla="*/ 32 w 66"/>
                <a:gd name="T33" fmla="*/ 48 h 58"/>
                <a:gd name="T34" fmla="*/ 11 w 66"/>
                <a:gd name="T35" fmla="*/ 27 h 58"/>
                <a:gd name="T36" fmla="*/ 8 w 66"/>
                <a:gd name="T37" fmla="*/ 19 h 58"/>
                <a:gd name="T38" fmla="*/ 19 w 66"/>
                <a:gd name="T39" fmla="*/ 8 h 58"/>
                <a:gd name="T40" fmla="*/ 27 w 66"/>
                <a:gd name="T41" fmla="*/ 12 h 58"/>
                <a:gd name="T42" fmla="*/ 33 w 66"/>
                <a:gd name="T43" fmla="*/ 19 h 58"/>
                <a:gd name="T44" fmla="*/ 39 w 66"/>
                <a:gd name="T45" fmla="*/ 12 h 58"/>
                <a:gd name="T46" fmla="*/ 47 w 66"/>
                <a:gd name="T47" fmla="*/ 8 h 58"/>
                <a:gd name="T48" fmla="*/ 57 w 66"/>
                <a:gd name="T49" fmla="*/ 19 h 58"/>
                <a:gd name="T50" fmla="*/ 54 w 66"/>
                <a:gd name="T5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58">
                  <a:moveTo>
                    <a:pt x="66" y="19"/>
                  </a:moveTo>
                  <a:cubicBezTo>
                    <a:pt x="66" y="9"/>
                    <a:pt x="57" y="0"/>
                    <a:pt x="47" y="0"/>
                  </a:cubicBezTo>
                  <a:cubicBezTo>
                    <a:pt x="41" y="0"/>
                    <a:pt x="36" y="3"/>
                    <a:pt x="33" y="6"/>
                  </a:cubicBezTo>
                  <a:cubicBezTo>
                    <a:pt x="29" y="3"/>
                    <a:pt x="24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5"/>
                    <a:pt x="2" y="30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8" y="56"/>
                    <a:pt x="31" y="58"/>
                    <a:pt x="33" y="58"/>
                  </a:cubicBezTo>
                  <a:cubicBezTo>
                    <a:pt x="35" y="58"/>
                    <a:pt x="37" y="56"/>
                    <a:pt x="39" y="5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3" y="30"/>
                    <a:pt x="66" y="25"/>
                    <a:pt x="66" y="19"/>
                  </a:cubicBezTo>
                  <a:close/>
                  <a:moveTo>
                    <a:pt x="54" y="27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25"/>
                    <a:pt x="8" y="22"/>
                    <a:pt x="8" y="19"/>
                  </a:cubicBezTo>
                  <a:cubicBezTo>
                    <a:pt x="8" y="13"/>
                    <a:pt x="13" y="8"/>
                    <a:pt x="19" y="8"/>
                  </a:cubicBezTo>
                  <a:cubicBezTo>
                    <a:pt x="22" y="8"/>
                    <a:pt x="24" y="10"/>
                    <a:pt x="27" y="12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1" y="10"/>
                    <a:pt x="44" y="8"/>
                    <a:pt x="47" y="8"/>
                  </a:cubicBezTo>
                  <a:cubicBezTo>
                    <a:pt x="53" y="8"/>
                    <a:pt x="57" y="13"/>
                    <a:pt x="57" y="19"/>
                  </a:cubicBezTo>
                  <a:cubicBezTo>
                    <a:pt x="57" y="22"/>
                    <a:pt x="56" y="25"/>
                    <a:pt x="54" y="2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2" name="Freeform 201"/>
            <p:cNvSpPr>
              <a:spLocks/>
            </p:cNvSpPr>
            <p:nvPr/>
          </p:nvSpPr>
          <p:spPr bwMode="auto">
            <a:xfrm>
              <a:off x="5806087" y="1515560"/>
              <a:ext cx="197691" cy="191818"/>
            </a:xfrm>
            <a:custGeom>
              <a:avLst/>
              <a:gdLst>
                <a:gd name="T0" fmla="*/ 39 w 62"/>
                <a:gd name="T1" fmla="*/ 42 h 60"/>
                <a:gd name="T2" fmla="*/ 37 w 62"/>
                <a:gd name="T3" fmla="*/ 38 h 60"/>
                <a:gd name="T4" fmla="*/ 43 w 62"/>
                <a:gd name="T5" fmla="*/ 27 h 60"/>
                <a:gd name="T6" fmla="*/ 44 w 62"/>
                <a:gd name="T7" fmla="*/ 19 h 60"/>
                <a:gd name="T8" fmla="*/ 31 w 62"/>
                <a:gd name="T9" fmla="*/ 0 h 60"/>
                <a:gd name="T10" fmla="*/ 18 w 62"/>
                <a:gd name="T11" fmla="*/ 19 h 60"/>
                <a:gd name="T12" fmla="*/ 20 w 62"/>
                <a:gd name="T13" fmla="*/ 27 h 60"/>
                <a:gd name="T14" fmla="*/ 25 w 62"/>
                <a:gd name="T15" fmla="*/ 38 h 60"/>
                <a:gd name="T16" fmla="*/ 23 w 62"/>
                <a:gd name="T17" fmla="*/ 42 h 60"/>
                <a:gd name="T18" fmla="*/ 0 w 62"/>
                <a:gd name="T19" fmla="*/ 60 h 60"/>
                <a:gd name="T20" fmla="*/ 31 w 62"/>
                <a:gd name="T21" fmla="*/ 60 h 60"/>
                <a:gd name="T22" fmla="*/ 62 w 62"/>
                <a:gd name="T23" fmla="*/ 60 h 60"/>
                <a:gd name="T24" fmla="*/ 39 w 62"/>
                <a:gd name="T25" fmla="*/ 4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0">
                  <a:moveTo>
                    <a:pt x="39" y="42"/>
                  </a:moveTo>
                  <a:cubicBezTo>
                    <a:pt x="37" y="42"/>
                    <a:pt x="37" y="38"/>
                    <a:pt x="37" y="38"/>
                  </a:cubicBezTo>
                  <a:cubicBezTo>
                    <a:pt x="37" y="38"/>
                    <a:pt x="42" y="33"/>
                    <a:pt x="43" y="27"/>
                  </a:cubicBezTo>
                  <a:cubicBezTo>
                    <a:pt x="45" y="27"/>
                    <a:pt x="47" y="21"/>
                    <a:pt x="44" y="19"/>
                  </a:cubicBezTo>
                  <a:cubicBezTo>
                    <a:pt x="44" y="16"/>
                    <a:pt x="48" y="0"/>
                    <a:pt x="31" y="0"/>
                  </a:cubicBezTo>
                  <a:cubicBezTo>
                    <a:pt x="15" y="0"/>
                    <a:pt x="18" y="16"/>
                    <a:pt x="18" y="19"/>
                  </a:cubicBezTo>
                  <a:cubicBezTo>
                    <a:pt x="15" y="21"/>
                    <a:pt x="17" y="27"/>
                    <a:pt x="20" y="27"/>
                  </a:cubicBezTo>
                  <a:cubicBezTo>
                    <a:pt x="21" y="33"/>
                    <a:pt x="25" y="38"/>
                    <a:pt x="25" y="38"/>
                  </a:cubicBezTo>
                  <a:cubicBezTo>
                    <a:pt x="25" y="38"/>
                    <a:pt x="25" y="42"/>
                    <a:pt x="23" y="42"/>
                  </a:cubicBezTo>
                  <a:cubicBezTo>
                    <a:pt x="19" y="43"/>
                    <a:pt x="0" y="51"/>
                    <a:pt x="0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51"/>
                    <a:pt x="44" y="43"/>
                    <a:pt x="39" y="4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5" name="Freeform 224"/>
            <p:cNvSpPr>
              <a:spLocks noEditPoints="1"/>
            </p:cNvSpPr>
            <p:nvPr/>
          </p:nvSpPr>
          <p:spPr bwMode="auto">
            <a:xfrm>
              <a:off x="6771087" y="1745564"/>
              <a:ext cx="150715" cy="150714"/>
            </a:xfrm>
            <a:custGeom>
              <a:avLst/>
              <a:gdLst>
                <a:gd name="T0" fmla="*/ 3 w 47"/>
                <a:gd name="T1" fmla="*/ 0 h 47"/>
                <a:gd name="T2" fmla="*/ 21 w 47"/>
                <a:gd name="T3" fmla="*/ 0 h 47"/>
                <a:gd name="T4" fmla="*/ 21 w 47"/>
                <a:gd name="T5" fmla="*/ 3 h 47"/>
                <a:gd name="T6" fmla="*/ 3 w 47"/>
                <a:gd name="T7" fmla="*/ 3 h 47"/>
                <a:gd name="T8" fmla="*/ 3 w 47"/>
                <a:gd name="T9" fmla="*/ 0 h 47"/>
                <a:gd name="T10" fmla="*/ 26 w 47"/>
                <a:gd name="T11" fmla="*/ 0 h 47"/>
                <a:gd name="T12" fmla="*/ 44 w 47"/>
                <a:gd name="T13" fmla="*/ 0 h 47"/>
                <a:gd name="T14" fmla="*/ 44 w 47"/>
                <a:gd name="T15" fmla="*/ 3 h 47"/>
                <a:gd name="T16" fmla="*/ 26 w 47"/>
                <a:gd name="T17" fmla="*/ 3 h 47"/>
                <a:gd name="T18" fmla="*/ 26 w 47"/>
                <a:gd name="T19" fmla="*/ 0 h 47"/>
                <a:gd name="T20" fmla="*/ 43 w 47"/>
                <a:gd name="T21" fmla="*/ 15 h 47"/>
                <a:gd name="T22" fmla="*/ 41 w 47"/>
                <a:gd name="T23" fmla="*/ 15 h 47"/>
                <a:gd name="T24" fmla="*/ 41 w 47"/>
                <a:gd name="T25" fmla="*/ 3 h 47"/>
                <a:gd name="T26" fmla="*/ 29 w 47"/>
                <a:gd name="T27" fmla="*/ 3 h 47"/>
                <a:gd name="T28" fmla="*/ 29 w 47"/>
                <a:gd name="T29" fmla="*/ 15 h 47"/>
                <a:gd name="T30" fmla="*/ 18 w 47"/>
                <a:gd name="T31" fmla="*/ 15 h 47"/>
                <a:gd name="T32" fmla="*/ 18 w 47"/>
                <a:gd name="T33" fmla="*/ 3 h 47"/>
                <a:gd name="T34" fmla="*/ 6 w 47"/>
                <a:gd name="T35" fmla="*/ 3 h 47"/>
                <a:gd name="T36" fmla="*/ 6 w 47"/>
                <a:gd name="T37" fmla="*/ 15 h 47"/>
                <a:gd name="T38" fmla="*/ 4 w 47"/>
                <a:gd name="T39" fmla="*/ 15 h 47"/>
                <a:gd name="T40" fmla="*/ 0 w 47"/>
                <a:gd name="T41" fmla="*/ 18 h 47"/>
                <a:gd name="T42" fmla="*/ 0 w 47"/>
                <a:gd name="T43" fmla="*/ 44 h 47"/>
                <a:gd name="T44" fmla="*/ 4 w 47"/>
                <a:gd name="T45" fmla="*/ 47 h 47"/>
                <a:gd name="T46" fmla="*/ 17 w 47"/>
                <a:gd name="T47" fmla="*/ 47 h 47"/>
                <a:gd name="T48" fmla="*/ 21 w 47"/>
                <a:gd name="T49" fmla="*/ 44 h 47"/>
                <a:gd name="T50" fmla="*/ 21 w 47"/>
                <a:gd name="T51" fmla="*/ 27 h 47"/>
                <a:gd name="T52" fmla="*/ 26 w 47"/>
                <a:gd name="T53" fmla="*/ 27 h 47"/>
                <a:gd name="T54" fmla="*/ 26 w 47"/>
                <a:gd name="T55" fmla="*/ 44 h 47"/>
                <a:gd name="T56" fmla="*/ 30 w 47"/>
                <a:gd name="T57" fmla="*/ 47 h 47"/>
                <a:gd name="T58" fmla="*/ 43 w 47"/>
                <a:gd name="T59" fmla="*/ 47 h 47"/>
                <a:gd name="T60" fmla="*/ 47 w 47"/>
                <a:gd name="T61" fmla="*/ 44 h 47"/>
                <a:gd name="T62" fmla="*/ 47 w 47"/>
                <a:gd name="T63" fmla="*/ 18 h 47"/>
                <a:gd name="T64" fmla="*/ 43 w 47"/>
                <a:gd name="T65" fmla="*/ 15 h 47"/>
                <a:gd name="T66" fmla="*/ 16 w 47"/>
                <a:gd name="T67" fmla="*/ 44 h 47"/>
                <a:gd name="T68" fmla="*/ 5 w 47"/>
                <a:gd name="T69" fmla="*/ 44 h 47"/>
                <a:gd name="T70" fmla="*/ 3 w 47"/>
                <a:gd name="T71" fmla="*/ 42 h 47"/>
                <a:gd name="T72" fmla="*/ 5 w 47"/>
                <a:gd name="T73" fmla="*/ 41 h 47"/>
                <a:gd name="T74" fmla="*/ 16 w 47"/>
                <a:gd name="T75" fmla="*/ 41 h 47"/>
                <a:gd name="T76" fmla="*/ 18 w 47"/>
                <a:gd name="T77" fmla="*/ 42 h 47"/>
                <a:gd name="T78" fmla="*/ 16 w 47"/>
                <a:gd name="T79" fmla="*/ 44 h 47"/>
                <a:gd name="T80" fmla="*/ 25 w 47"/>
                <a:gd name="T81" fmla="*/ 24 h 47"/>
                <a:gd name="T82" fmla="*/ 22 w 47"/>
                <a:gd name="T83" fmla="*/ 24 h 47"/>
                <a:gd name="T84" fmla="*/ 21 w 47"/>
                <a:gd name="T85" fmla="*/ 22 h 47"/>
                <a:gd name="T86" fmla="*/ 22 w 47"/>
                <a:gd name="T87" fmla="*/ 21 h 47"/>
                <a:gd name="T88" fmla="*/ 25 w 47"/>
                <a:gd name="T89" fmla="*/ 21 h 47"/>
                <a:gd name="T90" fmla="*/ 26 w 47"/>
                <a:gd name="T91" fmla="*/ 22 h 47"/>
                <a:gd name="T92" fmla="*/ 25 w 47"/>
                <a:gd name="T93" fmla="*/ 24 h 47"/>
                <a:gd name="T94" fmla="*/ 42 w 47"/>
                <a:gd name="T95" fmla="*/ 44 h 47"/>
                <a:gd name="T96" fmla="*/ 31 w 47"/>
                <a:gd name="T97" fmla="*/ 44 h 47"/>
                <a:gd name="T98" fmla="*/ 29 w 47"/>
                <a:gd name="T99" fmla="*/ 42 h 47"/>
                <a:gd name="T100" fmla="*/ 31 w 47"/>
                <a:gd name="T101" fmla="*/ 41 h 47"/>
                <a:gd name="T102" fmla="*/ 42 w 47"/>
                <a:gd name="T103" fmla="*/ 41 h 47"/>
                <a:gd name="T104" fmla="*/ 44 w 47"/>
                <a:gd name="T105" fmla="*/ 42 h 47"/>
                <a:gd name="T106" fmla="*/ 42 w 47"/>
                <a:gd name="T107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7" h="47">
                  <a:moveTo>
                    <a:pt x="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0"/>
                  </a:lnTo>
                  <a:close/>
                  <a:moveTo>
                    <a:pt x="26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26" y="3"/>
                    <a:pt x="26" y="3"/>
                    <a:pt x="26" y="3"/>
                  </a:cubicBezTo>
                  <a:lnTo>
                    <a:pt x="26" y="0"/>
                  </a:lnTo>
                  <a:close/>
                  <a:moveTo>
                    <a:pt x="43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0" y="16"/>
                    <a:pt x="0" y="1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2" y="47"/>
                    <a:pt x="4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9" y="47"/>
                    <a:pt x="21" y="45"/>
                    <a:pt x="21" y="44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8" y="47"/>
                    <a:pt x="30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5" y="47"/>
                    <a:pt x="47" y="45"/>
                    <a:pt x="47" y="44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6"/>
                    <a:pt x="45" y="15"/>
                    <a:pt x="43" y="15"/>
                  </a:cubicBezTo>
                  <a:close/>
                  <a:moveTo>
                    <a:pt x="16" y="44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3" y="43"/>
                    <a:pt x="3" y="42"/>
                  </a:cubicBezTo>
                  <a:cubicBezTo>
                    <a:pt x="3" y="42"/>
                    <a:pt x="4" y="41"/>
                    <a:pt x="5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7" y="41"/>
                    <a:pt x="18" y="42"/>
                    <a:pt x="18" y="42"/>
                  </a:cubicBezTo>
                  <a:cubicBezTo>
                    <a:pt x="18" y="43"/>
                    <a:pt x="17" y="44"/>
                    <a:pt x="16" y="44"/>
                  </a:cubicBezTo>
                  <a:close/>
                  <a:moveTo>
                    <a:pt x="25" y="24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3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3"/>
                    <a:pt x="26" y="24"/>
                    <a:pt x="25" y="24"/>
                  </a:cubicBezTo>
                  <a:close/>
                  <a:moveTo>
                    <a:pt x="42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29" y="43"/>
                    <a:pt x="29" y="42"/>
                  </a:cubicBezTo>
                  <a:cubicBezTo>
                    <a:pt x="29" y="42"/>
                    <a:pt x="30" y="41"/>
                    <a:pt x="31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1"/>
                    <a:pt x="44" y="42"/>
                    <a:pt x="44" y="42"/>
                  </a:cubicBezTo>
                  <a:cubicBezTo>
                    <a:pt x="44" y="43"/>
                    <a:pt x="43" y="44"/>
                    <a:pt x="42" y="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6" name="Freeform 165"/>
            <p:cNvSpPr>
              <a:spLocks noEditPoints="1"/>
            </p:cNvSpPr>
            <p:nvPr/>
          </p:nvSpPr>
          <p:spPr bwMode="auto">
            <a:xfrm>
              <a:off x="8191769" y="2620489"/>
              <a:ext cx="236837" cy="266197"/>
            </a:xfrm>
            <a:custGeom>
              <a:avLst/>
              <a:gdLst>
                <a:gd name="T0" fmla="*/ 58 w 74"/>
                <a:gd name="T1" fmla="*/ 25 h 83"/>
                <a:gd name="T2" fmla="*/ 62 w 74"/>
                <a:gd name="T3" fmla="*/ 22 h 83"/>
                <a:gd name="T4" fmla="*/ 68 w 74"/>
                <a:gd name="T5" fmla="*/ 12 h 83"/>
                <a:gd name="T6" fmla="*/ 65 w 74"/>
                <a:gd name="T7" fmla="*/ 3 h 83"/>
                <a:gd name="T8" fmla="*/ 58 w 74"/>
                <a:gd name="T9" fmla="*/ 0 h 83"/>
                <a:gd name="T10" fmla="*/ 46 w 74"/>
                <a:gd name="T11" fmla="*/ 5 h 83"/>
                <a:gd name="T12" fmla="*/ 36 w 74"/>
                <a:gd name="T13" fmla="*/ 24 h 83"/>
                <a:gd name="T14" fmla="*/ 27 w 74"/>
                <a:gd name="T15" fmla="*/ 6 h 83"/>
                <a:gd name="T16" fmla="*/ 18 w 74"/>
                <a:gd name="T17" fmla="*/ 2 h 83"/>
                <a:gd name="T18" fmla="*/ 11 w 74"/>
                <a:gd name="T19" fmla="*/ 5 h 83"/>
                <a:gd name="T20" fmla="*/ 12 w 74"/>
                <a:gd name="T21" fmla="*/ 21 h 83"/>
                <a:gd name="T22" fmla="*/ 18 w 74"/>
                <a:gd name="T23" fmla="*/ 25 h 83"/>
                <a:gd name="T24" fmla="*/ 0 w 74"/>
                <a:gd name="T25" fmla="*/ 25 h 83"/>
                <a:gd name="T26" fmla="*/ 0 w 74"/>
                <a:gd name="T27" fmla="*/ 46 h 83"/>
                <a:gd name="T28" fmla="*/ 5 w 74"/>
                <a:gd name="T29" fmla="*/ 46 h 83"/>
                <a:gd name="T30" fmla="*/ 5 w 74"/>
                <a:gd name="T31" fmla="*/ 83 h 83"/>
                <a:gd name="T32" fmla="*/ 68 w 74"/>
                <a:gd name="T33" fmla="*/ 83 h 83"/>
                <a:gd name="T34" fmla="*/ 68 w 74"/>
                <a:gd name="T35" fmla="*/ 46 h 83"/>
                <a:gd name="T36" fmla="*/ 74 w 74"/>
                <a:gd name="T37" fmla="*/ 46 h 83"/>
                <a:gd name="T38" fmla="*/ 74 w 74"/>
                <a:gd name="T39" fmla="*/ 25 h 83"/>
                <a:gd name="T40" fmla="*/ 58 w 74"/>
                <a:gd name="T41" fmla="*/ 25 h 83"/>
                <a:gd name="T42" fmla="*/ 50 w 74"/>
                <a:gd name="T43" fmla="*/ 9 h 83"/>
                <a:gd name="T44" fmla="*/ 58 w 74"/>
                <a:gd name="T45" fmla="*/ 6 h 83"/>
                <a:gd name="T46" fmla="*/ 61 w 74"/>
                <a:gd name="T47" fmla="*/ 7 h 83"/>
                <a:gd name="T48" fmla="*/ 58 w 74"/>
                <a:gd name="T49" fmla="*/ 17 h 83"/>
                <a:gd name="T50" fmla="*/ 46 w 74"/>
                <a:gd name="T51" fmla="*/ 25 h 83"/>
                <a:gd name="T52" fmla="*/ 41 w 74"/>
                <a:gd name="T53" fmla="*/ 25 h 83"/>
                <a:gd name="T54" fmla="*/ 50 w 74"/>
                <a:gd name="T55" fmla="*/ 9 h 83"/>
                <a:gd name="T56" fmla="*/ 14 w 74"/>
                <a:gd name="T57" fmla="*/ 12 h 83"/>
                <a:gd name="T58" fmla="*/ 15 w 74"/>
                <a:gd name="T59" fmla="*/ 9 h 83"/>
                <a:gd name="T60" fmla="*/ 18 w 74"/>
                <a:gd name="T61" fmla="*/ 8 h 83"/>
                <a:gd name="T62" fmla="*/ 18 w 74"/>
                <a:gd name="T63" fmla="*/ 8 h 83"/>
                <a:gd name="T64" fmla="*/ 23 w 74"/>
                <a:gd name="T65" fmla="*/ 10 h 83"/>
                <a:gd name="T66" fmla="*/ 29 w 74"/>
                <a:gd name="T67" fmla="*/ 23 h 83"/>
                <a:gd name="T68" fmla="*/ 29 w 74"/>
                <a:gd name="T69" fmla="*/ 23 h 83"/>
                <a:gd name="T70" fmla="*/ 29 w 74"/>
                <a:gd name="T71" fmla="*/ 23 h 83"/>
                <a:gd name="T72" fmla="*/ 16 w 74"/>
                <a:gd name="T73" fmla="*/ 17 h 83"/>
                <a:gd name="T74" fmla="*/ 14 w 74"/>
                <a:gd name="T75" fmla="*/ 12 h 83"/>
                <a:gd name="T76" fmla="*/ 32 w 74"/>
                <a:gd name="T77" fmla="*/ 78 h 83"/>
                <a:gd name="T78" fmla="*/ 11 w 74"/>
                <a:gd name="T79" fmla="*/ 78 h 83"/>
                <a:gd name="T80" fmla="*/ 11 w 74"/>
                <a:gd name="T81" fmla="*/ 44 h 83"/>
                <a:gd name="T82" fmla="*/ 32 w 74"/>
                <a:gd name="T83" fmla="*/ 44 h 83"/>
                <a:gd name="T84" fmla="*/ 32 w 74"/>
                <a:gd name="T85" fmla="*/ 78 h 83"/>
                <a:gd name="T86" fmla="*/ 32 w 74"/>
                <a:gd name="T87" fmla="*/ 41 h 83"/>
                <a:gd name="T88" fmla="*/ 5 w 74"/>
                <a:gd name="T89" fmla="*/ 41 h 83"/>
                <a:gd name="T90" fmla="*/ 5 w 74"/>
                <a:gd name="T91" fmla="*/ 30 h 83"/>
                <a:gd name="T92" fmla="*/ 32 w 74"/>
                <a:gd name="T93" fmla="*/ 30 h 83"/>
                <a:gd name="T94" fmla="*/ 32 w 74"/>
                <a:gd name="T95" fmla="*/ 41 h 83"/>
                <a:gd name="T96" fmla="*/ 63 w 74"/>
                <a:gd name="T97" fmla="*/ 78 h 83"/>
                <a:gd name="T98" fmla="*/ 42 w 74"/>
                <a:gd name="T99" fmla="*/ 78 h 83"/>
                <a:gd name="T100" fmla="*/ 42 w 74"/>
                <a:gd name="T101" fmla="*/ 44 h 83"/>
                <a:gd name="T102" fmla="*/ 63 w 74"/>
                <a:gd name="T103" fmla="*/ 44 h 83"/>
                <a:gd name="T104" fmla="*/ 63 w 74"/>
                <a:gd name="T105" fmla="*/ 78 h 83"/>
                <a:gd name="T106" fmla="*/ 68 w 74"/>
                <a:gd name="T107" fmla="*/ 41 h 83"/>
                <a:gd name="T108" fmla="*/ 42 w 74"/>
                <a:gd name="T109" fmla="*/ 41 h 83"/>
                <a:gd name="T110" fmla="*/ 42 w 74"/>
                <a:gd name="T111" fmla="*/ 30 h 83"/>
                <a:gd name="T112" fmla="*/ 68 w 74"/>
                <a:gd name="T113" fmla="*/ 30 h 83"/>
                <a:gd name="T114" fmla="*/ 68 w 74"/>
                <a:gd name="T115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" h="83">
                  <a:moveTo>
                    <a:pt x="58" y="25"/>
                  </a:moveTo>
                  <a:cubicBezTo>
                    <a:pt x="60" y="24"/>
                    <a:pt x="61" y="23"/>
                    <a:pt x="62" y="22"/>
                  </a:cubicBezTo>
                  <a:cubicBezTo>
                    <a:pt x="65" y="19"/>
                    <a:pt x="67" y="15"/>
                    <a:pt x="68" y="12"/>
                  </a:cubicBezTo>
                  <a:cubicBezTo>
                    <a:pt x="68" y="8"/>
                    <a:pt x="67" y="5"/>
                    <a:pt x="65" y="3"/>
                  </a:cubicBezTo>
                  <a:cubicBezTo>
                    <a:pt x="63" y="1"/>
                    <a:pt x="61" y="0"/>
                    <a:pt x="58" y="0"/>
                  </a:cubicBezTo>
                  <a:cubicBezTo>
                    <a:pt x="54" y="0"/>
                    <a:pt x="49" y="2"/>
                    <a:pt x="46" y="5"/>
                  </a:cubicBezTo>
                  <a:cubicBezTo>
                    <a:pt x="41" y="11"/>
                    <a:pt x="37" y="18"/>
                    <a:pt x="36" y="24"/>
                  </a:cubicBezTo>
                  <a:cubicBezTo>
                    <a:pt x="34" y="18"/>
                    <a:pt x="32" y="11"/>
                    <a:pt x="27" y="6"/>
                  </a:cubicBezTo>
                  <a:cubicBezTo>
                    <a:pt x="24" y="3"/>
                    <a:pt x="21" y="2"/>
                    <a:pt x="18" y="2"/>
                  </a:cubicBezTo>
                  <a:cubicBezTo>
                    <a:pt x="15" y="2"/>
                    <a:pt x="13" y="3"/>
                    <a:pt x="11" y="5"/>
                  </a:cubicBezTo>
                  <a:cubicBezTo>
                    <a:pt x="7" y="9"/>
                    <a:pt x="7" y="16"/>
                    <a:pt x="12" y="21"/>
                  </a:cubicBezTo>
                  <a:cubicBezTo>
                    <a:pt x="14" y="22"/>
                    <a:pt x="16" y="24"/>
                    <a:pt x="1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58" y="25"/>
                  </a:lnTo>
                  <a:close/>
                  <a:moveTo>
                    <a:pt x="50" y="9"/>
                  </a:moveTo>
                  <a:cubicBezTo>
                    <a:pt x="52" y="7"/>
                    <a:pt x="55" y="6"/>
                    <a:pt x="58" y="6"/>
                  </a:cubicBezTo>
                  <a:cubicBezTo>
                    <a:pt x="59" y="6"/>
                    <a:pt x="60" y="6"/>
                    <a:pt x="61" y="7"/>
                  </a:cubicBezTo>
                  <a:cubicBezTo>
                    <a:pt x="63" y="9"/>
                    <a:pt x="62" y="14"/>
                    <a:pt x="58" y="17"/>
                  </a:cubicBezTo>
                  <a:cubicBezTo>
                    <a:pt x="55" y="21"/>
                    <a:pt x="50" y="23"/>
                    <a:pt x="46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3" y="20"/>
                    <a:pt x="46" y="14"/>
                    <a:pt x="50" y="9"/>
                  </a:cubicBezTo>
                  <a:close/>
                  <a:moveTo>
                    <a:pt x="14" y="12"/>
                  </a:moveTo>
                  <a:cubicBezTo>
                    <a:pt x="14" y="11"/>
                    <a:pt x="14" y="10"/>
                    <a:pt x="15" y="9"/>
                  </a:cubicBezTo>
                  <a:cubicBezTo>
                    <a:pt x="16" y="8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8"/>
                    <a:pt x="21" y="9"/>
                    <a:pt x="23" y="10"/>
                  </a:cubicBezTo>
                  <a:cubicBezTo>
                    <a:pt x="25" y="13"/>
                    <a:pt x="28" y="17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3" y="22"/>
                    <a:pt x="19" y="19"/>
                    <a:pt x="16" y="17"/>
                  </a:cubicBezTo>
                  <a:cubicBezTo>
                    <a:pt x="15" y="15"/>
                    <a:pt x="14" y="14"/>
                    <a:pt x="14" y="12"/>
                  </a:cubicBezTo>
                  <a:close/>
                  <a:moveTo>
                    <a:pt x="32" y="78"/>
                  </a:moveTo>
                  <a:cubicBezTo>
                    <a:pt x="11" y="78"/>
                    <a:pt x="11" y="78"/>
                    <a:pt x="11" y="7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78"/>
                  </a:lnTo>
                  <a:close/>
                  <a:moveTo>
                    <a:pt x="32" y="41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32" y="30"/>
                    <a:pt x="32" y="30"/>
                    <a:pt x="32" y="30"/>
                  </a:cubicBezTo>
                  <a:lnTo>
                    <a:pt x="32" y="41"/>
                  </a:lnTo>
                  <a:close/>
                  <a:moveTo>
                    <a:pt x="63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63" y="44"/>
                    <a:pt x="63" y="44"/>
                    <a:pt x="63" y="44"/>
                  </a:cubicBezTo>
                  <a:lnTo>
                    <a:pt x="63" y="78"/>
                  </a:lnTo>
                  <a:close/>
                  <a:moveTo>
                    <a:pt x="68" y="41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68" y="30"/>
                    <a:pt x="68" y="30"/>
                    <a:pt x="68" y="30"/>
                  </a:cubicBezTo>
                  <a:lnTo>
                    <a:pt x="68" y="4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1" name="Freeform 170"/>
            <p:cNvSpPr>
              <a:spLocks noEditPoints="1"/>
            </p:cNvSpPr>
            <p:nvPr/>
          </p:nvSpPr>
          <p:spPr bwMode="auto">
            <a:xfrm>
              <a:off x="8084116" y="2039163"/>
              <a:ext cx="303387" cy="264239"/>
            </a:xfrm>
            <a:custGeom>
              <a:avLst/>
              <a:gdLst>
                <a:gd name="T0" fmla="*/ 95 w 95"/>
                <a:gd name="T1" fmla="*/ 34 h 83"/>
                <a:gd name="T2" fmla="*/ 83 w 95"/>
                <a:gd name="T3" fmla="*/ 0 h 83"/>
                <a:gd name="T4" fmla="*/ 83 w 95"/>
                <a:gd name="T5" fmla="*/ 0 h 83"/>
                <a:gd name="T6" fmla="*/ 75 w 95"/>
                <a:gd name="T7" fmla="*/ 0 h 83"/>
                <a:gd name="T8" fmla="*/ 31 w 95"/>
                <a:gd name="T9" fmla="*/ 19 h 83"/>
                <a:gd name="T10" fmla="*/ 30 w 95"/>
                <a:gd name="T11" fmla="*/ 34 h 83"/>
                <a:gd name="T12" fmla="*/ 31 w 95"/>
                <a:gd name="T13" fmla="*/ 49 h 83"/>
                <a:gd name="T14" fmla="*/ 75 w 95"/>
                <a:gd name="T15" fmla="*/ 68 h 83"/>
                <a:gd name="T16" fmla="*/ 83 w 95"/>
                <a:gd name="T17" fmla="*/ 68 h 83"/>
                <a:gd name="T18" fmla="*/ 83 w 95"/>
                <a:gd name="T19" fmla="*/ 68 h 83"/>
                <a:gd name="T20" fmla="*/ 95 w 95"/>
                <a:gd name="T21" fmla="*/ 34 h 83"/>
                <a:gd name="T22" fmla="*/ 80 w 95"/>
                <a:gd name="T23" fmla="*/ 63 h 83"/>
                <a:gd name="T24" fmla="*/ 78 w 95"/>
                <a:gd name="T25" fmla="*/ 61 h 83"/>
                <a:gd name="T26" fmla="*/ 75 w 95"/>
                <a:gd name="T27" fmla="*/ 55 h 83"/>
                <a:gd name="T28" fmla="*/ 71 w 95"/>
                <a:gd name="T29" fmla="*/ 34 h 83"/>
                <a:gd name="T30" fmla="*/ 75 w 95"/>
                <a:gd name="T31" fmla="*/ 13 h 83"/>
                <a:gd name="T32" fmla="*/ 78 w 95"/>
                <a:gd name="T33" fmla="*/ 7 h 83"/>
                <a:gd name="T34" fmla="*/ 80 w 95"/>
                <a:gd name="T35" fmla="*/ 5 h 83"/>
                <a:gd name="T36" fmla="*/ 83 w 95"/>
                <a:gd name="T37" fmla="*/ 7 h 83"/>
                <a:gd name="T38" fmla="*/ 86 w 95"/>
                <a:gd name="T39" fmla="*/ 13 h 83"/>
                <a:gd name="T40" fmla="*/ 89 w 95"/>
                <a:gd name="T41" fmla="*/ 34 h 83"/>
                <a:gd name="T42" fmla="*/ 86 w 95"/>
                <a:gd name="T43" fmla="*/ 55 h 83"/>
                <a:gd name="T44" fmla="*/ 83 w 95"/>
                <a:gd name="T45" fmla="*/ 61 h 83"/>
                <a:gd name="T46" fmla="*/ 80 w 95"/>
                <a:gd name="T47" fmla="*/ 63 h 83"/>
                <a:gd name="T48" fmla="*/ 24 w 95"/>
                <a:gd name="T49" fmla="*/ 34 h 83"/>
                <a:gd name="T50" fmla="*/ 25 w 95"/>
                <a:gd name="T51" fmla="*/ 20 h 83"/>
                <a:gd name="T52" fmla="*/ 12 w 95"/>
                <a:gd name="T53" fmla="*/ 21 h 83"/>
                <a:gd name="T54" fmla="*/ 5 w 95"/>
                <a:gd name="T55" fmla="*/ 21 h 83"/>
                <a:gd name="T56" fmla="*/ 0 w 95"/>
                <a:gd name="T57" fmla="*/ 30 h 83"/>
                <a:gd name="T58" fmla="*/ 0 w 95"/>
                <a:gd name="T59" fmla="*/ 38 h 83"/>
                <a:gd name="T60" fmla="*/ 5 w 95"/>
                <a:gd name="T61" fmla="*/ 47 h 83"/>
                <a:gd name="T62" fmla="*/ 12 w 95"/>
                <a:gd name="T63" fmla="*/ 47 h 83"/>
                <a:gd name="T64" fmla="*/ 25 w 95"/>
                <a:gd name="T65" fmla="*/ 48 h 83"/>
                <a:gd name="T66" fmla="*/ 24 w 95"/>
                <a:gd name="T67" fmla="*/ 34 h 83"/>
                <a:gd name="T68" fmla="*/ 34 w 95"/>
                <a:gd name="T69" fmla="*/ 54 h 83"/>
                <a:gd name="T70" fmla="*/ 23 w 95"/>
                <a:gd name="T71" fmla="*/ 51 h 83"/>
                <a:gd name="T72" fmla="*/ 30 w 95"/>
                <a:gd name="T73" fmla="*/ 81 h 83"/>
                <a:gd name="T74" fmla="*/ 34 w 95"/>
                <a:gd name="T75" fmla="*/ 83 h 83"/>
                <a:gd name="T76" fmla="*/ 44 w 95"/>
                <a:gd name="T77" fmla="*/ 78 h 83"/>
                <a:gd name="T78" fmla="*/ 46 w 95"/>
                <a:gd name="T79" fmla="*/ 75 h 83"/>
                <a:gd name="T80" fmla="*/ 34 w 95"/>
                <a:gd name="T81" fmla="*/ 54 h 83"/>
                <a:gd name="T82" fmla="*/ 80 w 95"/>
                <a:gd name="T83" fmla="*/ 45 h 83"/>
                <a:gd name="T84" fmla="*/ 79 w 95"/>
                <a:gd name="T85" fmla="*/ 45 h 83"/>
                <a:gd name="T86" fmla="*/ 78 w 95"/>
                <a:gd name="T87" fmla="*/ 42 h 83"/>
                <a:gd name="T88" fmla="*/ 77 w 95"/>
                <a:gd name="T89" fmla="*/ 34 h 83"/>
                <a:gd name="T90" fmla="*/ 78 w 95"/>
                <a:gd name="T91" fmla="*/ 26 h 83"/>
                <a:gd name="T92" fmla="*/ 79 w 95"/>
                <a:gd name="T93" fmla="*/ 24 h 83"/>
                <a:gd name="T94" fmla="*/ 80 w 95"/>
                <a:gd name="T95" fmla="*/ 23 h 83"/>
                <a:gd name="T96" fmla="*/ 81 w 95"/>
                <a:gd name="T97" fmla="*/ 24 h 83"/>
                <a:gd name="T98" fmla="*/ 82 w 95"/>
                <a:gd name="T99" fmla="*/ 26 h 83"/>
                <a:gd name="T100" fmla="*/ 84 w 95"/>
                <a:gd name="T101" fmla="*/ 34 h 83"/>
                <a:gd name="T102" fmla="*/ 82 w 95"/>
                <a:gd name="T103" fmla="*/ 42 h 83"/>
                <a:gd name="T104" fmla="*/ 81 w 95"/>
                <a:gd name="T105" fmla="*/ 45 h 83"/>
                <a:gd name="T106" fmla="*/ 80 w 95"/>
                <a:gd name="T107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83">
                  <a:moveTo>
                    <a:pt x="95" y="34"/>
                  </a:moveTo>
                  <a:cubicBezTo>
                    <a:pt x="95" y="15"/>
                    <a:pt x="90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14"/>
                    <a:pt x="31" y="19"/>
                  </a:cubicBezTo>
                  <a:cubicBezTo>
                    <a:pt x="31" y="23"/>
                    <a:pt x="30" y="28"/>
                    <a:pt x="30" y="34"/>
                  </a:cubicBezTo>
                  <a:cubicBezTo>
                    <a:pt x="30" y="40"/>
                    <a:pt x="31" y="45"/>
                    <a:pt x="31" y="49"/>
                  </a:cubicBezTo>
                  <a:cubicBezTo>
                    <a:pt x="57" y="54"/>
                    <a:pt x="75" y="68"/>
                    <a:pt x="75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90" y="68"/>
                    <a:pt x="95" y="53"/>
                    <a:pt x="95" y="34"/>
                  </a:cubicBezTo>
                  <a:close/>
                  <a:moveTo>
                    <a:pt x="80" y="63"/>
                  </a:moveTo>
                  <a:cubicBezTo>
                    <a:pt x="79" y="63"/>
                    <a:pt x="78" y="62"/>
                    <a:pt x="78" y="61"/>
                  </a:cubicBezTo>
                  <a:cubicBezTo>
                    <a:pt x="77" y="60"/>
                    <a:pt x="76" y="58"/>
                    <a:pt x="75" y="55"/>
                  </a:cubicBezTo>
                  <a:cubicBezTo>
                    <a:pt x="73" y="50"/>
                    <a:pt x="71" y="42"/>
                    <a:pt x="71" y="34"/>
                  </a:cubicBezTo>
                  <a:cubicBezTo>
                    <a:pt x="71" y="26"/>
                    <a:pt x="73" y="18"/>
                    <a:pt x="75" y="13"/>
                  </a:cubicBezTo>
                  <a:cubicBezTo>
                    <a:pt x="76" y="10"/>
                    <a:pt x="77" y="8"/>
                    <a:pt x="78" y="7"/>
                  </a:cubicBezTo>
                  <a:cubicBezTo>
                    <a:pt x="78" y="6"/>
                    <a:pt x="79" y="5"/>
                    <a:pt x="80" y="5"/>
                  </a:cubicBezTo>
                  <a:cubicBezTo>
                    <a:pt x="81" y="5"/>
                    <a:pt x="82" y="6"/>
                    <a:pt x="83" y="7"/>
                  </a:cubicBezTo>
                  <a:cubicBezTo>
                    <a:pt x="84" y="8"/>
                    <a:pt x="85" y="10"/>
                    <a:pt x="86" y="13"/>
                  </a:cubicBezTo>
                  <a:cubicBezTo>
                    <a:pt x="88" y="18"/>
                    <a:pt x="89" y="26"/>
                    <a:pt x="89" y="34"/>
                  </a:cubicBezTo>
                  <a:cubicBezTo>
                    <a:pt x="89" y="42"/>
                    <a:pt x="88" y="50"/>
                    <a:pt x="86" y="55"/>
                  </a:cubicBezTo>
                  <a:cubicBezTo>
                    <a:pt x="85" y="58"/>
                    <a:pt x="84" y="60"/>
                    <a:pt x="83" y="61"/>
                  </a:cubicBezTo>
                  <a:cubicBezTo>
                    <a:pt x="82" y="62"/>
                    <a:pt x="81" y="63"/>
                    <a:pt x="80" y="63"/>
                  </a:cubicBezTo>
                  <a:close/>
                  <a:moveTo>
                    <a:pt x="24" y="34"/>
                  </a:moveTo>
                  <a:cubicBezTo>
                    <a:pt x="24" y="29"/>
                    <a:pt x="24" y="25"/>
                    <a:pt x="25" y="20"/>
                  </a:cubicBezTo>
                  <a:cubicBezTo>
                    <a:pt x="20" y="21"/>
                    <a:pt x="16" y="21"/>
                    <a:pt x="12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12" y="47"/>
                  </a:cubicBezTo>
                  <a:cubicBezTo>
                    <a:pt x="16" y="47"/>
                    <a:pt x="20" y="47"/>
                    <a:pt x="25" y="48"/>
                  </a:cubicBezTo>
                  <a:cubicBezTo>
                    <a:pt x="24" y="43"/>
                    <a:pt x="24" y="39"/>
                    <a:pt x="24" y="34"/>
                  </a:cubicBezTo>
                  <a:close/>
                  <a:moveTo>
                    <a:pt x="34" y="54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1" y="83"/>
                    <a:pt x="32" y="83"/>
                    <a:pt x="34" y="83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6" y="78"/>
                    <a:pt x="47" y="76"/>
                    <a:pt x="46" y="75"/>
                  </a:cubicBezTo>
                  <a:lnTo>
                    <a:pt x="34" y="54"/>
                  </a:lnTo>
                  <a:close/>
                  <a:moveTo>
                    <a:pt x="80" y="45"/>
                  </a:moveTo>
                  <a:cubicBezTo>
                    <a:pt x="80" y="45"/>
                    <a:pt x="80" y="45"/>
                    <a:pt x="79" y="45"/>
                  </a:cubicBezTo>
                  <a:cubicBezTo>
                    <a:pt x="79" y="44"/>
                    <a:pt x="79" y="43"/>
                    <a:pt x="78" y="42"/>
                  </a:cubicBezTo>
                  <a:cubicBezTo>
                    <a:pt x="77" y="40"/>
                    <a:pt x="77" y="37"/>
                    <a:pt x="77" y="34"/>
                  </a:cubicBezTo>
                  <a:cubicBezTo>
                    <a:pt x="77" y="31"/>
                    <a:pt x="77" y="28"/>
                    <a:pt x="78" y="26"/>
                  </a:cubicBezTo>
                  <a:cubicBezTo>
                    <a:pt x="79" y="25"/>
                    <a:pt x="79" y="24"/>
                    <a:pt x="79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1" y="23"/>
                    <a:pt x="81" y="23"/>
                    <a:pt x="81" y="24"/>
                  </a:cubicBezTo>
                  <a:cubicBezTo>
                    <a:pt x="82" y="24"/>
                    <a:pt x="82" y="25"/>
                    <a:pt x="82" y="26"/>
                  </a:cubicBezTo>
                  <a:cubicBezTo>
                    <a:pt x="83" y="28"/>
                    <a:pt x="84" y="31"/>
                    <a:pt x="84" y="34"/>
                  </a:cubicBezTo>
                  <a:cubicBezTo>
                    <a:pt x="84" y="37"/>
                    <a:pt x="83" y="40"/>
                    <a:pt x="82" y="42"/>
                  </a:cubicBezTo>
                  <a:cubicBezTo>
                    <a:pt x="82" y="43"/>
                    <a:pt x="82" y="44"/>
                    <a:pt x="81" y="45"/>
                  </a:cubicBezTo>
                  <a:cubicBezTo>
                    <a:pt x="81" y="45"/>
                    <a:pt x="81" y="45"/>
                    <a:pt x="80" y="4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4" name="Freeform 173"/>
            <p:cNvSpPr>
              <a:spLocks/>
            </p:cNvSpPr>
            <p:nvPr/>
          </p:nvSpPr>
          <p:spPr bwMode="auto">
            <a:xfrm>
              <a:off x="7751370" y="2444330"/>
              <a:ext cx="236837" cy="236836"/>
            </a:xfrm>
            <a:custGeom>
              <a:avLst/>
              <a:gdLst>
                <a:gd name="T0" fmla="*/ 60 w 121"/>
                <a:gd name="T1" fmla="*/ 121 h 121"/>
                <a:gd name="T2" fmla="*/ 121 w 121"/>
                <a:gd name="T3" fmla="*/ 61 h 121"/>
                <a:gd name="T4" fmla="*/ 83 w 121"/>
                <a:gd name="T5" fmla="*/ 61 h 121"/>
                <a:gd name="T6" fmla="*/ 83 w 121"/>
                <a:gd name="T7" fmla="*/ 0 h 121"/>
                <a:gd name="T8" fmla="*/ 37 w 121"/>
                <a:gd name="T9" fmla="*/ 0 h 121"/>
                <a:gd name="T10" fmla="*/ 37 w 121"/>
                <a:gd name="T11" fmla="*/ 61 h 121"/>
                <a:gd name="T12" fmla="*/ 0 w 121"/>
                <a:gd name="T13" fmla="*/ 61 h 121"/>
                <a:gd name="T14" fmla="*/ 60 w 121"/>
                <a:gd name="T1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1">
                  <a:moveTo>
                    <a:pt x="60" y="121"/>
                  </a:moveTo>
                  <a:lnTo>
                    <a:pt x="121" y="61"/>
                  </a:lnTo>
                  <a:lnTo>
                    <a:pt x="83" y="61"/>
                  </a:lnTo>
                  <a:lnTo>
                    <a:pt x="83" y="0"/>
                  </a:lnTo>
                  <a:lnTo>
                    <a:pt x="37" y="0"/>
                  </a:lnTo>
                  <a:lnTo>
                    <a:pt x="37" y="61"/>
                  </a:lnTo>
                  <a:lnTo>
                    <a:pt x="0" y="61"/>
                  </a:lnTo>
                  <a:lnTo>
                    <a:pt x="60" y="12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7" name="Freeform 176"/>
            <p:cNvSpPr>
              <a:spLocks noEditPoints="1"/>
            </p:cNvSpPr>
            <p:nvPr/>
          </p:nvSpPr>
          <p:spPr bwMode="auto">
            <a:xfrm>
              <a:off x="7222892" y="3976918"/>
              <a:ext cx="205520" cy="152672"/>
            </a:xfrm>
            <a:custGeom>
              <a:avLst/>
              <a:gdLst>
                <a:gd name="T0" fmla="*/ 56 w 64"/>
                <a:gd name="T1" fmla="*/ 8 h 48"/>
                <a:gd name="T2" fmla="*/ 56 w 64"/>
                <a:gd name="T3" fmla="*/ 0 h 48"/>
                <a:gd name="T4" fmla="*/ 0 w 64"/>
                <a:gd name="T5" fmla="*/ 0 h 48"/>
                <a:gd name="T6" fmla="*/ 0 w 64"/>
                <a:gd name="T7" fmla="*/ 44 h 48"/>
                <a:gd name="T8" fmla="*/ 4 w 64"/>
                <a:gd name="T9" fmla="*/ 48 h 48"/>
                <a:gd name="T10" fmla="*/ 58 w 64"/>
                <a:gd name="T11" fmla="*/ 48 h 48"/>
                <a:gd name="T12" fmla="*/ 64 w 64"/>
                <a:gd name="T13" fmla="*/ 42 h 48"/>
                <a:gd name="T14" fmla="*/ 64 w 64"/>
                <a:gd name="T15" fmla="*/ 8 h 48"/>
                <a:gd name="T16" fmla="*/ 56 w 64"/>
                <a:gd name="T17" fmla="*/ 8 h 48"/>
                <a:gd name="T18" fmla="*/ 52 w 64"/>
                <a:gd name="T19" fmla="*/ 44 h 48"/>
                <a:gd name="T20" fmla="*/ 4 w 64"/>
                <a:gd name="T21" fmla="*/ 44 h 48"/>
                <a:gd name="T22" fmla="*/ 4 w 64"/>
                <a:gd name="T23" fmla="*/ 4 h 48"/>
                <a:gd name="T24" fmla="*/ 52 w 64"/>
                <a:gd name="T25" fmla="*/ 4 h 48"/>
                <a:gd name="T26" fmla="*/ 52 w 64"/>
                <a:gd name="T27" fmla="*/ 44 h 48"/>
                <a:gd name="T28" fmla="*/ 8 w 64"/>
                <a:gd name="T29" fmla="*/ 12 h 48"/>
                <a:gd name="T30" fmla="*/ 48 w 64"/>
                <a:gd name="T31" fmla="*/ 12 h 48"/>
                <a:gd name="T32" fmla="*/ 48 w 64"/>
                <a:gd name="T33" fmla="*/ 16 h 48"/>
                <a:gd name="T34" fmla="*/ 8 w 64"/>
                <a:gd name="T35" fmla="*/ 16 h 48"/>
                <a:gd name="T36" fmla="*/ 8 w 64"/>
                <a:gd name="T37" fmla="*/ 12 h 48"/>
                <a:gd name="T38" fmla="*/ 32 w 64"/>
                <a:gd name="T39" fmla="*/ 20 h 48"/>
                <a:gd name="T40" fmla="*/ 48 w 64"/>
                <a:gd name="T41" fmla="*/ 20 h 48"/>
                <a:gd name="T42" fmla="*/ 48 w 64"/>
                <a:gd name="T43" fmla="*/ 24 h 48"/>
                <a:gd name="T44" fmla="*/ 32 w 64"/>
                <a:gd name="T45" fmla="*/ 24 h 48"/>
                <a:gd name="T46" fmla="*/ 32 w 64"/>
                <a:gd name="T47" fmla="*/ 20 h 48"/>
                <a:gd name="T48" fmla="*/ 32 w 64"/>
                <a:gd name="T49" fmla="*/ 28 h 48"/>
                <a:gd name="T50" fmla="*/ 48 w 64"/>
                <a:gd name="T51" fmla="*/ 28 h 48"/>
                <a:gd name="T52" fmla="*/ 48 w 64"/>
                <a:gd name="T53" fmla="*/ 32 h 48"/>
                <a:gd name="T54" fmla="*/ 32 w 64"/>
                <a:gd name="T55" fmla="*/ 32 h 48"/>
                <a:gd name="T56" fmla="*/ 32 w 64"/>
                <a:gd name="T57" fmla="*/ 28 h 48"/>
                <a:gd name="T58" fmla="*/ 32 w 64"/>
                <a:gd name="T59" fmla="*/ 36 h 48"/>
                <a:gd name="T60" fmla="*/ 44 w 64"/>
                <a:gd name="T61" fmla="*/ 36 h 48"/>
                <a:gd name="T62" fmla="*/ 44 w 64"/>
                <a:gd name="T63" fmla="*/ 40 h 48"/>
                <a:gd name="T64" fmla="*/ 32 w 64"/>
                <a:gd name="T65" fmla="*/ 40 h 48"/>
                <a:gd name="T66" fmla="*/ 32 w 64"/>
                <a:gd name="T67" fmla="*/ 36 h 48"/>
                <a:gd name="T68" fmla="*/ 8 w 64"/>
                <a:gd name="T69" fmla="*/ 20 h 48"/>
                <a:gd name="T70" fmla="*/ 28 w 64"/>
                <a:gd name="T71" fmla="*/ 20 h 48"/>
                <a:gd name="T72" fmla="*/ 28 w 64"/>
                <a:gd name="T73" fmla="*/ 40 h 48"/>
                <a:gd name="T74" fmla="*/ 8 w 64"/>
                <a:gd name="T75" fmla="*/ 40 h 48"/>
                <a:gd name="T76" fmla="*/ 8 w 64"/>
                <a:gd name="T77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48">
                  <a:moveTo>
                    <a:pt x="56" y="8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8"/>
                    <a:pt x="4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1" y="48"/>
                    <a:pt x="64" y="45"/>
                    <a:pt x="64" y="42"/>
                  </a:cubicBezTo>
                  <a:cubicBezTo>
                    <a:pt x="64" y="8"/>
                    <a:pt x="64" y="8"/>
                    <a:pt x="64" y="8"/>
                  </a:cubicBezTo>
                  <a:lnTo>
                    <a:pt x="56" y="8"/>
                  </a:lnTo>
                  <a:close/>
                  <a:moveTo>
                    <a:pt x="52" y="44"/>
                  </a:moveTo>
                  <a:cubicBezTo>
                    <a:pt x="4" y="44"/>
                    <a:pt x="4" y="44"/>
                    <a:pt x="4" y="4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2" y="4"/>
                    <a:pt x="52" y="4"/>
                    <a:pt x="52" y="4"/>
                  </a:cubicBezTo>
                  <a:lnTo>
                    <a:pt x="52" y="44"/>
                  </a:lnTo>
                  <a:close/>
                  <a:moveTo>
                    <a:pt x="8" y="12"/>
                  </a:moveTo>
                  <a:cubicBezTo>
                    <a:pt x="48" y="12"/>
                    <a:pt x="48" y="12"/>
                    <a:pt x="48" y="12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8" y="12"/>
                  </a:lnTo>
                  <a:close/>
                  <a:moveTo>
                    <a:pt x="32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32" y="24"/>
                    <a:pt x="32" y="24"/>
                    <a:pt x="32" y="24"/>
                  </a:cubicBezTo>
                  <a:lnTo>
                    <a:pt x="32" y="20"/>
                  </a:lnTo>
                  <a:close/>
                  <a:moveTo>
                    <a:pt x="32" y="28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32" y="28"/>
                  </a:lnTo>
                  <a:close/>
                  <a:moveTo>
                    <a:pt x="32" y="36"/>
                  </a:moveTo>
                  <a:cubicBezTo>
                    <a:pt x="44" y="36"/>
                    <a:pt x="44" y="36"/>
                    <a:pt x="44" y="3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32" y="40"/>
                    <a:pt x="32" y="40"/>
                    <a:pt x="32" y="40"/>
                  </a:cubicBezTo>
                  <a:lnTo>
                    <a:pt x="32" y="36"/>
                  </a:lnTo>
                  <a:close/>
                  <a:moveTo>
                    <a:pt x="8" y="20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8" y="40"/>
                    <a:pt x="8" y="40"/>
                    <a:pt x="8" y="40"/>
                  </a:cubicBezTo>
                  <a:lnTo>
                    <a:pt x="8" y="2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1" name="Freeform 180"/>
            <p:cNvSpPr>
              <a:spLocks noEditPoints="1"/>
            </p:cNvSpPr>
            <p:nvPr/>
          </p:nvSpPr>
          <p:spPr bwMode="auto">
            <a:xfrm>
              <a:off x="8054756" y="1359970"/>
              <a:ext cx="246623" cy="246623"/>
            </a:xfrm>
            <a:custGeom>
              <a:avLst/>
              <a:gdLst>
                <a:gd name="T0" fmla="*/ 64 w 77"/>
                <a:gd name="T1" fmla="*/ 0 h 77"/>
                <a:gd name="T2" fmla="*/ 13 w 77"/>
                <a:gd name="T3" fmla="*/ 0 h 77"/>
                <a:gd name="T4" fmla="*/ 0 w 77"/>
                <a:gd name="T5" fmla="*/ 13 h 77"/>
                <a:gd name="T6" fmla="*/ 0 w 77"/>
                <a:gd name="T7" fmla="*/ 64 h 77"/>
                <a:gd name="T8" fmla="*/ 13 w 77"/>
                <a:gd name="T9" fmla="*/ 77 h 77"/>
                <a:gd name="T10" fmla="*/ 64 w 77"/>
                <a:gd name="T11" fmla="*/ 77 h 77"/>
                <a:gd name="T12" fmla="*/ 77 w 77"/>
                <a:gd name="T13" fmla="*/ 64 h 77"/>
                <a:gd name="T14" fmla="*/ 77 w 77"/>
                <a:gd name="T15" fmla="*/ 13 h 77"/>
                <a:gd name="T16" fmla="*/ 64 w 77"/>
                <a:gd name="T17" fmla="*/ 0 h 77"/>
                <a:gd name="T18" fmla="*/ 25 w 77"/>
                <a:gd name="T19" fmla="*/ 34 h 77"/>
                <a:gd name="T20" fmla="*/ 52 w 77"/>
                <a:gd name="T21" fmla="*/ 34 h 77"/>
                <a:gd name="T22" fmla="*/ 53 w 77"/>
                <a:gd name="T23" fmla="*/ 38 h 77"/>
                <a:gd name="T24" fmla="*/ 39 w 77"/>
                <a:gd name="T25" fmla="*/ 53 h 77"/>
                <a:gd name="T26" fmla="*/ 24 w 77"/>
                <a:gd name="T27" fmla="*/ 38 h 77"/>
                <a:gd name="T28" fmla="*/ 25 w 77"/>
                <a:gd name="T29" fmla="*/ 34 h 77"/>
                <a:gd name="T30" fmla="*/ 67 w 77"/>
                <a:gd name="T31" fmla="*/ 33 h 77"/>
                <a:gd name="T32" fmla="*/ 67 w 77"/>
                <a:gd name="T33" fmla="*/ 53 h 77"/>
                <a:gd name="T34" fmla="*/ 67 w 77"/>
                <a:gd name="T35" fmla="*/ 62 h 77"/>
                <a:gd name="T36" fmla="*/ 63 w 77"/>
                <a:gd name="T37" fmla="*/ 67 h 77"/>
                <a:gd name="T38" fmla="*/ 15 w 77"/>
                <a:gd name="T39" fmla="*/ 67 h 77"/>
                <a:gd name="T40" fmla="*/ 10 w 77"/>
                <a:gd name="T41" fmla="*/ 63 h 77"/>
                <a:gd name="T42" fmla="*/ 10 w 77"/>
                <a:gd name="T43" fmla="*/ 53 h 77"/>
                <a:gd name="T44" fmla="*/ 10 w 77"/>
                <a:gd name="T45" fmla="*/ 34 h 77"/>
                <a:gd name="T46" fmla="*/ 10 w 77"/>
                <a:gd name="T47" fmla="*/ 34 h 77"/>
                <a:gd name="T48" fmla="*/ 17 w 77"/>
                <a:gd name="T49" fmla="*/ 34 h 77"/>
                <a:gd name="T50" fmla="*/ 17 w 77"/>
                <a:gd name="T51" fmla="*/ 39 h 77"/>
                <a:gd name="T52" fmla="*/ 39 w 77"/>
                <a:gd name="T53" fmla="*/ 60 h 77"/>
                <a:gd name="T54" fmla="*/ 60 w 77"/>
                <a:gd name="T55" fmla="*/ 38 h 77"/>
                <a:gd name="T56" fmla="*/ 60 w 77"/>
                <a:gd name="T57" fmla="*/ 33 h 77"/>
                <a:gd name="T58" fmla="*/ 67 w 77"/>
                <a:gd name="T59" fmla="*/ 33 h 77"/>
                <a:gd name="T60" fmla="*/ 67 w 77"/>
                <a:gd name="T61" fmla="*/ 17 h 77"/>
                <a:gd name="T62" fmla="*/ 65 w 77"/>
                <a:gd name="T63" fmla="*/ 19 h 77"/>
                <a:gd name="T64" fmla="*/ 60 w 77"/>
                <a:gd name="T65" fmla="*/ 19 h 77"/>
                <a:gd name="T66" fmla="*/ 58 w 77"/>
                <a:gd name="T67" fmla="*/ 17 h 77"/>
                <a:gd name="T68" fmla="*/ 58 w 77"/>
                <a:gd name="T69" fmla="*/ 12 h 77"/>
                <a:gd name="T70" fmla="*/ 60 w 77"/>
                <a:gd name="T71" fmla="*/ 10 h 77"/>
                <a:gd name="T72" fmla="*/ 65 w 77"/>
                <a:gd name="T73" fmla="*/ 10 h 77"/>
                <a:gd name="T74" fmla="*/ 67 w 77"/>
                <a:gd name="T75" fmla="*/ 12 h 77"/>
                <a:gd name="T76" fmla="*/ 67 w 77"/>
                <a:gd name="T77" fmla="*/ 1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77">
                  <a:moveTo>
                    <a:pt x="6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" y="71"/>
                    <a:pt x="6" y="77"/>
                    <a:pt x="13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71" y="76"/>
                    <a:pt x="77" y="71"/>
                    <a:pt x="77" y="64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6"/>
                    <a:pt x="71" y="0"/>
                    <a:pt x="64" y="0"/>
                  </a:cubicBezTo>
                  <a:close/>
                  <a:moveTo>
                    <a:pt x="25" y="34"/>
                  </a:moveTo>
                  <a:cubicBezTo>
                    <a:pt x="52" y="34"/>
                    <a:pt x="52" y="34"/>
                    <a:pt x="52" y="34"/>
                  </a:cubicBezTo>
                  <a:cubicBezTo>
                    <a:pt x="53" y="35"/>
                    <a:pt x="53" y="37"/>
                    <a:pt x="53" y="38"/>
                  </a:cubicBezTo>
                  <a:cubicBezTo>
                    <a:pt x="53" y="46"/>
                    <a:pt x="47" y="53"/>
                    <a:pt x="39" y="53"/>
                  </a:cubicBezTo>
                  <a:cubicBezTo>
                    <a:pt x="31" y="53"/>
                    <a:pt x="24" y="47"/>
                    <a:pt x="24" y="38"/>
                  </a:cubicBezTo>
                  <a:cubicBezTo>
                    <a:pt x="24" y="37"/>
                    <a:pt x="24" y="35"/>
                    <a:pt x="25" y="34"/>
                  </a:cubicBezTo>
                  <a:close/>
                  <a:moveTo>
                    <a:pt x="67" y="33"/>
                  </a:moveTo>
                  <a:cubicBezTo>
                    <a:pt x="67" y="53"/>
                    <a:pt x="67" y="53"/>
                    <a:pt x="67" y="53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7" y="65"/>
                    <a:pt x="65" y="67"/>
                    <a:pt x="63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2" y="67"/>
                    <a:pt x="10" y="65"/>
                    <a:pt x="10" y="6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5"/>
                    <a:pt x="17" y="37"/>
                    <a:pt x="17" y="39"/>
                  </a:cubicBezTo>
                  <a:cubicBezTo>
                    <a:pt x="17" y="51"/>
                    <a:pt x="27" y="60"/>
                    <a:pt x="39" y="60"/>
                  </a:cubicBezTo>
                  <a:cubicBezTo>
                    <a:pt x="51" y="60"/>
                    <a:pt x="60" y="50"/>
                    <a:pt x="60" y="38"/>
                  </a:cubicBezTo>
                  <a:cubicBezTo>
                    <a:pt x="60" y="37"/>
                    <a:pt x="60" y="35"/>
                    <a:pt x="60" y="33"/>
                  </a:cubicBezTo>
                  <a:cubicBezTo>
                    <a:pt x="67" y="33"/>
                    <a:pt x="67" y="33"/>
                    <a:pt x="67" y="33"/>
                  </a:cubicBezTo>
                  <a:close/>
                  <a:moveTo>
                    <a:pt x="67" y="17"/>
                  </a:moveTo>
                  <a:cubicBezTo>
                    <a:pt x="67" y="18"/>
                    <a:pt x="66" y="19"/>
                    <a:pt x="65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8" y="18"/>
                    <a:pt x="58" y="17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1"/>
                    <a:pt x="59" y="10"/>
                    <a:pt x="60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6" y="9"/>
                    <a:pt x="67" y="11"/>
                    <a:pt x="67" y="12"/>
                  </a:cubicBezTo>
                  <a:lnTo>
                    <a:pt x="67" y="1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2" name="Freeform 181"/>
            <p:cNvSpPr>
              <a:spLocks noEditPoints="1"/>
            </p:cNvSpPr>
            <p:nvPr/>
          </p:nvSpPr>
          <p:spPr bwMode="auto">
            <a:xfrm>
              <a:off x="7590869" y="1725991"/>
              <a:ext cx="252496" cy="191818"/>
            </a:xfrm>
            <a:custGeom>
              <a:avLst/>
              <a:gdLst>
                <a:gd name="T0" fmla="*/ 76 w 79"/>
                <a:gd name="T1" fmla="*/ 3 h 60"/>
                <a:gd name="T2" fmla="*/ 40 w 79"/>
                <a:gd name="T3" fmla="*/ 0 h 60"/>
                <a:gd name="T4" fmla="*/ 4 w 79"/>
                <a:gd name="T5" fmla="*/ 3 h 60"/>
                <a:gd name="T6" fmla="*/ 0 w 79"/>
                <a:gd name="T7" fmla="*/ 30 h 60"/>
                <a:gd name="T8" fmla="*/ 4 w 79"/>
                <a:gd name="T9" fmla="*/ 57 h 60"/>
                <a:gd name="T10" fmla="*/ 40 w 79"/>
                <a:gd name="T11" fmla="*/ 60 h 60"/>
                <a:gd name="T12" fmla="*/ 76 w 79"/>
                <a:gd name="T13" fmla="*/ 57 h 60"/>
                <a:gd name="T14" fmla="*/ 79 w 79"/>
                <a:gd name="T15" fmla="*/ 30 h 60"/>
                <a:gd name="T16" fmla="*/ 76 w 79"/>
                <a:gd name="T17" fmla="*/ 3 h 60"/>
                <a:gd name="T18" fmla="*/ 30 w 79"/>
                <a:gd name="T19" fmla="*/ 45 h 60"/>
                <a:gd name="T20" fmla="*/ 30 w 79"/>
                <a:gd name="T21" fmla="*/ 15 h 60"/>
                <a:gd name="T22" fmla="*/ 55 w 79"/>
                <a:gd name="T23" fmla="*/ 30 h 60"/>
                <a:gd name="T24" fmla="*/ 30 w 79"/>
                <a:gd name="T25" fmla="*/ 4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60">
                  <a:moveTo>
                    <a:pt x="76" y="3"/>
                  </a:moveTo>
                  <a:cubicBezTo>
                    <a:pt x="65" y="1"/>
                    <a:pt x="53" y="0"/>
                    <a:pt x="40" y="0"/>
                  </a:cubicBezTo>
                  <a:cubicBezTo>
                    <a:pt x="27" y="0"/>
                    <a:pt x="15" y="1"/>
                    <a:pt x="4" y="3"/>
                  </a:cubicBezTo>
                  <a:cubicBezTo>
                    <a:pt x="2" y="11"/>
                    <a:pt x="0" y="20"/>
                    <a:pt x="0" y="30"/>
                  </a:cubicBezTo>
                  <a:cubicBezTo>
                    <a:pt x="0" y="40"/>
                    <a:pt x="2" y="49"/>
                    <a:pt x="4" y="57"/>
                  </a:cubicBezTo>
                  <a:cubicBezTo>
                    <a:pt x="15" y="59"/>
                    <a:pt x="27" y="60"/>
                    <a:pt x="40" y="60"/>
                  </a:cubicBezTo>
                  <a:cubicBezTo>
                    <a:pt x="53" y="60"/>
                    <a:pt x="65" y="59"/>
                    <a:pt x="76" y="57"/>
                  </a:cubicBezTo>
                  <a:cubicBezTo>
                    <a:pt x="78" y="49"/>
                    <a:pt x="79" y="40"/>
                    <a:pt x="79" y="30"/>
                  </a:cubicBezTo>
                  <a:cubicBezTo>
                    <a:pt x="79" y="20"/>
                    <a:pt x="78" y="11"/>
                    <a:pt x="76" y="3"/>
                  </a:cubicBezTo>
                  <a:close/>
                  <a:moveTo>
                    <a:pt x="30" y="45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55" y="30"/>
                    <a:pt x="55" y="30"/>
                    <a:pt x="55" y="30"/>
                  </a:cubicBezTo>
                  <a:lnTo>
                    <a:pt x="30" y="4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4" name="Freeform 183"/>
            <p:cNvSpPr>
              <a:spLocks noEditPoints="1"/>
            </p:cNvSpPr>
            <p:nvPr/>
          </p:nvSpPr>
          <p:spPr bwMode="auto">
            <a:xfrm>
              <a:off x="7334459" y="2704655"/>
              <a:ext cx="219221" cy="217263"/>
            </a:xfrm>
            <a:custGeom>
              <a:avLst/>
              <a:gdLst>
                <a:gd name="T0" fmla="*/ 34 w 68"/>
                <a:gd name="T1" fmla="*/ 0 h 68"/>
                <a:gd name="T2" fmla="*/ 0 w 68"/>
                <a:gd name="T3" fmla="*/ 34 h 68"/>
                <a:gd name="T4" fmla="*/ 34 w 68"/>
                <a:gd name="T5" fmla="*/ 68 h 68"/>
                <a:gd name="T6" fmla="*/ 68 w 68"/>
                <a:gd name="T7" fmla="*/ 34 h 68"/>
                <a:gd name="T8" fmla="*/ 34 w 68"/>
                <a:gd name="T9" fmla="*/ 0 h 68"/>
                <a:gd name="T10" fmla="*/ 34 w 68"/>
                <a:gd name="T11" fmla="*/ 61 h 68"/>
                <a:gd name="T12" fmla="*/ 7 w 68"/>
                <a:gd name="T13" fmla="*/ 34 h 68"/>
                <a:gd name="T14" fmla="*/ 34 w 68"/>
                <a:gd name="T15" fmla="*/ 6 h 68"/>
                <a:gd name="T16" fmla="*/ 62 w 68"/>
                <a:gd name="T17" fmla="*/ 34 h 68"/>
                <a:gd name="T18" fmla="*/ 34 w 68"/>
                <a:gd name="T19" fmla="*/ 61 h 68"/>
                <a:gd name="T20" fmla="*/ 21 w 68"/>
                <a:gd name="T21" fmla="*/ 21 h 68"/>
                <a:gd name="T22" fmla="*/ 47 w 68"/>
                <a:gd name="T23" fmla="*/ 21 h 68"/>
                <a:gd name="T24" fmla="*/ 47 w 68"/>
                <a:gd name="T25" fmla="*/ 46 h 68"/>
                <a:gd name="T26" fmla="*/ 21 w 68"/>
                <a:gd name="T27" fmla="*/ 46 h 68"/>
                <a:gd name="T28" fmla="*/ 21 w 68"/>
                <a:gd name="T29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52"/>
                    <a:pt x="15" y="68"/>
                    <a:pt x="34" y="68"/>
                  </a:cubicBezTo>
                  <a:cubicBezTo>
                    <a:pt x="53" y="68"/>
                    <a:pt x="68" y="52"/>
                    <a:pt x="68" y="34"/>
                  </a:cubicBezTo>
                  <a:cubicBezTo>
                    <a:pt x="68" y="15"/>
                    <a:pt x="53" y="0"/>
                    <a:pt x="34" y="0"/>
                  </a:cubicBezTo>
                  <a:close/>
                  <a:moveTo>
                    <a:pt x="34" y="61"/>
                  </a:moveTo>
                  <a:cubicBezTo>
                    <a:pt x="19" y="61"/>
                    <a:pt x="7" y="49"/>
                    <a:pt x="7" y="34"/>
                  </a:cubicBezTo>
                  <a:cubicBezTo>
                    <a:pt x="7" y="18"/>
                    <a:pt x="19" y="6"/>
                    <a:pt x="34" y="6"/>
                  </a:cubicBezTo>
                  <a:cubicBezTo>
                    <a:pt x="49" y="6"/>
                    <a:pt x="62" y="18"/>
                    <a:pt x="62" y="34"/>
                  </a:cubicBezTo>
                  <a:cubicBezTo>
                    <a:pt x="62" y="49"/>
                    <a:pt x="49" y="61"/>
                    <a:pt x="34" y="61"/>
                  </a:cubicBezTo>
                  <a:close/>
                  <a:moveTo>
                    <a:pt x="21" y="21"/>
                  </a:moveTo>
                  <a:cubicBezTo>
                    <a:pt x="47" y="21"/>
                    <a:pt x="47" y="21"/>
                    <a:pt x="47" y="21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21" y="2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9" name="Freeform 188"/>
            <p:cNvSpPr>
              <a:spLocks noEditPoints="1"/>
            </p:cNvSpPr>
            <p:nvPr/>
          </p:nvSpPr>
          <p:spPr bwMode="auto">
            <a:xfrm>
              <a:off x="6575015" y="3595239"/>
              <a:ext cx="229008" cy="230965"/>
            </a:xfrm>
            <a:custGeom>
              <a:avLst/>
              <a:gdLst>
                <a:gd name="T0" fmla="*/ 36 w 72"/>
                <a:gd name="T1" fmla="*/ 0 h 72"/>
                <a:gd name="T2" fmla="*/ 0 w 72"/>
                <a:gd name="T3" fmla="*/ 36 h 72"/>
                <a:gd name="T4" fmla="*/ 36 w 72"/>
                <a:gd name="T5" fmla="*/ 72 h 72"/>
                <a:gd name="T6" fmla="*/ 72 w 72"/>
                <a:gd name="T7" fmla="*/ 36 h 72"/>
                <a:gd name="T8" fmla="*/ 36 w 72"/>
                <a:gd name="T9" fmla="*/ 0 h 72"/>
                <a:gd name="T10" fmla="*/ 57 w 72"/>
                <a:gd name="T11" fmla="*/ 31 h 72"/>
                <a:gd name="T12" fmla="*/ 38 w 72"/>
                <a:gd name="T13" fmla="*/ 59 h 72"/>
                <a:gd name="T14" fmla="*/ 29 w 72"/>
                <a:gd name="T15" fmla="*/ 55 h 72"/>
                <a:gd name="T16" fmla="*/ 21 w 72"/>
                <a:gd name="T17" fmla="*/ 33 h 72"/>
                <a:gd name="T18" fmla="*/ 16 w 72"/>
                <a:gd name="T19" fmla="*/ 35 h 72"/>
                <a:gd name="T20" fmla="*/ 15 w 72"/>
                <a:gd name="T21" fmla="*/ 32 h 72"/>
                <a:gd name="T22" fmla="*/ 28 w 72"/>
                <a:gd name="T23" fmla="*/ 23 h 72"/>
                <a:gd name="T24" fmla="*/ 35 w 72"/>
                <a:gd name="T25" fmla="*/ 37 h 72"/>
                <a:gd name="T26" fmla="*/ 38 w 72"/>
                <a:gd name="T27" fmla="*/ 46 h 72"/>
                <a:gd name="T28" fmla="*/ 44 w 72"/>
                <a:gd name="T29" fmla="*/ 38 h 72"/>
                <a:gd name="T30" fmla="*/ 39 w 72"/>
                <a:gd name="T31" fmla="*/ 32 h 72"/>
                <a:gd name="T32" fmla="*/ 57 w 72"/>
                <a:gd name="T33" fmla="*/ 3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6" y="0"/>
                    <a:pt x="0" y="17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7"/>
                    <a:pt x="56" y="0"/>
                    <a:pt x="36" y="0"/>
                  </a:cubicBezTo>
                  <a:close/>
                  <a:moveTo>
                    <a:pt x="57" y="31"/>
                  </a:moveTo>
                  <a:cubicBezTo>
                    <a:pt x="55" y="45"/>
                    <a:pt x="42" y="56"/>
                    <a:pt x="38" y="59"/>
                  </a:cubicBezTo>
                  <a:cubicBezTo>
                    <a:pt x="34" y="61"/>
                    <a:pt x="30" y="58"/>
                    <a:pt x="29" y="55"/>
                  </a:cubicBezTo>
                  <a:cubicBezTo>
                    <a:pt x="27" y="52"/>
                    <a:pt x="22" y="35"/>
                    <a:pt x="21" y="33"/>
                  </a:cubicBezTo>
                  <a:cubicBezTo>
                    <a:pt x="20" y="32"/>
                    <a:pt x="16" y="35"/>
                    <a:pt x="16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22" y="24"/>
                    <a:pt x="28" y="23"/>
                  </a:cubicBezTo>
                  <a:cubicBezTo>
                    <a:pt x="33" y="22"/>
                    <a:pt x="33" y="32"/>
                    <a:pt x="35" y="37"/>
                  </a:cubicBezTo>
                  <a:cubicBezTo>
                    <a:pt x="36" y="43"/>
                    <a:pt x="37" y="46"/>
                    <a:pt x="38" y="46"/>
                  </a:cubicBezTo>
                  <a:cubicBezTo>
                    <a:pt x="39" y="46"/>
                    <a:pt x="42" y="43"/>
                    <a:pt x="44" y="38"/>
                  </a:cubicBezTo>
                  <a:cubicBezTo>
                    <a:pt x="47" y="34"/>
                    <a:pt x="44" y="29"/>
                    <a:pt x="39" y="32"/>
                  </a:cubicBezTo>
                  <a:cubicBezTo>
                    <a:pt x="41" y="21"/>
                    <a:pt x="60" y="18"/>
                    <a:pt x="57" y="3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0" name="Freeform 189"/>
            <p:cNvSpPr>
              <a:spLocks noEditPoints="1"/>
            </p:cNvSpPr>
            <p:nvPr/>
          </p:nvSpPr>
          <p:spPr bwMode="auto">
            <a:xfrm>
              <a:off x="5843656" y="2888235"/>
              <a:ext cx="150715" cy="150714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5 w 47"/>
                <a:gd name="T11" fmla="*/ 24 h 47"/>
                <a:gd name="T12" fmla="*/ 23 w 47"/>
                <a:gd name="T13" fmla="*/ 6 h 47"/>
                <a:gd name="T14" fmla="*/ 23 w 47"/>
                <a:gd name="T15" fmla="*/ 42 h 47"/>
                <a:gd name="T16" fmla="*/ 5 w 47"/>
                <a:gd name="T17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5" y="24"/>
                  </a:moveTo>
                  <a:cubicBezTo>
                    <a:pt x="5" y="14"/>
                    <a:pt x="13" y="6"/>
                    <a:pt x="23" y="6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13" y="42"/>
                    <a:pt x="5" y="34"/>
                    <a:pt x="5" y="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1" name="Freeform 190"/>
            <p:cNvSpPr>
              <a:spLocks noEditPoints="1"/>
            </p:cNvSpPr>
            <p:nvPr/>
          </p:nvSpPr>
          <p:spPr bwMode="auto">
            <a:xfrm>
              <a:off x="5900419" y="2101389"/>
              <a:ext cx="215306" cy="199648"/>
            </a:xfrm>
            <a:custGeom>
              <a:avLst/>
              <a:gdLst>
                <a:gd name="T0" fmla="*/ 34 w 67"/>
                <a:gd name="T1" fmla="*/ 8 h 62"/>
                <a:gd name="T2" fmla="*/ 23 w 67"/>
                <a:gd name="T3" fmla="*/ 10 h 62"/>
                <a:gd name="T4" fmla="*/ 15 w 67"/>
                <a:gd name="T5" fmla="*/ 14 h 62"/>
                <a:gd name="T6" fmla="*/ 8 w 67"/>
                <a:gd name="T7" fmla="*/ 27 h 62"/>
                <a:gd name="T8" fmla="*/ 11 w 67"/>
                <a:gd name="T9" fmla="*/ 35 h 62"/>
                <a:gd name="T10" fmla="*/ 17 w 67"/>
                <a:gd name="T11" fmla="*/ 41 h 62"/>
                <a:gd name="T12" fmla="*/ 21 w 67"/>
                <a:gd name="T13" fmla="*/ 47 h 62"/>
                <a:gd name="T14" fmla="*/ 21 w 67"/>
                <a:gd name="T15" fmla="*/ 49 h 62"/>
                <a:gd name="T16" fmla="*/ 22 w 67"/>
                <a:gd name="T17" fmla="*/ 48 h 62"/>
                <a:gd name="T18" fmla="*/ 28 w 67"/>
                <a:gd name="T19" fmla="*/ 45 h 62"/>
                <a:gd name="T20" fmla="*/ 29 w 67"/>
                <a:gd name="T21" fmla="*/ 46 h 62"/>
                <a:gd name="T22" fmla="*/ 34 w 67"/>
                <a:gd name="T23" fmla="*/ 46 h 62"/>
                <a:gd name="T24" fmla="*/ 44 w 67"/>
                <a:gd name="T25" fmla="*/ 44 h 62"/>
                <a:gd name="T26" fmla="*/ 52 w 67"/>
                <a:gd name="T27" fmla="*/ 40 h 62"/>
                <a:gd name="T28" fmla="*/ 59 w 67"/>
                <a:gd name="T29" fmla="*/ 27 h 62"/>
                <a:gd name="T30" fmla="*/ 52 w 67"/>
                <a:gd name="T31" fmla="*/ 14 h 62"/>
                <a:gd name="T32" fmla="*/ 44 w 67"/>
                <a:gd name="T33" fmla="*/ 10 h 62"/>
                <a:gd name="T34" fmla="*/ 34 w 67"/>
                <a:gd name="T35" fmla="*/ 8 h 62"/>
                <a:gd name="T36" fmla="*/ 34 w 67"/>
                <a:gd name="T37" fmla="*/ 0 h 62"/>
                <a:gd name="T38" fmla="*/ 34 w 67"/>
                <a:gd name="T39" fmla="*/ 0 h 62"/>
                <a:gd name="T40" fmla="*/ 67 w 67"/>
                <a:gd name="T41" fmla="*/ 27 h 62"/>
                <a:gd name="T42" fmla="*/ 34 w 67"/>
                <a:gd name="T43" fmla="*/ 54 h 62"/>
                <a:gd name="T44" fmla="*/ 28 w 67"/>
                <a:gd name="T45" fmla="*/ 54 h 62"/>
                <a:gd name="T46" fmla="*/ 4 w 67"/>
                <a:gd name="T47" fmla="*/ 62 h 62"/>
                <a:gd name="T48" fmla="*/ 4 w 67"/>
                <a:gd name="T49" fmla="*/ 61 h 62"/>
                <a:gd name="T50" fmla="*/ 13 w 67"/>
                <a:gd name="T51" fmla="*/ 50 h 62"/>
                <a:gd name="T52" fmla="*/ 12 w 67"/>
                <a:gd name="T53" fmla="*/ 48 h 62"/>
                <a:gd name="T54" fmla="*/ 0 w 67"/>
                <a:gd name="T55" fmla="*/ 27 h 62"/>
                <a:gd name="T56" fmla="*/ 34 w 67"/>
                <a:gd name="T5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62">
                  <a:moveTo>
                    <a:pt x="34" y="8"/>
                  </a:moveTo>
                  <a:cubicBezTo>
                    <a:pt x="30" y="8"/>
                    <a:pt x="26" y="9"/>
                    <a:pt x="23" y="10"/>
                  </a:cubicBezTo>
                  <a:cubicBezTo>
                    <a:pt x="20" y="11"/>
                    <a:pt x="17" y="12"/>
                    <a:pt x="15" y="14"/>
                  </a:cubicBezTo>
                  <a:cubicBezTo>
                    <a:pt x="11" y="18"/>
                    <a:pt x="8" y="22"/>
                    <a:pt x="8" y="27"/>
                  </a:cubicBezTo>
                  <a:cubicBezTo>
                    <a:pt x="8" y="30"/>
                    <a:pt x="9" y="32"/>
                    <a:pt x="11" y="35"/>
                  </a:cubicBezTo>
                  <a:cubicBezTo>
                    <a:pt x="12" y="37"/>
                    <a:pt x="14" y="39"/>
                    <a:pt x="17" y="41"/>
                  </a:cubicBezTo>
                  <a:cubicBezTo>
                    <a:pt x="19" y="42"/>
                    <a:pt x="20" y="45"/>
                    <a:pt x="21" y="47"/>
                  </a:cubicBezTo>
                  <a:cubicBezTo>
                    <a:pt x="21" y="48"/>
                    <a:pt x="21" y="48"/>
                    <a:pt x="21" y="49"/>
                  </a:cubicBezTo>
                  <a:cubicBezTo>
                    <a:pt x="21" y="49"/>
                    <a:pt x="22" y="48"/>
                    <a:pt x="22" y="48"/>
                  </a:cubicBezTo>
                  <a:cubicBezTo>
                    <a:pt x="24" y="46"/>
                    <a:pt x="26" y="45"/>
                    <a:pt x="28" y="45"/>
                  </a:cubicBezTo>
                  <a:cubicBezTo>
                    <a:pt x="29" y="45"/>
                    <a:pt x="29" y="45"/>
                    <a:pt x="29" y="46"/>
                  </a:cubicBezTo>
                  <a:cubicBezTo>
                    <a:pt x="31" y="46"/>
                    <a:pt x="32" y="46"/>
                    <a:pt x="34" y="46"/>
                  </a:cubicBezTo>
                  <a:cubicBezTo>
                    <a:pt x="37" y="46"/>
                    <a:pt x="41" y="45"/>
                    <a:pt x="44" y="44"/>
                  </a:cubicBezTo>
                  <a:cubicBezTo>
                    <a:pt x="47" y="43"/>
                    <a:pt x="50" y="42"/>
                    <a:pt x="52" y="40"/>
                  </a:cubicBezTo>
                  <a:cubicBezTo>
                    <a:pt x="56" y="36"/>
                    <a:pt x="59" y="32"/>
                    <a:pt x="59" y="27"/>
                  </a:cubicBezTo>
                  <a:cubicBezTo>
                    <a:pt x="59" y="22"/>
                    <a:pt x="56" y="18"/>
                    <a:pt x="52" y="14"/>
                  </a:cubicBezTo>
                  <a:cubicBezTo>
                    <a:pt x="50" y="12"/>
                    <a:pt x="47" y="11"/>
                    <a:pt x="44" y="10"/>
                  </a:cubicBezTo>
                  <a:cubicBezTo>
                    <a:pt x="41" y="9"/>
                    <a:pt x="37" y="8"/>
                    <a:pt x="34" y="8"/>
                  </a:cubicBezTo>
                  <a:close/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52" y="0"/>
                    <a:pt x="67" y="12"/>
                    <a:pt x="67" y="27"/>
                  </a:cubicBezTo>
                  <a:cubicBezTo>
                    <a:pt x="67" y="42"/>
                    <a:pt x="52" y="54"/>
                    <a:pt x="34" y="54"/>
                  </a:cubicBezTo>
                  <a:cubicBezTo>
                    <a:pt x="32" y="54"/>
                    <a:pt x="30" y="54"/>
                    <a:pt x="28" y="54"/>
                  </a:cubicBezTo>
                  <a:cubicBezTo>
                    <a:pt x="21" y="61"/>
                    <a:pt x="13" y="62"/>
                    <a:pt x="4" y="6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9" y="59"/>
                    <a:pt x="13" y="55"/>
                    <a:pt x="13" y="50"/>
                  </a:cubicBezTo>
                  <a:cubicBezTo>
                    <a:pt x="13" y="49"/>
                    <a:pt x="13" y="49"/>
                    <a:pt x="12" y="48"/>
                  </a:cubicBezTo>
                  <a:cubicBezTo>
                    <a:pt x="5" y="43"/>
                    <a:pt x="0" y="36"/>
                    <a:pt x="0" y="27"/>
                  </a:cubicBezTo>
                  <a:cubicBezTo>
                    <a:pt x="0" y="12"/>
                    <a:pt x="15" y="0"/>
                    <a:pt x="3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2" name="Freeform 191"/>
            <p:cNvSpPr>
              <a:spLocks noEditPoints="1"/>
            </p:cNvSpPr>
            <p:nvPr/>
          </p:nvSpPr>
          <p:spPr bwMode="auto">
            <a:xfrm>
              <a:off x="6312733" y="2886686"/>
              <a:ext cx="207477" cy="203562"/>
            </a:xfrm>
            <a:custGeom>
              <a:avLst/>
              <a:gdLst>
                <a:gd name="T0" fmla="*/ 62 w 65"/>
                <a:gd name="T1" fmla="*/ 36 h 64"/>
                <a:gd name="T2" fmla="*/ 62 w 65"/>
                <a:gd name="T3" fmla="*/ 32 h 64"/>
                <a:gd name="T4" fmla="*/ 33 w 65"/>
                <a:gd name="T5" fmla="*/ 3 h 64"/>
                <a:gd name="T6" fmla="*/ 28 w 65"/>
                <a:gd name="T7" fmla="*/ 3 h 64"/>
                <a:gd name="T8" fmla="*/ 18 w 65"/>
                <a:gd name="T9" fmla="*/ 0 h 64"/>
                <a:gd name="T10" fmla="*/ 0 w 65"/>
                <a:gd name="T11" fmla="*/ 18 h 64"/>
                <a:gd name="T12" fmla="*/ 3 w 65"/>
                <a:gd name="T13" fmla="*/ 28 h 64"/>
                <a:gd name="T14" fmla="*/ 3 w 65"/>
                <a:gd name="T15" fmla="*/ 32 h 64"/>
                <a:gd name="T16" fmla="*/ 33 w 65"/>
                <a:gd name="T17" fmla="*/ 62 h 64"/>
                <a:gd name="T18" fmla="*/ 38 w 65"/>
                <a:gd name="T19" fmla="*/ 62 h 64"/>
                <a:gd name="T20" fmla="*/ 47 w 65"/>
                <a:gd name="T21" fmla="*/ 64 h 64"/>
                <a:gd name="T22" fmla="*/ 65 w 65"/>
                <a:gd name="T23" fmla="*/ 46 h 64"/>
                <a:gd name="T24" fmla="*/ 62 w 65"/>
                <a:gd name="T25" fmla="*/ 36 h 64"/>
                <a:gd name="T26" fmla="*/ 35 w 65"/>
                <a:gd name="T27" fmla="*/ 54 h 64"/>
                <a:gd name="T28" fmla="*/ 17 w 65"/>
                <a:gd name="T29" fmla="*/ 49 h 64"/>
                <a:gd name="T30" fmla="*/ 18 w 65"/>
                <a:gd name="T31" fmla="*/ 39 h 64"/>
                <a:gd name="T32" fmla="*/ 26 w 65"/>
                <a:gd name="T33" fmla="*/ 45 h 64"/>
                <a:gd name="T34" fmla="*/ 40 w 65"/>
                <a:gd name="T35" fmla="*/ 44 h 64"/>
                <a:gd name="T36" fmla="*/ 32 w 65"/>
                <a:gd name="T37" fmla="*/ 36 h 64"/>
                <a:gd name="T38" fmla="*/ 15 w 65"/>
                <a:gd name="T39" fmla="*/ 23 h 64"/>
                <a:gd name="T40" fmla="*/ 28 w 65"/>
                <a:gd name="T41" fmla="*/ 10 h 64"/>
                <a:gd name="T42" fmla="*/ 46 w 65"/>
                <a:gd name="T43" fmla="*/ 15 h 64"/>
                <a:gd name="T44" fmla="*/ 45 w 65"/>
                <a:gd name="T45" fmla="*/ 24 h 64"/>
                <a:gd name="T46" fmla="*/ 32 w 65"/>
                <a:gd name="T47" fmla="*/ 17 h 64"/>
                <a:gd name="T48" fmla="*/ 29 w 65"/>
                <a:gd name="T49" fmla="*/ 27 h 64"/>
                <a:gd name="T50" fmla="*/ 50 w 65"/>
                <a:gd name="T51" fmla="*/ 37 h 64"/>
                <a:gd name="T52" fmla="*/ 35 w 65"/>
                <a:gd name="T53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64">
                  <a:moveTo>
                    <a:pt x="62" y="36"/>
                  </a:moveTo>
                  <a:cubicBezTo>
                    <a:pt x="62" y="35"/>
                    <a:pt x="62" y="34"/>
                    <a:pt x="62" y="32"/>
                  </a:cubicBezTo>
                  <a:cubicBezTo>
                    <a:pt x="62" y="16"/>
                    <a:pt x="49" y="3"/>
                    <a:pt x="33" y="3"/>
                  </a:cubicBezTo>
                  <a:cubicBezTo>
                    <a:pt x="31" y="3"/>
                    <a:pt x="29" y="3"/>
                    <a:pt x="28" y="3"/>
                  </a:cubicBezTo>
                  <a:cubicBezTo>
                    <a:pt x="25" y="1"/>
                    <a:pt x="22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1"/>
                    <a:pt x="1" y="25"/>
                    <a:pt x="3" y="28"/>
                  </a:cubicBezTo>
                  <a:cubicBezTo>
                    <a:pt x="3" y="29"/>
                    <a:pt x="3" y="31"/>
                    <a:pt x="3" y="32"/>
                  </a:cubicBezTo>
                  <a:cubicBezTo>
                    <a:pt x="3" y="49"/>
                    <a:pt x="16" y="62"/>
                    <a:pt x="33" y="62"/>
                  </a:cubicBezTo>
                  <a:cubicBezTo>
                    <a:pt x="34" y="62"/>
                    <a:pt x="36" y="62"/>
                    <a:pt x="38" y="62"/>
                  </a:cubicBezTo>
                  <a:cubicBezTo>
                    <a:pt x="41" y="63"/>
                    <a:pt x="44" y="64"/>
                    <a:pt x="47" y="64"/>
                  </a:cubicBezTo>
                  <a:cubicBezTo>
                    <a:pt x="57" y="64"/>
                    <a:pt x="65" y="56"/>
                    <a:pt x="65" y="46"/>
                  </a:cubicBezTo>
                  <a:cubicBezTo>
                    <a:pt x="65" y="43"/>
                    <a:pt x="64" y="39"/>
                    <a:pt x="62" y="36"/>
                  </a:cubicBezTo>
                  <a:close/>
                  <a:moveTo>
                    <a:pt x="35" y="54"/>
                  </a:moveTo>
                  <a:cubicBezTo>
                    <a:pt x="26" y="55"/>
                    <a:pt x="21" y="53"/>
                    <a:pt x="17" y="49"/>
                  </a:cubicBezTo>
                  <a:cubicBezTo>
                    <a:pt x="13" y="45"/>
                    <a:pt x="15" y="40"/>
                    <a:pt x="18" y="39"/>
                  </a:cubicBezTo>
                  <a:cubicBezTo>
                    <a:pt x="22" y="39"/>
                    <a:pt x="24" y="44"/>
                    <a:pt x="26" y="45"/>
                  </a:cubicBezTo>
                  <a:cubicBezTo>
                    <a:pt x="28" y="46"/>
                    <a:pt x="36" y="49"/>
                    <a:pt x="40" y="44"/>
                  </a:cubicBezTo>
                  <a:cubicBezTo>
                    <a:pt x="44" y="39"/>
                    <a:pt x="37" y="37"/>
                    <a:pt x="32" y="36"/>
                  </a:cubicBezTo>
                  <a:cubicBezTo>
                    <a:pt x="24" y="35"/>
                    <a:pt x="14" y="31"/>
                    <a:pt x="15" y="23"/>
                  </a:cubicBezTo>
                  <a:cubicBezTo>
                    <a:pt x="16" y="15"/>
                    <a:pt x="22" y="11"/>
                    <a:pt x="28" y="10"/>
                  </a:cubicBezTo>
                  <a:cubicBezTo>
                    <a:pt x="37" y="9"/>
                    <a:pt x="42" y="11"/>
                    <a:pt x="46" y="15"/>
                  </a:cubicBezTo>
                  <a:cubicBezTo>
                    <a:pt x="51" y="19"/>
                    <a:pt x="48" y="24"/>
                    <a:pt x="45" y="24"/>
                  </a:cubicBezTo>
                  <a:cubicBezTo>
                    <a:pt x="42" y="24"/>
                    <a:pt x="39" y="17"/>
                    <a:pt x="32" y="17"/>
                  </a:cubicBezTo>
                  <a:cubicBezTo>
                    <a:pt x="25" y="17"/>
                    <a:pt x="20" y="24"/>
                    <a:pt x="29" y="27"/>
                  </a:cubicBezTo>
                  <a:cubicBezTo>
                    <a:pt x="37" y="29"/>
                    <a:pt x="47" y="30"/>
                    <a:pt x="50" y="37"/>
                  </a:cubicBezTo>
                  <a:cubicBezTo>
                    <a:pt x="53" y="45"/>
                    <a:pt x="45" y="54"/>
                    <a:pt x="35" y="5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6" name="Freeform 195"/>
            <p:cNvSpPr>
              <a:spLocks noEditPoints="1"/>
            </p:cNvSpPr>
            <p:nvPr/>
          </p:nvSpPr>
          <p:spPr bwMode="auto">
            <a:xfrm>
              <a:off x="5156634" y="2140536"/>
              <a:ext cx="262282" cy="281855"/>
            </a:xfrm>
            <a:custGeom>
              <a:avLst/>
              <a:gdLst>
                <a:gd name="T0" fmla="*/ 78 w 82"/>
                <a:gd name="T1" fmla="*/ 22 h 88"/>
                <a:gd name="T2" fmla="*/ 50 w 82"/>
                <a:gd name="T3" fmla="*/ 2 h 88"/>
                <a:gd name="T4" fmla="*/ 40 w 82"/>
                <a:gd name="T5" fmla="*/ 4 h 88"/>
                <a:gd name="T6" fmla="*/ 3 w 82"/>
                <a:gd name="T7" fmla="*/ 55 h 88"/>
                <a:gd name="T8" fmla="*/ 4 w 82"/>
                <a:gd name="T9" fmla="*/ 65 h 88"/>
                <a:gd name="T10" fmla="*/ 32 w 82"/>
                <a:gd name="T11" fmla="*/ 85 h 88"/>
                <a:gd name="T12" fmla="*/ 42 w 82"/>
                <a:gd name="T13" fmla="*/ 84 h 88"/>
                <a:gd name="T14" fmla="*/ 80 w 82"/>
                <a:gd name="T15" fmla="*/ 33 h 88"/>
                <a:gd name="T16" fmla="*/ 78 w 82"/>
                <a:gd name="T17" fmla="*/ 22 h 88"/>
                <a:gd name="T18" fmla="*/ 54 w 82"/>
                <a:gd name="T19" fmla="*/ 9 h 88"/>
                <a:gd name="T20" fmla="*/ 70 w 82"/>
                <a:gd name="T21" fmla="*/ 21 h 88"/>
                <a:gd name="T22" fmla="*/ 68 w 82"/>
                <a:gd name="T23" fmla="*/ 23 h 88"/>
                <a:gd name="T24" fmla="*/ 53 w 82"/>
                <a:gd name="T25" fmla="*/ 11 h 88"/>
                <a:gd name="T26" fmla="*/ 54 w 82"/>
                <a:gd name="T27" fmla="*/ 9 h 88"/>
                <a:gd name="T28" fmla="*/ 21 w 82"/>
                <a:gd name="T29" fmla="*/ 71 h 88"/>
                <a:gd name="T30" fmla="*/ 20 w 82"/>
                <a:gd name="T31" fmla="*/ 64 h 88"/>
                <a:gd name="T32" fmla="*/ 27 w 82"/>
                <a:gd name="T33" fmla="*/ 63 h 88"/>
                <a:gd name="T34" fmla="*/ 28 w 82"/>
                <a:gd name="T35" fmla="*/ 70 h 88"/>
                <a:gd name="T36" fmla="*/ 21 w 82"/>
                <a:gd name="T37" fmla="*/ 71 h 88"/>
                <a:gd name="T38" fmla="*/ 45 w 82"/>
                <a:gd name="T39" fmla="*/ 71 h 88"/>
                <a:gd name="T40" fmla="*/ 14 w 82"/>
                <a:gd name="T41" fmla="*/ 48 h 88"/>
                <a:gd name="T42" fmla="*/ 43 w 82"/>
                <a:gd name="T43" fmla="*/ 9 h 88"/>
                <a:gd name="T44" fmla="*/ 74 w 82"/>
                <a:gd name="T45" fmla="*/ 32 h 88"/>
                <a:gd name="T46" fmla="*/ 45 w 82"/>
                <a:gd name="T47" fmla="*/ 7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88">
                  <a:moveTo>
                    <a:pt x="78" y="22"/>
                  </a:moveTo>
                  <a:cubicBezTo>
                    <a:pt x="50" y="2"/>
                    <a:pt x="50" y="2"/>
                    <a:pt x="50" y="2"/>
                  </a:cubicBezTo>
                  <a:cubicBezTo>
                    <a:pt x="47" y="0"/>
                    <a:pt x="43" y="1"/>
                    <a:pt x="40" y="4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8"/>
                    <a:pt x="1" y="63"/>
                    <a:pt x="4" y="6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5" y="88"/>
                    <a:pt x="40" y="87"/>
                    <a:pt x="42" y="84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2" y="29"/>
                    <a:pt x="81" y="25"/>
                    <a:pt x="78" y="22"/>
                  </a:cubicBezTo>
                  <a:close/>
                  <a:moveTo>
                    <a:pt x="54" y="9"/>
                  </a:moveTo>
                  <a:cubicBezTo>
                    <a:pt x="70" y="21"/>
                    <a:pt x="70" y="21"/>
                    <a:pt x="70" y="21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53" y="11"/>
                    <a:pt x="53" y="11"/>
                    <a:pt x="53" y="11"/>
                  </a:cubicBezTo>
                  <a:lnTo>
                    <a:pt x="54" y="9"/>
                  </a:lnTo>
                  <a:close/>
                  <a:moveTo>
                    <a:pt x="21" y="71"/>
                  </a:moveTo>
                  <a:cubicBezTo>
                    <a:pt x="19" y="70"/>
                    <a:pt x="18" y="67"/>
                    <a:pt x="20" y="64"/>
                  </a:cubicBezTo>
                  <a:cubicBezTo>
                    <a:pt x="22" y="62"/>
                    <a:pt x="25" y="62"/>
                    <a:pt x="27" y="63"/>
                  </a:cubicBezTo>
                  <a:cubicBezTo>
                    <a:pt x="29" y="65"/>
                    <a:pt x="29" y="68"/>
                    <a:pt x="28" y="70"/>
                  </a:cubicBezTo>
                  <a:cubicBezTo>
                    <a:pt x="26" y="72"/>
                    <a:pt x="23" y="73"/>
                    <a:pt x="21" y="71"/>
                  </a:cubicBezTo>
                  <a:close/>
                  <a:moveTo>
                    <a:pt x="45" y="71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74" y="32"/>
                    <a:pt x="74" y="32"/>
                    <a:pt x="74" y="32"/>
                  </a:cubicBezTo>
                  <a:lnTo>
                    <a:pt x="45" y="7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6" name="Freeform 205"/>
            <p:cNvSpPr>
              <a:spLocks noEditPoints="1"/>
            </p:cNvSpPr>
            <p:nvPr/>
          </p:nvSpPr>
          <p:spPr bwMode="auto">
            <a:xfrm>
              <a:off x="4814101" y="2956741"/>
              <a:ext cx="137013" cy="152672"/>
            </a:xfrm>
            <a:custGeom>
              <a:avLst/>
              <a:gdLst>
                <a:gd name="T0" fmla="*/ 34 w 43"/>
                <a:gd name="T1" fmla="*/ 15 h 48"/>
                <a:gd name="T2" fmla="*/ 36 w 43"/>
                <a:gd name="T3" fmla="*/ 12 h 48"/>
                <a:gd name="T4" fmla="*/ 39 w 43"/>
                <a:gd name="T5" fmla="*/ 7 h 48"/>
                <a:gd name="T6" fmla="*/ 38 w 43"/>
                <a:gd name="T7" fmla="*/ 1 h 48"/>
                <a:gd name="T8" fmla="*/ 34 w 43"/>
                <a:gd name="T9" fmla="*/ 0 h 48"/>
                <a:gd name="T10" fmla="*/ 27 w 43"/>
                <a:gd name="T11" fmla="*/ 3 h 48"/>
                <a:gd name="T12" fmla="*/ 21 w 43"/>
                <a:gd name="T13" fmla="*/ 14 h 48"/>
                <a:gd name="T14" fmla="*/ 16 w 43"/>
                <a:gd name="T15" fmla="*/ 3 h 48"/>
                <a:gd name="T16" fmla="*/ 10 w 43"/>
                <a:gd name="T17" fmla="*/ 1 h 48"/>
                <a:gd name="T18" fmla="*/ 6 w 43"/>
                <a:gd name="T19" fmla="*/ 3 h 48"/>
                <a:gd name="T20" fmla="*/ 7 w 43"/>
                <a:gd name="T21" fmla="*/ 12 h 48"/>
                <a:gd name="T22" fmla="*/ 10 w 43"/>
                <a:gd name="T23" fmla="*/ 15 h 48"/>
                <a:gd name="T24" fmla="*/ 0 w 43"/>
                <a:gd name="T25" fmla="*/ 15 h 48"/>
                <a:gd name="T26" fmla="*/ 0 w 43"/>
                <a:gd name="T27" fmla="*/ 27 h 48"/>
                <a:gd name="T28" fmla="*/ 3 w 43"/>
                <a:gd name="T29" fmla="*/ 27 h 48"/>
                <a:gd name="T30" fmla="*/ 3 w 43"/>
                <a:gd name="T31" fmla="*/ 48 h 48"/>
                <a:gd name="T32" fmla="*/ 40 w 43"/>
                <a:gd name="T33" fmla="*/ 48 h 48"/>
                <a:gd name="T34" fmla="*/ 40 w 43"/>
                <a:gd name="T35" fmla="*/ 27 h 48"/>
                <a:gd name="T36" fmla="*/ 43 w 43"/>
                <a:gd name="T37" fmla="*/ 27 h 48"/>
                <a:gd name="T38" fmla="*/ 43 w 43"/>
                <a:gd name="T39" fmla="*/ 15 h 48"/>
                <a:gd name="T40" fmla="*/ 34 w 43"/>
                <a:gd name="T41" fmla="*/ 15 h 48"/>
                <a:gd name="T42" fmla="*/ 29 w 43"/>
                <a:gd name="T43" fmla="*/ 5 h 48"/>
                <a:gd name="T44" fmla="*/ 34 w 43"/>
                <a:gd name="T45" fmla="*/ 3 h 48"/>
                <a:gd name="T46" fmla="*/ 35 w 43"/>
                <a:gd name="T47" fmla="*/ 4 h 48"/>
                <a:gd name="T48" fmla="*/ 34 w 43"/>
                <a:gd name="T49" fmla="*/ 10 h 48"/>
                <a:gd name="T50" fmla="*/ 27 w 43"/>
                <a:gd name="T51" fmla="*/ 15 h 48"/>
                <a:gd name="T52" fmla="*/ 24 w 43"/>
                <a:gd name="T53" fmla="*/ 15 h 48"/>
                <a:gd name="T54" fmla="*/ 29 w 43"/>
                <a:gd name="T55" fmla="*/ 5 h 48"/>
                <a:gd name="T56" fmla="*/ 8 w 43"/>
                <a:gd name="T57" fmla="*/ 7 h 48"/>
                <a:gd name="T58" fmla="*/ 9 w 43"/>
                <a:gd name="T59" fmla="*/ 5 h 48"/>
                <a:gd name="T60" fmla="*/ 10 w 43"/>
                <a:gd name="T61" fmla="*/ 4 h 48"/>
                <a:gd name="T62" fmla="*/ 10 w 43"/>
                <a:gd name="T63" fmla="*/ 4 h 48"/>
                <a:gd name="T64" fmla="*/ 13 w 43"/>
                <a:gd name="T65" fmla="*/ 6 h 48"/>
                <a:gd name="T66" fmla="*/ 17 w 43"/>
                <a:gd name="T67" fmla="*/ 13 h 48"/>
                <a:gd name="T68" fmla="*/ 17 w 43"/>
                <a:gd name="T69" fmla="*/ 13 h 48"/>
                <a:gd name="T70" fmla="*/ 17 w 43"/>
                <a:gd name="T71" fmla="*/ 13 h 48"/>
                <a:gd name="T72" fmla="*/ 9 w 43"/>
                <a:gd name="T73" fmla="*/ 10 h 48"/>
                <a:gd name="T74" fmla="*/ 8 w 43"/>
                <a:gd name="T75" fmla="*/ 7 h 48"/>
                <a:gd name="T76" fmla="*/ 18 w 43"/>
                <a:gd name="T77" fmla="*/ 45 h 48"/>
                <a:gd name="T78" fmla="*/ 6 w 43"/>
                <a:gd name="T79" fmla="*/ 45 h 48"/>
                <a:gd name="T80" fmla="*/ 6 w 43"/>
                <a:gd name="T81" fmla="*/ 25 h 48"/>
                <a:gd name="T82" fmla="*/ 18 w 43"/>
                <a:gd name="T83" fmla="*/ 25 h 48"/>
                <a:gd name="T84" fmla="*/ 18 w 43"/>
                <a:gd name="T85" fmla="*/ 45 h 48"/>
                <a:gd name="T86" fmla="*/ 18 w 43"/>
                <a:gd name="T87" fmla="*/ 24 h 48"/>
                <a:gd name="T88" fmla="*/ 3 w 43"/>
                <a:gd name="T89" fmla="*/ 24 h 48"/>
                <a:gd name="T90" fmla="*/ 3 w 43"/>
                <a:gd name="T91" fmla="*/ 18 h 48"/>
                <a:gd name="T92" fmla="*/ 18 w 43"/>
                <a:gd name="T93" fmla="*/ 18 h 48"/>
                <a:gd name="T94" fmla="*/ 18 w 43"/>
                <a:gd name="T95" fmla="*/ 24 h 48"/>
                <a:gd name="T96" fmla="*/ 37 w 43"/>
                <a:gd name="T97" fmla="*/ 45 h 48"/>
                <a:gd name="T98" fmla="*/ 25 w 43"/>
                <a:gd name="T99" fmla="*/ 45 h 48"/>
                <a:gd name="T100" fmla="*/ 25 w 43"/>
                <a:gd name="T101" fmla="*/ 25 h 48"/>
                <a:gd name="T102" fmla="*/ 37 w 43"/>
                <a:gd name="T103" fmla="*/ 25 h 48"/>
                <a:gd name="T104" fmla="*/ 37 w 43"/>
                <a:gd name="T105" fmla="*/ 45 h 48"/>
                <a:gd name="T106" fmla="*/ 40 w 43"/>
                <a:gd name="T107" fmla="*/ 24 h 48"/>
                <a:gd name="T108" fmla="*/ 25 w 43"/>
                <a:gd name="T109" fmla="*/ 24 h 48"/>
                <a:gd name="T110" fmla="*/ 25 w 43"/>
                <a:gd name="T111" fmla="*/ 18 h 48"/>
                <a:gd name="T112" fmla="*/ 40 w 43"/>
                <a:gd name="T113" fmla="*/ 18 h 48"/>
                <a:gd name="T114" fmla="*/ 40 w 43"/>
                <a:gd name="T11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3" h="48">
                  <a:moveTo>
                    <a:pt x="34" y="15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8" y="11"/>
                    <a:pt x="39" y="9"/>
                    <a:pt x="39" y="7"/>
                  </a:cubicBezTo>
                  <a:cubicBezTo>
                    <a:pt x="40" y="5"/>
                    <a:pt x="39" y="3"/>
                    <a:pt x="38" y="1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1" y="0"/>
                    <a:pt x="29" y="1"/>
                    <a:pt x="27" y="3"/>
                  </a:cubicBezTo>
                  <a:cubicBezTo>
                    <a:pt x="24" y="6"/>
                    <a:pt x="22" y="10"/>
                    <a:pt x="21" y="14"/>
                  </a:cubicBezTo>
                  <a:cubicBezTo>
                    <a:pt x="20" y="10"/>
                    <a:pt x="19" y="6"/>
                    <a:pt x="16" y="3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9" y="1"/>
                    <a:pt x="7" y="1"/>
                    <a:pt x="6" y="3"/>
                  </a:cubicBezTo>
                  <a:cubicBezTo>
                    <a:pt x="4" y="5"/>
                    <a:pt x="4" y="9"/>
                    <a:pt x="7" y="12"/>
                  </a:cubicBezTo>
                  <a:cubicBezTo>
                    <a:pt x="8" y="13"/>
                    <a:pt x="9" y="14"/>
                    <a:pt x="1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15"/>
                    <a:pt x="43" y="15"/>
                    <a:pt x="43" y="15"/>
                  </a:cubicBezTo>
                  <a:lnTo>
                    <a:pt x="34" y="15"/>
                  </a:lnTo>
                  <a:close/>
                  <a:moveTo>
                    <a:pt x="29" y="5"/>
                  </a:moveTo>
                  <a:cubicBezTo>
                    <a:pt x="31" y="4"/>
                    <a:pt x="32" y="3"/>
                    <a:pt x="34" y="3"/>
                  </a:cubicBezTo>
                  <a:cubicBezTo>
                    <a:pt x="34" y="3"/>
                    <a:pt x="35" y="3"/>
                    <a:pt x="35" y="4"/>
                  </a:cubicBezTo>
                  <a:cubicBezTo>
                    <a:pt x="37" y="5"/>
                    <a:pt x="36" y="8"/>
                    <a:pt x="34" y="10"/>
                  </a:cubicBezTo>
                  <a:cubicBezTo>
                    <a:pt x="32" y="12"/>
                    <a:pt x="29" y="14"/>
                    <a:pt x="27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2"/>
                    <a:pt x="27" y="8"/>
                    <a:pt x="29" y="5"/>
                  </a:cubicBezTo>
                  <a:close/>
                  <a:moveTo>
                    <a:pt x="8" y="7"/>
                  </a:moveTo>
                  <a:cubicBezTo>
                    <a:pt x="8" y="6"/>
                    <a:pt x="8" y="6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2" y="5"/>
                    <a:pt x="13" y="6"/>
                  </a:cubicBezTo>
                  <a:cubicBezTo>
                    <a:pt x="15" y="7"/>
                    <a:pt x="16" y="10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4" y="13"/>
                    <a:pt x="11" y="11"/>
                    <a:pt x="9" y="10"/>
                  </a:cubicBezTo>
                  <a:cubicBezTo>
                    <a:pt x="9" y="9"/>
                    <a:pt x="8" y="8"/>
                    <a:pt x="8" y="7"/>
                  </a:cubicBezTo>
                  <a:close/>
                  <a:moveTo>
                    <a:pt x="18" y="45"/>
                  </a:moveTo>
                  <a:cubicBezTo>
                    <a:pt x="6" y="45"/>
                    <a:pt x="6" y="45"/>
                    <a:pt x="6" y="4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8" y="25"/>
                    <a:pt x="18" y="25"/>
                    <a:pt x="18" y="25"/>
                  </a:cubicBezTo>
                  <a:lnTo>
                    <a:pt x="18" y="45"/>
                  </a:lnTo>
                  <a:close/>
                  <a:moveTo>
                    <a:pt x="18" y="24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8" y="18"/>
                    <a:pt x="18" y="18"/>
                    <a:pt x="18" y="18"/>
                  </a:cubicBezTo>
                  <a:lnTo>
                    <a:pt x="18" y="24"/>
                  </a:lnTo>
                  <a:close/>
                  <a:moveTo>
                    <a:pt x="37" y="45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7" y="25"/>
                    <a:pt x="37" y="25"/>
                    <a:pt x="37" y="25"/>
                  </a:cubicBezTo>
                  <a:lnTo>
                    <a:pt x="37" y="45"/>
                  </a:lnTo>
                  <a:close/>
                  <a:moveTo>
                    <a:pt x="40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40" y="18"/>
                    <a:pt x="40" y="18"/>
                    <a:pt x="40" y="18"/>
                  </a:cubicBezTo>
                  <a:lnTo>
                    <a:pt x="40" y="2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4" name="Freeform 223"/>
            <p:cNvSpPr>
              <a:spLocks noEditPoints="1"/>
            </p:cNvSpPr>
            <p:nvPr/>
          </p:nvSpPr>
          <p:spPr bwMode="auto">
            <a:xfrm>
              <a:off x="5646087" y="3307798"/>
              <a:ext cx="227050" cy="199648"/>
            </a:xfrm>
            <a:custGeom>
              <a:avLst/>
              <a:gdLst>
                <a:gd name="T0" fmla="*/ 76 w 116"/>
                <a:gd name="T1" fmla="*/ 15 h 102"/>
                <a:gd name="T2" fmla="*/ 40 w 116"/>
                <a:gd name="T3" fmla="*/ 0 h 102"/>
                <a:gd name="T4" fmla="*/ 0 w 116"/>
                <a:gd name="T5" fmla="*/ 15 h 102"/>
                <a:gd name="T6" fmla="*/ 0 w 116"/>
                <a:gd name="T7" fmla="*/ 102 h 102"/>
                <a:gd name="T8" fmla="*/ 40 w 116"/>
                <a:gd name="T9" fmla="*/ 87 h 102"/>
                <a:gd name="T10" fmla="*/ 76 w 116"/>
                <a:gd name="T11" fmla="*/ 102 h 102"/>
                <a:gd name="T12" fmla="*/ 116 w 116"/>
                <a:gd name="T13" fmla="*/ 87 h 102"/>
                <a:gd name="T14" fmla="*/ 116 w 116"/>
                <a:gd name="T15" fmla="*/ 0 h 102"/>
                <a:gd name="T16" fmla="*/ 76 w 116"/>
                <a:gd name="T17" fmla="*/ 15 h 102"/>
                <a:gd name="T18" fmla="*/ 44 w 116"/>
                <a:gd name="T19" fmla="*/ 9 h 102"/>
                <a:gd name="T20" fmla="*/ 73 w 116"/>
                <a:gd name="T21" fmla="*/ 22 h 102"/>
                <a:gd name="T22" fmla="*/ 73 w 116"/>
                <a:gd name="T23" fmla="*/ 92 h 102"/>
                <a:gd name="T24" fmla="*/ 44 w 116"/>
                <a:gd name="T25" fmla="*/ 80 h 102"/>
                <a:gd name="T26" fmla="*/ 44 w 116"/>
                <a:gd name="T27" fmla="*/ 9 h 102"/>
                <a:gd name="T28" fmla="*/ 8 w 116"/>
                <a:gd name="T29" fmla="*/ 20 h 102"/>
                <a:gd name="T30" fmla="*/ 37 w 116"/>
                <a:gd name="T31" fmla="*/ 9 h 102"/>
                <a:gd name="T32" fmla="*/ 37 w 116"/>
                <a:gd name="T33" fmla="*/ 80 h 102"/>
                <a:gd name="T34" fmla="*/ 8 w 116"/>
                <a:gd name="T35" fmla="*/ 92 h 102"/>
                <a:gd name="T36" fmla="*/ 8 w 116"/>
                <a:gd name="T37" fmla="*/ 20 h 102"/>
                <a:gd name="T38" fmla="*/ 109 w 116"/>
                <a:gd name="T39" fmla="*/ 82 h 102"/>
                <a:gd name="T40" fmla="*/ 80 w 116"/>
                <a:gd name="T41" fmla="*/ 92 h 102"/>
                <a:gd name="T42" fmla="*/ 80 w 116"/>
                <a:gd name="T43" fmla="*/ 22 h 102"/>
                <a:gd name="T44" fmla="*/ 109 w 116"/>
                <a:gd name="T45" fmla="*/ 10 h 102"/>
                <a:gd name="T46" fmla="*/ 109 w 116"/>
                <a:gd name="T47" fmla="*/ 8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6" h="102">
                  <a:moveTo>
                    <a:pt x="76" y="15"/>
                  </a:moveTo>
                  <a:lnTo>
                    <a:pt x="40" y="0"/>
                  </a:lnTo>
                  <a:lnTo>
                    <a:pt x="0" y="15"/>
                  </a:lnTo>
                  <a:lnTo>
                    <a:pt x="0" y="102"/>
                  </a:lnTo>
                  <a:lnTo>
                    <a:pt x="40" y="87"/>
                  </a:lnTo>
                  <a:lnTo>
                    <a:pt x="76" y="102"/>
                  </a:lnTo>
                  <a:lnTo>
                    <a:pt x="116" y="87"/>
                  </a:lnTo>
                  <a:lnTo>
                    <a:pt x="116" y="0"/>
                  </a:lnTo>
                  <a:lnTo>
                    <a:pt x="76" y="15"/>
                  </a:lnTo>
                  <a:close/>
                  <a:moveTo>
                    <a:pt x="44" y="9"/>
                  </a:moveTo>
                  <a:lnTo>
                    <a:pt x="73" y="22"/>
                  </a:lnTo>
                  <a:lnTo>
                    <a:pt x="73" y="92"/>
                  </a:lnTo>
                  <a:lnTo>
                    <a:pt x="44" y="80"/>
                  </a:lnTo>
                  <a:lnTo>
                    <a:pt x="44" y="9"/>
                  </a:lnTo>
                  <a:close/>
                  <a:moveTo>
                    <a:pt x="8" y="20"/>
                  </a:moveTo>
                  <a:lnTo>
                    <a:pt x="37" y="9"/>
                  </a:lnTo>
                  <a:lnTo>
                    <a:pt x="37" y="80"/>
                  </a:lnTo>
                  <a:lnTo>
                    <a:pt x="8" y="92"/>
                  </a:lnTo>
                  <a:lnTo>
                    <a:pt x="8" y="20"/>
                  </a:lnTo>
                  <a:close/>
                  <a:moveTo>
                    <a:pt x="109" y="82"/>
                  </a:moveTo>
                  <a:lnTo>
                    <a:pt x="80" y="92"/>
                  </a:lnTo>
                  <a:lnTo>
                    <a:pt x="80" y="22"/>
                  </a:lnTo>
                  <a:lnTo>
                    <a:pt x="109" y="10"/>
                  </a:lnTo>
                  <a:lnTo>
                    <a:pt x="109" y="8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868614" y="762985"/>
            <a:ext cx="5222153" cy="6050102"/>
            <a:chOff x="6868614" y="762985"/>
            <a:chExt cx="5222153" cy="6050102"/>
          </a:xfrm>
          <a:solidFill>
            <a:srgbClr val="358FCB"/>
          </a:solidFill>
        </p:grpSpPr>
        <p:sp>
          <p:nvSpPr>
            <p:cNvPr id="312" name="Freeform 55"/>
            <p:cNvSpPr>
              <a:spLocks noEditPoints="1"/>
            </p:cNvSpPr>
            <p:nvPr/>
          </p:nvSpPr>
          <p:spPr bwMode="auto">
            <a:xfrm>
              <a:off x="11738448" y="4076742"/>
              <a:ext cx="342533" cy="319044"/>
            </a:xfrm>
            <a:custGeom>
              <a:avLst/>
              <a:gdLst>
                <a:gd name="T0" fmla="*/ 53 w 107"/>
                <a:gd name="T1" fmla="*/ 13 h 100"/>
                <a:gd name="T2" fmla="*/ 37 w 107"/>
                <a:gd name="T3" fmla="*/ 16 h 100"/>
                <a:gd name="T4" fmla="*/ 24 w 107"/>
                <a:gd name="T5" fmla="*/ 23 h 100"/>
                <a:gd name="T6" fmla="*/ 13 w 107"/>
                <a:gd name="T7" fmla="*/ 43 h 100"/>
                <a:gd name="T8" fmla="*/ 17 w 107"/>
                <a:gd name="T9" fmla="*/ 55 h 100"/>
                <a:gd name="T10" fmla="*/ 27 w 107"/>
                <a:gd name="T11" fmla="*/ 66 h 100"/>
                <a:gd name="T12" fmla="*/ 33 w 107"/>
                <a:gd name="T13" fmla="*/ 75 h 100"/>
                <a:gd name="T14" fmla="*/ 33 w 107"/>
                <a:gd name="T15" fmla="*/ 79 h 100"/>
                <a:gd name="T16" fmla="*/ 36 w 107"/>
                <a:gd name="T17" fmla="*/ 77 h 100"/>
                <a:gd name="T18" fmla="*/ 45 w 107"/>
                <a:gd name="T19" fmla="*/ 73 h 100"/>
                <a:gd name="T20" fmla="*/ 47 w 107"/>
                <a:gd name="T21" fmla="*/ 73 h 100"/>
                <a:gd name="T22" fmla="*/ 53 w 107"/>
                <a:gd name="T23" fmla="*/ 73 h 100"/>
                <a:gd name="T24" fmla="*/ 70 w 107"/>
                <a:gd name="T25" fmla="*/ 71 h 100"/>
                <a:gd name="T26" fmla="*/ 83 w 107"/>
                <a:gd name="T27" fmla="*/ 64 h 100"/>
                <a:gd name="T28" fmla="*/ 93 w 107"/>
                <a:gd name="T29" fmla="*/ 43 h 100"/>
                <a:gd name="T30" fmla="*/ 83 w 107"/>
                <a:gd name="T31" fmla="*/ 23 h 100"/>
                <a:gd name="T32" fmla="*/ 70 w 107"/>
                <a:gd name="T33" fmla="*/ 16 h 100"/>
                <a:gd name="T34" fmla="*/ 53 w 107"/>
                <a:gd name="T35" fmla="*/ 13 h 100"/>
                <a:gd name="T36" fmla="*/ 53 w 107"/>
                <a:gd name="T37" fmla="*/ 0 h 100"/>
                <a:gd name="T38" fmla="*/ 53 w 107"/>
                <a:gd name="T39" fmla="*/ 0 h 100"/>
                <a:gd name="T40" fmla="*/ 107 w 107"/>
                <a:gd name="T41" fmla="*/ 43 h 100"/>
                <a:gd name="T42" fmla="*/ 53 w 107"/>
                <a:gd name="T43" fmla="*/ 87 h 100"/>
                <a:gd name="T44" fmla="*/ 45 w 107"/>
                <a:gd name="T45" fmla="*/ 86 h 100"/>
                <a:gd name="T46" fmla="*/ 7 w 107"/>
                <a:gd name="T47" fmla="*/ 100 h 100"/>
                <a:gd name="T48" fmla="*/ 7 w 107"/>
                <a:gd name="T49" fmla="*/ 97 h 100"/>
                <a:gd name="T50" fmla="*/ 20 w 107"/>
                <a:gd name="T51" fmla="*/ 80 h 100"/>
                <a:gd name="T52" fmla="*/ 20 w 107"/>
                <a:gd name="T53" fmla="*/ 77 h 100"/>
                <a:gd name="T54" fmla="*/ 0 w 107"/>
                <a:gd name="T55" fmla="*/ 43 h 100"/>
                <a:gd name="T56" fmla="*/ 53 w 107"/>
                <a:gd name="T5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00">
                  <a:moveTo>
                    <a:pt x="53" y="13"/>
                  </a:moveTo>
                  <a:cubicBezTo>
                    <a:pt x="48" y="13"/>
                    <a:pt x="42" y="14"/>
                    <a:pt x="37" y="16"/>
                  </a:cubicBezTo>
                  <a:cubicBezTo>
                    <a:pt x="32" y="18"/>
                    <a:pt x="28" y="20"/>
                    <a:pt x="24" y="23"/>
                  </a:cubicBezTo>
                  <a:cubicBezTo>
                    <a:pt x="17" y="29"/>
                    <a:pt x="13" y="36"/>
                    <a:pt x="13" y="43"/>
                  </a:cubicBezTo>
                  <a:cubicBezTo>
                    <a:pt x="13" y="48"/>
                    <a:pt x="14" y="52"/>
                    <a:pt x="17" y="55"/>
                  </a:cubicBezTo>
                  <a:cubicBezTo>
                    <a:pt x="19" y="59"/>
                    <a:pt x="23" y="63"/>
                    <a:pt x="27" y="66"/>
                  </a:cubicBezTo>
                  <a:cubicBezTo>
                    <a:pt x="30" y="68"/>
                    <a:pt x="32" y="71"/>
                    <a:pt x="33" y="75"/>
                  </a:cubicBezTo>
                  <a:cubicBezTo>
                    <a:pt x="33" y="76"/>
                    <a:pt x="33" y="78"/>
                    <a:pt x="33" y="79"/>
                  </a:cubicBezTo>
                  <a:cubicBezTo>
                    <a:pt x="34" y="78"/>
                    <a:pt x="35" y="78"/>
                    <a:pt x="36" y="77"/>
                  </a:cubicBezTo>
                  <a:cubicBezTo>
                    <a:pt x="38" y="74"/>
                    <a:pt x="42" y="73"/>
                    <a:pt x="45" y="73"/>
                  </a:cubicBezTo>
                  <a:cubicBezTo>
                    <a:pt x="46" y="73"/>
                    <a:pt x="46" y="73"/>
                    <a:pt x="47" y="73"/>
                  </a:cubicBezTo>
                  <a:cubicBezTo>
                    <a:pt x="49" y="73"/>
                    <a:pt x="51" y="73"/>
                    <a:pt x="53" y="73"/>
                  </a:cubicBezTo>
                  <a:cubicBezTo>
                    <a:pt x="59" y="73"/>
                    <a:pt x="65" y="73"/>
                    <a:pt x="70" y="71"/>
                  </a:cubicBezTo>
                  <a:cubicBezTo>
                    <a:pt x="75" y="69"/>
                    <a:pt x="79" y="67"/>
                    <a:pt x="83" y="64"/>
                  </a:cubicBezTo>
                  <a:cubicBezTo>
                    <a:pt x="90" y="58"/>
                    <a:pt x="93" y="51"/>
                    <a:pt x="93" y="43"/>
                  </a:cubicBezTo>
                  <a:cubicBezTo>
                    <a:pt x="93" y="36"/>
                    <a:pt x="90" y="29"/>
                    <a:pt x="83" y="23"/>
                  </a:cubicBezTo>
                  <a:cubicBezTo>
                    <a:pt x="79" y="20"/>
                    <a:pt x="75" y="18"/>
                    <a:pt x="70" y="16"/>
                  </a:cubicBezTo>
                  <a:cubicBezTo>
                    <a:pt x="65" y="14"/>
                    <a:pt x="59" y="13"/>
                    <a:pt x="53" y="13"/>
                  </a:cubicBezTo>
                  <a:close/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83" y="0"/>
                    <a:pt x="107" y="19"/>
                    <a:pt x="107" y="43"/>
                  </a:cubicBezTo>
                  <a:cubicBezTo>
                    <a:pt x="107" y="67"/>
                    <a:pt x="83" y="87"/>
                    <a:pt x="53" y="87"/>
                  </a:cubicBezTo>
                  <a:cubicBezTo>
                    <a:pt x="51" y="87"/>
                    <a:pt x="48" y="87"/>
                    <a:pt x="45" y="86"/>
                  </a:cubicBezTo>
                  <a:cubicBezTo>
                    <a:pt x="34" y="98"/>
                    <a:pt x="20" y="100"/>
                    <a:pt x="7" y="100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14" y="94"/>
                    <a:pt x="20" y="87"/>
                    <a:pt x="20" y="80"/>
                  </a:cubicBezTo>
                  <a:cubicBezTo>
                    <a:pt x="20" y="79"/>
                    <a:pt x="20" y="78"/>
                    <a:pt x="20" y="77"/>
                  </a:cubicBezTo>
                  <a:cubicBezTo>
                    <a:pt x="8" y="69"/>
                    <a:pt x="0" y="57"/>
                    <a:pt x="0" y="43"/>
                  </a:cubicBezTo>
                  <a:cubicBezTo>
                    <a:pt x="0" y="19"/>
                    <a:pt x="24" y="0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3" name="Freeform 56"/>
            <p:cNvSpPr>
              <a:spLocks noEditPoints="1"/>
            </p:cNvSpPr>
            <p:nvPr/>
          </p:nvSpPr>
          <p:spPr bwMode="auto">
            <a:xfrm>
              <a:off x="11501612" y="4250944"/>
              <a:ext cx="215306" cy="215306"/>
            </a:xfrm>
            <a:custGeom>
              <a:avLst/>
              <a:gdLst>
                <a:gd name="T0" fmla="*/ 62 w 67"/>
                <a:gd name="T1" fmla="*/ 17 h 67"/>
                <a:gd name="T2" fmla="*/ 67 w 67"/>
                <a:gd name="T3" fmla="*/ 13 h 67"/>
                <a:gd name="T4" fmla="*/ 67 w 67"/>
                <a:gd name="T5" fmla="*/ 5 h 67"/>
                <a:gd name="T6" fmla="*/ 58 w 67"/>
                <a:gd name="T7" fmla="*/ 5 h 67"/>
                <a:gd name="T8" fmla="*/ 58 w 67"/>
                <a:gd name="T9" fmla="*/ 0 h 67"/>
                <a:gd name="T10" fmla="*/ 4 w 67"/>
                <a:gd name="T11" fmla="*/ 0 h 67"/>
                <a:gd name="T12" fmla="*/ 0 w 67"/>
                <a:gd name="T13" fmla="*/ 5 h 67"/>
                <a:gd name="T14" fmla="*/ 0 w 67"/>
                <a:gd name="T15" fmla="*/ 63 h 67"/>
                <a:gd name="T16" fmla="*/ 4 w 67"/>
                <a:gd name="T17" fmla="*/ 67 h 67"/>
                <a:gd name="T18" fmla="*/ 58 w 67"/>
                <a:gd name="T19" fmla="*/ 67 h 67"/>
                <a:gd name="T20" fmla="*/ 58 w 67"/>
                <a:gd name="T21" fmla="*/ 50 h 67"/>
                <a:gd name="T22" fmla="*/ 62 w 67"/>
                <a:gd name="T23" fmla="*/ 50 h 67"/>
                <a:gd name="T24" fmla="*/ 67 w 67"/>
                <a:gd name="T25" fmla="*/ 46 h 67"/>
                <a:gd name="T26" fmla="*/ 67 w 67"/>
                <a:gd name="T27" fmla="*/ 38 h 67"/>
                <a:gd name="T28" fmla="*/ 58 w 67"/>
                <a:gd name="T29" fmla="*/ 38 h 67"/>
                <a:gd name="T30" fmla="*/ 58 w 67"/>
                <a:gd name="T31" fmla="*/ 34 h 67"/>
                <a:gd name="T32" fmla="*/ 62 w 67"/>
                <a:gd name="T33" fmla="*/ 34 h 67"/>
                <a:gd name="T34" fmla="*/ 67 w 67"/>
                <a:gd name="T35" fmla="*/ 30 h 67"/>
                <a:gd name="T36" fmla="*/ 67 w 67"/>
                <a:gd name="T37" fmla="*/ 21 h 67"/>
                <a:gd name="T38" fmla="*/ 58 w 67"/>
                <a:gd name="T39" fmla="*/ 21 h 67"/>
                <a:gd name="T40" fmla="*/ 58 w 67"/>
                <a:gd name="T41" fmla="*/ 17 h 67"/>
                <a:gd name="T42" fmla="*/ 62 w 67"/>
                <a:gd name="T43" fmla="*/ 17 h 67"/>
                <a:gd name="T44" fmla="*/ 37 w 67"/>
                <a:gd name="T45" fmla="*/ 17 h 67"/>
                <a:gd name="T46" fmla="*/ 46 w 67"/>
                <a:gd name="T47" fmla="*/ 25 h 67"/>
                <a:gd name="T48" fmla="*/ 37 w 67"/>
                <a:gd name="T49" fmla="*/ 34 h 67"/>
                <a:gd name="T50" fmla="*/ 29 w 67"/>
                <a:gd name="T51" fmla="*/ 25 h 67"/>
                <a:gd name="T52" fmla="*/ 37 w 67"/>
                <a:gd name="T53" fmla="*/ 17 h 67"/>
                <a:gd name="T54" fmla="*/ 16 w 67"/>
                <a:gd name="T55" fmla="*/ 63 h 67"/>
                <a:gd name="T56" fmla="*/ 12 w 67"/>
                <a:gd name="T57" fmla="*/ 63 h 67"/>
                <a:gd name="T58" fmla="*/ 12 w 67"/>
                <a:gd name="T59" fmla="*/ 5 h 67"/>
                <a:gd name="T60" fmla="*/ 16 w 67"/>
                <a:gd name="T61" fmla="*/ 5 h 67"/>
                <a:gd name="T62" fmla="*/ 16 w 67"/>
                <a:gd name="T63" fmla="*/ 63 h 67"/>
                <a:gd name="T64" fmla="*/ 50 w 67"/>
                <a:gd name="T65" fmla="*/ 50 h 67"/>
                <a:gd name="T66" fmla="*/ 25 w 67"/>
                <a:gd name="T67" fmla="*/ 50 h 67"/>
                <a:gd name="T68" fmla="*/ 25 w 67"/>
                <a:gd name="T69" fmla="*/ 46 h 67"/>
                <a:gd name="T70" fmla="*/ 33 w 67"/>
                <a:gd name="T71" fmla="*/ 38 h 67"/>
                <a:gd name="T72" fmla="*/ 33 w 67"/>
                <a:gd name="T73" fmla="*/ 38 h 67"/>
                <a:gd name="T74" fmla="*/ 41 w 67"/>
                <a:gd name="T75" fmla="*/ 38 h 67"/>
                <a:gd name="T76" fmla="*/ 50 w 67"/>
                <a:gd name="T77" fmla="*/ 46 h 67"/>
                <a:gd name="T78" fmla="*/ 50 w 67"/>
                <a:gd name="T79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7" h="67">
                  <a:moveTo>
                    <a:pt x="62" y="17"/>
                  </a:moveTo>
                  <a:cubicBezTo>
                    <a:pt x="65" y="17"/>
                    <a:pt x="67" y="15"/>
                    <a:pt x="67" y="13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5" y="50"/>
                    <a:pt x="67" y="49"/>
                    <a:pt x="67" y="46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5" y="34"/>
                    <a:pt x="67" y="32"/>
                    <a:pt x="67" y="3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17"/>
                    <a:pt x="58" y="17"/>
                    <a:pt x="58" y="17"/>
                  </a:cubicBezTo>
                  <a:lnTo>
                    <a:pt x="62" y="17"/>
                  </a:lnTo>
                  <a:close/>
                  <a:moveTo>
                    <a:pt x="37" y="17"/>
                  </a:moveTo>
                  <a:cubicBezTo>
                    <a:pt x="42" y="17"/>
                    <a:pt x="46" y="21"/>
                    <a:pt x="46" y="25"/>
                  </a:cubicBezTo>
                  <a:cubicBezTo>
                    <a:pt x="46" y="30"/>
                    <a:pt x="42" y="34"/>
                    <a:pt x="37" y="34"/>
                  </a:cubicBezTo>
                  <a:cubicBezTo>
                    <a:pt x="33" y="34"/>
                    <a:pt x="29" y="30"/>
                    <a:pt x="29" y="25"/>
                  </a:cubicBezTo>
                  <a:cubicBezTo>
                    <a:pt x="29" y="21"/>
                    <a:pt x="33" y="17"/>
                    <a:pt x="37" y="17"/>
                  </a:cubicBezTo>
                  <a:close/>
                  <a:moveTo>
                    <a:pt x="16" y="63"/>
                  </a:moveTo>
                  <a:cubicBezTo>
                    <a:pt x="12" y="63"/>
                    <a:pt x="12" y="63"/>
                    <a:pt x="12" y="6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6" y="5"/>
                    <a:pt x="16" y="5"/>
                    <a:pt x="16" y="5"/>
                  </a:cubicBezTo>
                  <a:lnTo>
                    <a:pt x="16" y="63"/>
                  </a:lnTo>
                  <a:close/>
                  <a:moveTo>
                    <a:pt x="50" y="50"/>
                  </a:moveTo>
                  <a:cubicBezTo>
                    <a:pt x="25" y="50"/>
                    <a:pt x="25" y="50"/>
                    <a:pt x="25" y="50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2"/>
                    <a:pt x="28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6" y="38"/>
                    <a:pt x="50" y="42"/>
                    <a:pt x="50" y="46"/>
                  </a:cubicBezTo>
                  <a:lnTo>
                    <a:pt x="5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4" name="Freeform 57"/>
            <p:cNvSpPr>
              <a:spLocks noEditPoints="1"/>
            </p:cNvSpPr>
            <p:nvPr/>
          </p:nvSpPr>
          <p:spPr bwMode="auto">
            <a:xfrm>
              <a:off x="11869589" y="3663746"/>
              <a:ext cx="185947" cy="182031"/>
            </a:xfrm>
            <a:custGeom>
              <a:avLst/>
              <a:gdLst>
                <a:gd name="T0" fmla="*/ 58 w 58"/>
                <a:gd name="T1" fmla="*/ 29 h 57"/>
                <a:gd name="T2" fmla="*/ 29 w 58"/>
                <a:gd name="T3" fmla="*/ 57 h 57"/>
                <a:gd name="T4" fmla="*/ 0 w 58"/>
                <a:gd name="T5" fmla="*/ 29 h 57"/>
                <a:gd name="T6" fmla="*/ 29 w 58"/>
                <a:gd name="T7" fmla="*/ 0 h 57"/>
                <a:gd name="T8" fmla="*/ 58 w 58"/>
                <a:gd name="T9" fmla="*/ 29 h 57"/>
                <a:gd name="T10" fmla="*/ 6 w 58"/>
                <a:gd name="T11" fmla="*/ 29 h 57"/>
                <a:gd name="T12" fmla="*/ 29 w 58"/>
                <a:gd name="T13" fmla="*/ 52 h 57"/>
                <a:gd name="T14" fmla="*/ 52 w 58"/>
                <a:gd name="T15" fmla="*/ 29 h 57"/>
                <a:gd name="T16" fmla="*/ 29 w 58"/>
                <a:gd name="T17" fmla="*/ 6 h 57"/>
                <a:gd name="T18" fmla="*/ 6 w 58"/>
                <a:gd name="T19" fmla="*/ 29 h 57"/>
                <a:gd name="T20" fmla="*/ 32 w 58"/>
                <a:gd name="T21" fmla="*/ 12 h 57"/>
                <a:gd name="T22" fmla="*/ 46 w 58"/>
                <a:gd name="T23" fmla="*/ 26 h 57"/>
                <a:gd name="T24" fmla="*/ 46 w 58"/>
                <a:gd name="T25" fmla="*/ 31 h 57"/>
                <a:gd name="T26" fmla="*/ 41 w 58"/>
                <a:gd name="T27" fmla="*/ 31 h 57"/>
                <a:gd name="T28" fmla="*/ 33 w 58"/>
                <a:gd name="T29" fmla="*/ 23 h 57"/>
                <a:gd name="T30" fmla="*/ 33 w 58"/>
                <a:gd name="T31" fmla="*/ 43 h 57"/>
                <a:gd name="T32" fmla="*/ 29 w 58"/>
                <a:gd name="T33" fmla="*/ 47 h 57"/>
                <a:gd name="T34" fmla="*/ 25 w 58"/>
                <a:gd name="T35" fmla="*/ 43 h 57"/>
                <a:gd name="T36" fmla="*/ 25 w 58"/>
                <a:gd name="T37" fmla="*/ 23 h 57"/>
                <a:gd name="T38" fmla="*/ 17 w 58"/>
                <a:gd name="T39" fmla="*/ 31 h 57"/>
                <a:gd name="T40" fmla="*/ 12 w 58"/>
                <a:gd name="T41" fmla="*/ 31 h 57"/>
                <a:gd name="T42" fmla="*/ 11 w 58"/>
                <a:gd name="T43" fmla="*/ 29 h 57"/>
                <a:gd name="T44" fmla="*/ 12 w 58"/>
                <a:gd name="T45" fmla="*/ 26 h 57"/>
                <a:gd name="T46" fmla="*/ 27 w 58"/>
                <a:gd name="T47" fmla="*/ 12 h 57"/>
                <a:gd name="T48" fmla="*/ 32 w 58"/>
                <a:gd name="T4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" h="57">
                  <a:moveTo>
                    <a:pt x="58" y="29"/>
                  </a:moveTo>
                  <a:cubicBezTo>
                    <a:pt x="58" y="45"/>
                    <a:pt x="45" y="57"/>
                    <a:pt x="29" y="57"/>
                  </a:cubicBezTo>
                  <a:cubicBezTo>
                    <a:pt x="13" y="57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lose/>
                  <a:moveTo>
                    <a:pt x="6" y="29"/>
                  </a:moveTo>
                  <a:cubicBezTo>
                    <a:pt x="6" y="42"/>
                    <a:pt x="16" y="52"/>
                    <a:pt x="29" y="52"/>
                  </a:cubicBezTo>
                  <a:cubicBezTo>
                    <a:pt x="42" y="52"/>
                    <a:pt x="52" y="42"/>
                    <a:pt x="52" y="29"/>
                  </a:cubicBezTo>
                  <a:cubicBezTo>
                    <a:pt x="52" y="16"/>
                    <a:pt x="42" y="6"/>
                    <a:pt x="29" y="6"/>
                  </a:cubicBezTo>
                  <a:cubicBezTo>
                    <a:pt x="16" y="6"/>
                    <a:pt x="6" y="16"/>
                    <a:pt x="6" y="29"/>
                  </a:cubicBezTo>
                  <a:close/>
                  <a:moveTo>
                    <a:pt x="32" y="12"/>
                  </a:moveTo>
                  <a:cubicBezTo>
                    <a:pt x="46" y="26"/>
                    <a:pt x="46" y="26"/>
                    <a:pt x="46" y="26"/>
                  </a:cubicBezTo>
                  <a:cubicBezTo>
                    <a:pt x="47" y="28"/>
                    <a:pt x="47" y="30"/>
                    <a:pt x="46" y="31"/>
                  </a:cubicBezTo>
                  <a:cubicBezTo>
                    <a:pt x="45" y="33"/>
                    <a:pt x="42" y="33"/>
                    <a:pt x="41" y="31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5"/>
                    <a:pt x="31" y="47"/>
                    <a:pt x="29" y="47"/>
                  </a:cubicBezTo>
                  <a:cubicBezTo>
                    <a:pt x="27" y="47"/>
                    <a:pt x="25" y="45"/>
                    <a:pt x="25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3"/>
                    <a:pt x="14" y="33"/>
                    <a:pt x="12" y="31"/>
                  </a:cubicBezTo>
                  <a:cubicBezTo>
                    <a:pt x="12" y="31"/>
                    <a:pt x="11" y="30"/>
                    <a:pt x="11" y="29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1"/>
                    <a:pt x="30" y="11"/>
                    <a:pt x="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5" name="Freeform 58"/>
            <p:cNvSpPr>
              <a:spLocks noEditPoints="1"/>
            </p:cNvSpPr>
            <p:nvPr/>
          </p:nvSpPr>
          <p:spPr bwMode="auto">
            <a:xfrm>
              <a:off x="11838272" y="3890796"/>
              <a:ext cx="146800" cy="146799"/>
            </a:xfrm>
            <a:custGeom>
              <a:avLst/>
              <a:gdLst>
                <a:gd name="T0" fmla="*/ 3 w 46"/>
                <a:gd name="T1" fmla="*/ 0 h 46"/>
                <a:gd name="T2" fmla="*/ 20 w 46"/>
                <a:gd name="T3" fmla="*/ 0 h 46"/>
                <a:gd name="T4" fmla="*/ 20 w 46"/>
                <a:gd name="T5" fmla="*/ 3 h 46"/>
                <a:gd name="T6" fmla="*/ 3 w 46"/>
                <a:gd name="T7" fmla="*/ 3 h 46"/>
                <a:gd name="T8" fmla="*/ 3 w 46"/>
                <a:gd name="T9" fmla="*/ 0 h 46"/>
                <a:gd name="T10" fmla="*/ 26 w 46"/>
                <a:gd name="T11" fmla="*/ 0 h 46"/>
                <a:gd name="T12" fmla="*/ 43 w 46"/>
                <a:gd name="T13" fmla="*/ 0 h 46"/>
                <a:gd name="T14" fmla="*/ 43 w 46"/>
                <a:gd name="T15" fmla="*/ 3 h 46"/>
                <a:gd name="T16" fmla="*/ 26 w 46"/>
                <a:gd name="T17" fmla="*/ 3 h 46"/>
                <a:gd name="T18" fmla="*/ 26 w 46"/>
                <a:gd name="T19" fmla="*/ 0 h 46"/>
                <a:gd name="T20" fmla="*/ 43 w 46"/>
                <a:gd name="T21" fmla="*/ 14 h 46"/>
                <a:gd name="T22" fmla="*/ 41 w 46"/>
                <a:gd name="T23" fmla="*/ 14 h 46"/>
                <a:gd name="T24" fmla="*/ 41 w 46"/>
                <a:gd name="T25" fmla="*/ 3 h 46"/>
                <a:gd name="T26" fmla="*/ 29 w 46"/>
                <a:gd name="T27" fmla="*/ 3 h 46"/>
                <a:gd name="T28" fmla="*/ 29 w 46"/>
                <a:gd name="T29" fmla="*/ 14 h 46"/>
                <a:gd name="T30" fmla="*/ 17 w 46"/>
                <a:gd name="T31" fmla="*/ 14 h 46"/>
                <a:gd name="T32" fmla="*/ 17 w 46"/>
                <a:gd name="T33" fmla="*/ 3 h 46"/>
                <a:gd name="T34" fmla="*/ 6 w 46"/>
                <a:gd name="T35" fmla="*/ 3 h 46"/>
                <a:gd name="T36" fmla="*/ 6 w 46"/>
                <a:gd name="T37" fmla="*/ 14 h 46"/>
                <a:gd name="T38" fmla="*/ 3 w 46"/>
                <a:gd name="T39" fmla="*/ 14 h 46"/>
                <a:gd name="T40" fmla="*/ 0 w 46"/>
                <a:gd name="T41" fmla="*/ 18 h 46"/>
                <a:gd name="T42" fmla="*/ 0 w 46"/>
                <a:gd name="T43" fmla="*/ 43 h 46"/>
                <a:gd name="T44" fmla="*/ 3 w 46"/>
                <a:gd name="T45" fmla="*/ 46 h 46"/>
                <a:gd name="T46" fmla="*/ 17 w 46"/>
                <a:gd name="T47" fmla="*/ 46 h 46"/>
                <a:gd name="T48" fmla="*/ 20 w 46"/>
                <a:gd name="T49" fmla="*/ 43 h 46"/>
                <a:gd name="T50" fmla="*/ 20 w 46"/>
                <a:gd name="T51" fmla="*/ 26 h 46"/>
                <a:gd name="T52" fmla="*/ 26 w 46"/>
                <a:gd name="T53" fmla="*/ 26 h 46"/>
                <a:gd name="T54" fmla="*/ 26 w 46"/>
                <a:gd name="T55" fmla="*/ 43 h 46"/>
                <a:gd name="T56" fmla="*/ 29 w 46"/>
                <a:gd name="T57" fmla="*/ 46 h 46"/>
                <a:gd name="T58" fmla="*/ 43 w 46"/>
                <a:gd name="T59" fmla="*/ 46 h 46"/>
                <a:gd name="T60" fmla="*/ 46 w 46"/>
                <a:gd name="T61" fmla="*/ 43 h 46"/>
                <a:gd name="T62" fmla="*/ 46 w 46"/>
                <a:gd name="T63" fmla="*/ 18 h 46"/>
                <a:gd name="T64" fmla="*/ 43 w 46"/>
                <a:gd name="T65" fmla="*/ 14 h 46"/>
                <a:gd name="T66" fmla="*/ 16 w 46"/>
                <a:gd name="T67" fmla="*/ 43 h 46"/>
                <a:gd name="T68" fmla="*/ 5 w 46"/>
                <a:gd name="T69" fmla="*/ 43 h 46"/>
                <a:gd name="T70" fmla="*/ 3 w 46"/>
                <a:gd name="T71" fmla="*/ 42 h 46"/>
                <a:gd name="T72" fmla="*/ 5 w 46"/>
                <a:gd name="T73" fmla="*/ 40 h 46"/>
                <a:gd name="T74" fmla="*/ 16 w 46"/>
                <a:gd name="T75" fmla="*/ 40 h 46"/>
                <a:gd name="T76" fmla="*/ 17 w 46"/>
                <a:gd name="T77" fmla="*/ 42 h 46"/>
                <a:gd name="T78" fmla="*/ 16 w 46"/>
                <a:gd name="T79" fmla="*/ 43 h 46"/>
                <a:gd name="T80" fmla="*/ 25 w 46"/>
                <a:gd name="T81" fmla="*/ 23 h 46"/>
                <a:gd name="T82" fmla="*/ 22 w 46"/>
                <a:gd name="T83" fmla="*/ 23 h 46"/>
                <a:gd name="T84" fmla="*/ 20 w 46"/>
                <a:gd name="T85" fmla="*/ 22 h 46"/>
                <a:gd name="T86" fmla="*/ 22 w 46"/>
                <a:gd name="T87" fmla="*/ 20 h 46"/>
                <a:gd name="T88" fmla="*/ 25 w 46"/>
                <a:gd name="T89" fmla="*/ 20 h 46"/>
                <a:gd name="T90" fmla="*/ 26 w 46"/>
                <a:gd name="T91" fmla="*/ 22 h 46"/>
                <a:gd name="T92" fmla="*/ 25 w 46"/>
                <a:gd name="T93" fmla="*/ 23 h 46"/>
                <a:gd name="T94" fmla="*/ 42 w 46"/>
                <a:gd name="T95" fmla="*/ 43 h 46"/>
                <a:gd name="T96" fmla="*/ 31 w 46"/>
                <a:gd name="T97" fmla="*/ 43 h 46"/>
                <a:gd name="T98" fmla="*/ 29 w 46"/>
                <a:gd name="T99" fmla="*/ 42 h 46"/>
                <a:gd name="T100" fmla="*/ 31 w 46"/>
                <a:gd name="T101" fmla="*/ 40 h 46"/>
                <a:gd name="T102" fmla="*/ 42 w 46"/>
                <a:gd name="T103" fmla="*/ 40 h 46"/>
                <a:gd name="T104" fmla="*/ 43 w 46"/>
                <a:gd name="T105" fmla="*/ 42 h 46"/>
                <a:gd name="T106" fmla="*/ 42 w 46"/>
                <a:gd name="T107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" h="46">
                  <a:moveTo>
                    <a:pt x="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0"/>
                  </a:lnTo>
                  <a:close/>
                  <a:moveTo>
                    <a:pt x="26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26" y="3"/>
                    <a:pt x="26" y="3"/>
                    <a:pt x="26" y="3"/>
                  </a:cubicBezTo>
                  <a:lnTo>
                    <a:pt x="26" y="0"/>
                  </a:lnTo>
                  <a:close/>
                  <a:moveTo>
                    <a:pt x="43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6"/>
                    <a:pt x="0" y="1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2" y="46"/>
                    <a:pt x="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9" y="46"/>
                    <a:pt x="20" y="45"/>
                    <a:pt x="20" y="43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5"/>
                    <a:pt x="28" y="46"/>
                    <a:pt x="29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5" y="46"/>
                    <a:pt x="46" y="45"/>
                    <a:pt x="46" y="43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6"/>
                    <a:pt x="45" y="14"/>
                    <a:pt x="43" y="14"/>
                  </a:cubicBezTo>
                  <a:close/>
                  <a:moveTo>
                    <a:pt x="16" y="43"/>
                  </a:move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3" y="43"/>
                    <a:pt x="3" y="42"/>
                  </a:cubicBezTo>
                  <a:cubicBezTo>
                    <a:pt x="3" y="41"/>
                    <a:pt x="4" y="40"/>
                    <a:pt x="5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7" y="40"/>
                    <a:pt x="17" y="41"/>
                    <a:pt x="17" y="42"/>
                  </a:cubicBezTo>
                  <a:cubicBezTo>
                    <a:pt x="17" y="43"/>
                    <a:pt x="17" y="43"/>
                    <a:pt x="16" y="43"/>
                  </a:cubicBezTo>
                  <a:close/>
                  <a:moveTo>
                    <a:pt x="25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0" y="22"/>
                    <a:pt x="20" y="22"/>
                  </a:cubicBezTo>
                  <a:cubicBezTo>
                    <a:pt x="20" y="21"/>
                    <a:pt x="21" y="20"/>
                    <a:pt x="22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6" y="21"/>
                    <a:pt x="26" y="22"/>
                  </a:cubicBezTo>
                  <a:cubicBezTo>
                    <a:pt x="26" y="22"/>
                    <a:pt x="25" y="23"/>
                    <a:pt x="25" y="23"/>
                  </a:cubicBezTo>
                  <a:close/>
                  <a:moveTo>
                    <a:pt x="42" y="43"/>
                  </a:move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29" y="43"/>
                    <a:pt x="29" y="42"/>
                  </a:cubicBezTo>
                  <a:cubicBezTo>
                    <a:pt x="29" y="41"/>
                    <a:pt x="30" y="40"/>
                    <a:pt x="31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40"/>
                    <a:pt x="43" y="41"/>
                    <a:pt x="43" y="42"/>
                  </a:cubicBezTo>
                  <a:cubicBezTo>
                    <a:pt x="43" y="43"/>
                    <a:pt x="43" y="43"/>
                    <a:pt x="4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6" name="Freeform 59"/>
            <p:cNvSpPr>
              <a:spLocks/>
            </p:cNvSpPr>
            <p:nvPr/>
          </p:nvSpPr>
          <p:spPr bwMode="auto">
            <a:xfrm>
              <a:off x="11572076" y="3920155"/>
              <a:ext cx="236837" cy="238794"/>
            </a:xfrm>
            <a:custGeom>
              <a:avLst/>
              <a:gdLst>
                <a:gd name="T0" fmla="*/ 61 w 121"/>
                <a:gd name="T1" fmla="*/ 122 h 122"/>
                <a:gd name="T2" fmla="*/ 121 w 121"/>
                <a:gd name="T3" fmla="*/ 62 h 122"/>
                <a:gd name="T4" fmla="*/ 84 w 121"/>
                <a:gd name="T5" fmla="*/ 62 h 122"/>
                <a:gd name="T6" fmla="*/ 84 w 121"/>
                <a:gd name="T7" fmla="*/ 0 h 122"/>
                <a:gd name="T8" fmla="*/ 38 w 121"/>
                <a:gd name="T9" fmla="*/ 0 h 122"/>
                <a:gd name="T10" fmla="*/ 38 w 121"/>
                <a:gd name="T11" fmla="*/ 62 h 122"/>
                <a:gd name="T12" fmla="*/ 0 w 121"/>
                <a:gd name="T13" fmla="*/ 62 h 122"/>
                <a:gd name="T14" fmla="*/ 61 w 121"/>
                <a:gd name="T1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2">
                  <a:moveTo>
                    <a:pt x="61" y="122"/>
                  </a:moveTo>
                  <a:lnTo>
                    <a:pt x="121" y="62"/>
                  </a:lnTo>
                  <a:lnTo>
                    <a:pt x="84" y="62"/>
                  </a:lnTo>
                  <a:lnTo>
                    <a:pt x="84" y="0"/>
                  </a:lnTo>
                  <a:lnTo>
                    <a:pt x="38" y="0"/>
                  </a:lnTo>
                  <a:lnTo>
                    <a:pt x="38" y="62"/>
                  </a:lnTo>
                  <a:lnTo>
                    <a:pt x="0" y="62"/>
                  </a:lnTo>
                  <a:lnTo>
                    <a:pt x="61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7" name="Freeform 60"/>
            <p:cNvSpPr>
              <a:spLocks noEditPoints="1"/>
            </p:cNvSpPr>
            <p:nvPr/>
          </p:nvSpPr>
          <p:spPr bwMode="auto">
            <a:xfrm>
              <a:off x="11848058" y="3391677"/>
              <a:ext cx="197691" cy="197690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1 h 62"/>
                <a:gd name="T4" fmla="*/ 31 w 62"/>
                <a:gd name="T5" fmla="*/ 0 h 62"/>
                <a:gd name="T6" fmla="*/ 62 w 62"/>
                <a:gd name="T7" fmla="*/ 31 h 62"/>
                <a:gd name="T8" fmla="*/ 31 w 62"/>
                <a:gd name="T9" fmla="*/ 62 h 62"/>
                <a:gd name="T10" fmla="*/ 57 w 62"/>
                <a:gd name="T11" fmla="*/ 35 h 62"/>
                <a:gd name="T12" fmla="*/ 41 w 62"/>
                <a:gd name="T13" fmla="*/ 34 h 62"/>
                <a:gd name="T14" fmla="*/ 46 w 62"/>
                <a:gd name="T15" fmla="*/ 53 h 62"/>
                <a:gd name="T16" fmla="*/ 57 w 62"/>
                <a:gd name="T17" fmla="*/ 35 h 62"/>
                <a:gd name="T18" fmla="*/ 41 w 62"/>
                <a:gd name="T19" fmla="*/ 55 h 62"/>
                <a:gd name="T20" fmla="*/ 36 w 62"/>
                <a:gd name="T21" fmla="*/ 35 h 62"/>
                <a:gd name="T22" fmla="*/ 35 w 62"/>
                <a:gd name="T23" fmla="*/ 35 h 62"/>
                <a:gd name="T24" fmla="*/ 15 w 62"/>
                <a:gd name="T25" fmla="*/ 52 h 62"/>
                <a:gd name="T26" fmla="*/ 31 w 62"/>
                <a:gd name="T27" fmla="*/ 57 h 62"/>
                <a:gd name="T28" fmla="*/ 41 w 62"/>
                <a:gd name="T29" fmla="*/ 55 h 62"/>
                <a:gd name="T30" fmla="*/ 11 w 62"/>
                <a:gd name="T31" fmla="*/ 48 h 62"/>
                <a:gd name="T32" fmla="*/ 33 w 62"/>
                <a:gd name="T33" fmla="*/ 31 h 62"/>
                <a:gd name="T34" fmla="*/ 34 w 62"/>
                <a:gd name="T35" fmla="*/ 31 h 62"/>
                <a:gd name="T36" fmla="*/ 32 w 62"/>
                <a:gd name="T37" fmla="*/ 26 h 62"/>
                <a:gd name="T38" fmla="*/ 4 w 62"/>
                <a:gd name="T39" fmla="*/ 30 h 62"/>
                <a:gd name="T40" fmla="*/ 4 w 62"/>
                <a:gd name="T41" fmla="*/ 31 h 62"/>
                <a:gd name="T42" fmla="*/ 11 w 62"/>
                <a:gd name="T43" fmla="*/ 48 h 62"/>
                <a:gd name="T44" fmla="*/ 5 w 62"/>
                <a:gd name="T45" fmla="*/ 25 h 62"/>
                <a:gd name="T46" fmla="*/ 29 w 62"/>
                <a:gd name="T47" fmla="*/ 22 h 62"/>
                <a:gd name="T48" fmla="*/ 20 w 62"/>
                <a:gd name="T49" fmla="*/ 7 h 62"/>
                <a:gd name="T50" fmla="*/ 5 w 62"/>
                <a:gd name="T51" fmla="*/ 25 h 62"/>
                <a:gd name="T52" fmla="*/ 25 w 62"/>
                <a:gd name="T53" fmla="*/ 5 h 62"/>
                <a:gd name="T54" fmla="*/ 35 w 62"/>
                <a:gd name="T55" fmla="*/ 20 h 62"/>
                <a:gd name="T56" fmla="*/ 49 w 62"/>
                <a:gd name="T57" fmla="*/ 11 h 62"/>
                <a:gd name="T58" fmla="*/ 31 w 62"/>
                <a:gd name="T59" fmla="*/ 4 h 62"/>
                <a:gd name="T60" fmla="*/ 25 w 62"/>
                <a:gd name="T61" fmla="*/ 5 h 62"/>
                <a:gd name="T62" fmla="*/ 51 w 62"/>
                <a:gd name="T63" fmla="*/ 14 h 62"/>
                <a:gd name="T64" fmla="*/ 37 w 62"/>
                <a:gd name="T65" fmla="*/ 24 h 62"/>
                <a:gd name="T66" fmla="*/ 38 w 62"/>
                <a:gd name="T67" fmla="*/ 28 h 62"/>
                <a:gd name="T68" fmla="*/ 39 w 62"/>
                <a:gd name="T69" fmla="*/ 30 h 62"/>
                <a:gd name="T70" fmla="*/ 57 w 62"/>
                <a:gd name="T71" fmla="*/ 30 h 62"/>
                <a:gd name="T72" fmla="*/ 51 w 62"/>
                <a:gd name="T73" fmla="*/ 1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57" y="35"/>
                  </a:moveTo>
                  <a:cubicBezTo>
                    <a:pt x="56" y="35"/>
                    <a:pt x="49" y="32"/>
                    <a:pt x="41" y="34"/>
                  </a:cubicBezTo>
                  <a:cubicBezTo>
                    <a:pt x="44" y="43"/>
                    <a:pt x="45" y="51"/>
                    <a:pt x="46" y="53"/>
                  </a:cubicBezTo>
                  <a:cubicBezTo>
                    <a:pt x="52" y="49"/>
                    <a:pt x="56" y="42"/>
                    <a:pt x="57" y="35"/>
                  </a:cubicBezTo>
                  <a:close/>
                  <a:moveTo>
                    <a:pt x="41" y="55"/>
                  </a:moveTo>
                  <a:cubicBezTo>
                    <a:pt x="41" y="53"/>
                    <a:pt x="39" y="45"/>
                    <a:pt x="36" y="35"/>
                  </a:cubicBezTo>
                  <a:cubicBezTo>
                    <a:pt x="36" y="35"/>
                    <a:pt x="36" y="35"/>
                    <a:pt x="35" y="35"/>
                  </a:cubicBezTo>
                  <a:cubicBezTo>
                    <a:pt x="20" y="40"/>
                    <a:pt x="15" y="51"/>
                    <a:pt x="15" y="52"/>
                  </a:cubicBezTo>
                  <a:cubicBezTo>
                    <a:pt x="19" y="55"/>
                    <a:pt x="25" y="57"/>
                    <a:pt x="31" y="57"/>
                  </a:cubicBezTo>
                  <a:cubicBezTo>
                    <a:pt x="35" y="57"/>
                    <a:pt x="38" y="57"/>
                    <a:pt x="41" y="55"/>
                  </a:cubicBezTo>
                  <a:close/>
                  <a:moveTo>
                    <a:pt x="11" y="48"/>
                  </a:moveTo>
                  <a:cubicBezTo>
                    <a:pt x="12" y="47"/>
                    <a:pt x="19" y="35"/>
                    <a:pt x="33" y="31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3" y="29"/>
                    <a:pt x="32" y="28"/>
                    <a:pt x="32" y="26"/>
                  </a:cubicBezTo>
                  <a:cubicBezTo>
                    <a:pt x="18" y="30"/>
                    <a:pt x="6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8"/>
                    <a:pt x="7" y="44"/>
                    <a:pt x="11" y="48"/>
                  </a:cubicBezTo>
                  <a:close/>
                  <a:moveTo>
                    <a:pt x="5" y="25"/>
                  </a:moveTo>
                  <a:cubicBezTo>
                    <a:pt x="6" y="25"/>
                    <a:pt x="17" y="25"/>
                    <a:pt x="29" y="22"/>
                  </a:cubicBezTo>
                  <a:cubicBezTo>
                    <a:pt x="25" y="14"/>
                    <a:pt x="20" y="8"/>
                    <a:pt x="20" y="7"/>
                  </a:cubicBezTo>
                  <a:cubicBezTo>
                    <a:pt x="12" y="10"/>
                    <a:pt x="7" y="17"/>
                    <a:pt x="5" y="25"/>
                  </a:cubicBezTo>
                  <a:close/>
                  <a:moveTo>
                    <a:pt x="25" y="5"/>
                  </a:moveTo>
                  <a:cubicBezTo>
                    <a:pt x="25" y="6"/>
                    <a:pt x="30" y="12"/>
                    <a:pt x="35" y="20"/>
                  </a:cubicBezTo>
                  <a:cubicBezTo>
                    <a:pt x="44" y="17"/>
                    <a:pt x="48" y="12"/>
                    <a:pt x="49" y="11"/>
                  </a:cubicBezTo>
                  <a:cubicBezTo>
                    <a:pt x="44" y="7"/>
                    <a:pt x="38" y="4"/>
                    <a:pt x="31" y="4"/>
                  </a:cubicBezTo>
                  <a:cubicBezTo>
                    <a:pt x="29" y="4"/>
                    <a:pt x="27" y="4"/>
                    <a:pt x="25" y="5"/>
                  </a:cubicBezTo>
                  <a:close/>
                  <a:moveTo>
                    <a:pt x="51" y="14"/>
                  </a:moveTo>
                  <a:cubicBezTo>
                    <a:pt x="51" y="15"/>
                    <a:pt x="46" y="20"/>
                    <a:pt x="37" y="24"/>
                  </a:cubicBezTo>
                  <a:cubicBezTo>
                    <a:pt x="37" y="26"/>
                    <a:pt x="38" y="27"/>
                    <a:pt x="38" y="28"/>
                  </a:cubicBezTo>
                  <a:cubicBezTo>
                    <a:pt x="39" y="29"/>
                    <a:pt x="39" y="29"/>
                    <a:pt x="39" y="30"/>
                  </a:cubicBezTo>
                  <a:cubicBezTo>
                    <a:pt x="48" y="29"/>
                    <a:pt x="57" y="30"/>
                    <a:pt x="57" y="30"/>
                  </a:cubicBezTo>
                  <a:cubicBezTo>
                    <a:pt x="57" y="24"/>
                    <a:pt x="55" y="18"/>
                    <a:pt x="5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8" name="Freeform 61"/>
            <p:cNvSpPr>
              <a:spLocks noEditPoints="1"/>
            </p:cNvSpPr>
            <p:nvPr/>
          </p:nvSpPr>
          <p:spPr bwMode="auto">
            <a:xfrm>
              <a:off x="11650369" y="3689191"/>
              <a:ext cx="187904" cy="166372"/>
            </a:xfrm>
            <a:custGeom>
              <a:avLst/>
              <a:gdLst>
                <a:gd name="T0" fmla="*/ 48 w 59"/>
                <a:gd name="T1" fmla="*/ 0 h 52"/>
                <a:gd name="T2" fmla="*/ 11 w 59"/>
                <a:gd name="T3" fmla="*/ 0 h 52"/>
                <a:gd name="T4" fmla="*/ 0 w 59"/>
                <a:gd name="T5" fmla="*/ 12 h 52"/>
                <a:gd name="T6" fmla="*/ 0 w 59"/>
                <a:gd name="T7" fmla="*/ 50 h 52"/>
                <a:gd name="T8" fmla="*/ 2 w 59"/>
                <a:gd name="T9" fmla="*/ 52 h 52"/>
                <a:gd name="T10" fmla="*/ 57 w 59"/>
                <a:gd name="T11" fmla="*/ 52 h 52"/>
                <a:gd name="T12" fmla="*/ 59 w 59"/>
                <a:gd name="T13" fmla="*/ 50 h 52"/>
                <a:gd name="T14" fmla="*/ 59 w 59"/>
                <a:gd name="T15" fmla="*/ 12 h 52"/>
                <a:gd name="T16" fmla="*/ 48 w 59"/>
                <a:gd name="T17" fmla="*/ 0 h 52"/>
                <a:gd name="T18" fmla="*/ 37 w 59"/>
                <a:gd name="T19" fmla="*/ 34 h 52"/>
                <a:gd name="T20" fmla="*/ 37 w 59"/>
                <a:gd name="T21" fmla="*/ 45 h 52"/>
                <a:gd name="T22" fmla="*/ 22 w 59"/>
                <a:gd name="T23" fmla="*/ 45 h 52"/>
                <a:gd name="T24" fmla="*/ 22 w 59"/>
                <a:gd name="T25" fmla="*/ 34 h 52"/>
                <a:gd name="T26" fmla="*/ 11 w 59"/>
                <a:gd name="T27" fmla="*/ 34 h 52"/>
                <a:gd name="T28" fmla="*/ 29 w 59"/>
                <a:gd name="T29" fmla="*/ 19 h 52"/>
                <a:gd name="T30" fmla="*/ 48 w 59"/>
                <a:gd name="T31" fmla="*/ 34 h 52"/>
                <a:gd name="T32" fmla="*/ 37 w 59"/>
                <a:gd name="T33" fmla="*/ 34 h 52"/>
                <a:gd name="T34" fmla="*/ 9 w 59"/>
                <a:gd name="T35" fmla="*/ 8 h 52"/>
                <a:gd name="T36" fmla="*/ 12 w 59"/>
                <a:gd name="T37" fmla="*/ 4 h 52"/>
                <a:gd name="T38" fmla="*/ 46 w 59"/>
                <a:gd name="T39" fmla="*/ 4 h 52"/>
                <a:gd name="T40" fmla="*/ 50 w 59"/>
                <a:gd name="T41" fmla="*/ 8 h 52"/>
                <a:gd name="T42" fmla="*/ 9 w 59"/>
                <a:gd name="T43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" h="52">
                  <a:moveTo>
                    <a:pt x="4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2"/>
                    <a:pt x="2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8" y="52"/>
                    <a:pt x="59" y="52"/>
                    <a:pt x="59" y="50"/>
                  </a:cubicBezTo>
                  <a:cubicBezTo>
                    <a:pt x="59" y="12"/>
                    <a:pt x="59" y="12"/>
                    <a:pt x="59" y="12"/>
                  </a:cubicBezTo>
                  <a:lnTo>
                    <a:pt x="48" y="0"/>
                  </a:lnTo>
                  <a:close/>
                  <a:moveTo>
                    <a:pt x="37" y="34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48" y="34"/>
                    <a:pt x="48" y="34"/>
                    <a:pt x="48" y="34"/>
                  </a:cubicBezTo>
                  <a:lnTo>
                    <a:pt x="37" y="34"/>
                  </a:lnTo>
                  <a:close/>
                  <a:moveTo>
                    <a:pt x="9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9" name="Freeform 62"/>
            <p:cNvSpPr>
              <a:spLocks noEditPoints="1"/>
            </p:cNvSpPr>
            <p:nvPr/>
          </p:nvSpPr>
          <p:spPr bwMode="auto">
            <a:xfrm>
              <a:off x="11243244" y="4012150"/>
              <a:ext cx="303387" cy="266197"/>
            </a:xfrm>
            <a:custGeom>
              <a:avLst/>
              <a:gdLst>
                <a:gd name="T0" fmla="*/ 95 w 95"/>
                <a:gd name="T1" fmla="*/ 34 h 83"/>
                <a:gd name="T2" fmla="*/ 83 w 95"/>
                <a:gd name="T3" fmla="*/ 0 h 83"/>
                <a:gd name="T4" fmla="*/ 83 w 95"/>
                <a:gd name="T5" fmla="*/ 0 h 83"/>
                <a:gd name="T6" fmla="*/ 75 w 95"/>
                <a:gd name="T7" fmla="*/ 0 h 83"/>
                <a:gd name="T8" fmla="*/ 31 w 95"/>
                <a:gd name="T9" fmla="*/ 19 h 83"/>
                <a:gd name="T10" fmla="*/ 30 w 95"/>
                <a:gd name="T11" fmla="*/ 34 h 83"/>
                <a:gd name="T12" fmla="*/ 31 w 95"/>
                <a:gd name="T13" fmla="*/ 49 h 83"/>
                <a:gd name="T14" fmla="*/ 75 w 95"/>
                <a:gd name="T15" fmla="*/ 67 h 83"/>
                <a:gd name="T16" fmla="*/ 83 w 95"/>
                <a:gd name="T17" fmla="*/ 67 h 83"/>
                <a:gd name="T18" fmla="*/ 83 w 95"/>
                <a:gd name="T19" fmla="*/ 67 h 83"/>
                <a:gd name="T20" fmla="*/ 95 w 95"/>
                <a:gd name="T21" fmla="*/ 34 h 83"/>
                <a:gd name="T22" fmla="*/ 80 w 95"/>
                <a:gd name="T23" fmla="*/ 62 h 83"/>
                <a:gd name="T24" fmla="*/ 78 w 95"/>
                <a:gd name="T25" fmla="*/ 61 h 83"/>
                <a:gd name="T26" fmla="*/ 75 w 95"/>
                <a:gd name="T27" fmla="*/ 55 h 83"/>
                <a:gd name="T28" fmla="*/ 71 w 95"/>
                <a:gd name="T29" fmla="*/ 34 h 83"/>
                <a:gd name="T30" fmla="*/ 75 w 95"/>
                <a:gd name="T31" fmla="*/ 12 h 83"/>
                <a:gd name="T32" fmla="*/ 78 w 95"/>
                <a:gd name="T33" fmla="*/ 7 h 83"/>
                <a:gd name="T34" fmla="*/ 80 w 95"/>
                <a:gd name="T35" fmla="*/ 5 h 83"/>
                <a:gd name="T36" fmla="*/ 82 w 95"/>
                <a:gd name="T37" fmla="*/ 7 h 83"/>
                <a:gd name="T38" fmla="*/ 86 w 95"/>
                <a:gd name="T39" fmla="*/ 12 h 83"/>
                <a:gd name="T40" fmla="*/ 89 w 95"/>
                <a:gd name="T41" fmla="*/ 34 h 83"/>
                <a:gd name="T42" fmla="*/ 86 w 95"/>
                <a:gd name="T43" fmla="*/ 55 h 83"/>
                <a:gd name="T44" fmla="*/ 82 w 95"/>
                <a:gd name="T45" fmla="*/ 61 h 83"/>
                <a:gd name="T46" fmla="*/ 80 w 95"/>
                <a:gd name="T47" fmla="*/ 62 h 83"/>
                <a:gd name="T48" fmla="*/ 23 w 95"/>
                <a:gd name="T49" fmla="*/ 34 h 83"/>
                <a:gd name="T50" fmla="*/ 24 w 95"/>
                <a:gd name="T51" fmla="*/ 20 h 83"/>
                <a:gd name="T52" fmla="*/ 12 w 95"/>
                <a:gd name="T53" fmla="*/ 21 h 83"/>
                <a:gd name="T54" fmla="*/ 5 w 95"/>
                <a:gd name="T55" fmla="*/ 21 h 83"/>
                <a:gd name="T56" fmla="*/ 0 w 95"/>
                <a:gd name="T57" fmla="*/ 30 h 83"/>
                <a:gd name="T58" fmla="*/ 0 w 95"/>
                <a:gd name="T59" fmla="*/ 38 h 83"/>
                <a:gd name="T60" fmla="*/ 5 w 95"/>
                <a:gd name="T61" fmla="*/ 47 h 83"/>
                <a:gd name="T62" fmla="*/ 12 w 95"/>
                <a:gd name="T63" fmla="*/ 47 h 83"/>
                <a:gd name="T64" fmla="*/ 24 w 95"/>
                <a:gd name="T65" fmla="*/ 47 h 83"/>
                <a:gd name="T66" fmla="*/ 23 w 95"/>
                <a:gd name="T67" fmla="*/ 34 h 83"/>
                <a:gd name="T68" fmla="*/ 34 w 95"/>
                <a:gd name="T69" fmla="*/ 53 h 83"/>
                <a:gd name="T70" fmla="*/ 22 w 95"/>
                <a:gd name="T71" fmla="*/ 51 h 83"/>
                <a:gd name="T72" fmla="*/ 30 w 95"/>
                <a:gd name="T73" fmla="*/ 81 h 83"/>
                <a:gd name="T74" fmla="*/ 33 w 95"/>
                <a:gd name="T75" fmla="*/ 83 h 83"/>
                <a:gd name="T76" fmla="*/ 44 w 95"/>
                <a:gd name="T77" fmla="*/ 78 h 83"/>
                <a:gd name="T78" fmla="*/ 46 w 95"/>
                <a:gd name="T79" fmla="*/ 75 h 83"/>
                <a:gd name="T80" fmla="*/ 34 w 95"/>
                <a:gd name="T81" fmla="*/ 53 h 83"/>
                <a:gd name="T82" fmla="*/ 80 w 95"/>
                <a:gd name="T83" fmla="*/ 45 h 83"/>
                <a:gd name="T84" fmla="*/ 79 w 95"/>
                <a:gd name="T85" fmla="*/ 44 h 83"/>
                <a:gd name="T86" fmla="*/ 78 w 95"/>
                <a:gd name="T87" fmla="*/ 42 h 83"/>
                <a:gd name="T88" fmla="*/ 77 w 95"/>
                <a:gd name="T89" fmla="*/ 34 h 83"/>
                <a:gd name="T90" fmla="*/ 78 w 95"/>
                <a:gd name="T91" fmla="*/ 25 h 83"/>
                <a:gd name="T92" fmla="*/ 79 w 95"/>
                <a:gd name="T93" fmla="*/ 23 h 83"/>
                <a:gd name="T94" fmla="*/ 80 w 95"/>
                <a:gd name="T95" fmla="*/ 23 h 83"/>
                <a:gd name="T96" fmla="*/ 81 w 95"/>
                <a:gd name="T97" fmla="*/ 23 h 83"/>
                <a:gd name="T98" fmla="*/ 82 w 95"/>
                <a:gd name="T99" fmla="*/ 25 h 83"/>
                <a:gd name="T100" fmla="*/ 84 w 95"/>
                <a:gd name="T101" fmla="*/ 34 h 83"/>
                <a:gd name="T102" fmla="*/ 82 w 95"/>
                <a:gd name="T103" fmla="*/ 42 h 83"/>
                <a:gd name="T104" fmla="*/ 81 w 95"/>
                <a:gd name="T105" fmla="*/ 44 h 83"/>
                <a:gd name="T106" fmla="*/ 80 w 95"/>
                <a:gd name="T107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83">
                  <a:moveTo>
                    <a:pt x="95" y="34"/>
                  </a:moveTo>
                  <a:cubicBezTo>
                    <a:pt x="95" y="15"/>
                    <a:pt x="89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13"/>
                    <a:pt x="31" y="19"/>
                  </a:cubicBezTo>
                  <a:cubicBezTo>
                    <a:pt x="30" y="23"/>
                    <a:pt x="30" y="28"/>
                    <a:pt x="30" y="34"/>
                  </a:cubicBezTo>
                  <a:cubicBezTo>
                    <a:pt x="30" y="39"/>
                    <a:pt x="30" y="44"/>
                    <a:pt x="31" y="49"/>
                  </a:cubicBezTo>
                  <a:cubicBezTo>
                    <a:pt x="57" y="54"/>
                    <a:pt x="75" y="67"/>
                    <a:pt x="75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9" y="67"/>
                    <a:pt x="95" y="52"/>
                    <a:pt x="95" y="34"/>
                  </a:cubicBezTo>
                  <a:close/>
                  <a:moveTo>
                    <a:pt x="80" y="62"/>
                  </a:moveTo>
                  <a:cubicBezTo>
                    <a:pt x="79" y="62"/>
                    <a:pt x="78" y="61"/>
                    <a:pt x="78" y="61"/>
                  </a:cubicBezTo>
                  <a:cubicBezTo>
                    <a:pt x="77" y="60"/>
                    <a:pt x="76" y="58"/>
                    <a:pt x="75" y="55"/>
                  </a:cubicBezTo>
                  <a:cubicBezTo>
                    <a:pt x="72" y="49"/>
                    <a:pt x="71" y="42"/>
                    <a:pt x="71" y="34"/>
                  </a:cubicBezTo>
                  <a:cubicBezTo>
                    <a:pt x="71" y="26"/>
                    <a:pt x="72" y="18"/>
                    <a:pt x="75" y="12"/>
                  </a:cubicBezTo>
                  <a:cubicBezTo>
                    <a:pt x="76" y="10"/>
                    <a:pt x="77" y="8"/>
                    <a:pt x="78" y="7"/>
                  </a:cubicBezTo>
                  <a:cubicBezTo>
                    <a:pt x="78" y="6"/>
                    <a:pt x="79" y="5"/>
                    <a:pt x="80" y="5"/>
                  </a:cubicBezTo>
                  <a:cubicBezTo>
                    <a:pt x="81" y="5"/>
                    <a:pt x="82" y="6"/>
                    <a:pt x="82" y="7"/>
                  </a:cubicBezTo>
                  <a:cubicBezTo>
                    <a:pt x="84" y="8"/>
                    <a:pt x="85" y="10"/>
                    <a:pt x="86" y="12"/>
                  </a:cubicBezTo>
                  <a:cubicBezTo>
                    <a:pt x="88" y="18"/>
                    <a:pt x="89" y="26"/>
                    <a:pt x="89" y="34"/>
                  </a:cubicBezTo>
                  <a:cubicBezTo>
                    <a:pt x="89" y="42"/>
                    <a:pt x="88" y="49"/>
                    <a:pt x="86" y="55"/>
                  </a:cubicBezTo>
                  <a:cubicBezTo>
                    <a:pt x="85" y="58"/>
                    <a:pt x="84" y="60"/>
                    <a:pt x="82" y="61"/>
                  </a:cubicBezTo>
                  <a:cubicBezTo>
                    <a:pt x="82" y="61"/>
                    <a:pt x="81" y="62"/>
                    <a:pt x="80" y="62"/>
                  </a:cubicBezTo>
                  <a:close/>
                  <a:moveTo>
                    <a:pt x="23" y="34"/>
                  </a:moveTo>
                  <a:cubicBezTo>
                    <a:pt x="23" y="29"/>
                    <a:pt x="24" y="24"/>
                    <a:pt x="24" y="20"/>
                  </a:cubicBezTo>
                  <a:cubicBezTo>
                    <a:pt x="20" y="21"/>
                    <a:pt x="16" y="21"/>
                    <a:pt x="12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12" y="47"/>
                  </a:cubicBezTo>
                  <a:cubicBezTo>
                    <a:pt x="16" y="47"/>
                    <a:pt x="20" y="47"/>
                    <a:pt x="24" y="47"/>
                  </a:cubicBezTo>
                  <a:cubicBezTo>
                    <a:pt x="24" y="43"/>
                    <a:pt x="23" y="39"/>
                    <a:pt x="23" y="34"/>
                  </a:cubicBezTo>
                  <a:close/>
                  <a:moveTo>
                    <a:pt x="34" y="53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2" y="83"/>
                    <a:pt x="33" y="83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6" y="78"/>
                    <a:pt x="46" y="76"/>
                    <a:pt x="46" y="75"/>
                  </a:cubicBezTo>
                  <a:lnTo>
                    <a:pt x="34" y="53"/>
                  </a:lnTo>
                  <a:close/>
                  <a:moveTo>
                    <a:pt x="80" y="45"/>
                  </a:moveTo>
                  <a:cubicBezTo>
                    <a:pt x="80" y="45"/>
                    <a:pt x="79" y="44"/>
                    <a:pt x="79" y="44"/>
                  </a:cubicBezTo>
                  <a:cubicBezTo>
                    <a:pt x="79" y="44"/>
                    <a:pt x="78" y="43"/>
                    <a:pt x="78" y="42"/>
                  </a:cubicBezTo>
                  <a:cubicBezTo>
                    <a:pt x="77" y="40"/>
                    <a:pt x="77" y="37"/>
                    <a:pt x="77" y="34"/>
                  </a:cubicBezTo>
                  <a:cubicBezTo>
                    <a:pt x="77" y="31"/>
                    <a:pt x="77" y="28"/>
                    <a:pt x="78" y="25"/>
                  </a:cubicBezTo>
                  <a:cubicBezTo>
                    <a:pt x="78" y="25"/>
                    <a:pt x="79" y="24"/>
                    <a:pt x="79" y="23"/>
                  </a:cubicBezTo>
                  <a:cubicBezTo>
                    <a:pt x="79" y="23"/>
                    <a:pt x="80" y="23"/>
                    <a:pt x="80" y="23"/>
                  </a:cubicBezTo>
                  <a:cubicBezTo>
                    <a:pt x="80" y="23"/>
                    <a:pt x="81" y="23"/>
                    <a:pt x="81" y="23"/>
                  </a:cubicBezTo>
                  <a:cubicBezTo>
                    <a:pt x="81" y="24"/>
                    <a:pt x="82" y="25"/>
                    <a:pt x="82" y="25"/>
                  </a:cubicBezTo>
                  <a:cubicBezTo>
                    <a:pt x="83" y="28"/>
                    <a:pt x="84" y="31"/>
                    <a:pt x="84" y="34"/>
                  </a:cubicBezTo>
                  <a:cubicBezTo>
                    <a:pt x="84" y="37"/>
                    <a:pt x="83" y="40"/>
                    <a:pt x="82" y="42"/>
                  </a:cubicBezTo>
                  <a:cubicBezTo>
                    <a:pt x="82" y="43"/>
                    <a:pt x="81" y="44"/>
                    <a:pt x="81" y="44"/>
                  </a:cubicBezTo>
                  <a:cubicBezTo>
                    <a:pt x="81" y="44"/>
                    <a:pt x="80" y="45"/>
                    <a:pt x="8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11767808" y="3599153"/>
              <a:ext cx="160501" cy="64591"/>
            </a:xfrm>
            <a:custGeom>
              <a:avLst/>
              <a:gdLst>
                <a:gd name="T0" fmla="*/ 50 w 50"/>
                <a:gd name="T1" fmla="*/ 10 h 20"/>
                <a:gd name="T2" fmla="*/ 50 w 50"/>
                <a:gd name="T3" fmla="*/ 10 h 20"/>
                <a:gd name="T4" fmla="*/ 40 w 50"/>
                <a:gd name="T5" fmla="*/ 0 h 20"/>
                <a:gd name="T6" fmla="*/ 28 w 50"/>
                <a:gd name="T7" fmla="*/ 0 h 20"/>
                <a:gd name="T8" fmla="*/ 18 w 50"/>
                <a:gd name="T9" fmla="*/ 10 h 20"/>
                <a:gd name="T10" fmla="*/ 18 w 50"/>
                <a:gd name="T11" fmla="*/ 10 h 20"/>
                <a:gd name="T12" fmla="*/ 18 w 50"/>
                <a:gd name="T13" fmla="*/ 11 h 20"/>
                <a:gd name="T14" fmla="*/ 23 w 50"/>
                <a:gd name="T15" fmla="*/ 11 h 20"/>
                <a:gd name="T16" fmla="*/ 23 w 50"/>
                <a:gd name="T17" fmla="*/ 10 h 20"/>
                <a:gd name="T18" fmla="*/ 23 w 50"/>
                <a:gd name="T19" fmla="*/ 10 h 20"/>
                <a:gd name="T20" fmla="*/ 28 w 50"/>
                <a:gd name="T21" fmla="*/ 5 h 20"/>
                <a:gd name="T22" fmla="*/ 40 w 50"/>
                <a:gd name="T23" fmla="*/ 5 h 20"/>
                <a:gd name="T24" fmla="*/ 45 w 50"/>
                <a:gd name="T25" fmla="*/ 10 h 20"/>
                <a:gd name="T26" fmla="*/ 45 w 50"/>
                <a:gd name="T27" fmla="*/ 10 h 20"/>
                <a:gd name="T28" fmla="*/ 40 w 50"/>
                <a:gd name="T29" fmla="*/ 15 h 20"/>
                <a:gd name="T30" fmla="*/ 35 w 50"/>
                <a:gd name="T31" fmla="*/ 15 h 20"/>
                <a:gd name="T32" fmla="*/ 32 w 50"/>
                <a:gd name="T33" fmla="*/ 20 h 20"/>
                <a:gd name="T34" fmla="*/ 40 w 50"/>
                <a:gd name="T35" fmla="*/ 20 h 20"/>
                <a:gd name="T36" fmla="*/ 50 w 50"/>
                <a:gd name="T37" fmla="*/ 10 h 20"/>
                <a:gd name="T38" fmla="*/ 32 w 50"/>
                <a:gd name="T39" fmla="*/ 10 h 20"/>
                <a:gd name="T40" fmla="*/ 32 w 50"/>
                <a:gd name="T41" fmla="*/ 9 h 20"/>
                <a:gd name="T42" fmla="*/ 27 w 50"/>
                <a:gd name="T43" fmla="*/ 9 h 20"/>
                <a:gd name="T44" fmla="*/ 28 w 50"/>
                <a:gd name="T45" fmla="*/ 10 h 20"/>
                <a:gd name="T46" fmla="*/ 28 w 50"/>
                <a:gd name="T47" fmla="*/ 10 h 20"/>
                <a:gd name="T48" fmla="*/ 22 w 50"/>
                <a:gd name="T49" fmla="*/ 15 h 20"/>
                <a:gd name="T50" fmla="*/ 10 w 50"/>
                <a:gd name="T51" fmla="*/ 15 h 20"/>
                <a:gd name="T52" fmla="*/ 5 w 50"/>
                <a:gd name="T53" fmla="*/ 10 h 20"/>
                <a:gd name="T54" fmla="*/ 5 w 50"/>
                <a:gd name="T55" fmla="*/ 10 h 20"/>
                <a:gd name="T56" fmla="*/ 10 w 50"/>
                <a:gd name="T57" fmla="*/ 5 h 20"/>
                <a:gd name="T58" fmla="*/ 16 w 50"/>
                <a:gd name="T59" fmla="*/ 5 h 20"/>
                <a:gd name="T60" fmla="*/ 19 w 50"/>
                <a:gd name="T61" fmla="*/ 0 h 20"/>
                <a:gd name="T62" fmla="*/ 10 w 50"/>
                <a:gd name="T63" fmla="*/ 0 h 20"/>
                <a:gd name="T64" fmla="*/ 0 w 50"/>
                <a:gd name="T65" fmla="*/ 10 h 20"/>
                <a:gd name="T66" fmla="*/ 0 w 50"/>
                <a:gd name="T67" fmla="*/ 10 h 20"/>
                <a:gd name="T68" fmla="*/ 10 w 50"/>
                <a:gd name="T69" fmla="*/ 20 h 20"/>
                <a:gd name="T70" fmla="*/ 22 w 50"/>
                <a:gd name="T71" fmla="*/ 20 h 20"/>
                <a:gd name="T72" fmla="*/ 32 w 50"/>
                <a:gd name="T7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" h="20">
                  <a:moveTo>
                    <a:pt x="50" y="10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50" y="5"/>
                    <a:pt x="46" y="0"/>
                    <a:pt x="4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8" y="5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7"/>
                    <a:pt x="25" y="5"/>
                    <a:pt x="28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3" y="5"/>
                    <a:pt x="45" y="7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3"/>
                    <a:pt x="43" y="15"/>
                    <a:pt x="40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7"/>
                    <a:pt x="33" y="18"/>
                    <a:pt x="32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6" y="20"/>
                    <a:pt x="50" y="15"/>
                    <a:pt x="50" y="10"/>
                  </a:cubicBezTo>
                  <a:close/>
                  <a:moveTo>
                    <a:pt x="32" y="10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3"/>
                    <a:pt x="25" y="15"/>
                    <a:pt x="22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7" y="15"/>
                    <a:pt x="5" y="13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7"/>
                    <a:pt x="7" y="5"/>
                    <a:pt x="1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3"/>
                    <a:pt x="17" y="1"/>
                    <a:pt x="1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8" y="20"/>
                    <a:pt x="32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11918522" y="2912132"/>
              <a:ext cx="172245" cy="168330"/>
            </a:xfrm>
            <a:custGeom>
              <a:avLst/>
              <a:gdLst>
                <a:gd name="T0" fmla="*/ 27 w 54"/>
                <a:gd name="T1" fmla="*/ 0 h 53"/>
                <a:gd name="T2" fmla="*/ 0 w 54"/>
                <a:gd name="T3" fmla="*/ 27 h 53"/>
                <a:gd name="T4" fmla="*/ 27 w 54"/>
                <a:gd name="T5" fmla="*/ 53 h 53"/>
                <a:gd name="T6" fmla="*/ 54 w 54"/>
                <a:gd name="T7" fmla="*/ 27 h 53"/>
                <a:gd name="T8" fmla="*/ 27 w 54"/>
                <a:gd name="T9" fmla="*/ 0 h 53"/>
                <a:gd name="T10" fmla="*/ 16 w 54"/>
                <a:gd name="T11" fmla="*/ 43 h 53"/>
                <a:gd name="T12" fmla="*/ 17 w 54"/>
                <a:gd name="T13" fmla="*/ 38 h 53"/>
                <a:gd name="T14" fmla="*/ 7 w 54"/>
                <a:gd name="T15" fmla="*/ 24 h 53"/>
                <a:gd name="T16" fmla="*/ 13 w 54"/>
                <a:gd name="T17" fmla="*/ 12 h 53"/>
                <a:gd name="T18" fmla="*/ 27 w 54"/>
                <a:gd name="T19" fmla="*/ 7 h 53"/>
                <a:gd name="T20" fmla="*/ 41 w 54"/>
                <a:gd name="T21" fmla="*/ 12 h 53"/>
                <a:gd name="T22" fmla="*/ 47 w 54"/>
                <a:gd name="T23" fmla="*/ 24 h 53"/>
                <a:gd name="T24" fmla="*/ 37 w 54"/>
                <a:gd name="T25" fmla="*/ 38 h 53"/>
                <a:gd name="T26" fmla="*/ 38 w 54"/>
                <a:gd name="T27" fmla="*/ 43 h 53"/>
                <a:gd name="T28" fmla="*/ 27 w 54"/>
                <a:gd name="T29" fmla="*/ 47 h 53"/>
                <a:gd name="T30" fmla="*/ 16 w 54"/>
                <a:gd name="T31" fmla="*/ 43 h 53"/>
                <a:gd name="T32" fmla="*/ 29 w 54"/>
                <a:gd name="T33" fmla="*/ 33 h 53"/>
                <a:gd name="T34" fmla="*/ 30 w 54"/>
                <a:gd name="T35" fmla="*/ 35 h 53"/>
                <a:gd name="T36" fmla="*/ 30 w 54"/>
                <a:gd name="T37" fmla="*/ 38 h 53"/>
                <a:gd name="T38" fmla="*/ 29 w 54"/>
                <a:gd name="T39" fmla="*/ 40 h 53"/>
                <a:gd name="T40" fmla="*/ 25 w 54"/>
                <a:gd name="T41" fmla="*/ 40 h 53"/>
                <a:gd name="T42" fmla="*/ 24 w 54"/>
                <a:gd name="T43" fmla="*/ 38 h 53"/>
                <a:gd name="T44" fmla="*/ 24 w 54"/>
                <a:gd name="T45" fmla="*/ 35 h 53"/>
                <a:gd name="T46" fmla="*/ 25 w 54"/>
                <a:gd name="T47" fmla="*/ 33 h 53"/>
                <a:gd name="T48" fmla="*/ 26 w 54"/>
                <a:gd name="T49" fmla="*/ 10 h 53"/>
                <a:gd name="T50" fmla="*/ 28 w 54"/>
                <a:gd name="T51" fmla="*/ 10 h 53"/>
                <a:gd name="T52" fmla="*/ 29 w 54"/>
                <a:gd name="T5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53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42" y="53"/>
                    <a:pt x="54" y="41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16" y="43"/>
                  </a:moveTo>
                  <a:cubicBezTo>
                    <a:pt x="17" y="42"/>
                    <a:pt x="17" y="40"/>
                    <a:pt x="17" y="38"/>
                  </a:cubicBezTo>
                  <a:cubicBezTo>
                    <a:pt x="17" y="32"/>
                    <a:pt x="13" y="26"/>
                    <a:pt x="7" y="24"/>
                  </a:cubicBezTo>
                  <a:cubicBezTo>
                    <a:pt x="8" y="20"/>
                    <a:pt x="10" y="16"/>
                    <a:pt x="13" y="12"/>
                  </a:cubicBezTo>
                  <a:cubicBezTo>
                    <a:pt x="17" y="9"/>
                    <a:pt x="22" y="7"/>
                    <a:pt x="27" y="7"/>
                  </a:cubicBezTo>
                  <a:cubicBezTo>
                    <a:pt x="32" y="7"/>
                    <a:pt x="37" y="9"/>
                    <a:pt x="41" y="12"/>
                  </a:cubicBezTo>
                  <a:cubicBezTo>
                    <a:pt x="44" y="16"/>
                    <a:pt x="46" y="20"/>
                    <a:pt x="47" y="24"/>
                  </a:cubicBezTo>
                  <a:cubicBezTo>
                    <a:pt x="41" y="26"/>
                    <a:pt x="37" y="32"/>
                    <a:pt x="37" y="38"/>
                  </a:cubicBezTo>
                  <a:cubicBezTo>
                    <a:pt x="37" y="40"/>
                    <a:pt x="37" y="42"/>
                    <a:pt x="38" y="43"/>
                  </a:cubicBezTo>
                  <a:cubicBezTo>
                    <a:pt x="35" y="45"/>
                    <a:pt x="31" y="47"/>
                    <a:pt x="27" y="47"/>
                  </a:cubicBezTo>
                  <a:cubicBezTo>
                    <a:pt x="23" y="47"/>
                    <a:pt x="19" y="45"/>
                    <a:pt x="16" y="43"/>
                  </a:cubicBezTo>
                  <a:close/>
                  <a:moveTo>
                    <a:pt x="29" y="33"/>
                  </a:moveTo>
                  <a:cubicBezTo>
                    <a:pt x="30" y="33"/>
                    <a:pt x="30" y="34"/>
                    <a:pt x="30" y="35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30" y="40"/>
                    <a:pt x="29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4" y="39"/>
                    <a:pt x="24" y="38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Freeform 65"/>
            <p:cNvSpPr>
              <a:spLocks noEditPoints="1"/>
            </p:cNvSpPr>
            <p:nvPr/>
          </p:nvSpPr>
          <p:spPr bwMode="auto">
            <a:xfrm>
              <a:off x="11895034" y="3100035"/>
              <a:ext cx="150715" cy="121354"/>
            </a:xfrm>
            <a:custGeom>
              <a:avLst/>
              <a:gdLst>
                <a:gd name="T0" fmla="*/ 30 w 77"/>
                <a:gd name="T1" fmla="*/ 62 h 62"/>
                <a:gd name="T2" fmla="*/ 0 w 77"/>
                <a:gd name="T3" fmla="*/ 31 h 62"/>
                <a:gd name="T4" fmla="*/ 15 w 77"/>
                <a:gd name="T5" fmla="*/ 17 h 62"/>
                <a:gd name="T6" fmla="*/ 30 w 77"/>
                <a:gd name="T7" fmla="*/ 33 h 62"/>
                <a:gd name="T8" fmla="*/ 62 w 77"/>
                <a:gd name="T9" fmla="*/ 0 h 62"/>
                <a:gd name="T10" fmla="*/ 77 w 77"/>
                <a:gd name="T11" fmla="*/ 15 h 62"/>
                <a:gd name="T12" fmla="*/ 30 w 77"/>
                <a:gd name="T13" fmla="*/ 62 h 62"/>
                <a:gd name="T14" fmla="*/ 9 w 77"/>
                <a:gd name="T15" fmla="*/ 31 h 62"/>
                <a:gd name="T16" fmla="*/ 30 w 77"/>
                <a:gd name="T17" fmla="*/ 54 h 62"/>
                <a:gd name="T18" fmla="*/ 69 w 77"/>
                <a:gd name="T19" fmla="*/ 15 h 62"/>
                <a:gd name="T20" fmla="*/ 62 w 77"/>
                <a:gd name="T21" fmla="*/ 8 h 62"/>
                <a:gd name="T22" fmla="*/ 30 w 77"/>
                <a:gd name="T23" fmla="*/ 41 h 62"/>
                <a:gd name="T24" fmla="*/ 15 w 77"/>
                <a:gd name="T25" fmla="*/ 25 h 62"/>
                <a:gd name="T26" fmla="*/ 9 w 77"/>
                <a:gd name="T27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62">
                  <a:moveTo>
                    <a:pt x="30" y="62"/>
                  </a:moveTo>
                  <a:lnTo>
                    <a:pt x="0" y="31"/>
                  </a:lnTo>
                  <a:lnTo>
                    <a:pt x="15" y="17"/>
                  </a:lnTo>
                  <a:lnTo>
                    <a:pt x="30" y="33"/>
                  </a:lnTo>
                  <a:lnTo>
                    <a:pt x="62" y="0"/>
                  </a:lnTo>
                  <a:lnTo>
                    <a:pt x="77" y="15"/>
                  </a:lnTo>
                  <a:lnTo>
                    <a:pt x="30" y="62"/>
                  </a:lnTo>
                  <a:close/>
                  <a:moveTo>
                    <a:pt x="9" y="31"/>
                  </a:moveTo>
                  <a:lnTo>
                    <a:pt x="30" y="54"/>
                  </a:lnTo>
                  <a:lnTo>
                    <a:pt x="69" y="15"/>
                  </a:lnTo>
                  <a:lnTo>
                    <a:pt x="62" y="8"/>
                  </a:lnTo>
                  <a:lnTo>
                    <a:pt x="30" y="41"/>
                  </a:lnTo>
                  <a:lnTo>
                    <a:pt x="15" y="25"/>
                  </a:lnTo>
                  <a:lnTo>
                    <a:pt x="9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Freeform 66"/>
            <p:cNvSpPr>
              <a:spLocks noEditPoints="1"/>
            </p:cNvSpPr>
            <p:nvPr/>
          </p:nvSpPr>
          <p:spPr bwMode="auto">
            <a:xfrm>
              <a:off x="11640581" y="3336871"/>
              <a:ext cx="178118" cy="236836"/>
            </a:xfrm>
            <a:custGeom>
              <a:avLst/>
              <a:gdLst>
                <a:gd name="T0" fmla="*/ 53 w 56"/>
                <a:gd name="T1" fmla="*/ 9 h 74"/>
                <a:gd name="T2" fmla="*/ 49 w 56"/>
                <a:gd name="T3" fmla="*/ 9 h 74"/>
                <a:gd name="T4" fmla="*/ 49 w 56"/>
                <a:gd name="T5" fmla="*/ 14 h 74"/>
                <a:gd name="T6" fmla="*/ 51 w 56"/>
                <a:gd name="T7" fmla="*/ 14 h 74"/>
                <a:gd name="T8" fmla="*/ 51 w 56"/>
                <a:gd name="T9" fmla="*/ 51 h 74"/>
                <a:gd name="T10" fmla="*/ 32 w 56"/>
                <a:gd name="T11" fmla="*/ 51 h 74"/>
                <a:gd name="T12" fmla="*/ 32 w 56"/>
                <a:gd name="T13" fmla="*/ 70 h 74"/>
                <a:gd name="T14" fmla="*/ 5 w 56"/>
                <a:gd name="T15" fmla="*/ 70 h 74"/>
                <a:gd name="T16" fmla="*/ 5 w 56"/>
                <a:gd name="T17" fmla="*/ 14 h 74"/>
                <a:gd name="T18" fmla="*/ 7 w 56"/>
                <a:gd name="T19" fmla="*/ 14 h 74"/>
                <a:gd name="T20" fmla="*/ 7 w 56"/>
                <a:gd name="T21" fmla="*/ 9 h 74"/>
                <a:gd name="T22" fmla="*/ 2 w 56"/>
                <a:gd name="T23" fmla="*/ 9 h 74"/>
                <a:gd name="T24" fmla="*/ 0 w 56"/>
                <a:gd name="T25" fmla="*/ 12 h 74"/>
                <a:gd name="T26" fmla="*/ 0 w 56"/>
                <a:gd name="T27" fmla="*/ 72 h 74"/>
                <a:gd name="T28" fmla="*/ 2 w 56"/>
                <a:gd name="T29" fmla="*/ 74 h 74"/>
                <a:gd name="T30" fmla="*/ 39 w 56"/>
                <a:gd name="T31" fmla="*/ 74 h 74"/>
                <a:gd name="T32" fmla="*/ 56 w 56"/>
                <a:gd name="T33" fmla="*/ 58 h 74"/>
                <a:gd name="T34" fmla="*/ 56 w 56"/>
                <a:gd name="T35" fmla="*/ 12 h 74"/>
                <a:gd name="T36" fmla="*/ 53 w 56"/>
                <a:gd name="T37" fmla="*/ 9 h 74"/>
                <a:gd name="T38" fmla="*/ 37 w 56"/>
                <a:gd name="T39" fmla="*/ 70 h 74"/>
                <a:gd name="T40" fmla="*/ 37 w 56"/>
                <a:gd name="T41" fmla="*/ 56 h 74"/>
                <a:gd name="T42" fmla="*/ 51 w 56"/>
                <a:gd name="T43" fmla="*/ 56 h 74"/>
                <a:gd name="T44" fmla="*/ 37 w 56"/>
                <a:gd name="T45" fmla="*/ 70 h 74"/>
                <a:gd name="T46" fmla="*/ 46 w 56"/>
                <a:gd name="T47" fmla="*/ 9 h 74"/>
                <a:gd name="T48" fmla="*/ 37 w 56"/>
                <a:gd name="T49" fmla="*/ 9 h 74"/>
                <a:gd name="T50" fmla="*/ 37 w 56"/>
                <a:gd name="T51" fmla="*/ 5 h 74"/>
                <a:gd name="T52" fmla="*/ 32 w 56"/>
                <a:gd name="T53" fmla="*/ 0 h 74"/>
                <a:gd name="T54" fmla="*/ 23 w 56"/>
                <a:gd name="T55" fmla="*/ 0 h 74"/>
                <a:gd name="T56" fmla="*/ 19 w 56"/>
                <a:gd name="T57" fmla="*/ 5 h 74"/>
                <a:gd name="T58" fmla="*/ 19 w 56"/>
                <a:gd name="T59" fmla="*/ 9 h 74"/>
                <a:gd name="T60" fmla="*/ 9 w 56"/>
                <a:gd name="T61" fmla="*/ 9 h 74"/>
                <a:gd name="T62" fmla="*/ 9 w 56"/>
                <a:gd name="T63" fmla="*/ 19 h 74"/>
                <a:gd name="T64" fmla="*/ 46 w 56"/>
                <a:gd name="T65" fmla="*/ 19 h 74"/>
                <a:gd name="T66" fmla="*/ 46 w 56"/>
                <a:gd name="T67" fmla="*/ 9 h 74"/>
                <a:gd name="T68" fmla="*/ 32 w 56"/>
                <a:gd name="T69" fmla="*/ 9 h 74"/>
                <a:gd name="T70" fmla="*/ 23 w 56"/>
                <a:gd name="T71" fmla="*/ 9 h 74"/>
                <a:gd name="T72" fmla="*/ 23 w 56"/>
                <a:gd name="T73" fmla="*/ 5 h 74"/>
                <a:gd name="T74" fmla="*/ 23 w 56"/>
                <a:gd name="T75" fmla="*/ 5 h 74"/>
                <a:gd name="T76" fmla="*/ 32 w 56"/>
                <a:gd name="T77" fmla="*/ 5 h 74"/>
                <a:gd name="T78" fmla="*/ 32 w 56"/>
                <a:gd name="T79" fmla="*/ 5 h 74"/>
                <a:gd name="T80" fmla="*/ 32 w 56"/>
                <a:gd name="T8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" h="74">
                  <a:moveTo>
                    <a:pt x="53" y="9"/>
                  </a:moveTo>
                  <a:cubicBezTo>
                    <a:pt x="49" y="9"/>
                    <a:pt x="49" y="9"/>
                    <a:pt x="49" y="9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1" y="74"/>
                    <a:pt x="2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0"/>
                    <a:pt x="55" y="9"/>
                    <a:pt x="53" y="9"/>
                  </a:cubicBezTo>
                  <a:close/>
                  <a:moveTo>
                    <a:pt x="37" y="70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51" y="56"/>
                    <a:pt x="51" y="56"/>
                    <a:pt x="51" y="56"/>
                  </a:cubicBezTo>
                  <a:lnTo>
                    <a:pt x="37" y="70"/>
                  </a:lnTo>
                  <a:close/>
                  <a:moveTo>
                    <a:pt x="46" y="9"/>
                  </a:moveTo>
                  <a:cubicBezTo>
                    <a:pt x="37" y="9"/>
                    <a:pt x="37" y="9"/>
                    <a:pt x="37" y="9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2"/>
                    <a:pt x="35" y="0"/>
                    <a:pt x="3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9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6" y="19"/>
                    <a:pt x="46" y="19"/>
                    <a:pt x="46" y="19"/>
                  </a:cubicBezTo>
                  <a:lnTo>
                    <a:pt x="46" y="9"/>
                  </a:lnTo>
                  <a:close/>
                  <a:moveTo>
                    <a:pt x="32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lnTo>
                    <a:pt x="3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10986834" y="3618727"/>
              <a:ext cx="608730" cy="342532"/>
            </a:xfrm>
            <a:custGeom>
              <a:avLst/>
              <a:gdLst>
                <a:gd name="T0" fmla="*/ 190 w 190"/>
                <a:gd name="T1" fmla="*/ 74 h 107"/>
                <a:gd name="T2" fmla="*/ 166 w 190"/>
                <a:gd name="T3" fmla="*/ 43 h 107"/>
                <a:gd name="T4" fmla="*/ 122 w 190"/>
                <a:gd name="T5" fmla="*/ 0 h 107"/>
                <a:gd name="T6" fmla="*/ 87 w 190"/>
                <a:gd name="T7" fmla="*/ 17 h 107"/>
                <a:gd name="T8" fmla="*/ 67 w 190"/>
                <a:gd name="T9" fmla="*/ 7 h 107"/>
                <a:gd name="T10" fmla="*/ 42 w 190"/>
                <a:gd name="T11" fmla="*/ 32 h 107"/>
                <a:gd name="T12" fmla="*/ 43 w 190"/>
                <a:gd name="T13" fmla="*/ 35 h 107"/>
                <a:gd name="T14" fmla="*/ 36 w 190"/>
                <a:gd name="T15" fmla="*/ 35 h 107"/>
                <a:gd name="T16" fmla="*/ 0 w 190"/>
                <a:gd name="T17" fmla="*/ 71 h 107"/>
                <a:gd name="T18" fmla="*/ 36 w 190"/>
                <a:gd name="T19" fmla="*/ 107 h 107"/>
                <a:gd name="T20" fmla="*/ 158 w 190"/>
                <a:gd name="T21" fmla="*/ 107 h 107"/>
                <a:gd name="T22" fmla="*/ 158 w 190"/>
                <a:gd name="T23" fmla="*/ 107 h 107"/>
                <a:gd name="T24" fmla="*/ 190 w 190"/>
                <a:gd name="T25" fmla="*/ 7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07">
                  <a:moveTo>
                    <a:pt x="190" y="74"/>
                  </a:moveTo>
                  <a:cubicBezTo>
                    <a:pt x="190" y="59"/>
                    <a:pt x="180" y="46"/>
                    <a:pt x="166" y="43"/>
                  </a:cubicBezTo>
                  <a:cubicBezTo>
                    <a:pt x="165" y="19"/>
                    <a:pt x="146" y="0"/>
                    <a:pt x="122" y="0"/>
                  </a:cubicBezTo>
                  <a:cubicBezTo>
                    <a:pt x="107" y="0"/>
                    <a:pt x="95" y="6"/>
                    <a:pt x="87" y="17"/>
                  </a:cubicBezTo>
                  <a:cubicBezTo>
                    <a:pt x="82" y="11"/>
                    <a:pt x="75" y="7"/>
                    <a:pt x="67" y="7"/>
                  </a:cubicBezTo>
                  <a:cubicBezTo>
                    <a:pt x="54" y="7"/>
                    <a:pt x="42" y="18"/>
                    <a:pt x="42" y="32"/>
                  </a:cubicBezTo>
                  <a:cubicBezTo>
                    <a:pt x="42" y="33"/>
                    <a:pt x="43" y="34"/>
                    <a:pt x="43" y="35"/>
                  </a:cubicBezTo>
                  <a:cubicBezTo>
                    <a:pt x="41" y="35"/>
                    <a:pt x="38" y="35"/>
                    <a:pt x="36" y="35"/>
                  </a:cubicBezTo>
                  <a:cubicBezTo>
                    <a:pt x="16" y="35"/>
                    <a:pt x="0" y="51"/>
                    <a:pt x="0" y="71"/>
                  </a:cubicBezTo>
                  <a:cubicBezTo>
                    <a:pt x="0" y="91"/>
                    <a:pt x="16" y="107"/>
                    <a:pt x="36" y="107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76" y="107"/>
                    <a:pt x="190" y="92"/>
                    <a:pt x="190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11632752" y="2722270"/>
              <a:ext cx="291643" cy="317087"/>
            </a:xfrm>
            <a:custGeom>
              <a:avLst/>
              <a:gdLst>
                <a:gd name="T0" fmla="*/ 61 w 91"/>
                <a:gd name="T1" fmla="*/ 27 h 99"/>
                <a:gd name="T2" fmla="*/ 51 w 91"/>
                <a:gd name="T3" fmla="*/ 38 h 99"/>
                <a:gd name="T4" fmla="*/ 46 w 91"/>
                <a:gd name="T5" fmla="*/ 46 h 99"/>
                <a:gd name="T6" fmla="*/ 48 w 91"/>
                <a:gd name="T7" fmla="*/ 29 h 99"/>
                <a:gd name="T8" fmla="*/ 48 w 91"/>
                <a:gd name="T9" fmla="*/ 14 h 99"/>
                <a:gd name="T10" fmla="*/ 23 w 91"/>
                <a:gd name="T11" fmla="*/ 4 h 99"/>
                <a:gd name="T12" fmla="*/ 13 w 91"/>
                <a:gd name="T13" fmla="*/ 29 h 99"/>
                <a:gd name="T14" fmla="*/ 24 w 91"/>
                <a:gd name="T15" fmla="*/ 40 h 99"/>
                <a:gd name="T16" fmla="*/ 38 w 91"/>
                <a:gd name="T17" fmla="*/ 50 h 99"/>
                <a:gd name="T18" fmla="*/ 29 w 91"/>
                <a:gd name="T19" fmla="*/ 48 h 99"/>
                <a:gd name="T20" fmla="*/ 14 w 91"/>
                <a:gd name="T21" fmla="*/ 48 h 99"/>
                <a:gd name="T22" fmla="*/ 4 w 91"/>
                <a:gd name="T23" fmla="*/ 74 h 99"/>
                <a:gd name="T24" fmla="*/ 30 w 91"/>
                <a:gd name="T25" fmla="*/ 84 h 99"/>
                <a:gd name="T26" fmla="*/ 40 w 91"/>
                <a:gd name="T27" fmla="*/ 73 h 99"/>
                <a:gd name="T28" fmla="*/ 45 w 91"/>
                <a:gd name="T29" fmla="*/ 65 h 99"/>
                <a:gd name="T30" fmla="*/ 43 w 91"/>
                <a:gd name="T31" fmla="*/ 96 h 99"/>
                <a:gd name="T32" fmla="*/ 45 w 91"/>
                <a:gd name="T33" fmla="*/ 99 h 99"/>
                <a:gd name="T34" fmla="*/ 61 w 91"/>
                <a:gd name="T35" fmla="*/ 92 h 99"/>
                <a:gd name="T36" fmla="*/ 78 w 91"/>
                <a:gd name="T37" fmla="*/ 84 h 99"/>
                <a:gd name="T38" fmla="*/ 76 w 91"/>
                <a:gd name="T39" fmla="*/ 81 h 99"/>
                <a:gd name="T40" fmla="*/ 53 w 91"/>
                <a:gd name="T41" fmla="*/ 61 h 99"/>
                <a:gd name="T42" fmla="*/ 61 w 91"/>
                <a:gd name="T43" fmla="*/ 63 h 99"/>
                <a:gd name="T44" fmla="*/ 77 w 91"/>
                <a:gd name="T45" fmla="*/ 63 h 99"/>
                <a:gd name="T46" fmla="*/ 87 w 91"/>
                <a:gd name="T47" fmla="*/ 37 h 99"/>
                <a:gd name="T48" fmla="*/ 61 w 91"/>
                <a:gd name="T49" fmla="*/ 2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99">
                  <a:moveTo>
                    <a:pt x="61" y="27"/>
                  </a:moveTo>
                  <a:cubicBezTo>
                    <a:pt x="56" y="29"/>
                    <a:pt x="52" y="33"/>
                    <a:pt x="51" y="38"/>
                  </a:cubicBezTo>
                  <a:cubicBezTo>
                    <a:pt x="50" y="40"/>
                    <a:pt x="48" y="43"/>
                    <a:pt x="46" y="46"/>
                  </a:cubicBezTo>
                  <a:cubicBezTo>
                    <a:pt x="46" y="41"/>
                    <a:pt x="47" y="33"/>
                    <a:pt x="48" y="29"/>
                  </a:cubicBezTo>
                  <a:cubicBezTo>
                    <a:pt x="50" y="25"/>
                    <a:pt x="50" y="19"/>
                    <a:pt x="48" y="14"/>
                  </a:cubicBezTo>
                  <a:cubicBezTo>
                    <a:pt x="44" y="4"/>
                    <a:pt x="32" y="0"/>
                    <a:pt x="23" y="4"/>
                  </a:cubicBezTo>
                  <a:cubicBezTo>
                    <a:pt x="13" y="8"/>
                    <a:pt x="9" y="20"/>
                    <a:pt x="13" y="29"/>
                  </a:cubicBezTo>
                  <a:cubicBezTo>
                    <a:pt x="15" y="35"/>
                    <a:pt x="19" y="38"/>
                    <a:pt x="24" y="40"/>
                  </a:cubicBezTo>
                  <a:cubicBezTo>
                    <a:pt x="28" y="41"/>
                    <a:pt x="34" y="46"/>
                    <a:pt x="38" y="50"/>
                  </a:cubicBezTo>
                  <a:cubicBezTo>
                    <a:pt x="34" y="49"/>
                    <a:pt x="31" y="49"/>
                    <a:pt x="29" y="48"/>
                  </a:cubicBezTo>
                  <a:cubicBezTo>
                    <a:pt x="24" y="46"/>
                    <a:pt x="19" y="46"/>
                    <a:pt x="14" y="48"/>
                  </a:cubicBezTo>
                  <a:cubicBezTo>
                    <a:pt x="4" y="52"/>
                    <a:pt x="0" y="64"/>
                    <a:pt x="4" y="74"/>
                  </a:cubicBezTo>
                  <a:cubicBezTo>
                    <a:pt x="8" y="84"/>
                    <a:pt x="20" y="88"/>
                    <a:pt x="30" y="84"/>
                  </a:cubicBezTo>
                  <a:cubicBezTo>
                    <a:pt x="35" y="82"/>
                    <a:pt x="38" y="77"/>
                    <a:pt x="40" y="73"/>
                  </a:cubicBezTo>
                  <a:cubicBezTo>
                    <a:pt x="41" y="70"/>
                    <a:pt x="42" y="67"/>
                    <a:pt x="45" y="65"/>
                  </a:cubicBezTo>
                  <a:cubicBezTo>
                    <a:pt x="50" y="77"/>
                    <a:pt x="48" y="89"/>
                    <a:pt x="43" y="96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8" y="80"/>
                    <a:pt x="58" y="74"/>
                    <a:pt x="53" y="61"/>
                  </a:cubicBezTo>
                  <a:cubicBezTo>
                    <a:pt x="56" y="61"/>
                    <a:pt x="59" y="62"/>
                    <a:pt x="61" y="63"/>
                  </a:cubicBezTo>
                  <a:cubicBezTo>
                    <a:pt x="66" y="65"/>
                    <a:pt x="72" y="65"/>
                    <a:pt x="77" y="63"/>
                  </a:cubicBezTo>
                  <a:cubicBezTo>
                    <a:pt x="87" y="59"/>
                    <a:pt x="91" y="47"/>
                    <a:pt x="87" y="37"/>
                  </a:cubicBezTo>
                  <a:cubicBezTo>
                    <a:pt x="82" y="27"/>
                    <a:pt x="71" y="23"/>
                    <a:pt x="6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69"/>
            <p:cNvSpPr>
              <a:spLocks noEditPoints="1"/>
            </p:cNvSpPr>
            <p:nvPr/>
          </p:nvSpPr>
          <p:spPr bwMode="auto">
            <a:xfrm>
              <a:off x="11460507" y="3483672"/>
              <a:ext cx="146800" cy="154628"/>
            </a:xfrm>
            <a:custGeom>
              <a:avLst/>
              <a:gdLst>
                <a:gd name="T0" fmla="*/ 43 w 46"/>
                <a:gd name="T1" fmla="*/ 29 h 48"/>
                <a:gd name="T2" fmla="*/ 46 w 46"/>
                <a:gd name="T3" fmla="*/ 16 h 48"/>
                <a:gd name="T4" fmla="*/ 41 w 46"/>
                <a:gd name="T5" fmla="*/ 8 h 48"/>
                <a:gd name="T6" fmla="*/ 37 w 46"/>
                <a:gd name="T7" fmla="*/ 9 h 48"/>
                <a:gd name="T8" fmla="*/ 28 w 46"/>
                <a:gd name="T9" fmla="*/ 0 h 48"/>
                <a:gd name="T10" fmla="*/ 18 w 46"/>
                <a:gd name="T11" fmla="*/ 0 h 48"/>
                <a:gd name="T12" fmla="*/ 17 w 46"/>
                <a:gd name="T13" fmla="*/ 4 h 48"/>
                <a:gd name="T14" fmla="*/ 4 w 46"/>
                <a:gd name="T15" fmla="*/ 8 h 48"/>
                <a:gd name="T16" fmla="*/ 0 w 46"/>
                <a:gd name="T17" fmla="*/ 16 h 48"/>
                <a:gd name="T18" fmla="*/ 3 w 46"/>
                <a:gd name="T19" fmla="*/ 19 h 48"/>
                <a:gd name="T20" fmla="*/ 0 w 46"/>
                <a:gd name="T21" fmla="*/ 32 h 48"/>
                <a:gd name="T22" fmla="*/ 4 w 46"/>
                <a:gd name="T23" fmla="*/ 40 h 48"/>
                <a:gd name="T24" fmla="*/ 9 w 46"/>
                <a:gd name="T25" fmla="*/ 39 h 48"/>
                <a:gd name="T26" fmla="*/ 18 w 46"/>
                <a:gd name="T27" fmla="*/ 48 h 48"/>
                <a:gd name="T28" fmla="*/ 28 w 46"/>
                <a:gd name="T29" fmla="*/ 48 h 48"/>
                <a:gd name="T30" fmla="*/ 29 w 46"/>
                <a:gd name="T31" fmla="*/ 44 h 48"/>
                <a:gd name="T32" fmla="*/ 41 w 46"/>
                <a:gd name="T33" fmla="*/ 40 h 48"/>
                <a:gd name="T34" fmla="*/ 46 w 46"/>
                <a:gd name="T35" fmla="*/ 32 h 48"/>
                <a:gd name="T36" fmla="*/ 43 w 46"/>
                <a:gd name="T37" fmla="*/ 29 h 48"/>
                <a:gd name="T38" fmla="*/ 23 w 46"/>
                <a:gd name="T39" fmla="*/ 34 h 48"/>
                <a:gd name="T40" fmla="*/ 13 w 46"/>
                <a:gd name="T41" fmla="*/ 24 h 48"/>
                <a:gd name="T42" fmla="*/ 23 w 46"/>
                <a:gd name="T43" fmla="*/ 14 h 48"/>
                <a:gd name="T44" fmla="*/ 33 w 46"/>
                <a:gd name="T45" fmla="*/ 24 h 48"/>
                <a:gd name="T46" fmla="*/ 23 w 46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48">
                  <a:moveTo>
                    <a:pt x="43" y="29"/>
                  </a:moveTo>
                  <a:cubicBezTo>
                    <a:pt x="40" y="24"/>
                    <a:pt x="42" y="19"/>
                    <a:pt x="46" y="16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38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3"/>
                    <a:pt x="17" y="4"/>
                  </a:cubicBezTo>
                  <a:cubicBezTo>
                    <a:pt x="14" y="9"/>
                    <a:pt x="9" y="10"/>
                    <a:pt x="4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2" y="18"/>
                    <a:pt x="3" y="19"/>
                  </a:cubicBezTo>
                  <a:cubicBezTo>
                    <a:pt x="5" y="24"/>
                    <a:pt x="4" y="29"/>
                    <a:pt x="0" y="3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39"/>
                    <a:pt x="7" y="39"/>
                    <a:pt x="9" y="39"/>
                  </a:cubicBezTo>
                  <a:cubicBezTo>
                    <a:pt x="14" y="39"/>
                    <a:pt x="18" y="43"/>
                    <a:pt x="1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1" y="39"/>
                    <a:pt x="37" y="38"/>
                    <a:pt x="41" y="40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7" y="34"/>
                    <a:pt x="13" y="29"/>
                    <a:pt x="13" y="24"/>
                  </a:cubicBezTo>
                  <a:cubicBezTo>
                    <a:pt x="13" y="19"/>
                    <a:pt x="17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11585776" y="3078504"/>
              <a:ext cx="223135" cy="227050"/>
            </a:xfrm>
            <a:custGeom>
              <a:avLst/>
              <a:gdLst>
                <a:gd name="T0" fmla="*/ 53 w 70"/>
                <a:gd name="T1" fmla="*/ 45 h 71"/>
                <a:gd name="T2" fmla="*/ 41 w 70"/>
                <a:gd name="T3" fmla="*/ 32 h 71"/>
                <a:gd name="T4" fmla="*/ 70 w 70"/>
                <a:gd name="T5" fmla="*/ 10 h 71"/>
                <a:gd name="T6" fmla="*/ 62 w 70"/>
                <a:gd name="T7" fmla="*/ 1 h 71"/>
                <a:gd name="T8" fmla="*/ 25 w 70"/>
                <a:gd name="T9" fmla="*/ 16 h 71"/>
                <a:gd name="T10" fmla="*/ 13 w 70"/>
                <a:gd name="T11" fmla="*/ 5 h 71"/>
                <a:gd name="T12" fmla="*/ 2 w 70"/>
                <a:gd name="T13" fmla="*/ 3 h 71"/>
                <a:gd name="T14" fmla="*/ 4 w 70"/>
                <a:gd name="T15" fmla="*/ 13 h 71"/>
                <a:gd name="T16" fmla="*/ 16 w 70"/>
                <a:gd name="T17" fmla="*/ 25 h 71"/>
                <a:gd name="T18" fmla="*/ 1 w 70"/>
                <a:gd name="T19" fmla="*/ 62 h 71"/>
                <a:gd name="T20" fmla="*/ 10 w 70"/>
                <a:gd name="T21" fmla="*/ 71 h 71"/>
                <a:gd name="T22" fmla="*/ 32 w 70"/>
                <a:gd name="T23" fmla="*/ 41 h 71"/>
                <a:gd name="T24" fmla="*/ 44 w 70"/>
                <a:gd name="T25" fmla="*/ 53 h 71"/>
                <a:gd name="T26" fmla="*/ 44 w 70"/>
                <a:gd name="T27" fmla="*/ 71 h 71"/>
                <a:gd name="T28" fmla="*/ 53 w 70"/>
                <a:gd name="T29" fmla="*/ 71 h 71"/>
                <a:gd name="T30" fmla="*/ 57 w 70"/>
                <a:gd name="T31" fmla="*/ 58 h 71"/>
                <a:gd name="T32" fmla="*/ 70 w 70"/>
                <a:gd name="T33" fmla="*/ 53 h 71"/>
                <a:gd name="T34" fmla="*/ 70 w 70"/>
                <a:gd name="T35" fmla="*/ 45 h 71"/>
                <a:gd name="T36" fmla="*/ 53 w 70"/>
                <a:gd name="T37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71">
                  <a:moveTo>
                    <a:pt x="53" y="45"/>
                  </a:moveTo>
                  <a:cubicBezTo>
                    <a:pt x="41" y="32"/>
                    <a:pt x="41" y="32"/>
                    <a:pt x="41" y="32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1"/>
                    <a:pt x="5" y="0"/>
                    <a:pt x="2" y="3"/>
                  </a:cubicBezTo>
                  <a:cubicBezTo>
                    <a:pt x="0" y="5"/>
                    <a:pt x="1" y="10"/>
                    <a:pt x="4" y="13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53" y="45"/>
                    <a:pt x="53" y="45"/>
                    <a:pt x="5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71"/>
            <p:cNvSpPr>
              <a:spLocks noEditPoints="1"/>
            </p:cNvSpPr>
            <p:nvPr/>
          </p:nvSpPr>
          <p:spPr bwMode="auto">
            <a:xfrm>
              <a:off x="11859802" y="3225304"/>
              <a:ext cx="78293" cy="142884"/>
            </a:xfrm>
            <a:custGeom>
              <a:avLst/>
              <a:gdLst>
                <a:gd name="T0" fmla="*/ 16 w 24"/>
                <a:gd name="T1" fmla="*/ 44 h 45"/>
                <a:gd name="T2" fmla="*/ 16 w 24"/>
                <a:gd name="T3" fmla="*/ 44 h 45"/>
                <a:gd name="T4" fmla="*/ 23 w 24"/>
                <a:gd name="T5" fmla="*/ 34 h 45"/>
                <a:gd name="T6" fmla="*/ 21 w 24"/>
                <a:gd name="T7" fmla="*/ 23 h 45"/>
                <a:gd name="T8" fmla="*/ 11 w 24"/>
                <a:gd name="T9" fmla="*/ 16 h 45"/>
                <a:gd name="T10" fmla="*/ 11 w 24"/>
                <a:gd name="T11" fmla="*/ 16 h 45"/>
                <a:gd name="T12" fmla="*/ 10 w 24"/>
                <a:gd name="T13" fmla="*/ 17 h 45"/>
                <a:gd name="T14" fmla="*/ 11 w 24"/>
                <a:gd name="T15" fmla="*/ 20 h 45"/>
                <a:gd name="T16" fmla="*/ 12 w 24"/>
                <a:gd name="T17" fmla="*/ 20 h 45"/>
                <a:gd name="T18" fmla="*/ 12 w 24"/>
                <a:gd name="T19" fmla="*/ 20 h 45"/>
                <a:gd name="T20" fmla="*/ 17 w 24"/>
                <a:gd name="T21" fmla="*/ 24 h 45"/>
                <a:gd name="T22" fmla="*/ 19 w 24"/>
                <a:gd name="T23" fmla="*/ 35 h 45"/>
                <a:gd name="T24" fmla="*/ 16 w 24"/>
                <a:gd name="T25" fmla="*/ 40 h 45"/>
                <a:gd name="T26" fmla="*/ 16 w 24"/>
                <a:gd name="T27" fmla="*/ 40 h 45"/>
                <a:gd name="T28" fmla="*/ 10 w 24"/>
                <a:gd name="T29" fmla="*/ 36 h 45"/>
                <a:gd name="T30" fmla="*/ 9 w 24"/>
                <a:gd name="T31" fmla="*/ 31 h 45"/>
                <a:gd name="T32" fmla="*/ 5 w 24"/>
                <a:gd name="T33" fmla="*/ 30 h 45"/>
                <a:gd name="T34" fmla="*/ 6 w 24"/>
                <a:gd name="T35" fmla="*/ 37 h 45"/>
                <a:gd name="T36" fmla="*/ 16 w 24"/>
                <a:gd name="T37" fmla="*/ 44 h 45"/>
                <a:gd name="T38" fmla="*/ 13 w 24"/>
                <a:gd name="T39" fmla="*/ 28 h 45"/>
                <a:gd name="T40" fmla="*/ 15 w 24"/>
                <a:gd name="T41" fmla="*/ 28 h 45"/>
                <a:gd name="T42" fmla="*/ 14 w 24"/>
                <a:gd name="T43" fmla="*/ 24 h 45"/>
                <a:gd name="T44" fmla="*/ 13 w 24"/>
                <a:gd name="T45" fmla="*/ 24 h 45"/>
                <a:gd name="T46" fmla="*/ 12 w 24"/>
                <a:gd name="T47" fmla="*/ 24 h 45"/>
                <a:gd name="T48" fmla="*/ 7 w 24"/>
                <a:gd name="T49" fmla="*/ 21 h 45"/>
                <a:gd name="T50" fmla="*/ 5 w 24"/>
                <a:gd name="T51" fmla="*/ 10 h 45"/>
                <a:gd name="T52" fmla="*/ 9 w 24"/>
                <a:gd name="T53" fmla="*/ 4 h 45"/>
                <a:gd name="T54" fmla="*/ 9 w 24"/>
                <a:gd name="T55" fmla="*/ 4 h 45"/>
                <a:gd name="T56" fmla="*/ 14 w 24"/>
                <a:gd name="T57" fmla="*/ 8 h 45"/>
                <a:gd name="T58" fmla="*/ 15 w 24"/>
                <a:gd name="T59" fmla="*/ 13 h 45"/>
                <a:gd name="T60" fmla="*/ 20 w 24"/>
                <a:gd name="T61" fmla="*/ 15 h 45"/>
                <a:gd name="T62" fmla="*/ 18 w 24"/>
                <a:gd name="T63" fmla="*/ 7 h 45"/>
                <a:gd name="T64" fmla="*/ 8 w 24"/>
                <a:gd name="T65" fmla="*/ 0 h 45"/>
                <a:gd name="T66" fmla="*/ 8 w 24"/>
                <a:gd name="T67" fmla="*/ 1 h 45"/>
                <a:gd name="T68" fmla="*/ 1 w 24"/>
                <a:gd name="T69" fmla="*/ 11 h 45"/>
                <a:gd name="T70" fmla="*/ 3 w 24"/>
                <a:gd name="T71" fmla="*/ 21 h 45"/>
                <a:gd name="T72" fmla="*/ 13 w 24"/>
                <a:gd name="T73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" h="45">
                  <a:moveTo>
                    <a:pt x="16" y="44"/>
                  </a:moveTo>
                  <a:cubicBezTo>
                    <a:pt x="16" y="44"/>
                    <a:pt x="16" y="44"/>
                    <a:pt x="16" y="44"/>
                  </a:cubicBezTo>
                  <a:cubicBezTo>
                    <a:pt x="21" y="43"/>
                    <a:pt x="24" y="38"/>
                    <a:pt x="23" y="3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18"/>
                    <a:pt x="16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0" y="16"/>
                    <a:pt x="10" y="17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20"/>
                    <a:pt x="17" y="21"/>
                    <a:pt x="17" y="24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7"/>
                    <a:pt x="18" y="39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3" y="41"/>
                    <a:pt x="11" y="39"/>
                    <a:pt x="10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8" y="31"/>
                    <a:pt x="6" y="30"/>
                    <a:pt x="5" y="3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42"/>
                    <a:pt x="12" y="45"/>
                    <a:pt x="16" y="44"/>
                  </a:cubicBezTo>
                  <a:close/>
                  <a:moveTo>
                    <a:pt x="13" y="28"/>
                  </a:moveTo>
                  <a:cubicBezTo>
                    <a:pt x="14" y="28"/>
                    <a:pt x="14" y="28"/>
                    <a:pt x="15" y="28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0" y="25"/>
                    <a:pt x="8" y="23"/>
                    <a:pt x="7" y="2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7"/>
                    <a:pt x="6" y="5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4"/>
                    <a:pt x="14" y="6"/>
                    <a:pt x="14" y="8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7" y="13"/>
                    <a:pt x="18" y="14"/>
                    <a:pt x="20" y="1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3"/>
                    <a:pt x="13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1"/>
                    <a:pt x="0" y="6"/>
                    <a:pt x="1" y="1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6"/>
                    <a:pt x="9" y="29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11253030" y="3186158"/>
              <a:ext cx="293599" cy="295556"/>
            </a:xfrm>
            <a:custGeom>
              <a:avLst/>
              <a:gdLst>
                <a:gd name="T0" fmla="*/ 29 w 92"/>
                <a:gd name="T1" fmla="*/ 18 h 92"/>
                <a:gd name="T2" fmla="*/ 92 w 92"/>
                <a:gd name="T3" fmla="*/ 0 h 92"/>
                <a:gd name="T4" fmla="*/ 92 w 92"/>
                <a:gd name="T5" fmla="*/ 6 h 92"/>
                <a:gd name="T6" fmla="*/ 92 w 92"/>
                <a:gd name="T7" fmla="*/ 18 h 92"/>
                <a:gd name="T8" fmla="*/ 92 w 92"/>
                <a:gd name="T9" fmla="*/ 67 h 92"/>
                <a:gd name="T10" fmla="*/ 72 w 92"/>
                <a:gd name="T11" fmla="*/ 81 h 92"/>
                <a:gd name="T12" fmla="*/ 52 w 92"/>
                <a:gd name="T13" fmla="*/ 67 h 92"/>
                <a:gd name="T14" fmla="*/ 72 w 92"/>
                <a:gd name="T15" fmla="*/ 52 h 92"/>
                <a:gd name="T16" fmla="*/ 80 w 92"/>
                <a:gd name="T17" fmla="*/ 54 h 92"/>
                <a:gd name="T18" fmla="*/ 80 w 92"/>
                <a:gd name="T19" fmla="*/ 24 h 92"/>
                <a:gd name="T20" fmla="*/ 40 w 92"/>
                <a:gd name="T21" fmla="*/ 35 h 92"/>
                <a:gd name="T22" fmla="*/ 40 w 92"/>
                <a:gd name="T23" fmla="*/ 78 h 92"/>
                <a:gd name="T24" fmla="*/ 20 w 92"/>
                <a:gd name="T25" fmla="*/ 92 h 92"/>
                <a:gd name="T26" fmla="*/ 0 w 92"/>
                <a:gd name="T27" fmla="*/ 78 h 92"/>
                <a:gd name="T28" fmla="*/ 20 w 92"/>
                <a:gd name="T29" fmla="*/ 64 h 92"/>
                <a:gd name="T30" fmla="*/ 29 w 92"/>
                <a:gd name="T31" fmla="*/ 65 h 92"/>
                <a:gd name="T32" fmla="*/ 29 w 92"/>
                <a:gd name="T33" fmla="*/ 35 h 92"/>
                <a:gd name="T34" fmla="*/ 29 w 92"/>
                <a:gd name="T35" fmla="*/ 1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2">
                  <a:moveTo>
                    <a:pt x="29" y="18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74"/>
                    <a:pt x="83" y="81"/>
                    <a:pt x="72" y="81"/>
                  </a:cubicBezTo>
                  <a:cubicBezTo>
                    <a:pt x="61" y="81"/>
                    <a:pt x="52" y="74"/>
                    <a:pt x="52" y="67"/>
                  </a:cubicBezTo>
                  <a:cubicBezTo>
                    <a:pt x="52" y="59"/>
                    <a:pt x="61" y="52"/>
                    <a:pt x="72" y="52"/>
                  </a:cubicBezTo>
                  <a:cubicBezTo>
                    <a:pt x="75" y="52"/>
                    <a:pt x="78" y="53"/>
                    <a:pt x="80" y="5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86"/>
                    <a:pt x="31" y="92"/>
                    <a:pt x="20" y="92"/>
                  </a:cubicBezTo>
                  <a:cubicBezTo>
                    <a:pt x="9" y="92"/>
                    <a:pt x="0" y="86"/>
                    <a:pt x="0" y="78"/>
                  </a:cubicBezTo>
                  <a:cubicBezTo>
                    <a:pt x="0" y="70"/>
                    <a:pt x="9" y="64"/>
                    <a:pt x="20" y="64"/>
                  </a:cubicBezTo>
                  <a:cubicBezTo>
                    <a:pt x="23" y="64"/>
                    <a:pt x="26" y="64"/>
                    <a:pt x="29" y="65"/>
                  </a:cubicBezTo>
                  <a:cubicBezTo>
                    <a:pt x="29" y="35"/>
                    <a:pt x="29" y="35"/>
                    <a:pt x="29" y="35"/>
                  </a:cubicBezTo>
                  <a:lnTo>
                    <a:pt x="2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73"/>
            <p:cNvSpPr>
              <a:spLocks noEditPoints="1"/>
            </p:cNvSpPr>
            <p:nvPr/>
          </p:nvSpPr>
          <p:spPr bwMode="auto">
            <a:xfrm>
              <a:off x="11489868" y="2540239"/>
              <a:ext cx="207477" cy="291641"/>
            </a:xfrm>
            <a:custGeom>
              <a:avLst/>
              <a:gdLst>
                <a:gd name="T0" fmla="*/ 38 w 65"/>
                <a:gd name="T1" fmla="*/ 46 h 91"/>
                <a:gd name="T2" fmla="*/ 46 w 65"/>
                <a:gd name="T3" fmla="*/ 26 h 91"/>
                <a:gd name="T4" fmla="*/ 52 w 65"/>
                <a:gd name="T5" fmla="*/ 33 h 91"/>
                <a:gd name="T6" fmla="*/ 47 w 65"/>
                <a:gd name="T7" fmla="*/ 46 h 91"/>
                <a:gd name="T8" fmla="*/ 52 w 65"/>
                <a:gd name="T9" fmla="*/ 59 h 91"/>
                <a:gd name="T10" fmla="*/ 45 w 65"/>
                <a:gd name="T11" fmla="*/ 65 h 91"/>
                <a:gd name="T12" fmla="*/ 38 w 65"/>
                <a:gd name="T13" fmla="*/ 46 h 91"/>
                <a:gd name="T14" fmla="*/ 32 w 65"/>
                <a:gd name="T15" fmla="*/ 78 h 91"/>
                <a:gd name="T16" fmla="*/ 19 w 65"/>
                <a:gd name="T17" fmla="*/ 46 h 91"/>
                <a:gd name="T18" fmla="*/ 33 w 65"/>
                <a:gd name="T19" fmla="*/ 13 h 91"/>
                <a:gd name="T20" fmla="*/ 39 w 65"/>
                <a:gd name="T21" fmla="*/ 20 h 91"/>
                <a:gd name="T22" fmla="*/ 39 w 65"/>
                <a:gd name="T23" fmla="*/ 20 h 91"/>
                <a:gd name="T24" fmla="*/ 28 w 65"/>
                <a:gd name="T25" fmla="*/ 46 h 91"/>
                <a:gd name="T26" fmla="*/ 39 w 65"/>
                <a:gd name="T27" fmla="*/ 72 h 91"/>
                <a:gd name="T28" fmla="*/ 32 w 65"/>
                <a:gd name="T29" fmla="*/ 78 h 91"/>
                <a:gd name="T30" fmla="*/ 6 w 65"/>
                <a:gd name="T31" fmla="*/ 20 h 91"/>
                <a:gd name="T32" fmla="*/ 20 w 65"/>
                <a:gd name="T33" fmla="*/ 0 h 91"/>
                <a:gd name="T34" fmla="*/ 20 w 65"/>
                <a:gd name="T35" fmla="*/ 0 h 91"/>
                <a:gd name="T36" fmla="*/ 27 w 65"/>
                <a:gd name="T37" fmla="*/ 6 h 91"/>
                <a:gd name="T38" fmla="*/ 10 w 65"/>
                <a:gd name="T39" fmla="*/ 45 h 91"/>
                <a:gd name="T40" fmla="*/ 26 w 65"/>
                <a:gd name="T41" fmla="*/ 85 h 91"/>
                <a:gd name="T42" fmla="*/ 19 w 65"/>
                <a:gd name="T43" fmla="*/ 91 h 91"/>
                <a:gd name="T44" fmla="*/ 5 w 65"/>
                <a:gd name="T45" fmla="*/ 70 h 91"/>
                <a:gd name="T46" fmla="*/ 1 w 65"/>
                <a:gd name="T47" fmla="*/ 45 h 91"/>
                <a:gd name="T48" fmla="*/ 6 w 65"/>
                <a:gd name="T49" fmla="*/ 20 h 91"/>
                <a:gd name="T50" fmla="*/ 61 w 65"/>
                <a:gd name="T51" fmla="*/ 51 h 91"/>
                <a:gd name="T52" fmla="*/ 65 w 65"/>
                <a:gd name="T53" fmla="*/ 46 h 91"/>
                <a:gd name="T54" fmla="*/ 61 w 65"/>
                <a:gd name="T55" fmla="*/ 41 h 91"/>
                <a:gd name="T56" fmla="*/ 56 w 65"/>
                <a:gd name="T57" fmla="*/ 46 h 91"/>
                <a:gd name="T58" fmla="*/ 61 w 65"/>
                <a:gd name="T59" fmla="*/ 5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" h="91">
                  <a:moveTo>
                    <a:pt x="38" y="46"/>
                  </a:moveTo>
                  <a:cubicBezTo>
                    <a:pt x="38" y="38"/>
                    <a:pt x="41" y="31"/>
                    <a:pt x="46" y="26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9" y="36"/>
                    <a:pt x="47" y="41"/>
                    <a:pt x="47" y="46"/>
                  </a:cubicBezTo>
                  <a:cubicBezTo>
                    <a:pt x="47" y="51"/>
                    <a:pt x="49" y="56"/>
                    <a:pt x="52" y="59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0" y="60"/>
                    <a:pt x="37" y="53"/>
                    <a:pt x="38" y="46"/>
                  </a:cubicBezTo>
                  <a:close/>
                  <a:moveTo>
                    <a:pt x="32" y="78"/>
                  </a:moveTo>
                  <a:cubicBezTo>
                    <a:pt x="24" y="69"/>
                    <a:pt x="19" y="58"/>
                    <a:pt x="19" y="46"/>
                  </a:cubicBezTo>
                  <a:cubicBezTo>
                    <a:pt x="19" y="33"/>
                    <a:pt x="24" y="22"/>
                    <a:pt x="33" y="13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2" y="27"/>
                    <a:pt x="28" y="36"/>
                    <a:pt x="28" y="46"/>
                  </a:cubicBezTo>
                  <a:cubicBezTo>
                    <a:pt x="28" y="55"/>
                    <a:pt x="32" y="65"/>
                    <a:pt x="39" y="72"/>
                  </a:cubicBezTo>
                  <a:lnTo>
                    <a:pt x="32" y="78"/>
                  </a:lnTo>
                  <a:close/>
                  <a:moveTo>
                    <a:pt x="6" y="20"/>
                  </a:moveTo>
                  <a:cubicBezTo>
                    <a:pt x="9" y="13"/>
                    <a:pt x="14" y="6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6" y="17"/>
                    <a:pt x="10" y="31"/>
                    <a:pt x="10" y="45"/>
                  </a:cubicBezTo>
                  <a:cubicBezTo>
                    <a:pt x="10" y="60"/>
                    <a:pt x="15" y="74"/>
                    <a:pt x="26" y="85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3" y="85"/>
                    <a:pt x="9" y="78"/>
                    <a:pt x="5" y="70"/>
                  </a:cubicBezTo>
                  <a:cubicBezTo>
                    <a:pt x="2" y="62"/>
                    <a:pt x="0" y="54"/>
                    <a:pt x="1" y="45"/>
                  </a:cubicBezTo>
                  <a:cubicBezTo>
                    <a:pt x="1" y="37"/>
                    <a:pt x="3" y="28"/>
                    <a:pt x="6" y="20"/>
                  </a:cubicBezTo>
                  <a:close/>
                  <a:moveTo>
                    <a:pt x="61" y="51"/>
                  </a:moveTo>
                  <a:cubicBezTo>
                    <a:pt x="63" y="51"/>
                    <a:pt x="65" y="49"/>
                    <a:pt x="65" y="46"/>
                  </a:cubicBezTo>
                  <a:cubicBezTo>
                    <a:pt x="65" y="44"/>
                    <a:pt x="63" y="41"/>
                    <a:pt x="61" y="41"/>
                  </a:cubicBezTo>
                  <a:cubicBezTo>
                    <a:pt x="58" y="41"/>
                    <a:pt x="56" y="43"/>
                    <a:pt x="56" y="46"/>
                  </a:cubicBezTo>
                  <a:cubicBezTo>
                    <a:pt x="56" y="49"/>
                    <a:pt x="58" y="51"/>
                    <a:pt x="61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Freeform 74"/>
            <p:cNvSpPr>
              <a:spLocks noEditPoints="1"/>
            </p:cNvSpPr>
            <p:nvPr/>
          </p:nvSpPr>
          <p:spPr bwMode="auto">
            <a:xfrm>
              <a:off x="11413531" y="2853412"/>
              <a:ext cx="201605" cy="201604"/>
            </a:xfrm>
            <a:custGeom>
              <a:avLst/>
              <a:gdLst>
                <a:gd name="T0" fmla="*/ 63 w 103"/>
                <a:gd name="T1" fmla="*/ 27 h 103"/>
                <a:gd name="T2" fmla="*/ 65 w 103"/>
                <a:gd name="T3" fmla="*/ 2 h 103"/>
                <a:gd name="T4" fmla="*/ 19 w 103"/>
                <a:gd name="T5" fmla="*/ 0 h 103"/>
                <a:gd name="T6" fmla="*/ 1 w 103"/>
                <a:gd name="T7" fmla="*/ 20 h 103"/>
                <a:gd name="T8" fmla="*/ 0 w 103"/>
                <a:gd name="T9" fmla="*/ 77 h 103"/>
                <a:gd name="T10" fmla="*/ 39 w 103"/>
                <a:gd name="T11" fmla="*/ 77 h 103"/>
                <a:gd name="T12" fmla="*/ 37 w 103"/>
                <a:gd name="T13" fmla="*/ 102 h 103"/>
                <a:gd name="T14" fmla="*/ 101 w 103"/>
                <a:gd name="T15" fmla="*/ 103 h 103"/>
                <a:gd name="T16" fmla="*/ 103 w 103"/>
                <a:gd name="T17" fmla="*/ 27 h 103"/>
                <a:gd name="T18" fmla="*/ 63 w 103"/>
                <a:gd name="T19" fmla="*/ 27 h 103"/>
                <a:gd name="T20" fmla="*/ 19 w 103"/>
                <a:gd name="T21" fmla="*/ 10 h 103"/>
                <a:gd name="T22" fmla="*/ 19 w 103"/>
                <a:gd name="T23" fmla="*/ 20 h 103"/>
                <a:gd name="T24" fmla="*/ 9 w 103"/>
                <a:gd name="T25" fmla="*/ 20 h 103"/>
                <a:gd name="T26" fmla="*/ 19 w 103"/>
                <a:gd name="T27" fmla="*/ 10 h 103"/>
                <a:gd name="T28" fmla="*/ 6 w 103"/>
                <a:gd name="T29" fmla="*/ 71 h 103"/>
                <a:gd name="T30" fmla="*/ 6 w 103"/>
                <a:gd name="T31" fmla="*/ 27 h 103"/>
                <a:gd name="T32" fmla="*/ 26 w 103"/>
                <a:gd name="T33" fmla="*/ 27 h 103"/>
                <a:gd name="T34" fmla="*/ 26 w 103"/>
                <a:gd name="T35" fmla="*/ 7 h 103"/>
                <a:gd name="T36" fmla="*/ 58 w 103"/>
                <a:gd name="T37" fmla="*/ 7 h 103"/>
                <a:gd name="T38" fmla="*/ 58 w 103"/>
                <a:gd name="T39" fmla="*/ 27 h 103"/>
                <a:gd name="T40" fmla="*/ 39 w 103"/>
                <a:gd name="T41" fmla="*/ 46 h 103"/>
                <a:gd name="T42" fmla="*/ 39 w 103"/>
                <a:gd name="T43" fmla="*/ 71 h 103"/>
                <a:gd name="T44" fmla="*/ 6 w 103"/>
                <a:gd name="T45" fmla="*/ 71 h 103"/>
                <a:gd name="T46" fmla="*/ 57 w 103"/>
                <a:gd name="T47" fmla="*/ 36 h 103"/>
                <a:gd name="T48" fmla="*/ 57 w 103"/>
                <a:gd name="T49" fmla="*/ 46 h 103"/>
                <a:gd name="T50" fmla="*/ 47 w 103"/>
                <a:gd name="T51" fmla="*/ 46 h 103"/>
                <a:gd name="T52" fmla="*/ 57 w 103"/>
                <a:gd name="T53" fmla="*/ 36 h 103"/>
                <a:gd name="T54" fmla="*/ 94 w 103"/>
                <a:gd name="T55" fmla="*/ 97 h 103"/>
                <a:gd name="T56" fmla="*/ 44 w 103"/>
                <a:gd name="T57" fmla="*/ 97 h 103"/>
                <a:gd name="T58" fmla="*/ 45 w 103"/>
                <a:gd name="T59" fmla="*/ 51 h 103"/>
                <a:gd name="T60" fmla="*/ 63 w 103"/>
                <a:gd name="T61" fmla="*/ 53 h 103"/>
                <a:gd name="T62" fmla="*/ 63 w 103"/>
                <a:gd name="T63" fmla="*/ 33 h 103"/>
                <a:gd name="T64" fmla="*/ 96 w 103"/>
                <a:gd name="T65" fmla="*/ 33 h 103"/>
                <a:gd name="T66" fmla="*/ 94 w 103"/>
                <a:gd name="T67" fmla="*/ 9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3" h="103">
                  <a:moveTo>
                    <a:pt x="63" y="27"/>
                  </a:moveTo>
                  <a:lnTo>
                    <a:pt x="65" y="2"/>
                  </a:lnTo>
                  <a:lnTo>
                    <a:pt x="19" y="0"/>
                  </a:lnTo>
                  <a:lnTo>
                    <a:pt x="1" y="20"/>
                  </a:lnTo>
                  <a:lnTo>
                    <a:pt x="0" y="77"/>
                  </a:lnTo>
                  <a:lnTo>
                    <a:pt x="39" y="77"/>
                  </a:lnTo>
                  <a:lnTo>
                    <a:pt x="37" y="102"/>
                  </a:lnTo>
                  <a:lnTo>
                    <a:pt x="101" y="103"/>
                  </a:lnTo>
                  <a:lnTo>
                    <a:pt x="103" y="27"/>
                  </a:lnTo>
                  <a:lnTo>
                    <a:pt x="63" y="27"/>
                  </a:lnTo>
                  <a:close/>
                  <a:moveTo>
                    <a:pt x="19" y="10"/>
                  </a:moveTo>
                  <a:lnTo>
                    <a:pt x="19" y="20"/>
                  </a:lnTo>
                  <a:lnTo>
                    <a:pt x="9" y="20"/>
                  </a:lnTo>
                  <a:lnTo>
                    <a:pt x="19" y="10"/>
                  </a:lnTo>
                  <a:close/>
                  <a:moveTo>
                    <a:pt x="6" y="71"/>
                  </a:moveTo>
                  <a:lnTo>
                    <a:pt x="6" y="27"/>
                  </a:lnTo>
                  <a:lnTo>
                    <a:pt x="26" y="27"/>
                  </a:lnTo>
                  <a:lnTo>
                    <a:pt x="26" y="7"/>
                  </a:lnTo>
                  <a:lnTo>
                    <a:pt x="58" y="7"/>
                  </a:lnTo>
                  <a:lnTo>
                    <a:pt x="58" y="27"/>
                  </a:lnTo>
                  <a:lnTo>
                    <a:pt x="39" y="46"/>
                  </a:lnTo>
                  <a:lnTo>
                    <a:pt x="39" y="71"/>
                  </a:lnTo>
                  <a:lnTo>
                    <a:pt x="6" y="71"/>
                  </a:lnTo>
                  <a:close/>
                  <a:moveTo>
                    <a:pt x="57" y="36"/>
                  </a:moveTo>
                  <a:lnTo>
                    <a:pt x="57" y="46"/>
                  </a:lnTo>
                  <a:lnTo>
                    <a:pt x="47" y="46"/>
                  </a:lnTo>
                  <a:lnTo>
                    <a:pt x="57" y="36"/>
                  </a:lnTo>
                  <a:close/>
                  <a:moveTo>
                    <a:pt x="94" y="97"/>
                  </a:moveTo>
                  <a:lnTo>
                    <a:pt x="44" y="97"/>
                  </a:lnTo>
                  <a:lnTo>
                    <a:pt x="45" y="51"/>
                  </a:lnTo>
                  <a:lnTo>
                    <a:pt x="63" y="53"/>
                  </a:lnTo>
                  <a:lnTo>
                    <a:pt x="63" y="33"/>
                  </a:lnTo>
                  <a:lnTo>
                    <a:pt x="96" y="33"/>
                  </a:lnTo>
                  <a:lnTo>
                    <a:pt x="94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Freeform 75"/>
            <p:cNvSpPr>
              <a:spLocks noEditPoints="1"/>
            </p:cNvSpPr>
            <p:nvPr/>
          </p:nvSpPr>
          <p:spPr bwMode="auto">
            <a:xfrm>
              <a:off x="11153207" y="4299877"/>
              <a:ext cx="326874" cy="277941"/>
            </a:xfrm>
            <a:custGeom>
              <a:avLst/>
              <a:gdLst>
                <a:gd name="T0" fmla="*/ 76 w 102"/>
                <a:gd name="T1" fmla="*/ 1 h 87"/>
                <a:gd name="T2" fmla="*/ 7 w 102"/>
                <a:gd name="T3" fmla="*/ 22 h 87"/>
                <a:gd name="T4" fmla="*/ 1 w 102"/>
                <a:gd name="T5" fmla="*/ 32 h 87"/>
                <a:gd name="T6" fmla="*/ 15 w 102"/>
                <a:gd name="T7" fmla="*/ 80 h 87"/>
                <a:gd name="T8" fmla="*/ 26 w 102"/>
                <a:gd name="T9" fmla="*/ 86 h 87"/>
                <a:gd name="T10" fmla="*/ 95 w 102"/>
                <a:gd name="T11" fmla="*/ 65 h 87"/>
                <a:gd name="T12" fmla="*/ 101 w 102"/>
                <a:gd name="T13" fmla="*/ 55 h 87"/>
                <a:gd name="T14" fmla="*/ 87 w 102"/>
                <a:gd name="T15" fmla="*/ 7 h 87"/>
                <a:gd name="T16" fmla="*/ 76 w 102"/>
                <a:gd name="T17" fmla="*/ 1 h 87"/>
                <a:gd name="T18" fmla="*/ 8 w 102"/>
                <a:gd name="T19" fmla="*/ 27 h 87"/>
                <a:gd name="T20" fmla="*/ 78 w 102"/>
                <a:gd name="T21" fmla="*/ 7 h 87"/>
                <a:gd name="T22" fmla="*/ 81 w 102"/>
                <a:gd name="T23" fmla="*/ 8 h 87"/>
                <a:gd name="T24" fmla="*/ 84 w 102"/>
                <a:gd name="T25" fmla="*/ 17 h 87"/>
                <a:gd name="T26" fmla="*/ 9 w 102"/>
                <a:gd name="T27" fmla="*/ 38 h 87"/>
                <a:gd name="T28" fmla="*/ 7 w 102"/>
                <a:gd name="T29" fmla="*/ 30 h 87"/>
                <a:gd name="T30" fmla="*/ 8 w 102"/>
                <a:gd name="T31" fmla="*/ 27 h 87"/>
                <a:gd name="T32" fmla="*/ 94 w 102"/>
                <a:gd name="T33" fmla="*/ 60 h 87"/>
                <a:gd name="T34" fmla="*/ 24 w 102"/>
                <a:gd name="T35" fmla="*/ 80 h 87"/>
                <a:gd name="T36" fmla="*/ 21 w 102"/>
                <a:gd name="T37" fmla="*/ 78 h 87"/>
                <a:gd name="T38" fmla="*/ 14 w 102"/>
                <a:gd name="T39" fmla="*/ 54 h 87"/>
                <a:gd name="T40" fmla="*/ 88 w 102"/>
                <a:gd name="T41" fmla="*/ 33 h 87"/>
                <a:gd name="T42" fmla="*/ 95 w 102"/>
                <a:gd name="T43" fmla="*/ 57 h 87"/>
                <a:gd name="T44" fmla="*/ 94 w 102"/>
                <a:gd name="T45" fmla="*/ 60 h 87"/>
                <a:gd name="T46" fmla="*/ 22 w 102"/>
                <a:gd name="T47" fmla="*/ 64 h 87"/>
                <a:gd name="T48" fmla="*/ 27 w 102"/>
                <a:gd name="T49" fmla="*/ 62 h 87"/>
                <a:gd name="T50" fmla="*/ 31 w 102"/>
                <a:gd name="T51" fmla="*/ 73 h 87"/>
                <a:gd name="T52" fmla="*/ 25 w 102"/>
                <a:gd name="T53" fmla="*/ 74 h 87"/>
                <a:gd name="T54" fmla="*/ 22 w 102"/>
                <a:gd name="T55" fmla="*/ 64 h 87"/>
                <a:gd name="T56" fmla="*/ 33 w 102"/>
                <a:gd name="T57" fmla="*/ 60 h 87"/>
                <a:gd name="T58" fmla="*/ 38 w 102"/>
                <a:gd name="T59" fmla="*/ 59 h 87"/>
                <a:gd name="T60" fmla="*/ 41 w 102"/>
                <a:gd name="T61" fmla="*/ 70 h 87"/>
                <a:gd name="T62" fmla="*/ 36 w 102"/>
                <a:gd name="T63" fmla="*/ 71 h 87"/>
                <a:gd name="T64" fmla="*/ 33 w 102"/>
                <a:gd name="T65" fmla="*/ 60 h 87"/>
                <a:gd name="T66" fmla="*/ 43 w 102"/>
                <a:gd name="T67" fmla="*/ 57 h 87"/>
                <a:gd name="T68" fmla="*/ 49 w 102"/>
                <a:gd name="T69" fmla="*/ 56 h 87"/>
                <a:gd name="T70" fmla="*/ 52 w 102"/>
                <a:gd name="T71" fmla="*/ 66 h 87"/>
                <a:gd name="T72" fmla="*/ 47 w 102"/>
                <a:gd name="T73" fmla="*/ 68 h 87"/>
                <a:gd name="T74" fmla="*/ 43 w 102"/>
                <a:gd name="T75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" h="87">
                  <a:moveTo>
                    <a:pt x="76" y="1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2" y="23"/>
                    <a:pt x="0" y="28"/>
                    <a:pt x="1" y="32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7" y="84"/>
                    <a:pt x="21" y="87"/>
                    <a:pt x="26" y="86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100" y="64"/>
                    <a:pt x="102" y="59"/>
                    <a:pt x="101" y="55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5" y="3"/>
                    <a:pt x="81" y="0"/>
                    <a:pt x="76" y="1"/>
                  </a:cubicBezTo>
                  <a:close/>
                  <a:moveTo>
                    <a:pt x="8" y="27"/>
                  </a:moveTo>
                  <a:cubicBezTo>
                    <a:pt x="78" y="7"/>
                    <a:pt x="78" y="7"/>
                    <a:pt x="78" y="7"/>
                  </a:cubicBezTo>
                  <a:cubicBezTo>
                    <a:pt x="79" y="6"/>
                    <a:pt x="81" y="7"/>
                    <a:pt x="81" y="8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29"/>
                    <a:pt x="7" y="27"/>
                    <a:pt x="8" y="27"/>
                  </a:cubicBezTo>
                  <a:close/>
                  <a:moveTo>
                    <a:pt x="94" y="6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3" y="81"/>
                    <a:pt x="21" y="80"/>
                    <a:pt x="21" y="78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6" y="58"/>
                    <a:pt x="95" y="60"/>
                    <a:pt x="94" y="60"/>
                  </a:cubicBezTo>
                  <a:close/>
                  <a:moveTo>
                    <a:pt x="22" y="64"/>
                  </a:moveTo>
                  <a:cubicBezTo>
                    <a:pt x="27" y="62"/>
                    <a:pt x="27" y="62"/>
                    <a:pt x="27" y="62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25" y="74"/>
                    <a:pt x="25" y="74"/>
                    <a:pt x="25" y="74"/>
                  </a:cubicBezTo>
                  <a:lnTo>
                    <a:pt x="22" y="64"/>
                  </a:lnTo>
                  <a:close/>
                  <a:moveTo>
                    <a:pt x="33" y="60"/>
                  </a:moveTo>
                  <a:cubicBezTo>
                    <a:pt x="38" y="59"/>
                    <a:pt x="38" y="59"/>
                    <a:pt x="38" y="59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6" y="71"/>
                    <a:pt x="36" y="71"/>
                    <a:pt x="36" y="71"/>
                  </a:cubicBezTo>
                  <a:lnTo>
                    <a:pt x="33" y="60"/>
                  </a:lnTo>
                  <a:close/>
                  <a:moveTo>
                    <a:pt x="43" y="57"/>
                  </a:moveTo>
                  <a:cubicBezTo>
                    <a:pt x="49" y="56"/>
                    <a:pt x="49" y="56"/>
                    <a:pt x="49" y="5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47" y="68"/>
                    <a:pt x="47" y="68"/>
                    <a:pt x="47" y="68"/>
                  </a:cubicBezTo>
                  <a:lnTo>
                    <a:pt x="43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11274562" y="2275999"/>
              <a:ext cx="295557" cy="305343"/>
            </a:xfrm>
            <a:custGeom>
              <a:avLst/>
              <a:gdLst>
                <a:gd name="T0" fmla="*/ 65 w 92"/>
                <a:gd name="T1" fmla="*/ 96 h 96"/>
                <a:gd name="T2" fmla="*/ 36 w 92"/>
                <a:gd name="T3" fmla="*/ 49 h 96"/>
                <a:gd name="T4" fmla="*/ 36 w 92"/>
                <a:gd name="T5" fmla="*/ 72 h 96"/>
                <a:gd name="T6" fmla="*/ 0 w 92"/>
                <a:gd name="T7" fmla="*/ 36 h 96"/>
                <a:gd name="T8" fmla="*/ 36 w 92"/>
                <a:gd name="T9" fmla="*/ 0 h 96"/>
                <a:gd name="T10" fmla="*/ 36 w 92"/>
                <a:gd name="T11" fmla="*/ 24 h 96"/>
                <a:gd name="T12" fmla="*/ 65 w 92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6">
                  <a:moveTo>
                    <a:pt x="65" y="96"/>
                  </a:moveTo>
                  <a:cubicBezTo>
                    <a:pt x="76" y="77"/>
                    <a:pt x="78" y="48"/>
                    <a:pt x="36" y="49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86" y="22"/>
                    <a:pt x="92" y="68"/>
                    <a:pt x="65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Freeform 77"/>
            <p:cNvSpPr>
              <a:spLocks noEditPoints="1"/>
            </p:cNvSpPr>
            <p:nvPr/>
          </p:nvSpPr>
          <p:spPr bwMode="auto">
            <a:xfrm>
              <a:off x="11188439" y="2508922"/>
              <a:ext cx="275984" cy="195733"/>
            </a:xfrm>
            <a:custGeom>
              <a:avLst/>
              <a:gdLst>
                <a:gd name="T0" fmla="*/ 70 w 86"/>
                <a:gd name="T1" fmla="*/ 58 h 61"/>
                <a:gd name="T2" fmla="*/ 75 w 86"/>
                <a:gd name="T3" fmla="*/ 49 h 61"/>
                <a:gd name="T4" fmla="*/ 80 w 86"/>
                <a:gd name="T5" fmla="*/ 41 h 61"/>
                <a:gd name="T6" fmla="*/ 85 w 86"/>
                <a:gd name="T7" fmla="*/ 32 h 61"/>
                <a:gd name="T8" fmla="*/ 83 w 86"/>
                <a:gd name="T9" fmla="*/ 25 h 61"/>
                <a:gd name="T10" fmla="*/ 65 w 86"/>
                <a:gd name="T11" fmla="*/ 9 h 61"/>
                <a:gd name="T12" fmla="*/ 58 w 86"/>
                <a:gd name="T13" fmla="*/ 9 h 61"/>
                <a:gd name="T14" fmla="*/ 50 w 86"/>
                <a:gd name="T15" fmla="*/ 17 h 61"/>
                <a:gd name="T16" fmla="*/ 49 w 86"/>
                <a:gd name="T17" fmla="*/ 18 h 61"/>
                <a:gd name="T18" fmla="*/ 17 w 86"/>
                <a:gd name="T19" fmla="*/ 0 h 61"/>
                <a:gd name="T20" fmla="*/ 0 w 86"/>
                <a:gd name="T21" fmla="*/ 3 h 61"/>
                <a:gd name="T22" fmla="*/ 4 w 86"/>
                <a:gd name="T23" fmla="*/ 16 h 61"/>
                <a:gd name="T24" fmla="*/ 9 w 86"/>
                <a:gd name="T25" fmla="*/ 15 h 61"/>
                <a:gd name="T26" fmla="*/ 11 w 86"/>
                <a:gd name="T27" fmla="*/ 24 h 61"/>
                <a:gd name="T28" fmla="*/ 20 w 86"/>
                <a:gd name="T29" fmla="*/ 21 h 61"/>
                <a:gd name="T30" fmla="*/ 23 w 86"/>
                <a:gd name="T31" fmla="*/ 30 h 61"/>
                <a:gd name="T32" fmla="*/ 32 w 86"/>
                <a:gd name="T33" fmla="*/ 27 h 61"/>
                <a:gd name="T34" fmla="*/ 35 w 86"/>
                <a:gd name="T35" fmla="*/ 36 h 61"/>
                <a:gd name="T36" fmla="*/ 39 w 86"/>
                <a:gd name="T37" fmla="*/ 35 h 61"/>
                <a:gd name="T38" fmla="*/ 39 w 86"/>
                <a:gd name="T39" fmla="*/ 36 h 61"/>
                <a:gd name="T40" fmla="*/ 37 w 86"/>
                <a:gd name="T41" fmla="*/ 47 h 61"/>
                <a:gd name="T42" fmla="*/ 41 w 86"/>
                <a:gd name="T43" fmla="*/ 53 h 61"/>
                <a:gd name="T44" fmla="*/ 64 w 86"/>
                <a:gd name="T45" fmla="*/ 61 h 61"/>
                <a:gd name="T46" fmla="*/ 70 w 86"/>
                <a:gd name="T47" fmla="*/ 58 h 61"/>
                <a:gd name="T48" fmla="*/ 15 w 86"/>
                <a:gd name="T49" fmla="*/ 10 h 61"/>
                <a:gd name="T50" fmla="*/ 18 w 86"/>
                <a:gd name="T51" fmla="*/ 6 h 61"/>
                <a:gd name="T52" fmla="*/ 46 w 86"/>
                <a:gd name="T53" fmla="*/ 21 h 61"/>
                <a:gd name="T54" fmla="*/ 43 w 86"/>
                <a:gd name="T55" fmla="*/ 25 h 61"/>
                <a:gd name="T56" fmla="*/ 15 w 86"/>
                <a:gd name="T57" fmla="*/ 10 h 61"/>
                <a:gd name="T58" fmla="*/ 61 w 86"/>
                <a:gd name="T59" fmla="*/ 54 h 61"/>
                <a:gd name="T60" fmla="*/ 57 w 86"/>
                <a:gd name="T61" fmla="*/ 52 h 61"/>
                <a:gd name="T62" fmla="*/ 56 w 86"/>
                <a:gd name="T63" fmla="*/ 49 h 61"/>
                <a:gd name="T64" fmla="*/ 69 w 86"/>
                <a:gd name="T65" fmla="*/ 24 h 61"/>
                <a:gd name="T66" fmla="*/ 72 w 86"/>
                <a:gd name="T67" fmla="*/ 23 h 61"/>
                <a:gd name="T68" fmla="*/ 77 w 86"/>
                <a:gd name="T69" fmla="*/ 26 h 61"/>
                <a:gd name="T70" fmla="*/ 77 w 86"/>
                <a:gd name="T71" fmla="*/ 29 h 61"/>
                <a:gd name="T72" fmla="*/ 64 w 86"/>
                <a:gd name="T73" fmla="*/ 53 h 61"/>
                <a:gd name="T74" fmla="*/ 61 w 86"/>
                <a:gd name="T75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6" h="61">
                  <a:moveTo>
                    <a:pt x="70" y="58"/>
                  </a:moveTo>
                  <a:cubicBezTo>
                    <a:pt x="75" y="49"/>
                    <a:pt x="75" y="49"/>
                    <a:pt x="75" y="49"/>
                  </a:cubicBezTo>
                  <a:cubicBezTo>
                    <a:pt x="77" y="47"/>
                    <a:pt x="79" y="43"/>
                    <a:pt x="80" y="41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86" y="29"/>
                    <a:pt x="85" y="26"/>
                    <a:pt x="83" y="25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3" y="7"/>
                    <a:pt x="60" y="8"/>
                    <a:pt x="58" y="9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7"/>
                    <a:pt x="49" y="18"/>
                    <a:pt x="49" y="1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39" y="36"/>
                    <a:pt x="39" y="3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50"/>
                    <a:pt x="38" y="53"/>
                    <a:pt x="41" y="53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6" y="61"/>
                    <a:pt x="69" y="60"/>
                    <a:pt x="70" y="58"/>
                  </a:cubicBezTo>
                  <a:close/>
                  <a:moveTo>
                    <a:pt x="15" y="10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5"/>
                    <a:pt x="43" y="25"/>
                    <a:pt x="43" y="25"/>
                  </a:cubicBezTo>
                  <a:lnTo>
                    <a:pt x="15" y="10"/>
                  </a:lnTo>
                  <a:close/>
                  <a:moveTo>
                    <a:pt x="61" y="54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56" y="51"/>
                    <a:pt x="55" y="50"/>
                    <a:pt x="56" y="49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1" y="23"/>
                    <a:pt x="72" y="23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8" y="26"/>
                    <a:pt x="78" y="28"/>
                    <a:pt x="77" y="29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4"/>
                    <a:pt x="62" y="55"/>
                    <a:pt x="6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10996621" y="4129590"/>
              <a:ext cx="221179" cy="191818"/>
            </a:xfrm>
            <a:custGeom>
              <a:avLst/>
              <a:gdLst>
                <a:gd name="T0" fmla="*/ 56 w 69"/>
                <a:gd name="T1" fmla="*/ 0 h 60"/>
                <a:gd name="T2" fmla="*/ 13 w 69"/>
                <a:gd name="T3" fmla="*/ 0 h 60"/>
                <a:gd name="T4" fmla="*/ 0 w 69"/>
                <a:gd name="T5" fmla="*/ 13 h 60"/>
                <a:gd name="T6" fmla="*/ 0 w 69"/>
                <a:gd name="T7" fmla="*/ 58 h 60"/>
                <a:gd name="T8" fmla="*/ 2 w 69"/>
                <a:gd name="T9" fmla="*/ 60 h 60"/>
                <a:gd name="T10" fmla="*/ 66 w 69"/>
                <a:gd name="T11" fmla="*/ 60 h 60"/>
                <a:gd name="T12" fmla="*/ 69 w 69"/>
                <a:gd name="T13" fmla="*/ 58 h 60"/>
                <a:gd name="T14" fmla="*/ 69 w 69"/>
                <a:gd name="T15" fmla="*/ 13 h 60"/>
                <a:gd name="T16" fmla="*/ 56 w 69"/>
                <a:gd name="T17" fmla="*/ 0 h 60"/>
                <a:gd name="T18" fmla="*/ 34 w 69"/>
                <a:gd name="T19" fmla="*/ 51 h 60"/>
                <a:gd name="T20" fmla="*/ 13 w 69"/>
                <a:gd name="T21" fmla="*/ 34 h 60"/>
                <a:gd name="T22" fmla="*/ 26 w 69"/>
                <a:gd name="T23" fmla="*/ 34 h 60"/>
                <a:gd name="T24" fmla="*/ 26 w 69"/>
                <a:gd name="T25" fmla="*/ 21 h 60"/>
                <a:gd name="T26" fmla="*/ 43 w 69"/>
                <a:gd name="T27" fmla="*/ 21 h 60"/>
                <a:gd name="T28" fmla="*/ 43 w 69"/>
                <a:gd name="T29" fmla="*/ 34 h 60"/>
                <a:gd name="T30" fmla="*/ 56 w 69"/>
                <a:gd name="T31" fmla="*/ 34 h 60"/>
                <a:gd name="T32" fmla="*/ 34 w 69"/>
                <a:gd name="T33" fmla="*/ 51 h 60"/>
                <a:gd name="T34" fmla="*/ 10 w 69"/>
                <a:gd name="T35" fmla="*/ 9 h 60"/>
                <a:gd name="T36" fmla="*/ 15 w 69"/>
                <a:gd name="T37" fmla="*/ 4 h 60"/>
                <a:gd name="T38" fmla="*/ 54 w 69"/>
                <a:gd name="T39" fmla="*/ 4 h 60"/>
                <a:gd name="T40" fmla="*/ 58 w 69"/>
                <a:gd name="T41" fmla="*/ 9 h 60"/>
                <a:gd name="T42" fmla="*/ 10 w 69"/>
                <a:gd name="T43" fmla="*/ 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60">
                  <a:moveTo>
                    <a:pt x="56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8" y="60"/>
                    <a:pt x="69" y="59"/>
                    <a:pt x="69" y="58"/>
                  </a:cubicBezTo>
                  <a:cubicBezTo>
                    <a:pt x="69" y="13"/>
                    <a:pt x="69" y="13"/>
                    <a:pt x="69" y="13"/>
                  </a:cubicBezTo>
                  <a:lnTo>
                    <a:pt x="56" y="0"/>
                  </a:lnTo>
                  <a:close/>
                  <a:moveTo>
                    <a:pt x="34" y="51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56" y="34"/>
                    <a:pt x="56" y="34"/>
                    <a:pt x="56" y="34"/>
                  </a:cubicBezTo>
                  <a:lnTo>
                    <a:pt x="34" y="51"/>
                  </a:lnTo>
                  <a:close/>
                  <a:moveTo>
                    <a:pt x="10" y="9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8" y="9"/>
                    <a:pt x="58" y="9"/>
                    <a:pt x="58" y="9"/>
                  </a:cubicBez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79"/>
            <p:cNvSpPr>
              <a:spLocks noEditPoints="1"/>
            </p:cNvSpPr>
            <p:nvPr/>
          </p:nvSpPr>
          <p:spPr bwMode="auto">
            <a:xfrm>
              <a:off x="11303921" y="2003931"/>
              <a:ext cx="182032" cy="248580"/>
            </a:xfrm>
            <a:custGeom>
              <a:avLst/>
              <a:gdLst>
                <a:gd name="T0" fmla="*/ 57 w 57"/>
                <a:gd name="T1" fmla="*/ 48 h 78"/>
                <a:gd name="T2" fmla="*/ 57 w 57"/>
                <a:gd name="T3" fmla="*/ 48 h 78"/>
                <a:gd name="T4" fmla="*/ 57 w 57"/>
                <a:gd name="T5" fmla="*/ 48 h 78"/>
                <a:gd name="T6" fmla="*/ 28 w 57"/>
                <a:gd name="T7" fmla="*/ 0 h 78"/>
                <a:gd name="T8" fmla="*/ 0 w 57"/>
                <a:gd name="T9" fmla="*/ 48 h 78"/>
                <a:gd name="T10" fmla="*/ 0 w 57"/>
                <a:gd name="T11" fmla="*/ 48 h 78"/>
                <a:gd name="T12" fmla="*/ 0 w 57"/>
                <a:gd name="T13" fmla="*/ 48 h 78"/>
                <a:gd name="T14" fmla="*/ 0 w 57"/>
                <a:gd name="T15" fmla="*/ 49 h 78"/>
                <a:gd name="T16" fmla="*/ 0 w 57"/>
                <a:gd name="T17" fmla="*/ 49 h 78"/>
                <a:gd name="T18" fmla="*/ 0 w 57"/>
                <a:gd name="T19" fmla="*/ 49 h 78"/>
                <a:gd name="T20" fmla="*/ 28 w 57"/>
                <a:gd name="T21" fmla="*/ 78 h 78"/>
                <a:gd name="T22" fmla="*/ 57 w 57"/>
                <a:gd name="T23" fmla="*/ 49 h 78"/>
                <a:gd name="T24" fmla="*/ 57 w 57"/>
                <a:gd name="T25" fmla="*/ 49 h 78"/>
                <a:gd name="T26" fmla="*/ 57 w 57"/>
                <a:gd name="T27" fmla="*/ 49 h 78"/>
                <a:gd name="T28" fmla="*/ 57 w 57"/>
                <a:gd name="T29" fmla="*/ 48 h 78"/>
                <a:gd name="T30" fmla="*/ 48 w 57"/>
                <a:gd name="T31" fmla="*/ 49 h 78"/>
                <a:gd name="T32" fmla="*/ 48 w 57"/>
                <a:gd name="T33" fmla="*/ 49 h 78"/>
                <a:gd name="T34" fmla="*/ 42 w 57"/>
                <a:gd name="T35" fmla="*/ 62 h 78"/>
                <a:gd name="T36" fmla="*/ 28 w 57"/>
                <a:gd name="T37" fmla="*/ 68 h 78"/>
                <a:gd name="T38" fmla="*/ 26 w 57"/>
                <a:gd name="T39" fmla="*/ 68 h 78"/>
                <a:gd name="T40" fmla="*/ 43 w 57"/>
                <a:gd name="T41" fmla="*/ 37 h 78"/>
                <a:gd name="T42" fmla="*/ 43 w 57"/>
                <a:gd name="T43" fmla="*/ 33 h 78"/>
                <a:gd name="T44" fmla="*/ 48 w 57"/>
                <a:gd name="T45" fmla="*/ 48 h 78"/>
                <a:gd name="T46" fmla="*/ 48 w 57"/>
                <a:gd name="T47" fmla="*/ 48 h 78"/>
                <a:gd name="T48" fmla="*/ 48 w 57"/>
                <a:gd name="T49" fmla="*/ 48 h 78"/>
                <a:gd name="T50" fmla="*/ 48 w 57"/>
                <a:gd name="T51" fmla="*/ 48 h 78"/>
                <a:gd name="T52" fmla="*/ 48 w 57"/>
                <a:gd name="T53" fmla="*/ 49 h 78"/>
                <a:gd name="T54" fmla="*/ 48 w 57"/>
                <a:gd name="T55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78">
                  <a:moveTo>
                    <a:pt x="57" y="48"/>
                  </a:moveTo>
                  <a:cubicBezTo>
                    <a:pt x="57" y="48"/>
                    <a:pt x="57" y="48"/>
                    <a:pt x="57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24"/>
                    <a:pt x="28" y="0"/>
                    <a:pt x="28" y="0"/>
                  </a:cubicBezTo>
                  <a:cubicBezTo>
                    <a:pt x="28" y="0"/>
                    <a:pt x="0" y="24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5"/>
                    <a:pt x="13" y="78"/>
                    <a:pt x="28" y="78"/>
                  </a:cubicBezTo>
                  <a:cubicBezTo>
                    <a:pt x="44" y="78"/>
                    <a:pt x="57" y="65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8"/>
                    <a:pt x="57" y="48"/>
                    <a:pt x="57" y="48"/>
                  </a:cubicBezTo>
                  <a:close/>
                  <a:moveTo>
                    <a:pt x="48" y="49"/>
                  </a:moveTo>
                  <a:cubicBezTo>
                    <a:pt x="48" y="49"/>
                    <a:pt x="48" y="49"/>
                    <a:pt x="48" y="49"/>
                  </a:cubicBezTo>
                  <a:cubicBezTo>
                    <a:pt x="48" y="54"/>
                    <a:pt x="46" y="59"/>
                    <a:pt x="42" y="62"/>
                  </a:cubicBezTo>
                  <a:cubicBezTo>
                    <a:pt x="38" y="66"/>
                    <a:pt x="34" y="68"/>
                    <a:pt x="28" y="68"/>
                  </a:cubicBezTo>
                  <a:cubicBezTo>
                    <a:pt x="28" y="68"/>
                    <a:pt x="27" y="68"/>
                    <a:pt x="26" y="68"/>
                  </a:cubicBezTo>
                  <a:cubicBezTo>
                    <a:pt x="36" y="61"/>
                    <a:pt x="43" y="50"/>
                    <a:pt x="43" y="37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6" y="38"/>
                    <a:pt x="48" y="43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Freeform 80"/>
            <p:cNvSpPr>
              <a:spLocks noEditPoints="1"/>
            </p:cNvSpPr>
            <p:nvPr/>
          </p:nvSpPr>
          <p:spPr bwMode="auto">
            <a:xfrm>
              <a:off x="11108188" y="1823857"/>
              <a:ext cx="285770" cy="272068"/>
            </a:xfrm>
            <a:custGeom>
              <a:avLst/>
              <a:gdLst>
                <a:gd name="T0" fmla="*/ 52 w 89"/>
                <a:gd name="T1" fmla="*/ 3 h 85"/>
                <a:gd name="T2" fmla="*/ 4 w 89"/>
                <a:gd name="T3" fmla="*/ 36 h 85"/>
                <a:gd name="T4" fmla="*/ 3 w 89"/>
                <a:gd name="T5" fmla="*/ 45 h 85"/>
                <a:gd name="T6" fmla="*/ 28 w 89"/>
                <a:gd name="T7" fmla="*/ 82 h 85"/>
                <a:gd name="T8" fmla="*/ 37 w 89"/>
                <a:gd name="T9" fmla="*/ 83 h 85"/>
                <a:gd name="T10" fmla="*/ 85 w 89"/>
                <a:gd name="T11" fmla="*/ 50 h 85"/>
                <a:gd name="T12" fmla="*/ 87 w 89"/>
                <a:gd name="T13" fmla="*/ 41 h 85"/>
                <a:gd name="T14" fmla="*/ 61 w 89"/>
                <a:gd name="T15" fmla="*/ 4 h 85"/>
                <a:gd name="T16" fmla="*/ 52 w 89"/>
                <a:gd name="T17" fmla="*/ 3 h 85"/>
                <a:gd name="T18" fmla="*/ 38 w 89"/>
                <a:gd name="T19" fmla="*/ 48 h 85"/>
                <a:gd name="T20" fmla="*/ 31 w 89"/>
                <a:gd name="T21" fmla="*/ 71 h 85"/>
                <a:gd name="T22" fmla="*/ 11 w 89"/>
                <a:gd name="T23" fmla="*/ 42 h 85"/>
                <a:gd name="T24" fmla="*/ 38 w 89"/>
                <a:gd name="T25" fmla="*/ 48 h 85"/>
                <a:gd name="T26" fmla="*/ 14 w 89"/>
                <a:gd name="T27" fmla="*/ 40 h 85"/>
                <a:gd name="T28" fmla="*/ 52 w 89"/>
                <a:gd name="T29" fmla="*/ 13 h 85"/>
                <a:gd name="T30" fmla="*/ 43 w 89"/>
                <a:gd name="T31" fmla="*/ 41 h 85"/>
                <a:gd name="T32" fmla="*/ 14 w 89"/>
                <a:gd name="T33" fmla="*/ 40 h 85"/>
                <a:gd name="T34" fmla="*/ 39 w 89"/>
                <a:gd name="T35" fmla="*/ 48 h 85"/>
                <a:gd name="T36" fmla="*/ 50 w 89"/>
                <a:gd name="T37" fmla="*/ 50 h 85"/>
                <a:gd name="T38" fmla="*/ 51 w 89"/>
                <a:gd name="T39" fmla="*/ 40 h 85"/>
                <a:gd name="T40" fmla="*/ 74 w 89"/>
                <a:gd name="T41" fmla="*/ 47 h 85"/>
                <a:gd name="T42" fmla="*/ 38 w 89"/>
                <a:gd name="T43" fmla="*/ 72 h 85"/>
                <a:gd name="T44" fmla="*/ 39 w 89"/>
                <a:gd name="T45" fmla="*/ 48 h 85"/>
                <a:gd name="T46" fmla="*/ 51 w 89"/>
                <a:gd name="T47" fmla="*/ 39 h 85"/>
                <a:gd name="T48" fmla="*/ 55 w 89"/>
                <a:gd name="T49" fmla="*/ 11 h 85"/>
                <a:gd name="T50" fmla="*/ 75 w 89"/>
                <a:gd name="T51" fmla="*/ 40 h 85"/>
                <a:gd name="T52" fmla="*/ 51 w 89"/>
                <a:gd name="T53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" h="85">
                  <a:moveTo>
                    <a:pt x="52" y="3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1" y="38"/>
                    <a:pt x="0" y="42"/>
                    <a:pt x="3" y="45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30" y="85"/>
                    <a:pt x="34" y="85"/>
                    <a:pt x="37" y="83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8" y="48"/>
                    <a:pt x="89" y="44"/>
                    <a:pt x="87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1"/>
                    <a:pt x="55" y="0"/>
                    <a:pt x="52" y="3"/>
                  </a:cubicBezTo>
                  <a:close/>
                  <a:moveTo>
                    <a:pt x="38" y="48"/>
                  </a:moveTo>
                  <a:cubicBezTo>
                    <a:pt x="31" y="71"/>
                    <a:pt x="31" y="71"/>
                    <a:pt x="31" y="71"/>
                  </a:cubicBezTo>
                  <a:cubicBezTo>
                    <a:pt x="11" y="42"/>
                    <a:pt x="11" y="42"/>
                    <a:pt x="11" y="42"/>
                  </a:cubicBezTo>
                  <a:lnTo>
                    <a:pt x="38" y="48"/>
                  </a:lnTo>
                  <a:close/>
                  <a:moveTo>
                    <a:pt x="14" y="40"/>
                  </a:moveTo>
                  <a:cubicBezTo>
                    <a:pt x="52" y="13"/>
                    <a:pt x="52" y="13"/>
                    <a:pt x="52" y="13"/>
                  </a:cubicBezTo>
                  <a:cubicBezTo>
                    <a:pt x="43" y="41"/>
                    <a:pt x="43" y="41"/>
                    <a:pt x="43" y="41"/>
                  </a:cubicBezTo>
                  <a:lnTo>
                    <a:pt x="14" y="40"/>
                  </a:lnTo>
                  <a:close/>
                  <a:moveTo>
                    <a:pt x="39" y="48"/>
                  </a:moveTo>
                  <a:cubicBezTo>
                    <a:pt x="50" y="50"/>
                    <a:pt x="50" y="50"/>
                    <a:pt x="50" y="5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38" y="72"/>
                    <a:pt x="38" y="72"/>
                    <a:pt x="38" y="72"/>
                  </a:cubicBezTo>
                  <a:lnTo>
                    <a:pt x="39" y="48"/>
                  </a:lnTo>
                  <a:close/>
                  <a:moveTo>
                    <a:pt x="51" y="39"/>
                  </a:moveTo>
                  <a:cubicBezTo>
                    <a:pt x="55" y="11"/>
                    <a:pt x="55" y="11"/>
                    <a:pt x="55" y="11"/>
                  </a:cubicBezTo>
                  <a:cubicBezTo>
                    <a:pt x="75" y="40"/>
                    <a:pt x="75" y="40"/>
                    <a:pt x="75" y="40"/>
                  </a:cubicBezTo>
                  <a:lnTo>
                    <a:pt x="51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Freeform 81"/>
            <p:cNvSpPr>
              <a:spLocks noEditPoints="1"/>
            </p:cNvSpPr>
            <p:nvPr/>
          </p:nvSpPr>
          <p:spPr bwMode="auto">
            <a:xfrm>
              <a:off x="10996621" y="1667271"/>
              <a:ext cx="217264" cy="221178"/>
            </a:xfrm>
            <a:custGeom>
              <a:avLst/>
              <a:gdLst>
                <a:gd name="T0" fmla="*/ 34 w 68"/>
                <a:gd name="T1" fmla="*/ 0 h 69"/>
                <a:gd name="T2" fmla="*/ 0 w 68"/>
                <a:gd name="T3" fmla="*/ 35 h 69"/>
                <a:gd name="T4" fmla="*/ 34 w 68"/>
                <a:gd name="T5" fmla="*/ 69 h 69"/>
                <a:gd name="T6" fmla="*/ 68 w 68"/>
                <a:gd name="T7" fmla="*/ 35 h 69"/>
                <a:gd name="T8" fmla="*/ 34 w 68"/>
                <a:gd name="T9" fmla="*/ 0 h 69"/>
                <a:gd name="T10" fmla="*/ 34 w 68"/>
                <a:gd name="T11" fmla="*/ 62 h 69"/>
                <a:gd name="T12" fmla="*/ 7 w 68"/>
                <a:gd name="T13" fmla="*/ 35 h 69"/>
                <a:gd name="T14" fmla="*/ 34 w 68"/>
                <a:gd name="T15" fmla="*/ 7 h 69"/>
                <a:gd name="T16" fmla="*/ 62 w 68"/>
                <a:gd name="T17" fmla="*/ 35 h 69"/>
                <a:gd name="T18" fmla="*/ 34 w 68"/>
                <a:gd name="T19" fmla="*/ 62 h 69"/>
                <a:gd name="T20" fmla="*/ 22 w 68"/>
                <a:gd name="T21" fmla="*/ 24 h 69"/>
                <a:gd name="T22" fmla="*/ 36 w 68"/>
                <a:gd name="T23" fmla="*/ 35 h 69"/>
                <a:gd name="T24" fmla="*/ 22 w 68"/>
                <a:gd name="T25" fmla="*/ 45 h 69"/>
                <a:gd name="T26" fmla="*/ 22 w 68"/>
                <a:gd name="T27" fmla="*/ 24 h 69"/>
                <a:gd name="T28" fmla="*/ 39 w 68"/>
                <a:gd name="T29" fmla="*/ 24 h 69"/>
                <a:gd name="T30" fmla="*/ 54 w 68"/>
                <a:gd name="T31" fmla="*/ 35 h 69"/>
                <a:gd name="T32" fmla="*/ 39 w 68"/>
                <a:gd name="T33" fmla="*/ 45 h 69"/>
                <a:gd name="T34" fmla="*/ 39 w 68"/>
                <a:gd name="T35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69">
                  <a:moveTo>
                    <a:pt x="34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53"/>
                    <a:pt x="15" y="69"/>
                    <a:pt x="34" y="69"/>
                  </a:cubicBezTo>
                  <a:cubicBezTo>
                    <a:pt x="53" y="69"/>
                    <a:pt x="68" y="53"/>
                    <a:pt x="68" y="35"/>
                  </a:cubicBezTo>
                  <a:cubicBezTo>
                    <a:pt x="68" y="16"/>
                    <a:pt x="53" y="0"/>
                    <a:pt x="34" y="0"/>
                  </a:cubicBezTo>
                  <a:close/>
                  <a:moveTo>
                    <a:pt x="34" y="62"/>
                  </a:moveTo>
                  <a:cubicBezTo>
                    <a:pt x="19" y="62"/>
                    <a:pt x="7" y="50"/>
                    <a:pt x="7" y="35"/>
                  </a:cubicBezTo>
                  <a:cubicBezTo>
                    <a:pt x="7" y="19"/>
                    <a:pt x="19" y="7"/>
                    <a:pt x="34" y="7"/>
                  </a:cubicBezTo>
                  <a:cubicBezTo>
                    <a:pt x="50" y="7"/>
                    <a:pt x="62" y="19"/>
                    <a:pt x="62" y="35"/>
                  </a:cubicBezTo>
                  <a:cubicBezTo>
                    <a:pt x="62" y="50"/>
                    <a:pt x="50" y="62"/>
                    <a:pt x="34" y="62"/>
                  </a:cubicBezTo>
                  <a:close/>
                  <a:moveTo>
                    <a:pt x="22" y="24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22" y="45"/>
                    <a:pt x="22" y="45"/>
                    <a:pt x="22" y="45"/>
                  </a:cubicBezTo>
                  <a:lnTo>
                    <a:pt x="22" y="24"/>
                  </a:lnTo>
                  <a:close/>
                  <a:moveTo>
                    <a:pt x="39" y="24"/>
                  </a:moveTo>
                  <a:cubicBezTo>
                    <a:pt x="54" y="35"/>
                    <a:pt x="54" y="35"/>
                    <a:pt x="54" y="35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3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Freeform 82"/>
            <p:cNvSpPr>
              <a:spLocks noEditPoints="1"/>
            </p:cNvSpPr>
            <p:nvPr/>
          </p:nvSpPr>
          <p:spPr bwMode="auto">
            <a:xfrm>
              <a:off x="11096444" y="2135072"/>
              <a:ext cx="172245" cy="197690"/>
            </a:xfrm>
            <a:custGeom>
              <a:avLst/>
              <a:gdLst>
                <a:gd name="T0" fmla="*/ 50 w 54"/>
                <a:gd name="T1" fmla="*/ 12 h 62"/>
                <a:gd name="T2" fmla="*/ 42 w 54"/>
                <a:gd name="T3" fmla="*/ 5 h 62"/>
                <a:gd name="T4" fmla="*/ 33 w 54"/>
                <a:gd name="T5" fmla="*/ 0 h 62"/>
                <a:gd name="T6" fmla="*/ 6 w 54"/>
                <a:gd name="T7" fmla="*/ 0 h 62"/>
                <a:gd name="T8" fmla="*/ 0 w 54"/>
                <a:gd name="T9" fmla="*/ 6 h 62"/>
                <a:gd name="T10" fmla="*/ 0 w 54"/>
                <a:gd name="T11" fmla="*/ 56 h 62"/>
                <a:gd name="T12" fmla="*/ 6 w 54"/>
                <a:gd name="T13" fmla="*/ 62 h 62"/>
                <a:gd name="T14" fmla="*/ 48 w 54"/>
                <a:gd name="T15" fmla="*/ 62 h 62"/>
                <a:gd name="T16" fmla="*/ 54 w 54"/>
                <a:gd name="T17" fmla="*/ 56 h 62"/>
                <a:gd name="T18" fmla="*/ 54 w 54"/>
                <a:gd name="T19" fmla="*/ 21 h 62"/>
                <a:gd name="T20" fmla="*/ 50 w 54"/>
                <a:gd name="T21" fmla="*/ 12 h 62"/>
                <a:gd name="T22" fmla="*/ 35 w 54"/>
                <a:gd name="T23" fmla="*/ 9 h 62"/>
                <a:gd name="T24" fmla="*/ 35 w 54"/>
                <a:gd name="T25" fmla="*/ 9 h 62"/>
                <a:gd name="T26" fmla="*/ 37 w 54"/>
                <a:gd name="T27" fmla="*/ 10 h 62"/>
                <a:gd name="T28" fmla="*/ 44 w 54"/>
                <a:gd name="T29" fmla="*/ 17 h 62"/>
                <a:gd name="T30" fmla="*/ 45 w 54"/>
                <a:gd name="T31" fmla="*/ 19 h 62"/>
                <a:gd name="T32" fmla="*/ 46 w 54"/>
                <a:gd name="T33" fmla="*/ 20 h 62"/>
                <a:gd name="T34" fmla="*/ 35 w 54"/>
                <a:gd name="T35" fmla="*/ 20 h 62"/>
                <a:gd name="T36" fmla="*/ 35 w 54"/>
                <a:gd name="T37" fmla="*/ 9 h 62"/>
                <a:gd name="T38" fmla="*/ 46 w 54"/>
                <a:gd name="T39" fmla="*/ 54 h 62"/>
                <a:gd name="T40" fmla="*/ 8 w 54"/>
                <a:gd name="T41" fmla="*/ 54 h 62"/>
                <a:gd name="T42" fmla="*/ 8 w 54"/>
                <a:gd name="T43" fmla="*/ 8 h 62"/>
                <a:gd name="T44" fmla="*/ 31 w 54"/>
                <a:gd name="T45" fmla="*/ 8 h 62"/>
                <a:gd name="T46" fmla="*/ 31 w 54"/>
                <a:gd name="T47" fmla="*/ 23 h 62"/>
                <a:gd name="T48" fmla="*/ 46 w 54"/>
                <a:gd name="T49" fmla="*/ 23 h 62"/>
                <a:gd name="T50" fmla="*/ 46 w 54"/>
                <a:gd name="T51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62">
                  <a:moveTo>
                    <a:pt x="50" y="12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0" y="2"/>
                    <a:pt x="36" y="0"/>
                    <a:pt x="3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9"/>
                    <a:pt x="3" y="62"/>
                    <a:pt x="6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51" y="62"/>
                    <a:pt x="54" y="59"/>
                    <a:pt x="54" y="56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18"/>
                    <a:pt x="52" y="14"/>
                    <a:pt x="50" y="12"/>
                  </a:cubicBezTo>
                  <a:close/>
                  <a:moveTo>
                    <a:pt x="35" y="9"/>
                  </a:moveTo>
                  <a:cubicBezTo>
                    <a:pt x="35" y="9"/>
                    <a:pt x="35" y="9"/>
                    <a:pt x="35" y="9"/>
                  </a:cubicBezTo>
                  <a:cubicBezTo>
                    <a:pt x="36" y="9"/>
                    <a:pt x="37" y="10"/>
                    <a:pt x="37" y="10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8"/>
                    <a:pt x="45" y="19"/>
                  </a:cubicBezTo>
                  <a:cubicBezTo>
                    <a:pt x="46" y="19"/>
                    <a:pt x="46" y="19"/>
                    <a:pt x="46" y="20"/>
                  </a:cubicBezTo>
                  <a:cubicBezTo>
                    <a:pt x="35" y="20"/>
                    <a:pt x="35" y="20"/>
                    <a:pt x="35" y="20"/>
                  </a:cubicBezTo>
                  <a:lnTo>
                    <a:pt x="35" y="9"/>
                  </a:lnTo>
                  <a:close/>
                  <a:moveTo>
                    <a:pt x="46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46" y="23"/>
                    <a:pt x="46" y="23"/>
                    <a:pt x="46" y="23"/>
                  </a:cubicBezTo>
                  <a:lnTo>
                    <a:pt x="4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Freeform 83"/>
            <p:cNvSpPr>
              <a:spLocks noEditPoints="1"/>
            </p:cNvSpPr>
            <p:nvPr/>
          </p:nvSpPr>
          <p:spPr bwMode="auto">
            <a:xfrm>
              <a:off x="11082743" y="2730100"/>
              <a:ext cx="279899" cy="297514"/>
            </a:xfrm>
            <a:custGeom>
              <a:avLst/>
              <a:gdLst>
                <a:gd name="T0" fmla="*/ 78 w 87"/>
                <a:gd name="T1" fmla="*/ 0 h 93"/>
                <a:gd name="T2" fmla="*/ 9 w 87"/>
                <a:gd name="T3" fmla="*/ 0 h 93"/>
                <a:gd name="T4" fmla="*/ 0 w 87"/>
                <a:gd name="T5" fmla="*/ 9 h 93"/>
                <a:gd name="T6" fmla="*/ 0 w 87"/>
                <a:gd name="T7" fmla="*/ 84 h 93"/>
                <a:gd name="T8" fmla="*/ 9 w 87"/>
                <a:gd name="T9" fmla="*/ 93 h 93"/>
                <a:gd name="T10" fmla="*/ 78 w 87"/>
                <a:gd name="T11" fmla="*/ 93 h 93"/>
                <a:gd name="T12" fmla="*/ 87 w 87"/>
                <a:gd name="T13" fmla="*/ 84 h 93"/>
                <a:gd name="T14" fmla="*/ 87 w 87"/>
                <a:gd name="T15" fmla="*/ 9 h 93"/>
                <a:gd name="T16" fmla="*/ 78 w 87"/>
                <a:gd name="T17" fmla="*/ 0 h 93"/>
                <a:gd name="T18" fmla="*/ 75 w 87"/>
                <a:gd name="T19" fmla="*/ 81 h 93"/>
                <a:gd name="T20" fmla="*/ 12 w 87"/>
                <a:gd name="T21" fmla="*/ 81 h 93"/>
                <a:gd name="T22" fmla="*/ 12 w 87"/>
                <a:gd name="T23" fmla="*/ 12 h 93"/>
                <a:gd name="T24" fmla="*/ 75 w 87"/>
                <a:gd name="T25" fmla="*/ 12 h 93"/>
                <a:gd name="T26" fmla="*/ 75 w 87"/>
                <a:gd name="T27" fmla="*/ 81 h 93"/>
                <a:gd name="T28" fmla="*/ 23 w 87"/>
                <a:gd name="T29" fmla="*/ 41 h 93"/>
                <a:gd name="T30" fmla="*/ 64 w 87"/>
                <a:gd name="T31" fmla="*/ 41 h 93"/>
                <a:gd name="T32" fmla="*/ 64 w 87"/>
                <a:gd name="T33" fmla="*/ 46 h 93"/>
                <a:gd name="T34" fmla="*/ 23 w 87"/>
                <a:gd name="T35" fmla="*/ 46 h 93"/>
                <a:gd name="T36" fmla="*/ 23 w 87"/>
                <a:gd name="T37" fmla="*/ 41 h 93"/>
                <a:gd name="T38" fmla="*/ 23 w 87"/>
                <a:gd name="T39" fmla="*/ 52 h 93"/>
                <a:gd name="T40" fmla="*/ 64 w 87"/>
                <a:gd name="T41" fmla="*/ 52 h 93"/>
                <a:gd name="T42" fmla="*/ 64 w 87"/>
                <a:gd name="T43" fmla="*/ 58 h 93"/>
                <a:gd name="T44" fmla="*/ 23 w 87"/>
                <a:gd name="T45" fmla="*/ 58 h 93"/>
                <a:gd name="T46" fmla="*/ 23 w 87"/>
                <a:gd name="T47" fmla="*/ 52 h 93"/>
                <a:gd name="T48" fmla="*/ 23 w 87"/>
                <a:gd name="T49" fmla="*/ 64 h 93"/>
                <a:gd name="T50" fmla="*/ 64 w 87"/>
                <a:gd name="T51" fmla="*/ 64 h 93"/>
                <a:gd name="T52" fmla="*/ 64 w 87"/>
                <a:gd name="T53" fmla="*/ 69 h 93"/>
                <a:gd name="T54" fmla="*/ 23 w 87"/>
                <a:gd name="T55" fmla="*/ 69 h 93"/>
                <a:gd name="T56" fmla="*/ 23 w 87"/>
                <a:gd name="T57" fmla="*/ 64 h 93"/>
                <a:gd name="T58" fmla="*/ 23 w 87"/>
                <a:gd name="T59" fmla="*/ 29 h 93"/>
                <a:gd name="T60" fmla="*/ 64 w 87"/>
                <a:gd name="T61" fmla="*/ 29 h 93"/>
                <a:gd name="T62" fmla="*/ 64 w 87"/>
                <a:gd name="T63" fmla="*/ 35 h 93"/>
                <a:gd name="T64" fmla="*/ 23 w 87"/>
                <a:gd name="T65" fmla="*/ 35 h 93"/>
                <a:gd name="T66" fmla="*/ 23 w 87"/>
                <a:gd name="T67" fmla="*/ 2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" h="93">
                  <a:moveTo>
                    <a:pt x="7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9"/>
                    <a:pt x="4" y="93"/>
                    <a:pt x="9" y="93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83" y="93"/>
                    <a:pt x="87" y="89"/>
                    <a:pt x="87" y="84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4"/>
                    <a:pt x="83" y="0"/>
                    <a:pt x="78" y="0"/>
                  </a:cubicBezTo>
                  <a:close/>
                  <a:moveTo>
                    <a:pt x="75" y="81"/>
                  </a:moveTo>
                  <a:cubicBezTo>
                    <a:pt x="12" y="81"/>
                    <a:pt x="12" y="81"/>
                    <a:pt x="12" y="8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5" y="12"/>
                    <a:pt x="75" y="12"/>
                    <a:pt x="75" y="12"/>
                  </a:cubicBezTo>
                  <a:lnTo>
                    <a:pt x="75" y="81"/>
                  </a:lnTo>
                  <a:close/>
                  <a:moveTo>
                    <a:pt x="23" y="41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23" y="46"/>
                    <a:pt x="23" y="46"/>
                    <a:pt x="23" y="46"/>
                  </a:cubicBezTo>
                  <a:lnTo>
                    <a:pt x="23" y="41"/>
                  </a:lnTo>
                  <a:close/>
                  <a:moveTo>
                    <a:pt x="23" y="52"/>
                  </a:moveTo>
                  <a:cubicBezTo>
                    <a:pt x="64" y="52"/>
                    <a:pt x="64" y="52"/>
                    <a:pt x="64" y="52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23" y="58"/>
                    <a:pt x="23" y="58"/>
                    <a:pt x="23" y="58"/>
                  </a:cubicBezTo>
                  <a:lnTo>
                    <a:pt x="23" y="52"/>
                  </a:lnTo>
                  <a:close/>
                  <a:moveTo>
                    <a:pt x="23" y="64"/>
                  </a:moveTo>
                  <a:cubicBezTo>
                    <a:pt x="64" y="64"/>
                    <a:pt x="64" y="64"/>
                    <a:pt x="64" y="64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23" y="69"/>
                    <a:pt x="23" y="69"/>
                    <a:pt x="23" y="69"/>
                  </a:cubicBezTo>
                  <a:lnTo>
                    <a:pt x="23" y="64"/>
                  </a:lnTo>
                  <a:close/>
                  <a:moveTo>
                    <a:pt x="23" y="29"/>
                  </a:moveTo>
                  <a:cubicBezTo>
                    <a:pt x="64" y="29"/>
                    <a:pt x="64" y="29"/>
                    <a:pt x="64" y="2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2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5" name="Freeform 84"/>
            <p:cNvSpPr>
              <a:spLocks noEditPoints="1"/>
            </p:cNvSpPr>
            <p:nvPr/>
          </p:nvSpPr>
          <p:spPr bwMode="auto">
            <a:xfrm>
              <a:off x="11031853" y="3084377"/>
              <a:ext cx="262282" cy="197690"/>
            </a:xfrm>
            <a:custGeom>
              <a:avLst/>
              <a:gdLst>
                <a:gd name="T0" fmla="*/ 0 w 134"/>
                <a:gd name="T1" fmla="*/ 0 h 101"/>
                <a:gd name="T2" fmla="*/ 0 w 134"/>
                <a:gd name="T3" fmla="*/ 101 h 101"/>
                <a:gd name="T4" fmla="*/ 134 w 134"/>
                <a:gd name="T5" fmla="*/ 101 h 101"/>
                <a:gd name="T6" fmla="*/ 134 w 134"/>
                <a:gd name="T7" fmla="*/ 0 h 101"/>
                <a:gd name="T8" fmla="*/ 0 w 134"/>
                <a:gd name="T9" fmla="*/ 0 h 101"/>
                <a:gd name="T10" fmla="*/ 25 w 134"/>
                <a:gd name="T11" fmla="*/ 93 h 101"/>
                <a:gd name="T12" fmla="*/ 8 w 134"/>
                <a:gd name="T13" fmla="*/ 93 h 101"/>
                <a:gd name="T14" fmla="*/ 8 w 134"/>
                <a:gd name="T15" fmla="*/ 77 h 101"/>
                <a:gd name="T16" fmla="*/ 25 w 134"/>
                <a:gd name="T17" fmla="*/ 77 h 101"/>
                <a:gd name="T18" fmla="*/ 25 w 134"/>
                <a:gd name="T19" fmla="*/ 93 h 101"/>
                <a:gd name="T20" fmla="*/ 25 w 134"/>
                <a:gd name="T21" fmla="*/ 59 h 101"/>
                <a:gd name="T22" fmla="*/ 8 w 134"/>
                <a:gd name="T23" fmla="*/ 59 h 101"/>
                <a:gd name="T24" fmla="*/ 8 w 134"/>
                <a:gd name="T25" fmla="*/ 43 h 101"/>
                <a:gd name="T26" fmla="*/ 25 w 134"/>
                <a:gd name="T27" fmla="*/ 43 h 101"/>
                <a:gd name="T28" fmla="*/ 25 w 134"/>
                <a:gd name="T29" fmla="*/ 59 h 101"/>
                <a:gd name="T30" fmla="*/ 25 w 134"/>
                <a:gd name="T31" fmla="*/ 26 h 101"/>
                <a:gd name="T32" fmla="*/ 8 w 134"/>
                <a:gd name="T33" fmla="*/ 26 h 101"/>
                <a:gd name="T34" fmla="*/ 8 w 134"/>
                <a:gd name="T35" fmla="*/ 8 h 101"/>
                <a:gd name="T36" fmla="*/ 25 w 134"/>
                <a:gd name="T37" fmla="*/ 8 h 101"/>
                <a:gd name="T38" fmla="*/ 25 w 134"/>
                <a:gd name="T39" fmla="*/ 26 h 101"/>
                <a:gd name="T40" fmla="*/ 102 w 134"/>
                <a:gd name="T41" fmla="*/ 93 h 101"/>
                <a:gd name="T42" fmla="*/ 35 w 134"/>
                <a:gd name="T43" fmla="*/ 93 h 101"/>
                <a:gd name="T44" fmla="*/ 35 w 134"/>
                <a:gd name="T45" fmla="*/ 8 h 101"/>
                <a:gd name="T46" fmla="*/ 102 w 134"/>
                <a:gd name="T47" fmla="*/ 8 h 101"/>
                <a:gd name="T48" fmla="*/ 102 w 134"/>
                <a:gd name="T49" fmla="*/ 93 h 101"/>
                <a:gd name="T50" fmla="*/ 126 w 134"/>
                <a:gd name="T51" fmla="*/ 93 h 101"/>
                <a:gd name="T52" fmla="*/ 110 w 134"/>
                <a:gd name="T53" fmla="*/ 93 h 101"/>
                <a:gd name="T54" fmla="*/ 110 w 134"/>
                <a:gd name="T55" fmla="*/ 77 h 101"/>
                <a:gd name="T56" fmla="*/ 126 w 134"/>
                <a:gd name="T57" fmla="*/ 77 h 101"/>
                <a:gd name="T58" fmla="*/ 126 w 134"/>
                <a:gd name="T59" fmla="*/ 93 h 101"/>
                <a:gd name="T60" fmla="*/ 126 w 134"/>
                <a:gd name="T61" fmla="*/ 59 h 101"/>
                <a:gd name="T62" fmla="*/ 110 w 134"/>
                <a:gd name="T63" fmla="*/ 59 h 101"/>
                <a:gd name="T64" fmla="*/ 110 w 134"/>
                <a:gd name="T65" fmla="*/ 43 h 101"/>
                <a:gd name="T66" fmla="*/ 126 w 134"/>
                <a:gd name="T67" fmla="*/ 43 h 101"/>
                <a:gd name="T68" fmla="*/ 126 w 134"/>
                <a:gd name="T69" fmla="*/ 59 h 101"/>
                <a:gd name="T70" fmla="*/ 126 w 134"/>
                <a:gd name="T71" fmla="*/ 26 h 101"/>
                <a:gd name="T72" fmla="*/ 110 w 134"/>
                <a:gd name="T73" fmla="*/ 26 h 101"/>
                <a:gd name="T74" fmla="*/ 110 w 134"/>
                <a:gd name="T75" fmla="*/ 8 h 101"/>
                <a:gd name="T76" fmla="*/ 126 w 134"/>
                <a:gd name="T77" fmla="*/ 8 h 101"/>
                <a:gd name="T78" fmla="*/ 126 w 134"/>
                <a:gd name="T79" fmla="*/ 26 h 101"/>
                <a:gd name="T80" fmla="*/ 51 w 134"/>
                <a:gd name="T81" fmla="*/ 26 h 101"/>
                <a:gd name="T82" fmla="*/ 51 w 134"/>
                <a:gd name="T83" fmla="*/ 77 h 101"/>
                <a:gd name="T84" fmla="*/ 84 w 134"/>
                <a:gd name="T85" fmla="*/ 51 h 101"/>
                <a:gd name="T86" fmla="*/ 51 w 134"/>
                <a:gd name="T87" fmla="*/ 2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" h="101">
                  <a:moveTo>
                    <a:pt x="0" y="0"/>
                  </a:moveTo>
                  <a:lnTo>
                    <a:pt x="0" y="101"/>
                  </a:lnTo>
                  <a:lnTo>
                    <a:pt x="134" y="10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25" y="93"/>
                  </a:moveTo>
                  <a:lnTo>
                    <a:pt x="8" y="93"/>
                  </a:lnTo>
                  <a:lnTo>
                    <a:pt x="8" y="77"/>
                  </a:lnTo>
                  <a:lnTo>
                    <a:pt x="25" y="77"/>
                  </a:lnTo>
                  <a:lnTo>
                    <a:pt x="25" y="93"/>
                  </a:lnTo>
                  <a:close/>
                  <a:moveTo>
                    <a:pt x="25" y="59"/>
                  </a:moveTo>
                  <a:lnTo>
                    <a:pt x="8" y="59"/>
                  </a:lnTo>
                  <a:lnTo>
                    <a:pt x="8" y="43"/>
                  </a:lnTo>
                  <a:lnTo>
                    <a:pt x="25" y="43"/>
                  </a:lnTo>
                  <a:lnTo>
                    <a:pt x="25" y="59"/>
                  </a:lnTo>
                  <a:close/>
                  <a:moveTo>
                    <a:pt x="25" y="26"/>
                  </a:moveTo>
                  <a:lnTo>
                    <a:pt x="8" y="26"/>
                  </a:lnTo>
                  <a:lnTo>
                    <a:pt x="8" y="8"/>
                  </a:lnTo>
                  <a:lnTo>
                    <a:pt x="25" y="8"/>
                  </a:lnTo>
                  <a:lnTo>
                    <a:pt x="25" y="26"/>
                  </a:lnTo>
                  <a:close/>
                  <a:moveTo>
                    <a:pt x="102" y="93"/>
                  </a:moveTo>
                  <a:lnTo>
                    <a:pt x="35" y="93"/>
                  </a:lnTo>
                  <a:lnTo>
                    <a:pt x="35" y="8"/>
                  </a:lnTo>
                  <a:lnTo>
                    <a:pt x="102" y="8"/>
                  </a:lnTo>
                  <a:lnTo>
                    <a:pt x="102" y="93"/>
                  </a:lnTo>
                  <a:close/>
                  <a:moveTo>
                    <a:pt x="126" y="93"/>
                  </a:moveTo>
                  <a:lnTo>
                    <a:pt x="110" y="93"/>
                  </a:lnTo>
                  <a:lnTo>
                    <a:pt x="110" y="77"/>
                  </a:lnTo>
                  <a:lnTo>
                    <a:pt x="126" y="77"/>
                  </a:lnTo>
                  <a:lnTo>
                    <a:pt x="126" y="93"/>
                  </a:lnTo>
                  <a:close/>
                  <a:moveTo>
                    <a:pt x="126" y="59"/>
                  </a:moveTo>
                  <a:lnTo>
                    <a:pt x="110" y="59"/>
                  </a:lnTo>
                  <a:lnTo>
                    <a:pt x="110" y="43"/>
                  </a:lnTo>
                  <a:lnTo>
                    <a:pt x="126" y="43"/>
                  </a:lnTo>
                  <a:lnTo>
                    <a:pt x="126" y="59"/>
                  </a:lnTo>
                  <a:close/>
                  <a:moveTo>
                    <a:pt x="126" y="26"/>
                  </a:moveTo>
                  <a:lnTo>
                    <a:pt x="110" y="26"/>
                  </a:lnTo>
                  <a:lnTo>
                    <a:pt x="110" y="8"/>
                  </a:lnTo>
                  <a:lnTo>
                    <a:pt x="126" y="8"/>
                  </a:lnTo>
                  <a:lnTo>
                    <a:pt x="126" y="26"/>
                  </a:lnTo>
                  <a:close/>
                  <a:moveTo>
                    <a:pt x="51" y="26"/>
                  </a:moveTo>
                  <a:lnTo>
                    <a:pt x="51" y="77"/>
                  </a:lnTo>
                  <a:lnTo>
                    <a:pt x="84" y="51"/>
                  </a:lnTo>
                  <a:lnTo>
                    <a:pt x="5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Freeform 85"/>
            <p:cNvSpPr>
              <a:spLocks noEditPoints="1"/>
            </p:cNvSpPr>
            <p:nvPr/>
          </p:nvSpPr>
          <p:spPr bwMode="auto">
            <a:xfrm>
              <a:off x="11333281" y="3027613"/>
              <a:ext cx="156586" cy="146799"/>
            </a:xfrm>
            <a:custGeom>
              <a:avLst/>
              <a:gdLst>
                <a:gd name="T0" fmla="*/ 80 w 80"/>
                <a:gd name="T1" fmla="*/ 29 h 75"/>
                <a:gd name="T2" fmla="*/ 52 w 80"/>
                <a:gd name="T3" fmla="*/ 24 h 75"/>
                <a:gd name="T4" fmla="*/ 41 w 80"/>
                <a:gd name="T5" fmla="*/ 0 h 75"/>
                <a:gd name="T6" fmla="*/ 28 w 80"/>
                <a:gd name="T7" fmla="*/ 24 h 75"/>
                <a:gd name="T8" fmla="*/ 0 w 80"/>
                <a:gd name="T9" fmla="*/ 29 h 75"/>
                <a:gd name="T10" fmla="*/ 19 w 80"/>
                <a:gd name="T11" fmla="*/ 49 h 75"/>
                <a:gd name="T12" fmla="*/ 15 w 80"/>
                <a:gd name="T13" fmla="*/ 75 h 75"/>
                <a:gd name="T14" fmla="*/ 41 w 80"/>
                <a:gd name="T15" fmla="*/ 62 h 75"/>
                <a:gd name="T16" fmla="*/ 65 w 80"/>
                <a:gd name="T17" fmla="*/ 75 h 75"/>
                <a:gd name="T18" fmla="*/ 60 w 80"/>
                <a:gd name="T19" fmla="*/ 49 h 75"/>
                <a:gd name="T20" fmla="*/ 80 w 80"/>
                <a:gd name="T21" fmla="*/ 29 h 75"/>
                <a:gd name="T22" fmla="*/ 41 w 80"/>
                <a:gd name="T23" fmla="*/ 57 h 75"/>
                <a:gd name="T24" fmla="*/ 23 w 80"/>
                <a:gd name="T25" fmla="*/ 65 h 75"/>
                <a:gd name="T26" fmla="*/ 26 w 80"/>
                <a:gd name="T27" fmla="*/ 45 h 75"/>
                <a:gd name="T28" fmla="*/ 11 w 80"/>
                <a:gd name="T29" fmla="*/ 32 h 75"/>
                <a:gd name="T30" fmla="*/ 31 w 80"/>
                <a:gd name="T31" fmla="*/ 29 h 75"/>
                <a:gd name="T32" fmla="*/ 41 w 80"/>
                <a:gd name="T33" fmla="*/ 11 h 75"/>
                <a:gd name="T34" fmla="*/ 49 w 80"/>
                <a:gd name="T35" fmla="*/ 29 h 75"/>
                <a:gd name="T36" fmla="*/ 68 w 80"/>
                <a:gd name="T37" fmla="*/ 32 h 75"/>
                <a:gd name="T38" fmla="*/ 54 w 80"/>
                <a:gd name="T39" fmla="*/ 45 h 75"/>
                <a:gd name="T40" fmla="*/ 57 w 80"/>
                <a:gd name="T41" fmla="*/ 65 h 75"/>
                <a:gd name="T42" fmla="*/ 41 w 80"/>
                <a:gd name="T43" fmla="*/ 5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2" y="24"/>
                  </a:lnTo>
                  <a:lnTo>
                    <a:pt x="41" y="0"/>
                  </a:lnTo>
                  <a:lnTo>
                    <a:pt x="28" y="24"/>
                  </a:lnTo>
                  <a:lnTo>
                    <a:pt x="0" y="29"/>
                  </a:lnTo>
                  <a:lnTo>
                    <a:pt x="19" y="49"/>
                  </a:lnTo>
                  <a:lnTo>
                    <a:pt x="15" y="75"/>
                  </a:lnTo>
                  <a:lnTo>
                    <a:pt x="41" y="62"/>
                  </a:lnTo>
                  <a:lnTo>
                    <a:pt x="65" y="75"/>
                  </a:lnTo>
                  <a:lnTo>
                    <a:pt x="60" y="49"/>
                  </a:lnTo>
                  <a:lnTo>
                    <a:pt x="80" y="29"/>
                  </a:lnTo>
                  <a:close/>
                  <a:moveTo>
                    <a:pt x="41" y="57"/>
                  </a:moveTo>
                  <a:lnTo>
                    <a:pt x="23" y="65"/>
                  </a:lnTo>
                  <a:lnTo>
                    <a:pt x="26" y="45"/>
                  </a:lnTo>
                  <a:lnTo>
                    <a:pt x="11" y="32"/>
                  </a:lnTo>
                  <a:lnTo>
                    <a:pt x="31" y="29"/>
                  </a:lnTo>
                  <a:lnTo>
                    <a:pt x="41" y="11"/>
                  </a:lnTo>
                  <a:lnTo>
                    <a:pt x="49" y="29"/>
                  </a:lnTo>
                  <a:lnTo>
                    <a:pt x="68" y="32"/>
                  </a:lnTo>
                  <a:lnTo>
                    <a:pt x="54" y="45"/>
                  </a:lnTo>
                  <a:lnTo>
                    <a:pt x="57" y="65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7" name="Freeform 86"/>
            <p:cNvSpPr>
              <a:spLocks noEditPoints="1"/>
            </p:cNvSpPr>
            <p:nvPr/>
          </p:nvSpPr>
          <p:spPr bwMode="auto">
            <a:xfrm>
              <a:off x="10818503" y="1526343"/>
              <a:ext cx="191818" cy="207477"/>
            </a:xfrm>
            <a:custGeom>
              <a:avLst/>
              <a:gdLst>
                <a:gd name="T0" fmla="*/ 48 w 60"/>
                <a:gd name="T1" fmla="*/ 11 h 65"/>
                <a:gd name="T2" fmla="*/ 60 w 60"/>
                <a:gd name="T3" fmla="*/ 6 h 65"/>
                <a:gd name="T4" fmla="*/ 60 w 60"/>
                <a:gd name="T5" fmla="*/ 44 h 65"/>
                <a:gd name="T6" fmla="*/ 48 w 60"/>
                <a:gd name="T7" fmla="*/ 48 h 65"/>
                <a:gd name="T8" fmla="*/ 36 w 60"/>
                <a:gd name="T9" fmla="*/ 45 h 65"/>
                <a:gd name="T10" fmla="*/ 24 w 60"/>
                <a:gd name="T11" fmla="*/ 41 h 65"/>
                <a:gd name="T12" fmla="*/ 12 w 60"/>
                <a:gd name="T13" fmla="*/ 46 h 65"/>
                <a:gd name="T14" fmla="*/ 12 w 60"/>
                <a:gd name="T15" fmla="*/ 8 h 65"/>
                <a:gd name="T16" fmla="*/ 24 w 60"/>
                <a:gd name="T17" fmla="*/ 4 h 65"/>
                <a:gd name="T18" fmla="*/ 36 w 60"/>
                <a:gd name="T19" fmla="*/ 7 h 65"/>
                <a:gd name="T20" fmla="*/ 48 w 60"/>
                <a:gd name="T21" fmla="*/ 11 h 65"/>
                <a:gd name="T22" fmla="*/ 4 w 60"/>
                <a:gd name="T23" fmla="*/ 0 h 65"/>
                <a:gd name="T24" fmla="*/ 8 w 60"/>
                <a:gd name="T25" fmla="*/ 4 h 65"/>
                <a:gd name="T26" fmla="*/ 8 w 60"/>
                <a:gd name="T27" fmla="*/ 65 h 65"/>
                <a:gd name="T28" fmla="*/ 0 w 60"/>
                <a:gd name="T29" fmla="*/ 65 h 65"/>
                <a:gd name="T30" fmla="*/ 0 w 60"/>
                <a:gd name="T31" fmla="*/ 4 h 65"/>
                <a:gd name="T32" fmla="*/ 4 w 60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65">
                  <a:moveTo>
                    <a:pt x="48" y="11"/>
                  </a:moveTo>
                  <a:cubicBezTo>
                    <a:pt x="53" y="11"/>
                    <a:pt x="58" y="8"/>
                    <a:pt x="60" y="6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58" y="46"/>
                    <a:pt x="53" y="48"/>
                    <a:pt x="48" y="48"/>
                  </a:cubicBezTo>
                  <a:cubicBezTo>
                    <a:pt x="43" y="48"/>
                    <a:pt x="39" y="47"/>
                    <a:pt x="36" y="45"/>
                  </a:cubicBezTo>
                  <a:cubicBezTo>
                    <a:pt x="33" y="43"/>
                    <a:pt x="29" y="41"/>
                    <a:pt x="24" y="41"/>
                  </a:cubicBezTo>
                  <a:cubicBezTo>
                    <a:pt x="19" y="41"/>
                    <a:pt x="15" y="44"/>
                    <a:pt x="12" y="4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5" y="6"/>
                    <a:pt x="19" y="4"/>
                    <a:pt x="24" y="4"/>
                  </a:cubicBezTo>
                  <a:cubicBezTo>
                    <a:pt x="29" y="4"/>
                    <a:pt x="33" y="5"/>
                    <a:pt x="36" y="7"/>
                  </a:cubicBezTo>
                  <a:cubicBezTo>
                    <a:pt x="39" y="9"/>
                    <a:pt x="43" y="11"/>
                    <a:pt x="48" y="11"/>
                  </a:cubicBezTo>
                  <a:close/>
                  <a:moveTo>
                    <a:pt x="4" y="0"/>
                  </a:moveTo>
                  <a:cubicBezTo>
                    <a:pt x="6" y="0"/>
                    <a:pt x="8" y="1"/>
                    <a:pt x="8" y="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8" name="Freeform 87"/>
            <p:cNvSpPr>
              <a:spLocks noEditPoints="1"/>
            </p:cNvSpPr>
            <p:nvPr/>
          </p:nvSpPr>
          <p:spPr bwMode="auto">
            <a:xfrm>
              <a:off x="10575795" y="1424562"/>
              <a:ext cx="203562" cy="207477"/>
            </a:xfrm>
            <a:custGeom>
              <a:avLst/>
              <a:gdLst>
                <a:gd name="T0" fmla="*/ 54 w 64"/>
                <a:gd name="T1" fmla="*/ 0 h 65"/>
                <a:gd name="T2" fmla="*/ 44 w 64"/>
                <a:gd name="T3" fmla="*/ 11 h 65"/>
                <a:gd name="T4" fmla="*/ 44 w 64"/>
                <a:gd name="T5" fmla="*/ 41 h 65"/>
                <a:gd name="T6" fmla="*/ 52 w 64"/>
                <a:gd name="T7" fmla="*/ 41 h 65"/>
                <a:gd name="T8" fmla="*/ 52 w 64"/>
                <a:gd name="T9" fmla="*/ 65 h 65"/>
                <a:gd name="T10" fmla="*/ 64 w 64"/>
                <a:gd name="T11" fmla="*/ 65 h 65"/>
                <a:gd name="T12" fmla="*/ 64 w 64"/>
                <a:gd name="T13" fmla="*/ 11 h 65"/>
                <a:gd name="T14" fmla="*/ 54 w 64"/>
                <a:gd name="T15" fmla="*/ 0 h 65"/>
                <a:gd name="T16" fmla="*/ 26 w 64"/>
                <a:gd name="T17" fmla="*/ 0 h 65"/>
                <a:gd name="T18" fmla="*/ 24 w 64"/>
                <a:gd name="T19" fmla="*/ 2 h 65"/>
                <a:gd name="T20" fmla="*/ 24 w 64"/>
                <a:gd name="T21" fmla="*/ 17 h 65"/>
                <a:gd name="T22" fmla="*/ 22 w 64"/>
                <a:gd name="T23" fmla="*/ 18 h 65"/>
                <a:gd name="T24" fmla="*/ 20 w 64"/>
                <a:gd name="T25" fmla="*/ 17 h 65"/>
                <a:gd name="T26" fmla="*/ 20 w 64"/>
                <a:gd name="T27" fmla="*/ 2 h 65"/>
                <a:gd name="T28" fmla="*/ 18 w 64"/>
                <a:gd name="T29" fmla="*/ 0 h 65"/>
                <a:gd name="T30" fmla="*/ 16 w 64"/>
                <a:gd name="T31" fmla="*/ 2 h 65"/>
                <a:gd name="T32" fmla="*/ 16 w 64"/>
                <a:gd name="T33" fmla="*/ 17 h 65"/>
                <a:gd name="T34" fmla="*/ 14 w 64"/>
                <a:gd name="T35" fmla="*/ 18 h 65"/>
                <a:gd name="T36" fmla="*/ 12 w 64"/>
                <a:gd name="T37" fmla="*/ 17 h 65"/>
                <a:gd name="T38" fmla="*/ 12 w 64"/>
                <a:gd name="T39" fmla="*/ 2 h 65"/>
                <a:gd name="T40" fmla="*/ 10 w 64"/>
                <a:gd name="T41" fmla="*/ 0 h 65"/>
                <a:gd name="T42" fmla="*/ 8 w 64"/>
                <a:gd name="T43" fmla="*/ 2 h 65"/>
                <a:gd name="T44" fmla="*/ 8 w 64"/>
                <a:gd name="T45" fmla="*/ 17 h 65"/>
                <a:gd name="T46" fmla="*/ 6 w 64"/>
                <a:gd name="T47" fmla="*/ 18 h 65"/>
                <a:gd name="T48" fmla="*/ 4 w 64"/>
                <a:gd name="T49" fmla="*/ 17 h 65"/>
                <a:gd name="T50" fmla="*/ 4 w 64"/>
                <a:gd name="T51" fmla="*/ 2 h 65"/>
                <a:gd name="T52" fmla="*/ 2 w 64"/>
                <a:gd name="T53" fmla="*/ 0 h 65"/>
                <a:gd name="T54" fmla="*/ 0 w 64"/>
                <a:gd name="T55" fmla="*/ 2 h 65"/>
                <a:gd name="T56" fmla="*/ 0 w 64"/>
                <a:gd name="T57" fmla="*/ 17 h 65"/>
                <a:gd name="T58" fmla="*/ 0 w 64"/>
                <a:gd name="T59" fmla="*/ 21 h 65"/>
                <a:gd name="T60" fmla="*/ 3 w 64"/>
                <a:gd name="T61" fmla="*/ 25 h 65"/>
                <a:gd name="T62" fmla="*/ 8 w 64"/>
                <a:gd name="T63" fmla="*/ 33 h 65"/>
                <a:gd name="T64" fmla="*/ 8 w 64"/>
                <a:gd name="T65" fmla="*/ 65 h 65"/>
                <a:gd name="T66" fmla="*/ 20 w 64"/>
                <a:gd name="T67" fmla="*/ 65 h 65"/>
                <a:gd name="T68" fmla="*/ 20 w 64"/>
                <a:gd name="T69" fmla="*/ 33 h 65"/>
                <a:gd name="T70" fmla="*/ 25 w 64"/>
                <a:gd name="T71" fmla="*/ 25 h 65"/>
                <a:gd name="T72" fmla="*/ 28 w 64"/>
                <a:gd name="T73" fmla="*/ 21 h 65"/>
                <a:gd name="T74" fmla="*/ 28 w 64"/>
                <a:gd name="T75" fmla="*/ 17 h 65"/>
                <a:gd name="T76" fmla="*/ 28 w 64"/>
                <a:gd name="T77" fmla="*/ 2 h 65"/>
                <a:gd name="T78" fmla="*/ 26 w 64"/>
                <a:gd name="T7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65">
                  <a:moveTo>
                    <a:pt x="54" y="0"/>
                  </a:moveTo>
                  <a:cubicBezTo>
                    <a:pt x="49" y="0"/>
                    <a:pt x="44" y="5"/>
                    <a:pt x="44" y="1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5"/>
                    <a:pt x="60" y="0"/>
                    <a:pt x="54" y="0"/>
                  </a:cubicBezTo>
                  <a:close/>
                  <a:moveTo>
                    <a:pt x="26" y="0"/>
                  </a:moveTo>
                  <a:cubicBezTo>
                    <a:pt x="25" y="0"/>
                    <a:pt x="24" y="1"/>
                    <a:pt x="24" y="2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8"/>
                    <a:pt x="22" y="18"/>
                  </a:cubicBezTo>
                  <a:cubicBezTo>
                    <a:pt x="21" y="18"/>
                    <a:pt x="20" y="17"/>
                    <a:pt x="20" y="1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17" y="0"/>
                    <a:pt x="16" y="1"/>
                    <a:pt x="16" y="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8"/>
                    <a:pt x="14" y="18"/>
                  </a:cubicBezTo>
                  <a:cubicBezTo>
                    <a:pt x="13" y="18"/>
                    <a:pt x="12" y="17"/>
                    <a:pt x="12" y="1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7" y="18"/>
                    <a:pt x="6" y="18"/>
                  </a:cubicBezTo>
                  <a:cubicBezTo>
                    <a:pt x="5" y="18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3" y="25"/>
                  </a:cubicBezTo>
                  <a:cubicBezTo>
                    <a:pt x="5" y="26"/>
                    <a:pt x="8" y="28"/>
                    <a:pt x="8" y="33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28"/>
                    <a:pt x="22" y="26"/>
                    <a:pt x="25" y="25"/>
                  </a:cubicBezTo>
                  <a:cubicBezTo>
                    <a:pt x="26" y="23"/>
                    <a:pt x="28" y="22"/>
                    <a:pt x="28" y="2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Freeform 88"/>
            <p:cNvSpPr>
              <a:spLocks noEditPoints="1"/>
            </p:cNvSpPr>
            <p:nvPr/>
          </p:nvSpPr>
          <p:spPr bwMode="auto">
            <a:xfrm>
              <a:off x="10977048" y="3327085"/>
              <a:ext cx="236837" cy="266197"/>
            </a:xfrm>
            <a:custGeom>
              <a:avLst/>
              <a:gdLst>
                <a:gd name="T0" fmla="*/ 58 w 74"/>
                <a:gd name="T1" fmla="*/ 25 h 83"/>
                <a:gd name="T2" fmla="*/ 63 w 74"/>
                <a:gd name="T3" fmla="*/ 22 h 83"/>
                <a:gd name="T4" fmla="*/ 68 w 74"/>
                <a:gd name="T5" fmla="*/ 12 h 83"/>
                <a:gd name="T6" fmla="*/ 65 w 74"/>
                <a:gd name="T7" fmla="*/ 3 h 83"/>
                <a:gd name="T8" fmla="*/ 58 w 74"/>
                <a:gd name="T9" fmla="*/ 0 h 83"/>
                <a:gd name="T10" fmla="*/ 46 w 74"/>
                <a:gd name="T11" fmla="*/ 6 h 83"/>
                <a:gd name="T12" fmla="*/ 36 w 74"/>
                <a:gd name="T13" fmla="*/ 24 h 83"/>
                <a:gd name="T14" fmla="*/ 27 w 74"/>
                <a:gd name="T15" fmla="*/ 6 h 83"/>
                <a:gd name="T16" fmla="*/ 18 w 74"/>
                <a:gd name="T17" fmla="*/ 2 h 83"/>
                <a:gd name="T18" fmla="*/ 11 w 74"/>
                <a:gd name="T19" fmla="*/ 5 h 83"/>
                <a:gd name="T20" fmla="*/ 12 w 74"/>
                <a:gd name="T21" fmla="*/ 21 h 83"/>
                <a:gd name="T22" fmla="*/ 18 w 74"/>
                <a:gd name="T23" fmla="*/ 25 h 83"/>
                <a:gd name="T24" fmla="*/ 0 w 74"/>
                <a:gd name="T25" fmla="*/ 25 h 83"/>
                <a:gd name="T26" fmla="*/ 0 w 74"/>
                <a:gd name="T27" fmla="*/ 47 h 83"/>
                <a:gd name="T28" fmla="*/ 6 w 74"/>
                <a:gd name="T29" fmla="*/ 47 h 83"/>
                <a:gd name="T30" fmla="*/ 6 w 74"/>
                <a:gd name="T31" fmla="*/ 83 h 83"/>
                <a:gd name="T32" fmla="*/ 69 w 74"/>
                <a:gd name="T33" fmla="*/ 83 h 83"/>
                <a:gd name="T34" fmla="*/ 69 w 74"/>
                <a:gd name="T35" fmla="*/ 47 h 83"/>
                <a:gd name="T36" fmla="*/ 74 w 74"/>
                <a:gd name="T37" fmla="*/ 47 h 83"/>
                <a:gd name="T38" fmla="*/ 74 w 74"/>
                <a:gd name="T39" fmla="*/ 25 h 83"/>
                <a:gd name="T40" fmla="*/ 58 w 74"/>
                <a:gd name="T41" fmla="*/ 25 h 83"/>
                <a:gd name="T42" fmla="*/ 50 w 74"/>
                <a:gd name="T43" fmla="*/ 10 h 83"/>
                <a:gd name="T44" fmla="*/ 58 w 74"/>
                <a:gd name="T45" fmla="*/ 6 h 83"/>
                <a:gd name="T46" fmla="*/ 61 w 74"/>
                <a:gd name="T47" fmla="*/ 7 h 83"/>
                <a:gd name="T48" fmla="*/ 59 w 74"/>
                <a:gd name="T49" fmla="*/ 18 h 83"/>
                <a:gd name="T50" fmla="*/ 46 w 74"/>
                <a:gd name="T51" fmla="*/ 25 h 83"/>
                <a:gd name="T52" fmla="*/ 42 w 74"/>
                <a:gd name="T53" fmla="*/ 25 h 83"/>
                <a:gd name="T54" fmla="*/ 50 w 74"/>
                <a:gd name="T55" fmla="*/ 10 h 83"/>
                <a:gd name="T56" fmla="*/ 14 w 74"/>
                <a:gd name="T57" fmla="*/ 12 h 83"/>
                <a:gd name="T58" fmla="*/ 15 w 74"/>
                <a:gd name="T59" fmla="*/ 9 h 83"/>
                <a:gd name="T60" fmla="*/ 18 w 74"/>
                <a:gd name="T61" fmla="*/ 8 h 83"/>
                <a:gd name="T62" fmla="*/ 18 w 74"/>
                <a:gd name="T63" fmla="*/ 8 h 83"/>
                <a:gd name="T64" fmla="*/ 23 w 74"/>
                <a:gd name="T65" fmla="*/ 10 h 83"/>
                <a:gd name="T66" fmla="*/ 30 w 74"/>
                <a:gd name="T67" fmla="*/ 23 h 83"/>
                <a:gd name="T68" fmla="*/ 30 w 74"/>
                <a:gd name="T69" fmla="*/ 24 h 83"/>
                <a:gd name="T70" fmla="*/ 29 w 74"/>
                <a:gd name="T71" fmla="*/ 24 h 83"/>
                <a:gd name="T72" fmla="*/ 17 w 74"/>
                <a:gd name="T73" fmla="*/ 17 h 83"/>
                <a:gd name="T74" fmla="*/ 14 w 74"/>
                <a:gd name="T75" fmla="*/ 12 h 83"/>
                <a:gd name="T76" fmla="*/ 32 w 74"/>
                <a:gd name="T77" fmla="*/ 78 h 83"/>
                <a:gd name="T78" fmla="*/ 11 w 74"/>
                <a:gd name="T79" fmla="*/ 78 h 83"/>
                <a:gd name="T80" fmla="*/ 11 w 74"/>
                <a:gd name="T81" fmla="*/ 44 h 83"/>
                <a:gd name="T82" fmla="*/ 32 w 74"/>
                <a:gd name="T83" fmla="*/ 44 h 83"/>
                <a:gd name="T84" fmla="*/ 32 w 74"/>
                <a:gd name="T85" fmla="*/ 78 h 83"/>
                <a:gd name="T86" fmla="*/ 32 w 74"/>
                <a:gd name="T87" fmla="*/ 41 h 83"/>
                <a:gd name="T88" fmla="*/ 6 w 74"/>
                <a:gd name="T89" fmla="*/ 41 h 83"/>
                <a:gd name="T90" fmla="*/ 6 w 74"/>
                <a:gd name="T91" fmla="*/ 31 h 83"/>
                <a:gd name="T92" fmla="*/ 32 w 74"/>
                <a:gd name="T93" fmla="*/ 31 h 83"/>
                <a:gd name="T94" fmla="*/ 32 w 74"/>
                <a:gd name="T95" fmla="*/ 41 h 83"/>
                <a:gd name="T96" fmla="*/ 63 w 74"/>
                <a:gd name="T97" fmla="*/ 78 h 83"/>
                <a:gd name="T98" fmla="*/ 42 w 74"/>
                <a:gd name="T99" fmla="*/ 78 h 83"/>
                <a:gd name="T100" fmla="*/ 42 w 74"/>
                <a:gd name="T101" fmla="*/ 44 h 83"/>
                <a:gd name="T102" fmla="*/ 63 w 74"/>
                <a:gd name="T103" fmla="*/ 44 h 83"/>
                <a:gd name="T104" fmla="*/ 63 w 74"/>
                <a:gd name="T105" fmla="*/ 78 h 83"/>
                <a:gd name="T106" fmla="*/ 69 w 74"/>
                <a:gd name="T107" fmla="*/ 41 h 83"/>
                <a:gd name="T108" fmla="*/ 42 w 74"/>
                <a:gd name="T109" fmla="*/ 41 h 83"/>
                <a:gd name="T110" fmla="*/ 42 w 74"/>
                <a:gd name="T111" fmla="*/ 31 h 83"/>
                <a:gd name="T112" fmla="*/ 69 w 74"/>
                <a:gd name="T113" fmla="*/ 31 h 83"/>
                <a:gd name="T114" fmla="*/ 69 w 74"/>
                <a:gd name="T115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" h="83">
                  <a:moveTo>
                    <a:pt x="58" y="25"/>
                  </a:moveTo>
                  <a:cubicBezTo>
                    <a:pt x="60" y="24"/>
                    <a:pt x="61" y="23"/>
                    <a:pt x="63" y="22"/>
                  </a:cubicBezTo>
                  <a:cubicBezTo>
                    <a:pt x="65" y="19"/>
                    <a:pt x="67" y="16"/>
                    <a:pt x="68" y="12"/>
                  </a:cubicBezTo>
                  <a:cubicBezTo>
                    <a:pt x="69" y="9"/>
                    <a:pt x="68" y="5"/>
                    <a:pt x="65" y="3"/>
                  </a:cubicBezTo>
                  <a:cubicBezTo>
                    <a:pt x="63" y="1"/>
                    <a:pt x="61" y="0"/>
                    <a:pt x="58" y="0"/>
                  </a:cubicBezTo>
                  <a:cubicBezTo>
                    <a:pt x="54" y="0"/>
                    <a:pt x="50" y="2"/>
                    <a:pt x="46" y="6"/>
                  </a:cubicBezTo>
                  <a:cubicBezTo>
                    <a:pt x="41" y="11"/>
                    <a:pt x="38" y="19"/>
                    <a:pt x="36" y="24"/>
                  </a:cubicBezTo>
                  <a:cubicBezTo>
                    <a:pt x="35" y="19"/>
                    <a:pt x="32" y="11"/>
                    <a:pt x="27" y="6"/>
                  </a:cubicBezTo>
                  <a:cubicBezTo>
                    <a:pt x="25" y="4"/>
                    <a:pt x="21" y="2"/>
                    <a:pt x="18" y="2"/>
                  </a:cubicBezTo>
                  <a:cubicBezTo>
                    <a:pt x="15" y="2"/>
                    <a:pt x="13" y="3"/>
                    <a:pt x="11" y="5"/>
                  </a:cubicBezTo>
                  <a:cubicBezTo>
                    <a:pt x="7" y="9"/>
                    <a:pt x="8" y="16"/>
                    <a:pt x="12" y="21"/>
                  </a:cubicBezTo>
                  <a:cubicBezTo>
                    <a:pt x="14" y="23"/>
                    <a:pt x="16" y="24"/>
                    <a:pt x="1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58" y="25"/>
                  </a:lnTo>
                  <a:close/>
                  <a:moveTo>
                    <a:pt x="50" y="10"/>
                  </a:moveTo>
                  <a:cubicBezTo>
                    <a:pt x="53" y="7"/>
                    <a:pt x="56" y="6"/>
                    <a:pt x="58" y="6"/>
                  </a:cubicBezTo>
                  <a:cubicBezTo>
                    <a:pt x="59" y="6"/>
                    <a:pt x="60" y="6"/>
                    <a:pt x="61" y="7"/>
                  </a:cubicBezTo>
                  <a:cubicBezTo>
                    <a:pt x="63" y="9"/>
                    <a:pt x="62" y="14"/>
                    <a:pt x="59" y="18"/>
                  </a:cubicBezTo>
                  <a:cubicBezTo>
                    <a:pt x="55" y="21"/>
                    <a:pt x="50" y="24"/>
                    <a:pt x="46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3" y="21"/>
                    <a:pt x="46" y="14"/>
                    <a:pt x="50" y="10"/>
                  </a:cubicBezTo>
                  <a:close/>
                  <a:moveTo>
                    <a:pt x="14" y="12"/>
                  </a:moveTo>
                  <a:cubicBezTo>
                    <a:pt x="14" y="12"/>
                    <a:pt x="14" y="10"/>
                    <a:pt x="15" y="9"/>
                  </a:cubicBezTo>
                  <a:cubicBezTo>
                    <a:pt x="16" y="8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0" y="8"/>
                    <a:pt x="22" y="9"/>
                    <a:pt x="23" y="10"/>
                  </a:cubicBezTo>
                  <a:cubicBezTo>
                    <a:pt x="26" y="13"/>
                    <a:pt x="28" y="18"/>
                    <a:pt x="30" y="23"/>
                  </a:cubicBezTo>
                  <a:cubicBezTo>
                    <a:pt x="30" y="23"/>
                    <a:pt x="30" y="24"/>
                    <a:pt x="30" y="24"/>
                  </a:cubicBezTo>
                  <a:cubicBezTo>
                    <a:pt x="30" y="24"/>
                    <a:pt x="29" y="24"/>
                    <a:pt x="29" y="24"/>
                  </a:cubicBezTo>
                  <a:cubicBezTo>
                    <a:pt x="24" y="22"/>
                    <a:pt x="19" y="20"/>
                    <a:pt x="17" y="17"/>
                  </a:cubicBezTo>
                  <a:cubicBezTo>
                    <a:pt x="15" y="16"/>
                    <a:pt x="14" y="14"/>
                    <a:pt x="14" y="12"/>
                  </a:cubicBezTo>
                  <a:close/>
                  <a:moveTo>
                    <a:pt x="32" y="78"/>
                  </a:moveTo>
                  <a:cubicBezTo>
                    <a:pt x="11" y="78"/>
                    <a:pt x="11" y="78"/>
                    <a:pt x="11" y="7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78"/>
                  </a:lnTo>
                  <a:close/>
                  <a:moveTo>
                    <a:pt x="32" y="41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2" y="31"/>
                    <a:pt x="32" y="31"/>
                    <a:pt x="32" y="31"/>
                  </a:cubicBezTo>
                  <a:lnTo>
                    <a:pt x="32" y="41"/>
                  </a:lnTo>
                  <a:close/>
                  <a:moveTo>
                    <a:pt x="63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63" y="44"/>
                    <a:pt x="63" y="44"/>
                    <a:pt x="63" y="44"/>
                  </a:cubicBezTo>
                  <a:lnTo>
                    <a:pt x="63" y="78"/>
                  </a:lnTo>
                  <a:close/>
                  <a:moveTo>
                    <a:pt x="69" y="41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69" y="31"/>
                    <a:pt x="69" y="31"/>
                    <a:pt x="69" y="31"/>
                  </a:cubicBezTo>
                  <a:lnTo>
                    <a:pt x="69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0" name="Freeform 89"/>
            <p:cNvSpPr>
              <a:spLocks noEditPoints="1"/>
            </p:cNvSpPr>
            <p:nvPr/>
          </p:nvSpPr>
          <p:spPr bwMode="auto">
            <a:xfrm>
              <a:off x="10906584" y="4526927"/>
              <a:ext cx="246623" cy="201604"/>
            </a:xfrm>
            <a:custGeom>
              <a:avLst/>
              <a:gdLst>
                <a:gd name="T0" fmla="*/ 1 w 77"/>
                <a:gd name="T1" fmla="*/ 42 h 63"/>
                <a:gd name="T2" fmla="*/ 8 w 77"/>
                <a:gd name="T3" fmla="*/ 55 h 63"/>
                <a:gd name="T4" fmla="*/ 21 w 77"/>
                <a:gd name="T5" fmla="*/ 61 h 63"/>
                <a:gd name="T6" fmla="*/ 38 w 77"/>
                <a:gd name="T7" fmla="*/ 63 h 63"/>
                <a:gd name="T8" fmla="*/ 56 w 77"/>
                <a:gd name="T9" fmla="*/ 61 h 63"/>
                <a:gd name="T10" fmla="*/ 69 w 77"/>
                <a:gd name="T11" fmla="*/ 55 h 63"/>
                <a:gd name="T12" fmla="*/ 76 w 77"/>
                <a:gd name="T13" fmla="*/ 42 h 63"/>
                <a:gd name="T14" fmla="*/ 71 w 77"/>
                <a:gd name="T15" fmla="*/ 16 h 63"/>
                <a:gd name="T16" fmla="*/ 72 w 77"/>
                <a:gd name="T17" fmla="*/ 11 h 63"/>
                <a:gd name="T18" fmla="*/ 70 w 77"/>
                <a:gd name="T19" fmla="*/ 0 h 63"/>
                <a:gd name="T20" fmla="*/ 67 w 77"/>
                <a:gd name="T21" fmla="*/ 0 h 63"/>
                <a:gd name="T22" fmla="*/ 60 w 77"/>
                <a:gd name="T23" fmla="*/ 3 h 63"/>
                <a:gd name="T24" fmla="*/ 38 w 77"/>
                <a:gd name="T25" fmla="*/ 5 h 63"/>
                <a:gd name="T26" fmla="*/ 17 w 77"/>
                <a:gd name="T27" fmla="*/ 3 h 63"/>
                <a:gd name="T28" fmla="*/ 9 w 77"/>
                <a:gd name="T29" fmla="*/ 0 h 63"/>
                <a:gd name="T30" fmla="*/ 7 w 77"/>
                <a:gd name="T31" fmla="*/ 0 h 63"/>
                <a:gd name="T32" fmla="*/ 5 w 77"/>
                <a:gd name="T33" fmla="*/ 11 h 63"/>
                <a:gd name="T34" fmla="*/ 6 w 77"/>
                <a:gd name="T35" fmla="*/ 16 h 63"/>
                <a:gd name="T36" fmla="*/ 9 w 77"/>
                <a:gd name="T37" fmla="*/ 42 h 63"/>
                <a:gd name="T38" fmla="*/ 18 w 77"/>
                <a:gd name="T39" fmla="*/ 30 h 63"/>
                <a:gd name="T40" fmla="*/ 27 w 77"/>
                <a:gd name="T41" fmla="*/ 29 h 63"/>
                <a:gd name="T42" fmla="*/ 38 w 77"/>
                <a:gd name="T43" fmla="*/ 30 h 63"/>
                <a:gd name="T44" fmla="*/ 49 w 77"/>
                <a:gd name="T45" fmla="*/ 29 h 63"/>
                <a:gd name="T46" fmla="*/ 59 w 77"/>
                <a:gd name="T47" fmla="*/ 30 h 63"/>
                <a:gd name="T48" fmla="*/ 67 w 77"/>
                <a:gd name="T49" fmla="*/ 42 h 63"/>
                <a:gd name="T50" fmla="*/ 64 w 77"/>
                <a:gd name="T51" fmla="*/ 52 h 63"/>
                <a:gd name="T52" fmla="*/ 56 w 77"/>
                <a:gd name="T53" fmla="*/ 57 h 63"/>
                <a:gd name="T54" fmla="*/ 45 w 77"/>
                <a:gd name="T55" fmla="*/ 58 h 63"/>
                <a:gd name="T56" fmla="*/ 31 w 77"/>
                <a:gd name="T57" fmla="*/ 58 h 63"/>
                <a:gd name="T58" fmla="*/ 20 w 77"/>
                <a:gd name="T59" fmla="*/ 57 h 63"/>
                <a:gd name="T60" fmla="*/ 12 w 77"/>
                <a:gd name="T61" fmla="*/ 52 h 63"/>
                <a:gd name="T62" fmla="*/ 9 w 77"/>
                <a:gd name="T63" fmla="*/ 42 h 63"/>
                <a:gd name="T64" fmla="*/ 53 w 77"/>
                <a:gd name="T65" fmla="*/ 48 h 63"/>
                <a:gd name="T66" fmla="*/ 53 w 77"/>
                <a:gd name="T67" fmla="*/ 34 h 63"/>
                <a:gd name="T68" fmla="*/ 19 w 77"/>
                <a:gd name="T69" fmla="*/ 41 h 63"/>
                <a:gd name="T70" fmla="*/ 29 w 77"/>
                <a:gd name="T71" fmla="*/ 41 h 63"/>
                <a:gd name="T72" fmla="*/ 19 w 77"/>
                <a:gd name="T73" fmla="*/ 4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7" h="63">
                  <a:moveTo>
                    <a:pt x="0" y="33"/>
                  </a:moveTo>
                  <a:cubicBezTo>
                    <a:pt x="0" y="36"/>
                    <a:pt x="0" y="39"/>
                    <a:pt x="1" y="42"/>
                  </a:cubicBezTo>
                  <a:cubicBezTo>
                    <a:pt x="1" y="45"/>
                    <a:pt x="2" y="47"/>
                    <a:pt x="3" y="49"/>
                  </a:cubicBezTo>
                  <a:cubicBezTo>
                    <a:pt x="5" y="51"/>
                    <a:pt x="6" y="53"/>
                    <a:pt x="8" y="55"/>
                  </a:cubicBezTo>
                  <a:cubicBezTo>
                    <a:pt x="10" y="56"/>
                    <a:pt x="12" y="58"/>
                    <a:pt x="14" y="59"/>
                  </a:cubicBezTo>
                  <a:cubicBezTo>
                    <a:pt x="16" y="60"/>
                    <a:pt x="18" y="61"/>
                    <a:pt x="21" y="61"/>
                  </a:cubicBezTo>
                  <a:cubicBezTo>
                    <a:pt x="23" y="62"/>
                    <a:pt x="26" y="62"/>
                    <a:pt x="29" y="63"/>
                  </a:cubicBezTo>
                  <a:cubicBezTo>
                    <a:pt x="32" y="63"/>
                    <a:pt x="35" y="63"/>
                    <a:pt x="38" y="63"/>
                  </a:cubicBezTo>
                  <a:cubicBezTo>
                    <a:pt x="42" y="63"/>
                    <a:pt x="45" y="63"/>
                    <a:pt x="47" y="63"/>
                  </a:cubicBezTo>
                  <a:cubicBezTo>
                    <a:pt x="50" y="62"/>
                    <a:pt x="53" y="62"/>
                    <a:pt x="56" y="61"/>
                  </a:cubicBezTo>
                  <a:cubicBezTo>
                    <a:pt x="58" y="61"/>
                    <a:pt x="61" y="60"/>
                    <a:pt x="63" y="59"/>
                  </a:cubicBezTo>
                  <a:cubicBezTo>
                    <a:pt x="65" y="58"/>
                    <a:pt x="67" y="56"/>
                    <a:pt x="69" y="55"/>
                  </a:cubicBezTo>
                  <a:cubicBezTo>
                    <a:pt x="71" y="53"/>
                    <a:pt x="72" y="51"/>
                    <a:pt x="73" y="49"/>
                  </a:cubicBezTo>
                  <a:cubicBezTo>
                    <a:pt x="74" y="47"/>
                    <a:pt x="75" y="45"/>
                    <a:pt x="76" y="42"/>
                  </a:cubicBezTo>
                  <a:cubicBezTo>
                    <a:pt x="77" y="39"/>
                    <a:pt x="77" y="36"/>
                    <a:pt x="77" y="33"/>
                  </a:cubicBezTo>
                  <a:cubicBezTo>
                    <a:pt x="77" y="26"/>
                    <a:pt x="75" y="21"/>
                    <a:pt x="71" y="16"/>
                  </a:cubicBezTo>
                  <a:cubicBezTo>
                    <a:pt x="71" y="16"/>
                    <a:pt x="71" y="15"/>
                    <a:pt x="71" y="14"/>
                  </a:cubicBezTo>
                  <a:cubicBezTo>
                    <a:pt x="71" y="13"/>
                    <a:pt x="72" y="12"/>
                    <a:pt x="72" y="11"/>
                  </a:cubicBezTo>
                  <a:cubicBezTo>
                    <a:pt x="72" y="10"/>
                    <a:pt x="72" y="8"/>
                    <a:pt x="72" y="6"/>
                  </a:cubicBezTo>
                  <a:cubicBezTo>
                    <a:pt x="71" y="4"/>
                    <a:pt x="71" y="2"/>
                    <a:pt x="7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8" y="0"/>
                    <a:pt x="67" y="0"/>
                  </a:cubicBezTo>
                  <a:cubicBezTo>
                    <a:pt x="67" y="0"/>
                    <a:pt x="65" y="1"/>
                    <a:pt x="64" y="1"/>
                  </a:cubicBezTo>
                  <a:cubicBezTo>
                    <a:pt x="63" y="1"/>
                    <a:pt x="61" y="2"/>
                    <a:pt x="60" y="3"/>
                  </a:cubicBezTo>
                  <a:cubicBezTo>
                    <a:pt x="58" y="4"/>
                    <a:pt x="56" y="5"/>
                    <a:pt x="53" y="7"/>
                  </a:cubicBezTo>
                  <a:cubicBezTo>
                    <a:pt x="50" y="6"/>
                    <a:pt x="45" y="5"/>
                    <a:pt x="38" y="5"/>
                  </a:cubicBezTo>
                  <a:cubicBezTo>
                    <a:pt x="32" y="5"/>
                    <a:pt x="27" y="6"/>
                    <a:pt x="23" y="7"/>
                  </a:cubicBezTo>
                  <a:cubicBezTo>
                    <a:pt x="21" y="5"/>
                    <a:pt x="19" y="4"/>
                    <a:pt x="17" y="3"/>
                  </a:cubicBezTo>
                  <a:cubicBezTo>
                    <a:pt x="15" y="2"/>
                    <a:pt x="14" y="1"/>
                    <a:pt x="12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2"/>
                    <a:pt x="5" y="4"/>
                    <a:pt x="5" y="6"/>
                  </a:cubicBezTo>
                  <a:cubicBezTo>
                    <a:pt x="5" y="8"/>
                    <a:pt x="5" y="10"/>
                    <a:pt x="5" y="11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2" y="21"/>
                    <a:pt x="0" y="26"/>
                    <a:pt x="0" y="33"/>
                  </a:cubicBezTo>
                  <a:close/>
                  <a:moveTo>
                    <a:pt x="9" y="42"/>
                  </a:moveTo>
                  <a:cubicBezTo>
                    <a:pt x="9" y="38"/>
                    <a:pt x="11" y="35"/>
                    <a:pt x="14" y="32"/>
                  </a:cubicBezTo>
                  <a:cubicBezTo>
                    <a:pt x="15" y="31"/>
                    <a:pt x="16" y="30"/>
                    <a:pt x="18" y="30"/>
                  </a:cubicBezTo>
                  <a:cubicBezTo>
                    <a:pt x="19" y="30"/>
                    <a:pt x="20" y="29"/>
                    <a:pt x="22" y="29"/>
                  </a:cubicBezTo>
                  <a:cubicBezTo>
                    <a:pt x="24" y="29"/>
                    <a:pt x="25" y="29"/>
                    <a:pt x="27" y="29"/>
                  </a:cubicBezTo>
                  <a:cubicBezTo>
                    <a:pt x="28" y="29"/>
                    <a:pt x="30" y="29"/>
                    <a:pt x="32" y="30"/>
                  </a:cubicBezTo>
                  <a:cubicBezTo>
                    <a:pt x="35" y="30"/>
                    <a:pt x="36" y="30"/>
                    <a:pt x="38" y="30"/>
                  </a:cubicBezTo>
                  <a:cubicBezTo>
                    <a:pt x="40" y="30"/>
                    <a:pt x="42" y="30"/>
                    <a:pt x="44" y="30"/>
                  </a:cubicBezTo>
                  <a:cubicBezTo>
                    <a:pt x="46" y="29"/>
                    <a:pt x="48" y="29"/>
                    <a:pt x="49" y="29"/>
                  </a:cubicBezTo>
                  <a:cubicBezTo>
                    <a:pt x="51" y="29"/>
                    <a:pt x="52" y="29"/>
                    <a:pt x="54" y="29"/>
                  </a:cubicBezTo>
                  <a:cubicBezTo>
                    <a:pt x="56" y="29"/>
                    <a:pt x="57" y="30"/>
                    <a:pt x="59" y="30"/>
                  </a:cubicBezTo>
                  <a:cubicBezTo>
                    <a:pt x="60" y="30"/>
                    <a:pt x="61" y="31"/>
                    <a:pt x="62" y="32"/>
                  </a:cubicBezTo>
                  <a:cubicBezTo>
                    <a:pt x="65" y="35"/>
                    <a:pt x="67" y="38"/>
                    <a:pt x="67" y="42"/>
                  </a:cubicBezTo>
                  <a:cubicBezTo>
                    <a:pt x="67" y="44"/>
                    <a:pt x="67" y="46"/>
                    <a:pt x="66" y="48"/>
                  </a:cubicBezTo>
                  <a:cubicBezTo>
                    <a:pt x="66" y="49"/>
                    <a:pt x="65" y="51"/>
                    <a:pt x="64" y="52"/>
                  </a:cubicBezTo>
                  <a:cubicBezTo>
                    <a:pt x="63" y="53"/>
                    <a:pt x="62" y="54"/>
                    <a:pt x="61" y="55"/>
                  </a:cubicBezTo>
                  <a:cubicBezTo>
                    <a:pt x="59" y="56"/>
                    <a:pt x="58" y="56"/>
                    <a:pt x="56" y="57"/>
                  </a:cubicBezTo>
                  <a:cubicBezTo>
                    <a:pt x="55" y="57"/>
                    <a:pt x="53" y="57"/>
                    <a:pt x="51" y="58"/>
                  </a:cubicBezTo>
                  <a:cubicBezTo>
                    <a:pt x="48" y="58"/>
                    <a:pt x="46" y="58"/>
                    <a:pt x="45" y="58"/>
                  </a:cubicBezTo>
                  <a:cubicBezTo>
                    <a:pt x="43" y="58"/>
                    <a:pt x="41" y="58"/>
                    <a:pt x="38" y="58"/>
                  </a:cubicBezTo>
                  <a:cubicBezTo>
                    <a:pt x="35" y="58"/>
                    <a:pt x="33" y="58"/>
                    <a:pt x="31" y="58"/>
                  </a:cubicBezTo>
                  <a:cubicBezTo>
                    <a:pt x="30" y="58"/>
                    <a:pt x="28" y="58"/>
                    <a:pt x="25" y="58"/>
                  </a:cubicBezTo>
                  <a:cubicBezTo>
                    <a:pt x="23" y="57"/>
                    <a:pt x="21" y="57"/>
                    <a:pt x="20" y="57"/>
                  </a:cubicBezTo>
                  <a:cubicBezTo>
                    <a:pt x="19" y="56"/>
                    <a:pt x="17" y="56"/>
                    <a:pt x="16" y="55"/>
                  </a:cubicBezTo>
                  <a:cubicBezTo>
                    <a:pt x="14" y="54"/>
                    <a:pt x="13" y="53"/>
                    <a:pt x="12" y="52"/>
                  </a:cubicBezTo>
                  <a:cubicBezTo>
                    <a:pt x="11" y="51"/>
                    <a:pt x="11" y="49"/>
                    <a:pt x="10" y="48"/>
                  </a:cubicBezTo>
                  <a:cubicBezTo>
                    <a:pt x="9" y="46"/>
                    <a:pt x="9" y="44"/>
                    <a:pt x="9" y="42"/>
                  </a:cubicBezTo>
                  <a:close/>
                  <a:moveTo>
                    <a:pt x="48" y="41"/>
                  </a:moveTo>
                  <a:cubicBezTo>
                    <a:pt x="48" y="45"/>
                    <a:pt x="50" y="48"/>
                    <a:pt x="53" y="48"/>
                  </a:cubicBezTo>
                  <a:cubicBezTo>
                    <a:pt x="55" y="48"/>
                    <a:pt x="58" y="45"/>
                    <a:pt x="58" y="41"/>
                  </a:cubicBezTo>
                  <a:cubicBezTo>
                    <a:pt x="58" y="37"/>
                    <a:pt x="55" y="34"/>
                    <a:pt x="53" y="34"/>
                  </a:cubicBezTo>
                  <a:cubicBezTo>
                    <a:pt x="50" y="34"/>
                    <a:pt x="48" y="37"/>
                    <a:pt x="48" y="41"/>
                  </a:cubicBezTo>
                  <a:close/>
                  <a:moveTo>
                    <a:pt x="19" y="41"/>
                  </a:moveTo>
                  <a:cubicBezTo>
                    <a:pt x="19" y="45"/>
                    <a:pt x="21" y="48"/>
                    <a:pt x="24" y="48"/>
                  </a:cubicBezTo>
                  <a:cubicBezTo>
                    <a:pt x="27" y="48"/>
                    <a:pt x="29" y="45"/>
                    <a:pt x="29" y="41"/>
                  </a:cubicBezTo>
                  <a:cubicBezTo>
                    <a:pt x="29" y="37"/>
                    <a:pt x="27" y="34"/>
                    <a:pt x="24" y="34"/>
                  </a:cubicBezTo>
                  <a:cubicBezTo>
                    <a:pt x="21" y="34"/>
                    <a:pt x="19" y="37"/>
                    <a:pt x="1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1" name="Freeform 90"/>
            <p:cNvSpPr>
              <a:spLocks noEditPoints="1"/>
            </p:cNvSpPr>
            <p:nvPr/>
          </p:nvSpPr>
          <p:spPr bwMode="auto">
            <a:xfrm>
              <a:off x="10654088" y="1900192"/>
              <a:ext cx="401253" cy="401252"/>
            </a:xfrm>
            <a:custGeom>
              <a:avLst/>
              <a:gdLst>
                <a:gd name="T0" fmla="*/ 0 w 125"/>
                <a:gd name="T1" fmla="*/ 63 h 125"/>
                <a:gd name="T2" fmla="*/ 125 w 125"/>
                <a:gd name="T3" fmla="*/ 63 h 125"/>
                <a:gd name="T4" fmla="*/ 98 w 125"/>
                <a:gd name="T5" fmla="*/ 83 h 125"/>
                <a:gd name="T6" fmla="*/ 117 w 125"/>
                <a:gd name="T7" fmla="*/ 67 h 125"/>
                <a:gd name="T8" fmla="*/ 98 w 125"/>
                <a:gd name="T9" fmla="*/ 83 h 125"/>
                <a:gd name="T10" fmla="*/ 25 w 125"/>
                <a:gd name="T11" fmla="*/ 59 h 125"/>
                <a:gd name="T12" fmla="*/ 13 w 125"/>
                <a:gd name="T13" fmla="*/ 42 h 125"/>
                <a:gd name="T14" fmla="*/ 90 w 125"/>
                <a:gd name="T15" fmla="*/ 42 h 125"/>
                <a:gd name="T16" fmla="*/ 67 w 125"/>
                <a:gd name="T17" fmla="*/ 59 h 125"/>
                <a:gd name="T18" fmla="*/ 90 w 125"/>
                <a:gd name="T19" fmla="*/ 42 h 125"/>
                <a:gd name="T20" fmla="*/ 67 w 125"/>
                <a:gd name="T21" fmla="*/ 9 h 125"/>
                <a:gd name="T22" fmla="*/ 82 w 125"/>
                <a:gd name="T23" fmla="*/ 23 h 125"/>
                <a:gd name="T24" fmla="*/ 67 w 125"/>
                <a:gd name="T25" fmla="*/ 34 h 125"/>
                <a:gd name="T26" fmla="*/ 53 w 125"/>
                <a:gd name="T27" fmla="*/ 12 h 125"/>
                <a:gd name="T28" fmla="*/ 59 w 125"/>
                <a:gd name="T29" fmla="*/ 34 h 125"/>
                <a:gd name="T30" fmla="*/ 43 w 125"/>
                <a:gd name="T31" fmla="*/ 23 h 125"/>
                <a:gd name="T32" fmla="*/ 59 w 125"/>
                <a:gd name="T33" fmla="*/ 59 h 125"/>
                <a:gd name="T34" fmla="*/ 36 w 125"/>
                <a:gd name="T35" fmla="*/ 42 h 125"/>
                <a:gd name="T36" fmla="*/ 13 w 125"/>
                <a:gd name="T37" fmla="*/ 83 h 125"/>
                <a:gd name="T38" fmla="*/ 25 w 125"/>
                <a:gd name="T39" fmla="*/ 67 h 125"/>
                <a:gd name="T40" fmla="*/ 13 w 125"/>
                <a:gd name="T41" fmla="*/ 83 h 125"/>
                <a:gd name="T42" fmla="*/ 59 w 125"/>
                <a:gd name="T43" fmla="*/ 67 h 125"/>
                <a:gd name="T44" fmla="*/ 36 w 125"/>
                <a:gd name="T45" fmla="*/ 83 h 125"/>
                <a:gd name="T46" fmla="*/ 59 w 125"/>
                <a:gd name="T47" fmla="*/ 92 h 125"/>
                <a:gd name="T48" fmla="*/ 53 w 125"/>
                <a:gd name="T49" fmla="*/ 113 h 125"/>
                <a:gd name="T50" fmla="*/ 38 w 125"/>
                <a:gd name="T51" fmla="*/ 92 h 125"/>
                <a:gd name="T52" fmla="*/ 82 w 125"/>
                <a:gd name="T53" fmla="*/ 102 h 125"/>
                <a:gd name="T54" fmla="*/ 67 w 125"/>
                <a:gd name="T55" fmla="*/ 116 h 125"/>
                <a:gd name="T56" fmla="*/ 87 w 125"/>
                <a:gd name="T57" fmla="*/ 92 h 125"/>
                <a:gd name="T58" fmla="*/ 67 w 125"/>
                <a:gd name="T59" fmla="*/ 83 h 125"/>
                <a:gd name="T60" fmla="*/ 92 w 125"/>
                <a:gd name="T61" fmla="*/ 67 h 125"/>
                <a:gd name="T62" fmla="*/ 67 w 125"/>
                <a:gd name="T63" fmla="*/ 83 h 125"/>
                <a:gd name="T64" fmla="*/ 98 w 125"/>
                <a:gd name="T65" fmla="*/ 42 h 125"/>
                <a:gd name="T66" fmla="*/ 117 w 125"/>
                <a:gd name="T67" fmla="*/ 59 h 125"/>
                <a:gd name="T68" fmla="*/ 108 w 125"/>
                <a:gd name="T69" fmla="*/ 34 h 125"/>
                <a:gd name="T70" fmla="*/ 86 w 125"/>
                <a:gd name="T71" fmla="*/ 14 h 125"/>
                <a:gd name="T72" fmla="*/ 108 w 125"/>
                <a:gd name="T73" fmla="*/ 34 h 125"/>
                <a:gd name="T74" fmla="*/ 39 w 125"/>
                <a:gd name="T75" fmla="*/ 14 h 125"/>
                <a:gd name="T76" fmla="*/ 17 w 125"/>
                <a:gd name="T77" fmla="*/ 34 h 125"/>
                <a:gd name="T78" fmla="*/ 17 w 125"/>
                <a:gd name="T79" fmla="*/ 92 h 125"/>
                <a:gd name="T80" fmla="*/ 39 w 125"/>
                <a:gd name="T81" fmla="*/ 111 h 125"/>
                <a:gd name="T82" fmla="*/ 17 w 125"/>
                <a:gd name="T83" fmla="*/ 92 h 125"/>
                <a:gd name="T84" fmla="*/ 86 w 125"/>
                <a:gd name="T85" fmla="*/ 111 h 125"/>
                <a:gd name="T86" fmla="*/ 108 w 125"/>
                <a:gd name="T87" fmla="*/ 9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5" h="125">
                  <a:moveTo>
                    <a:pt x="63" y="0"/>
                  </a:moveTo>
                  <a:cubicBezTo>
                    <a:pt x="28" y="0"/>
                    <a:pt x="0" y="28"/>
                    <a:pt x="0" y="63"/>
                  </a:cubicBezTo>
                  <a:cubicBezTo>
                    <a:pt x="0" y="97"/>
                    <a:pt x="28" y="125"/>
                    <a:pt x="63" y="125"/>
                  </a:cubicBezTo>
                  <a:cubicBezTo>
                    <a:pt x="97" y="125"/>
                    <a:pt x="125" y="97"/>
                    <a:pt x="125" y="63"/>
                  </a:cubicBezTo>
                  <a:cubicBezTo>
                    <a:pt x="125" y="28"/>
                    <a:pt x="97" y="0"/>
                    <a:pt x="63" y="0"/>
                  </a:cubicBezTo>
                  <a:close/>
                  <a:moveTo>
                    <a:pt x="98" y="83"/>
                  </a:moveTo>
                  <a:cubicBezTo>
                    <a:pt x="99" y="78"/>
                    <a:pt x="100" y="73"/>
                    <a:pt x="100" y="67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6" y="73"/>
                    <a:pt x="115" y="78"/>
                    <a:pt x="113" y="83"/>
                  </a:cubicBezTo>
                  <a:lnTo>
                    <a:pt x="98" y="83"/>
                  </a:lnTo>
                  <a:close/>
                  <a:moveTo>
                    <a:pt x="27" y="42"/>
                  </a:moveTo>
                  <a:cubicBezTo>
                    <a:pt x="26" y="47"/>
                    <a:pt x="26" y="53"/>
                    <a:pt x="25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3"/>
                    <a:pt x="11" y="47"/>
                    <a:pt x="13" y="42"/>
                  </a:cubicBezTo>
                  <a:lnTo>
                    <a:pt x="27" y="42"/>
                  </a:lnTo>
                  <a:close/>
                  <a:moveTo>
                    <a:pt x="90" y="42"/>
                  </a:moveTo>
                  <a:cubicBezTo>
                    <a:pt x="91" y="47"/>
                    <a:pt x="92" y="53"/>
                    <a:pt x="92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90" y="42"/>
                  </a:lnTo>
                  <a:close/>
                  <a:moveTo>
                    <a:pt x="67" y="34"/>
                  </a:moveTo>
                  <a:cubicBezTo>
                    <a:pt x="67" y="9"/>
                    <a:pt x="67" y="9"/>
                    <a:pt x="67" y="9"/>
                  </a:cubicBezTo>
                  <a:cubicBezTo>
                    <a:pt x="69" y="10"/>
                    <a:pt x="71" y="11"/>
                    <a:pt x="73" y="12"/>
                  </a:cubicBezTo>
                  <a:cubicBezTo>
                    <a:pt x="76" y="14"/>
                    <a:pt x="79" y="18"/>
                    <a:pt x="82" y="23"/>
                  </a:cubicBezTo>
                  <a:cubicBezTo>
                    <a:pt x="84" y="26"/>
                    <a:pt x="86" y="30"/>
                    <a:pt x="87" y="34"/>
                  </a:cubicBezTo>
                  <a:cubicBezTo>
                    <a:pt x="67" y="34"/>
                    <a:pt x="67" y="34"/>
                    <a:pt x="67" y="34"/>
                  </a:cubicBezTo>
                  <a:close/>
                  <a:moveTo>
                    <a:pt x="43" y="23"/>
                  </a:moveTo>
                  <a:cubicBezTo>
                    <a:pt x="46" y="18"/>
                    <a:pt x="50" y="14"/>
                    <a:pt x="53" y="12"/>
                  </a:cubicBezTo>
                  <a:cubicBezTo>
                    <a:pt x="55" y="11"/>
                    <a:pt x="57" y="10"/>
                    <a:pt x="59" y="9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0" y="30"/>
                    <a:pt x="41" y="26"/>
                    <a:pt x="43" y="23"/>
                  </a:cubicBezTo>
                  <a:close/>
                  <a:moveTo>
                    <a:pt x="59" y="42"/>
                  </a:moveTo>
                  <a:cubicBezTo>
                    <a:pt x="59" y="59"/>
                    <a:pt x="59" y="59"/>
                    <a:pt x="59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3"/>
                    <a:pt x="35" y="47"/>
                    <a:pt x="36" y="42"/>
                  </a:cubicBezTo>
                  <a:lnTo>
                    <a:pt x="59" y="42"/>
                  </a:lnTo>
                  <a:close/>
                  <a:moveTo>
                    <a:pt x="13" y="83"/>
                  </a:moveTo>
                  <a:cubicBezTo>
                    <a:pt x="11" y="78"/>
                    <a:pt x="9" y="73"/>
                    <a:pt x="9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73"/>
                    <a:pt x="26" y="78"/>
                    <a:pt x="27" y="83"/>
                  </a:cubicBezTo>
                  <a:lnTo>
                    <a:pt x="13" y="83"/>
                  </a:lnTo>
                  <a:close/>
                  <a:moveTo>
                    <a:pt x="34" y="67"/>
                  </a:moveTo>
                  <a:cubicBezTo>
                    <a:pt x="59" y="67"/>
                    <a:pt x="59" y="67"/>
                    <a:pt x="59" y="67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5" y="78"/>
                    <a:pt x="34" y="73"/>
                    <a:pt x="34" y="67"/>
                  </a:cubicBezTo>
                  <a:close/>
                  <a:moveTo>
                    <a:pt x="59" y="92"/>
                  </a:moveTo>
                  <a:cubicBezTo>
                    <a:pt x="59" y="116"/>
                    <a:pt x="59" y="116"/>
                    <a:pt x="59" y="116"/>
                  </a:cubicBezTo>
                  <a:cubicBezTo>
                    <a:pt x="57" y="116"/>
                    <a:pt x="55" y="115"/>
                    <a:pt x="53" y="113"/>
                  </a:cubicBezTo>
                  <a:cubicBezTo>
                    <a:pt x="50" y="111"/>
                    <a:pt x="46" y="107"/>
                    <a:pt x="43" y="102"/>
                  </a:cubicBezTo>
                  <a:cubicBezTo>
                    <a:pt x="41" y="99"/>
                    <a:pt x="40" y="96"/>
                    <a:pt x="38" y="92"/>
                  </a:cubicBezTo>
                  <a:cubicBezTo>
                    <a:pt x="59" y="92"/>
                    <a:pt x="59" y="92"/>
                    <a:pt x="59" y="92"/>
                  </a:cubicBezTo>
                  <a:close/>
                  <a:moveTo>
                    <a:pt x="82" y="102"/>
                  </a:moveTo>
                  <a:cubicBezTo>
                    <a:pt x="79" y="107"/>
                    <a:pt x="76" y="111"/>
                    <a:pt x="73" y="113"/>
                  </a:cubicBezTo>
                  <a:cubicBezTo>
                    <a:pt x="71" y="115"/>
                    <a:pt x="69" y="116"/>
                    <a:pt x="67" y="116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6" y="96"/>
                    <a:pt x="84" y="99"/>
                    <a:pt x="82" y="102"/>
                  </a:cubicBezTo>
                  <a:close/>
                  <a:moveTo>
                    <a:pt x="67" y="83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73"/>
                    <a:pt x="91" y="78"/>
                    <a:pt x="90" y="83"/>
                  </a:cubicBezTo>
                  <a:lnTo>
                    <a:pt x="67" y="83"/>
                  </a:lnTo>
                  <a:close/>
                  <a:moveTo>
                    <a:pt x="100" y="59"/>
                  </a:moveTo>
                  <a:cubicBezTo>
                    <a:pt x="100" y="53"/>
                    <a:pt x="99" y="47"/>
                    <a:pt x="98" y="42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5" y="47"/>
                    <a:pt x="116" y="53"/>
                    <a:pt x="117" y="59"/>
                  </a:cubicBezTo>
                  <a:lnTo>
                    <a:pt x="100" y="59"/>
                  </a:lnTo>
                  <a:close/>
                  <a:moveTo>
                    <a:pt x="108" y="34"/>
                  </a:moveTo>
                  <a:cubicBezTo>
                    <a:pt x="96" y="34"/>
                    <a:pt x="96" y="34"/>
                    <a:pt x="96" y="34"/>
                  </a:cubicBezTo>
                  <a:cubicBezTo>
                    <a:pt x="93" y="26"/>
                    <a:pt x="90" y="19"/>
                    <a:pt x="86" y="14"/>
                  </a:cubicBezTo>
                  <a:cubicBezTo>
                    <a:pt x="92" y="17"/>
                    <a:pt x="97" y="20"/>
                    <a:pt x="101" y="24"/>
                  </a:cubicBezTo>
                  <a:cubicBezTo>
                    <a:pt x="104" y="27"/>
                    <a:pt x="106" y="30"/>
                    <a:pt x="108" y="34"/>
                  </a:cubicBezTo>
                  <a:close/>
                  <a:moveTo>
                    <a:pt x="25" y="24"/>
                  </a:moveTo>
                  <a:cubicBezTo>
                    <a:pt x="29" y="20"/>
                    <a:pt x="34" y="17"/>
                    <a:pt x="39" y="14"/>
                  </a:cubicBezTo>
                  <a:cubicBezTo>
                    <a:pt x="35" y="19"/>
                    <a:pt x="32" y="26"/>
                    <a:pt x="30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0"/>
                    <a:pt x="22" y="27"/>
                    <a:pt x="25" y="24"/>
                  </a:cubicBezTo>
                  <a:close/>
                  <a:moveTo>
                    <a:pt x="17" y="92"/>
                  </a:moveTo>
                  <a:cubicBezTo>
                    <a:pt x="30" y="92"/>
                    <a:pt x="30" y="92"/>
                    <a:pt x="30" y="92"/>
                  </a:cubicBezTo>
                  <a:cubicBezTo>
                    <a:pt x="32" y="99"/>
                    <a:pt x="35" y="106"/>
                    <a:pt x="39" y="111"/>
                  </a:cubicBezTo>
                  <a:cubicBezTo>
                    <a:pt x="34" y="109"/>
                    <a:pt x="29" y="105"/>
                    <a:pt x="25" y="101"/>
                  </a:cubicBezTo>
                  <a:cubicBezTo>
                    <a:pt x="22" y="98"/>
                    <a:pt x="19" y="95"/>
                    <a:pt x="17" y="92"/>
                  </a:cubicBezTo>
                  <a:close/>
                  <a:moveTo>
                    <a:pt x="101" y="101"/>
                  </a:moveTo>
                  <a:cubicBezTo>
                    <a:pt x="97" y="105"/>
                    <a:pt x="92" y="109"/>
                    <a:pt x="86" y="111"/>
                  </a:cubicBezTo>
                  <a:cubicBezTo>
                    <a:pt x="90" y="106"/>
                    <a:pt x="93" y="99"/>
                    <a:pt x="96" y="92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06" y="95"/>
                    <a:pt x="104" y="98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Freeform 91"/>
            <p:cNvSpPr>
              <a:spLocks noEditPoints="1"/>
            </p:cNvSpPr>
            <p:nvPr/>
          </p:nvSpPr>
          <p:spPr bwMode="auto">
            <a:xfrm>
              <a:off x="10577753" y="1690759"/>
              <a:ext cx="189861" cy="187904"/>
            </a:xfrm>
            <a:custGeom>
              <a:avLst/>
              <a:gdLst>
                <a:gd name="T0" fmla="*/ 49 w 59"/>
                <a:gd name="T1" fmla="*/ 0 h 59"/>
                <a:gd name="T2" fmla="*/ 9 w 59"/>
                <a:gd name="T3" fmla="*/ 0 h 59"/>
                <a:gd name="T4" fmla="*/ 0 w 59"/>
                <a:gd name="T5" fmla="*/ 10 h 59"/>
                <a:gd name="T6" fmla="*/ 0 w 59"/>
                <a:gd name="T7" fmla="*/ 49 h 59"/>
                <a:gd name="T8" fmla="*/ 9 w 59"/>
                <a:gd name="T9" fmla="*/ 59 h 59"/>
                <a:gd name="T10" fmla="*/ 49 w 59"/>
                <a:gd name="T11" fmla="*/ 59 h 59"/>
                <a:gd name="T12" fmla="*/ 59 w 59"/>
                <a:gd name="T13" fmla="*/ 49 h 59"/>
                <a:gd name="T14" fmla="*/ 59 w 59"/>
                <a:gd name="T15" fmla="*/ 10 h 59"/>
                <a:gd name="T16" fmla="*/ 49 w 59"/>
                <a:gd name="T17" fmla="*/ 0 h 59"/>
                <a:gd name="T18" fmla="*/ 40 w 59"/>
                <a:gd name="T19" fmla="*/ 2 h 59"/>
                <a:gd name="T20" fmla="*/ 40 w 59"/>
                <a:gd name="T21" fmla="*/ 11 h 59"/>
                <a:gd name="T22" fmla="*/ 31 w 59"/>
                <a:gd name="T23" fmla="*/ 11 h 59"/>
                <a:gd name="T24" fmla="*/ 31 w 59"/>
                <a:gd name="T25" fmla="*/ 2 h 59"/>
                <a:gd name="T26" fmla="*/ 40 w 59"/>
                <a:gd name="T27" fmla="*/ 2 h 59"/>
                <a:gd name="T28" fmla="*/ 27 w 59"/>
                <a:gd name="T29" fmla="*/ 2 h 59"/>
                <a:gd name="T30" fmla="*/ 27 w 59"/>
                <a:gd name="T31" fmla="*/ 11 h 59"/>
                <a:gd name="T32" fmla="*/ 18 w 59"/>
                <a:gd name="T33" fmla="*/ 11 h 59"/>
                <a:gd name="T34" fmla="*/ 18 w 59"/>
                <a:gd name="T35" fmla="*/ 2 h 59"/>
                <a:gd name="T36" fmla="*/ 27 w 59"/>
                <a:gd name="T37" fmla="*/ 2 h 59"/>
                <a:gd name="T38" fmla="*/ 1 w 59"/>
                <a:gd name="T39" fmla="*/ 11 h 59"/>
                <a:gd name="T40" fmla="*/ 1 w 59"/>
                <a:gd name="T41" fmla="*/ 10 h 59"/>
                <a:gd name="T42" fmla="*/ 9 w 59"/>
                <a:gd name="T43" fmla="*/ 2 h 59"/>
                <a:gd name="T44" fmla="*/ 14 w 59"/>
                <a:gd name="T45" fmla="*/ 2 h 59"/>
                <a:gd name="T46" fmla="*/ 14 w 59"/>
                <a:gd name="T47" fmla="*/ 11 h 59"/>
                <a:gd name="T48" fmla="*/ 1 w 59"/>
                <a:gd name="T49" fmla="*/ 11 h 59"/>
                <a:gd name="T50" fmla="*/ 44 w 59"/>
                <a:gd name="T51" fmla="*/ 37 h 59"/>
                <a:gd name="T52" fmla="*/ 33 w 59"/>
                <a:gd name="T53" fmla="*/ 37 h 59"/>
                <a:gd name="T54" fmla="*/ 33 w 59"/>
                <a:gd name="T55" fmla="*/ 48 h 59"/>
                <a:gd name="T56" fmla="*/ 25 w 59"/>
                <a:gd name="T57" fmla="*/ 48 h 59"/>
                <a:gd name="T58" fmla="*/ 25 w 59"/>
                <a:gd name="T59" fmla="*/ 37 h 59"/>
                <a:gd name="T60" fmla="*/ 14 w 59"/>
                <a:gd name="T61" fmla="*/ 37 h 59"/>
                <a:gd name="T62" fmla="*/ 14 w 59"/>
                <a:gd name="T63" fmla="*/ 30 h 59"/>
                <a:gd name="T64" fmla="*/ 25 w 59"/>
                <a:gd name="T65" fmla="*/ 30 h 59"/>
                <a:gd name="T66" fmla="*/ 25 w 59"/>
                <a:gd name="T67" fmla="*/ 18 h 59"/>
                <a:gd name="T68" fmla="*/ 33 w 59"/>
                <a:gd name="T69" fmla="*/ 18 h 59"/>
                <a:gd name="T70" fmla="*/ 33 w 59"/>
                <a:gd name="T71" fmla="*/ 30 h 59"/>
                <a:gd name="T72" fmla="*/ 44 w 59"/>
                <a:gd name="T73" fmla="*/ 30 h 59"/>
                <a:gd name="T74" fmla="*/ 44 w 59"/>
                <a:gd name="T75" fmla="*/ 37 h 59"/>
                <a:gd name="T76" fmla="*/ 57 w 59"/>
                <a:gd name="T77" fmla="*/ 11 h 59"/>
                <a:gd name="T78" fmla="*/ 44 w 59"/>
                <a:gd name="T79" fmla="*/ 11 h 59"/>
                <a:gd name="T80" fmla="*/ 44 w 59"/>
                <a:gd name="T81" fmla="*/ 2 h 59"/>
                <a:gd name="T82" fmla="*/ 49 w 59"/>
                <a:gd name="T83" fmla="*/ 2 h 59"/>
                <a:gd name="T84" fmla="*/ 57 w 59"/>
                <a:gd name="T85" fmla="*/ 10 h 59"/>
                <a:gd name="T86" fmla="*/ 57 w 59"/>
                <a:gd name="T8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" h="59">
                  <a:moveTo>
                    <a:pt x="4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5"/>
                    <a:pt x="4" y="59"/>
                    <a:pt x="9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54" y="59"/>
                    <a:pt x="59" y="55"/>
                    <a:pt x="59" y="4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4"/>
                    <a:pt x="54" y="0"/>
                    <a:pt x="49" y="0"/>
                  </a:cubicBezTo>
                  <a:close/>
                  <a:moveTo>
                    <a:pt x="40" y="2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2"/>
                    <a:pt x="31" y="2"/>
                    <a:pt x="31" y="2"/>
                  </a:cubicBezTo>
                  <a:lnTo>
                    <a:pt x="40" y="2"/>
                  </a:lnTo>
                  <a:close/>
                  <a:moveTo>
                    <a:pt x="27" y="2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2"/>
                    <a:pt x="18" y="2"/>
                    <a:pt x="18" y="2"/>
                  </a:cubicBezTo>
                  <a:lnTo>
                    <a:pt x="27" y="2"/>
                  </a:lnTo>
                  <a:close/>
                  <a:moveTo>
                    <a:pt x="1" y="11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5"/>
                    <a:pt x="5" y="2"/>
                    <a:pt x="9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1" y="11"/>
                  </a:lnTo>
                  <a:close/>
                  <a:moveTo>
                    <a:pt x="44" y="37"/>
                  </a:moveTo>
                  <a:cubicBezTo>
                    <a:pt x="33" y="37"/>
                    <a:pt x="33" y="37"/>
                    <a:pt x="33" y="3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44" y="30"/>
                    <a:pt x="44" y="30"/>
                    <a:pt x="44" y="30"/>
                  </a:cubicBezTo>
                  <a:lnTo>
                    <a:pt x="44" y="37"/>
                  </a:lnTo>
                  <a:close/>
                  <a:moveTo>
                    <a:pt x="57" y="11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3" y="2"/>
                    <a:pt x="57" y="5"/>
                    <a:pt x="57" y="10"/>
                  </a:cubicBezTo>
                  <a:lnTo>
                    <a:pt x="5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Freeform 92"/>
            <p:cNvSpPr>
              <a:spLocks noEditPoints="1"/>
            </p:cNvSpPr>
            <p:nvPr/>
          </p:nvSpPr>
          <p:spPr bwMode="auto">
            <a:xfrm>
              <a:off x="10793059" y="1731862"/>
              <a:ext cx="176160" cy="137013"/>
            </a:xfrm>
            <a:custGeom>
              <a:avLst/>
              <a:gdLst>
                <a:gd name="T0" fmla="*/ 34 w 90"/>
                <a:gd name="T1" fmla="*/ 70 h 70"/>
                <a:gd name="T2" fmla="*/ 0 w 90"/>
                <a:gd name="T3" fmla="*/ 36 h 70"/>
                <a:gd name="T4" fmla="*/ 18 w 90"/>
                <a:gd name="T5" fmla="*/ 19 h 70"/>
                <a:gd name="T6" fmla="*/ 34 w 90"/>
                <a:gd name="T7" fmla="*/ 36 h 70"/>
                <a:gd name="T8" fmla="*/ 72 w 90"/>
                <a:gd name="T9" fmla="*/ 0 h 70"/>
                <a:gd name="T10" fmla="*/ 90 w 90"/>
                <a:gd name="T11" fmla="*/ 16 h 70"/>
                <a:gd name="T12" fmla="*/ 34 w 90"/>
                <a:gd name="T13" fmla="*/ 70 h 70"/>
                <a:gd name="T14" fmla="*/ 9 w 90"/>
                <a:gd name="T15" fmla="*/ 36 h 70"/>
                <a:gd name="T16" fmla="*/ 34 w 90"/>
                <a:gd name="T17" fmla="*/ 60 h 70"/>
                <a:gd name="T18" fmla="*/ 80 w 90"/>
                <a:gd name="T19" fmla="*/ 16 h 70"/>
                <a:gd name="T20" fmla="*/ 72 w 90"/>
                <a:gd name="T21" fmla="*/ 8 h 70"/>
                <a:gd name="T22" fmla="*/ 34 w 90"/>
                <a:gd name="T23" fmla="*/ 46 h 70"/>
                <a:gd name="T24" fmla="*/ 18 w 90"/>
                <a:gd name="T25" fmla="*/ 28 h 70"/>
                <a:gd name="T26" fmla="*/ 9 w 90"/>
                <a:gd name="T27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0">
                  <a:moveTo>
                    <a:pt x="34" y="70"/>
                  </a:moveTo>
                  <a:lnTo>
                    <a:pt x="0" y="36"/>
                  </a:lnTo>
                  <a:lnTo>
                    <a:pt x="18" y="19"/>
                  </a:lnTo>
                  <a:lnTo>
                    <a:pt x="34" y="36"/>
                  </a:lnTo>
                  <a:lnTo>
                    <a:pt x="72" y="0"/>
                  </a:lnTo>
                  <a:lnTo>
                    <a:pt x="90" y="16"/>
                  </a:lnTo>
                  <a:lnTo>
                    <a:pt x="34" y="70"/>
                  </a:lnTo>
                  <a:close/>
                  <a:moveTo>
                    <a:pt x="9" y="36"/>
                  </a:moveTo>
                  <a:lnTo>
                    <a:pt x="34" y="60"/>
                  </a:lnTo>
                  <a:lnTo>
                    <a:pt x="80" y="16"/>
                  </a:lnTo>
                  <a:lnTo>
                    <a:pt x="72" y="8"/>
                  </a:lnTo>
                  <a:lnTo>
                    <a:pt x="34" y="46"/>
                  </a:lnTo>
                  <a:lnTo>
                    <a:pt x="18" y="28"/>
                  </a:lnTo>
                  <a:lnTo>
                    <a:pt x="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2" name="Freeform 93"/>
            <p:cNvSpPr>
              <a:spLocks noEditPoints="1"/>
            </p:cNvSpPr>
            <p:nvPr/>
          </p:nvSpPr>
          <p:spPr bwMode="auto">
            <a:xfrm>
              <a:off x="10789144" y="4738319"/>
              <a:ext cx="252496" cy="258367"/>
            </a:xfrm>
            <a:custGeom>
              <a:avLst/>
              <a:gdLst>
                <a:gd name="T0" fmla="*/ 69 w 79"/>
                <a:gd name="T1" fmla="*/ 22 h 81"/>
                <a:gd name="T2" fmla="*/ 22 w 79"/>
                <a:gd name="T3" fmla="*/ 14 h 81"/>
                <a:gd name="T4" fmla="*/ 19 w 79"/>
                <a:gd name="T5" fmla="*/ 3 h 81"/>
                <a:gd name="T6" fmla="*/ 0 w 79"/>
                <a:gd name="T7" fmla="*/ 5 h 81"/>
                <a:gd name="T8" fmla="*/ 12 w 79"/>
                <a:gd name="T9" fmla="*/ 12 h 81"/>
                <a:gd name="T10" fmla="*/ 14 w 79"/>
                <a:gd name="T11" fmla="*/ 54 h 81"/>
                <a:gd name="T12" fmla="*/ 61 w 79"/>
                <a:gd name="T13" fmla="*/ 59 h 81"/>
                <a:gd name="T14" fmla="*/ 76 w 79"/>
                <a:gd name="T15" fmla="*/ 20 h 81"/>
                <a:gd name="T16" fmla="*/ 36 w 79"/>
                <a:gd name="T17" fmla="*/ 32 h 81"/>
                <a:gd name="T18" fmla="*/ 45 w 79"/>
                <a:gd name="T19" fmla="*/ 39 h 81"/>
                <a:gd name="T20" fmla="*/ 44 w 79"/>
                <a:gd name="T21" fmla="*/ 44 h 81"/>
                <a:gd name="T22" fmla="*/ 33 w 79"/>
                <a:gd name="T23" fmla="*/ 47 h 81"/>
                <a:gd name="T24" fmla="*/ 44 w 79"/>
                <a:gd name="T25" fmla="*/ 44 h 81"/>
                <a:gd name="T26" fmla="*/ 38 w 79"/>
                <a:gd name="T27" fmla="*/ 23 h 81"/>
                <a:gd name="T28" fmla="*/ 47 w 79"/>
                <a:gd name="T29" fmla="*/ 29 h 81"/>
                <a:gd name="T30" fmla="*/ 22 w 79"/>
                <a:gd name="T31" fmla="*/ 19 h 81"/>
                <a:gd name="T32" fmla="*/ 32 w 79"/>
                <a:gd name="T33" fmla="*/ 27 h 81"/>
                <a:gd name="T34" fmla="*/ 22 w 79"/>
                <a:gd name="T35" fmla="*/ 19 h 81"/>
                <a:gd name="T36" fmla="*/ 31 w 79"/>
                <a:gd name="T37" fmla="*/ 32 h 81"/>
                <a:gd name="T38" fmla="*/ 21 w 79"/>
                <a:gd name="T39" fmla="*/ 35 h 81"/>
                <a:gd name="T40" fmla="*/ 20 w 79"/>
                <a:gd name="T41" fmla="*/ 40 h 81"/>
                <a:gd name="T42" fmla="*/ 28 w 79"/>
                <a:gd name="T43" fmla="*/ 46 h 81"/>
                <a:gd name="T44" fmla="*/ 20 w 79"/>
                <a:gd name="T45" fmla="*/ 40 h 81"/>
                <a:gd name="T46" fmla="*/ 48 w 79"/>
                <a:gd name="T47" fmla="*/ 50 h 81"/>
                <a:gd name="T48" fmla="*/ 57 w 79"/>
                <a:gd name="T49" fmla="*/ 47 h 81"/>
                <a:gd name="T50" fmla="*/ 59 w 79"/>
                <a:gd name="T51" fmla="*/ 42 h 81"/>
                <a:gd name="T52" fmla="*/ 51 w 79"/>
                <a:gd name="T53" fmla="*/ 35 h 81"/>
                <a:gd name="T54" fmla="*/ 59 w 79"/>
                <a:gd name="T55" fmla="*/ 42 h 81"/>
                <a:gd name="T56" fmla="*/ 52 w 79"/>
                <a:gd name="T57" fmla="*/ 30 h 81"/>
                <a:gd name="T58" fmla="*/ 66 w 79"/>
                <a:gd name="T59" fmla="*/ 28 h 81"/>
                <a:gd name="T60" fmla="*/ 9 w 79"/>
                <a:gd name="T61" fmla="*/ 66 h 81"/>
                <a:gd name="T62" fmla="*/ 24 w 79"/>
                <a:gd name="T63" fmla="*/ 69 h 81"/>
                <a:gd name="T64" fmla="*/ 18 w 79"/>
                <a:gd name="T65" fmla="*/ 60 h 81"/>
                <a:gd name="T66" fmla="*/ 39 w 79"/>
                <a:gd name="T67" fmla="*/ 72 h 81"/>
                <a:gd name="T68" fmla="*/ 54 w 79"/>
                <a:gd name="T69" fmla="*/ 75 h 81"/>
                <a:gd name="T70" fmla="*/ 48 w 79"/>
                <a:gd name="T71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" h="81">
                  <a:moveTo>
                    <a:pt x="76" y="20"/>
                  </a:moveTo>
                  <a:cubicBezTo>
                    <a:pt x="73" y="19"/>
                    <a:pt x="70" y="20"/>
                    <a:pt x="69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6"/>
                    <a:pt x="21" y="4"/>
                    <a:pt x="19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0"/>
                    <a:pt x="1" y="2"/>
                    <a:pt x="0" y="5"/>
                  </a:cubicBezTo>
                  <a:cubicBezTo>
                    <a:pt x="0" y="8"/>
                    <a:pt x="1" y="10"/>
                    <a:pt x="4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1"/>
                    <a:pt x="11" y="53"/>
                    <a:pt x="14" y="54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8" y="63"/>
                    <a:pt x="60" y="62"/>
                    <a:pt x="61" y="5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9" y="24"/>
                    <a:pt x="78" y="21"/>
                    <a:pt x="76" y="20"/>
                  </a:cubicBezTo>
                  <a:close/>
                  <a:moveTo>
                    <a:pt x="35" y="37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5" y="39"/>
                    <a:pt x="45" y="39"/>
                    <a:pt x="45" y="39"/>
                  </a:cubicBezTo>
                  <a:lnTo>
                    <a:pt x="35" y="37"/>
                  </a:lnTo>
                  <a:close/>
                  <a:moveTo>
                    <a:pt x="44" y="44"/>
                  </a:moveTo>
                  <a:cubicBezTo>
                    <a:pt x="43" y="49"/>
                    <a:pt x="43" y="49"/>
                    <a:pt x="43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2"/>
                    <a:pt x="34" y="42"/>
                    <a:pt x="34" y="42"/>
                  </a:cubicBezTo>
                  <a:lnTo>
                    <a:pt x="44" y="44"/>
                  </a:lnTo>
                  <a:close/>
                  <a:moveTo>
                    <a:pt x="37" y="28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9"/>
                    <a:pt x="47" y="29"/>
                    <a:pt x="47" y="29"/>
                  </a:cubicBezTo>
                  <a:lnTo>
                    <a:pt x="37" y="28"/>
                  </a:lnTo>
                  <a:close/>
                  <a:moveTo>
                    <a:pt x="22" y="19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2" y="19"/>
                  </a:lnTo>
                  <a:close/>
                  <a:moveTo>
                    <a:pt x="21" y="30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21" y="30"/>
                  </a:lnTo>
                  <a:close/>
                  <a:moveTo>
                    <a:pt x="20" y="40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0" y="45"/>
                    <a:pt x="20" y="45"/>
                    <a:pt x="20" y="45"/>
                  </a:cubicBezTo>
                  <a:lnTo>
                    <a:pt x="20" y="40"/>
                  </a:lnTo>
                  <a:close/>
                  <a:moveTo>
                    <a:pt x="54" y="52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7" y="47"/>
                    <a:pt x="57" y="47"/>
                    <a:pt x="57" y="47"/>
                  </a:cubicBezTo>
                  <a:lnTo>
                    <a:pt x="54" y="52"/>
                  </a:lnTo>
                  <a:close/>
                  <a:moveTo>
                    <a:pt x="59" y="42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61" y="37"/>
                    <a:pt x="61" y="37"/>
                    <a:pt x="61" y="37"/>
                  </a:cubicBezTo>
                  <a:lnTo>
                    <a:pt x="59" y="42"/>
                  </a:lnTo>
                  <a:close/>
                  <a:moveTo>
                    <a:pt x="64" y="33"/>
                  </a:moveTo>
                  <a:cubicBezTo>
                    <a:pt x="52" y="30"/>
                    <a:pt x="52" y="30"/>
                    <a:pt x="52" y="3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66" y="28"/>
                    <a:pt x="66" y="28"/>
                    <a:pt x="66" y="28"/>
                  </a:cubicBezTo>
                  <a:lnTo>
                    <a:pt x="64" y="33"/>
                  </a:lnTo>
                  <a:close/>
                  <a:moveTo>
                    <a:pt x="9" y="66"/>
                  </a:moveTo>
                  <a:cubicBezTo>
                    <a:pt x="8" y="70"/>
                    <a:pt x="11" y="74"/>
                    <a:pt x="15" y="75"/>
                  </a:cubicBezTo>
                  <a:cubicBezTo>
                    <a:pt x="19" y="76"/>
                    <a:pt x="23" y="73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5"/>
                    <a:pt x="22" y="61"/>
                    <a:pt x="18" y="60"/>
                  </a:cubicBezTo>
                  <a:cubicBezTo>
                    <a:pt x="14" y="59"/>
                    <a:pt x="10" y="62"/>
                    <a:pt x="9" y="66"/>
                  </a:cubicBezTo>
                  <a:close/>
                  <a:moveTo>
                    <a:pt x="39" y="72"/>
                  </a:moveTo>
                  <a:cubicBezTo>
                    <a:pt x="38" y="76"/>
                    <a:pt x="41" y="80"/>
                    <a:pt x="45" y="81"/>
                  </a:cubicBezTo>
                  <a:cubicBezTo>
                    <a:pt x="49" y="81"/>
                    <a:pt x="53" y="79"/>
                    <a:pt x="54" y="75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4" y="70"/>
                    <a:pt x="52" y="66"/>
                    <a:pt x="48" y="66"/>
                  </a:cubicBezTo>
                  <a:cubicBezTo>
                    <a:pt x="43" y="65"/>
                    <a:pt x="39" y="68"/>
                    <a:pt x="39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3" name="Freeform 94"/>
            <p:cNvSpPr>
              <a:spLocks noEditPoints="1"/>
            </p:cNvSpPr>
            <p:nvPr/>
          </p:nvSpPr>
          <p:spPr bwMode="auto">
            <a:xfrm>
              <a:off x="10975090" y="4354682"/>
              <a:ext cx="150715" cy="152672"/>
            </a:xfrm>
            <a:custGeom>
              <a:avLst/>
              <a:gdLst>
                <a:gd name="T0" fmla="*/ 24 w 47"/>
                <a:gd name="T1" fmla="*/ 0 h 48"/>
                <a:gd name="T2" fmla="*/ 0 w 47"/>
                <a:gd name="T3" fmla="*/ 24 h 48"/>
                <a:gd name="T4" fmla="*/ 24 w 47"/>
                <a:gd name="T5" fmla="*/ 48 h 48"/>
                <a:gd name="T6" fmla="*/ 47 w 47"/>
                <a:gd name="T7" fmla="*/ 24 h 48"/>
                <a:gd name="T8" fmla="*/ 24 w 47"/>
                <a:gd name="T9" fmla="*/ 0 h 48"/>
                <a:gd name="T10" fmla="*/ 6 w 47"/>
                <a:gd name="T11" fmla="*/ 24 h 48"/>
                <a:gd name="T12" fmla="*/ 24 w 47"/>
                <a:gd name="T13" fmla="*/ 6 h 48"/>
                <a:gd name="T14" fmla="*/ 24 w 47"/>
                <a:gd name="T15" fmla="*/ 42 h 48"/>
                <a:gd name="T16" fmla="*/ 6 w 47"/>
                <a:gd name="T17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lose/>
                  <a:moveTo>
                    <a:pt x="6" y="24"/>
                  </a:moveTo>
                  <a:cubicBezTo>
                    <a:pt x="6" y="14"/>
                    <a:pt x="14" y="6"/>
                    <a:pt x="24" y="6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14" y="42"/>
                    <a:pt x="6" y="34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4" name="Freeform 95"/>
            <p:cNvSpPr>
              <a:spLocks noEditPoints="1"/>
            </p:cNvSpPr>
            <p:nvPr/>
          </p:nvSpPr>
          <p:spPr bwMode="auto">
            <a:xfrm>
              <a:off x="10642344" y="3839905"/>
              <a:ext cx="379722" cy="369934"/>
            </a:xfrm>
            <a:custGeom>
              <a:avLst/>
              <a:gdLst>
                <a:gd name="T0" fmla="*/ 22 w 119"/>
                <a:gd name="T1" fmla="*/ 19 h 116"/>
                <a:gd name="T2" fmla="*/ 58 w 119"/>
                <a:gd name="T3" fmla="*/ 33 h 116"/>
                <a:gd name="T4" fmla="*/ 62 w 119"/>
                <a:gd name="T5" fmla="*/ 12 h 116"/>
                <a:gd name="T6" fmla="*/ 82 w 119"/>
                <a:gd name="T7" fmla="*/ 3 h 116"/>
                <a:gd name="T8" fmla="*/ 91 w 119"/>
                <a:gd name="T9" fmla="*/ 23 h 116"/>
                <a:gd name="T10" fmla="*/ 95 w 119"/>
                <a:gd name="T11" fmla="*/ 49 h 116"/>
                <a:gd name="T12" fmla="*/ 95 w 119"/>
                <a:gd name="T13" fmla="*/ 50 h 116"/>
                <a:gd name="T14" fmla="*/ 99 w 119"/>
                <a:gd name="T15" fmla="*/ 41 h 116"/>
                <a:gd name="T16" fmla="*/ 119 w 119"/>
                <a:gd name="T17" fmla="*/ 49 h 116"/>
                <a:gd name="T18" fmla="*/ 93 w 119"/>
                <a:gd name="T19" fmla="*/ 116 h 116"/>
                <a:gd name="T20" fmla="*/ 73 w 119"/>
                <a:gd name="T21" fmla="*/ 109 h 116"/>
                <a:gd name="T22" fmla="*/ 75 w 119"/>
                <a:gd name="T23" fmla="*/ 103 h 116"/>
                <a:gd name="T24" fmla="*/ 63 w 119"/>
                <a:gd name="T25" fmla="*/ 103 h 116"/>
                <a:gd name="T26" fmla="*/ 53 w 119"/>
                <a:gd name="T27" fmla="*/ 106 h 116"/>
                <a:gd name="T28" fmla="*/ 35 w 119"/>
                <a:gd name="T29" fmla="*/ 102 h 116"/>
                <a:gd name="T30" fmla="*/ 30 w 119"/>
                <a:gd name="T31" fmla="*/ 100 h 116"/>
                <a:gd name="T32" fmla="*/ 28 w 119"/>
                <a:gd name="T33" fmla="*/ 99 h 116"/>
                <a:gd name="T34" fmla="*/ 21 w 119"/>
                <a:gd name="T35" fmla="*/ 83 h 116"/>
                <a:gd name="T36" fmla="*/ 22 w 119"/>
                <a:gd name="T37" fmla="*/ 80 h 116"/>
                <a:gd name="T38" fmla="*/ 22 w 119"/>
                <a:gd name="T39" fmla="*/ 70 h 116"/>
                <a:gd name="T40" fmla="*/ 24 w 119"/>
                <a:gd name="T41" fmla="*/ 67 h 116"/>
                <a:gd name="T42" fmla="*/ 24 w 119"/>
                <a:gd name="T43" fmla="*/ 57 h 116"/>
                <a:gd name="T44" fmla="*/ 27 w 119"/>
                <a:gd name="T45" fmla="*/ 52 h 116"/>
                <a:gd name="T46" fmla="*/ 11 w 119"/>
                <a:gd name="T47" fmla="*/ 46 h 116"/>
                <a:gd name="T48" fmla="*/ 3 w 119"/>
                <a:gd name="T49" fmla="*/ 28 h 116"/>
                <a:gd name="T50" fmla="*/ 22 w 119"/>
                <a:gd name="T51" fmla="*/ 19 h 116"/>
                <a:gd name="T52" fmla="*/ 86 w 119"/>
                <a:gd name="T53" fmla="*/ 106 h 116"/>
                <a:gd name="T54" fmla="*/ 90 w 119"/>
                <a:gd name="T55" fmla="*/ 104 h 116"/>
                <a:gd name="T56" fmla="*/ 88 w 119"/>
                <a:gd name="T57" fmla="*/ 99 h 116"/>
                <a:gd name="T58" fmla="*/ 84 w 119"/>
                <a:gd name="T59" fmla="*/ 101 h 116"/>
                <a:gd name="T60" fmla="*/ 86 w 119"/>
                <a:gd name="T61" fmla="*/ 106 h 116"/>
                <a:gd name="T62" fmla="*/ 15 w 119"/>
                <a:gd name="T63" fmla="*/ 40 h 116"/>
                <a:gd name="T64" fmla="*/ 41 w 119"/>
                <a:gd name="T65" fmla="*/ 50 h 116"/>
                <a:gd name="T66" fmla="*/ 42 w 119"/>
                <a:gd name="T67" fmla="*/ 50 h 116"/>
                <a:gd name="T68" fmla="*/ 39 w 119"/>
                <a:gd name="T69" fmla="*/ 57 h 116"/>
                <a:gd name="T70" fmla="*/ 38 w 119"/>
                <a:gd name="T71" fmla="*/ 57 h 116"/>
                <a:gd name="T72" fmla="*/ 31 w 119"/>
                <a:gd name="T73" fmla="*/ 60 h 116"/>
                <a:gd name="T74" fmla="*/ 32 w 119"/>
                <a:gd name="T75" fmla="*/ 66 h 116"/>
                <a:gd name="T76" fmla="*/ 34 w 119"/>
                <a:gd name="T77" fmla="*/ 68 h 116"/>
                <a:gd name="T78" fmla="*/ 31 w 119"/>
                <a:gd name="T79" fmla="*/ 70 h 116"/>
                <a:gd name="T80" fmla="*/ 30 w 119"/>
                <a:gd name="T81" fmla="*/ 73 h 116"/>
                <a:gd name="T82" fmla="*/ 30 w 119"/>
                <a:gd name="T83" fmla="*/ 78 h 116"/>
                <a:gd name="T84" fmla="*/ 32 w 119"/>
                <a:gd name="T85" fmla="*/ 81 h 116"/>
                <a:gd name="T86" fmla="*/ 30 w 119"/>
                <a:gd name="T87" fmla="*/ 83 h 116"/>
                <a:gd name="T88" fmla="*/ 28 w 119"/>
                <a:gd name="T89" fmla="*/ 85 h 116"/>
                <a:gd name="T90" fmla="*/ 31 w 119"/>
                <a:gd name="T91" fmla="*/ 93 h 116"/>
                <a:gd name="T92" fmla="*/ 33 w 119"/>
                <a:gd name="T93" fmla="*/ 93 h 116"/>
                <a:gd name="T94" fmla="*/ 38 w 119"/>
                <a:gd name="T95" fmla="*/ 95 h 116"/>
                <a:gd name="T96" fmla="*/ 60 w 119"/>
                <a:gd name="T97" fmla="*/ 96 h 116"/>
                <a:gd name="T98" fmla="*/ 78 w 119"/>
                <a:gd name="T99" fmla="*/ 95 h 116"/>
                <a:gd name="T100" fmla="*/ 92 w 119"/>
                <a:gd name="T101" fmla="*/ 59 h 116"/>
                <a:gd name="T102" fmla="*/ 88 w 119"/>
                <a:gd name="T103" fmla="*/ 55 h 116"/>
                <a:gd name="T104" fmla="*/ 83 w 119"/>
                <a:gd name="T105" fmla="*/ 20 h 116"/>
                <a:gd name="T106" fmla="*/ 79 w 119"/>
                <a:gd name="T107" fmla="*/ 12 h 116"/>
                <a:gd name="T108" fmla="*/ 70 w 119"/>
                <a:gd name="T109" fmla="*/ 15 h 116"/>
                <a:gd name="T110" fmla="*/ 67 w 119"/>
                <a:gd name="T111" fmla="*/ 37 h 116"/>
                <a:gd name="T112" fmla="*/ 66 w 119"/>
                <a:gd name="T113" fmla="*/ 44 h 116"/>
                <a:gd name="T114" fmla="*/ 20 w 119"/>
                <a:gd name="T115" fmla="*/ 26 h 116"/>
                <a:gd name="T116" fmla="*/ 10 w 119"/>
                <a:gd name="T117" fmla="*/ 31 h 116"/>
                <a:gd name="T118" fmla="*/ 15 w 119"/>
                <a:gd name="T119" fmla="*/ 4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9" h="116">
                  <a:moveTo>
                    <a:pt x="22" y="19"/>
                  </a:moveTo>
                  <a:cubicBezTo>
                    <a:pt x="58" y="33"/>
                    <a:pt x="58" y="33"/>
                    <a:pt x="58" y="33"/>
                  </a:cubicBezTo>
                  <a:cubicBezTo>
                    <a:pt x="59" y="24"/>
                    <a:pt x="59" y="21"/>
                    <a:pt x="62" y="12"/>
                  </a:cubicBezTo>
                  <a:cubicBezTo>
                    <a:pt x="65" y="4"/>
                    <a:pt x="74" y="0"/>
                    <a:pt x="82" y="3"/>
                  </a:cubicBezTo>
                  <a:cubicBezTo>
                    <a:pt x="90" y="6"/>
                    <a:pt x="94" y="15"/>
                    <a:pt x="91" y="23"/>
                  </a:cubicBezTo>
                  <a:cubicBezTo>
                    <a:pt x="87" y="34"/>
                    <a:pt x="89" y="41"/>
                    <a:pt x="95" y="49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8" y="101"/>
                    <a:pt x="66" y="102"/>
                    <a:pt x="63" y="103"/>
                  </a:cubicBezTo>
                  <a:cubicBezTo>
                    <a:pt x="60" y="104"/>
                    <a:pt x="57" y="106"/>
                    <a:pt x="53" y="106"/>
                  </a:cubicBezTo>
                  <a:cubicBezTo>
                    <a:pt x="48" y="106"/>
                    <a:pt x="42" y="105"/>
                    <a:pt x="35" y="102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1" y="97"/>
                    <a:pt x="18" y="89"/>
                    <a:pt x="21" y="83"/>
                  </a:cubicBezTo>
                  <a:cubicBezTo>
                    <a:pt x="21" y="82"/>
                    <a:pt x="22" y="81"/>
                    <a:pt x="22" y="80"/>
                  </a:cubicBezTo>
                  <a:cubicBezTo>
                    <a:pt x="21" y="77"/>
                    <a:pt x="21" y="73"/>
                    <a:pt x="22" y="70"/>
                  </a:cubicBezTo>
                  <a:cubicBezTo>
                    <a:pt x="23" y="69"/>
                    <a:pt x="23" y="68"/>
                    <a:pt x="24" y="67"/>
                  </a:cubicBezTo>
                  <a:cubicBezTo>
                    <a:pt x="23" y="64"/>
                    <a:pt x="23" y="60"/>
                    <a:pt x="24" y="57"/>
                  </a:cubicBezTo>
                  <a:cubicBezTo>
                    <a:pt x="25" y="55"/>
                    <a:pt x="26" y="54"/>
                    <a:pt x="27" y="52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4" y="44"/>
                    <a:pt x="0" y="35"/>
                    <a:pt x="3" y="28"/>
                  </a:cubicBezTo>
                  <a:cubicBezTo>
                    <a:pt x="6" y="20"/>
                    <a:pt x="14" y="16"/>
                    <a:pt x="22" y="19"/>
                  </a:cubicBezTo>
                  <a:close/>
                  <a:moveTo>
                    <a:pt x="86" y="106"/>
                  </a:moveTo>
                  <a:cubicBezTo>
                    <a:pt x="88" y="106"/>
                    <a:pt x="90" y="106"/>
                    <a:pt x="90" y="104"/>
                  </a:cubicBezTo>
                  <a:cubicBezTo>
                    <a:pt x="91" y="102"/>
                    <a:pt x="90" y="100"/>
                    <a:pt x="88" y="99"/>
                  </a:cubicBezTo>
                  <a:cubicBezTo>
                    <a:pt x="86" y="98"/>
                    <a:pt x="84" y="99"/>
                    <a:pt x="84" y="101"/>
                  </a:cubicBezTo>
                  <a:cubicBezTo>
                    <a:pt x="83" y="103"/>
                    <a:pt x="84" y="105"/>
                    <a:pt x="86" y="106"/>
                  </a:cubicBezTo>
                  <a:close/>
                  <a:moveTo>
                    <a:pt x="15" y="40"/>
                  </a:move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56"/>
                    <a:pt x="32" y="57"/>
                    <a:pt x="31" y="60"/>
                  </a:cubicBezTo>
                  <a:cubicBezTo>
                    <a:pt x="31" y="62"/>
                    <a:pt x="31" y="64"/>
                    <a:pt x="32" y="66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0" y="72"/>
                    <a:pt x="30" y="73"/>
                  </a:cubicBezTo>
                  <a:cubicBezTo>
                    <a:pt x="29" y="75"/>
                    <a:pt x="29" y="77"/>
                    <a:pt x="30" y="78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29" y="84"/>
                    <a:pt x="28" y="85"/>
                    <a:pt x="28" y="85"/>
                  </a:cubicBezTo>
                  <a:cubicBezTo>
                    <a:pt x="27" y="88"/>
                    <a:pt x="28" y="92"/>
                    <a:pt x="31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51" y="100"/>
                    <a:pt x="56" y="97"/>
                    <a:pt x="60" y="96"/>
                  </a:cubicBezTo>
                  <a:cubicBezTo>
                    <a:pt x="64" y="94"/>
                    <a:pt x="68" y="92"/>
                    <a:pt x="78" y="95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0" y="58"/>
                    <a:pt x="89" y="56"/>
                    <a:pt x="88" y="55"/>
                  </a:cubicBezTo>
                  <a:cubicBezTo>
                    <a:pt x="81" y="43"/>
                    <a:pt x="78" y="34"/>
                    <a:pt x="83" y="20"/>
                  </a:cubicBezTo>
                  <a:cubicBezTo>
                    <a:pt x="85" y="17"/>
                    <a:pt x="83" y="13"/>
                    <a:pt x="79" y="12"/>
                  </a:cubicBezTo>
                  <a:cubicBezTo>
                    <a:pt x="76" y="10"/>
                    <a:pt x="72" y="12"/>
                    <a:pt x="70" y="15"/>
                  </a:cubicBezTo>
                  <a:cubicBezTo>
                    <a:pt x="67" y="24"/>
                    <a:pt x="67" y="27"/>
                    <a:pt x="67" y="37"/>
                  </a:cubicBezTo>
                  <a:cubicBezTo>
                    <a:pt x="67" y="39"/>
                    <a:pt x="66" y="42"/>
                    <a:pt x="66" y="44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5"/>
                    <a:pt x="12" y="27"/>
                    <a:pt x="10" y="31"/>
                  </a:cubicBezTo>
                  <a:cubicBezTo>
                    <a:pt x="9" y="34"/>
                    <a:pt x="11" y="38"/>
                    <a:pt x="1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5" name="Freeform 96"/>
            <p:cNvSpPr>
              <a:spLocks noEditPoints="1"/>
            </p:cNvSpPr>
            <p:nvPr/>
          </p:nvSpPr>
          <p:spPr bwMode="auto">
            <a:xfrm>
              <a:off x="10495545" y="4229413"/>
              <a:ext cx="459973" cy="403210"/>
            </a:xfrm>
            <a:custGeom>
              <a:avLst/>
              <a:gdLst>
                <a:gd name="T0" fmla="*/ 144 w 144"/>
                <a:gd name="T1" fmla="*/ 41 h 126"/>
                <a:gd name="T2" fmla="*/ 102 w 144"/>
                <a:gd name="T3" fmla="*/ 0 h 126"/>
                <a:gd name="T4" fmla="*/ 72 w 144"/>
                <a:gd name="T5" fmla="*/ 14 h 126"/>
                <a:gd name="T6" fmla="*/ 41 w 144"/>
                <a:gd name="T7" fmla="*/ 0 h 126"/>
                <a:gd name="T8" fmla="*/ 0 w 144"/>
                <a:gd name="T9" fmla="*/ 41 h 126"/>
                <a:gd name="T10" fmla="*/ 13 w 144"/>
                <a:gd name="T11" fmla="*/ 72 h 126"/>
                <a:gd name="T12" fmla="*/ 13 w 144"/>
                <a:gd name="T13" fmla="*/ 72 h 126"/>
                <a:gd name="T14" fmla="*/ 58 w 144"/>
                <a:gd name="T15" fmla="*/ 117 h 126"/>
                <a:gd name="T16" fmla="*/ 72 w 144"/>
                <a:gd name="T17" fmla="*/ 126 h 126"/>
                <a:gd name="T18" fmla="*/ 85 w 144"/>
                <a:gd name="T19" fmla="*/ 117 h 126"/>
                <a:gd name="T20" fmla="*/ 130 w 144"/>
                <a:gd name="T21" fmla="*/ 72 h 126"/>
                <a:gd name="T22" fmla="*/ 130 w 144"/>
                <a:gd name="T23" fmla="*/ 72 h 126"/>
                <a:gd name="T24" fmla="*/ 144 w 144"/>
                <a:gd name="T25" fmla="*/ 41 h 126"/>
                <a:gd name="T26" fmla="*/ 118 w 144"/>
                <a:gd name="T27" fmla="*/ 59 h 126"/>
                <a:gd name="T28" fmla="*/ 73 w 144"/>
                <a:gd name="T29" fmla="*/ 104 h 126"/>
                <a:gd name="T30" fmla="*/ 72 w 144"/>
                <a:gd name="T31" fmla="*/ 105 h 126"/>
                <a:gd name="T32" fmla="*/ 71 w 144"/>
                <a:gd name="T33" fmla="*/ 104 h 126"/>
                <a:gd name="T34" fmla="*/ 25 w 144"/>
                <a:gd name="T35" fmla="*/ 59 h 126"/>
                <a:gd name="T36" fmla="*/ 18 w 144"/>
                <a:gd name="T37" fmla="*/ 41 h 126"/>
                <a:gd name="T38" fmla="*/ 41 w 144"/>
                <a:gd name="T39" fmla="*/ 18 h 126"/>
                <a:gd name="T40" fmla="*/ 58 w 144"/>
                <a:gd name="T41" fmla="*/ 26 h 126"/>
                <a:gd name="T42" fmla="*/ 72 w 144"/>
                <a:gd name="T43" fmla="*/ 40 h 126"/>
                <a:gd name="T44" fmla="*/ 85 w 144"/>
                <a:gd name="T45" fmla="*/ 26 h 126"/>
                <a:gd name="T46" fmla="*/ 102 w 144"/>
                <a:gd name="T47" fmla="*/ 18 h 126"/>
                <a:gd name="T48" fmla="*/ 126 w 144"/>
                <a:gd name="T49" fmla="*/ 41 h 126"/>
                <a:gd name="T50" fmla="*/ 118 w 144"/>
                <a:gd name="T51" fmla="*/ 5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26">
                  <a:moveTo>
                    <a:pt x="144" y="41"/>
                  </a:moveTo>
                  <a:cubicBezTo>
                    <a:pt x="144" y="19"/>
                    <a:pt x="125" y="0"/>
                    <a:pt x="102" y="0"/>
                  </a:cubicBezTo>
                  <a:cubicBezTo>
                    <a:pt x="90" y="0"/>
                    <a:pt x="79" y="5"/>
                    <a:pt x="72" y="14"/>
                  </a:cubicBezTo>
                  <a:cubicBezTo>
                    <a:pt x="64" y="5"/>
                    <a:pt x="53" y="0"/>
                    <a:pt x="41" y="0"/>
                  </a:cubicBezTo>
                  <a:cubicBezTo>
                    <a:pt x="18" y="0"/>
                    <a:pt x="0" y="19"/>
                    <a:pt x="0" y="41"/>
                  </a:cubicBezTo>
                  <a:cubicBezTo>
                    <a:pt x="0" y="54"/>
                    <a:pt x="5" y="65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63" y="122"/>
                    <a:pt x="67" y="126"/>
                    <a:pt x="72" y="126"/>
                  </a:cubicBezTo>
                  <a:cubicBezTo>
                    <a:pt x="76" y="126"/>
                    <a:pt x="81" y="122"/>
                    <a:pt x="85" y="117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9" y="65"/>
                    <a:pt x="144" y="54"/>
                    <a:pt x="144" y="41"/>
                  </a:cubicBezTo>
                  <a:close/>
                  <a:moveTo>
                    <a:pt x="118" y="59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1" y="105"/>
                    <a:pt x="71" y="10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0" y="54"/>
                    <a:pt x="18" y="48"/>
                    <a:pt x="18" y="41"/>
                  </a:cubicBezTo>
                  <a:cubicBezTo>
                    <a:pt x="18" y="29"/>
                    <a:pt x="28" y="18"/>
                    <a:pt x="41" y="18"/>
                  </a:cubicBezTo>
                  <a:cubicBezTo>
                    <a:pt x="48" y="18"/>
                    <a:pt x="54" y="21"/>
                    <a:pt x="58" y="26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90" y="21"/>
                    <a:pt x="96" y="18"/>
                    <a:pt x="102" y="18"/>
                  </a:cubicBezTo>
                  <a:cubicBezTo>
                    <a:pt x="115" y="18"/>
                    <a:pt x="126" y="29"/>
                    <a:pt x="126" y="41"/>
                  </a:cubicBezTo>
                  <a:cubicBezTo>
                    <a:pt x="126" y="48"/>
                    <a:pt x="123" y="54"/>
                    <a:pt x="11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6" name="Freeform 97"/>
            <p:cNvSpPr>
              <a:spLocks noEditPoints="1"/>
            </p:cNvSpPr>
            <p:nvPr/>
          </p:nvSpPr>
          <p:spPr bwMode="auto">
            <a:xfrm>
              <a:off x="10558179" y="4663940"/>
              <a:ext cx="195733" cy="195733"/>
            </a:xfrm>
            <a:custGeom>
              <a:avLst/>
              <a:gdLst>
                <a:gd name="T0" fmla="*/ 31 w 61"/>
                <a:gd name="T1" fmla="*/ 0 h 61"/>
                <a:gd name="T2" fmla="*/ 0 w 61"/>
                <a:gd name="T3" fmla="*/ 30 h 61"/>
                <a:gd name="T4" fmla="*/ 31 w 61"/>
                <a:gd name="T5" fmla="*/ 61 h 61"/>
                <a:gd name="T6" fmla="*/ 61 w 61"/>
                <a:gd name="T7" fmla="*/ 30 h 61"/>
                <a:gd name="T8" fmla="*/ 31 w 61"/>
                <a:gd name="T9" fmla="*/ 0 h 61"/>
                <a:gd name="T10" fmla="*/ 31 w 61"/>
                <a:gd name="T11" fmla="*/ 55 h 61"/>
                <a:gd name="T12" fmla="*/ 6 w 61"/>
                <a:gd name="T13" fmla="*/ 30 h 61"/>
                <a:gd name="T14" fmla="*/ 31 w 61"/>
                <a:gd name="T15" fmla="*/ 6 h 61"/>
                <a:gd name="T16" fmla="*/ 55 w 61"/>
                <a:gd name="T17" fmla="*/ 30 h 61"/>
                <a:gd name="T18" fmla="*/ 31 w 61"/>
                <a:gd name="T19" fmla="*/ 55 h 61"/>
                <a:gd name="T20" fmla="*/ 27 w 61"/>
                <a:gd name="T21" fmla="*/ 15 h 61"/>
                <a:gd name="T22" fmla="*/ 34 w 61"/>
                <a:gd name="T23" fmla="*/ 15 h 61"/>
                <a:gd name="T24" fmla="*/ 34 w 61"/>
                <a:gd name="T25" fmla="*/ 23 h 61"/>
                <a:gd name="T26" fmla="*/ 27 w 61"/>
                <a:gd name="T27" fmla="*/ 23 h 61"/>
                <a:gd name="T28" fmla="*/ 27 w 61"/>
                <a:gd name="T29" fmla="*/ 15 h 61"/>
                <a:gd name="T30" fmla="*/ 38 w 61"/>
                <a:gd name="T31" fmla="*/ 46 h 61"/>
                <a:gd name="T32" fmla="*/ 23 w 61"/>
                <a:gd name="T33" fmla="*/ 46 h 61"/>
                <a:gd name="T34" fmla="*/ 23 w 61"/>
                <a:gd name="T35" fmla="*/ 42 h 61"/>
                <a:gd name="T36" fmla="*/ 27 w 61"/>
                <a:gd name="T37" fmla="*/ 42 h 61"/>
                <a:gd name="T38" fmla="*/ 27 w 61"/>
                <a:gd name="T39" fmla="*/ 30 h 61"/>
                <a:gd name="T40" fmla="*/ 23 w 61"/>
                <a:gd name="T41" fmla="*/ 30 h 61"/>
                <a:gd name="T42" fmla="*/ 23 w 61"/>
                <a:gd name="T43" fmla="*/ 27 h 61"/>
                <a:gd name="T44" fmla="*/ 34 w 61"/>
                <a:gd name="T45" fmla="*/ 27 h 61"/>
                <a:gd name="T46" fmla="*/ 34 w 61"/>
                <a:gd name="T47" fmla="*/ 42 h 61"/>
                <a:gd name="T48" fmla="*/ 38 w 61"/>
                <a:gd name="T49" fmla="*/ 42 h 61"/>
                <a:gd name="T50" fmla="*/ 38 w 61"/>
                <a:gd name="T51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14" y="0"/>
                    <a:pt x="0" y="14"/>
                    <a:pt x="0" y="30"/>
                  </a:cubicBezTo>
                  <a:cubicBezTo>
                    <a:pt x="0" y="47"/>
                    <a:pt x="14" y="61"/>
                    <a:pt x="31" y="61"/>
                  </a:cubicBezTo>
                  <a:cubicBezTo>
                    <a:pt x="47" y="61"/>
                    <a:pt x="61" y="47"/>
                    <a:pt x="61" y="30"/>
                  </a:cubicBezTo>
                  <a:cubicBezTo>
                    <a:pt x="61" y="14"/>
                    <a:pt x="47" y="0"/>
                    <a:pt x="31" y="0"/>
                  </a:cubicBezTo>
                  <a:close/>
                  <a:moveTo>
                    <a:pt x="31" y="55"/>
                  </a:moveTo>
                  <a:cubicBezTo>
                    <a:pt x="17" y="55"/>
                    <a:pt x="6" y="44"/>
                    <a:pt x="6" y="30"/>
                  </a:cubicBezTo>
                  <a:cubicBezTo>
                    <a:pt x="6" y="17"/>
                    <a:pt x="17" y="6"/>
                    <a:pt x="31" y="6"/>
                  </a:cubicBezTo>
                  <a:cubicBezTo>
                    <a:pt x="44" y="6"/>
                    <a:pt x="55" y="17"/>
                    <a:pt x="55" y="30"/>
                  </a:cubicBezTo>
                  <a:cubicBezTo>
                    <a:pt x="55" y="44"/>
                    <a:pt x="44" y="55"/>
                    <a:pt x="31" y="55"/>
                  </a:cubicBezTo>
                  <a:close/>
                  <a:moveTo>
                    <a:pt x="27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7" y="23"/>
                    <a:pt x="27" y="23"/>
                    <a:pt x="27" y="23"/>
                  </a:cubicBezTo>
                  <a:lnTo>
                    <a:pt x="27" y="15"/>
                  </a:lnTo>
                  <a:close/>
                  <a:moveTo>
                    <a:pt x="38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8" y="42"/>
                    <a:pt x="38" y="42"/>
                    <a:pt x="38" y="42"/>
                  </a:cubicBezTo>
                  <a:lnTo>
                    <a:pt x="3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7" name="Freeform 98"/>
            <p:cNvSpPr>
              <a:spLocks noEditPoints="1"/>
            </p:cNvSpPr>
            <p:nvPr/>
          </p:nvSpPr>
          <p:spPr bwMode="auto">
            <a:xfrm>
              <a:off x="10607112" y="4990815"/>
              <a:ext cx="299472" cy="301429"/>
            </a:xfrm>
            <a:custGeom>
              <a:avLst/>
              <a:gdLst>
                <a:gd name="T0" fmla="*/ 85 w 94"/>
                <a:gd name="T1" fmla="*/ 20 h 94"/>
                <a:gd name="T2" fmla="*/ 37 w 94"/>
                <a:gd name="T3" fmla="*/ 2 h 94"/>
                <a:gd name="T4" fmla="*/ 20 w 94"/>
                <a:gd name="T5" fmla="*/ 10 h 94"/>
                <a:gd name="T6" fmla="*/ 2 w 94"/>
                <a:gd name="T7" fmla="*/ 57 h 94"/>
                <a:gd name="T8" fmla="*/ 10 w 94"/>
                <a:gd name="T9" fmla="*/ 74 h 94"/>
                <a:gd name="T10" fmla="*/ 57 w 94"/>
                <a:gd name="T11" fmla="*/ 92 h 94"/>
                <a:gd name="T12" fmla="*/ 74 w 94"/>
                <a:gd name="T13" fmla="*/ 84 h 94"/>
                <a:gd name="T14" fmla="*/ 92 w 94"/>
                <a:gd name="T15" fmla="*/ 37 h 94"/>
                <a:gd name="T16" fmla="*/ 85 w 94"/>
                <a:gd name="T17" fmla="*/ 20 h 94"/>
                <a:gd name="T18" fmla="*/ 36 w 94"/>
                <a:gd name="T19" fmla="*/ 38 h 94"/>
                <a:gd name="T20" fmla="*/ 62 w 94"/>
                <a:gd name="T21" fmla="*/ 47 h 94"/>
                <a:gd name="T22" fmla="*/ 61 w 94"/>
                <a:gd name="T23" fmla="*/ 52 h 94"/>
                <a:gd name="T24" fmla="*/ 42 w 94"/>
                <a:gd name="T25" fmla="*/ 61 h 94"/>
                <a:gd name="T26" fmla="*/ 33 w 94"/>
                <a:gd name="T27" fmla="*/ 42 h 94"/>
                <a:gd name="T28" fmla="*/ 36 w 94"/>
                <a:gd name="T29" fmla="*/ 38 h 94"/>
                <a:gd name="T30" fmla="*/ 76 w 94"/>
                <a:gd name="T31" fmla="*/ 53 h 94"/>
                <a:gd name="T32" fmla="*/ 69 w 94"/>
                <a:gd name="T33" fmla="*/ 71 h 94"/>
                <a:gd name="T34" fmla="*/ 66 w 94"/>
                <a:gd name="T35" fmla="*/ 80 h 94"/>
                <a:gd name="T36" fmla="*/ 59 w 94"/>
                <a:gd name="T37" fmla="*/ 82 h 94"/>
                <a:gd name="T38" fmla="*/ 15 w 94"/>
                <a:gd name="T39" fmla="*/ 65 h 94"/>
                <a:gd name="T40" fmla="*/ 12 w 94"/>
                <a:gd name="T41" fmla="*/ 59 h 94"/>
                <a:gd name="T42" fmla="*/ 15 w 94"/>
                <a:gd name="T43" fmla="*/ 50 h 94"/>
                <a:gd name="T44" fmla="*/ 22 w 94"/>
                <a:gd name="T45" fmla="*/ 32 h 94"/>
                <a:gd name="T46" fmla="*/ 22 w 94"/>
                <a:gd name="T47" fmla="*/ 32 h 94"/>
                <a:gd name="T48" fmla="*/ 29 w 94"/>
                <a:gd name="T49" fmla="*/ 35 h 94"/>
                <a:gd name="T50" fmla="*/ 27 w 94"/>
                <a:gd name="T51" fmla="*/ 39 h 94"/>
                <a:gd name="T52" fmla="*/ 39 w 94"/>
                <a:gd name="T53" fmla="*/ 67 h 94"/>
                <a:gd name="T54" fmla="*/ 67 w 94"/>
                <a:gd name="T55" fmla="*/ 55 h 94"/>
                <a:gd name="T56" fmla="*/ 69 w 94"/>
                <a:gd name="T57" fmla="*/ 50 h 94"/>
                <a:gd name="T58" fmla="*/ 76 w 94"/>
                <a:gd name="T59" fmla="*/ 53 h 94"/>
                <a:gd name="T60" fmla="*/ 82 w 94"/>
                <a:gd name="T61" fmla="*/ 37 h 94"/>
                <a:gd name="T62" fmla="*/ 79 w 94"/>
                <a:gd name="T63" fmla="*/ 38 h 94"/>
                <a:gd name="T64" fmla="*/ 74 w 94"/>
                <a:gd name="T65" fmla="*/ 37 h 94"/>
                <a:gd name="T66" fmla="*/ 73 w 94"/>
                <a:gd name="T67" fmla="*/ 34 h 94"/>
                <a:gd name="T68" fmla="*/ 74 w 94"/>
                <a:gd name="T69" fmla="*/ 29 h 94"/>
                <a:gd name="T70" fmla="*/ 77 w 94"/>
                <a:gd name="T71" fmla="*/ 28 h 94"/>
                <a:gd name="T72" fmla="*/ 82 w 94"/>
                <a:gd name="T73" fmla="*/ 29 h 94"/>
                <a:gd name="T74" fmla="*/ 83 w 94"/>
                <a:gd name="T75" fmla="*/ 33 h 94"/>
                <a:gd name="T76" fmla="*/ 82 w 94"/>
                <a:gd name="T77" fmla="*/ 3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" h="94">
                  <a:moveTo>
                    <a:pt x="85" y="20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0" y="0"/>
                    <a:pt x="23" y="3"/>
                    <a:pt x="20" y="10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4"/>
                    <a:pt x="3" y="71"/>
                    <a:pt x="10" y="7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64" y="94"/>
                    <a:pt x="71" y="91"/>
                    <a:pt x="74" y="84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4" y="30"/>
                    <a:pt x="91" y="23"/>
                    <a:pt x="85" y="20"/>
                  </a:cubicBezTo>
                  <a:close/>
                  <a:moveTo>
                    <a:pt x="36" y="38"/>
                  </a:moveTo>
                  <a:cubicBezTo>
                    <a:pt x="62" y="47"/>
                    <a:pt x="62" y="47"/>
                    <a:pt x="62" y="47"/>
                  </a:cubicBezTo>
                  <a:cubicBezTo>
                    <a:pt x="62" y="49"/>
                    <a:pt x="61" y="51"/>
                    <a:pt x="61" y="52"/>
                  </a:cubicBezTo>
                  <a:cubicBezTo>
                    <a:pt x="58" y="60"/>
                    <a:pt x="49" y="64"/>
                    <a:pt x="42" y="61"/>
                  </a:cubicBezTo>
                  <a:cubicBezTo>
                    <a:pt x="34" y="58"/>
                    <a:pt x="31" y="49"/>
                    <a:pt x="33" y="42"/>
                  </a:cubicBezTo>
                  <a:cubicBezTo>
                    <a:pt x="34" y="40"/>
                    <a:pt x="35" y="39"/>
                    <a:pt x="36" y="38"/>
                  </a:cubicBezTo>
                  <a:close/>
                  <a:moveTo>
                    <a:pt x="76" y="53"/>
                  </a:moveTo>
                  <a:cubicBezTo>
                    <a:pt x="69" y="71"/>
                    <a:pt x="69" y="71"/>
                    <a:pt x="69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5" y="82"/>
                    <a:pt x="62" y="83"/>
                    <a:pt x="59" y="82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2" y="64"/>
                    <a:pt x="11" y="62"/>
                    <a:pt x="12" y="5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6"/>
                    <a:pt x="27" y="38"/>
                    <a:pt x="27" y="39"/>
                  </a:cubicBezTo>
                  <a:cubicBezTo>
                    <a:pt x="23" y="51"/>
                    <a:pt x="28" y="63"/>
                    <a:pt x="39" y="67"/>
                  </a:cubicBezTo>
                  <a:cubicBezTo>
                    <a:pt x="51" y="72"/>
                    <a:pt x="63" y="66"/>
                    <a:pt x="67" y="55"/>
                  </a:cubicBezTo>
                  <a:cubicBezTo>
                    <a:pt x="68" y="53"/>
                    <a:pt x="68" y="52"/>
                    <a:pt x="69" y="50"/>
                  </a:cubicBezTo>
                  <a:cubicBezTo>
                    <a:pt x="76" y="53"/>
                    <a:pt x="76" y="53"/>
                    <a:pt x="76" y="53"/>
                  </a:cubicBezTo>
                  <a:close/>
                  <a:moveTo>
                    <a:pt x="82" y="37"/>
                  </a:moveTo>
                  <a:cubicBezTo>
                    <a:pt x="81" y="38"/>
                    <a:pt x="80" y="39"/>
                    <a:pt x="79" y="3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3" y="36"/>
                    <a:pt x="72" y="35"/>
                    <a:pt x="73" y="34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5" y="28"/>
                    <a:pt x="76" y="27"/>
                    <a:pt x="77" y="28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3" y="30"/>
                    <a:pt x="84" y="31"/>
                    <a:pt x="83" y="33"/>
                  </a:cubicBezTo>
                  <a:lnTo>
                    <a:pt x="8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8" name="Freeform 99"/>
            <p:cNvSpPr>
              <a:spLocks noEditPoints="1"/>
            </p:cNvSpPr>
            <p:nvPr/>
          </p:nvSpPr>
          <p:spPr bwMode="auto">
            <a:xfrm>
              <a:off x="10793059" y="3628514"/>
              <a:ext cx="168330" cy="168330"/>
            </a:xfrm>
            <a:custGeom>
              <a:avLst/>
              <a:gdLst>
                <a:gd name="T0" fmla="*/ 44 w 53"/>
                <a:gd name="T1" fmla="*/ 0 h 53"/>
                <a:gd name="T2" fmla="*/ 9 w 53"/>
                <a:gd name="T3" fmla="*/ 0 h 53"/>
                <a:gd name="T4" fmla="*/ 0 w 53"/>
                <a:gd name="T5" fmla="*/ 9 h 53"/>
                <a:gd name="T6" fmla="*/ 0 w 53"/>
                <a:gd name="T7" fmla="*/ 44 h 53"/>
                <a:gd name="T8" fmla="*/ 9 w 53"/>
                <a:gd name="T9" fmla="*/ 53 h 53"/>
                <a:gd name="T10" fmla="*/ 44 w 53"/>
                <a:gd name="T11" fmla="*/ 53 h 53"/>
                <a:gd name="T12" fmla="*/ 53 w 53"/>
                <a:gd name="T13" fmla="*/ 44 h 53"/>
                <a:gd name="T14" fmla="*/ 53 w 53"/>
                <a:gd name="T15" fmla="*/ 9 h 53"/>
                <a:gd name="T16" fmla="*/ 44 w 53"/>
                <a:gd name="T17" fmla="*/ 0 h 53"/>
                <a:gd name="T18" fmla="*/ 20 w 53"/>
                <a:gd name="T19" fmla="*/ 43 h 53"/>
                <a:gd name="T20" fmla="*/ 13 w 53"/>
                <a:gd name="T21" fmla="*/ 43 h 53"/>
                <a:gd name="T22" fmla="*/ 13 w 53"/>
                <a:gd name="T23" fmla="*/ 20 h 53"/>
                <a:gd name="T24" fmla="*/ 20 w 53"/>
                <a:gd name="T25" fmla="*/ 20 h 53"/>
                <a:gd name="T26" fmla="*/ 20 w 53"/>
                <a:gd name="T27" fmla="*/ 43 h 53"/>
                <a:gd name="T28" fmla="*/ 17 w 53"/>
                <a:gd name="T29" fmla="*/ 16 h 53"/>
                <a:gd name="T30" fmla="*/ 13 w 53"/>
                <a:gd name="T31" fmla="*/ 13 h 53"/>
                <a:gd name="T32" fmla="*/ 17 w 53"/>
                <a:gd name="T33" fmla="*/ 10 h 53"/>
                <a:gd name="T34" fmla="*/ 20 w 53"/>
                <a:gd name="T35" fmla="*/ 13 h 53"/>
                <a:gd name="T36" fmla="*/ 17 w 53"/>
                <a:gd name="T37" fmla="*/ 16 h 53"/>
                <a:gd name="T38" fmla="*/ 43 w 53"/>
                <a:gd name="T39" fmla="*/ 43 h 53"/>
                <a:gd name="T40" fmla="*/ 37 w 53"/>
                <a:gd name="T41" fmla="*/ 43 h 53"/>
                <a:gd name="T42" fmla="*/ 37 w 53"/>
                <a:gd name="T43" fmla="*/ 30 h 53"/>
                <a:gd name="T44" fmla="*/ 33 w 53"/>
                <a:gd name="T45" fmla="*/ 26 h 53"/>
                <a:gd name="T46" fmla="*/ 30 w 53"/>
                <a:gd name="T47" fmla="*/ 30 h 53"/>
                <a:gd name="T48" fmla="*/ 30 w 53"/>
                <a:gd name="T49" fmla="*/ 43 h 53"/>
                <a:gd name="T50" fmla="*/ 23 w 53"/>
                <a:gd name="T51" fmla="*/ 43 h 53"/>
                <a:gd name="T52" fmla="*/ 23 w 53"/>
                <a:gd name="T53" fmla="*/ 20 h 53"/>
                <a:gd name="T54" fmla="*/ 30 w 53"/>
                <a:gd name="T55" fmla="*/ 20 h 53"/>
                <a:gd name="T56" fmla="*/ 30 w 53"/>
                <a:gd name="T57" fmla="*/ 24 h 53"/>
                <a:gd name="T58" fmla="*/ 36 w 53"/>
                <a:gd name="T59" fmla="*/ 20 h 53"/>
                <a:gd name="T60" fmla="*/ 43 w 53"/>
                <a:gd name="T61" fmla="*/ 28 h 53"/>
                <a:gd name="T62" fmla="*/ 43 w 53"/>
                <a:gd name="T63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3" h="53">
                  <a:moveTo>
                    <a:pt x="4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9"/>
                    <a:pt x="4" y="53"/>
                    <a:pt x="9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9" y="53"/>
                    <a:pt x="53" y="49"/>
                    <a:pt x="53" y="44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4"/>
                    <a:pt x="49" y="0"/>
                    <a:pt x="44" y="0"/>
                  </a:cubicBezTo>
                  <a:close/>
                  <a:moveTo>
                    <a:pt x="20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43"/>
                  </a:lnTo>
                  <a:close/>
                  <a:moveTo>
                    <a:pt x="17" y="16"/>
                  </a:moveTo>
                  <a:cubicBezTo>
                    <a:pt x="15" y="16"/>
                    <a:pt x="13" y="15"/>
                    <a:pt x="13" y="13"/>
                  </a:cubicBezTo>
                  <a:cubicBezTo>
                    <a:pt x="13" y="11"/>
                    <a:pt x="15" y="10"/>
                    <a:pt x="17" y="10"/>
                  </a:cubicBezTo>
                  <a:cubicBezTo>
                    <a:pt x="18" y="10"/>
                    <a:pt x="20" y="11"/>
                    <a:pt x="20" y="13"/>
                  </a:cubicBezTo>
                  <a:cubicBezTo>
                    <a:pt x="20" y="15"/>
                    <a:pt x="18" y="16"/>
                    <a:pt x="17" y="16"/>
                  </a:cubicBezTo>
                  <a:close/>
                  <a:moveTo>
                    <a:pt x="43" y="43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8"/>
                    <a:pt x="35" y="26"/>
                    <a:pt x="33" y="26"/>
                  </a:cubicBezTo>
                  <a:cubicBezTo>
                    <a:pt x="31" y="26"/>
                    <a:pt x="30" y="28"/>
                    <a:pt x="30" y="3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2"/>
                    <a:pt x="33" y="20"/>
                    <a:pt x="36" y="20"/>
                  </a:cubicBezTo>
                  <a:cubicBezTo>
                    <a:pt x="40" y="20"/>
                    <a:pt x="43" y="23"/>
                    <a:pt x="43" y="28"/>
                  </a:cubicBezTo>
                  <a:lnTo>
                    <a:pt x="4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9" name="Freeform 100"/>
            <p:cNvSpPr>
              <a:spLocks noEditPoints="1"/>
            </p:cNvSpPr>
            <p:nvPr/>
          </p:nvSpPr>
          <p:spPr bwMode="auto">
            <a:xfrm>
              <a:off x="10646259" y="3395591"/>
              <a:ext cx="309258" cy="193775"/>
            </a:xfrm>
            <a:custGeom>
              <a:avLst/>
              <a:gdLst>
                <a:gd name="T0" fmla="*/ 49 w 158"/>
                <a:gd name="T1" fmla="*/ 70 h 99"/>
                <a:gd name="T2" fmla="*/ 49 w 158"/>
                <a:gd name="T3" fmla="*/ 39 h 99"/>
                <a:gd name="T4" fmla="*/ 78 w 158"/>
                <a:gd name="T5" fmla="*/ 39 h 99"/>
                <a:gd name="T6" fmla="*/ 39 w 158"/>
                <a:gd name="T7" fmla="*/ 0 h 99"/>
                <a:gd name="T8" fmla="*/ 0 w 158"/>
                <a:gd name="T9" fmla="*/ 39 h 99"/>
                <a:gd name="T10" fmla="*/ 29 w 158"/>
                <a:gd name="T11" fmla="*/ 39 h 99"/>
                <a:gd name="T12" fmla="*/ 29 w 158"/>
                <a:gd name="T13" fmla="*/ 89 h 99"/>
                <a:gd name="T14" fmla="*/ 88 w 158"/>
                <a:gd name="T15" fmla="*/ 89 h 99"/>
                <a:gd name="T16" fmla="*/ 68 w 158"/>
                <a:gd name="T17" fmla="*/ 70 h 99"/>
                <a:gd name="T18" fmla="*/ 49 w 158"/>
                <a:gd name="T19" fmla="*/ 70 h 99"/>
                <a:gd name="T20" fmla="*/ 129 w 158"/>
                <a:gd name="T21" fmla="*/ 58 h 99"/>
                <a:gd name="T22" fmla="*/ 129 w 158"/>
                <a:gd name="T23" fmla="*/ 9 h 99"/>
                <a:gd name="T24" fmla="*/ 68 w 158"/>
                <a:gd name="T25" fmla="*/ 9 h 99"/>
                <a:gd name="T26" fmla="*/ 88 w 158"/>
                <a:gd name="T27" fmla="*/ 29 h 99"/>
                <a:gd name="T28" fmla="*/ 107 w 158"/>
                <a:gd name="T29" fmla="*/ 29 h 99"/>
                <a:gd name="T30" fmla="*/ 107 w 158"/>
                <a:gd name="T31" fmla="*/ 58 h 99"/>
                <a:gd name="T32" fmla="*/ 78 w 158"/>
                <a:gd name="T33" fmla="*/ 58 h 99"/>
                <a:gd name="T34" fmla="*/ 119 w 158"/>
                <a:gd name="T35" fmla="*/ 99 h 99"/>
                <a:gd name="T36" fmla="*/ 158 w 158"/>
                <a:gd name="T37" fmla="*/ 58 h 99"/>
                <a:gd name="T38" fmla="*/ 129 w 158"/>
                <a:gd name="T39" fmla="*/ 5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8" h="99">
                  <a:moveTo>
                    <a:pt x="49" y="70"/>
                  </a:moveTo>
                  <a:lnTo>
                    <a:pt x="49" y="39"/>
                  </a:lnTo>
                  <a:lnTo>
                    <a:pt x="78" y="39"/>
                  </a:lnTo>
                  <a:lnTo>
                    <a:pt x="39" y="0"/>
                  </a:lnTo>
                  <a:lnTo>
                    <a:pt x="0" y="39"/>
                  </a:lnTo>
                  <a:lnTo>
                    <a:pt x="29" y="39"/>
                  </a:lnTo>
                  <a:lnTo>
                    <a:pt x="29" y="89"/>
                  </a:lnTo>
                  <a:lnTo>
                    <a:pt x="88" y="89"/>
                  </a:lnTo>
                  <a:lnTo>
                    <a:pt x="68" y="70"/>
                  </a:lnTo>
                  <a:lnTo>
                    <a:pt x="49" y="70"/>
                  </a:lnTo>
                  <a:close/>
                  <a:moveTo>
                    <a:pt x="129" y="58"/>
                  </a:moveTo>
                  <a:lnTo>
                    <a:pt x="129" y="9"/>
                  </a:lnTo>
                  <a:lnTo>
                    <a:pt x="68" y="9"/>
                  </a:lnTo>
                  <a:lnTo>
                    <a:pt x="88" y="29"/>
                  </a:lnTo>
                  <a:lnTo>
                    <a:pt x="107" y="29"/>
                  </a:lnTo>
                  <a:lnTo>
                    <a:pt x="107" y="58"/>
                  </a:lnTo>
                  <a:lnTo>
                    <a:pt x="78" y="58"/>
                  </a:lnTo>
                  <a:lnTo>
                    <a:pt x="119" y="99"/>
                  </a:lnTo>
                  <a:lnTo>
                    <a:pt x="158" y="58"/>
                  </a:lnTo>
                  <a:lnTo>
                    <a:pt x="129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0" name="Freeform 101"/>
            <p:cNvSpPr>
              <a:spLocks noEditPoints="1"/>
            </p:cNvSpPr>
            <p:nvPr/>
          </p:nvSpPr>
          <p:spPr bwMode="auto">
            <a:xfrm>
              <a:off x="10910498" y="2367994"/>
              <a:ext cx="321002" cy="322959"/>
            </a:xfrm>
            <a:custGeom>
              <a:avLst/>
              <a:gdLst>
                <a:gd name="T0" fmla="*/ 96 w 100"/>
                <a:gd name="T1" fmla="*/ 85 h 101"/>
                <a:gd name="T2" fmla="*/ 73 w 100"/>
                <a:gd name="T3" fmla="*/ 65 h 101"/>
                <a:gd name="T4" fmla="*/ 66 w 100"/>
                <a:gd name="T5" fmla="*/ 62 h 101"/>
                <a:gd name="T6" fmla="*/ 74 w 100"/>
                <a:gd name="T7" fmla="*/ 37 h 101"/>
                <a:gd name="T8" fmla="*/ 37 w 100"/>
                <a:gd name="T9" fmla="*/ 0 h 101"/>
                <a:gd name="T10" fmla="*/ 0 w 100"/>
                <a:gd name="T11" fmla="*/ 37 h 101"/>
                <a:gd name="T12" fmla="*/ 37 w 100"/>
                <a:gd name="T13" fmla="*/ 75 h 101"/>
                <a:gd name="T14" fmla="*/ 61 w 100"/>
                <a:gd name="T15" fmla="*/ 66 h 101"/>
                <a:gd name="T16" fmla="*/ 64 w 100"/>
                <a:gd name="T17" fmla="*/ 73 h 101"/>
                <a:gd name="T18" fmla="*/ 84 w 100"/>
                <a:gd name="T19" fmla="*/ 96 h 101"/>
                <a:gd name="T20" fmla="*/ 97 w 100"/>
                <a:gd name="T21" fmla="*/ 97 h 101"/>
                <a:gd name="T22" fmla="*/ 96 w 100"/>
                <a:gd name="T23" fmla="*/ 85 h 101"/>
                <a:gd name="T24" fmla="*/ 37 w 100"/>
                <a:gd name="T25" fmla="*/ 62 h 101"/>
                <a:gd name="T26" fmla="*/ 12 w 100"/>
                <a:gd name="T27" fmla="*/ 37 h 101"/>
                <a:gd name="T28" fmla="*/ 37 w 100"/>
                <a:gd name="T29" fmla="*/ 12 h 101"/>
                <a:gd name="T30" fmla="*/ 62 w 100"/>
                <a:gd name="T31" fmla="*/ 37 h 101"/>
                <a:gd name="T32" fmla="*/ 37 w 100"/>
                <a:gd name="T33" fmla="*/ 6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1">
                  <a:moveTo>
                    <a:pt x="96" y="8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70" y="62"/>
                    <a:pt x="68" y="61"/>
                    <a:pt x="66" y="62"/>
                  </a:cubicBezTo>
                  <a:cubicBezTo>
                    <a:pt x="71" y="55"/>
                    <a:pt x="74" y="47"/>
                    <a:pt x="74" y="37"/>
                  </a:cubicBezTo>
                  <a:cubicBezTo>
                    <a:pt x="74" y="17"/>
                    <a:pt x="58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46" y="75"/>
                    <a:pt x="55" y="71"/>
                    <a:pt x="61" y="66"/>
                  </a:cubicBezTo>
                  <a:cubicBezTo>
                    <a:pt x="61" y="68"/>
                    <a:pt x="62" y="70"/>
                    <a:pt x="64" y="7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8" y="100"/>
                    <a:pt x="94" y="101"/>
                    <a:pt x="97" y="97"/>
                  </a:cubicBezTo>
                  <a:cubicBezTo>
                    <a:pt x="100" y="94"/>
                    <a:pt x="100" y="88"/>
                    <a:pt x="96" y="85"/>
                  </a:cubicBezTo>
                  <a:close/>
                  <a:moveTo>
                    <a:pt x="37" y="62"/>
                  </a:moveTo>
                  <a:cubicBezTo>
                    <a:pt x="23" y="62"/>
                    <a:pt x="12" y="51"/>
                    <a:pt x="12" y="37"/>
                  </a:cubicBezTo>
                  <a:cubicBezTo>
                    <a:pt x="12" y="24"/>
                    <a:pt x="23" y="12"/>
                    <a:pt x="37" y="12"/>
                  </a:cubicBezTo>
                  <a:cubicBezTo>
                    <a:pt x="51" y="12"/>
                    <a:pt x="62" y="24"/>
                    <a:pt x="62" y="37"/>
                  </a:cubicBezTo>
                  <a:cubicBezTo>
                    <a:pt x="62" y="51"/>
                    <a:pt x="51" y="62"/>
                    <a:pt x="3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1" name="Freeform 102"/>
            <p:cNvSpPr>
              <a:spLocks/>
            </p:cNvSpPr>
            <p:nvPr/>
          </p:nvSpPr>
          <p:spPr bwMode="auto">
            <a:xfrm>
              <a:off x="10581667" y="2328848"/>
              <a:ext cx="395380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2" name="Freeform 103"/>
            <p:cNvSpPr>
              <a:spLocks noEditPoints="1"/>
            </p:cNvSpPr>
            <p:nvPr/>
          </p:nvSpPr>
          <p:spPr bwMode="auto">
            <a:xfrm>
              <a:off x="10658002" y="5303987"/>
              <a:ext cx="131142" cy="207477"/>
            </a:xfrm>
            <a:custGeom>
              <a:avLst/>
              <a:gdLst>
                <a:gd name="T0" fmla="*/ 21 w 41"/>
                <a:gd name="T1" fmla="*/ 0 h 65"/>
                <a:gd name="T2" fmla="*/ 0 w 41"/>
                <a:gd name="T3" fmla="*/ 20 h 65"/>
                <a:gd name="T4" fmla="*/ 21 w 41"/>
                <a:gd name="T5" fmla="*/ 65 h 65"/>
                <a:gd name="T6" fmla="*/ 41 w 41"/>
                <a:gd name="T7" fmla="*/ 20 h 65"/>
                <a:gd name="T8" fmla="*/ 21 w 41"/>
                <a:gd name="T9" fmla="*/ 0 h 65"/>
                <a:gd name="T10" fmla="*/ 21 w 41"/>
                <a:gd name="T11" fmla="*/ 33 h 65"/>
                <a:gd name="T12" fmla="*/ 8 w 41"/>
                <a:gd name="T13" fmla="*/ 20 h 65"/>
                <a:gd name="T14" fmla="*/ 21 w 41"/>
                <a:gd name="T15" fmla="*/ 8 h 65"/>
                <a:gd name="T16" fmla="*/ 33 w 41"/>
                <a:gd name="T17" fmla="*/ 20 h 65"/>
                <a:gd name="T18" fmla="*/ 21 w 41"/>
                <a:gd name="T19" fmla="*/ 33 h 65"/>
                <a:gd name="T20" fmla="*/ 13 w 41"/>
                <a:gd name="T21" fmla="*/ 20 h 65"/>
                <a:gd name="T22" fmla="*/ 21 w 41"/>
                <a:gd name="T23" fmla="*/ 28 h 65"/>
                <a:gd name="T24" fmla="*/ 29 w 41"/>
                <a:gd name="T25" fmla="*/ 20 h 65"/>
                <a:gd name="T26" fmla="*/ 21 w 41"/>
                <a:gd name="T27" fmla="*/ 12 h 65"/>
                <a:gd name="T28" fmla="*/ 13 w 41"/>
                <a:gd name="T29" fmla="*/ 2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65">
                  <a:moveTo>
                    <a:pt x="21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41"/>
                    <a:pt x="21" y="65"/>
                    <a:pt x="21" y="65"/>
                  </a:cubicBezTo>
                  <a:cubicBezTo>
                    <a:pt x="21" y="65"/>
                    <a:pt x="41" y="41"/>
                    <a:pt x="41" y="20"/>
                  </a:cubicBezTo>
                  <a:cubicBezTo>
                    <a:pt x="41" y="9"/>
                    <a:pt x="32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8" y="27"/>
                    <a:pt x="8" y="20"/>
                  </a:cubicBezTo>
                  <a:cubicBezTo>
                    <a:pt x="8" y="13"/>
                    <a:pt x="14" y="8"/>
                    <a:pt x="21" y="8"/>
                  </a:cubicBezTo>
                  <a:cubicBezTo>
                    <a:pt x="28" y="8"/>
                    <a:pt x="33" y="13"/>
                    <a:pt x="33" y="20"/>
                  </a:cubicBezTo>
                  <a:cubicBezTo>
                    <a:pt x="33" y="27"/>
                    <a:pt x="28" y="33"/>
                    <a:pt x="21" y="33"/>
                  </a:cubicBezTo>
                  <a:close/>
                  <a:moveTo>
                    <a:pt x="13" y="20"/>
                  </a:moveTo>
                  <a:cubicBezTo>
                    <a:pt x="13" y="25"/>
                    <a:pt x="16" y="28"/>
                    <a:pt x="21" y="28"/>
                  </a:cubicBezTo>
                  <a:cubicBezTo>
                    <a:pt x="25" y="28"/>
                    <a:pt x="29" y="25"/>
                    <a:pt x="29" y="20"/>
                  </a:cubicBezTo>
                  <a:cubicBezTo>
                    <a:pt x="29" y="16"/>
                    <a:pt x="25" y="12"/>
                    <a:pt x="21" y="12"/>
                  </a:cubicBezTo>
                  <a:cubicBezTo>
                    <a:pt x="16" y="12"/>
                    <a:pt x="13" y="16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3" name="Freeform 104"/>
            <p:cNvSpPr>
              <a:spLocks noEditPoints="1"/>
            </p:cNvSpPr>
            <p:nvPr/>
          </p:nvSpPr>
          <p:spPr bwMode="auto">
            <a:xfrm>
              <a:off x="10515118" y="5527123"/>
              <a:ext cx="203562" cy="275983"/>
            </a:xfrm>
            <a:custGeom>
              <a:avLst/>
              <a:gdLst>
                <a:gd name="T0" fmla="*/ 58 w 64"/>
                <a:gd name="T1" fmla="*/ 9 h 86"/>
                <a:gd name="T2" fmla="*/ 24 w 64"/>
                <a:gd name="T3" fmla="*/ 1 h 86"/>
                <a:gd name="T4" fmla="*/ 16 w 64"/>
                <a:gd name="T5" fmla="*/ 7 h 86"/>
                <a:gd name="T6" fmla="*/ 1 w 64"/>
                <a:gd name="T7" fmla="*/ 68 h 86"/>
                <a:gd name="T8" fmla="*/ 6 w 64"/>
                <a:gd name="T9" fmla="*/ 77 h 86"/>
                <a:gd name="T10" fmla="*/ 39 w 64"/>
                <a:gd name="T11" fmla="*/ 85 h 86"/>
                <a:gd name="T12" fmla="*/ 48 w 64"/>
                <a:gd name="T13" fmla="*/ 80 h 86"/>
                <a:gd name="T14" fmla="*/ 63 w 64"/>
                <a:gd name="T15" fmla="*/ 18 h 86"/>
                <a:gd name="T16" fmla="*/ 58 w 64"/>
                <a:gd name="T17" fmla="*/ 9 h 86"/>
                <a:gd name="T18" fmla="*/ 31 w 64"/>
                <a:gd name="T19" fmla="*/ 7 h 86"/>
                <a:gd name="T20" fmla="*/ 50 w 64"/>
                <a:gd name="T21" fmla="*/ 11 h 86"/>
                <a:gd name="T22" fmla="*/ 49 w 64"/>
                <a:gd name="T23" fmla="*/ 14 h 86"/>
                <a:gd name="T24" fmla="*/ 30 w 64"/>
                <a:gd name="T25" fmla="*/ 9 h 86"/>
                <a:gd name="T26" fmla="*/ 31 w 64"/>
                <a:gd name="T27" fmla="*/ 7 h 86"/>
                <a:gd name="T28" fmla="*/ 24 w 64"/>
                <a:gd name="T29" fmla="*/ 76 h 86"/>
                <a:gd name="T30" fmla="*/ 20 w 64"/>
                <a:gd name="T31" fmla="*/ 71 h 86"/>
                <a:gd name="T32" fmla="*/ 26 w 64"/>
                <a:gd name="T33" fmla="*/ 67 h 86"/>
                <a:gd name="T34" fmla="*/ 30 w 64"/>
                <a:gd name="T35" fmla="*/ 73 h 86"/>
                <a:gd name="T36" fmla="*/ 24 w 64"/>
                <a:gd name="T37" fmla="*/ 76 h 86"/>
                <a:gd name="T38" fmla="*/ 46 w 64"/>
                <a:gd name="T39" fmla="*/ 67 h 86"/>
                <a:gd name="T40" fmla="*/ 8 w 64"/>
                <a:gd name="T41" fmla="*/ 58 h 86"/>
                <a:gd name="T42" fmla="*/ 20 w 64"/>
                <a:gd name="T43" fmla="*/ 10 h 86"/>
                <a:gd name="T44" fmla="*/ 58 w 64"/>
                <a:gd name="T45" fmla="*/ 19 h 86"/>
                <a:gd name="T46" fmla="*/ 46 w 64"/>
                <a:gd name="T47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86">
                  <a:moveTo>
                    <a:pt x="58" y="9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1" y="0"/>
                    <a:pt x="17" y="3"/>
                    <a:pt x="16" y="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2"/>
                    <a:pt x="2" y="76"/>
                    <a:pt x="6" y="77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3" y="86"/>
                    <a:pt x="47" y="84"/>
                    <a:pt x="48" y="8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4"/>
                    <a:pt x="61" y="10"/>
                    <a:pt x="58" y="9"/>
                  </a:cubicBezTo>
                  <a:close/>
                  <a:moveTo>
                    <a:pt x="31" y="7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0" y="9"/>
                    <a:pt x="30" y="9"/>
                    <a:pt x="30" y="9"/>
                  </a:cubicBezTo>
                  <a:lnTo>
                    <a:pt x="31" y="7"/>
                  </a:lnTo>
                  <a:close/>
                  <a:moveTo>
                    <a:pt x="24" y="76"/>
                  </a:moveTo>
                  <a:cubicBezTo>
                    <a:pt x="21" y="76"/>
                    <a:pt x="19" y="73"/>
                    <a:pt x="20" y="71"/>
                  </a:cubicBezTo>
                  <a:cubicBezTo>
                    <a:pt x="21" y="68"/>
                    <a:pt x="23" y="66"/>
                    <a:pt x="26" y="67"/>
                  </a:cubicBezTo>
                  <a:cubicBezTo>
                    <a:pt x="29" y="68"/>
                    <a:pt x="30" y="70"/>
                    <a:pt x="30" y="73"/>
                  </a:cubicBezTo>
                  <a:cubicBezTo>
                    <a:pt x="29" y="75"/>
                    <a:pt x="26" y="77"/>
                    <a:pt x="24" y="76"/>
                  </a:cubicBezTo>
                  <a:close/>
                  <a:moveTo>
                    <a:pt x="46" y="67"/>
                  </a:moveTo>
                  <a:cubicBezTo>
                    <a:pt x="8" y="58"/>
                    <a:pt x="8" y="58"/>
                    <a:pt x="8" y="5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58" y="19"/>
                    <a:pt x="58" y="19"/>
                    <a:pt x="58" y="19"/>
                  </a:cubicBezTo>
                  <a:lnTo>
                    <a:pt x="46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4" name="Freeform 105"/>
            <p:cNvSpPr>
              <a:spLocks noEditPoints="1"/>
            </p:cNvSpPr>
            <p:nvPr/>
          </p:nvSpPr>
          <p:spPr bwMode="auto">
            <a:xfrm>
              <a:off x="10470099" y="3638300"/>
              <a:ext cx="274026" cy="207477"/>
            </a:xfrm>
            <a:custGeom>
              <a:avLst/>
              <a:gdLst>
                <a:gd name="T0" fmla="*/ 75 w 86"/>
                <a:gd name="T1" fmla="*/ 11 h 65"/>
                <a:gd name="T2" fmla="*/ 75 w 86"/>
                <a:gd name="T3" fmla="*/ 0 h 65"/>
                <a:gd name="T4" fmla="*/ 0 w 86"/>
                <a:gd name="T5" fmla="*/ 0 h 65"/>
                <a:gd name="T6" fmla="*/ 0 w 86"/>
                <a:gd name="T7" fmla="*/ 60 h 65"/>
                <a:gd name="T8" fmla="*/ 5 w 86"/>
                <a:gd name="T9" fmla="*/ 65 h 65"/>
                <a:gd name="T10" fmla="*/ 78 w 86"/>
                <a:gd name="T11" fmla="*/ 65 h 65"/>
                <a:gd name="T12" fmla="*/ 86 w 86"/>
                <a:gd name="T13" fmla="*/ 57 h 65"/>
                <a:gd name="T14" fmla="*/ 86 w 86"/>
                <a:gd name="T15" fmla="*/ 11 h 65"/>
                <a:gd name="T16" fmla="*/ 75 w 86"/>
                <a:gd name="T17" fmla="*/ 11 h 65"/>
                <a:gd name="T18" fmla="*/ 70 w 86"/>
                <a:gd name="T19" fmla="*/ 60 h 65"/>
                <a:gd name="T20" fmla="*/ 5 w 86"/>
                <a:gd name="T21" fmla="*/ 60 h 65"/>
                <a:gd name="T22" fmla="*/ 5 w 86"/>
                <a:gd name="T23" fmla="*/ 5 h 65"/>
                <a:gd name="T24" fmla="*/ 70 w 86"/>
                <a:gd name="T25" fmla="*/ 5 h 65"/>
                <a:gd name="T26" fmla="*/ 70 w 86"/>
                <a:gd name="T27" fmla="*/ 60 h 65"/>
                <a:gd name="T28" fmla="*/ 10 w 86"/>
                <a:gd name="T29" fmla="*/ 16 h 65"/>
                <a:gd name="T30" fmla="*/ 64 w 86"/>
                <a:gd name="T31" fmla="*/ 16 h 65"/>
                <a:gd name="T32" fmla="*/ 64 w 86"/>
                <a:gd name="T33" fmla="*/ 22 h 65"/>
                <a:gd name="T34" fmla="*/ 10 w 86"/>
                <a:gd name="T35" fmla="*/ 22 h 65"/>
                <a:gd name="T36" fmla="*/ 10 w 86"/>
                <a:gd name="T37" fmla="*/ 16 h 65"/>
                <a:gd name="T38" fmla="*/ 43 w 86"/>
                <a:gd name="T39" fmla="*/ 27 h 65"/>
                <a:gd name="T40" fmla="*/ 64 w 86"/>
                <a:gd name="T41" fmla="*/ 27 h 65"/>
                <a:gd name="T42" fmla="*/ 64 w 86"/>
                <a:gd name="T43" fmla="*/ 32 h 65"/>
                <a:gd name="T44" fmla="*/ 43 w 86"/>
                <a:gd name="T45" fmla="*/ 32 h 65"/>
                <a:gd name="T46" fmla="*/ 43 w 86"/>
                <a:gd name="T47" fmla="*/ 27 h 65"/>
                <a:gd name="T48" fmla="*/ 43 w 86"/>
                <a:gd name="T49" fmla="*/ 38 h 65"/>
                <a:gd name="T50" fmla="*/ 64 w 86"/>
                <a:gd name="T51" fmla="*/ 38 h 65"/>
                <a:gd name="T52" fmla="*/ 64 w 86"/>
                <a:gd name="T53" fmla="*/ 43 h 65"/>
                <a:gd name="T54" fmla="*/ 43 w 86"/>
                <a:gd name="T55" fmla="*/ 43 h 65"/>
                <a:gd name="T56" fmla="*/ 43 w 86"/>
                <a:gd name="T57" fmla="*/ 38 h 65"/>
                <a:gd name="T58" fmla="*/ 43 w 86"/>
                <a:gd name="T59" fmla="*/ 49 h 65"/>
                <a:gd name="T60" fmla="*/ 59 w 86"/>
                <a:gd name="T61" fmla="*/ 49 h 65"/>
                <a:gd name="T62" fmla="*/ 59 w 86"/>
                <a:gd name="T63" fmla="*/ 54 h 65"/>
                <a:gd name="T64" fmla="*/ 43 w 86"/>
                <a:gd name="T65" fmla="*/ 54 h 65"/>
                <a:gd name="T66" fmla="*/ 43 w 86"/>
                <a:gd name="T67" fmla="*/ 49 h 65"/>
                <a:gd name="T68" fmla="*/ 10 w 86"/>
                <a:gd name="T69" fmla="*/ 27 h 65"/>
                <a:gd name="T70" fmla="*/ 37 w 86"/>
                <a:gd name="T71" fmla="*/ 27 h 65"/>
                <a:gd name="T72" fmla="*/ 37 w 86"/>
                <a:gd name="T73" fmla="*/ 54 h 65"/>
                <a:gd name="T74" fmla="*/ 10 w 86"/>
                <a:gd name="T75" fmla="*/ 54 h 65"/>
                <a:gd name="T76" fmla="*/ 10 w 86"/>
                <a:gd name="T77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6" h="65">
                  <a:moveTo>
                    <a:pt x="75" y="11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5"/>
                    <a:pt x="5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2" y="65"/>
                    <a:pt x="86" y="61"/>
                    <a:pt x="86" y="57"/>
                  </a:cubicBezTo>
                  <a:cubicBezTo>
                    <a:pt x="86" y="11"/>
                    <a:pt x="86" y="11"/>
                    <a:pt x="86" y="11"/>
                  </a:cubicBezTo>
                  <a:lnTo>
                    <a:pt x="75" y="11"/>
                  </a:lnTo>
                  <a:close/>
                  <a:moveTo>
                    <a:pt x="70" y="60"/>
                  </a:moveTo>
                  <a:cubicBezTo>
                    <a:pt x="5" y="60"/>
                    <a:pt x="5" y="60"/>
                    <a:pt x="5" y="6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0" y="5"/>
                    <a:pt x="70" y="5"/>
                    <a:pt x="70" y="5"/>
                  </a:cubicBezTo>
                  <a:lnTo>
                    <a:pt x="70" y="60"/>
                  </a:lnTo>
                  <a:close/>
                  <a:moveTo>
                    <a:pt x="10" y="16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10" y="22"/>
                    <a:pt x="10" y="22"/>
                    <a:pt x="10" y="22"/>
                  </a:cubicBezTo>
                  <a:lnTo>
                    <a:pt x="10" y="16"/>
                  </a:lnTo>
                  <a:close/>
                  <a:moveTo>
                    <a:pt x="43" y="27"/>
                  </a:moveTo>
                  <a:cubicBezTo>
                    <a:pt x="64" y="27"/>
                    <a:pt x="64" y="27"/>
                    <a:pt x="64" y="27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43" y="32"/>
                    <a:pt x="43" y="32"/>
                    <a:pt x="43" y="32"/>
                  </a:cubicBezTo>
                  <a:lnTo>
                    <a:pt x="43" y="27"/>
                  </a:lnTo>
                  <a:close/>
                  <a:moveTo>
                    <a:pt x="43" y="38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43" y="43"/>
                    <a:pt x="43" y="43"/>
                    <a:pt x="43" y="43"/>
                  </a:cubicBezTo>
                  <a:lnTo>
                    <a:pt x="43" y="38"/>
                  </a:lnTo>
                  <a:close/>
                  <a:moveTo>
                    <a:pt x="43" y="49"/>
                  </a:moveTo>
                  <a:cubicBezTo>
                    <a:pt x="59" y="49"/>
                    <a:pt x="59" y="49"/>
                    <a:pt x="59" y="49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43" y="54"/>
                    <a:pt x="43" y="54"/>
                    <a:pt x="43" y="54"/>
                  </a:cubicBezTo>
                  <a:lnTo>
                    <a:pt x="43" y="49"/>
                  </a:lnTo>
                  <a:close/>
                  <a:moveTo>
                    <a:pt x="10" y="27"/>
                  </a:moveTo>
                  <a:cubicBezTo>
                    <a:pt x="37" y="27"/>
                    <a:pt x="37" y="27"/>
                    <a:pt x="37" y="27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10" y="54"/>
                    <a:pt x="10" y="54"/>
                    <a:pt x="10" y="54"/>
                  </a:cubicBezTo>
                  <a:lnTo>
                    <a:pt x="1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5" name="Freeform 106"/>
            <p:cNvSpPr>
              <a:spLocks noEditPoints="1"/>
            </p:cNvSpPr>
            <p:nvPr/>
          </p:nvSpPr>
          <p:spPr bwMode="auto">
            <a:xfrm>
              <a:off x="10763698" y="2767289"/>
              <a:ext cx="256411" cy="256409"/>
            </a:xfrm>
            <a:custGeom>
              <a:avLst/>
              <a:gdLst>
                <a:gd name="T0" fmla="*/ 0 w 131"/>
                <a:gd name="T1" fmla="*/ 131 h 131"/>
                <a:gd name="T2" fmla="*/ 65 w 131"/>
                <a:gd name="T3" fmla="*/ 131 h 131"/>
                <a:gd name="T4" fmla="*/ 65 w 131"/>
                <a:gd name="T5" fmla="*/ 0 h 131"/>
                <a:gd name="T6" fmla="*/ 0 w 131"/>
                <a:gd name="T7" fmla="*/ 0 h 131"/>
                <a:gd name="T8" fmla="*/ 0 w 131"/>
                <a:gd name="T9" fmla="*/ 131 h 131"/>
                <a:gd name="T10" fmla="*/ 41 w 131"/>
                <a:gd name="T11" fmla="*/ 17 h 131"/>
                <a:gd name="T12" fmla="*/ 57 w 131"/>
                <a:gd name="T13" fmla="*/ 17 h 131"/>
                <a:gd name="T14" fmla="*/ 57 w 131"/>
                <a:gd name="T15" fmla="*/ 33 h 131"/>
                <a:gd name="T16" fmla="*/ 41 w 131"/>
                <a:gd name="T17" fmla="*/ 33 h 131"/>
                <a:gd name="T18" fmla="*/ 41 w 131"/>
                <a:gd name="T19" fmla="*/ 17 h 131"/>
                <a:gd name="T20" fmla="*/ 41 w 131"/>
                <a:gd name="T21" fmla="*/ 49 h 131"/>
                <a:gd name="T22" fmla="*/ 57 w 131"/>
                <a:gd name="T23" fmla="*/ 49 h 131"/>
                <a:gd name="T24" fmla="*/ 57 w 131"/>
                <a:gd name="T25" fmla="*/ 66 h 131"/>
                <a:gd name="T26" fmla="*/ 41 w 131"/>
                <a:gd name="T27" fmla="*/ 66 h 131"/>
                <a:gd name="T28" fmla="*/ 41 w 131"/>
                <a:gd name="T29" fmla="*/ 49 h 131"/>
                <a:gd name="T30" fmla="*/ 41 w 131"/>
                <a:gd name="T31" fmla="*/ 82 h 131"/>
                <a:gd name="T32" fmla="*/ 57 w 131"/>
                <a:gd name="T33" fmla="*/ 82 h 131"/>
                <a:gd name="T34" fmla="*/ 57 w 131"/>
                <a:gd name="T35" fmla="*/ 98 h 131"/>
                <a:gd name="T36" fmla="*/ 41 w 131"/>
                <a:gd name="T37" fmla="*/ 98 h 131"/>
                <a:gd name="T38" fmla="*/ 41 w 131"/>
                <a:gd name="T39" fmla="*/ 82 h 131"/>
                <a:gd name="T40" fmla="*/ 8 w 131"/>
                <a:gd name="T41" fmla="*/ 17 h 131"/>
                <a:gd name="T42" fmla="*/ 24 w 131"/>
                <a:gd name="T43" fmla="*/ 17 h 131"/>
                <a:gd name="T44" fmla="*/ 24 w 131"/>
                <a:gd name="T45" fmla="*/ 33 h 131"/>
                <a:gd name="T46" fmla="*/ 8 w 131"/>
                <a:gd name="T47" fmla="*/ 33 h 131"/>
                <a:gd name="T48" fmla="*/ 8 w 131"/>
                <a:gd name="T49" fmla="*/ 17 h 131"/>
                <a:gd name="T50" fmla="*/ 8 w 131"/>
                <a:gd name="T51" fmla="*/ 49 h 131"/>
                <a:gd name="T52" fmla="*/ 24 w 131"/>
                <a:gd name="T53" fmla="*/ 49 h 131"/>
                <a:gd name="T54" fmla="*/ 24 w 131"/>
                <a:gd name="T55" fmla="*/ 66 h 131"/>
                <a:gd name="T56" fmla="*/ 8 w 131"/>
                <a:gd name="T57" fmla="*/ 66 h 131"/>
                <a:gd name="T58" fmla="*/ 8 w 131"/>
                <a:gd name="T59" fmla="*/ 49 h 131"/>
                <a:gd name="T60" fmla="*/ 8 w 131"/>
                <a:gd name="T61" fmla="*/ 82 h 131"/>
                <a:gd name="T62" fmla="*/ 24 w 131"/>
                <a:gd name="T63" fmla="*/ 82 h 131"/>
                <a:gd name="T64" fmla="*/ 24 w 131"/>
                <a:gd name="T65" fmla="*/ 98 h 131"/>
                <a:gd name="T66" fmla="*/ 8 w 131"/>
                <a:gd name="T67" fmla="*/ 98 h 131"/>
                <a:gd name="T68" fmla="*/ 8 w 131"/>
                <a:gd name="T69" fmla="*/ 82 h 131"/>
                <a:gd name="T70" fmla="*/ 73 w 131"/>
                <a:gd name="T71" fmla="*/ 41 h 131"/>
                <a:gd name="T72" fmla="*/ 131 w 131"/>
                <a:gd name="T73" fmla="*/ 41 h 131"/>
                <a:gd name="T74" fmla="*/ 131 w 131"/>
                <a:gd name="T75" fmla="*/ 49 h 131"/>
                <a:gd name="T76" fmla="*/ 73 w 131"/>
                <a:gd name="T77" fmla="*/ 49 h 131"/>
                <a:gd name="T78" fmla="*/ 73 w 131"/>
                <a:gd name="T79" fmla="*/ 41 h 131"/>
                <a:gd name="T80" fmla="*/ 73 w 131"/>
                <a:gd name="T81" fmla="*/ 131 h 131"/>
                <a:gd name="T82" fmla="*/ 90 w 131"/>
                <a:gd name="T83" fmla="*/ 131 h 131"/>
                <a:gd name="T84" fmla="*/ 90 w 131"/>
                <a:gd name="T85" fmla="*/ 98 h 131"/>
                <a:gd name="T86" fmla="*/ 114 w 131"/>
                <a:gd name="T87" fmla="*/ 98 h 131"/>
                <a:gd name="T88" fmla="*/ 114 w 131"/>
                <a:gd name="T89" fmla="*/ 131 h 131"/>
                <a:gd name="T90" fmla="*/ 131 w 131"/>
                <a:gd name="T91" fmla="*/ 131 h 131"/>
                <a:gd name="T92" fmla="*/ 131 w 131"/>
                <a:gd name="T93" fmla="*/ 57 h 131"/>
                <a:gd name="T94" fmla="*/ 73 w 131"/>
                <a:gd name="T95" fmla="*/ 57 h 131"/>
                <a:gd name="T96" fmla="*/ 73 w 131"/>
                <a:gd name="T9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31">
                  <a:moveTo>
                    <a:pt x="0" y="131"/>
                  </a:moveTo>
                  <a:lnTo>
                    <a:pt x="65" y="131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131"/>
                  </a:lnTo>
                  <a:close/>
                  <a:moveTo>
                    <a:pt x="41" y="17"/>
                  </a:moveTo>
                  <a:lnTo>
                    <a:pt x="57" y="17"/>
                  </a:lnTo>
                  <a:lnTo>
                    <a:pt x="57" y="33"/>
                  </a:lnTo>
                  <a:lnTo>
                    <a:pt x="41" y="33"/>
                  </a:lnTo>
                  <a:lnTo>
                    <a:pt x="41" y="17"/>
                  </a:lnTo>
                  <a:close/>
                  <a:moveTo>
                    <a:pt x="41" y="49"/>
                  </a:moveTo>
                  <a:lnTo>
                    <a:pt x="57" y="49"/>
                  </a:lnTo>
                  <a:lnTo>
                    <a:pt x="57" y="66"/>
                  </a:lnTo>
                  <a:lnTo>
                    <a:pt x="41" y="66"/>
                  </a:lnTo>
                  <a:lnTo>
                    <a:pt x="41" y="49"/>
                  </a:lnTo>
                  <a:close/>
                  <a:moveTo>
                    <a:pt x="41" y="82"/>
                  </a:moveTo>
                  <a:lnTo>
                    <a:pt x="57" y="82"/>
                  </a:lnTo>
                  <a:lnTo>
                    <a:pt x="57" y="98"/>
                  </a:lnTo>
                  <a:lnTo>
                    <a:pt x="41" y="98"/>
                  </a:lnTo>
                  <a:lnTo>
                    <a:pt x="41" y="82"/>
                  </a:lnTo>
                  <a:close/>
                  <a:moveTo>
                    <a:pt x="8" y="17"/>
                  </a:moveTo>
                  <a:lnTo>
                    <a:pt x="24" y="17"/>
                  </a:lnTo>
                  <a:lnTo>
                    <a:pt x="24" y="33"/>
                  </a:lnTo>
                  <a:lnTo>
                    <a:pt x="8" y="33"/>
                  </a:lnTo>
                  <a:lnTo>
                    <a:pt x="8" y="17"/>
                  </a:lnTo>
                  <a:close/>
                  <a:moveTo>
                    <a:pt x="8" y="49"/>
                  </a:moveTo>
                  <a:lnTo>
                    <a:pt x="24" y="49"/>
                  </a:lnTo>
                  <a:lnTo>
                    <a:pt x="24" y="66"/>
                  </a:lnTo>
                  <a:lnTo>
                    <a:pt x="8" y="66"/>
                  </a:lnTo>
                  <a:lnTo>
                    <a:pt x="8" y="49"/>
                  </a:lnTo>
                  <a:close/>
                  <a:moveTo>
                    <a:pt x="8" y="82"/>
                  </a:moveTo>
                  <a:lnTo>
                    <a:pt x="24" y="82"/>
                  </a:lnTo>
                  <a:lnTo>
                    <a:pt x="24" y="98"/>
                  </a:lnTo>
                  <a:lnTo>
                    <a:pt x="8" y="98"/>
                  </a:lnTo>
                  <a:lnTo>
                    <a:pt x="8" y="82"/>
                  </a:lnTo>
                  <a:close/>
                  <a:moveTo>
                    <a:pt x="73" y="41"/>
                  </a:moveTo>
                  <a:lnTo>
                    <a:pt x="131" y="41"/>
                  </a:lnTo>
                  <a:lnTo>
                    <a:pt x="131" y="49"/>
                  </a:lnTo>
                  <a:lnTo>
                    <a:pt x="73" y="49"/>
                  </a:lnTo>
                  <a:lnTo>
                    <a:pt x="73" y="41"/>
                  </a:lnTo>
                  <a:close/>
                  <a:moveTo>
                    <a:pt x="73" y="131"/>
                  </a:moveTo>
                  <a:lnTo>
                    <a:pt x="90" y="131"/>
                  </a:lnTo>
                  <a:lnTo>
                    <a:pt x="90" y="98"/>
                  </a:lnTo>
                  <a:lnTo>
                    <a:pt x="114" y="98"/>
                  </a:lnTo>
                  <a:lnTo>
                    <a:pt x="114" y="131"/>
                  </a:lnTo>
                  <a:lnTo>
                    <a:pt x="131" y="131"/>
                  </a:lnTo>
                  <a:lnTo>
                    <a:pt x="131" y="57"/>
                  </a:lnTo>
                  <a:lnTo>
                    <a:pt x="73" y="57"/>
                  </a:lnTo>
                  <a:lnTo>
                    <a:pt x="73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6" name="Freeform 107"/>
            <p:cNvSpPr>
              <a:spLocks noEditPoints="1"/>
            </p:cNvSpPr>
            <p:nvPr/>
          </p:nvSpPr>
          <p:spPr bwMode="auto">
            <a:xfrm>
              <a:off x="10712808" y="3080462"/>
              <a:ext cx="272069" cy="272068"/>
            </a:xfrm>
            <a:custGeom>
              <a:avLst/>
              <a:gdLst>
                <a:gd name="T0" fmla="*/ 79 w 85"/>
                <a:gd name="T1" fmla="*/ 24 h 85"/>
                <a:gd name="T2" fmla="*/ 61 w 85"/>
                <a:gd name="T3" fmla="*/ 6 h 85"/>
                <a:gd name="T4" fmla="*/ 66 w 85"/>
                <a:gd name="T5" fmla="*/ 0 h 85"/>
                <a:gd name="T6" fmla="*/ 85 w 85"/>
                <a:gd name="T7" fmla="*/ 19 h 85"/>
                <a:gd name="T8" fmla="*/ 79 w 85"/>
                <a:gd name="T9" fmla="*/ 24 h 85"/>
                <a:gd name="T10" fmla="*/ 74 w 85"/>
                <a:gd name="T11" fmla="*/ 30 h 85"/>
                <a:gd name="T12" fmla="*/ 71 w 85"/>
                <a:gd name="T13" fmla="*/ 59 h 85"/>
                <a:gd name="T14" fmla="*/ 13 w 85"/>
                <a:gd name="T15" fmla="*/ 85 h 85"/>
                <a:gd name="T16" fmla="*/ 8 w 85"/>
                <a:gd name="T17" fmla="*/ 81 h 85"/>
                <a:gd name="T18" fmla="*/ 31 w 85"/>
                <a:gd name="T19" fmla="*/ 58 h 85"/>
                <a:gd name="T20" fmla="*/ 34 w 85"/>
                <a:gd name="T21" fmla="*/ 59 h 85"/>
                <a:gd name="T22" fmla="*/ 42 w 85"/>
                <a:gd name="T23" fmla="*/ 51 h 85"/>
                <a:gd name="T24" fmla="*/ 34 w 85"/>
                <a:gd name="T25" fmla="*/ 43 h 85"/>
                <a:gd name="T26" fmla="*/ 26 w 85"/>
                <a:gd name="T27" fmla="*/ 51 h 85"/>
                <a:gd name="T28" fmla="*/ 27 w 85"/>
                <a:gd name="T29" fmla="*/ 54 h 85"/>
                <a:gd name="T30" fmla="*/ 4 w 85"/>
                <a:gd name="T31" fmla="*/ 76 h 85"/>
                <a:gd name="T32" fmla="*/ 0 w 85"/>
                <a:gd name="T33" fmla="*/ 72 h 85"/>
                <a:gd name="T34" fmla="*/ 26 w 85"/>
                <a:gd name="T35" fmla="*/ 14 h 85"/>
                <a:gd name="T36" fmla="*/ 55 w 85"/>
                <a:gd name="T37" fmla="*/ 11 h 85"/>
                <a:gd name="T38" fmla="*/ 74 w 85"/>
                <a:gd name="T39" fmla="*/ 3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85">
                  <a:moveTo>
                    <a:pt x="79" y="24"/>
                  </a:moveTo>
                  <a:cubicBezTo>
                    <a:pt x="61" y="6"/>
                    <a:pt x="61" y="6"/>
                    <a:pt x="61" y="6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79" y="24"/>
                  </a:lnTo>
                  <a:close/>
                  <a:moveTo>
                    <a:pt x="74" y="30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47" y="59"/>
                    <a:pt x="13" y="85"/>
                    <a:pt x="13" y="85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9"/>
                    <a:pt x="33" y="59"/>
                    <a:pt x="34" y="59"/>
                  </a:cubicBezTo>
                  <a:cubicBezTo>
                    <a:pt x="38" y="59"/>
                    <a:pt x="42" y="55"/>
                    <a:pt x="42" y="51"/>
                  </a:cubicBezTo>
                  <a:cubicBezTo>
                    <a:pt x="42" y="46"/>
                    <a:pt x="38" y="43"/>
                    <a:pt x="34" y="43"/>
                  </a:cubicBezTo>
                  <a:cubicBezTo>
                    <a:pt x="30" y="43"/>
                    <a:pt x="26" y="46"/>
                    <a:pt x="26" y="51"/>
                  </a:cubicBezTo>
                  <a:cubicBezTo>
                    <a:pt x="26" y="52"/>
                    <a:pt x="26" y="53"/>
                    <a:pt x="27" y="5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26" y="37"/>
                    <a:pt x="26" y="14"/>
                  </a:cubicBezTo>
                  <a:cubicBezTo>
                    <a:pt x="55" y="11"/>
                    <a:pt x="55" y="11"/>
                    <a:pt x="55" y="11"/>
                  </a:cubicBezTo>
                  <a:lnTo>
                    <a:pt x="7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7" name="Freeform 108"/>
            <p:cNvSpPr>
              <a:spLocks noEditPoints="1"/>
            </p:cNvSpPr>
            <p:nvPr/>
          </p:nvSpPr>
          <p:spPr bwMode="auto">
            <a:xfrm>
              <a:off x="10466184" y="2757502"/>
              <a:ext cx="246623" cy="246623"/>
            </a:xfrm>
            <a:custGeom>
              <a:avLst/>
              <a:gdLst>
                <a:gd name="T0" fmla="*/ 53 w 77"/>
                <a:gd name="T1" fmla="*/ 30 h 77"/>
                <a:gd name="T2" fmla="*/ 26 w 77"/>
                <a:gd name="T3" fmla="*/ 2 h 77"/>
                <a:gd name="T4" fmla="*/ 39 w 77"/>
                <a:gd name="T5" fmla="*/ 0 h 77"/>
                <a:gd name="T6" fmla="*/ 53 w 77"/>
                <a:gd name="T7" fmla="*/ 3 h 77"/>
                <a:gd name="T8" fmla="*/ 53 w 77"/>
                <a:gd name="T9" fmla="*/ 30 h 77"/>
                <a:gd name="T10" fmla="*/ 58 w 77"/>
                <a:gd name="T11" fmla="*/ 53 h 77"/>
                <a:gd name="T12" fmla="*/ 58 w 77"/>
                <a:gd name="T13" fmla="*/ 5 h 77"/>
                <a:gd name="T14" fmla="*/ 77 w 77"/>
                <a:gd name="T15" fmla="*/ 38 h 77"/>
                <a:gd name="T16" fmla="*/ 74 w 77"/>
                <a:gd name="T17" fmla="*/ 53 h 77"/>
                <a:gd name="T18" fmla="*/ 58 w 77"/>
                <a:gd name="T19" fmla="*/ 53 h 77"/>
                <a:gd name="T20" fmla="*/ 24 w 77"/>
                <a:gd name="T21" fmla="*/ 58 h 77"/>
                <a:gd name="T22" fmla="*/ 72 w 77"/>
                <a:gd name="T23" fmla="*/ 58 h 77"/>
                <a:gd name="T24" fmla="*/ 39 w 77"/>
                <a:gd name="T25" fmla="*/ 77 h 77"/>
                <a:gd name="T26" fmla="*/ 24 w 77"/>
                <a:gd name="T27" fmla="*/ 74 h 77"/>
                <a:gd name="T28" fmla="*/ 24 w 77"/>
                <a:gd name="T29" fmla="*/ 58 h 77"/>
                <a:gd name="T30" fmla="*/ 32 w 77"/>
                <a:gd name="T31" fmla="*/ 17 h 77"/>
                <a:gd name="T32" fmla="*/ 1 w 77"/>
                <a:gd name="T33" fmla="*/ 48 h 77"/>
                <a:gd name="T34" fmla="*/ 0 w 77"/>
                <a:gd name="T35" fmla="*/ 38 h 77"/>
                <a:gd name="T36" fmla="*/ 20 w 77"/>
                <a:gd name="T37" fmla="*/ 5 h 77"/>
                <a:gd name="T38" fmla="*/ 32 w 77"/>
                <a:gd name="T39" fmla="*/ 17 h 77"/>
                <a:gd name="T40" fmla="*/ 20 w 77"/>
                <a:gd name="T41" fmla="*/ 38 h 77"/>
                <a:gd name="T42" fmla="*/ 20 w 77"/>
                <a:gd name="T43" fmla="*/ 72 h 77"/>
                <a:gd name="T44" fmla="*/ 4 w 77"/>
                <a:gd name="T45" fmla="*/ 54 h 77"/>
                <a:gd name="T46" fmla="*/ 20 w 77"/>
                <a:gd name="T47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77">
                  <a:moveTo>
                    <a:pt x="53" y="3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30" y="1"/>
                    <a:pt x="34" y="0"/>
                    <a:pt x="39" y="0"/>
                  </a:cubicBezTo>
                  <a:cubicBezTo>
                    <a:pt x="44" y="0"/>
                    <a:pt x="49" y="1"/>
                    <a:pt x="53" y="3"/>
                  </a:cubicBezTo>
                  <a:lnTo>
                    <a:pt x="53" y="30"/>
                  </a:lnTo>
                  <a:close/>
                  <a:moveTo>
                    <a:pt x="58" y="53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69" y="12"/>
                    <a:pt x="77" y="24"/>
                    <a:pt x="77" y="38"/>
                  </a:cubicBezTo>
                  <a:cubicBezTo>
                    <a:pt x="77" y="43"/>
                    <a:pt x="76" y="48"/>
                    <a:pt x="74" y="53"/>
                  </a:cubicBezTo>
                  <a:lnTo>
                    <a:pt x="58" y="53"/>
                  </a:lnTo>
                  <a:close/>
                  <a:moveTo>
                    <a:pt x="24" y="58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5" y="69"/>
                    <a:pt x="53" y="77"/>
                    <a:pt x="39" y="77"/>
                  </a:cubicBezTo>
                  <a:cubicBezTo>
                    <a:pt x="34" y="77"/>
                    <a:pt x="29" y="76"/>
                    <a:pt x="24" y="74"/>
                  </a:cubicBezTo>
                  <a:lnTo>
                    <a:pt x="24" y="58"/>
                  </a:lnTo>
                  <a:close/>
                  <a:moveTo>
                    <a:pt x="32" y="17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1" y="45"/>
                    <a:pt x="0" y="42"/>
                    <a:pt x="0" y="38"/>
                  </a:cubicBezTo>
                  <a:cubicBezTo>
                    <a:pt x="0" y="24"/>
                    <a:pt x="8" y="11"/>
                    <a:pt x="20" y="5"/>
                  </a:cubicBezTo>
                  <a:lnTo>
                    <a:pt x="32" y="17"/>
                  </a:lnTo>
                  <a:close/>
                  <a:moveTo>
                    <a:pt x="20" y="38"/>
                  </a:moveTo>
                  <a:cubicBezTo>
                    <a:pt x="20" y="72"/>
                    <a:pt x="20" y="72"/>
                    <a:pt x="20" y="72"/>
                  </a:cubicBezTo>
                  <a:cubicBezTo>
                    <a:pt x="12" y="68"/>
                    <a:pt x="7" y="61"/>
                    <a:pt x="4" y="54"/>
                  </a:cubicBezTo>
                  <a:lnTo>
                    <a:pt x="2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8" name="Freeform 109"/>
            <p:cNvSpPr>
              <a:spLocks noEditPoints="1"/>
            </p:cNvSpPr>
            <p:nvPr/>
          </p:nvSpPr>
          <p:spPr bwMode="auto">
            <a:xfrm>
              <a:off x="10462270" y="3049145"/>
              <a:ext cx="230965" cy="185946"/>
            </a:xfrm>
            <a:custGeom>
              <a:avLst/>
              <a:gdLst>
                <a:gd name="T0" fmla="*/ 0 w 72"/>
                <a:gd name="T1" fmla="*/ 0 h 58"/>
                <a:gd name="T2" fmla="*/ 0 w 72"/>
                <a:gd name="T3" fmla="*/ 58 h 58"/>
                <a:gd name="T4" fmla="*/ 72 w 72"/>
                <a:gd name="T5" fmla="*/ 58 h 58"/>
                <a:gd name="T6" fmla="*/ 72 w 72"/>
                <a:gd name="T7" fmla="*/ 0 h 58"/>
                <a:gd name="T8" fmla="*/ 0 w 72"/>
                <a:gd name="T9" fmla="*/ 0 h 58"/>
                <a:gd name="T10" fmla="*/ 67 w 72"/>
                <a:gd name="T11" fmla="*/ 53 h 58"/>
                <a:gd name="T12" fmla="*/ 4 w 72"/>
                <a:gd name="T13" fmla="*/ 53 h 58"/>
                <a:gd name="T14" fmla="*/ 4 w 72"/>
                <a:gd name="T15" fmla="*/ 4 h 58"/>
                <a:gd name="T16" fmla="*/ 67 w 72"/>
                <a:gd name="T17" fmla="*/ 4 h 58"/>
                <a:gd name="T18" fmla="*/ 67 w 72"/>
                <a:gd name="T19" fmla="*/ 53 h 58"/>
                <a:gd name="T20" fmla="*/ 49 w 72"/>
                <a:gd name="T21" fmla="*/ 15 h 58"/>
                <a:gd name="T22" fmla="*/ 56 w 72"/>
                <a:gd name="T23" fmla="*/ 22 h 58"/>
                <a:gd name="T24" fmla="*/ 63 w 72"/>
                <a:gd name="T25" fmla="*/ 15 h 58"/>
                <a:gd name="T26" fmla="*/ 56 w 72"/>
                <a:gd name="T27" fmla="*/ 9 h 58"/>
                <a:gd name="T28" fmla="*/ 49 w 72"/>
                <a:gd name="T29" fmla="*/ 15 h 58"/>
                <a:gd name="T30" fmla="*/ 63 w 72"/>
                <a:gd name="T31" fmla="*/ 49 h 58"/>
                <a:gd name="T32" fmla="*/ 9 w 72"/>
                <a:gd name="T33" fmla="*/ 49 h 58"/>
                <a:gd name="T34" fmla="*/ 22 w 72"/>
                <a:gd name="T35" fmla="*/ 13 h 58"/>
                <a:gd name="T36" fmla="*/ 40 w 72"/>
                <a:gd name="T37" fmla="*/ 35 h 58"/>
                <a:gd name="T38" fmla="*/ 49 w 72"/>
                <a:gd name="T39" fmla="*/ 29 h 58"/>
                <a:gd name="T40" fmla="*/ 63 w 72"/>
                <a:gd name="T41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58">
                  <a:moveTo>
                    <a:pt x="0" y="0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0"/>
                  </a:lnTo>
                  <a:close/>
                  <a:moveTo>
                    <a:pt x="67" y="53"/>
                  </a:moveTo>
                  <a:cubicBezTo>
                    <a:pt x="4" y="53"/>
                    <a:pt x="4" y="53"/>
                    <a:pt x="4" y="5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7" y="53"/>
                  </a:lnTo>
                  <a:close/>
                  <a:moveTo>
                    <a:pt x="49" y="15"/>
                  </a:moveTo>
                  <a:cubicBezTo>
                    <a:pt x="49" y="19"/>
                    <a:pt x="52" y="22"/>
                    <a:pt x="56" y="22"/>
                  </a:cubicBezTo>
                  <a:cubicBezTo>
                    <a:pt x="60" y="22"/>
                    <a:pt x="63" y="19"/>
                    <a:pt x="63" y="15"/>
                  </a:cubicBezTo>
                  <a:cubicBezTo>
                    <a:pt x="63" y="12"/>
                    <a:pt x="60" y="9"/>
                    <a:pt x="56" y="9"/>
                  </a:cubicBezTo>
                  <a:cubicBezTo>
                    <a:pt x="52" y="9"/>
                    <a:pt x="49" y="12"/>
                    <a:pt x="49" y="15"/>
                  </a:cubicBezTo>
                  <a:close/>
                  <a:moveTo>
                    <a:pt x="63" y="49"/>
                  </a:moveTo>
                  <a:cubicBezTo>
                    <a:pt x="9" y="49"/>
                    <a:pt x="9" y="49"/>
                    <a:pt x="9" y="49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9" y="29"/>
                    <a:pt x="49" y="29"/>
                    <a:pt x="49" y="29"/>
                  </a:cubicBezTo>
                  <a:lnTo>
                    <a:pt x="63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4" name="Freeform 110"/>
            <p:cNvSpPr>
              <a:spLocks noEditPoints="1"/>
            </p:cNvSpPr>
            <p:nvPr/>
          </p:nvSpPr>
          <p:spPr bwMode="auto">
            <a:xfrm>
              <a:off x="10370276" y="3305554"/>
              <a:ext cx="242709" cy="281855"/>
            </a:xfrm>
            <a:custGeom>
              <a:avLst/>
              <a:gdLst>
                <a:gd name="T0" fmla="*/ 54 w 76"/>
                <a:gd name="T1" fmla="*/ 0 h 88"/>
                <a:gd name="T2" fmla="*/ 14 w 76"/>
                <a:gd name="T3" fmla="*/ 28 h 88"/>
                <a:gd name="T4" fmla="*/ 16 w 76"/>
                <a:gd name="T5" fmla="*/ 65 h 88"/>
                <a:gd name="T6" fmla="*/ 49 w 76"/>
                <a:gd name="T7" fmla="*/ 27 h 88"/>
                <a:gd name="T8" fmla="*/ 32 w 76"/>
                <a:gd name="T9" fmla="*/ 75 h 88"/>
                <a:gd name="T10" fmla="*/ 70 w 76"/>
                <a:gd name="T11" fmla="*/ 57 h 88"/>
                <a:gd name="T12" fmla="*/ 54 w 76"/>
                <a:gd name="T13" fmla="*/ 0 h 88"/>
                <a:gd name="T14" fmla="*/ 4 w 76"/>
                <a:gd name="T15" fmla="*/ 78 h 88"/>
                <a:gd name="T16" fmla="*/ 10 w 76"/>
                <a:gd name="T17" fmla="*/ 83 h 88"/>
                <a:gd name="T18" fmla="*/ 47 w 76"/>
                <a:gd name="T19" fmla="*/ 41 h 88"/>
                <a:gd name="T20" fmla="*/ 4 w 76"/>
                <a:gd name="T21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8">
                  <a:moveTo>
                    <a:pt x="54" y="0"/>
                  </a:moveTo>
                  <a:cubicBezTo>
                    <a:pt x="40" y="23"/>
                    <a:pt x="30" y="12"/>
                    <a:pt x="14" y="28"/>
                  </a:cubicBezTo>
                  <a:cubicBezTo>
                    <a:pt x="0" y="42"/>
                    <a:pt x="5" y="60"/>
                    <a:pt x="16" y="65"/>
                  </a:cubicBezTo>
                  <a:cubicBezTo>
                    <a:pt x="28" y="60"/>
                    <a:pt x="40" y="46"/>
                    <a:pt x="49" y="27"/>
                  </a:cubicBezTo>
                  <a:cubicBezTo>
                    <a:pt x="49" y="27"/>
                    <a:pt x="57" y="51"/>
                    <a:pt x="32" y="75"/>
                  </a:cubicBezTo>
                  <a:cubicBezTo>
                    <a:pt x="44" y="88"/>
                    <a:pt x="64" y="79"/>
                    <a:pt x="70" y="57"/>
                  </a:cubicBezTo>
                  <a:cubicBezTo>
                    <a:pt x="76" y="33"/>
                    <a:pt x="60" y="9"/>
                    <a:pt x="54" y="0"/>
                  </a:cubicBezTo>
                  <a:close/>
                  <a:moveTo>
                    <a:pt x="4" y="78"/>
                  </a:moveTo>
                  <a:cubicBezTo>
                    <a:pt x="4" y="79"/>
                    <a:pt x="4" y="83"/>
                    <a:pt x="10" y="83"/>
                  </a:cubicBezTo>
                  <a:cubicBezTo>
                    <a:pt x="14" y="83"/>
                    <a:pt x="36" y="71"/>
                    <a:pt x="47" y="41"/>
                  </a:cubicBezTo>
                  <a:cubicBezTo>
                    <a:pt x="30" y="71"/>
                    <a:pt x="6" y="78"/>
                    <a:pt x="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5" name="Freeform 111"/>
            <p:cNvSpPr>
              <a:spLocks noEditPoints="1"/>
            </p:cNvSpPr>
            <p:nvPr/>
          </p:nvSpPr>
          <p:spPr bwMode="auto">
            <a:xfrm>
              <a:off x="10303727" y="2346463"/>
              <a:ext cx="328831" cy="244665"/>
            </a:xfrm>
            <a:custGeom>
              <a:avLst/>
              <a:gdLst>
                <a:gd name="T0" fmla="*/ 99 w 103"/>
                <a:gd name="T1" fmla="*/ 3 h 77"/>
                <a:gd name="T2" fmla="*/ 52 w 103"/>
                <a:gd name="T3" fmla="*/ 0 h 77"/>
                <a:gd name="T4" fmla="*/ 4 w 103"/>
                <a:gd name="T5" fmla="*/ 3 h 77"/>
                <a:gd name="T6" fmla="*/ 0 w 103"/>
                <a:gd name="T7" fmla="*/ 38 h 77"/>
                <a:gd name="T8" fmla="*/ 4 w 103"/>
                <a:gd name="T9" fmla="*/ 73 h 77"/>
                <a:gd name="T10" fmla="*/ 52 w 103"/>
                <a:gd name="T11" fmla="*/ 77 h 77"/>
                <a:gd name="T12" fmla="*/ 99 w 103"/>
                <a:gd name="T13" fmla="*/ 73 h 77"/>
                <a:gd name="T14" fmla="*/ 103 w 103"/>
                <a:gd name="T15" fmla="*/ 38 h 77"/>
                <a:gd name="T16" fmla="*/ 99 w 103"/>
                <a:gd name="T17" fmla="*/ 3 h 77"/>
                <a:gd name="T18" fmla="*/ 39 w 103"/>
                <a:gd name="T19" fmla="*/ 57 h 77"/>
                <a:gd name="T20" fmla="*/ 39 w 103"/>
                <a:gd name="T21" fmla="*/ 19 h 77"/>
                <a:gd name="T22" fmla="*/ 71 w 103"/>
                <a:gd name="T23" fmla="*/ 38 h 77"/>
                <a:gd name="T24" fmla="*/ 39 w 103"/>
                <a:gd name="T25" fmla="*/ 5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77">
                  <a:moveTo>
                    <a:pt x="99" y="3"/>
                  </a:moveTo>
                  <a:cubicBezTo>
                    <a:pt x="84" y="1"/>
                    <a:pt x="68" y="0"/>
                    <a:pt x="52" y="0"/>
                  </a:cubicBezTo>
                  <a:cubicBezTo>
                    <a:pt x="35" y="0"/>
                    <a:pt x="19" y="1"/>
                    <a:pt x="4" y="3"/>
                  </a:cubicBezTo>
                  <a:cubicBezTo>
                    <a:pt x="2" y="14"/>
                    <a:pt x="0" y="26"/>
                    <a:pt x="0" y="38"/>
                  </a:cubicBezTo>
                  <a:cubicBezTo>
                    <a:pt x="0" y="51"/>
                    <a:pt x="2" y="63"/>
                    <a:pt x="4" y="73"/>
                  </a:cubicBezTo>
                  <a:cubicBezTo>
                    <a:pt x="19" y="75"/>
                    <a:pt x="35" y="77"/>
                    <a:pt x="52" y="77"/>
                  </a:cubicBezTo>
                  <a:cubicBezTo>
                    <a:pt x="68" y="77"/>
                    <a:pt x="84" y="75"/>
                    <a:pt x="99" y="73"/>
                  </a:cubicBezTo>
                  <a:cubicBezTo>
                    <a:pt x="101" y="63"/>
                    <a:pt x="103" y="51"/>
                    <a:pt x="103" y="38"/>
                  </a:cubicBezTo>
                  <a:cubicBezTo>
                    <a:pt x="103" y="26"/>
                    <a:pt x="101" y="14"/>
                    <a:pt x="99" y="3"/>
                  </a:cubicBezTo>
                  <a:close/>
                  <a:moveTo>
                    <a:pt x="39" y="57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71" y="38"/>
                    <a:pt x="71" y="38"/>
                    <a:pt x="71" y="38"/>
                  </a:cubicBezTo>
                  <a:lnTo>
                    <a:pt x="3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6" name="Freeform 112"/>
            <p:cNvSpPr>
              <a:spLocks noEditPoints="1"/>
            </p:cNvSpPr>
            <p:nvPr/>
          </p:nvSpPr>
          <p:spPr bwMode="auto">
            <a:xfrm>
              <a:off x="10278281" y="3927985"/>
              <a:ext cx="367978" cy="367978"/>
            </a:xfrm>
            <a:custGeom>
              <a:avLst/>
              <a:gdLst>
                <a:gd name="T0" fmla="*/ 115 w 115"/>
                <a:gd name="T1" fmla="*/ 32 h 115"/>
                <a:gd name="T2" fmla="*/ 104 w 115"/>
                <a:gd name="T3" fmla="*/ 22 h 115"/>
                <a:gd name="T4" fmla="*/ 84 w 115"/>
                <a:gd name="T5" fmla="*/ 42 h 115"/>
                <a:gd name="T6" fmla="*/ 73 w 115"/>
                <a:gd name="T7" fmla="*/ 30 h 115"/>
                <a:gd name="T8" fmla="*/ 93 w 115"/>
                <a:gd name="T9" fmla="*/ 10 h 115"/>
                <a:gd name="T10" fmla="*/ 83 w 115"/>
                <a:gd name="T11" fmla="*/ 0 h 115"/>
                <a:gd name="T12" fmla="*/ 63 w 115"/>
                <a:gd name="T13" fmla="*/ 20 h 115"/>
                <a:gd name="T14" fmla="*/ 50 w 115"/>
                <a:gd name="T15" fmla="*/ 7 h 115"/>
                <a:gd name="T16" fmla="*/ 40 w 115"/>
                <a:gd name="T17" fmla="*/ 17 h 115"/>
                <a:gd name="T18" fmla="*/ 98 w 115"/>
                <a:gd name="T19" fmla="*/ 74 h 115"/>
                <a:gd name="T20" fmla="*/ 107 w 115"/>
                <a:gd name="T21" fmla="*/ 65 h 115"/>
                <a:gd name="T22" fmla="*/ 95 w 115"/>
                <a:gd name="T23" fmla="*/ 52 h 115"/>
                <a:gd name="T24" fmla="*/ 115 w 115"/>
                <a:gd name="T25" fmla="*/ 32 h 115"/>
                <a:gd name="T26" fmla="*/ 31 w 115"/>
                <a:gd name="T27" fmla="*/ 84 h 115"/>
                <a:gd name="T28" fmla="*/ 89 w 115"/>
                <a:gd name="T29" fmla="*/ 76 h 115"/>
                <a:gd name="T30" fmla="*/ 39 w 115"/>
                <a:gd name="T31" fmla="*/ 26 h 115"/>
                <a:gd name="T32" fmla="*/ 31 w 115"/>
                <a:gd name="T33" fmla="*/ 84 h 115"/>
                <a:gd name="T34" fmla="*/ 21 w 115"/>
                <a:gd name="T35" fmla="*/ 79 h 115"/>
                <a:gd name="T36" fmla="*/ 36 w 115"/>
                <a:gd name="T37" fmla="*/ 93 h 115"/>
                <a:gd name="T38" fmla="*/ 14 w 115"/>
                <a:gd name="T39" fmla="*/ 115 h 115"/>
                <a:gd name="T40" fmla="*/ 0 w 115"/>
                <a:gd name="T41" fmla="*/ 100 h 115"/>
                <a:gd name="T42" fmla="*/ 21 w 115"/>
                <a:gd name="T4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15">
                  <a:moveTo>
                    <a:pt x="115" y="32"/>
                  </a:moveTo>
                  <a:cubicBezTo>
                    <a:pt x="104" y="22"/>
                    <a:pt x="104" y="22"/>
                    <a:pt x="104" y="2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95" y="52"/>
                    <a:pt x="95" y="52"/>
                    <a:pt x="95" y="52"/>
                  </a:cubicBezTo>
                  <a:lnTo>
                    <a:pt x="115" y="32"/>
                  </a:lnTo>
                  <a:close/>
                  <a:moveTo>
                    <a:pt x="31" y="84"/>
                  </a:moveTo>
                  <a:cubicBezTo>
                    <a:pt x="49" y="103"/>
                    <a:pt x="74" y="88"/>
                    <a:pt x="89" y="7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27" y="41"/>
                    <a:pt x="12" y="66"/>
                    <a:pt x="31" y="84"/>
                  </a:cubicBezTo>
                  <a:close/>
                  <a:moveTo>
                    <a:pt x="21" y="79"/>
                  </a:moveTo>
                  <a:cubicBezTo>
                    <a:pt x="36" y="93"/>
                    <a:pt x="36" y="93"/>
                    <a:pt x="36" y="93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0" y="100"/>
                    <a:pt x="0" y="100"/>
                    <a:pt x="0" y="100"/>
                  </a:cubicBezTo>
                  <a:lnTo>
                    <a:pt x="21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7" name="Freeform 113"/>
            <p:cNvSpPr>
              <a:spLocks noEditPoints="1"/>
            </p:cNvSpPr>
            <p:nvPr/>
          </p:nvSpPr>
          <p:spPr bwMode="auto">
            <a:xfrm>
              <a:off x="10217604" y="4376214"/>
              <a:ext cx="270111" cy="313173"/>
            </a:xfrm>
            <a:custGeom>
              <a:avLst/>
              <a:gdLst>
                <a:gd name="T0" fmla="*/ 55 w 85"/>
                <a:gd name="T1" fmla="*/ 14 h 98"/>
                <a:gd name="T2" fmla="*/ 55 w 85"/>
                <a:gd name="T3" fmla="*/ 27 h 98"/>
                <a:gd name="T4" fmla="*/ 64 w 85"/>
                <a:gd name="T5" fmla="*/ 33 h 98"/>
                <a:gd name="T6" fmla="*/ 73 w 85"/>
                <a:gd name="T7" fmla="*/ 55 h 98"/>
                <a:gd name="T8" fmla="*/ 64 w 85"/>
                <a:gd name="T9" fmla="*/ 77 h 98"/>
                <a:gd name="T10" fmla="*/ 43 w 85"/>
                <a:gd name="T11" fmla="*/ 86 h 98"/>
                <a:gd name="T12" fmla="*/ 21 w 85"/>
                <a:gd name="T13" fmla="*/ 77 h 98"/>
                <a:gd name="T14" fmla="*/ 12 w 85"/>
                <a:gd name="T15" fmla="*/ 55 h 98"/>
                <a:gd name="T16" fmla="*/ 21 w 85"/>
                <a:gd name="T17" fmla="*/ 33 h 98"/>
                <a:gd name="T18" fmla="*/ 30 w 85"/>
                <a:gd name="T19" fmla="*/ 27 h 98"/>
                <a:gd name="T20" fmla="*/ 30 w 85"/>
                <a:gd name="T21" fmla="*/ 14 h 98"/>
                <a:gd name="T22" fmla="*/ 0 w 85"/>
                <a:gd name="T23" fmla="*/ 55 h 98"/>
                <a:gd name="T24" fmla="*/ 43 w 85"/>
                <a:gd name="T25" fmla="*/ 98 h 98"/>
                <a:gd name="T26" fmla="*/ 85 w 85"/>
                <a:gd name="T27" fmla="*/ 55 h 98"/>
                <a:gd name="T28" fmla="*/ 55 w 85"/>
                <a:gd name="T29" fmla="*/ 14 h 98"/>
                <a:gd name="T30" fmla="*/ 37 w 85"/>
                <a:gd name="T31" fmla="*/ 0 h 98"/>
                <a:gd name="T32" fmla="*/ 49 w 85"/>
                <a:gd name="T33" fmla="*/ 0 h 98"/>
                <a:gd name="T34" fmla="*/ 49 w 85"/>
                <a:gd name="T35" fmla="*/ 49 h 98"/>
                <a:gd name="T36" fmla="*/ 37 w 85"/>
                <a:gd name="T37" fmla="*/ 49 h 98"/>
                <a:gd name="T38" fmla="*/ 37 w 85"/>
                <a:gd name="T3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98">
                  <a:moveTo>
                    <a:pt x="55" y="14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8" y="29"/>
                    <a:pt x="62" y="31"/>
                    <a:pt x="64" y="33"/>
                  </a:cubicBezTo>
                  <a:cubicBezTo>
                    <a:pt x="70" y="39"/>
                    <a:pt x="73" y="47"/>
                    <a:pt x="73" y="55"/>
                  </a:cubicBezTo>
                  <a:cubicBezTo>
                    <a:pt x="73" y="63"/>
                    <a:pt x="70" y="71"/>
                    <a:pt x="64" y="77"/>
                  </a:cubicBezTo>
                  <a:cubicBezTo>
                    <a:pt x="58" y="82"/>
                    <a:pt x="51" y="86"/>
                    <a:pt x="43" y="86"/>
                  </a:cubicBezTo>
                  <a:cubicBezTo>
                    <a:pt x="34" y="86"/>
                    <a:pt x="27" y="82"/>
                    <a:pt x="21" y="77"/>
                  </a:cubicBezTo>
                  <a:cubicBezTo>
                    <a:pt x="15" y="71"/>
                    <a:pt x="12" y="63"/>
                    <a:pt x="12" y="55"/>
                  </a:cubicBezTo>
                  <a:cubicBezTo>
                    <a:pt x="12" y="47"/>
                    <a:pt x="15" y="39"/>
                    <a:pt x="21" y="33"/>
                  </a:cubicBezTo>
                  <a:cubicBezTo>
                    <a:pt x="24" y="31"/>
                    <a:pt x="27" y="29"/>
                    <a:pt x="30" y="27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13" y="19"/>
                    <a:pt x="0" y="36"/>
                    <a:pt x="0" y="55"/>
                  </a:cubicBezTo>
                  <a:cubicBezTo>
                    <a:pt x="0" y="79"/>
                    <a:pt x="19" y="98"/>
                    <a:pt x="43" y="98"/>
                  </a:cubicBezTo>
                  <a:cubicBezTo>
                    <a:pt x="66" y="98"/>
                    <a:pt x="85" y="79"/>
                    <a:pt x="85" y="55"/>
                  </a:cubicBezTo>
                  <a:cubicBezTo>
                    <a:pt x="85" y="36"/>
                    <a:pt x="73" y="19"/>
                    <a:pt x="55" y="14"/>
                  </a:cubicBezTo>
                  <a:close/>
                  <a:moveTo>
                    <a:pt x="3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8" name="Freeform 114"/>
            <p:cNvSpPr>
              <a:spLocks/>
            </p:cNvSpPr>
            <p:nvPr/>
          </p:nvSpPr>
          <p:spPr bwMode="auto">
            <a:xfrm>
              <a:off x="10248921" y="3640258"/>
              <a:ext cx="146800" cy="256409"/>
            </a:xfrm>
            <a:custGeom>
              <a:avLst/>
              <a:gdLst>
                <a:gd name="T0" fmla="*/ 0 w 75"/>
                <a:gd name="T1" fmla="*/ 131 h 131"/>
                <a:gd name="T2" fmla="*/ 0 w 75"/>
                <a:gd name="T3" fmla="*/ 0 h 131"/>
                <a:gd name="T4" fmla="*/ 21 w 75"/>
                <a:gd name="T5" fmla="*/ 0 h 131"/>
                <a:gd name="T6" fmla="*/ 21 w 75"/>
                <a:gd name="T7" fmla="*/ 59 h 131"/>
                <a:gd name="T8" fmla="*/ 75 w 75"/>
                <a:gd name="T9" fmla="*/ 5 h 131"/>
                <a:gd name="T10" fmla="*/ 75 w 75"/>
                <a:gd name="T11" fmla="*/ 125 h 131"/>
                <a:gd name="T12" fmla="*/ 21 w 75"/>
                <a:gd name="T13" fmla="*/ 71 h 131"/>
                <a:gd name="T14" fmla="*/ 21 w 75"/>
                <a:gd name="T15" fmla="*/ 131 h 131"/>
                <a:gd name="T16" fmla="*/ 0 w 75"/>
                <a:gd name="T1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31">
                  <a:moveTo>
                    <a:pt x="0" y="131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59"/>
                  </a:lnTo>
                  <a:lnTo>
                    <a:pt x="75" y="5"/>
                  </a:lnTo>
                  <a:lnTo>
                    <a:pt x="75" y="125"/>
                  </a:lnTo>
                  <a:lnTo>
                    <a:pt x="21" y="71"/>
                  </a:lnTo>
                  <a:lnTo>
                    <a:pt x="21" y="131"/>
                  </a:lnTo>
                  <a:lnTo>
                    <a:pt x="0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9" name="Freeform 115"/>
            <p:cNvSpPr>
              <a:spLocks noEditPoints="1"/>
            </p:cNvSpPr>
            <p:nvPr/>
          </p:nvSpPr>
          <p:spPr bwMode="auto">
            <a:xfrm>
              <a:off x="10156926" y="2651806"/>
              <a:ext cx="279899" cy="250538"/>
            </a:xfrm>
            <a:custGeom>
              <a:avLst/>
              <a:gdLst>
                <a:gd name="T0" fmla="*/ 22 w 88"/>
                <a:gd name="T1" fmla="*/ 0 h 78"/>
                <a:gd name="T2" fmla="*/ 66 w 88"/>
                <a:gd name="T3" fmla="*/ 0 h 78"/>
                <a:gd name="T4" fmla="*/ 66 w 88"/>
                <a:gd name="T5" fmla="*/ 11 h 78"/>
                <a:gd name="T6" fmla="*/ 22 w 88"/>
                <a:gd name="T7" fmla="*/ 11 h 78"/>
                <a:gd name="T8" fmla="*/ 22 w 88"/>
                <a:gd name="T9" fmla="*/ 0 h 78"/>
                <a:gd name="T10" fmla="*/ 83 w 88"/>
                <a:gd name="T11" fmla="*/ 17 h 78"/>
                <a:gd name="T12" fmla="*/ 5 w 88"/>
                <a:gd name="T13" fmla="*/ 17 h 78"/>
                <a:gd name="T14" fmla="*/ 0 w 88"/>
                <a:gd name="T15" fmla="*/ 22 h 78"/>
                <a:gd name="T16" fmla="*/ 0 w 88"/>
                <a:gd name="T17" fmla="*/ 50 h 78"/>
                <a:gd name="T18" fmla="*/ 5 w 88"/>
                <a:gd name="T19" fmla="*/ 56 h 78"/>
                <a:gd name="T20" fmla="*/ 22 w 88"/>
                <a:gd name="T21" fmla="*/ 56 h 78"/>
                <a:gd name="T22" fmla="*/ 22 w 88"/>
                <a:gd name="T23" fmla="*/ 78 h 78"/>
                <a:gd name="T24" fmla="*/ 66 w 88"/>
                <a:gd name="T25" fmla="*/ 78 h 78"/>
                <a:gd name="T26" fmla="*/ 66 w 88"/>
                <a:gd name="T27" fmla="*/ 56 h 78"/>
                <a:gd name="T28" fmla="*/ 83 w 88"/>
                <a:gd name="T29" fmla="*/ 56 h 78"/>
                <a:gd name="T30" fmla="*/ 88 w 88"/>
                <a:gd name="T31" fmla="*/ 50 h 78"/>
                <a:gd name="T32" fmla="*/ 88 w 88"/>
                <a:gd name="T33" fmla="*/ 22 h 78"/>
                <a:gd name="T34" fmla="*/ 83 w 88"/>
                <a:gd name="T35" fmla="*/ 17 h 78"/>
                <a:gd name="T36" fmla="*/ 60 w 88"/>
                <a:gd name="T37" fmla="*/ 72 h 78"/>
                <a:gd name="T38" fmla="*/ 27 w 88"/>
                <a:gd name="T39" fmla="*/ 72 h 78"/>
                <a:gd name="T40" fmla="*/ 27 w 88"/>
                <a:gd name="T41" fmla="*/ 45 h 78"/>
                <a:gd name="T42" fmla="*/ 60 w 88"/>
                <a:gd name="T43" fmla="*/ 45 h 78"/>
                <a:gd name="T44" fmla="*/ 60 w 88"/>
                <a:gd name="T45" fmla="*/ 72 h 78"/>
                <a:gd name="T46" fmla="*/ 84 w 88"/>
                <a:gd name="T47" fmla="*/ 25 h 78"/>
                <a:gd name="T48" fmla="*/ 80 w 88"/>
                <a:gd name="T49" fmla="*/ 29 h 78"/>
                <a:gd name="T50" fmla="*/ 76 w 88"/>
                <a:gd name="T51" fmla="*/ 25 h 78"/>
                <a:gd name="T52" fmla="*/ 80 w 88"/>
                <a:gd name="T53" fmla="*/ 21 h 78"/>
                <a:gd name="T54" fmla="*/ 84 w 88"/>
                <a:gd name="T55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78">
                  <a:moveTo>
                    <a:pt x="22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0"/>
                  </a:lnTo>
                  <a:close/>
                  <a:moveTo>
                    <a:pt x="83" y="17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2" y="17"/>
                    <a:pt x="0" y="19"/>
                    <a:pt x="0" y="2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6"/>
                    <a:pt x="5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6" y="56"/>
                    <a:pt x="88" y="53"/>
                    <a:pt x="88" y="50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19"/>
                    <a:pt x="86" y="17"/>
                    <a:pt x="83" y="17"/>
                  </a:cubicBezTo>
                  <a:close/>
                  <a:moveTo>
                    <a:pt x="60" y="72"/>
                  </a:moveTo>
                  <a:cubicBezTo>
                    <a:pt x="27" y="72"/>
                    <a:pt x="27" y="72"/>
                    <a:pt x="27" y="72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60" y="45"/>
                    <a:pt x="60" y="45"/>
                    <a:pt x="60" y="45"/>
                  </a:cubicBezTo>
                  <a:lnTo>
                    <a:pt x="60" y="72"/>
                  </a:lnTo>
                  <a:close/>
                  <a:moveTo>
                    <a:pt x="84" y="25"/>
                  </a:moveTo>
                  <a:cubicBezTo>
                    <a:pt x="84" y="27"/>
                    <a:pt x="82" y="29"/>
                    <a:pt x="80" y="29"/>
                  </a:cubicBezTo>
                  <a:cubicBezTo>
                    <a:pt x="78" y="29"/>
                    <a:pt x="76" y="27"/>
                    <a:pt x="76" y="25"/>
                  </a:cubicBezTo>
                  <a:cubicBezTo>
                    <a:pt x="76" y="23"/>
                    <a:pt x="78" y="21"/>
                    <a:pt x="80" y="21"/>
                  </a:cubicBezTo>
                  <a:cubicBezTo>
                    <a:pt x="82" y="21"/>
                    <a:pt x="84" y="23"/>
                    <a:pt x="8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0" name="Freeform 116"/>
            <p:cNvSpPr>
              <a:spLocks noEditPoints="1"/>
            </p:cNvSpPr>
            <p:nvPr/>
          </p:nvSpPr>
          <p:spPr bwMode="auto">
            <a:xfrm>
              <a:off x="10164756" y="2953235"/>
              <a:ext cx="244667" cy="258367"/>
            </a:xfrm>
            <a:custGeom>
              <a:avLst/>
              <a:gdLst>
                <a:gd name="T0" fmla="*/ 69 w 76"/>
                <a:gd name="T1" fmla="*/ 0 h 81"/>
                <a:gd name="T2" fmla="*/ 8 w 76"/>
                <a:gd name="T3" fmla="*/ 0 h 81"/>
                <a:gd name="T4" fmla="*/ 0 w 76"/>
                <a:gd name="T5" fmla="*/ 7 h 81"/>
                <a:gd name="T6" fmla="*/ 0 w 76"/>
                <a:gd name="T7" fmla="*/ 73 h 81"/>
                <a:gd name="T8" fmla="*/ 8 w 76"/>
                <a:gd name="T9" fmla="*/ 81 h 81"/>
                <a:gd name="T10" fmla="*/ 69 w 76"/>
                <a:gd name="T11" fmla="*/ 81 h 81"/>
                <a:gd name="T12" fmla="*/ 76 w 76"/>
                <a:gd name="T13" fmla="*/ 73 h 81"/>
                <a:gd name="T14" fmla="*/ 76 w 76"/>
                <a:gd name="T15" fmla="*/ 7 h 81"/>
                <a:gd name="T16" fmla="*/ 69 w 76"/>
                <a:gd name="T17" fmla="*/ 0 h 81"/>
                <a:gd name="T18" fmla="*/ 66 w 76"/>
                <a:gd name="T19" fmla="*/ 71 h 81"/>
                <a:gd name="T20" fmla="*/ 11 w 76"/>
                <a:gd name="T21" fmla="*/ 71 h 81"/>
                <a:gd name="T22" fmla="*/ 11 w 76"/>
                <a:gd name="T23" fmla="*/ 10 h 81"/>
                <a:gd name="T24" fmla="*/ 66 w 76"/>
                <a:gd name="T25" fmla="*/ 10 h 81"/>
                <a:gd name="T26" fmla="*/ 66 w 76"/>
                <a:gd name="T27" fmla="*/ 71 h 81"/>
                <a:gd name="T28" fmla="*/ 21 w 76"/>
                <a:gd name="T29" fmla="*/ 45 h 81"/>
                <a:gd name="T30" fmla="*/ 56 w 76"/>
                <a:gd name="T31" fmla="*/ 45 h 81"/>
                <a:gd name="T32" fmla="*/ 56 w 76"/>
                <a:gd name="T33" fmla="*/ 50 h 81"/>
                <a:gd name="T34" fmla="*/ 21 w 76"/>
                <a:gd name="T35" fmla="*/ 50 h 81"/>
                <a:gd name="T36" fmla="*/ 21 w 76"/>
                <a:gd name="T37" fmla="*/ 45 h 81"/>
                <a:gd name="T38" fmla="*/ 21 w 76"/>
                <a:gd name="T39" fmla="*/ 55 h 81"/>
                <a:gd name="T40" fmla="*/ 56 w 76"/>
                <a:gd name="T41" fmla="*/ 55 h 81"/>
                <a:gd name="T42" fmla="*/ 56 w 76"/>
                <a:gd name="T43" fmla="*/ 60 h 81"/>
                <a:gd name="T44" fmla="*/ 21 w 76"/>
                <a:gd name="T45" fmla="*/ 60 h 81"/>
                <a:gd name="T46" fmla="*/ 21 w 76"/>
                <a:gd name="T47" fmla="*/ 55 h 81"/>
                <a:gd name="T48" fmla="*/ 26 w 76"/>
                <a:gd name="T49" fmla="*/ 23 h 81"/>
                <a:gd name="T50" fmla="*/ 33 w 76"/>
                <a:gd name="T51" fmla="*/ 30 h 81"/>
                <a:gd name="T52" fmla="*/ 41 w 76"/>
                <a:gd name="T53" fmla="*/ 23 h 81"/>
                <a:gd name="T54" fmla="*/ 33 w 76"/>
                <a:gd name="T55" fmla="*/ 15 h 81"/>
                <a:gd name="T56" fmla="*/ 26 w 76"/>
                <a:gd name="T57" fmla="*/ 23 h 81"/>
                <a:gd name="T58" fmla="*/ 38 w 76"/>
                <a:gd name="T59" fmla="*/ 30 h 81"/>
                <a:gd name="T60" fmla="*/ 28 w 76"/>
                <a:gd name="T61" fmla="*/ 30 h 81"/>
                <a:gd name="T62" fmla="*/ 21 w 76"/>
                <a:gd name="T63" fmla="*/ 35 h 81"/>
                <a:gd name="T64" fmla="*/ 21 w 76"/>
                <a:gd name="T65" fmla="*/ 40 h 81"/>
                <a:gd name="T66" fmla="*/ 46 w 76"/>
                <a:gd name="T67" fmla="*/ 40 h 81"/>
                <a:gd name="T68" fmla="*/ 46 w 76"/>
                <a:gd name="T69" fmla="*/ 35 h 81"/>
                <a:gd name="T70" fmla="*/ 38 w 76"/>
                <a:gd name="T71" fmla="*/ 3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" h="81">
                  <a:moveTo>
                    <a:pt x="6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4" y="81"/>
                    <a:pt x="8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73" y="81"/>
                    <a:pt x="76" y="77"/>
                    <a:pt x="76" y="73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3"/>
                    <a:pt x="73" y="0"/>
                    <a:pt x="69" y="0"/>
                  </a:cubicBezTo>
                  <a:close/>
                  <a:moveTo>
                    <a:pt x="66" y="71"/>
                  </a:moveTo>
                  <a:cubicBezTo>
                    <a:pt x="11" y="71"/>
                    <a:pt x="11" y="71"/>
                    <a:pt x="11" y="7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66" y="10"/>
                    <a:pt x="66" y="10"/>
                    <a:pt x="66" y="10"/>
                  </a:cubicBezTo>
                  <a:lnTo>
                    <a:pt x="66" y="71"/>
                  </a:lnTo>
                  <a:close/>
                  <a:moveTo>
                    <a:pt x="21" y="45"/>
                  </a:moveTo>
                  <a:cubicBezTo>
                    <a:pt x="56" y="45"/>
                    <a:pt x="56" y="45"/>
                    <a:pt x="56" y="45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21" y="50"/>
                    <a:pt x="21" y="50"/>
                    <a:pt x="21" y="50"/>
                  </a:cubicBezTo>
                  <a:lnTo>
                    <a:pt x="21" y="45"/>
                  </a:lnTo>
                  <a:close/>
                  <a:moveTo>
                    <a:pt x="21" y="55"/>
                  </a:moveTo>
                  <a:cubicBezTo>
                    <a:pt x="56" y="55"/>
                    <a:pt x="56" y="55"/>
                    <a:pt x="56" y="55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21" y="60"/>
                    <a:pt x="21" y="60"/>
                    <a:pt x="21" y="60"/>
                  </a:cubicBezTo>
                  <a:lnTo>
                    <a:pt x="21" y="55"/>
                  </a:lnTo>
                  <a:close/>
                  <a:moveTo>
                    <a:pt x="26" y="23"/>
                  </a:moveTo>
                  <a:cubicBezTo>
                    <a:pt x="26" y="27"/>
                    <a:pt x="29" y="30"/>
                    <a:pt x="33" y="30"/>
                  </a:cubicBezTo>
                  <a:cubicBezTo>
                    <a:pt x="37" y="30"/>
                    <a:pt x="41" y="27"/>
                    <a:pt x="41" y="23"/>
                  </a:cubicBezTo>
                  <a:cubicBezTo>
                    <a:pt x="41" y="18"/>
                    <a:pt x="37" y="15"/>
                    <a:pt x="33" y="15"/>
                  </a:cubicBezTo>
                  <a:cubicBezTo>
                    <a:pt x="29" y="15"/>
                    <a:pt x="26" y="18"/>
                    <a:pt x="26" y="23"/>
                  </a:cubicBezTo>
                  <a:close/>
                  <a:moveTo>
                    <a:pt x="38" y="30"/>
                  </a:moveTo>
                  <a:cubicBezTo>
                    <a:pt x="28" y="30"/>
                    <a:pt x="28" y="30"/>
                    <a:pt x="28" y="30"/>
                  </a:cubicBezTo>
                  <a:cubicBezTo>
                    <a:pt x="24" y="30"/>
                    <a:pt x="21" y="32"/>
                    <a:pt x="21" y="35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2"/>
                    <a:pt x="42" y="30"/>
                    <a:pt x="38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1" name="Freeform 117"/>
            <p:cNvSpPr>
              <a:spLocks noEditPoints="1"/>
            </p:cNvSpPr>
            <p:nvPr/>
          </p:nvSpPr>
          <p:spPr bwMode="auto">
            <a:xfrm>
              <a:off x="10383977" y="2054822"/>
              <a:ext cx="248581" cy="248580"/>
            </a:xfrm>
            <a:custGeom>
              <a:avLst/>
              <a:gdLst>
                <a:gd name="T0" fmla="*/ 67 w 127"/>
                <a:gd name="T1" fmla="*/ 0 h 127"/>
                <a:gd name="T2" fmla="*/ 55 w 127"/>
                <a:gd name="T3" fmla="*/ 11 h 127"/>
                <a:gd name="T4" fmla="*/ 67 w 127"/>
                <a:gd name="T5" fmla="*/ 24 h 127"/>
                <a:gd name="T6" fmla="*/ 39 w 127"/>
                <a:gd name="T7" fmla="*/ 55 h 127"/>
                <a:gd name="T8" fmla="*/ 11 w 127"/>
                <a:gd name="T9" fmla="*/ 55 h 127"/>
                <a:gd name="T10" fmla="*/ 34 w 127"/>
                <a:gd name="T11" fmla="*/ 77 h 127"/>
                <a:gd name="T12" fmla="*/ 0 w 127"/>
                <a:gd name="T13" fmla="*/ 122 h 127"/>
                <a:gd name="T14" fmla="*/ 0 w 127"/>
                <a:gd name="T15" fmla="*/ 127 h 127"/>
                <a:gd name="T16" fmla="*/ 4 w 127"/>
                <a:gd name="T17" fmla="*/ 127 h 127"/>
                <a:gd name="T18" fmla="*/ 49 w 127"/>
                <a:gd name="T19" fmla="*/ 93 h 127"/>
                <a:gd name="T20" fmla="*/ 71 w 127"/>
                <a:gd name="T21" fmla="*/ 114 h 127"/>
                <a:gd name="T22" fmla="*/ 71 w 127"/>
                <a:gd name="T23" fmla="*/ 86 h 127"/>
                <a:gd name="T24" fmla="*/ 102 w 127"/>
                <a:gd name="T25" fmla="*/ 59 h 127"/>
                <a:gd name="T26" fmla="*/ 114 w 127"/>
                <a:gd name="T27" fmla="*/ 72 h 127"/>
                <a:gd name="T28" fmla="*/ 127 w 127"/>
                <a:gd name="T29" fmla="*/ 59 h 127"/>
                <a:gd name="T30" fmla="*/ 67 w 127"/>
                <a:gd name="T31" fmla="*/ 0 h 127"/>
                <a:gd name="T32" fmla="*/ 55 w 127"/>
                <a:gd name="T33" fmla="*/ 67 h 127"/>
                <a:gd name="T34" fmla="*/ 47 w 127"/>
                <a:gd name="T35" fmla="*/ 59 h 127"/>
                <a:gd name="T36" fmla="*/ 75 w 127"/>
                <a:gd name="T37" fmla="*/ 31 h 127"/>
                <a:gd name="T38" fmla="*/ 83 w 127"/>
                <a:gd name="T39" fmla="*/ 39 h 127"/>
                <a:gd name="T40" fmla="*/ 55 w 127"/>
                <a:gd name="T41" fmla="*/ 6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7">
                  <a:moveTo>
                    <a:pt x="67" y="0"/>
                  </a:moveTo>
                  <a:lnTo>
                    <a:pt x="55" y="11"/>
                  </a:lnTo>
                  <a:lnTo>
                    <a:pt x="67" y="24"/>
                  </a:lnTo>
                  <a:lnTo>
                    <a:pt x="39" y="55"/>
                  </a:lnTo>
                  <a:lnTo>
                    <a:pt x="11" y="55"/>
                  </a:lnTo>
                  <a:lnTo>
                    <a:pt x="34" y="77"/>
                  </a:lnTo>
                  <a:lnTo>
                    <a:pt x="0" y="122"/>
                  </a:lnTo>
                  <a:lnTo>
                    <a:pt x="0" y="127"/>
                  </a:lnTo>
                  <a:lnTo>
                    <a:pt x="4" y="127"/>
                  </a:lnTo>
                  <a:lnTo>
                    <a:pt x="49" y="93"/>
                  </a:lnTo>
                  <a:lnTo>
                    <a:pt x="71" y="114"/>
                  </a:lnTo>
                  <a:lnTo>
                    <a:pt x="71" y="86"/>
                  </a:lnTo>
                  <a:lnTo>
                    <a:pt x="102" y="59"/>
                  </a:lnTo>
                  <a:lnTo>
                    <a:pt x="114" y="72"/>
                  </a:lnTo>
                  <a:lnTo>
                    <a:pt x="127" y="59"/>
                  </a:lnTo>
                  <a:lnTo>
                    <a:pt x="67" y="0"/>
                  </a:lnTo>
                  <a:close/>
                  <a:moveTo>
                    <a:pt x="55" y="67"/>
                  </a:moveTo>
                  <a:lnTo>
                    <a:pt x="47" y="59"/>
                  </a:lnTo>
                  <a:lnTo>
                    <a:pt x="75" y="31"/>
                  </a:lnTo>
                  <a:lnTo>
                    <a:pt x="83" y="39"/>
                  </a:lnTo>
                  <a:lnTo>
                    <a:pt x="55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2" name="Freeform 118"/>
            <p:cNvSpPr>
              <a:spLocks noEditPoints="1"/>
            </p:cNvSpPr>
            <p:nvPr/>
          </p:nvSpPr>
          <p:spPr bwMode="auto">
            <a:xfrm>
              <a:off x="10274366" y="1367799"/>
              <a:ext cx="246623" cy="166372"/>
            </a:xfrm>
            <a:custGeom>
              <a:avLst/>
              <a:gdLst>
                <a:gd name="T0" fmla="*/ 17 w 77"/>
                <a:gd name="T1" fmla="*/ 19 h 52"/>
                <a:gd name="T2" fmla="*/ 34 w 77"/>
                <a:gd name="T3" fmla="*/ 36 h 52"/>
                <a:gd name="T4" fmla="*/ 17 w 77"/>
                <a:gd name="T5" fmla="*/ 52 h 52"/>
                <a:gd name="T6" fmla="*/ 0 w 77"/>
                <a:gd name="T7" fmla="*/ 36 h 52"/>
                <a:gd name="T8" fmla="*/ 0 w 77"/>
                <a:gd name="T9" fmla="*/ 33 h 52"/>
                <a:gd name="T10" fmla="*/ 34 w 77"/>
                <a:gd name="T11" fmla="*/ 0 h 52"/>
                <a:gd name="T12" fmla="*/ 34 w 77"/>
                <a:gd name="T13" fmla="*/ 9 h 52"/>
                <a:gd name="T14" fmla="*/ 17 w 77"/>
                <a:gd name="T15" fmla="*/ 16 h 52"/>
                <a:gd name="T16" fmla="*/ 14 w 77"/>
                <a:gd name="T17" fmla="*/ 19 h 52"/>
                <a:gd name="T18" fmla="*/ 17 w 77"/>
                <a:gd name="T19" fmla="*/ 19 h 52"/>
                <a:gd name="T20" fmla="*/ 60 w 77"/>
                <a:gd name="T21" fmla="*/ 19 h 52"/>
                <a:gd name="T22" fmla="*/ 77 w 77"/>
                <a:gd name="T23" fmla="*/ 36 h 52"/>
                <a:gd name="T24" fmla="*/ 60 w 77"/>
                <a:gd name="T25" fmla="*/ 52 h 52"/>
                <a:gd name="T26" fmla="*/ 43 w 77"/>
                <a:gd name="T27" fmla="*/ 36 h 52"/>
                <a:gd name="T28" fmla="*/ 43 w 77"/>
                <a:gd name="T29" fmla="*/ 33 h 52"/>
                <a:gd name="T30" fmla="*/ 77 w 77"/>
                <a:gd name="T31" fmla="*/ 0 h 52"/>
                <a:gd name="T32" fmla="*/ 77 w 77"/>
                <a:gd name="T33" fmla="*/ 9 h 52"/>
                <a:gd name="T34" fmla="*/ 60 w 77"/>
                <a:gd name="T35" fmla="*/ 16 h 52"/>
                <a:gd name="T36" fmla="*/ 58 w 77"/>
                <a:gd name="T37" fmla="*/ 19 h 52"/>
                <a:gd name="T38" fmla="*/ 60 w 77"/>
                <a:gd name="T39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52">
                  <a:moveTo>
                    <a:pt x="17" y="19"/>
                  </a:moveTo>
                  <a:cubicBezTo>
                    <a:pt x="26" y="19"/>
                    <a:pt x="34" y="26"/>
                    <a:pt x="34" y="36"/>
                  </a:cubicBezTo>
                  <a:cubicBezTo>
                    <a:pt x="34" y="45"/>
                    <a:pt x="26" y="52"/>
                    <a:pt x="17" y="52"/>
                  </a:cubicBezTo>
                  <a:cubicBezTo>
                    <a:pt x="8" y="52"/>
                    <a:pt x="0" y="45"/>
                    <a:pt x="0" y="3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7" y="9"/>
                    <a:pt x="21" y="12"/>
                    <a:pt x="17" y="16"/>
                  </a:cubicBezTo>
                  <a:cubicBezTo>
                    <a:pt x="16" y="17"/>
                    <a:pt x="15" y="18"/>
                    <a:pt x="14" y="19"/>
                  </a:cubicBezTo>
                  <a:cubicBezTo>
                    <a:pt x="15" y="19"/>
                    <a:pt x="16" y="19"/>
                    <a:pt x="17" y="19"/>
                  </a:cubicBezTo>
                  <a:close/>
                  <a:moveTo>
                    <a:pt x="60" y="19"/>
                  </a:moveTo>
                  <a:cubicBezTo>
                    <a:pt x="70" y="19"/>
                    <a:pt x="77" y="26"/>
                    <a:pt x="77" y="36"/>
                  </a:cubicBezTo>
                  <a:cubicBezTo>
                    <a:pt x="77" y="45"/>
                    <a:pt x="70" y="52"/>
                    <a:pt x="60" y="52"/>
                  </a:cubicBezTo>
                  <a:cubicBezTo>
                    <a:pt x="51" y="52"/>
                    <a:pt x="43" y="45"/>
                    <a:pt x="43" y="3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15"/>
                    <a:pt x="58" y="0"/>
                    <a:pt x="77" y="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1" y="9"/>
                    <a:pt x="65" y="12"/>
                    <a:pt x="60" y="16"/>
                  </a:cubicBezTo>
                  <a:cubicBezTo>
                    <a:pt x="59" y="17"/>
                    <a:pt x="58" y="18"/>
                    <a:pt x="58" y="19"/>
                  </a:cubicBezTo>
                  <a:cubicBezTo>
                    <a:pt x="58" y="19"/>
                    <a:pt x="59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3" name="Freeform 119"/>
            <p:cNvSpPr>
              <a:spLocks/>
            </p:cNvSpPr>
            <p:nvPr/>
          </p:nvSpPr>
          <p:spPr bwMode="auto">
            <a:xfrm>
              <a:off x="10213690" y="1782753"/>
              <a:ext cx="383636" cy="364063"/>
            </a:xfrm>
            <a:custGeom>
              <a:avLst/>
              <a:gdLst>
                <a:gd name="T0" fmla="*/ 78 w 120"/>
                <a:gd name="T1" fmla="*/ 29 h 114"/>
                <a:gd name="T2" fmla="*/ 83 w 120"/>
                <a:gd name="T3" fmla="*/ 0 h 114"/>
                <a:gd name="T4" fmla="*/ 120 w 120"/>
                <a:gd name="T5" fmla="*/ 52 h 114"/>
                <a:gd name="T6" fmla="*/ 68 w 120"/>
                <a:gd name="T7" fmla="*/ 90 h 114"/>
                <a:gd name="T8" fmla="*/ 73 w 120"/>
                <a:gd name="T9" fmla="*/ 60 h 114"/>
                <a:gd name="T10" fmla="*/ 27 w 120"/>
                <a:gd name="T11" fmla="*/ 114 h 114"/>
                <a:gd name="T12" fmla="*/ 78 w 120"/>
                <a:gd name="T13" fmla="*/ 2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14">
                  <a:moveTo>
                    <a:pt x="78" y="29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21" y="51"/>
                    <a:pt x="18" y="88"/>
                    <a:pt x="27" y="114"/>
                  </a:cubicBezTo>
                  <a:cubicBezTo>
                    <a:pt x="0" y="73"/>
                    <a:pt x="16" y="18"/>
                    <a:pt x="7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4" name="Freeform 120"/>
            <p:cNvSpPr>
              <a:spLocks/>
            </p:cNvSpPr>
            <p:nvPr/>
          </p:nvSpPr>
          <p:spPr bwMode="auto">
            <a:xfrm>
              <a:off x="10295897" y="1555702"/>
              <a:ext cx="240752" cy="252495"/>
            </a:xfrm>
            <a:custGeom>
              <a:avLst/>
              <a:gdLst>
                <a:gd name="T0" fmla="*/ 59 w 123"/>
                <a:gd name="T1" fmla="*/ 129 h 129"/>
                <a:gd name="T2" fmla="*/ 59 w 123"/>
                <a:gd name="T3" fmla="*/ 72 h 129"/>
                <a:gd name="T4" fmla="*/ 0 w 123"/>
                <a:gd name="T5" fmla="*/ 129 h 129"/>
                <a:gd name="T6" fmla="*/ 0 w 123"/>
                <a:gd name="T7" fmla="*/ 0 h 129"/>
                <a:gd name="T8" fmla="*/ 59 w 123"/>
                <a:gd name="T9" fmla="*/ 59 h 129"/>
                <a:gd name="T10" fmla="*/ 59 w 123"/>
                <a:gd name="T11" fmla="*/ 0 h 129"/>
                <a:gd name="T12" fmla="*/ 123 w 123"/>
                <a:gd name="T13" fmla="*/ 65 h 129"/>
                <a:gd name="T14" fmla="*/ 59 w 123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129">
                  <a:moveTo>
                    <a:pt x="59" y="129"/>
                  </a:moveTo>
                  <a:lnTo>
                    <a:pt x="59" y="72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59" y="59"/>
                  </a:lnTo>
                  <a:lnTo>
                    <a:pt x="59" y="0"/>
                  </a:lnTo>
                  <a:lnTo>
                    <a:pt x="123" y="65"/>
                  </a:lnTo>
                  <a:lnTo>
                    <a:pt x="59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5" name="Freeform 121"/>
            <p:cNvSpPr>
              <a:spLocks/>
            </p:cNvSpPr>
            <p:nvPr/>
          </p:nvSpPr>
          <p:spPr bwMode="auto">
            <a:xfrm>
              <a:off x="10051231" y="3280109"/>
              <a:ext cx="303387" cy="303385"/>
            </a:xfrm>
            <a:custGeom>
              <a:avLst/>
              <a:gdLst>
                <a:gd name="T0" fmla="*/ 95 w 95"/>
                <a:gd name="T1" fmla="*/ 35 h 95"/>
                <a:gd name="T2" fmla="*/ 60 w 95"/>
                <a:gd name="T3" fmla="*/ 35 h 95"/>
                <a:gd name="T4" fmla="*/ 73 w 95"/>
                <a:gd name="T5" fmla="*/ 22 h 95"/>
                <a:gd name="T6" fmla="*/ 48 w 95"/>
                <a:gd name="T7" fmla="*/ 12 h 95"/>
                <a:gd name="T8" fmla="*/ 23 w 95"/>
                <a:gd name="T9" fmla="*/ 22 h 95"/>
                <a:gd name="T10" fmla="*/ 12 w 95"/>
                <a:gd name="T11" fmla="*/ 47 h 95"/>
                <a:gd name="T12" fmla="*/ 23 w 95"/>
                <a:gd name="T13" fmla="*/ 72 h 95"/>
                <a:gd name="T14" fmla="*/ 48 w 95"/>
                <a:gd name="T15" fmla="*/ 83 h 95"/>
                <a:gd name="T16" fmla="*/ 73 w 95"/>
                <a:gd name="T17" fmla="*/ 72 h 95"/>
                <a:gd name="T18" fmla="*/ 74 w 95"/>
                <a:gd name="T19" fmla="*/ 71 h 95"/>
                <a:gd name="T20" fmla="*/ 83 w 95"/>
                <a:gd name="T21" fmla="*/ 78 h 95"/>
                <a:gd name="T22" fmla="*/ 48 w 95"/>
                <a:gd name="T23" fmla="*/ 95 h 95"/>
                <a:gd name="T24" fmla="*/ 0 w 95"/>
                <a:gd name="T25" fmla="*/ 47 h 95"/>
                <a:gd name="T26" fmla="*/ 48 w 95"/>
                <a:gd name="T27" fmla="*/ 0 h 95"/>
                <a:gd name="T28" fmla="*/ 81 w 95"/>
                <a:gd name="T29" fmla="*/ 14 h 95"/>
                <a:gd name="T30" fmla="*/ 95 w 95"/>
                <a:gd name="T31" fmla="*/ 0 h 95"/>
                <a:gd name="T32" fmla="*/ 95 w 95"/>
                <a:gd name="T33" fmla="*/ 3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95">
                  <a:moveTo>
                    <a:pt x="95" y="35"/>
                  </a:moveTo>
                  <a:cubicBezTo>
                    <a:pt x="60" y="35"/>
                    <a:pt x="60" y="35"/>
                    <a:pt x="60" y="35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66" y="15"/>
                    <a:pt x="57" y="12"/>
                    <a:pt x="48" y="12"/>
                  </a:cubicBezTo>
                  <a:cubicBezTo>
                    <a:pt x="38" y="12"/>
                    <a:pt x="29" y="15"/>
                    <a:pt x="23" y="22"/>
                  </a:cubicBezTo>
                  <a:cubicBezTo>
                    <a:pt x="16" y="29"/>
                    <a:pt x="12" y="38"/>
                    <a:pt x="12" y="47"/>
                  </a:cubicBezTo>
                  <a:cubicBezTo>
                    <a:pt x="12" y="57"/>
                    <a:pt x="16" y="66"/>
                    <a:pt x="23" y="72"/>
                  </a:cubicBezTo>
                  <a:cubicBezTo>
                    <a:pt x="29" y="79"/>
                    <a:pt x="38" y="83"/>
                    <a:pt x="48" y="83"/>
                  </a:cubicBezTo>
                  <a:cubicBezTo>
                    <a:pt x="57" y="83"/>
                    <a:pt x="66" y="79"/>
                    <a:pt x="73" y="72"/>
                  </a:cubicBezTo>
                  <a:cubicBezTo>
                    <a:pt x="73" y="72"/>
                    <a:pt x="74" y="71"/>
                    <a:pt x="74" y="71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75" y="88"/>
                    <a:pt x="62" y="95"/>
                    <a:pt x="48" y="95"/>
                  </a:cubicBezTo>
                  <a:cubicBezTo>
                    <a:pt x="22" y="95"/>
                    <a:pt x="0" y="73"/>
                    <a:pt x="0" y="47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61" y="0"/>
                    <a:pt x="73" y="5"/>
                    <a:pt x="81" y="14"/>
                  </a:cubicBezTo>
                  <a:cubicBezTo>
                    <a:pt x="95" y="0"/>
                    <a:pt x="95" y="0"/>
                    <a:pt x="95" y="0"/>
                  </a:cubicBezTo>
                  <a:lnTo>
                    <a:pt x="9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6" name="Freeform 122"/>
            <p:cNvSpPr>
              <a:spLocks noEditPoints="1"/>
            </p:cNvSpPr>
            <p:nvPr/>
          </p:nvSpPr>
          <p:spPr bwMode="auto">
            <a:xfrm>
              <a:off x="9912261" y="2277957"/>
              <a:ext cx="332746" cy="336661"/>
            </a:xfrm>
            <a:custGeom>
              <a:avLst/>
              <a:gdLst>
                <a:gd name="T0" fmla="*/ 86 w 104"/>
                <a:gd name="T1" fmla="*/ 0 h 105"/>
                <a:gd name="T2" fmla="*/ 17 w 104"/>
                <a:gd name="T3" fmla="*/ 0 h 105"/>
                <a:gd name="T4" fmla="*/ 0 w 104"/>
                <a:gd name="T5" fmla="*/ 18 h 105"/>
                <a:gd name="T6" fmla="*/ 0 w 104"/>
                <a:gd name="T7" fmla="*/ 87 h 105"/>
                <a:gd name="T8" fmla="*/ 17 w 104"/>
                <a:gd name="T9" fmla="*/ 105 h 105"/>
                <a:gd name="T10" fmla="*/ 86 w 104"/>
                <a:gd name="T11" fmla="*/ 105 h 105"/>
                <a:gd name="T12" fmla="*/ 104 w 104"/>
                <a:gd name="T13" fmla="*/ 87 h 105"/>
                <a:gd name="T14" fmla="*/ 104 w 104"/>
                <a:gd name="T15" fmla="*/ 18 h 105"/>
                <a:gd name="T16" fmla="*/ 86 w 104"/>
                <a:gd name="T17" fmla="*/ 0 h 105"/>
                <a:gd name="T18" fmla="*/ 28 w 104"/>
                <a:gd name="T19" fmla="*/ 85 h 105"/>
                <a:gd name="T20" fmla="*/ 19 w 104"/>
                <a:gd name="T21" fmla="*/ 76 h 105"/>
                <a:gd name="T22" fmla="*/ 28 w 104"/>
                <a:gd name="T23" fmla="*/ 67 h 105"/>
                <a:gd name="T24" fmla="*/ 37 w 104"/>
                <a:gd name="T25" fmla="*/ 76 h 105"/>
                <a:gd name="T26" fmla="*/ 28 w 104"/>
                <a:gd name="T27" fmla="*/ 85 h 105"/>
                <a:gd name="T28" fmla="*/ 50 w 104"/>
                <a:gd name="T29" fmla="*/ 85 h 105"/>
                <a:gd name="T30" fmla="*/ 41 w 104"/>
                <a:gd name="T31" fmla="*/ 63 h 105"/>
                <a:gd name="T32" fmla="*/ 19 w 104"/>
                <a:gd name="T33" fmla="*/ 54 h 105"/>
                <a:gd name="T34" fmla="*/ 19 w 104"/>
                <a:gd name="T35" fmla="*/ 41 h 105"/>
                <a:gd name="T36" fmla="*/ 63 w 104"/>
                <a:gd name="T37" fmla="*/ 85 h 105"/>
                <a:gd name="T38" fmla="*/ 50 w 104"/>
                <a:gd name="T39" fmla="*/ 85 h 105"/>
                <a:gd name="T40" fmla="*/ 73 w 104"/>
                <a:gd name="T41" fmla="*/ 85 h 105"/>
                <a:gd name="T42" fmla="*/ 19 w 104"/>
                <a:gd name="T43" fmla="*/ 31 h 105"/>
                <a:gd name="T44" fmla="*/ 19 w 104"/>
                <a:gd name="T45" fmla="*/ 18 h 105"/>
                <a:gd name="T46" fmla="*/ 86 w 104"/>
                <a:gd name="T47" fmla="*/ 85 h 105"/>
                <a:gd name="T48" fmla="*/ 73 w 104"/>
                <a:gd name="T49" fmla="*/ 8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105">
                  <a:moveTo>
                    <a:pt x="86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7"/>
                    <a:pt x="7" y="105"/>
                    <a:pt x="17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96" y="105"/>
                    <a:pt x="104" y="97"/>
                    <a:pt x="104" y="87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8"/>
                    <a:pt x="96" y="0"/>
                    <a:pt x="86" y="0"/>
                  </a:cubicBezTo>
                  <a:close/>
                  <a:moveTo>
                    <a:pt x="28" y="85"/>
                  </a:moveTo>
                  <a:cubicBezTo>
                    <a:pt x="23" y="85"/>
                    <a:pt x="19" y="81"/>
                    <a:pt x="19" y="76"/>
                  </a:cubicBezTo>
                  <a:cubicBezTo>
                    <a:pt x="19" y="71"/>
                    <a:pt x="23" y="67"/>
                    <a:pt x="28" y="67"/>
                  </a:cubicBezTo>
                  <a:cubicBezTo>
                    <a:pt x="33" y="67"/>
                    <a:pt x="37" y="71"/>
                    <a:pt x="37" y="76"/>
                  </a:cubicBezTo>
                  <a:cubicBezTo>
                    <a:pt x="37" y="81"/>
                    <a:pt x="33" y="85"/>
                    <a:pt x="28" y="85"/>
                  </a:cubicBezTo>
                  <a:close/>
                  <a:moveTo>
                    <a:pt x="50" y="85"/>
                  </a:moveTo>
                  <a:cubicBezTo>
                    <a:pt x="50" y="77"/>
                    <a:pt x="47" y="69"/>
                    <a:pt x="41" y="63"/>
                  </a:cubicBezTo>
                  <a:cubicBezTo>
                    <a:pt x="35" y="57"/>
                    <a:pt x="27" y="54"/>
                    <a:pt x="19" y="54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43" y="41"/>
                    <a:pt x="63" y="61"/>
                    <a:pt x="63" y="85"/>
                  </a:cubicBezTo>
                  <a:cubicBezTo>
                    <a:pt x="50" y="85"/>
                    <a:pt x="50" y="85"/>
                    <a:pt x="50" y="85"/>
                  </a:cubicBezTo>
                  <a:close/>
                  <a:moveTo>
                    <a:pt x="73" y="85"/>
                  </a:moveTo>
                  <a:cubicBezTo>
                    <a:pt x="73" y="55"/>
                    <a:pt x="49" y="31"/>
                    <a:pt x="19" y="31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56" y="18"/>
                    <a:pt x="86" y="48"/>
                    <a:pt x="86" y="85"/>
                  </a:cubicBezTo>
                  <a:cubicBezTo>
                    <a:pt x="73" y="85"/>
                    <a:pt x="73" y="85"/>
                    <a:pt x="73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7" name="Freeform 123"/>
            <p:cNvSpPr>
              <a:spLocks noEditPoints="1"/>
            </p:cNvSpPr>
            <p:nvPr/>
          </p:nvSpPr>
          <p:spPr bwMode="auto">
            <a:xfrm>
              <a:off x="9884858" y="3579580"/>
              <a:ext cx="307301" cy="322959"/>
            </a:xfrm>
            <a:custGeom>
              <a:avLst/>
              <a:gdLst>
                <a:gd name="T0" fmla="*/ 41 w 96"/>
                <a:gd name="T1" fmla="*/ 6 h 101"/>
                <a:gd name="T2" fmla="*/ 42 w 96"/>
                <a:gd name="T3" fmla="*/ 2 h 101"/>
                <a:gd name="T4" fmla="*/ 36 w 96"/>
                <a:gd name="T5" fmla="*/ 0 h 101"/>
                <a:gd name="T6" fmla="*/ 35 w 96"/>
                <a:gd name="T7" fmla="*/ 7 h 101"/>
                <a:gd name="T8" fmla="*/ 0 w 96"/>
                <a:gd name="T9" fmla="*/ 54 h 101"/>
                <a:gd name="T10" fmla="*/ 96 w 96"/>
                <a:gd name="T11" fmla="*/ 54 h 101"/>
                <a:gd name="T12" fmla="*/ 33 w 96"/>
                <a:gd name="T13" fmla="*/ 4 h 101"/>
                <a:gd name="T14" fmla="*/ 38 w 96"/>
                <a:gd name="T15" fmla="*/ 1 h 101"/>
                <a:gd name="T16" fmla="*/ 40 w 96"/>
                <a:gd name="T17" fmla="*/ 5 h 101"/>
                <a:gd name="T18" fmla="*/ 35 w 96"/>
                <a:gd name="T19" fmla="*/ 6 h 101"/>
                <a:gd name="T20" fmla="*/ 73 w 96"/>
                <a:gd name="T21" fmla="*/ 79 h 101"/>
                <a:gd name="T22" fmla="*/ 54 w 96"/>
                <a:gd name="T23" fmla="*/ 81 h 101"/>
                <a:gd name="T24" fmla="*/ 48 w 96"/>
                <a:gd name="T25" fmla="*/ 90 h 101"/>
                <a:gd name="T26" fmla="*/ 13 w 96"/>
                <a:gd name="T27" fmla="*/ 64 h 101"/>
                <a:gd name="T28" fmla="*/ 12 w 96"/>
                <a:gd name="T29" fmla="*/ 58 h 101"/>
                <a:gd name="T30" fmla="*/ 22 w 96"/>
                <a:gd name="T31" fmla="*/ 28 h 101"/>
                <a:gd name="T32" fmla="*/ 42 w 96"/>
                <a:gd name="T33" fmla="*/ 26 h 101"/>
                <a:gd name="T34" fmla="*/ 48 w 96"/>
                <a:gd name="T35" fmla="*/ 17 h 101"/>
                <a:gd name="T36" fmla="*/ 83 w 96"/>
                <a:gd name="T37" fmla="*/ 43 h 101"/>
                <a:gd name="T38" fmla="*/ 84 w 96"/>
                <a:gd name="T39" fmla="*/ 49 h 101"/>
                <a:gd name="T40" fmla="*/ 73 w 96"/>
                <a:gd name="T41" fmla="*/ 79 h 101"/>
                <a:gd name="T42" fmla="*/ 53 w 96"/>
                <a:gd name="T43" fmla="*/ 44 h 101"/>
                <a:gd name="T44" fmla="*/ 43 w 96"/>
                <a:gd name="T45" fmla="*/ 32 h 101"/>
                <a:gd name="T46" fmla="*/ 40 w 96"/>
                <a:gd name="T47" fmla="*/ 46 h 101"/>
                <a:gd name="T48" fmla="*/ 38 w 96"/>
                <a:gd name="T49" fmla="*/ 49 h 101"/>
                <a:gd name="T50" fmla="*/ 26 w 96"/>
                <a:gd name="T51" fmla="*/ 58 h 101"/>
                <a:gd name="T52" fmla="*/ 38 w 96"/>
                <a:gd name="T53" fmla="*/ 59 h 101"/>
                <a:gd name="T54" fmla="*/ 43 w 96"/>
                <a:gd name="T55" fmla="*/ 63 h 101"/>
                <a:gd name="T56" fmla="*/ 53 w 96"/>
                <a:gd name="T57" fmla="*/ 75 h 101"/>
                <a:gd name="T58" fmla="*/ 56 w 96"/>
                <a:gd name="T59" fmla="*/ 61 h 101"/>
                <a:gd name="T60" fmla="*/ 58 w 96"/>
                <a:gd name="T61" fmla="*/ 58 h 101"/>
                <a:gd name="T62" fmla="*/ 70 w 96"/>
                <a:gd name="T63" fmla="*/ 49 h 101"/>
                <a:gd name="T64" fmla="*/ 58 w 96"/>
                <a:gd name="T65" fmla="*/ 48 h 101"/>
                <a:gd name="T66" fmla="*/ 48 w 96"/>
                <a:gd name="T67" fmla="*/ 44 h 101"/>
                <a:gd name="T68" fmla="*/ 48 w 96"/>
                <a:gd name="T69" fmla="*/ 44 h 101"/>
                <a:gd name="T70" fmla="*/ 48 w 96"/>
                <a:gd name="T71" fmla="*/ 44 h 101"/>
                <a:gd name="T72" fmla="*/ 49 w 96"/>
                <a:gd name="T73" fmla="*/ 44 h 101"/>
                <a:gd name="T74" fmla="*/ 52 w 96"/>
                <a:gd name="T75" fmla="*/ 45 h 101"/>
                <a:gd name="T76" fmla="*/ 39 w 96"/>
                <a:gd name="T77" fmla="*/ 57 h 101"/>
                <a:gd name="T78" fmla="*/ 46 w 96"/>
                <a:gd name="T79" fmla="*/ 44 h 101"/>
                <a:gd name="T80" fmla="*/ 53 w 96"/>
                <a:gd name="T81" fmla="*/ 62 h 101"/>
                <a:gd name="T82" fmla="*/ 50 w 96"/>
                <a:gd name="T83" fmla="*/ 63 h 101"/>
                <a:gd name="T84" fmla="*/ 47 w 96"/>
                <a:gd name="T85" fmla="*/ 63 h 101"/>
                <a:gd name="T86" fmla="*/ 47 w 96"/>
                <a:gd name="T87" fmla="*/ 63 h 101"/>
                <a:gd name="T88" fmla="*/ 51 w 96"/>
                <a:gd name="T89" fmla="*/ 57 h 101"/>
                <a:gd name="T90" fmla="*/ 57 w 96"/>
                <a:gd name="T91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01">
                  <a:moveTo>
                    <a:pt x="48" y="6"/>
                  </a:moveTo>
                  <a:cubicBezTo>
                    <a:pt x="46" y="6"/>
                    <a:pt x="43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5"/>
                    <a:pt x="43" y="4"/>
                    <a:pt x="42" y="2"/>
                  </a:cubicBezTo>
                  <a:cubicBezTo>
                    <a:pt x="42" y="1"/>
                    <a:pt x="40" y="0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3" y="0"/>
                    <a:pt x="31" y="3"/>
                    <a:pt x="32" y="5"/>
                  </a:cubicBezTo>
                  <a:cubicBezTo>
                    <a:pt x="32" y="6"/>
                    <a:pt x="33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15" y="13"/>
                    <a:pt x="0" y="32"/>
                    <a:pt x="0" y="54"/>
                  </a:cubicBezTo>
                  <a:cubicBezTo>
                    <a:pt x="0" y="80"/>
                    <a:pt x="22" y="101"/>
                    <a:pt x="48" y="101"/>
                  </a:cubicBezTo>
                  <a:cubicBezTo>
                    <a:pt x="74" y="101"/>
                    <a:pt x="96" y="80"/>
                    <a:pt x="96" y="54"/>
                  </a:cubicBezTo>
                  <a:cubicBezTo>
                    <a:pt x="96" y="27"/>
                    <a:pt x="74" y="6"/>
                    <a:pt x="48" y="6"/>
                  </a:cubicBezTo>
                  <a:close/>
                  <a:moveTo>
                    <a:pt x="33" y="4"/>
                  </a:moveTo>
                  <a:cubicBezTo>
                    <a:pt x="33" y="3"/>
                    <a:pt x="35" y="2"/>
                    <a:pt x="37" y="1"/>
                  </a:cubicBezTo>
                  <a:cubicBezTo>
                    <a:pt x="37" y="1"/>
                    <a:pt x="37" y="1"/>
                    <a:pt x="38" y="1"/>
                  </a:cubicBezTo>
                  <a:cubicBezTo>
                    <a:pt x="39" y="1"/>
                    <a:pt x="41" y="2"/>
                    <a:pt x="41" y="3"/>
                  </a:cubicBezTo>
                  <a:cubicBezTo>
                    <a:pt x="41" y="4"/>
                    <a:pt x="41" y="4"/>
                    <a:pt x="40" y="5"/>
                  </a:cubicBezTo>
                  <a:cubicBezTo>
                    <a:pt x="39" y="4"/>
                    <a:pt x="38" y="4"/>
                    <a:pt x="37" y="4"/>
                  </a:cubicBezTo>
                  <a:cubicBezTo>
                    <a:pt x="36" y="5"/>
                    <a:pt x="36" y="5"/>
                    <a:pt x="35" y="6"/>
                  </a:cubicBezTo>
                  <a:cubicBezTo>
                    <a:pt x="34" y="6"/>
                    <a:pt x="33" y="5"/>
                    <a:pt x="33" y="4"/>
                  </a:cubicBezTo>
                  <a:close/>
                  <a:moveTo>
                    <a:pt x="73" y="79"/>
                  </a:moveTo>
                  <a:cubicBezTo>
                    <a:pt x="69" y="84"/>
                    <a:pt x="64" y="87"/>
                    <a:pt x="58" y="88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1" y="90"/>
                    <a:pt x="50" y="90"/>
                    <a:pt x="48" y="90"/>
                  </a:cubicBezTo>
                  <a:cubicBezTo>
                    <a:pt x="38" y="90"/>
                    <a:pt x="29" y="86"/>
                    <a:pt x="22" y="79"/>
                  </a:cubicBezTo>
                  <a:cubicBezTo>
                    <a:pt x="18" y="75"/>
                    <a:pt x="15" y="70"/>
                    <a:pt x="13" y="64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7"/>
                    <a:pt x="12" y="55"/>
                    <a:pt x="12" y="54"/>
                  </a:cubicBezTo>
                  <a:cubicBezTo>
                    <a:pt x="12" y="44"/>
                    <a:pt x="15" y="35"/>
                    <a:pt x="22" y="28"/>
                  </a:cubicBezTo>
                  <a:cubicBezTo>
                    <a:pt x="27" y="24"/>
                    <a:pt x="32" y="21"/>
                    <a:pt x="38" y="19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5" y="18"/>
                    <a:pt x="46" y="17"/>
                    <a:pt x="48" y="17"/>
                  </a:cubicBezTo>
                  <a:cubicBezTo>
                    <a:pt x="58" y="17"/>
                    <a:pt x="67" y="21"/>
                    <a:pt x="73" y="28"/>
                  </a:cubicBezTo>
                  <a:cubicBezTo>
                    <a:pt x="78" y="32"/>
                    <a:pt x="81" y="38"/>
                    <a:pt x="83" y="43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50"/>
                    <a:pt x="84" y="52"/>
                    <a:pt x="84" y="54"/>
                  </a:cubicBezTo>
                  <a:cubicBezTo>
                    <a:pt x="84" y="63"/>
                    <a:pt x="80" y="72"/>
                    <a:pt x="73" y="79"/>
                  </a:cubicBezTo>
                  <a:close/>
                  <a:moveTo>
                    <a:pt x="73" y="29"/>
                  </a:moveTo>
                  <a:cubicBezTo>
                    <a:pt x="53" y="44"/>
                    <a:pt x="53" y="44"/>
                    <a:pt x="53" y="44"/>
                  </a:cubicBezTo>
                  <a:cubicBezTo>
                    <a:pt x="52" y="43"/>
                    <a:pt x="50" y="43"/>
                    <a:pt x="48" y="4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4"/>
                    <a:pt x="40" y="45"/>
                    <a:pt x="40" y="46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7" y="50"/>
                    <a:pt x="37" y="52"/>
                    <a:pt x="37" y="53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4" y="64"/>
                    <a:pt x="46" y="65"/>
                    <a:pt x="47" y="6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4" y="63"/>
                    <a:pt x="55" y="62"/>
                    <a:pt x="56" y="6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6"/>
                    <a:pt x="59" y="54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8" y="49"/>
                    <a:pt x="58" y="49"/>
                    <a:pt x="58" y="48"/>
                  </a:cubicBezTo>
                  <a:lnTo>
                    <a:pt x="73" y="29"/>
                  </a:lnTo>
                  <a:close/>
                  <a:moveTo>
                    <a:pt x="48" y="44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8" y="44"/>
                    <a:pt x="48" y="44"/>
                    <a:pt x="48" y="44"/>
                  </a:cubicBezTo>
                  <a:close/>
                  <a:moveTo>
                    <a:pt x="46" y="44"/>
                  </a:moveTo>
                  <a:cubicBezTo>
                    <a:pt x="47" y="44"/>
                    <a:pt x="47" y="44"/>
                    <a:pt x="48" y="44"/>
                  </a:cubicBezTo>
                  <a:cubicBezTo>
                    <a:pt x="48" y="44"/>
                    <a:pt x="49" y="44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50" y="44"/>
                    <a:pt x="51" y="44"/>
                    <a:pt x="52" y="45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6"/>
                    <a:pt x="39" y="56"/>
                  </a:cubicBezTo>
                  <a:cubicBezTo>
                    <a:pt x="37" y="50"/>
                    <a:pt x="41" y="45"/>
                    <a:pt x="46" y="44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2" y="62"/>
                    <a:pt x="51" y="63"/>
                    <a:pt x="50" y="63"/>
                  </a:cubicBezTo>
                  <a:cubicBezTo>
                    <a:pt x="49" y="63"/>
                    <a:pt x="49" y="63"/>
                    <a:pt x="48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6" y="63"/>
                    <a:pt x="45" y="63"/>
                    <a:pt x="44" y="62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7" y="50"/>
                    <a:pt x="57" y="51"/>
                    <a:pt x="57" y="52"/>
                  </a:cubicBezTo>
                  <a:cubicBezTo>
                    <a:pt x="58" y="56"/>
                    <a:pt x="56" y="60"/>
                    <a:pt x="5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0" name="Freeform 124"/>
            <p:cNvSpPr>
              <a:spLocks/>
            </p:cNvSpPr>
            <p:nvPr/>
          </p:nvSpPr>
          <p:spPr bwMode="auto">
            <a:xfrm>
              <a:off x="9763504" y="2679209"/>
              <a:ext cx="340575" cy="340575"/>
            </a:xfrm>
            <a:custGeom>
              <a:avLst/>
              <a:gdLst>
                <a:gd name="T0" fmla="*/ 90 w 107"/>
                <a:gd name="T1" fmla="*/ 74 h 107"/>
                <a:gd name="T2" fmla="*/ 78 w 107"/>
                <a:gd name="T3" fmla="*/ 79 h 107"/>
                <a:gd name="T4" fmla="*/ 33 w 107"/>
                <a:gd name="T5" fmla="*/ 56 h 107"/>
                <a:gd name="T6" fmla="*/ 34 w 107"/>
                <a:gd name="T7" fmla="*/ 54 h 107"/>
                <a:gd name="T8" fmla="*/ 33 w 107"/>
                <a:gd name="T9" fmla="*/ 51 h 107"/>
                <a:gd name="T10" fmla="*/ 78 w 107"/>
                <a:gd name="T11" fmla="*/ 29 h 107"/>
                <a:gd name="T12" fmla="*/ 90 w 107"/>
                <a:gd name="T13" fmla="*/ 34 h 107"/>
                <a:gd name="T14" fmla="*/ 107 w 107"/>
                <a:gd name="T15" fmla="*/ 17 h 107"/>
                <a:gd name="T16" fmla="*/ 90 w 107"/>
                <a:gd name="T17" fmla="*/ 0 h 107"/>
                <a:gd name="T18" fmla="*/ 74 w 107"/>
                <a:gd name="T19" fmla="*/ 17 h 107"/>
                <a:gd name="T20" fmla="*/ 74 w 107"/>
                <a:gd name="T21" fmla="*/ 20 h 107"/>
                <a:gd name="T22" fmla="*/ 29 w 107"/>
                <a:gd name="T23" fmla="*/ 42 h 107"/>
                <a:gd name="T24" fmla="*/ 17 w 107"/>
                <a:gd name="T25" fmla="*/ 37 h 107"/>
                <a:gd name="T26" fmla="*/ 0 w 107"/>
                <a:gd name="T27" fmla="*/ 54 h 107"/>
                <a:gd name="T28" fmla="*/ 17 w 107"/>
                <a:gd name="T29" fmla="*/ 70 h 107"/>
                <a:gd name="T30" fmla="*/ 29 w 107"/>
                <a:gd name="T31" fmla="*/ 65 h 107"/>
                <a:gd name="T32" fmla="*/ 74 w 107"/>
                <a:gd name="T33" fmla="*/ 88 h 107"/>
                <a:gd name="T34" fmla="*/ 74 w 107"/>
                <a:gd name="T35" fmla="*/ 90 h 107"/>
                <a:gd name="T36" fmla="*/ 90 w 107"/>
                <a:gd name="T37" fmla="*/ 107 h 107"/>
                <a:gd name="T38" fmla="*/ 107 w 107"/>
                <a:gd name="T39" fmla="*/ 90 h 107"/>
                <a:gd name="T40" fmla="*/ 90 w 107"/>
                <a:gd name="T41" fmla="*/ 7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107">
                  <a:moveTo>
                    <a:pt x="90" y="74"/>
                  </a:moveTo>
                  <a:cubicBezTo>
                    <a:pt x="86" y="74"/>
                    <a:pt x="81" y="76"/>
                    <a:pt x="78" y="7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6"/>
                    <a:pt x="34" y="55"/>
                    <a:pt x="34" y="54"/>
                  </a:cubicBezTo>
                  <a:cubicBezTo>
                    <a:pt x="34" y="53"/>
                    <a:pt x="34" y="52"/>
                    <a:pt x="33" y="51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1" y="32"/>
                    <a:pt x="86" y="34"/>
                    <a:pt x="90" y="34"/>
                  </a:cubicBezTo>
                  <a:cubicBezTo>
                    <a:pt x="100" y="34"/>
                    <a:pt x="107" y="26"/>
                    <a:pt x="107" y="17"/>
                  </a:cubicBezTo>
                  <a:cubicBezTo>
                    <a:pt x="107" y="8"/>
                    <a:pt x="100" y="0"/>
                    <a:pt x="90" y="0"/>
                  </a:cubicBezTo>
                  <a:cubicBezTo>
                    <a:pt x="81" y="0"/>
                    <a:pt x="74" y="8"/>
                    <a:pt x="74" y="17"/>
                  </a:cubicBezTo>
                  <a:cubicBezTo>
                    <a:pt x="74" y="18"/>
                    <a:pt x="74" y="19"/>
                    <a:pt x="74" y="20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6" y="39"/>
                    <a:pt x="22" y="37"/>
                    <a:pt x="17" y="37"/>
                  </a:cubicBezTo>
                  <a:cubicBezTo>
                    <a:pt x="8" y="37"/>
                    <a:pt x="0" y="45"/>
                    <a:pt x="0" y="54"/>
                  </a:cubicBezTo>
                  <a:cubicBezTo>
                    <a:pt x="0" y="63"/>
                    <a:pt x="8" y="70"/>
                    <a:pt x="17" y="70"/>
                  </a:cubicBezTo>
                  <a:cubicBezTo>
                    <a:pt x="22" y="70"/>
                    <a:pt x="26" y="68"/>
                    <a:pt x="29" y="65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9"/>
                    <a:pt x="74" y="90"/>
                    <a:pt x="74" y="90"/>
                  </a:cubicBezTo>
                  <a:cubicBezTo>
                    <a:pt x="74" y="100"/>
                    <a:pt x="81" y="107"/>
                    <a:pt x="90" y="107"/>
                  </a:cubicBezTo>
                  <a:cubicBezTo>
                    <a:pt x="100" y="107"/>
                    <a:pt x="107" y="100"/>
                    <a:pt x="107" y="90"/>
                  </a:cubicBezTo>
                  <a:cubicBezTo>
                    <a:pt x="107" y="81"/>
                    <a:pt x="100" y="74"/>
                    <a:pt x="90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1" name="Freeform 125"/>
            <p:cNvSpPr>
              <a:spLocks noEditPoints="1"/>
            </p:cNvSpPr>
            <p:nvPr/>
          </p:nvSpPr>
          <p:spPr bwMode="auto">
            <a:xfrm>
              <a:off x="9875071" y="1874748"/>
              <a:ext cx="324917" cy="352319"/>
            </a:xfrm>
            <a:custGeom>
              <a:avLst/>
              <a:gdLst>
                <a:gd name="T0" fmla="*/ 13 w 102"/>
                <a:gd name="T1" fmla="*/ 100 h 110"/>
                <a:gd name="T2" fmla="*/ 24 w 102"/>
                <a:gd name="T3" fmla="*/ 110 h 110"/>
                <a:gd name="T4" fmla="*/ 34 w 102"/>
                <a:gd name="T5" fmla="*/ 100 h 110"/>
                <a:gd name="T6" fmla="*/ 34 w 102"/>
                <a:gd name="T7" fmla="*/ 100 h 110"/>
                <a:gd name="T8" fmla="*/ 24 w 102"/>
                <a:gd name="T9" fmla="*/ 89 h 110"/>
                <a:gd name="T10" fmla="*/ 13 w 102"/>
                <a:gd name="T11" fmla="*/ 100 h 110"/>
                <a:gd name="T12" fmla="*/ 82 w 102"/>
                <a:gd name="T13" fmla="*/ 100 h 110"/>
                <a:gd name="T14" fmla="*/ 92 w 102"/>
                <a:gd name="T15" fmla="*/ 110 h 110"/>
                <a:gd name="T16" fmla="*/ 102 w 102"/>
                <a:gd name="T17" fmla="*/ 100 h 110"/>
                <a:gd name="T18" fmla="*/ 102 w 102"/>
                <a:gd name="T19" fmla="*/ 100 h 110"/>
                <a:gd name="T20" fmla="*/ 92 w 102"/>
                <a:gd name="T21" fmla="*/ 89 h 110"/>
                <a:gd name="T22" fmla="*/ 82 w 102"/>
                <a:gd name="T23" fmla="*/ 100 h 110"/>
                <a:gd name="T24" fmla="*/ 102 w 102"/>
                <a:gd name="T25" fmla="*/ 55 h 110"/>
                <a:gd name="T26" fmla="*/ 102 w 102"/>
                <a:gd name="T27" fmla="*/ 14 h 110"/>
                <a:gd name="T28" fmla="*/ 13 w 102"/>
                <a:gd name="T29" fmla="*/ 14 h 110"/>
                <a:gd name="T30" fmla="*/ 0 w 102"/>
                <a:gd name="T31" fmla="*/ 0 h 110"/>
                <a:gd name="T32" fmla="*/ 0 w 102"/>
                <a:gd name="T33" fmla="*/ 7 h 110"/>
                <a:gd name="T34" fmla="*/ 7 w 102"/>
                <a:gd name="T35" fmla="*/ 14 h 110"/>
                <a:gd name="T36" fmla="*/ 12 w 102"/>
                <a:gd name="T37" fmla="*/ 58 h 110"/>
                <a:gd name="T38" fmla="*/ 7 w 102"/>
                <a:gd name="T39" fmla="*/ 69 h 110"/>
                <a:gd name="T40" fmla="*/ 20 w 102"/>
                <a:gd name="T41" fmla="*/ 82 h 110"/>
                <a:gd name="T42" fmla="*/ 102 w 102"/>
                <a:gd name="T43" fmla="*/ 82 h 110"/>
                <a:gd name="T44" fmla="*/ 102 w 102"/>
                <a:gd name="T45" fmla="*/ 76 h 110"/>
                <a:gd name="T46" fmla="*/ 20 w 102"/>
                <a:gd name="T47" fmla="*/ 76 h 110"/>
                <a:gd name="T48" fmla="*/ 13 w 102"/>
                <a:gd name="T49" fmla="*/ 69 h 110"/>
                <a:gd name="T50" fmla="*/ 13 w 102"/>
                <a:gd name="T51" fmla="*/ 69 h 110"/>
                <a:gd name="T52" fmla="*/ 102 w 102"/>
                <a:gd name="T53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" h="110">
                  <a:moveTo>
                    <a:pt x="13" y="100"/>
                  </a:moveTo>
                  <a:cubicBezTo>
                    <a:pt x="13" y="105"/>
                    <a:pt x="18" y="110"/>
                    <a:pt x="24" y="110"/>
                  </a:cubicBezTo>
                  <a:cubicBezTo>
                    <a:pt x="29" y="110"/>
                    <a:pt x="34" y="105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94"/>
                    <a:pt x="29" y="89"/>
                    <a:pt x="24" y="89"/>
                  </a:cubicBezTo>
                  <a:cubicBezTo>
                    <a:pt x="18" y="89"/>
                    <a:pt x="13" y="94"/>
                    <a:pt x="13" y="100"/>
                  </a:cubicBezTo>
                  <a:close/>
                  <a:moveTo>
                    <a:pt x="82" y="100"/>
                  </a:moveTo>
                  <a:cubicBezTo>
                    <a:pt x="82" y="105"/>
                    <a:pt x="86" y="110"/>
                    <a:pt x="92" y="110"/>
                  </a:cubicBezTo>
                  <a:cubicBezTo>
                    <a:pt x="98" y="110"/>
                    <a:pt x="102" y="105"/>
                    <a:pt x="102" y="100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102" y="94"/>
                    <a:pt x="98" y="89"/>
                    <a:pt x="92" y="89"/>
                  </a:cubicBezTo>
                  <a:cubicBezTo>
                    <a:pt x="86" y="89"/>
                    <a:pt x="82" y="94"/>
                    <a:pt x="82" y="100"/>
                  </a:cubicBezTo>
                  <a:close/>
                  <a:moveTo>
                    <a:pt x="102" y="55"/>
                  </a:moveTo>
                  <a:cubicBezTo>
                    <a:pt x="102" y="14"/>
                    <a:pt x="102" y="14"/>
                    <a:pt x="10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6"/>
                    <a:pt x="7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7" y="10"/>
                    <a:pt x="7" y="14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9" y="61"/>
                    <a:pt x="7" y="64"/>
                    <a:pt x="7" y="69"/>
                  </a:cubicBezTo>
                  <a:cubicBezTo>
                    <a:pt x="7" y="76"/>
                    <a:pt x="13" y="82"/>
                    <a:pt x="20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16" y="76"/>
                    <a:pt x="13" y="73"/>
                    <a:pt x="13" y="69"/>
                  </a:cubicBezTo>
                  <a:cubicBezTo>
                    <a:pt x="13" y="69"/>
                    <a:pt x="13" y="69"/>
                    <a:pt x="13" y="69"/>
                  </a:cubicBezTo>
                  <a:lnTo>
                    <a:pt x="102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3" name="Freeform 126"/>
            <p:cNvSpPr>
              <a:spLocks noEditPoints="1"/>
            </p:cNvSpPr>
            <p:nvPr/>
          </p:nvSpPr>
          <p:spPr bwMode="auto">
            <a:xfrm>
              <a:off x="9965108" y="1600722"/>
              <a:ext cx="274026" cy="268153"/>
            </a:xfrm>
            <a:custGeom>
              <a:avLst/>
              <a:gdLst>
                <a:gd name="T0" fmla="*/ 82 w 86"/>
                <a:gd name="T1" fmla="*/ 47 h 84"/>
                <a:gd name="T2" fmla="*/ 82 w 86"/>
                <a:gd name="T3" fmla="*/ 42 h 84"/>
                <a:gd name="T4" fmla="*/ 43 w 86"/>
                <a:gd name="T5" fmla="*/ 3 h 84"/>
                <a:gd name="T6" fmla="*/ 36 w 86"/>
                <a:gd name="T7" fmla="*/ 4 h 84"/>
                <a:gd name="T8" fmla="*/ 24 w 86"/>
                <a:gd name="T9" fmla="*/ 0 h 84"/>
                <a:gd name="T10" fmla="*/ 0 w 86"/>
                <a:gd name="T11" fmla="*/ 23 h 84"/>
                <a:gd name="T12" fmla="*/ 4 w 86"/>
                <a:gd name="T13" fmla="*/ 36 h 84"/>
                <a:gd name="T14" fmla="*/ 4 w 86"/>
                <a:gd name="T15" fmla="*/ 42 h 84"/>
                <a:gd name="T16" fmla="*/ 43 w 86"/>
                <a:gd name="T17" fmla="*/ 81 h 84"/>
                <a:gd name="T18" fmla="*/ 50 w 86"/>
                <a:gd name="T19" fmla="*/ 80 h 84"/>
                <a:gd name="T20" fmla="*/ 62 w 86"/>
                <a:gd name="T21" fmla="*/ 84 h 84"/>
                <a:gd name="T22" fmla="*/ 86 w 86"/>
                <a:gd name="T23" fmla="*/ 61 h 84"/>
                <a:gd name="T24" fmla="*/ 82 w 86"/>
                <a:gd name="T25" fmla="*/ 47 h 84"/>
                <a:gd name="T26" fmla="*/ 46 w 86"/>
                <a:gd name="T27" fmla="*/ 71 h 84"/>
                <a:gd name="T28" fmla="*/ 23 w 86"/>
                <a:gd name="T29" fmla="*/ 64 h 84"/>
                <a:gd name="T30" fmla="*/ 24 w 86"/>
                <a:gd name="T31" fmla="*/ 51 h 84"/>
                <a:gd name="T32" fmla="*/ 34 w 86"/>
                <a:gd name="T33" fmla="*/ 59 h 84"/>
                <a:gd name="T34" fmla="*/ 52 w 86"/>
                <a:gd name="T35" fmla="*/ 58 h 84"/>
                <a:gd name="T36" fmla="*/ 41 w 86"/>
                <a:gd name="T37" fmla="*/ 47 h 84"/>
                <a:gd name="T38" fmla="*/ 20 w 86"/>
                <a:gd name="T39" fmla="*/ 30 h 84"/>
                <a:gd name="T40" fmla="*/ 37 w 86"/>
                <a:gd name="T41" fmla="*/ 13 h 84"/>
                <a:gd name="T42" fmla="*/ 61 w 86"/>
                <a:gd name="T43" fmla="*/ 19 h 84"/>
                <a:gd name="T44" fmla="*/ 59 w 86"/>
                <a:gd name="T45" fmla="*/ 31 h 84"/>
                <a:gd name="T46" fmla="*/ 42 w 86"/>
                <a:gd name="T47" fmla="*/ 22 h 84"/>
                <a:gd name="T48" fmla="*/ 38 w 86"/>
                <a:gd name="T49" fmla="*/ 35 h 84"/>
                <a:gd name="T50" fmla="*/ 66 w 86"/>
                <a:gd name="T51" fmla="*/ 49 h 84"/>
                <a:gd name="T52" fmla="*/ 46 w 86"/>
                <a:gd name="T53" fmla="*/ 7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" h="84">
                  <a:moveTo>
                    <a:pt x="82" y="47"/>
                  </a:moveTo>
                  <a:cubicBezTo>
                    <a:pt x="82" y="46"/>
                    <a:pt x="82" y="44"/>
                    <a:pt x="82" y="42"/>
                  </a:cubicBezTo>
                  <a:cubicBezTo>
                    <a:pt x="82" y="21"/>
                    <a:pt x="64" y="3"/>
                    <a:pt x="43" y="3"/>
                  </a:cubicBezTo>
                  <a:cubicBezTo>
                    <a:pt x="41" y="3"/>
                    <a:pt x="39" y="3"/>
                    <a:pt x="36" y="4"/>
                  </a:cubicBezTo>
                  <a:cubicBezTo>
                    <a:pt x="33" y="1"/>
                    <a:pt x="28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28"/>
                    <a:pt x="2" y="32"/>
                    <a:pt x="4" y="36"/>
                  </a:cubicBezTo>
                  <a:cubicBezTo>
                    <a:pt x="4" y="38"/>
                    <a:pt x="4" y="40"/>
                    <a:pt x="4" y="42"/>
                  </a:cubicBezTo>
                  <a:cubicBezTo>
                    <a:pt x="4" y="64"/>
                    <a:pt x="21" y="81"/>
                    <a:pt x="43" y="81"/>
                  </a:cubicBezTo>
                  <a:cubicBezTo>
                    <a:pt x="45" y="81"/>
                    <a:pt x="48" y="81"/>
                    <a:pt x="50" y="80"/>
                  </a:cubicBezTo>
                  <a:cubicBezTo>
                    <a:pt x="54" y="83"/>
                    <a:pt x="58" y="84"/>
                    <a:pt x="62" y="84"/>
                  </a:cubicBezTo>
                  <a:cubicBezTo>
                    <a:pt x="75" y="84"/>
                    <a:pt x="86" y="73"/>
                    <a:pt x="86" y="61"/>
                  </a:cubicBezTo>
                  <a:cubicBezTo>
                    <a:pt x="86" y="56"/>
                    <a:pt x="84" y="51"/>
                    <a:pt x="82" y="47"/>
                  </a:cubicBezTo>
                  <a:close/>
                  <a:moveTo>
                    <a:pt x="46" y="71"/>
                  </a:moveTo>
                  <a:cubicBezTo>
                    <a:pt x="34" y="71"/>
                    <a:pt x="28" y="69"/>
                    <a:pt x="23" y="64"/>
                  </a:cubicBezTo>
                  <a:cubicBezTo>
                    <a:pt x="17" y="58"/>
                    <a:pt x="19" y="52"/>
                    <a:pt x="24" y="51"/>
                  </a:cubicBezTo>
                  <a:cubicBezTo>
                    <a:pt x="29" y="51"/>
                    <a:pt x="32" y="57"/>
                    <a:pt x="34" y="59"/>
                  </a:cubicBezTo>
                  <a:cubicBezTo>
                    <a:pt x="37" y="60"/>
                    <a:pt x="47" y="64"/>
                    <a:pt x="52" y="58"/>
                  </a:cubicBezTo>
                  <a:cubicBezTo>
                    <a:pt x="58" y="51"/>
                    <a:pt x="48" y="48"/>
                    <a:pt x="41" y="47"/>
                  </a:cubicBezTo>
                  <a:cubicBezTo>
                    <a:pt x="32" y="46"/>
                    <a:pt x="19" y="40"/>
                    <a:pt x="20" y="30"/>
                  </a:cubicBezTo>
                  <a:cubicBezTo>
                    <a:pt x="21" y="19"/>
                    <a:pt x="29" y="14"/>
                    <a:pt x="37" y="13"/>
                  </a:cubicBezTo>
                  <a:cubicBezTo>
                    <a:pt x="48" y="12"/>
                    <a:pt x="55" y="15"/>
                    <a:pt x="61" y="19"/>
                  </a:cubicBezTo>
                  <a:cubicBezTo>
                    <a:pt x="67" y="25"/>
                    <a:pt x="63" y="31"/>
                    <a:pt x="59" y="31"/>
                  </a:cubicBezTo>
                  <a:cubicBezTo>
                    <a:pt x="55" y="32"/>
                    <a:pt x="51" y="22"/>
                    <a:pt x="42" y="22"/>
                  </a:cubicBezTo>
                  <a:cubicBezTo>
                    <a:pt x="33" y="22"/>
                    <a:pt x="27" y="32"/>
                    <a:pt x="38" y="35"/>
                  </a:cubicBezTo>
                  <a:cubicBezTo>
                    <a:pt x="49" y="37"/>
                    <a:pt x="61" y="38"/>
                    <a:pt x="66" y="49"/>
                  </a:cubicBezTo>
                  <a:cubicBezTo>
                    <a:pt x="70" y="59"/>
                    <a:pt x="59" y="70"/>
                    <a:pt x="46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7" name="Freeform 127"/>
            <p:cNvSpPr>
              <a:spLocks noEditPoints="1"/>
            </p:cNvSpPr>
            <p:nvPr/>
          </p:nvSpPr>
          <p:spPr bwMode="auto">
            <a:xfrm>
              <a:off x="10082548" y="1367799"/>
              <a:ext cx="152672" cy="199648"/>
            </a:xfrm>
            <a:custGeom>
              <a:avLst/>
              <a:gdLst>
                <a:gd name="T0" fmla="*/ 42 w 48"/>
                <a:gd name="T1" fmla="*/ 8 h 63"/>
                <a:gd name="T2" fmla="*/ 6 w 48"/>
                <a:gd name="T3" fmla="*/ 8 h 63"/>
                <a:gd name="T4" fmla="*/ 0 w 48"/>
                <a:gd name="T5" fmla="*/ 14 h 63"/>
                <a:gd name="T6" fmla="*/ 0 w 48"/>
                <a:gd name="T7" fmla="*/ 16 h 63"/>
                <a:gd name="T8" fmla="*/ 48 w 48"/>
                <a:gd name="T9" fmla="*/ 16 h 63"/>
                <a:gd name="T10" fmla="*/ 48 w 48"/>
                <a:gd name="T11" fmla="*/ 14 h 63"/>
                <a:gd name="T12" fmla="*/ 42 w 48"/>
                <a:gd name="T13" fmla="*/ 8 h 63"/>
                <a:gd name="T14" fmla="*/ 31 w 48"/>
                <a:gd name="T15" fmla="*/ 4 h 63"/>
                <a:gd name="T16" fmla="*/ 32 w 48"/>
                <a:gd name="T17" fmla="*/ 10 h 63"/>
                <a:gd name="T18" fmla="*/ 16 w 48"/>
                <a:gd name="T19" fmla="*/ 10 h 63"/>
                <a:gd name="T20" fmla="*/ 17 w 48"/>
                <a:gd name="T21" fmla="*/ 4 h 63"/>
                <a:gd name="T22" fmla="*/ 31 w 48"/>
                <a:gd name="T23" fmla="*/ 4 h 63"/>
                <a:gd name="T24" fmla="*/ 32 w 48"/>
                <a:gd name="T25" fmla="*/ 0 h 63"/>
                <a:gd name="T26" fmla="*/ 16 w 48"/>
                <a:gd name="T27" fmla="*/ 0 h 63"/>
                <a:gd name="T28" fmla="*/ 13 w 48"/>
                <a:gd name="T29" fmla="*/ 3 h 63"/>
                <a:gd name="T30" fmla="*/ 12 w 48"/>
                <a:gd name="T31" fmla="*/ 11 h 63"/>
                <a:gd name="T32" fmla="*/ 14 w 48"/>
                <a:gd name="T33" fmla="*/ 14 h 63"/>
                <a:gd name="T34" fmla="*/ 34 w 48"/>
                <a:gd name="T35" fmla="*/ 14 h 63"/>
                <a:gd name="T36" fmla="*/ 36 w 48"/>
                <a:gd name="T37" fmla="*/ 11 h 63"/>
                <a:gd name="T38" fmla="*/ 35 w 48"/>
                <a:gd name="T39" fmla="*/ 3 h 63"/>
                <a:gd name="T40" fmla="*/ 32 w 48"/>
                <a:gd name="T41" fmla="*/ 0 h 63"/>
                <a:gd name="T42" fmla="*/ 43 w 48"/>
                <a:gd name="T43" fmla="*/ 20 h 63"/>
                <a:gd name="T44" fmla="*/ 5 w 48"/>
                <a:gd name="T45" fmla="*/ 20 h 63"/>
                <a:gd name="T46" fmla="*/ 2 w 48"/>
                <a:gd name="T47" fmla="*/ 24 h 63"/>
                <a:gd name="T48" fmla="*/ 5 w 48"/>
                <a:gd name="T49" fmla="*/ 59 h 63"/>
                <a:gd name="T50" fmla="*/ 9 w 48"/>
                <a:gd name="T51" fmla="*/ 63 h 63"/>
                <a:gd name="T52" fmla="*/ 39 w 48"/>
                <a:gd name="T53" fmla="*/ 63 h 63"/>
                <a:gd name="T54" fmla="*/ 43 w 48"/>
                <a:gd name="T55" fmla="*/ 59 h 63"/>
                <a:gd name="T56" fmla="*/ 46 w 48"/>
                <a:gd name="T57" fmla="*/ 24 h 63"/>
                <a:gd name="T58" fmla="*/ 43 w 48"/>
                <a:gd name="T59" fmla="*/ 20 h 63"/>
                <a:gd name="T60" fmla="*/ 16 w 48"/>
                <a:gd name="T61" fmla="*/ 55 h 63"/>
                <a:gd name="T62" fmla="*/ 10 w 48"/>
                <a:gd name="T63" fmla="*/ 55 h 63"/>
                <a:gd name="T64" fmla="*/ 8 w 48"/>
                <a:gd name="T65" fmla="*/ 28 h 63"/>
                <a:gd name="T66" fmla="*/ 16 w 48"/>
                <a:gd name="T67" fmla="*/ 28 h 63"/>
                <a:gd name="T68" fmla="*/ 16 w 48"/>
                <a:gd name="T69" fmla="*/ 55 h 63"/>
                <a:gd name="T70" fmla="*/ 28 w 48"/>
                <a:gd name="T71" fmla="*/ 55 h 63"/>
                <a:gd name="T72" fmla="*/ 20 w 48"/>
                <a:gd name="T73" fmla="*/ 55 h 63"/>
                <a:gd name="T74" fmla="*/ 20 w 48"/>
                <a:gd name="T75" fmla="*/ 28 h 63"/>
                <a:gd name="T76" fmla="*/ 28 w 48"/>
                <a:gd name="T77" fmla="*/ 28 h 63"/>
                <a:gd name="T78" fmla="*/ 28 w 48"/>
                <a:gd name="T79" fmla="*/ 55 h 63"/>
                <a:gd name="T80" fmla="*/ 38 w 48"/>
                <a:gd name="T81" fmla="*/ 55 h 63"/>
                <a:gd name="T82" fmla="*/ 32 w 48"/>
                <a:gd name="T83" fmla="*/ 55 h 63"/>
                <a:gd name="T84" fmla="*/ 32 w 48"/>
                <a:gd name="T85" fmla="*/ 28 h 63"/>
                <a:gd name="T86" fmla="*/ 40 w 48"/>
                <a:gd name="T87" fmla="*/ 28 h 63"/>
                <a:gd name="T88" fmla="*/ 38 w 48"/>
                <a:gd name="T89" fmla="*/ 5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8" h="63">
                  <a:moveTo>
                    <a:pt x="42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3" y="8"/>
                    <a:pt x="0" y="11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1"/>
                    <a:pt x="45" y="8"/>
                    <a:pt x="42" y="8"/>
                  </a:cubicBezTo>
                  <a:close/>
                  <a:moveTo>
                    <a:pt x="31" y="4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31" y="4"/>
                    <a:pt x="31" y="4"/>
                    <a:pt x="31" y="4"/>
                  </a:cubicBezTo>
                  <a:moveTo>
                    <a:pt x="3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3" y="1"/>
                    <a:pt x="13" y="3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3"/>
                    <a:pt x="13" y="14"/>
                    <a:pt x="1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14"/>
                    <a:pt x="37" y="13"/>
                    <a:pt x="36" y="1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lose/>
                  <a:moveTo>
                    <a:pt x="43" y="2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2" y="22"/>
                    <a:pt x="2" y="24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61"/>
                    <a:pt x="7" y="63"/>
                    <a:pt x="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3"/>
                    <a:pt x="43" y="61"/>
                    <a:pt x="43" y="59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2"/>
                    <a:pt x="45" y="20"/>
                    <a:pt x="43" y="20"/>
                  </a:cubicBezTo>
                  <a:close/>
                  <a:moveTo>
                    <a:pt x="16" y="55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6" y="28"/>
                    <a:pt x="16" y="28"/>
                    <a:pt x="16" y="28"/>
                  </a:cubicBezTo>
                  <a:lnTo>
                    <a:pt x="16" y="55"/>
                  </a:lnTo>
                  <a:close/>
                  <a:moveTo>
                    <a:pt x="28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8" y="28"/>
                    <a:pt x="28" y="28"/>
                    <a:pt x="28" y="28"/>
                  </a:cubicBezTo>
                  <a:lnTo>
                    <a:pt x="28" y="55"/>
                  </a:lnTo>
                  <a:close/>
                  <a:moveTo>
                    <a:pt x="38" y="55"/>
                  </a:moveTo>
                  <a:cubicBezTo>
                    <a:pt x="32" y="55"/>
                    <a:pt x="32" y="55"/>
                    <a:pt x="32" y="55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38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9" name="Freeform 128"/>
            <p:cNvSpPr>
              <a:spLocks noEditPoints="1"/>
            </p:cNvSpPr>
            <p:nvPr/>
          </p:nvSpPr>
          <p:spPr bwMode="auto">
            <a:xfrm>
              <a:off x="9634320" y="3002169"/>
              <a:ext cx="416912" cy="418868"/>
            </a:xfrm>
            <a:custGeom>
              <a:avLst/>
              <a:gdLst>
                <a:gd name="T0" fmla="*/ 65 w 130"/>
                <a:gd name="T1" fmla="*/ 0 h 131"/>
                <a:gd name="T2" fmla="*/ 0 w 130"/>
                <a:gd name="T3" fmla="*/ 65 h 131"/>
                <a:gd name="T4" fmla="*/ 65 w 130"/>
                <a:gd name="T5" fmla="*/ 131 h 131"/>
                <a:gd name="T6" fmla="*/ 130 w 130"/>
                <a:gd name="T7" fmla="*/ 65 h 131"/>
                <a:gd name="T8" fmla="*/ 65 w 130"/>
                <a:gd name="T9" fmla="*/ 0 h 131"/>
                <a:gd name="T10" fmla="*/ 65 w 130"/>
                <a:gd name="T11" fmla="*/ 114 h 131"/>
                <a:gd name="T12" fmla="*/ 16 w 130"/>
                <a:gd name="T13" fmla="*/ 65 h 131"/>
                <a:gd name="T14" fmla="*/ 65 w 130"/>
                <a:gd name="T15" fmla="*/ 17 h 131"/>
                <a:gd name="T16" fmla="*/ 114 w 130"/>
                <a:gd name="T17" fmla="*/ 65 h 131"/>
                <a:gd name="T18" fmla="*/ 65 w 130"/>
                <a:gd name="T19" fmla="*/ 114 h 131"/>
                <a:gd name="T20" fmla="*/ 40 w 130"/>
                <a:gd name="T21" fmla="*/ 65 h 131"/>
                <a:gd name="T22" fmla="*/ 65 w 130"/>
                <a:gd name="T23" fmla="*/ 90 h 131"/>
                <a:gd name="T24" fmla="*/ 89 w 130"/>
                <a:gd name="T25" fmla="*/ 65 h 131"/>
                <a:gd name="T26" fmla="*/ 65 w 130"/>
                <a:gd name="T27" fmla="*/ 41 h 131"/>
                <a:gd name="T28" fmla="*/ 40 w 130"/>
                <a:gd name="T29" fmla="*/ 6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31">
                  <a:moveTo>
                    <a:pt x="65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0" y="101"/>
                    <a:pt x="29" y="131"/>
                    <a:pt x="65" y="131"/>
                  </a:cubicBezTo>
                  <a:cubicBezTo>
                    <a:pt x="101" y="131"/>
                    <a:pt x="130" y="101"/>
                    <a:pt x="130" y="65"/>
                  </a:cubicBezTo>
                  <a:cubicBezTo>
                    <a:pt x="130" y="29"/>
                    <a:pt x="101" y="0"/>
                    <a:pt x="65" y="0"/>
                  </a:cubicBezTo>
                  <a:close/>
                  <a:moveTo>
                    <a:pt x="65" y="114"/>
                  </a:moveTo>
                  <a:cubicBezTo>
                    <a:pt x="38" y="114"/>
                    <a:pt x="16" y="92"/>
                    <a:pt x="16" y="65"/>
                  </a:cubicBezTo>
                  <a:cubicBezTo>
                    <a:pt x="16" y="38"/>
                    <a:pt x="38" y="17"/>
                    <a:pt x="65" y="17"/>
                  </a:cubicBezTo>
                  <a:cubicBezTo>
                    <a:pt x="92" y="17"/>
                    <a:pt x="114" y="38"/>
                    <a:pt x="114" y="65"/>
                  </a:cubicBezTo>
                  <a:cubicBezTo>
                    <a:pt x="114" y="92"/>
                    <a:pt x="92" y="114"/>
                    <a:pt x="65" y="114"/>
                  </a:cubicBezTo>
                  <a:close/>
                  <a:moveTo>
                    <a:pt x="40" y="65"/>
                  </a:moveTo>
                  <a:cubicBezTo>
                    <a:pt x="40" y="79"/>
                    <a:pt x="51" y="90"/>
                    <a:pt x="65" y="90"/>
                  </a:cubicBezTo>
                  <a:cubicBezTo>
                    <a:pt x="78" y="90"/>
                    <a:pt x="89" y="79"/>
                    <a:pt x="89" y="65"/>
                  </a:cubicBezTo>
                  <a:cubicBezTo>
                    <a:pt x="89" y="52"/>
                    <a:pt x="78" y="41"/>
                    <a:pt x="65" y="41"/>
                  </a:cubicBezTo>
                  <a:cubicBezTo>
                    <a:pt x="51" y="41"/>
                    <a:pt x="40" y="52"/>
                    <a:pt x="4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0" name="Freeform 129"/>
            <p:cNvSpPr>
              <a:spLocks noEditPoints="1"/>
            </p:cNvSpPr>
            <p:nvPr/>
          </p:nvSpPr>
          <p:spPr bwMode="auto">
            <a:xfrm>
              <a:off x="9330934" y="1252317"/>
              <a:ext cx="690938" cy="299471"/>
            </a:xfrm>
            <a:custGeom>
              <a:avLst/>
              <a:gdLst>
                <a:gd name="T0" fmla="*/ 188 w 216"/>
                <a:gd name="T1" fmla="*/ 41 h 94"/>
                <a:gd name="T2" fmla="*/ 178 w 216"/>
                <a:gd name="T3" fmla="*/ 43 h 94"/>
                <a:gd name="T4" fmla="*/ 129 w 216"/>
                <a:gd name="T5" fmla="*/ 0 h 94"/>
                <a:gd name="T6" fmla="*/ 111 w 216"/>
                <a:gd name="T7" fmla="*/ 3 h 94"/>
                <a:gd name="T8" fmla="*/ 108 w 216"/>
                <a:gd name="T9" fmla="*/ 6 h 94"/>
                <a:gd name="T10" fmla="*/ 108 w 216"/>
                <a:gd name="T11" fmla="*/ 91 h 94"/>
                <a:gd name="T12" fmla="*/ 111 w 216"/>
                <a:gd name="T13" fmla="*/ 94 h 94"/>
                <a:gd name="T14" fmla="*/ 188 w 216"/>
                <a:gd name="T15" fmla="*/ 94 h 94"/>
                <a:gd name="T16" fmla="*/ 216 w 216"/>
                <a:gd name="T17" fmla="*/ 68 h 94"/>
                <a:gd name="T18" fmla="*/ 188 w 216"/>
                <a:gd name="T19" fmla="*/ 41 h 94"/>
                <a:gd name="T20" fmla="*/ 85 w 216"/>
                <a:gd name="T21" fmla="*/ 94 h 94"/>
                <a:gd name="T22" fmla="*/ 91 w 216"/>
                <a:gd name="T23" fmla="*/ 94 h 94"/>
                <a:gd name="T24" fmla="*/ 95 w 216"/>
                <a:gd name="T25" fmla="*/ 47 h 94"/>
                <a:gd name="T26" fmla="*/ 91 w 216"/>
                <a:gd name="T27" fmla="*/ 0 h 94"/>
                <a:gd name="T28" fmla="*/ 85 w 216"/>
                <a:gd name="T29" fmla="*/ 0 h 94"/>
                <a:gd name="T30" fmla="*/ 81 w 216"/>
                <a:gd name="T31" fmla="*/ 47 h 94"/>
                <a:gd name="T32" fmla="*/ 85 w 216"/>
                <a:gd name="T33" fmla="*/ 94 h 94"/>
                <a:gd name="T34" fmla="*/ 64 w 216"/>
                <a:gd name="T35" fmla="*/ 94 h 94"/>
                <a:gd name="T36" fmla="*/ 58 w 216"/>
                <a:gd name="T37" fmla="*/ 94 h 94"/>
                <a:gd name="T38" fmla="*/ 54 w 216"/>
                <a:gd name="T39" fmla="*/ 60 h 94"/>
                <a:gd name="T40" fmla="*/ 58 w 216"/>
                <a:gd name="T41" fmla="*/ 27 h 94"/>
                <a:gd name="T42" fmla="*/ 64 w 216"/>
                <a:gd name="T43" fmla="*/ 27 h 94"/>
                <a:gd name="T44" fmla="*/ 68 w 216"/>
                <a:gd name="T45" fmla="*/ 61 h 94"/>
                <a:gd name="T46" fmla="*/ 64 w 216"/>
                <a:gd name="T47" fmla="*/ 94 h 94"/>
                <a:gd name="T48" fmla="*/ 31 w 216"/>
                <a:gd name="T49" fmla="*/ 94 h 94"/>
                <a:gd name="T50" fmla="*/ 37 w 216"/>
                <a:gd name="T51" fmla="*/ 94 h 94"/>
                <a:gd name="T52" fmla="*/ 41 w 216"/>
                <a:gd name="T53" fmla="*/ 67 h 94"/>
                <a:gd name="T54" fmla="*/ 37 w 216"/>
                <a:gd name="T55" fmla="*/ 40 h 94"/>
                <a:gd name="T56" fmla="*/ 31 w 216"/>
                <a:gd name="T57" fmla="*/ 40 h 94"/>
                <a:gd name="T58" fmla="*/ 27 w 216"/>
                <a:gd name="T59" fmla="*/ 67 h 94"/>
                <a:gd name="T60" fmla="*/ 31 w 216"/>
                <a:gd name="T61" fmla="*/ 94 h 94"/>
                <a:gd name="T62" fmla="*/ 4 w 216"/>
                <a:gd name="T63" fmla="*/ 81 h 94"/>
                <a:gd name="T64" fmla="*/ 10 w 216"/>
                <a:gd name="T65" fmla="*/ 81 h 94"/>
                <a:gd name="T66" fmla="*/ 14 w 216"/>
                <a:gd name="T67" fmla="*/ 67 h 94"/>
                <a:gd name="T68" fmla="*/ 10 w 216"/>
                <a:gd name="T69" fmla="*/ 54 h 94"/>
                <a:gd name="T70" fmla="*/ 4 w 216"/>
                <a:gd name="T71" fmla="*/ 54 h 94"/>
                <a:gd name="T72" fmla="*/ 0 w 216"/>
                <a:gd name="T73" fmla="*/ 67 h 94"/>
                <a:gd name="T74" fmla="*/ 4 w 216"/>
                <a:gd name="T75" fmla="*/ 8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" h="94">
                  <a:moveTo>
                    <a:pt x="188" y="41"/>
                  </a:moveTo>
                  <a:cubicBezTo>
                    <a:pt x="184" y="41"/>
                    <a:pt x="181" y="42"/>
                    <a:pt x="178" y="43"/>
                  </a:cubicBezTo>
                  <a:cubicBezTo>
                    <a:pt x="175" y="19"/>
                    <a:pt x="154" y="0"/>
                    <a:pt x="129" y="0"/>
                  </a:cubicBezTo>
                  <a:cubicBezTo>
                    <a:pt x="122" y="0"/>
                    <a:pt x="116" y="1"/>
                    <a:pt x="111" y="3"/>
                  </a:cubicBezTo>
                  <a:cubicBezTo>
                    <a:pt x="109" y="4"/>
                    <a:pt x="108" y="5"/>
                    <a:pt x="108" y="6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8" y="93"/>
                    <a:pt x="110" y="94"/>
                    <a:pt x="111" y="94"/>
                  </a:cubicBezTo>
                  <a:cubicBezTo>
                    <a:pt x="111" y="94"/>
                    <a:pt x="188" y="94"/>
                    <a:pt x="188" y="94"/>
                  </a:cubicBezTo>
                  <a:cubicBezTo>
                    <a:pt x="204" y="94"/>
                    <a:pt x="216" y="82"/>
                    <a:pt x="216" y="68"/>
                  </a:cubicBezTo>
                  <a:cubicBezTo>
                    <a:pt x="216" y="53"/>
                    <a:pt x="204" y="41"/>
                    <a:pt x="188" y="41"/>
                  </a:cubicBezTo>
                  <a:close/>
                  <a:moveTo>
                    <a:pt x="85" y="94"/>
                  </a:moveTo>
                  <a:cubicBezTo>
                    <a:pt x="91" y="94"/>
                    <a:pt x="91" y="94"/>
                    <a:pt x="91" y="94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1" y="47"/>
                    <a:pt x="81" y="47"/>
                    <a:pt x="81" y="47"/>
                  </a:cubicBezTo>
                  <a:lnTo>
                    <a:pt x="85" y="94"/>
                  </a:lnTo>
                  <a:close/>
                  <a:moveTo>
                    <a:pt x="64" y="94"/>
                  </a:moveTo>
                  <a:cubicBezTo>
                    <a:pt x="58" y="94"/>
                    <a:pt x="58" y="94"/>
                    <a:pt x="58" y="9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8" y="61"/>
                    <a:pt x="68" y="61"/>
                    <a:pt x="68" y="61"/>
                  </a:cubicBezTo>
                  <a:lnTo>
                    <a:pt x="64" y="94"/>
                  </a:lnTo>
                  <a:close/>
                  <a:moveTo>
                    <a:pt x="31" y="94"/>
                  </a:moveTo>
                  <a:cubicBezTo>
                    <a:pt x="37" y="94"/>
                    <a:pt x="37" y="94"/>
                    <a:pt x="37" y="94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27" y="67"/>
                    <a:pt x="27" y="67"/>
                    <a:pt x="27" y="67"/>
                  </a:cubicBezTo>
                  <a:lnTo>
                    <a:pt x="31" y="94"/>
                  </a:lnTo>
                  <a:close/>
                  <a:moveTo>
                    <a:pt x="4" y="81"/>
                  </a:moveTo>
                  <a:cubicBezTo>
                    <a:pt x="10" y="81"/>
                    <a:pt x="10" y="81"/>
                    <a:pt x="10" y="81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1" name="Freeform 130"/>
            <p:cNvSpPr>
              <a:spLocks noEditPoints="1"/>
            </p:cNvSpPr>
            <p:nvPr/>
          </p:nvSpPr>
          <p:spPr bwMode="auto">
            <a:xfrm>
              <a:off x="9462075" y="1610508"/>
              <a:ext cx="383636" cy="342532"/>
            </a:xfrm>
            <a:custGeom>
              <a:avLst/>
              <a:gdLst>
                <a:gd name="T0" fmla="*/ 50 w 120"/>
                <a:gd name="T1" fmla="*/ 0 h 107"/>
                <a:gd name="T2" fmla="*/ 50 w 120"/>
                <a:gd name="T3" fmla="*/ 0 h 107"/>
                <a:gd name="T4" fmla="*/ 100 w 120"/>
                <a:gd name="T5" fmla="*/ 41 h 107"/>
                <a:gd name="T6" fmla="*/ 50 w 120"/>
                <a:gd name="T7" fmla="*/ 81 h 107"/>
                <a:gd name="T8" fmla="*/ 42 w 120"/>
                <a:gd name="T9" fmla="*/ 81 h 107"/>
                <a:gd name="T10" fmla="*/ 7 w 120"/>
                <a:gd name="T11" fmla="*/ 93 h 107"/>
                <a:gd name="T12" fmla="*/ 7 w 120"/>
                <a:gd name="T13" fmla="*/ 91 h 107"/>
                <a:gd name="T14" fmla="*/ 19 w 120"/>
                <a:gd name="T15" fmla="*/ 75 h 107"/>
                <a:gd name="T16" fmla="*/ 19 w 120"/>
                <a:gd name="T17" fmla="*/ 72 h 107"/>
                <a:gd name="T18" fmla="*/ 0 w 120"/>
                <a:gd name="T19" fmla="*/ 41 h 107"/>
                <a:gd name="T20" fmla="*/ 50 w 120"/>
                <a:gd name="T21" fmla="*/ 0 h 107"/>
                <a:gd name="T22" fmla="*/ 104 w 120"/>
                <a:gd name="T23" fmla="*/ 91 h 107"/>
                <a:gd name="T24" fmla="*/ 113 w 120"/>
                <a:gd name="T25" fmla="*/ 104 h 107"/>
                <a:gd name="T26" fmla="*/ 113 w 120"/>
                <a:gd name="T27" fmla="*/ 107 h 107"/>
                <a:gd name="T28" fmla="*/ 83 w 120"/>
                <a:gd name="T29" fmla="*/ 96 h 107"/>
                <a:gd name="T30" fmla="*/ 77 w 120"/>
                <a:gd name="T31" fmla="*/ 96 h 107"/>
                <a:gd name="T32" fmla="*/ 50 w 120"/>
                <a:gd name="T33" fmla="*/ 89 h 107"/>
                <a:gd name="T34" fmla="*/ 90 w 120"/>
                <a:gd name="T35" fmla="*/ 75 h 107"/>
                <a:gd name="T36" fmla="*/ 103 w 120"/>
                <a:gd name="T37" fmla="*/ 60 h 107"/>
                <a:gd name="T38" fmla="*/ 108 w 120"/>
                <a:gd name="T39" fmla="*/ 41 h 107"/>
                <a:gd name="T40" fmla="*/ 108 w 120"/>
                <a:gd name="T41" fmla="*/ 37 h 107"/>
                <a:gd name="T42" fmla="*/ 120 w 120"/>
                <a:gd name="T43" fmla="*/ 62 h 107"/>
                <a:gd name="T44" fmla="*/ 104 w 120"/>
                <a:gd name="T45" fmla="*/ 88 h 107"/>
                <a:gd name="T46" fmla="*/ 104 w 120"/>
                <a:gd name="T47" fmla="*/ 9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07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78" y="0"/>
                    <a:pt x="100" y="18"/>
                    <a:pt x="100" y="41"/>
                  </a:cubicBezTo>
                  <a:cubicBezTo>
                    <a:pt x="100" y="63"/>
                    <a:pt x="78" y="81"/>
                    <a:pt x="50" y="81"/>
                  </a:cubicBezTo>
                  <a:cubicBezTo>
                    <a:pt x="47" y="81"/>
                    <a:pt x="45" y="81"/>
                    <a:pt x="42" y="81"/>
                  </a:cubicBezTo>
                  <a:cubicBezTo>
                    <a:pt x="32" y="91"/>
                    <a:pt x="19" y="93"/>
                    <a:pt x="7" y="93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14" y="87"/>
                    <a:pt x="19" y="82"/>
                    <a:pt x="19" y="75"/>
                  </a:cubicBezTo>
                  <a:cubicBezTo>
                    <a:pt x="19" y="74"/>
                    <a:pt x="19" y="73"/>
                    <a:pt x="19" y="72"/>
                  </a:cubicBezTo>
                  <a:cubicBezTo>
                    <a:pt x="8" y="65"/>
                    <a:pt x="0" y="53"/>
                    <a:pt x="0" y="41"/>
                  </a:cubicBezTo>
                  <a:cubicBezTo>
                    <a:pt x="0" y="18"/>
                    <a:pt x="23" y="0"/>
                    <a:pt x="50" y="0"/>
                  </a:cubicBezTo>
                  <a:close/>
                  <a:moveTo>
                    <a:pt x="104" y="91"/>
                  </a:moveTo>
                  <a:cubicBezTo>
                    <a:pt x="104" y="97"/>
                    <a:pt x="107" y="102"/>
                    <a:pt x="113" y="104"/>
                  </a:cubicBezTo>
                  <a:cubicBezTo>
                    <a:pt x="113" y="107"/>
                    <a:pt x="113" y="107"/>
                    <a:pt x="113" y="107"/>
                  </a:cubicBezTo>
                  <a:cubicBezTo>
                    <a:pt x="102" y="106"/>
                    <a:pt x="93" y="105"/>
                    <a:pt x="83" y="96"/>
                  </a:cubicBezTo>
                  <a:cubicBezTo>
                    <a:pt x="81" y="96"/>
                    <a:pt x="79" y="96"/>
                    <a:pt x="77" y="96"/>
                  </a:cubicBezTo>
                  <a:cubicBezTo>
                    <a:pt x="67" y="96"/>
                    <a:pt x="58" y="93"/>
                    <a:pt x="50" y="89"/>
                  </a:cubicBezTo>
                  <a:cubicBezTo>
                    <a:pt x="65" y="89"/>
                    <a:pt x="79" y="84"/>
                    <a:pt x="90" y="75"/>
                  </a:cubicBezTo>
                  <a:cubicBezTo>
                    <a:pt x="96" y="71"/>
                    <a:pt x="100" y="66"/>
                    <a:pt x="103" y="60"/>
                  </a:cubicBezTo>
                  <a:cubicBezTo>
                    <a:pt x="106" y="54"/>
                    <a:pt x="108" y="47"/>
                    <a:pt x="108" y="41"/>
                  </a:cubicBezTo>
                  <a:cubicBezTo>
                    <a:pt x="108" y="40"/>
                    <a:pt x="108" y="39"/>
                    <a:pt x="108" y="37"/>
                  </a:cubicBezTo>
                  <a:cubicBezTo>
                    <a:pt x="115" y="44"/>
                    <a:pt x="120" y="52"/>
                    <a:pt x="120" y="62"/>
                  </a:cubicBezTo>
                  <a:cubicBezTo>
                    <a:pt x="120" y="72"/>
                    <a:pt x="114" y="82"/>
                    <a:pt x="104" y="88"/>
                  </a:cubicBezTo>
                  <a:cubicBezTo>
                    <a:pt x="104" y="89"/>
                    <a:pt x="104" y="90"/>
                    <a:pt x="104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2" name="Freeform 131"/>
            <p:cNvSpPr>
              <a:spLocks noEditPoints="1"/>
            </p:cNvSpPr>
            <p:nvPr/>
          </p:nvSpPr>
          <p:spPr bwMode="auto">
            <a:xfrm>
              <a:off x="9501222" y="1990229"/>
              <a:ext cx="338618" cy="336661"/>
            </a:xfrm>
            <a:custGeom>
              <a:avLst/>
              <a:gdLst>
                <a:gd name="T0" fmla="*/ 20 w 106"/>
                <a:gd name="T1" fmla="*/ 53 h 105"/>
                <a:gd name="T2" fmla="*/ 20 w 106"/>
                <a:gd name="T3" fmla="*/ 49 h 105"/>
                <a:gd name="T4" fmla="*/ 1 w 106"/>
                <a:gd name="T5" fmla="*/ 43 h 105"/>
                <a:gd name="T6" fmla="*/ 0 w 106"/>
                <a:gd name="T7" fmla="*/ 53 h 105"/>
                <a:gd name="T8" fmla="*/ 17 w 106"/>
                <a:gd name="T9" fmla="*/ 91 h 105"/>
                <a:gd name="T10" fmla="*/ 29 w 106"/>
                <a:gd name="T11" fmla="*/ 75 h 105"/>
                <a:gd name="T12" fmla="*/ 20 w 106"/>
                <a:gd name="T13" fmla="*/ 53 h 105"/>
                <a:gd name="T14" fmla="*/ 86 w 106"/>
                <a:gd name="T15" fmla="*/ 53 h 105"/>
                <a:gd name="T16" fmla="*/ 77 w 106"/>
                <a:gd name="T17" fmla="*/ 75 h 105"/>
                <a:gd name="T18" fmla="*/ 89 w 106"/>
                <a:gd name="T19" fmla="*/ 91 h 105"/>
                <a:gd name="T20" fmla="*/ 106 w 106"/>
                <a:gd name="T21" fmla="*/ 53 h 105"/>
                <a:gd name="T22" fmla="*/ 105 w 106"/>
                <a:gd name="T23" fmla="*/ 43 h 105"/>
                <a:gd name="T24" fmla="*/ 86 w 106"/>
                <a:gd name="T25" fmla="*/ 49 h 105"/>
                <a:gd name="T26" fmla="*/ 86 w 106"/>
                <a:gd name="T27" fmla="*/ 53 h 105"/>
                <a:gd name="T28" fmla="*/ 59 w 106"/>
                <a:gd name="T29" fmla="*/ 20 h 105"/>
                <a:gd name="T30" fmla="*/ 82 w 106"/>
                <a:gd name="T31" fmla="*/ 36 h 105"/>
                <a:gd name="T32" fmla="*/ 101 w 106"/>
                <a:gd name="T33" fmla="*/ 30 h 105"/>
                <a:gd name="T34" fmla="*/ 59 w 106"/>
                <a:gd name="T35" fmla="*/ 0 h 105"/>
                <a:gd name="T36" fmla="*/ 59 w 106"/>
                <a:gd name="T37" fmla="*/ 20 h 105"/>
                <a:gd name="T38" fmla="*/ 24 w 106"/>
                <a:gd name="T39" fmla="*/ 36 h 105"/>
                <a:gd name="T40" fmla="*/ 46 w 106"/>
                <a:gd name="T41" fmla="*/ 20 h 105"/>
                <a:gd name="T42" fmla="*/ 46 w 106"/>
                <a:gd name="T43" fmla="*/ 0 h 105"/>
                <a:gd name="T44" fmla="*/ 5 w 106"/>
                <a:gd name="T45" fmla="*/ 30 h 105"/>
                <a:gd name="T46" fmla="*/ 24 w 106"/>
                <a:gd name="T47" fmla="*/ 36 h 105"/>
                <a:gd name="T48" fmla="*/ 67 w 106"/>
                <a:gd name="T49" fmla="*/ 83 h 105"/>
                <a:gd name="T50" fmla="*/ 53 w 106"/>
                <a:gd name="T51" fmla="*/ 85 h 105"/>
                <a:gd name="T52" fmla="*/ 39 w 106"/>
                <a:gd name="T53" fmla="*/ 83 h 105"/>
                <a:gd name="T54" fmla="*/ 28 w 106"/>
                <a:gd name="T55" fmla="*/ 99 h 105"/>
                <a:gd name="T56" fmla="*/ 53 w 106"/>
                <a:gd name="T57" fmla="*/ 105 h 105"/>
                <a:gd name="T58" fmla="*/ 78 w 106"/>
                <a:gd name="T59" fmla="*/ 99 h 105"/>
                <a:gd name="T60" fmla="*/ 67 w 106"/>
                <a:gd name="T61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" h="105">
                  <a:moveTo>
                    <a:pt x="20" y="53"/>
                  </a:moveTo>
                  <a:cubicBezTo>
                    <a:pt x="20" y="51"/>
                    <a:pt x="20" y="50"/>
                    <a:pt x="20" y="49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6"/>
                    <a:pt x="0" y="49"/>
                    <a:pt x="0" y="53"/>
                  </a:cubicBezTo>
                  <a:cubicBezTo>
                    <a:pt x="0" y="68"/>
                    <a:pt x="7" y="81"/>
                    <a:pt x="17" y="91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3" y="69"/>
                    <a:pt x="20" y="61"/>
                    <a:pt x="20" y="53"/>
                  </a:cubicBezTo>
                  <a:close/>
                  <a:moveTo>
                    <a:pt x="86" y="53"/>
                  </a:moveTo>
                  <a:cubicBezTo>
                    <a:pt x="86" y="61"/>
                    <a:pt x="83" y="69"/>
                    <a:pt x="77" y="75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9" y="81"/>
                    <a:pt x="106" y="68"/>
                    <a:pt x="106" y="53"/>
                  </a:cubicBezTo>
                  <a:cubicBezTo>
                    <a:pt x="106" y="49"/>
                    <a:pt x="105" y="46"/>
                    <a:pt x="105" y="43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6" y="50"/>
                    <a:pt x="86" y="51"/>
                    <a:pt x="86" y="53"/>
                  </a:cubicBezTo>
                  <a:close/>
                  <a:moveTo>
                    <a:pt x="59" y="20"/>
                  </a:moveTo>
                  <a:cubicBezTo>
                    <a:pt x="69" y="22"/>
                    <a:pt x="77" y="28"/>
                    <a:pt x="82" y="36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93" y="14"/>
                    <a:pt x="78" y="3"/>
                    <a:pt x="59" y="0"/>
                  </a:cubicBezTo>
                  <a:lnTo>
                    <a:pt x="59" y="20"/>
                  </a:lnTo>
                  <a:close/>
                  <a:moveTo>
                    <a:pt x="24" y="36"/>
                  </a:moveTo>
                  <a:cubicBezTo>
                    <a:pt x="29" y="28"/>
                    <a:pt x="37" y="22"/>
                    <a:pt x="46" y="2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8" y="3"/>
                    <a:pt x="13" y="14"/>
                    <a:pt x="5" y="30"/>
                  </a:cubicBezTo>
                  <a:lnTo>
                    <a:pt x="24" y="36"/>
                  </a:lnTo>
                  <a:close/>
                  <a:moveTo>
                    <a:pt x="67" y="83"/>
                  </a:moveTo>
                  <a:cubicBezTo>
                    <a:pt x="62" y="84"/>
                    <a:pt x="58" y="85"/>
                    <a:pt x="53" y="85"/>
                  </a:cubicBezTo>
                  <a:cubicBezTo>
                    <a:pt x="48" y="85"/>
                    <a:pt x="43" y="84"/>
                    <a:pt x="39" y="83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35" y="103"/>
                    <a:pt x="44" y="105"/>
                    <a:pt x="53" y="105"/>
                  </a:cubicBezTo>
                  <a:cubicBezTo>
                    <a:pt x="62" y="105"/>
                    <a:pt x="71" y="103"/>
                    <a:pt x="78" y="99"/>
                  </a:cubicBezTo>
                  <a:lnTo>
                    <a:pt x="67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3" name="Freeform 132"/>
            <p:cNvSpPr>
              <a:spLocks noEditPoints="1"/>
            </p:cNvSpPr>
            <p:nvPr/>
          </p:nvSpPr>
          <p:spPr bwMode="auto">
            <a:xfrm>
              <a:off x="9522752" y="2397354"/>
              <a:ext cx="317087" cy="334703"/>
            </a:xfrm>
            <a:custGeom>
              <a:avLst/>
              <a:gdLst>
                <a:gd name="T0" fmla="*/ 75 w 162"/>
                <a:gd name="T1" fmla="*/ 65 h 171"/>
                <a:gd name="T2" fmla="*/ 54 w 162"/>
                <a:gd name="T3" fmla="*/ 86 h 171"/>
                <a:gd name="T4" fmla="*/ 87 w 162"/>
                <a:gd name="T5" fmla="*/ 65 h 171"/>
                <a:gd name="T6" fmla="*/ 108 w 162"/>
                <a:gd name="T7" fmla="*/ 86 h 171"/>
                <a:gd name="T8" fmla="*/ 87 w 162"/>
                <a:gd name="T9" fmla="*/ 65 h 171"/>
                <a:gd name="T10" fmla="*/ 139 w 162"/>
                <a:gd name="T11" fmla="*/ 65 h 171"/>
                <a:gd name="T12" fmla="*/ 118 w 162"/>
                <a:gd name="T13" fmla="*/ 86 h 171"/>
                <a:gd name="T14" fmla="*/ 21 w 162"/>
                <a:gd name="T15" fmla="*/ 129 h 171"/>
                <a:gd name="T16" fmla="*/ 43 w 162"/>
                <a:gd name="T17" fmla="*/ 150 h 171"/>
                <a:gd name="T18" fmla="*/ 21 w 162"/>
                <a:gd name="T19" fmla="*/ 129 h 171"/>
                <a:gd name="T20" fmla="*/ 75 w 162"/>
                <a:gd name="T21" fmla="*/ 129 h 171"/>
                <a:gd name="T22" fmla="*/ 54 w 162"/>
                <a:gd name="T23" fmla="*/ 150 h 171"/>
                <a:gd name="T24" fmla="*/ 87 w 162"/>
                <a:gd name="T25" fmla="*/ 129 h 171"/>
                <a:gd name="T26" fmla="*/ 108 w 162"/>
                <a:gd name="T27" fmla="*/ 150 h 171"/>
                <a:gd name="T28" fmla="*/ 87 w 162"/>
                <a:gd name="T29" fmla="*/ 129 h 171"/>
                <a:gd name="T30" fmla="*/ 75 w 162"/>
                <a:gd name="T31" fmla="*/ 96 h 171"/>
                <a:gd name="T32" fmla="*/ 54 w 162"/>
                <a:gd name="T33" fmla="*/ 117 h 171"/>
                <a:gd name="T34" fmla="*/ 87 w 162"/>
                <a:gd name="T35" fmla="*/ 96 h 171"/>
                <a:gd name="T36" fmla="*/ 108 w 162"/>
                <a:gd name="T37" fmla="*/ 117 h 171"/>
                <a:gd name="T38" fmla="*/ 87 w 162"/>
                <a:gd name="T39" fmla="*/ 96 h 171"/>
                <a:gd name="T40" fmla="*/ 139 w 162"/>
                <a:gd name="T41" fmla="*/ 96 h 171"/>
                <a:gd name="T42" fmla="*/ 118 w 162"/>
                <a:gd name="T43" fmla="*/ 117 h 171"/>
                <a:gd name="T44" fmla="*/ 21 w 162"/>
                <a:gd name="T45" fmla="*/ 96 h 171"/>
                <a:gd name="T46" fmla="*/ 43 w 162"/>
                <a:gd name="T47" fmla="*/ 117 h 171"/>
                <a:gd name="T48" fmla="*/ 21 w 162"/>
                <a:gd name="T49" fmla="*/ 96 h 171"/>
                <a:gd name="T50" fmla="*/ 139 w 162"/>
                <a:gd name="T51" fmla="*/ 11 h 171"/>
                <a:gd name="T52" fmla="*/ 118 w 162"/>
                <a:gd name="T53" fmla="*/ 0 h 171"/>
                <a:gd name="T54" fmla="*/ 43 w 162"/>
                <a:gd name="T55" fmla="*/ 11 h 171"/>
                <a:gd name="T56" fmla="*/ 21 w 162"/>
                <a:gd name="T57" fmla="*/ 0 h 171"/>
                <a:gd name="T58" fmla="*/ 0 w 162"/>
                <a:gd name="T59" fmla="*/ 171 h 171"/>
                <a:gd name="T60" fmla="*/ 162 w 162"/>
                <a:gd name="T61" fmla="*/ 0 h 171"/>
                <a:gd name="T62" fmla="*/ 150 w 162"/>
                <a:gd name="T63" fmla="*/ 161 h 171"/>
                <a:gd name="T64" fmla="*/ 11 w 162"/>
                <a:gd name="T65" fmla="*/ 44 h 171"/>
                <a:gd name="T66" fmla="*/ 150 w 162"/>
                <a:gd name="T67" fmla="*/ 16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2" h="171">
                  <a:moveTo>
                    <a:pt x="54" y="65"/>
                  </a:moveTo>
                  <a:lnTo>
                    <a:pt x="75" y="65"/>
                  </a:lnTo>
                  <a:lnTo>
                    <a:pt x="75" y="86"/>
                  </a:lnTo>
                  <a:lnTo>
                    <a:pt x="54" y="86"/>
                  </a:lnTo>
                  <a:lnTo>
                    <a:pt x="54" y="65"/>
                  </a:lnTo>
                  <a:close/>
                  <a:moveTo>
                    <a:pt x="87" y="65"/>
                  </a:moveTo>
                  <a:lnTo>
                    <a:pt x="108" y="65"/>
                  </a:lnTo>
                  <a:lnTo>
                    <a:pt x="108" y="86"/>
                  </a:lnTo>
                  <a:lnTo>
                    <a:pt x="87" y="86"/>
                  </a:lnTo>
                  <a:lnTo>
                    <a:pt x="87" y="65"/>
                  </a:lnTo>
                  <a:close/>
                  <a:moveTo>
                    <a:pt x="118" y="65"/>
                  </a:moveTo>
                  <a:lnTo>
                    <a:pt x="139" y="65"/>
                  </a:lnTo>
                  <a:lnTo>
                    <a:pt x="139" y="86"/>
                  </a:lnTo>
                  <a:lnTo>
                    <a:pt x="118" y="86"/>
                  </a:lnTo>
                  <a:lnTo>
                    <a:pt x="118" y="65"/>
                  </a:lnTo>
                  <a:close/>
                  <a:moveTo>
                    <a:pt x="21" y="129"/>
                  </a:moveTo>
                  <a:lnTo>
                    <a:pt x="43" y="129"/>
                  </a:lnTo>
                  <a:lnTo>
                    <a:pt x="43" y="150"/>
                  </a:lnTo>
                  <a:lnTo>
                    <a:pt x="21" y="150"/>
                  </a:lnTo>
                  <a:lnTo>
                    <a:pt x="21" y="129"/>
                  </a:lnTo>
                  <a:close/>
                  <a:moveTo>
                    <a:pt x="54" y="129"/>
                  </a:moveTo>
                  <a:lnTo>
                    <a:pt x="75" y="129"/>
                  </a:lnTo>
                  <a:lnTo>
                    <a:pt x="75" y="150"/>
                  </a:lnTo>
                  <a:lnTo>
                    <a:pt x="54" y="150"/>
                  </a:lnTo>
                  <a:lnTo>
                    <a:pt x="54" y="129"/>
                  </a:lnTo>
                  <a:close/>
                  <a:moveTo>
                    <a:pt x="87" y="129"/>
                  </a:moveTo>
                  <a:lnTo>
                    <a:pt x="108" y="129"/>
                  </a:lnTo>
                  <a:lnTo>
                    <a:pt x="108" y="150"/>
                  </a:lnTo>
                  <a:lnTo>
                    <a:pt x="87" y="150"/>
                  </a:lnTo>
                  <a:lnTo>
                    <a:pt x="87" y="129"/>
                  </a:lnTo>
                  <a:close/>
                  <a:moveTo>
                    <a:pt x="54" y="96"/>
                  </a:moveTo>
                  <a:lnTo>
                    <a:pt x="75" y="96"/>
                  </a:lnTo>
                  <a:lnTo>
                    <a:pt x="75" y="117"/>
                  </a:lnTo>
                  <a:lnTo>
                    <a:pt x="54" y="117"/>
                  </a:lnTo>
                  <a:lnTo>
                    <a:pt x="54" y="96"/>
                  </a:lnTo>
                  <a:close/>
                  <a:moveTo>
                    <a:pt x="87" y="96"/>
                  </a:moveTo>
                  <a:lnTo>
                    <a:pt x="108" y="96"/>
                  </a:lnTo>
                  <a:lnTo>
                    <a:pt x="108" y="117"/>
                  </a:lnTo>
                  <a:lnTo>
                    <a:pt x="87" y="117"/>
                  </a:lnTo>
                  <a:lnTo>
                    <a:pt x="87" y="96"/>
                  </a:lnTo>
                  <a:close/>
                  <a:moveTo>
                    <a:pt x="118" y="96"/>
                  </a:moveTo>
                  <a:lnTo>
                    <a:pt x="139" y="96"/>
                  </a:lnTo>
                  <a:lnTo>
                    <a:pt x="139" y="117"/>
                  </a:lnTo>
                  <a:lnTo>
                    <a:pt x="118" y="117"/>
                  </a:lnTo>
                  <a:lnTo>
                    <a:pt x="118" y="96"/>
                  </a:lnTo>
                  <a:close/>
                  <a:moveTo>
                    <a:pt x="21" y="96"/>
                  </a:moveTo>
                  <a:lnTo>
                    <a:pt x="43" y="96"/>
                  </a:lnTo>
                  <a:lnTo>
                    <a:pt x="43" y="117"/>
                  </a:lnTo>
                  <a:lnTo>
                    <a:pt x="21" y="117"/>
                  </a:lnTo>
                  <a:lnTo>
                    <a:pt x="21" y="96"/>
                  </a:lnTo>
                  <a:close/>
                  <a:moveTo>
                    <a:pt x="139" y="0"/>
                  </a:moveTo>
                  <a:lnTo>
                    <a:pt x="139" y="11"/>
                  </a:lnTo>
                  <a:lnTo>
                    <a:pt x="118" y="11"/>
                  </a:lnTo>
                  <a:lnTo>
                    <a:pt x="118" y="0"/>
                  </a:lnTo>
                  <a:lnTo>
                    <a:pt x="43" y="0"/>
                  </a:lnTo>
                  <a:lnTo>
                    <a:pt x="43" y="11"/>
                  </a:lnTo>
                  <a:lnTo>
                    <a:pt x="21" y="1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171"/>
                  </a:lnTo>
                  <a:lnTo>
                    <a:pt x="162" y="171"/>
                  </a:lnTo>
                  <a:lnTo>
                    <a:pt x="162" y="0"/>
                  </a:lnTo>
                  <a:lnTo>
                    <a:pt x="139" y="0"/>
                  </a:lnTo>
                  <a:close/>
                  <a:moveTo>
                    <a:pt x="150" y="161"/>
                  </a:moveTo>
                  <a:lnTo>
                    <a:pt x="11" y="161"/>
                  </a:lnTo>
                  <a:lnTo>
                    <a:pt x="11" y="44"/>
                  </a:lnTo>
                  <a:lnTo>
                    <a:pt x="150" y="44"/>
                  </a:lnTo>
                  <a:lnTo>
                    <a:pt x="150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4" name="Freeform 133"/>
            <p:cNvSpPr>
              <a:spLocks noEditPoints="1"/>
            </p:cNvSpPr>
            <p:nvPr/>
          </p:nvSpPr>
          <p:spPr bwMode="auto">
            <a:xfrm>
              <a:off x="10025786" y="3945601"/>
              <a:ext cx="268155" cy="268153"/>
            </a:xfrm>
            <a:custGeom>
              <a:avLst/>
              <a:gdLst>
                <a:gd name="T0" fmla="*/ 42 w 84"/>
                <a:gd name="T1" fmla="*/ 0 h 84"/>
                <a:gd name="T2" fmla="*/ 0 w 84"/>
                <a:gd name="T3" fmla="*/ 42 h 84"/>
                <a:gd name="T4" fmla="*/ 42 w 84"/>
                <a:gd name="T5" fmla="*/ 84 h 84"/>
                <a:gd name="T6" fmla="*/ 84 w 84"/>
                <a:gd name="T7" fmla="*/ 42 h 84"/>
                <a:gd name="T8" fmla="*/ 42 w 84"/>
                <a:gd name="T9" fmla="*/ 0 h 84"/>
                <a:gd name="T10" fmla="*/ 42 w 84"/>
                <a:gd name="T11" fmla="*/ 76 h 84"/>
                <a:gd name="T12" fmla="*/ 8 w 84"/>
                <a:gd name="T13" fmla="*/ 42 h 84"/>
                <a:gd name="T14" fmla="*/ 42 w 84"/>
                <a:gd name="T15" fmla="*/ 8 h 84"/>
                <a:gd name="T16" fmla="*/ 76 w 84"/>
                <a:gd name="T17" fmla="*/ 42 h 84"/>
                <a:gd name="T18" fmla="*/ 42 w 84"/>
                <a:gd name="T19" fmla="*/ 76 h 84"/>
                <a:gd name="T20" fmla="*/ 26 w 84"/>
                <a:gd name="T21" fmla="*/ 26 h 84"/>
                <a:gd name="T22" fmla="*/ 58 w 84"/>
                <a:gd name="T23" fmla="*/ 26 h 84"/>
                <a:gd name="T24" fmla="*/ 58 w 84"/>
                <a:gd name="T25" fmla="*/ 58 h 84"/>
                <a:gd name="T26" fmla="*/ 26 w 84"/>
                <a:gd name="T27" fmla="*/ 58 h 84"/>
                <a:gd name="T28" fmla="*/ 26 w 84"/>
                <a:gd name="T29" fmla="*/ 2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4"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4"/>
                    <a:pt x="42" y="84"/>
                  </a:cubicBezTo>
                  <a:cubicBezTo>
                    <a:pt x="65" y="84"/>
                    <a:pt x="84" y="65"/>
                    <a:pt x="84" y="42"/>
                  </a:cubicBezTo>
                  <a:cubicBezTo>
                    <a:pt x="84" y="19"/>
                    <a:pt x="65" y="0"/>
                    <a:pt x="42" y="0"/>
                  </a:cubicBezTo>
                  <a:close/>
                  <a:moveTo>
                    <a:pt x="42" y="76"/>
                  </a:moveTo>
                  <a:cubicBezTo>
                    <a:pt x="23" y="76"/>
                    <a:pt x="8" y="61"/>
                    <a:pt x="8" y="42"/>
                  </a:cubicBezTo>
                  <a:cubicBezTo>
                    <a:pt x="8" y="23"/>
                    <a:pt x="23" y="8"/>
                    <a:pt x="42" y="8"/>
                  </a:cubicBezTo>
                  <a:cubicBezTo>
                    <a:pt x="61" y="8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lose/>
                  <a:moveTo>
                    <a:pt x="26" y="26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26" y="58"/>
                    <a:pt x="26" y="58"/>
                    <a:pt x="26" y="58"/>
                  </a:cubicBezTo>
                  <a:lnTo>
                    <a:pt x="2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5" name="Freeform 134"/>
            <p:cNvSpPr>
              <a:spLocks noEditPoints="1"/>
            </p:cNvSpPr>
            <p:nvPr/>
          </p:nvSpPr>
          <p:spPr bwMode="auto">
            <a:xfrm>
              <a:off x="9634320" y="3906455"/>
              <a:ext cx="467802" cy="467801"/>
            </a:xfrm>
            <a:custGeom>
              <a:avLst/>
              <a:gdLst>
                <a:gd name="T0" fmla="*/ 140 w 146"/>
                <a:gd name="T1" fmla="*/ 123 h 146"/>
                <a:gd name="T2" fmla="*/ 106 w 146"/>
                <a:gd name="T3" fmla="*/ 94 h 146"/>
                <a:gd name="T4" fmla="*/ 96 w 146"/>
                <a:gd name="T5" fmla="*/ 89 h 146"/>
                <a:gd name="T6" fmla="*/ 109 w 146"/>
                <a:gd name="T7" fmla="*/ 54 h 146"/>
                <a:gd name="T8" fmla="*/ 54 w 146"/>
                <a:gd name="T9" fmla="*/ 0 h 146"/>
                <a:gd name="T10" fmla="*/ 0 w 146"/>
                <a:gd name="T11" fmla="*/ 54 h 146"/>
                <a:gd name="T12" fmla="*/ 54 w 146"/>
                <a:gd name="T13" fmla="*/ 108 h 146"/>
                <a:gd name="T14" fmla="*/ 90 w 146"/>
                <a:gd name="T15" fmla="*/ 95 h 146"/>
                <a:gd name="T16" fmla="*/ 94 w 146"/>
                <a:gd name="T17" fmla="*/ 106 h 146"/>
                <a:gd name="T18" fmla="*/ 123 w 146"/>
                <a:gd name="T19" fmla="*/ 140 h 146"/>
                <a:gd name="T20" fmla="*/ 141 w 146"/>
                <a:gd name="T21" fmla="*/ 141 h 146"/>
                <a:gd name="T22" fmla="*/ 140 w 146"/>
                <a:gd name="T23" fmla="*/ 123 h 146"/>
                <a:gd name="T24" fmla="*/ 54 w 146"/>
                <a:gd name="T25" fmla="*/ 90 h 146"/>
                <a:gd name="T26" fmla="*/ 18 w 146"/>
                <a:gd name="T27" fmla="*/ 54 h 146"/>
                <a:gd name="T28" fmla="*/ 54 w 146"/>
                <a:gd name="T29" fmla="*/ 18 h 146"/>
                <a:gd name="T30" fmla="*/ 91 w 146"/>
                <a:gd name="T31" fmla="*/ 54 h 146"/>
                <a:gd name="T32" fmla="*/ 54 w 146"/>
                <a:gd name="T33" fmla="*/ 90 h 146"/>
                <a:gd name="T34" fmla="*/ 63 w 146"/>
                <a:gd name="T35" fmla="*/ 27 h 146"/>
                <a:gd name="T36" fmla="*/ 45 w 146"/>
                <a:gd name="T37" fmla="*/ 27 h 146"/>
                <a:gd name="T38" fmla="*/ 45 w 146"/>
                <a:gd name="T39" fmla="*/ 45 h 146"/>
                <a:gd name="T40" fmla="*/ 27 w 146"/>
                <a:gd name="T41" fmla="*/ 45 h 146"/>
                <a:gd name="T42" fmla="*/ 27 w 146"/>
                <a:gd name="T43" fmla="*/ 63 h 146"/>
                <a:gd name="T44" fmla="*/ 45 w 146"/>
                <a:gd name="T45" fmla="*/ 63 h 146"/>
                <a:gd name="T46" fmla="*/ 45 w 146"/>
                <a:gd name="T47" fmla="*/ 81 h 146"/>
                <a:gd name="T48" fmla="*/ 63 w 146"/>
                <a:gd name="T49" fmla="*/ 81 h 146"/>
                <a:gd name="T50" fmla="*/ 63 w 146"/>
                <a:gd name="T51" fmla="*/ 63 h 146"/>
                <a:gd name="T52" fmla="*/ 81 w 146"/>
                <a:gd name="T53" fmla="*/ 63 h 146"/>
                <a:gd name="T54" fmla="*/ 81 w 146"/>
                <a:gd name="T55" fmla="*/ 45 h 146"/>
                <a:gd name="T56" fmla="*/ 63 w 146"/>
                <a:gd name="T57" fmla="*/ 45 h 146"/>
                <a:gd name="T58" fmla="*/ 63 w 146"/>
                <a:gd name="T59" fmla="*/ 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46">
                  <a:moveTo>
                    <a:pt x="140" y="123"/>
                  </a:moveTo>
                  <a:cubicBezTo>
                    <a:pt x="106" y="94"/>
                    <a:pt x="106" y="94"/>
                    <a:pt x="106" y="94"/>
                  </a:cubicBezTo>
                  <a:cubicBezTo>
                    <a:pt x="103" y="91"/>
                    <a:pt x="99" y="89"/>
                    <a:pt x="96" y="89"/>
                  </a:cubicBezTo>
                  <a:cubicBezTo>
                    <a:pt x="104" y="80"/>
                    <a:pt x="109" y="67"/>
                    <a:pt x="109" y="54"/>
                  </a:cubicBezTo>
                  <a:cubicBezTo>
                    <a:pt x="109" y="24"/>
                    <a:pt x="8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8"/>
                    <a:pt x="54" y="108"/>
                  </a:cubicBezTo>
                  <a:cubicBezTo>
                    <a:pt x="68" y="108"/>
                    <a:pt x="80" y="103"/>
                    <a:pt x="90" y="95"/>
                  </a:cubicBezTo>
                  <a:cubicBezTo>
                    <a:pt x="89" y="98"/>
                    <a:pt x="91" y="102"/>
                    <a:pt x="94" y="106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8" y="146"/>
                    <a:pt x="136" y="146"/>
                    <a:pt x="141" y="141"/>
                  </a:cubicBezTo>
                  <a:cubicBezTo>
                    <a:pt x="146" y="136"/>
                    <a:pt x="146" y="128"/>
                    <a:pt x="140" y="123"/>
                  </a:cubicBezTo>
                  <a:close/>
                  <a:moveTo>
                    <a:pt x="54" y="90"/>
                  </a:moveTo>
                  <a:cubicBezTo>
                    <a:pt x="34" y="90"/>
                    <a:pt x="18" y="74"/>
                    <a:pt x="18" y="54"/>
                  </a:cubicBezTo>
                  <a:cubicBezTo>
                    <a:pt x="18" y="34"/>
                    <a:pt x="34" y="18"/>
                    <a:pt x="54" y="18"/>
                  </a:cubicBezTo>
                  <a:cubicBezTo>
                    <a:pt x="74" y="18"/>
                    <a:pt x="91" y="34"/>
                    <a:pt x="91" y="54"/>
                  </a:cubicBezTo>
                  <a:cubicBezTo>
                    <a:pt x="91" y="74"/>
                    <a:pt x="74" y="90"/>
                    <a:pt x="54" y="90"/>
                  </a:cubicBezTo>
                  <a:close/>
                  <a:moveTo>
                    <a:pt x="63" y="27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63" y="45"/>
                    <a:pt x="63" y="45"/>
                    <a:pt x="63" y="45"/>
                  </a:cubicBezTo>
                  <a:lnTo>
                    <a:pt x="63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2" name="Freeform 135"/>
            <p:cNvSpPr>
              <a:spLocks noEditPoints="1"/>
            </p:cNvSpPr>
            <p:nvPr/>
          </p:nvSpPr>
          <p:spPr bwMode="auto">
            <a:xfrm>
              <a:off x="10248921" y="4744191"/>
              <a:ext cx="272069" cy="275983"/>
            </a:xfrm>
            <a:custGeom>
              <a:avLst/>
              <a:gdLst>
                <a:gd name="T0" fmla="*/ 16 w 85"/>
                <a:gd name="T1" fmla="*/ 49 h 86"/>
                <a:gd name="T2" fmla="*/ 16 w 85"/>
                <a:gd name="T3" fmla="*/ 86 h 86"/>
                <a:gd name="T4" fmla="*/ 18 w 85"/>
                <a:gd name="T5" fmla="*/ 86 h 86"/>
                <a:gd name="T6" fmla="*/ 21 w 85"/>
                <a:gd name="T7" fmla="*/ 86 h 86"/>
                <a:gd name="T8" fmla="*/ 21 w 85"/>
                <a:gd name="T9" fmla="*/ 49 h 86"/>
                <a:gd name="T10" fmla="*/ 18 w 85"/>
                <a:gd name="T11" fmla="*/ 49 h 86"/>
                <a:gd name="T12" fmla="*/ 16 w 85"/>
                <a:gd name="T13" fmla="*/ 49 h 86"/>
                <a:gd name="T14" fmla="*/ 64 w 85"/>
                <a:gd name="T15" fmla="*/ 49 h 86"/>
                <a:gd name="T16" fmla="*/ 64 w 85"/>
                <a:gd name="T17" fmla="*/ 86 h 86"/>
                <a:gd name="T18" fmla="*/ 67 w 85"/>
                <a:gd name="T19" fmla="*/ 86 h 86"/>
                <a:gd name="T20" fmla="*/ 69 w 85"/>
                <a:gd name="T21" fmla="*/ 86 h 86"/>
                <a:gd name="T22" fmla="*/ 69 w 85"/>
                <a:gd name="T23" fmla="*/ 49 h 86"/>
                <a:gd name="T24" fmla="*/ 67 w 85"/>
                <a:gd name="T25" fmla="*/ 49 h 86"/>
                <a:gd name="T26" fmla="*/ 64 w 85"/>
                <a:gd name="T27" fmla="*/ 49 h 86"/>
                <a:gd name="T28" fmla="*/ 85 w 85"/>
                <a:gd name="T29" fmla="*/ 43 h 86"/>
                <a:gd name="T30" fmla="*/ 42 w 85"/>
                <a:gd name="T31" fmla="*/ 0 h 86"/>
                <a:gd name="T32" fmla="*/ 0 w 85"/>
                <a:gd name="T33" fmla="*/ 43 h 86"/>
                <a:gd name="T34" fmla="*/ 2 w 85"/>
                <a:gd name="T35" fmla="*/ 58 h 86"/>
                <a:gd name="T36" fmla="*/ 0 w 85"/>
                <a:gd name="T37" fmla="*/ 67 h 86"/>
                <a:gd name="T38" fmla="*/ 10 w 85"/>
                <a:gd name="T39" fmla="*/ 84 h 86"/>
                <a:gd name="T40" fmla="*/ 10 w 85"/>
                <a:gd name="T41" fmla="*/ 51 h 86"/>
                <a:gd name="T42" fmla="*/ 6 w 85"/>
                <a:gd name="T43" fmla="*/ 54 h 86"/>
                <a:gd name="T44" fmla="*/ 5 w 85"/>
                <a:gd name="T45" fmla="*/ 46 h 86"/>
                <a:gd name="T46" fmla="*/ 42 w 85"/>
                <a:gd name="T47" fmla="*/ 8 h 86"/>
                <a:gd name="T48" fmla="*/ 80 w 85"/>
                <a:gd name="T49" fmla="*/ 46 h 86"/>
                <a:gd name="T50" fmla="*/ 79 w 85"/>
                <a:gd name="T51" fmla="*/ 54 h 86"/>
                <a:gd name="T52" fmla="*/ 75 w 85"/>
                <a:gd name="T53" fmla="*/ 51 h 86"/>
                <a:gd name="T54" fmla="*/ 75 w 85"/>
                <a:gd name="T55" fmla="*/ 84 h 86"/>
                <a:gd name="T56" fmla="*/ 85 w 85"/>
                <a:gd name="T57" fmla="*/ 67 h 86"/>
                <a:gd name="T58" fmla="*/ 83 w 85"/>
                <a:gd name="T59" fmla="*/ 58 h 86"/>
                <a:gd name="T60" fmla="*/ 85 w 85"/>
                <a:gd name="T61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86">
                  <a:moveTo>
                    <a:pt x="16" y="49"/>
                  </a:moveTo>
                  <a:cubicBezTo>
                    <a:pt x="16" y="86"/>
                    <a:pt x="16" y="86"/>
                    <a:pt x="16" y="86"/>
                  </a:cubicBezTo>
                  <a:cubicBezTo>
                    <a:pt x="17" y="86"/>
                    <a:pt x="17" y="86"/>
                    <a:pt x="18" y="86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7" y="49"/>
                    <a:pt x="17" y="49"/>
                    <a:pt x="16" y="49"/>
                  </a:cubicBezTo>
                  <a:close/>
                  <a:moveTo>
                    <a:pt x="64" y="49"/>
                  </a:moveTo>
                  <a:cubicBezTo>
                    <a:pt x="64" y="86"/>
                    <a:pt x="64" y="86"/>
                    <a:pt x="64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8" y="86"/>
                    <a:pt x="68" y="86"/>
                    <a:pt x="69" y="86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8" y="49"/>
                    <a:pt x="68" y="49"/>
                    <a:pt x="67" y="49"/>
                  </a:cubicBezTo>
                  <a:lnTo>
                    <a:pt x="64" y="49"/>
                  </a:lnTo>
                  <a:close/>
                  <a:moveTo>
                    <a:pt x="85" y="43"/>
                  </a:moveTo>
                  <a:cubicBezTo>
                    <a:pt x="85" y="20"/>
                    <a:pt x="66" y="0"/>
                    <a:pt x="42" y="0"/>
                  </a:cubicBezTo>
                  <a:cubicBezTo>
                    <a:pt x="19" y="0"/>
                    <a:pt x="0" y="20"/>
                    <a:pt x="0" y="43"/>
                  </a:cubicBezTo>
                  <a:cubicBezTo>
                    <a:pt x="0" y="48"/>
                    <a:pt x="0" y="53"/>
                    <a:pt x="2" y="58"/>
                  </a:cubicBezTo>
                  <a:cubicBezTo>
                    <a:pt x="0" y="61"/>
                    <a:pt x="0" y="64"/>
                    <a:pt x="0" y="67"/>
                  </a:cubicBezTo>
                  <a:cubicBezTo>
                    <a:pt x="0" y="75"/>
                    <a:pt x="4" y="81"/>
                    <a:pt x="10" y="84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1"/>
                    <a:pt x="7" y="52"/>
                    <a:pt x="6" y="54"/>
                  </a:cubicBezTo>
                  <a:cubicBezTo>
                    <a:pt x="5" y="51"/>
                    <a:pt x="5" y="49"/>
                    <a:pt x="5" y="46"/>
                  </a:cubicBezTo>
                  <a:cubicBezTo>
                    <a:pt x="5" y="25"/>
                    <a:pt x="22" y="8"/>
                    <a:pt x="42" y="8"/>
                  </a:cubicBezTo>
                  <a:cubicBezTo>
                    <a:pt x="63" y="8"/>
                    <a:pt x="80" y="25"/>
                    <a:pt x="80" y="46"/>
                  </a:cubicBezTo>
                  <a:cubicBezTo>
                    <a:pt x="80" y="49"/>
                    <a:pt x="80" y="51"/>
                    <a:pt x="79" y="54"/>
                  </a:cubicBezTo>
                  <a:cubicBezTo>
                    <a:pt x="78" y="52"/>
                    <a:pt x="76" y="51"/>
                    <a:pt x="75" y="51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81" y="81"/>
                    <a:pt x="85" y="75"/>
                    <a:pt x="85" y="67"/>
                  </a:cubicBezTo>
                  <a:cubicBezTo>
                    <a:pt x="85" y="64"/>
                    <a:pt x="84" y="61"/>
                    <a:pt x="83" y="58"/>
                  </a:cubicBezTo>
                  <a:cubicBezTo>
                    <a:pt x="85" y="53"/>
                    <a:pt x="85" y="48"/>
                    <a:pt x="8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3" name="Freeform 136"/>
            <p:cNvSpPr>
              <a:spLocks noEditPoints="1"/>
            </p:cNvSpPr>
            <p:nvPr/>
          </p:nvSpPr>
          <p:spPr bwMode="auto">
            <a:xfrm>
              <a:off x="9835925" y="4409487"/>
              <a:ext cx="332746" cy="330788"/>
            </a:xfrm>
            <a:custGeom>
              <a:avLst/>
              <a:gdLst>
                <a:gd name="T0" fmla="*/ 52 w 104"/>
                <a:gd name="T1" fmla="*/ 0 h 104"/>
                <a:gd name="T2" fmla="*/ 0 w 104"/>
                <a:gd name="T3" fmla="*/ 52 h 104"/>
                <a:gd name="T4" fmla="*/ 52 w 104"/>
                <a:gd name="T5" fmla="*/ 104 h 104"/>
                <a:gd name="T6" fmla="*/ 104 w 104"/>
                <a:gd name="T7" fmla="*/ 52 h 104"/>
                <a:gd name="T8" fmla="*/ 52 w 104"/>
                <a:gd name="T9" fmla="*/ 0 h 104"/>
                <a:gd name="T10" fmla="*/ 32 w 104"/>
                <a:gd name="T11" fmla="*/ 52 h 104"/>
                <a:gd name="T12" fmla="*/ 52 w 104"/>
                <a:gd name="T13" fmla="*/ 32 h 104"/>
                <a:gd name="T14" fmla="*/ 72 w 104"/>
                <a:gd name="T15" fmla="*/ 52 h 104"/>
                <a:gd name="T16" fmla="*/ 52 w 104"/>
                <a:gd name="T17" fmla="*/ 71 h 104"/>
                <a:gd name="T18" fmla="*/ 32 w 104"/>
                <a:gd name="T19" fmla="*/ 52 h 104"/>
                <a:gd name="T20" fmla="*/ 94 w 104"/>
                <a:gd name="T21" fmla="*/ 69 h 104"/>
                <a:gd name="T22" fmla="*/ 94 w 104"/>
                <a:gd name="T23" fmla="*/ 69 h 104"/>
                <a:gd name="T24" fmla="*/ 76 w 104"/>
                <a:gd name="T25" fmla="*/ 62 h 104"/>
                <a:gd name="T26" fmla="*/ 78 w 104"/>
                <a:gd name="T27" fmla="*/ 52 h 104"/>
                <a:gd name="T28" fmla="*/ 76 w 104"/>
                <a:gd name="T29" fmla="*/ 42 h 104"/>
                <a:gd name="T30" fmla="*/ 89 w 104"/>
                <a:gd name="T31" fmla="*/ 37 h 104"/>
                <a:gd name="T32" fmla="*/ 94 w 104"/>
                <a:gd name="T33" fmla="*/ 34 h 104"/>
                <a:gd name="T34" fmla="*/ 98 w 104"/>
                <a:gd name="T35" fmla="*/ 52 h 104"/>
                <a:gd name="T36" fmla="*/ 94 w 104"/>
                <a:gd name="T37" fmla="*/ 69 h 104"/>
                <a:gd name="T38" fmla="*/ 69 w 104"/>
                <a:gd name="T39" fmla="*/ 10 h 104"/>
                <a:gd name="T40" fmla="*/ 69 w 104"/>
                <a:gd name="T41" fmla="*/ 10 h 104"/>
                <a:gd name="T42" fmla="*/ 69 w 104"/>
                <a:gd name="T43" fmla="*/ 10 h 104"/>
                <a:gd name="T44" fmla="*/ 62 w 104"/>
                <a:gd name="T45" fmla="*/ 28 h 104"/>
                <a:gd name="T46" fmla="*/ 52 w 104"/>
                <a:gd name="T47" fmla="*/ 26 h 104"/>
                <a:gd name="T48" fmla="*/ 42 w 104"/>
                <a:gd name="T49" fmla="*/ 28 h 104"/>
                <a:gd name="T50" fmla="*/ 38 w 104"/>
                <a:gd name="T51" fmla="*/ 19 h 104"/>
                <a:gd name="T52" fmla="*/ 35 w 104"/>
                <a:gd name="T53" fmla="*/ 10 h 104"/>
                <a:gd name="T54" fmla="*/ 52 w 104"/>
                <a:gd name="T55" fmla="*/ 6 h 104"/>
                <a:gd name="T56" fmla="*/ 69 w 104"/>
                <a:gd name="T57" fmla="*/ 10 h 104"/>
                <a:gd name="T58" fmla="*/ 10 w 104"/>
                <a:gd name="T59" fmla="*/ 34 h 104"/>
                <a:gd name="T60" fmla="*/ 19 w 104"/>
                <a:gd name="T61" fmla="*/ 38 h 104"/>
                <a:gd name="T62" fmla="*/ 28 w 104"/>
                <a:gd name="T63" fmla="*/ 42 h 104"/>
                <a:gd name="T64" fmla="*/ 26 w 104"/>
                <a:gd name="T65" fmla="*/ 52 h 104"/>
                <a:gd name="T66" fmla="*/ 28 w 104"/>
                <a:gd name="T67" fmla="*/ 62 h 104"/>
                <a:gd name="T68" fmla="*/ 10 w 104"/>
                <a:gd name="T69" fmla="*/ 69 h 104"/>
                <a:gd name="T70" fmla="*/ 6 w 104"/>
                <a:gd name="T71" fmla="*/ 52 h 104"/>
                <a:gd name="T72" fmla="*/ 10 w 104"/>
                <a:gd name="T73" fmla="*/ 34 h 104"/>
                <a:gd name="T74" fmla="*/ 35 w 104"/>
                <a:gd name="T75" fmla="*/ 94 h 104"/>
                <a:gd name="T76" fmla="*/ 37 w 104"/>
                <a:gd name="T77" fmla="*/ 88 h 104"/>
                <a:gd name="T78" fmla="*/ 42 w 104"/>
                <a:gd name="T79" fmla="*/ 76 h 104"/>
                <a:gd name="T80" fmla="*/ 52 w 104"/>
                <a:gd name="T81" fmla="*/ 78 h 104"/>
                <a:gd name="T82" fmla="*/ 62 w 104"/>
                <a:gd name="T83" fmla="*/ 76 h 104"/>
                <a:gd name="T84" fmla="*/ 69 w 104"/>
                <a:gd name="T85" fmla="*/ 94 h 104"/>
                <a:gd name="T86" fmla="*/ 69 w 104"/>
                <a:gd name="T87" fmla="*/ 94 h 104"/>
                <a:gd name="T88" fmla="*/ 69 w 104"/>
                <a:gd name="T89" fmla="*/ 94 h 104"/>
                <a:gd name="T90" fmla="*/ 52 w 104"/>
                <a:gd name="T91" fmla="*/ 97 h 104"/>
                <a:gd name="T92" fmla="*/ 35 w 104"/>
                <a:gd name="T93" fmla="*/ 9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32" y="52"/>
                  </a:moveTo>
                  <a:cubicBezTo>
                    <a:pt x="32" y="41"/>
                    <a:pt x="41" y="32"/>
                    <a:pt x="52" y="32"/>
                  </a:cubicBezTo>
                  <a:cubicBezTo>
                    <a:pt x="63" y="32"/>
                    <a:pt x="72" y="41"/>
                    <a:pt x="72" y="52"/>
                  </a:cubicBezTo>
                  <a:cubicBezTo>
                    <a:pt x="72" y="63"/>
                    <a:pt x="63" y="71"/>
                    <a:pt x="52" y="71"/>
                  </a:cubicBezTo>
                  <a:cubicBezTo>
                    <a:pt x="41" y="71"/>
                    <a:pt x="32" y="63"/>
                    <a:pt x="32" y="52"/>
                  </a:cubicBezTo>
                  <a:close/>
                  <a:moveTo>
                    <a:pt x="94" y="69"/>
                  </a:moveTo>
                  <a:cubicBezTo>
                    <a:pt x="94" y="69"/>
                    <a:pt x="94" y="69"/>
                    <a:pt x="94" y="69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7" y="59"/>
                    <a:pt x="78" y="55"/>
                    <a:pt x="78" y="52"/>
                  </a:cubicBezTo>
                  <a:cubicBezTo>
                    <a:pt x="78" y="48"/>
                    <a:pt x="77" y="45"/>
                    <a:pt x="76" y="42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6" y="40"/>
                    <a:pt x="98" y="46"/>
                    <a:pt x="98" y="52"/>
                  </a:cubicBezTo>
                  <a:cubicBezTo>
                    <a:pt x="98" y="58"/>
                    <a:pt x="96" y="64"/>
                    <a:pt x="94" y="69"/>
                  </a:cubicBezTo>
                  <a:close/>
                  <a:moveTo>
                    <a:pt x="69" y="10"/>
                  </a:moveTo>
                  <a:cubicBezTo>
                    <a:pt x="69" y="10"/>
                    <a:pt x="69" y="10"/>
                    <a:pt x="69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59" y="26"/>
                    <a:pt x="56" y="26"/>
                    <a:pt x="52" y="26"/>
                  </a:cubicBezTo>
                  <a:cubicBezTo>
                    <a:pt x="48" y="26"/>
                    <a:pt x="45" y="26"/>
                    <a:pt x="42" y="28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0" y="7"/>
                    <a:pt x="46" y="6"/>
                    <a:pt x="52" y="6"/>
                  </a:cubicBezTo>
                  <a:cubicBezTo>
                    <a:pt x="58" y="6"/>
                    <a:pt x="64" y="7"/>
                    <a:pt x="69" y="10"/>
                  </a:cubicBezTo>
                  <a:close/>
                  <a:moveTo>
                    <a:pt x="10" y="34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5"/>
                    <a:pt x="26" y="48"/>
                    <a:pt x="26" y="52"/>
                  </a:cubicBezTo>
                  <a:cubicBezTo>
                    <a:pt x="26" y="55"/>
                    <a:pt x="27" y="59"/>
                    <a:pt x="28" y="62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8" y="64"/>
                    <a:pt x="6" y="58"/>
                    <a:pt x="6" y="52"/>
                  </a:cubicBezTo>
                  <a:cubicBezTo>
                    <a:pt x="6" y="46"/>
                    <a:pt x="8" y="40"/>
                    <a:pt x="10" y="34"/>
                  </a:cubicBezTo>
                  <a:close/>
                  <a:moveTo>
                    <a:pt x="35" y="94"/>
                  </a:moveTo>
                  <a:cubicBezTo>
                    <a:pt x="37" y="88"/>
                    <a:pt x="37" y="88"/>
                    <a:pt x="37" y="88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5" y="77"/>
                    <a:pt x="48" y="78"/>
                    <a:pt x="52" y="78"/>
                  </a:cubicBezTo>
                  <a:cubicBezTo>
                    <a:pt x="56" y="78"/>
                    <a:pt x="59" y="77"/>
                    <a:pt x="62" y="76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4" y="96"/>
                    <a:pt x="58" y="97"/>
                    <a:pt x="52" y="97"/>
                  </a:cubicBezTo>
                  <a:cubicBezTo>
                    <a:pt x="46" y="97"/>
                    <a:pt x="40" y="96"/>
                    <a:pt x="35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4" name="Freeform 137"/>
            <p:cNvSpPr>
              <a:spLocks/>
            </p:cNvSpPr>
            <p:nvPr/>
          </p:nvSpPr>
          <p:spPr bwMode="auto">
            <a:xfrm>
              <a:off x="9935749" y="4810740"/>
              <a:ext cx="383636" cy="387551"/>
            </a:xfrm>
            <a:custGeom>
              <a:avLst/>
              <a:gdLst>
                <a:gd name="T0" fmla="*/ 0 w 120"/>
                <a:gd name="T1" fmla="*/ 70 h 121"/>
                <a:gd name="T2" fmla="*/ 10 w 120"/>
                <a:gd name="T3" fmla="*/ 80 h 121"/>
                <a:gd name="T4" fmla="*/ 20 w 120"/>
                <a:gd name="T5" fmla="*/ 70 h 121"/>
                <a:gd name="T6" fmla="*/ 20 w 120"/>
                <a:gd name="T7" fmla="*/ 34 h 121"/>
                <a:gd name="T8" fmla="*/ 103 w 120"/>
                <a:gd name="T9" fmla="*/ 117 h 121"/>
                <a:gd name="T10" fmla="*/ 117 w 120"/>
                <a:gd name="T11" fmla="*/ 117 h 121"/>
                <a:gd name="T12" fmla="*/ 120 w 120"/>
                <a:gd name="T13" fmla="*/ 110 h 121"/>
                <a:gd name="T14" fmla="*/ 117 w 120"/>
                <a:gd name="T15" fmla="*/ 103 h 121"/>
                <a:gd name="T16" fmla="*/ 34 w 120"/>
                <a:gd name="T17" fmla="*/ 20 h 121"/>
                <a:gd name="T18" fmla="*/ 70 w 120"/>
                <a:gd name="T19" fmla="*/ 20 h 121"/>
                <a:gd name="T20" fmla="*/ 80 w 120"/>
                <a:gd name="T21" fmla="*/ 10 h 121"/>
                <a:gd name="T22" fmla="*/ 70 w 120"/>
                <a:gd name="T23" fmla="*/ 0 h 121"/>
                <a:gd name="T24" fmla="*/ 0 w 120"/>
                <a:gd name="T25" fmla="*/ 0 h 121"/>
                <a:gd name="T26" fmla="*/ 0 w 120"/>
                <a:gd name="T27" fmla="*/ 7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121">
                  <a:moveTo>
                    <a:pt x="0" y="70"/>
                  </a:moveTo>
                  <a:cubicBezTo>
                    <a:pt x="0" y="76"/>
                    <a:pt x="4" y="80"/>
                    <a:pt x="10" y="80"/>
                  </a:cubicBezTo>
                  <a:cubicBezTo>
                    <a:pt x="15" y="80"/>
                    <a:pt x="20" y="76"/>
                    <a:pt x="20" y="70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07" y="121"/>
                    <a:pt x="113" y="121"/>
                    <a:pt x="117" y="117"/>
                  </a:cubicBezTo>
                  <a:cubicBezTo>
                    <a:pt x="119" y="115"/>
                    <a:pt x="120" y="113"/>
                    <a:pt x="120" y="110"/>
                  </a:cubicBezTo>
                  <a:cubicBezTo>
                    <a:pt x="120" y="108"/>
                    <a:pt x="119" y="105"/>
                    <a:pt x="117" y="103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5" y="20"/>
                    <a:pt x="80" y="15"/>
                    <a:pt x="80" y="10"/>
                  </a:cubicBezTo>
                  <a:cubicBezTo>
                    <a:pt x="80" y="4"/>
                    <a:pt x="75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7" name="Freeform 138"/>
            <p:cNvSpPr>
              <a:spLocks noEditPoints="1"/>
            </p:cNvSpPr>
            <p:nvPr/>
          </p:nvSpPr>
          <p:spPr bwMode="auto">
            <a:xfrm>
              <a:off x="9426843" y="3544348"/>
              <a:ext cx="399295" cy="330788"/>
            </a:xfrm>
            <a:custGeom>
              <a:avLst/>
              <a:gdLst>
                <a:gd name="T0" fmla="*/ 125 w 125"/>
                <a:gd name="T1" fmla="*/ 55 h 103"/>
                <a:gd name="T2" fmla="*/ 110 w 125"/>
                <a:gd name="T3" fmla="*/ 24 h 103"/>
                <a:gd name="T4" fmla="*/ 86 w 125"/>
                <a:gd name="T5" fmla="*/ 24 h 103"/>
                <a:gd name="T6" fmla="*/ 86 w 125"/>
                <a:gd name="T7" fmla="*/ 8 h 103"/>
                <a:gd name="T8" fmla="*/ 78 w 125"/>
                <a:gd name="T9" fmla="*/ 0 h 103"/>
                <a:gd name="T10" fmla="*/ 8 w 125"/>
                <a:gd name="T11" fmla="*/ 0 h 103"/>
                <a:gd name="T12" fmla="*/ 0 w 125"/>
                <a:gd name="T13" fmla="*/ 8 h 103"/>
                <a:gd name="T14" fmla="*/ 0 w 125"/>
                <a:gd name="T15" fmla="*/ 71 h 103"/>
                <a:gd name="T16" fmla="*/ 8 w 125"/>
                <a:gd name="T17" fmla="*/ 79 h 103"/>
                <a:gd name="T18" fmla="*/ 18 w 125"/>
                <a:gd name="T19" fmla="*/ 79 h 103"/>
                <a:gd name="T20" fmla="*/ 16 w 125"/>
                <a:gd name="T21" fmla="*/ 87 h 103"/>
                <a:gd name="T22" fmla="*/ 31 w 125"/>
                <a:gd name="T23" fmla="*/ 103 h 103"/>
                <a:gd name="T24" fmla="*/ 47 w 125"/>
                <a:gd name="T25" fmla="*/ 87 h 103"/>
                <a:gd name="T26" fmla="*/ 45 w 125"/>
                <a:gd name="T27" fmla="*/ 79 h 103"/>
                <a:gd name="T28" fmla="*/ 88 w 125"/>
                <a:gd name="T29" fmla="*/ 79 h 103"/>
                <a:gd name="T30" fmla="*/ 86 w 125"/>
                <a:gd name="T31" fmla="*/ 87 h 103"/>
                <a:gd name="T32" fmla="*/ 102 w 125"/>
                <a:gd name="T33" fmla="*/ 103 h 103"/>
                <a:gd name="T34" fmla="*/ 118 w 125"/>
                <a:gd name="T35" fmla="*/ 87 h 103"/>
                <a:gd name="T36" fmla="*/ 115 w 125"/>
                <a:gd name="T37" fmla="*/ 79 h 103"/>
                <a:gd name="T38" fmla="*/ 125 w 125"/>
                <a:gd name="T39" fmla="*/ 79 h 103"/>
                <a:gd name="T40" fmla="*/ 125 w 125"/>
                <a:gd name="T41" fmla="*/ 55 h 103"/>
                <a:gd name="T42" fmla="*/ 86 w 125"/>
                <a:gd name="T43" fmla="*/ 55 h 103"/>
                <a:gd name="T44" fmla="*/ 86 w 125"/>
                <a:gd name="T45" fmla="*/ 36 h 103"/>
                <a:gd name="T46" fmla="*/ 102 w 125"/>
                <a:gd name="T47" fmla="*/ 36 h 103"/>
                <a:gd name="T48" fmla="*/ 112 w 125"/>
                <a:gd name="T49" fmla="*/ 55 h 103"/>
                <a:gd name="T50" fmla="*/ 86 w 125"/>
                <a:gd name="T51" fmla="*/ 5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5" h="103">
                  <a:moveTo>
                    <a:pt x="125" y="55"/>
                  </a:moveTo>
                  <a:cubicBezTo>
                    <a:pt x="110" y="24"/>
                    <a:pt x="110" y="24"/>
                    <a:pt x="110" y="24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4"/>
                    <a:pt x="83" y="0"/>
                    <a:pt x="7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6" y="81"/>
                    <a:pt x="16" y="84"/>
                    <a:pt x="16" y="87"/>
                  </a:cubicBezTo>
                  <a:cubicBezTo>
                    <a:pt x="16" y="96"/>
                    <a:pt x="23" y="103"/>
                    <a:pt x="31" y="103"/>
                  </a:cubicBezTo>
                  <a:cubicBezTo>
                    <a:pt x="40" y="103"/>
                    <a:pt x="47" y="96"/>
                    <a:pt x="47" y="87"/>
                  </a:cubicBezTo>
                  <a:cubicBezTo>
                    <a:pt x="47" y="84"/>
                    <a:pt x="46" y="81"/>
                    <a:pt x="45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4"/>
                    <a:pt x="86" y="87"/>
                  </a:cubicBezTo>
                  <a:cubicBezTo>
                    <a:pt x="86" y="96"/>
                    <a:pt x="93" y="103"/>
                    <a:pt x="102" y="103"/>
                  </a:cubicBezTo>
                  <a:cubicBezTo>
                    <a:pt x="111" y="103"/>
                    <a:pt x="118" y="96"/>
                    <a:pt x="118" y="87"/>
                  </a:cubicBezTo>
                  <a:cubicBezTo>
                    <a:pt x="118" y="84"/>
                    <a:pt x="117" y="81"/>
                    <a:pt x="115" y="79"/>
                  </a:cubicBezTo>
                  <a:cubicBezTo>
                    <a:pt x="125" y="79"/>
                    <a:pt x="125" y="79"/>
                    <a:pt x="125" y="79"/>
                  </a:cubicBezTo>
                  <a:lnTo>
                    <a:pt x="125" y="55"/>
                  </a:lnTo>
                  <a:close/>
                  <a:moveTo>
                    <a:pt x="86" y="55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12" y="55"/>
                    <a:pt x="112" y="55"/>
                    <a:pt x="112" y="55"/>
                  </a:cubicBezTo>
                  <a:lnTo>
                    <a:pt x="86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8" name="Freeform 139"/>
            <p:cNvSpPr>
              <a:spLocks noEditPoints="1"/>
            </p:cNvSpPr>
            <p:nvPr/>
          </p:nvSpPr>
          <p:spPr bwMode="auto">
            <a:xfrm>
              <a:off x="9250684" y="3160712"/>
              <a:ext cx="336661" cy="336661"/>
            </a:xfrm>
            <a:custGeom>
              <a:avLst/>
              <a:gdLst>
                <a:gd name="T0" fmla="*/ 101 w 105"/>
                <a:gd name="T1" fmla="*/ 29 h 105"/>
                <a:gd name="T2" fmla="*/ 72 w 105"/>
                <a:gd name="T3" fmla="*/ 26 h 105"/>
                <a:gd name="T4" fmla="*/ 89 w 105"/>
                <a:gd name="T5" fmla="*/ 10 h 105"/>
                <a:gd name="T6" fmla="*/ 82 w 105"/>
                <a:gd name="T7" fmla="*/ 3 h 105"/>
                <a:gd name="T8" fmla="*/ 59 w 105"/>
                <a:gd name="T9" fmla="*/ 26 h 105"/>
                <a:gd name="T10" fmla="*/ 53 w 105"/>
                <a:gd name="T11" fmla="*/ 26 h 105"/>
                <a:gd name="T12" fmla="*/ 53 w 105"/>
                <a:gd name="T13" fmla="*/ 26 h 105"/>
                <a:gd name="T14" fmla="*/ 26 w 105"/>
                <a:gd name="T15" fmla="*/ 0 h 105"/>
                <a:gd name="T16" fmla="*/ 20 w 105"/>
                <a:gd name="T17" fmla="*/ 6 h 105"/>
                <a:gd name="T18" fmla="*/ 40 w 105"/>
                <a:gd name="T19" fmla="*/ 26 h 105"/>
                <a:gd name="T20" fmla="*/ 4 w 105"/>
                <a:gd name="T21" fmla="*/ 29 h 105"/>
                <a:gd name="T22" fmla="*/ 0 w 105"/>
                <a:gd name="T23" fmla="*/ 65 h 105"/>
                <a:gd name="T24" fmla="*/ 4 w 105"/>
                <a:gd name="T25" fmla="*/ 102 h 105"/>
                <a:gd name="T26" fmla="*/ 53 w 105"/>
                <a:gd name="T27" fmla="*/ 105 h 105"/>
                <a:gd name="T28" fmla="*/ 101 w 105"/>
                <a:gd name="T29" fmla="*/ 102 h 105"/>
                <a:gd name="T30" fmla="*/ 105 w 105"/>
                <a:gd name="T31" fmla="*/ 65 h 105"/>
                <a:gd name="T32" fmla="*/ 101 w 105"/>
                <a:gd name="T33" fmla="*/ 29 h 105"/>
                <a:gd name="T34" fmla="*/ 89 w 105"/>
                <a:gd name="T35" fmla="*/ 90 h 105"/>
                <a:gd name="T36" fmla="*/ 53 w 105"/>
                <a:gd name="T37" fmla="*/ 92 h 105"/>
                <a:gd name="T38" fmla="*/ 16 w 105"/>
                <a:gd name="T39" fmla="*/ 90 h 105"/>
                <a:gd name="T40" fmla="*/ 13 w 105"/>
                <a:gd name="T41" fmla="*/ 65 h 105"/>
                <a:gd name="T42" fmla="*/ 16 w 105"/>
                <a:gd name="T43" fmla="*/ 41 h 105"/>
                <a:gd name="T44" fmla="*/ 53 w 105"/>
                <a:gd name="T45" fmla="*/ 39 h 105"/>
                <a:gd name="T46" fmla="*/ 89 w 105"/>
                <a:gd name="T47" fmla="*/ 41 h 105"/>
                <a:gd name="T48" fmla="*/ 92 w 105"/>
                <a:gd name="T49" fmla="*/ 65 h 105"/>
                <a:gd name="T50" fmla="*/ 89 w 105"/>
                <a:gd name="T51" fmla="*/ 9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" h="105">
                  <a:moveTo>
                    <a:pt x="101" y="29"/>
                  </a:moveTo>
                  <a:cubicBezTo>
                    <a:pt x="92" y="28"/>
                    <a:pt x="82" y="27"/>
                    <a:pt x="72" y="26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7" y="26"/>
                    <a:pt x="55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7" y="27"/>
                    <a:pt x="15" y="28"/>
                    <a:pt x="4" y="29"/>
                  </a:cubicBezTo>
                  <a:cubicBezTo>
                    <a:pt x="2" y="40"/>
                    <a:pt x="0" y="53"/>
                    <a:pt x="0" y="65"/>
                  </a:cubicBezTo>
                  <a:cubicBezTo>
                    <a:pt x="0" y="78"/>
                    <a:pt x="2" y="91"/>
                    <a:pt x="4" y="102"/>
                  </a:cubicBezTo>
                  <a:cubicBezTo>
                    <a:pt x="19" y="104"/>
                    <a:pt x="35" y="105"/>
                    <a:pt x="53" y="105"/>
                  </a:cubicBezTo>
                  <a:cubicBezTo>
                    <a:pt x="70" y="105"/>
                    <a:pt x="86" y="104"/>
                    <a:pt x="101" y="102"/>
                  </a:cubicBezTo>
                  <a:cubicBezTo>
                    <a:pt x="104" y="91"/>
                    <a:pt x="105" y="78"/>
                    <a:pt x="105" y="65"/>
                  </a:cubicBezTo>
                  <a:cubicBezTo>
                    <a:pt x="105" y="53"/>
                    <a:pt x="104" y="40"/>
                    <a:pt x="101" y="29"/>
                  </a:cubicBezTo>
                  <a:close/>
                  <a:moveTo>
                    <a:pt x="89" y="90"/>
                  </a:moveTo>
                  <a:cubicBezTo>
                    <a:pt x="78" y="91"/>
                    <a:pt x="65" y="92"/>
                    <a:pt x="53" y="92"/>
                  </a:cubicBezTo>
                  <a:cubicBezTo>
                    <a:pt x="40" y="92"/>
                    <a:pt x="27" y="91"/>
                    <a:pt x="16" y="90"/>
                  </a:cubicBezTo>
                  <a:cubicBezTo>
                    <a:pt x="14" y="82"/>
                    <a:pt x="13" y="74"/>
                    <a:pt x="13" y="65"/>
                  </a:cubicBezTo>
                  <a:cubicBezTo>
                    <a:pt x="13" y="57"/>
                    <a:pt x="14" y="49"/>
                    <a:pt x="16" y="41"/>
                  </a:cubicBezTo>
                  <a:cubicBezTo>
                    <a:pt x="27" y="40"/>
                    <a:pt x="40" y="39"/>
                    <a:pt x="53" y="39"/>
                  </a:cubicBezTo>
                  <a:cubicBezTo>
                    <a:pt x="65" y="39"/>
                    <a:pt x="78" y="40"/>
                    <a:pt x="89" y="41"/>
                  </a:cubicBezTo>
                  <a:cubicBezTo>
                    <a:pt x="91" y="49"/>
                    <a:pt x="92" y="57"/>
                    <a:pt x="92" y="65"/>
                  </a:cubicBezTo>
                  <a:cubicBezTo>
                    <a:pt x="92" y="74"/>
                    <a:pt x="91" y="82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9" name="Freeform 140"/>
            <p:cNvSpPr>
              <a:spLocks/>
            </p:cNvSpPr>
            <p:nvPr/>
          </p:nvSpPr>
          <p:spPr bwMode="auto">
            <a:xfrm>
              <a:off x="9274172" y="2775119"/>
              <a:ext cx="428656" cy="348404"/>
            </a:xfrm>
            <a:custGeom>
              <a:avLst/>
              <a:gdLst>
                <a:gd name="T0" fmla="*/ 134 w 134"/>
                <a:gd name="T1" fmla="*/ 13 h 109"/>
                <a:gd name="T2" fmla="*/ 118 w 134"/>
                <a:gd name="T3" fmla="*/ 17 h 109"/>
                <a:gd name="T4" fmla="*/ 130 w 134"/>
                <a:gd name="T5" fmla="*/ 2 h 109"/>
                <a:gd name="T6" fmla="*/ 113 w 134"/>
                <a:gd name="T7" fmla="*/ 9 h 109"/>
                <a:gd name="T8" fmla="*/ 93 w 134"/>
                <a:gd name="T9" fmla="*/ 0 h 109"/>
                <a:gd name="T10" fmla="*/ 65 w 134"/>
                <a:gd name="T11" fmla="*/ 28 h 109"/>
                <a:gd name="T12" fmla="*/ 66 w 134"/>
                <a:gd name="T13" fmla="*/ 34 h 109"/>
                <a:gd name="T14" fmla="*/ 10 w 134"/>
                <a:gd name="T15" fmla="*/ 5 h 109"/>
                <a:gd name="T16" fmla="*/ 6 w 134"/>
                <a:gd name="T17" fmla="*/ 19 h 109"/>
                <a:gd name="T18" fmla="*/ 18 w 134"/>
                <a:gd name="T19" fmla="*/ 42 h 109"/>
                <a:gd name="T20" fmla="*/ 6 w 134"/>
                <a:gd name="T21" fmla="*/ 38 h 109"/>
                <a:gd name="T22" fmla="*/ 6 w 134"/>
                <a:gd name="T23" fmla="*/ 39 h 109"/>
                <a:gd name="T24" fmla="*/ 28 w 134"/>
                <a:gd name="T25" fmla="*/ 66 h 109"/>
                <a:gd name="T26" fmla="*/ 20 w 134"/>
                <a:gd name="T27" fmla="*/ 67 h 109"/>
                <a:gd name="T28" fmla="*/ 15 w 134"/>
                <a:gd name="T29" fmla="*/ 66 h 109"/>
                <a:gd name="T30" fmla="*/ 41 w 134"/>
                <a:gd name="T31" fmla="*/ 85 h 109"/>
                <a:gd name="T32" fmla="*/ 7 w 134"/>
                <a:gd name="T33" fmla="*/ 97 h 109"/>
                <a:gd name="T34" fmla="*/ 0 w 134"/>
                <a:gd name="T35" fmla="*/ 96 h 109"/>
                <a:gd name="T36" fmla="*/ 42 w 134"/>
                <a:gd name="T37" fmla="*/ 109 h 109"/>
                <a:gd name="T38" fmla="*/ 120 w 134"/>
                <a:gd name="T39" fmla="*/ 31 h 109"/>
                <a:gd name="T40" fmla="*/ 120 w 134"/>
                <a:gd name="T41" fmla="*/ 27 h 109"/>
                <a:gd name="T42" fmla="*/ 134 w 134"/>
                <a:gd name="T43" fmla="*/ 1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109">
                  <a:moveTo>
                    <a:pt x="134" y="13"/>
                  </a:moveTo>
                  <a:cubicBezTo>
                    <a:pt x="129" y="15"/>
                    <a:pt x="124" y="17"/>
                    <a:pt x="118" y="17"/>
                  </a:cubicBezTo>
                  <a:cubicBezTo>
                    <a:pt x="124" y="14"/>
                    <a:pt x="128" y="9"/>
                    <a:pt x="130" y="2"/>
                  </a:cubicBezTo>
                  <a:cubicBezTo>
                    <a:pt x="125" y="5"/>
                    <a:pt x="119" y="8"/>
                    <a:pt x="113" y="9"/>
                  </a:cubicBezTo>
                  <a:cubicBezTo>
                    <a:pt x="108" y="3"/>
                    <a:pt x="101" y="0"/>
                    <a:pt x="93" y="0"/>
                  </a:cubicBezTo>
                  <a:cubicBezTo>
                    <a:pt x="78" y="0"/>
                    <a:pt x="65" y="12"/>
                    <a:pt x="65" y="28"/>
                  </a:cubicBezTo>
                  <a:cubicBezTo>
                    <a:pt x="65" y="30"/>
                    <a:pt x="66" y="32"/>
                    <a:pt x="66" y="34"/>
                  </a:cubicBezTo>
                  <a:cubicBezTo>
                    <a:pt x="43" y="33"/>
                    <a:pt x="23" y="22"/>
                    <a:pt x="10" y="5"/>
                  </a:cubicBezTo>
                  <a:cubicBezTo>
                    <a:pt x="7" y="9"/>
                    <a:pt x="6" y="14"/>
                    <a:pt x="6" y="19"/>
                  </a:cubicBezTo>
                  <a:cubicBezTo>
                    <a:pt x="6" y="28"/>
                    <a:pt x="11" y="37"/>
                    <a:pt x="18" y="42"/>
                  </a:cubicBezTo>
                  <a:cubicBezTo>
                    <a:pt x="14" y="42"/>
                    <a:pt x="9" y="40"/>
                    <a:pt x="6" y="38"/>
                  </a:cubicBezTo>
                  <a:cubicBezTo>
                    <a:pt x="6" y="38"/>
                    <a:pt x="6" y="39"/>
                    <a:pt x="6" y="39"/>
                  </a:cubicBezTo>
                  <a:cubicBezTo>
                    <a:pt x="6" y="52"/>
                    <a:pt x="15" y="63"/>
                    <a:pt x="28" y="66"/>
                  </a:cubicBezTo>
                  <a:cubicBezTo>
                    <a:pt x="25" y="66"/>
                    <a:pt x="23" y="67"/>
                    <a:pt x="20" y="67"/>
                  </a:cubicBezTo>
                  <a:cubicBezTo>
                    <a:pt x="19" y="67"/>
                    <a:pt x="17" y="66"/>
                    <a:pt x="15" y="66"/>
                  </a:cubicBezTo>
                  <a:cubicBezTo>
                    <a:pt x="19" y="77"/>
                    <a:pt x="29" y="85"/>
                    <a:pt x="41" y="85"/>
                  </a:cubicBezTo>
                  <a:cubicBezTo>
                    <a:pt x="31" y="92"/>
                    <a:pt x="20" y="97"/>
                    <a:pt x="7" y="97"/>
                  </a:cubicBezTo>
                  <a:cubicBezTo>
                    <a:pt x="5" y="97"/>
                    <a:pt x="2" y="97"/>
                    <a:pt x="0" y="96"/>
                  </a:cubicBezTo>
                  <a:cubicBezTo>
                    <a:pt x="12" y="104"/>
                    <a:pt x="27" y="109"/>
                    <a:pt x="42" y="109"/>
                  </a:cubicBezTo>
                  <a:cubicBezTo>
                    <a:pt x="93" y="109"/>
                    <a:pt x="120" y="67"/>
                    <a:pt x="120" y="31"/>
                  </a:cubicBezTo>
                  <a:cubicBezTo>
                    <a:pt x="120" y="30"/>
                    <a:pt x="120" y="28"/>
                    <a:pt x="120" y="27"/>
                  </a:cubicBezTo>
                  <a:cubicBezTo>
                    <a:pt x="126" y="23"/>
                    <a:pt x="130" y="18"/>
                    <a:pt x="13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0" name="Freeform 141"/>
            <p:cNvSpPr>
              <a:spLocks noEditPoints="1"/>
            </p:cNvSpPr>
            <p:nvPr/>
          </p:nvSpPr>
          <p:spPr bwMode="auto">
            <a:xfrm>
              <a:off x="9465990" y="4558244"/>
              <a:ext cx="414954" cy="391466"/>
            </a:xfrm>
            <a:custGeom>
              <a:avLst/>
              <a:gdLst>
                <a:gd name="T0" fmla="*/ 93 w 212"/>
                <a:gd name="T1" fmla="*/ 107 h 200"/>
                <a:gd name="T2" fmla="*/ 119 w 212"/>
                <a:gd name="T3" fmla="*/ 107 h 200"/>
                <a:gd name="T4" fmla="*/ 119 w 212"/>
                <a:gd name="T5" fmla="*/ 54 h 200"/>
                <a:gd name="T6" fmla="*/ 158 w 212"/>
                <a:gd name="T7" fmla="*/ 54 h 200"/>
                <a:gd name="T8" fmla="*/ 106 w 212"/>
                <a:gd name="T9" fmla="*/ 0 h 200"/>
                <a:gd name="T10" fmla="*/ 52 w 212"/>
                <a:gd name="T11" fmla="*/ 54 h 200"/>
                <a:gd name="T12" fmla="*/ 93 w 212"/>
                <a:gd name="T13" fmla="*/ 54 h 200"/>
                <a:gd name="T14" fmla="*/ 93 w 212"/>
                <a:gd name="T15" fmla="*/ 107 h 200"/>
                <a:gd name="T16" fmla="*/ 132 w 212"/>
                <a:gd name="T17" fmla="*/ 77 h 200"/>
                <a:gd name="T18" fmla="*/ 132 w 212"/>
                <a:gd name="T19" fmla="*/ 97 h 200"/>
                <a:gd name="T20" fmla="*/ 192 w 212"/>
                <a:gd name="T21" fmla="*/ 120 h 200"/>
                <a:gd name="T22" fmla="*/ 106 w 212"/>
                <a:gd name="T23" fmla="*/ 152 h 200"/>
                <a:gd name="T24" fmla="*/ 18 w 212"/>
                <a:gd name="T25" fmla="*/ 120 h 200"/>
                <a:gd name="T26" fmla="*/ 78 w 212"/>
                <a:gd name="T27" fmla="*/ 97 h 200"/>
                <a:gd name="T28" fmla="*/ 78 w 212"/>
                <a:gd name="T29" fmla="*/ 77 h 200"/>
                <a:gd name="T30" fmla="*/ 0 w 212"/>
                <a:gd name="T31" fmla="*/ 107 h 200"/>
                <a:gd name="T32" fmla="*/ 0 w 212"/>
                <a:gd name="T33" fmla="*/ 160 h 200"/>
                <a:gd name="T34" fmla="*/ 106 w 212"/>
                <a:gd name="T35" fmla="*/ 200 h 200"/>
                <a:gd name="T36" fmla="*/ 212 w 212"/>
                <a:gd name="T37" fmla="*/ 160 h 200"/>
                <a:gd name="T38" fmla="*/ 212 w 212"/>
                <a:gd name="T39" fmla="*/ 107 h 200"/>
                <a:gd name="T40" fmla="*/ 132 w 212"/>
                <a:gd name="T41" fmla="*/ 7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2" h="200">
                  <a:moveTo>
                    <a:pt x="93" y="107"/>
                  </a:moveTo>
                  <a:lnTo>
                    <a:pt x="119" y="107"/>
                  </a:lnTo>
                  <a:lnTo>
                    <a:pt x="119" y="54"/>
                  </a:lnTo>
                  <a:lnTo>
                    <a:pt x="158" y="54"/>
                  </a:lnTo>
                  <a:lnTo>
                    <a:pt x="106" y="0"/>
                  </a:lnTo>
                  <a:lnTo>
                    <a:pt x="52" y="54"/>
                  </a:lnTo>
                  <a:lnTo>
                    <a:pt x="93" y="54"/>
                  </a:lnTo>
                  <a:lnTo>
                    <a:pt x="93" y="107"/>
                  </a:lnTo>
                  <a:close/>
                  <a:moveTo>
                    <a:pt x="132" y="77"/>
                  </a:moveTo>
                  <a:lnTo>
                    <a:pt x="132" y="97"/>
                  </a:lnTo>
                  <a:lnTo>
                    <a:pt x="192" y="120"/>
                  </a:lnTo>
                  <a:lnTo>
                    <a:pt x="106" y="152"/>
                  </a:lnTo>
                  <a:lnTo>
                    <a:pt x="18" y="120"/>
                  </a:lnTo>
                  <a:lnTo>
                    <a:pt x="78" y="97"/>
                  </a:lnTo>
                  <a:lnTo>
                    <a:pt x="78" y="77"/>
                  </a:lnTo>
                  <a:lnTo>
                    <a:pt x="0" y="107"/>
                  </a:lnTo>
                  <a:lnTo>
                    <a:pt x="0" y="160"/>
                  </a:lnTo>
                  <a:lnTo>
                    <a:pt x="106" y="200"/>
                  </a:lnTo>
                  <a:lnTo>
                    <a:pt x="212" y="160"/>
                  </a:lnTo>
                  <a:lnTo>
                    <a:pt x="212" y="107"/>
                  </a:lnTo>
                  <a:lnTo>
                    <a:pt x="132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1" name="Freeform 142"/>
            <p:cNvSpPr>
              <a:spLocks noEditPoints="1"/>
            </p:cNvSpPr>
            <p:nvPr/>
          </p:nvSpPr>
          <p:spPr bwMode="auto">
            <a:xfrm>
              <a:off x="9446417" y="4981027"/>
              <a:ext cx="317087" cy="240751"/>
            </a:xfrm>
            <a:custGeom>
              <a:avLst/>
              <a:gdLst>
                <a:gd name="T0" fmla="*/ 37 w 99"/>
                <a:gd name="T1" fmla="*/ 16 h 75"/>
                <a:gd name="T2" fmla="*/ 53 w 99"/>
                <a:gd name="T3" fmla="*/ 31 h 75"/>
                <a:gd name="T4" fmla="*/ 68 w 99"/>
                <a:gd name="T5" fmla="*/ 16 h 75"/>
                <a:gd name="T6" fmla="*/ 53 w 99"/>
                <a:gd name="T7" fmla="*/ 0 h 75"/>
                <a:gd name="T8" fmla="*/ 37 w 99"/>
                <a:gd name="T9" fmla="*/ 16 h 75"/>
                <a:gd name="T10" fmla="*/ 0 w 99"/>
                <a:gd name="T11" fmla="*/ 16 h 75"/>
                <a:gd name="T12" fmla="*/ 16 w 99"/>
                <a:gd name="T13" fmla="*/ 31 h 75"/>
                <a:gd name="T14" fmla="*/ 31 w 99"/>
                <a:gd name="T15" fmla="*/ 16 h 75"/>
                <a:gd name="T16" fmla="*/ 16 w 99"/>
                <a:gd name="T17" fmla="*/ 0 h 75"/>
                <a:gd name="T18" fmla="*/ 0 w 99"/>
                <a:gd name="T19" fmla="*/ 16 h 75"/>
                <a:gd name="T20" fmla="*/ 74 w 99"/>
                <a:gd name="T21" fmla="*/ 47 h 75"/>
                <a:gd name="T22" fmla="*/ 74 w 99"/>
                <a:gd name="T23" fmla="*/ 37 h 75"/>
                <a:gd name="T24" fmla="*/ 68 w 99"/>
                <a:gd name="T25" fmla="*/ 31 h 75"/>
                <a:gd name="T26" fmla="*/ 53 w 99"/>
                <a:gd name="T27" fmla="*/ 31 h 75"/>
                <a:gd name="T28" fmla="*/ 16 w 99"/>
                <a:gd name="T29" fmla="*/ 31 h 75"/>
                <a:gd name="T30" fmla="*/ 6 w 99"/>
                <a:gd name="T31" fmla="*/ 31 h 75"/>
                <a:gd name="T32" fmla="*/ 0 w 99"/>
                <a:gd name="T33" fmla="*/ 37 h 75"/>
                <a:gd name="T34" fmla="*/ 0 w 99"/>
                <a:gd name="T35" fmla="*/ 68 h 75"/>
                <a:gd name="T36" fmla="*/ 6 w 99"/>
                <a:gd name="T37" fmla="*/ 75 h 75"/>
                <a:gd name="T38" fmla="*/ 68 w 99"/>
                <a:gd name="T39" fmla="*/ 75 h 75"/>
                <a:gd name="T40" fmla="*/ 74 w 99"/>
                <a:gd name="T41" fmla="*/ 68 h 75"/>
                <a:gd name="T42" fmla="*/ 74 w 99"/>
                <a:gd name="T43" fmla="*/ 59 h 75"/>
                <a:gd name="T44" fmla="*/ 99 w 99"/>
                <a:gd name="T45" fmla="*/ 75 h 75"/>
                <a:gd name="T46" fmla="*/ 99 w 99"/>
                <a:gd name="T47" fmla="*/ 31 h 75"/>
                <a:gd name="T48" fmla="*/ 74 w 99"/>
                <a:gd name="T49" fmla="*/ 47 h 75"/>
                <a:gd name="T50" fmla="*/ 62 w 99"/>
                <a:gd name="T51" fmla="*/ 62 h 75"/>
                <a:gd name="T52" fmla="*/ 13 w 99"/>
                <a:gd name="T53" fmla="*/ 62 h 75"/>
                <a:gd name="T54" fmla="*/ 13 w 99"/>
                <a:gd name="T55" fmla="*/ 44 h 75"/>
                <a:gd name="T56" fmla="*/ 62 w 99"/>
                <a:gd name="T57" fmla="*/ 44 h 75"/>
                <a:gd name="T58" fmla="*/ 62 w 99"/>
                <a:gd name="T59" fmla="*/ 6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75">
                  <a:moveTo>
                    <a:pt x="37" y="16"/>
                  </a:moveTo>
                  <a:cubicBezTo>
                    <a:pt x="37" y="24"/>
                    <a:pt x="44" y="31"/>
                    <a:pt x="53" y="31"/>
                  </a:cubicBezTo>
                  <a:cubicBezTo>
                    <a:pt x="61" y="31"/>
                    <a:pt x="68" y="24"/>
                    <a:pt x="68" y="16"/>
                  </a:cubicBezTo>
                  <a:cubicBezTo>
                    <a:pt x="68" y="7"/>
                    <a:pt x="61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lose/>
                  <a:moveTo>
                    <a:pt x="0" y="16"/>
                  </a:moveTo>
                  <a:cubicBezTo>
                    <a:pt x="0" y="24"/>
                    <a:pt x="7" y="31"/>
                    <a:pt x="16" y="31"/>
                  </a:cubicBezTo>
                  <a:cubicBezTo>
                    <a:pt x="24" y="31"/>
                    <a:pt x="31" y="24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lose/>
                  <a:moveTo>
                    <a:pt x="74" y="47"/>
                  </a:moveTo>
                  <a:cubicBezTo>
                    <a:pt x="74" y="37"/>
                    <a:pt x="74" y="37"/>
                    <a:pt x="74" y="37"/>
                  </a:cubicBezTo>
                  <a:cubicBezTo>
                    <a:pt x="74" y="34"/>
                    <a:pt x="72" y="31"/>
                    <a:pt x="68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" y="31"/>
                    <a:pt x="0" y="34"/>
                    <a:pt x="0" y="3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3" y="75"/>
                    <a:pt x="6" y="7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72" y="75"/>
                    <a:pt x="74" y="72"/>
                    <a:pt x="74" y="68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9" y="31"/>
                    <a:pt x="99" y="31"/>
                    <a:pt x="99" y="31"/>
                  </a:cubicBezTo>
                  <a:lnTo>
                    <a:pt x="74" y="47"/>
                  </a:lnTo>
                  <a:close/>
                  <a:moveTo>
                    <a:pt x="62" y="62"/>
                  </a:moveTo>
                  <a:cubicBezTo>
                    <a:pt x="13" y="62"/>
                    <a:pt x="13" y="62"/>
                    <a:pt x="13" y="62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62" y="44"/>
                    <a:pt x="62" y="44"/>
                    <a:pt x="62" y="44"/>
                  </a:cubicBezTo>
                  <a:lnTo>
                    <a:pt x="6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2" name="Freeform 143"/>
            <p:cNvSpPr>
              <a:spLocks noEditPoints="1"/>
            </p:cNvSpPr>
            <p:nvPr/>
          </p:nvSpPr>
          <p:spPr bwMode="auto">
            <a:xfrm>
              <a:off x="9372038" y="4200054"/>
              <a:ext cx="336661" cy="340575"/>
            </a:xfrm>
            <a:custGeom>
              <a:avLst/>
              <a:gdLst>
                <a:gd name="T0" fmla="*/ 53 w 105"/>
                <a:gd name="T1" fmla="*/ 0 h 106"/>
                <a:gd name="T2" fmla="*/ 0 w 105"/>
                <a:gd name="T3" fmla="*/ 53 h 106"/>
                <a:gd name="T4" fmla="*/ 53 w 105"/>
                <a:gd name="T5" fmla="*/ 106 h 106"/>
                <a:gd name="T6" fmla="*/ 105 w 105"/>
                <a:gd name="T7" fmla="*/ 53 h 106"/>
                <a:gd name="T8" fmla="*/ 53 w 105"/>
                <a:gd name="T9" fmla="*/ 0 h 106"/>
                <a:gd name="T10" fmla="*/ 84 w 105"/>
                <a:gd name="T11" fmla="*/ 45 h 106"/>
                <a:gd name="T12" fmla="*/ 55 w 105"/>
                <a:gd name="T13" fmla="*/ 85 h 106"/>
                <a:gd name="T14" fmla="*/ 41 w 105"/>
                <a:gd name="T15" fmla="*/ 80 h 106"/>
                <a:gd name="T16" fmla="*/ 31 w 105"/>
                <a:gd name="T17" fmla="*/ 48 h 106"/>
                <a:gd name="T18" fmla="*/ 24 w 105"/>
                <a:gd name="T19" fmla="*/ 50 h 106"/>
                <a:gd name="T20" fmla="*/ 21 w 105"/>
                <a:gd name="T21" fmla="*/ 47 h 106"/>
                <a:gd name="T22" fmla="*/ 40 w 105"/>
                <a:gd name="T23" fmla="*/ 33 h 106"/>
                <a:gd name="T24" fmla="*/ 51 w 105"/>
                <a:gd name="T25" fmla="*/ 54 h 106"/>
                <a:gd name="T26" fmla="*/ 56 w 105"/>
                <a:gd name="T27" fmla="*/ 67 h 106"/>
                <a:gd name="T28" fmla="*/ 64 w 105"/>
                <a:gd name="T29" fmla="*/ 55 h 106"/>
                <a:gd name="T30" fmla="*/ 57 w 105"/>
                <a:gd name="T31" fmla="*/ 47 h 106"/>
                <a:gd name="T32" fmla="*/ 84 w 105"/>
                <a:gd name="T33" fmla="*/ 4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6">
                  <a:moveTo>
                    <a:pt x="53" y="0"/>
                  </a:moveTo>
                  <a:cubicBezTo>
                    <a:pt x="23" y="0"/>
                    <a:pt x="0" y="24"/>
                    <a:pt x="0" y="53"/>
                  </a:cubicBezTo>
                  <a:cubicBezTo>
                    <a:pt x="0" y="82"/>
                    <a:pt x="23" y="106"/>
                    <a:pt x="53" y="106"/>
                  </a:cubicBezTo>
                  <a:cubicBezTo>
                    <a:pt x="82" y="106"/>
                    <a:pt x="105" y="82"/>
                    <a:pt x="105" y="53"/>
                  </a:cubicBezTo>
                  <a:cubicBezTo>
                    <a:pt x="105" y="24"/>
                    <a:pt x="82" y="0"/>
                    <a:pt x="53" y="0"/>
                  </a:cubicBezTo>
                  <a:close/>
                  <a:moveTo>
                    <a:pt x="84" y="45"/>
                  </a:moveTo>
                  <a:cubicBezTo>
                    <a:pt x="80" y="65"/>
                    <a:pt x="61" y="82"/>
                    <a:pt x="55" y="85"/>
                  </a:cubicBezTo>
                  <a:cubicBezTo>
                    <a:pt x="49" y="89"/>
                    <a:pt x="43" y="84"/>
                    <a:pt x="41" y="80"/>
                  </a:cubicBezTo>
                  <a:cubicBezTo>
                    <a:pt x="39" y="75"/>
                    <a:pt x="33" y="50"/>
                    <a:pt x="31" y="48"/>
                  </a:cubicBezTo>
                  <a:cubicBezTo>
                    <a:pt x="29" y="46"/>
                    <a:pt x="24" y="50"/>
                    <a:pt x="24" y="5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32" y="34"/>
                    <a:pt x="40" y="33"/>
                  </a:cubicBezTo>
                  <a:cubicBezTo>
                    <a:pt x="49" y="31"/>
                    <a:pt x="49" y="46"/>
                    <a:pt x="51" y="54"/>
                  </a:cubicBezTo>
                  <a:cubicBezTo>
                    <a:pt x="53" y="62"/>
                    <a:pt x="54" y="67"/>
                    <a:pt x="56" y="67"/>
                  </a:cubicBezTo>
                  <a:cubicBezTo>
                    <a:pt x="58" y="67"/>
                    <a:pt x="61" y="62"/>
                    <a:pt x="64" y="55"/>
                  </a:cubicBezTo>
                  <a:cubicBezTo>
                    <a:pt x="68" y="49"/>
                    <a:pt x="64" y="43"/>
                    <a:pt x="57" y="47"/>
                  </a:cubicBezTo>
                  <a:cubicBezTo>
                    <a:pt x="60" y="30"/>
                    <a:pt x="87" y="26"/>
                    <a:pt x="8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3" name="Freeform 144"/>
            <p:cNvSpPr>
              <a:spLocks noEditPoints="1"/>
            </p:cNvSpPr>
            <p:nvPr/>
          </p:nvSpPr>
          <p:spPr bwMode="auto">
            <a:xfrm>
              <a:off x="9266343" y="3900582"/>
              <a:ext cx="326874" cy="277941"/>
            </a:xfrm>
            <a:custGeom>
              <a:avLst/>
              <a:gdLst>
                <a:gd name="T0" fmla="*/ 84 w 102"/>
                <a:gd name="T1" fmla="*/ 82 h 87"/>
                <a:gd name="T2" fmla="*/ 81 w 102"/>
                <a:gd name="T3" fmla="*/ 81 h 87"/>
                <a:gd name="T4" fmla="*/ 81 w 102"/>
                <a:gd name="T5" fmla="*/ 74 h 87"/>
                <a:gd name="T6" fmla="*/ 93 w 102"/>
                <a:gd name="T7" fmla="*/ 44 h 87"/>
                <a:gd name="T8" fmla="*/ 81 w 102"/>
                <a:gd name="T9" fmla="*/ 13 h 87"/>
                <a:gd name="T10" fmla="*/ 81 w 102"/>
                <a:gd name="T11" fmla="*/ 6 h 87"/>
                <a:gd name="T12" fmla="*/ 87 w 102"/>
                <a:gd name="T13" fmla="*/ 6 h 87"/>
                <a:gd name="T14" fmla="*/ 102 w 102"/>
                <a:gd name="T15" fmla="*/ 44 h 87"/>
                <a:gd name="T16" fmla="*/ 87 w 102"/>
                <a:gd name="T17" fmla="*/ 81 h 87"/>
                <a:gd name="T18" fmla="*/ 84 w 102"/>
                <a:gd name="T19" fmla="*/ 82 h 87"/>
                <a:gd name="T20" fmla="*/ 68 w 102"/>
                <a:gd name="T21" fmla="*/ 74 h 87"/>
                <a:gd name="T22" fmla="*/ 65 w 102"/>
                <a:gd name="T23" fmla="*/ 72 h 87"/>
                <a:gd name="T24" fmla="*/ 65 w 102"/>
                <a:gd name="T25" fmla="*/ 66 h 87"/>
                <a:gd name="T26" fmla="*/ 65 w 102"/>
                <a:gd name="T27" fmla="*/ 21 h 87"/>
                <a:gd name="T28" fmla="*/ 65 w 102"/>
                <a:gd name="T29" fmla="*/ 15 h 87"/>
                <a:gd name="T30" fmla="*/ 71 w 102"/>
                <a:gd name="T31" fmla="*/ 15 h 87"/>
                <a:gd name="T32" fmla="*/ 83 w 102"/>
                <a:gd name="T33" fmla="*/ 44 h 87"/>
                <a:gd name="T34" fmla="*/ 71 w 102"/>
                <a:gd name="T35" fmla="*/ 72 h 87"/>
                <a:gd name="T36" fmla="*/ 68 w 102"/>
                <a:gd name="T37" fmla="*/ 74 h 87"/>
                <a:gd name="T38" fmla="*/ 52 w 102"/>
                <a:gd name="T39" fmla="*/ 65 h 87"/>
                <a:gd name="T40" fmla="*/ 49 w 102"/>
                <a:gd name="T41" fmla="*/ 64 h 87"/>
                <a:gd name="T42" fmla="*/ 49 w 102"/>
                <a:gd name="T43" fmla="*/ 57 h 87"/>
                <a:gd name="T44" fmla="*/ 49 w 102"/>
                <a:gd name="T45" fmla="*/ 30 h 87"/>
                <a:gd name="T46" fmla="*/ 49 w 102"/>
                <a:gd name="T47" fmla="*/ 23 h 87"/>
                <a:gd name="T48" fmla="*/ 55 w 102"/>
                <a:gd name="T49" fmla="*/ 23 h 87"/>
                <a:gd name="T50" fmla="*/ 55 w 102"/>
                <a:gd name="T51" fmla="*/ 64 h 87"/>
                <a:gd name="T52" fmla="*/ 52 w 102"/>
                <a:gd name="T53" fmla="*/ 65 h 87"/>
                <a:gd name="T54" fmla="*/ 38 w 102"/>
                <a:gd name="T55" fmla="*/ 3 h 87"/>
                <a:gd name="T56" fmla="*/ 42 w 102"/>
                <a:gd name="T57" fmla="*/ 5 h 87"/>
                <a:gd name="T58" fmla="*/ 42 w 102"/>
                <a:gd name="T59" fmla="*/ 82 h 87"/>
                <a:gd name="T60" fmla="*/ 38 w 102"/>
                <a:gd name="T61" fmla="*/ 84 h 87"/>
                <a:gd name="T62" fmla="*/ 15 w 102"/>
                <a:gd name="T63" fmla="*/ 62 h 87"/>
                <a:gd name="T64" fmla="*/ 0 w 102"/>
                <a:gd name="T65" fmla="*/ 62 h 87"/>
                <a:gd name="T66" fmla="*/ 0 w 102"/>
                <a:gd name="T67" fmla="*/ 25 h 87"/>
                <a:gd name="T68" fmla="*/ 15 w 102"/>
                <a:gd name="T69" fmla="*/ 25 h 87"/>
                <a:gd name="T70" fmla="*/ 38 w 102"/>
                <a:gd name="T71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2" h="87">
                  <a:moveTo>
                    <a:pt x="84" y="82"/>
                  </a:moveTo>
                  <a:cubicBezTo>
                    <a:pt x="83" y="82"/>
                    <a:pt x="81" y="82"/>
                    <a:pt x="81" y="81"/>
                  </a:cubicBezTo>
                  <a:cubicBezTo>
                    <a:pt x="79" y="79"/>
                    <a:pt x="79" y="76"/>
                    <a:pt x="81" y="74"/>
                  </a:cubicBezTo>
                  <a:cubicBezTo>
                    <a:pt x="89" y="66"/>
                    <a:pt x="93" y="55"/>
                    <a:pt x="93" y="44"/>
                  </a:cubicBezTo>
                  <a:cubicBezTo>
                    <a:pt x="93" y="32"/>
                    <a:pt x="89" y="21"/>
                    <a:pt x="81" y="13"/>
                  </a:cubicBezTo>
                  <a:cubicBezTo>
                    <a:pt x="79" y="11"/>
                    <a:pt x="79" y="8"/>
                    <a:pt x="81" y="6"/>
                  </a:cubicBezTo>
                  <a:cubicBezTo>
                    <a:pt x="82" y="4"/>
                    <a:pt x="85" y="4"/>
                    <a:pt x="87" y="6"/>
                  </a:cubicBezTo>
                  <a:cubicBezTo>
                    <a:pt x="97" y="16"/>
                    <a:pt x="102" y="29"/>
                    <a:pt x="102" y="44"/>
                  </a:cubicBezTo>
                  <a:cubicBezTo>
                    <a:pt x="102" y="58"/>
                    <a:pt x="97" y="71"/>
                    <a:pt x="87" y="81"/>
                  </a:cubicBezTo>
                  <a:cubicBezTo>
                    <a:pt x="86" y="82"/>
                    <a:pt x="85" y="82"/>
                    <a:pt x="84" y="82"/>
                  </a:cubicBezTo>
                  <a:close/>
                  <a:moveTo>
                    <a:pt x="68" y="74"/>
                  </a:moveTo>
                  <a:cubicBezTo>
                    <a:pt x="67" y="74"/>
                    <a:pt x="65" y="73"/>
                    <a:pt x="65" y="72"/>
                  </a:cubicBezTo>
                  <a:cubicBezTo>
                    <a:pt x="63" y="70"/>
                    <a:pt x="63" y="68"/>
                    <a:pt x="65" y="66"/>
                  </a:cubicBezTo>
                  <a:cubicBezTo>
                    <a:pt x="77" y="54"/>
                    <a:pt x="77" y="33"/>
                    <a:pt x="65" y="21"/>
                  </a:cubicBezTo>
                  <a:cubicBezTo>
                    <a:pt x="63" y="19"/>
                    <a:pt x="63" y="17"/>
                    <a:pt x="65" y="15"/>
                  </a:cubicBezTo>
                  <a:cubicBezTo>
                    <a:pt x="66" y="13"/>
                    <a:pt x="69" y="13"/>
                    <a:pt x="71" y="15"/>
                  </a:cubicBezTo>
                  <a:cubicBezTo>
                    <a:pt x="79" y="22"/>
                    <a:pt x="83" y="33"/>
                    <a:pt x="83" y="44"/>
                  </a:cubicBezTo>
                  <a:cubicBezTo>
                    <a:pt x="83" y="54"/>
                    <a:pt x="79" y="65"/>
                    <a:pt x="71" y="72"/>
                  </a:cubicBezTo>
                  <a:cubicBezTo>
                    <a:pt x="70" y="73"/>
                    <a:pt x="69" y="74"/>
                    <a:pt x="68" y="74"/>
                  </a:cubicBezTo>
                  <a:close/>
                  <a:moveTo>
                    <a:pt x="52" y="65"/>
                  </a:moveTo>
                  <a:cubicBezTo>
                    <a:pt x="51" y="65"/>
                    <a:pt x="49" y="65"/>
                    <a:pt x="49" y="64"/>
                  </a:cubicBezTo>
                  <a:cubicBezTo>
                    <a:pt x="47" y="62"/>
                    <a:pt x="47" y="59"/>
                    <a:pt x="49" y="57"/>
                  </a:cubicBezTo>
                  <a:cubicBezTo>
                    <a:pt x="56" y="50"/>
                    <a:pt x="56" y="37"/>
                    <a:pt x="49" y="30"/>
                  </a:cubicBezTo>
                  <a:cubicBezTo>
                    <a:pt x="47" y="28"/>
                    <a:pt x="47" y="25"/>
                    <a:pt x="49" y="23"/>
                  </a:cubicBezTo>
                  <a:cubicBezTo>
                    <a:pt x="50" y="22"/>
                    <a:pt x="53" y="22"/>
                    <a:pt x="55" y="23"/>
                  </a:cubicBezTo>
                  <a:cubicBezTo>
                    <a:pt x="66" y="34"/>
                    <a:pt x="66" y="53"/>
                    <a:pt x="55" y="64"/>
                  </a:cubicBezTo>
                  <a:cubicBezTo>
                    <a:pt x="54" y="65"/>
                    <a:pt x="53" y="65"/>
                    <a:pt x="52" y="65"/>
                  </a:cubicBezTo>
                  <a:close/>
                  <a:moveTo>
                    <a:pt x="38" y="3"/>
                  </a:moveTo>
                  <a:cubicBezTo>
                    <a:pt x="40" y="0"/>
                    <a:pt x="42" y="1"/>
                    <a:pt x="42" y="5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6"/>
                    <a:pt x="40" y="87"/>
                    <a:pt x="38" y="84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5" y="25"/>
                    <a:pt x="15" y="25"/>
                    <a:pt x="15" y="25"/>
                  </a:cubicBezTo>
                  <a:lnTo>
                    <a:pt x="38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4" name="Freeform 145"/>
            <p:cNvSpPr>
              <a:spLocks noEditPoints="1"/>
            </p:cNvSpPr>
            <p:nvPr/>
          </p:nvSpPr>
          <p:spPr bwMode="auto">
            <a:xfrm>
              <a:off x="8986444" y="3544348"/>
              <a:ext cx="369936" cy="326873"/>
            </a:xfrm>
            <a:custGeom>
              <a:avLst/>
              <a:gdLst>
                <a:gd name="T0" fmla="*/ 124 w 189"/>
                <a:gd name="T1" fmla="*/ 23 h 167"/>
                <a:gd name="T2" fmla="*/ 65 w 189"/>
                <a:gd name="T3" fmla="*/ 0 h 167"/>
                <a:gd name="T4" fmla="*/ 0 w 189"/>
                <a:gd name="T5" fmla="*/ 23 h 167"/>
                <a:gd name="T6" fmla="*/ 0 w 189"/>
                <a:gd name="T7" fmla="*/ 167 h 167"/>
                <a:gd name="T8" fmla="*/ 65 w 189"/>
                <a:gd name="T9" fmla="*/ 142 h 167"/>
                <a:gd name="T10" fmla="*/ 124 w 189"/>
                <a:gd name="T11" fmla="*/ 167 h 167"/>
                <a:gd name="T12" fmla="*/ 189 w 189"/>
                <a:gd name="T13" fmla="*/ 142 h 167"/>
                <a:gd name="T14" fmla="*/ 189 w 189"/>
                <a:gd name="T15" fmla="*/ 0 h 167"/>
                <a:gd name="T16" fmla="*/ 124 w 189"/>
                <a:gd name="T17" fmla="*/ 23 h 167"/>
                <a:gd name="T18" fmla="*/ 70 w 189"/>
                <a:gd name="T19" fmla="*/ 15 h 167"/>
                <a:gd name="T20" fmla="*/ 119 w 189"/>
                <a:gd name="T21" fmla="*/ 35 h 167"/>
                <a:gd name="T22" fmla="*/ 119 w 189"/>
                <a:gd name="T23" fmla="*/ 152 h 167"/>
                <a:gd name="T24" fmla="*/ 70 w 189"/>
                <a:gd name="T25" fmla="*/ 133 h 167"/>
                <a:gd name="T26" fmla="*/ 70 w 189"/>
                <a:gd name="T27" fmla="*/ 15 h 167"/>
                <a:gd name="T28" fmla="*/ 11 w 189"/>
                <a:gd name="T29" fmla="*/ 31 h 167"/>
                <a:gd name="T30" fmla="*/ 58 w 189"/>
                <a:gd name="T31" fmla="*/ 15 h 167"/>
                <a:gd name="T32" fmla="*/ 58 w 189"/>
                <a:gd name="T33" fmla="*/ 133 h 167"/>
                <a:gd name="T34" fmla="*/ 11 w 189"/>
                <a:gd name="T35" fmla="*/ 151 h 167"/>
                <a:gd name="T36" fmla="*/ 11 w 189"/>
                <a:gd name="T37" fmla="*/ 31 h 167"/>
                <a:gd name="T38" fmla="*/ 178 w 189"/>
                <a:gd name="T39" fmla="*/ 134 h 167"/>
                <a:gd name="T40" fmla="*/ 130 w 189"/>
                <a:gd name="T41" fmla="*/ 152 h 167"/>
                <a:gd name="T42" fmla="*/ 130 w 189"/>
                <a:gd name="T43" fmla="*/ 35 h 167"/>
                <a:gd name="T44" fmla="*/ 178 w 189"/>
                <a:gd name="T45" fmla="*/ 17 h 167"/>
                <a:gd name="T46" fmla="*/ 178 w 189"/>
                <a:gd name="T47" fmla="*/ 13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167">
                  <a:moveTo>
                    <a:pt x="124" y="23"/>
                  </a:moveTo>
                  <a:lnTo>
                    <a:pt x="65" y="0"/>
                  </a:lnTo>
                  <a:lnTo>
                    <a:pt x="0" y="23"/>
                  </a:lnTo>
                  <a:lnTo>
                    <a:pt x="0" y="167"/>
                  </a:lnTo>
                  <a:lnTo>
                    <a:pt x="65" y="142"/>
                  </a:lnTo>
                  <a:lnTo>
                    <a:pt x="124" y="167"/>
                  </a:lnTo>
                  <a:lnTo>
                    <a:pt x="189" y="142"/>
                  </a:lnTo>
                  <a:lnTo>
                    <a:pt x="189" y="0"/>
                  </a:lnTo>
                  <a:lnTo>
                    <a:pt x="124" y="23"/>
                  </a:lnTo>
                  <a:close/>
                  <a:moveTo>
                    <a:pt x="70" y="15"/>
                  </a:moveTo>
                  <a:lnTo>
                    <a:pt x="119" y="35"/>
                  </a:lnTo>
                  <a:lnTo>
                    <a:pt x="119" y="152"/>
                  </a:lnTo>
                  <a:lnTo>
                    <a:pt x="70" y="133"/>
                  </a:lnTo>
                  <a:lnTo>
                    <a:pt x="70" y="15"/>
                  </a:lnTo>
                  <a:close/>
                  <a:moveTo>
                    <a:pt x="11" y="31"/>
                  </a:moveTo>
                  <a:lnTo>
                    <a:pt x="58" y="15"/>
                  </a:lnTo>
                  <a:lnTo>
                    <a:pt x="58" y="133"/>
                  </a:lnTo>
                  <a:lnTo>
                    <a:pt x="11" y="151"/>
                  </a:lnTo>
                  <a:lnTo>
                    <a:pt x="11" y="31"/>
                  </a:lnTo>
                  <a:close/>
                  <a:moveTo>
                    <a:pt x="178" y="134"/>
                  </a:moveTo>
                  <a:lnTo>
                    <a:pt x="130" y="152"/>
                  </a:lnTo>
                  <a:lnTo>
                    <a:pt x="130" y="35"/>
                  </a:lnTo>
                  <a:lnTo>
                    <a:pt x="178" y="17"/>
                  </a:lnTo>
                  <a:lnTo>
                    <a:pt x="178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5" name="Freeform 146"/>
            <p:cNvSpPr>
              <a:spLocks noEditPoints="1"/>
            </p:cNvSpPr>
            <p:nvPr/>
          </p:nvSpPr>
          <p:spPr bwMode="auto">
            <a:xfrm>
              <a:off x="9078439" y="2322975"/>
              <a:ext cx="405168" cy="409081"/>
            </a:xfrm>
            <a:custGeom>
              <a:avLst/>
              <a:gdLst>
                <a:gd name="T0" fmla="*/ 63 w 127"/>
                <a:gd name="T1" fmla="*/ 0 h 128"/>
                <a:gd name="T2" fmla="*/ 0 w 127"/>
                <a:gd name="T3" fmla="*/ 64 h 128"/>
                <a:gd name="T4" fmla="*/ 63 w 127"/>
                <a:gd name="T5" fmla="*/ 128 h 128"/>
                <a:gd name="T6" fmla="*/ 127 w 127"/>
                <a:gd name="T7" fmla="*/ 64 h 128"/>
                <a:gd name="T8" fmla="*/ 63 w 127"/>
                <a:gd name="T9" fmla="*/ 0 h 128"/>
                <a:gd name="T10" fmla="*/ 52 w 127"/>
                <a:gd name="T11" fmla="*/ 104 h 128"/>
                <a:gd name="T12" fmla="*/ 25 w 127"/>
                <a:gd name="T13" fmla="*/ 69 h 128"/>
                <a:gd name="T14" fmla="*/ 37 w 127"/>
                <a:gd name="T15" fmla="*/ 57 h 128"/>
                <a:gd name="T16" fmla="*/ 52 w 127"/>
                <a:gd name="T17" fmla="*/ 76 h 128"/>
                <a:gd name="T18" fmla="*/ 98 w 127"/>
                <a:gd name="T19" fmla="*/ 38 h 128"/>
                <a:gd name="T20" fmla="*/ 103 w 127"/>
                <a:gd name="T21" fmla="*/ 44 h 128"/>
                <a:gd name="T22" fmla="*/ 52 w 127"/>
                <a:gd name="T23" fmla="*/ 10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128">
                  <a:moveTo>
                    <a:pt x="63" y="0"/>
                  </a:moveTo>
                  <a:cubicBezTo>
                    <a:pt x="28" y="0"/>
                    <a:pt x="0" y="29"/>
                    <a:pt x="0" y="64"/>
                  </a:cubicBezTo>
                  <a:cubicBezTo>
                    <a:pt x="0" y="99"/>
                    <a:pt x="28" y="128"/>
                    <a:pt x="63" y="128"/>
                  </a:cubicBezTo>
                  <a:cubicBezTo>
                    <a:pt x="99" y="128"/>
                    <a:pt x="127" y="99"/>
                    <a:pt x="127" y="64"/>
                  </a:cubicBezTo>
                  <a:cubicBezTo>
                    <a:pt x="127" y="29"/>
                    <a:pt x="99" y="0"/>
                    <a:pt x="63" y="0"/>
                  </a:cubicBezTo>
                  <a:close/>
                  <a:moveTo>
                    <a:pt x="52" y="104"/>
                  </a:moveTo>
                  <a:cubicBezTo>
                    <a:pt x="25" y="69"/>
                    <a:pt x="25" y="69"/>
                    <a:pt x="25" y="69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103" y="44"/>
                    <a:pt x="103" y="44"/>
                    <a:pt x="103" y="44"/>
                  </a:cubicBezTo>
                  <a:lnTo>
                    <a:pt x="52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6" name="Freeform 147"/>
            <p:cNvSpPr>
              <a:spLocks noEditPoints="1"/>
            </p:cNvSpPr>
            <p:nvPr/>
          </p:nvSpPr>
          <p:spPr bwMode="auto">
            <a:xfrm>
              <a:off x="10258707" y="5188504"/>
              <a:ext cx="307301" cy="307300"/>
            </a:xfrm>
            <a:custGeom>
              <a:avLst/>
              <a:gdLst>
                <a:gd name="T0" fmla="*/ 0 w 157"/>
                <a:gd name="T1" fmla="*/ 74 h 157"/>
                <a:gd name="T2" fmla="*/ 0 w 157"/>
                <a:gd name="T3" fmla="*/ 23 h 157"/>
                <a:gd name="T4" fmla="*/ 64 w 157"/>
                <a:gd name="T5" fmla="*/ 13 h 157"/>
                <a:gd name="T6" fmla="*/ 64 w 157"/>
                <a:gd name="T7" fmla="*/ 74 h 157"/>
                <a:gd name="T8" fmla="*/ 0 w 157"/>
                <a:gd name="T9" fmla="*/ 74 h 157"/>
                <a:gd name="T10" fmla="*/ 73 w 157"/>
                <a:gd name="T11" fmla="*/ 12 h 157"/>
                <a:gd name="T12" fmla="*/ 157 w 157"/>
                <a:gd name="T13" fmla="*/ 0 h 157"/>
                <a:gd name="T14" fmla="*/ 157 w 157"/>
                <a:gd name="T15" fmla="*/ 74 h 157"/>
                <a:gd name="T16" fmla="*/ 73 w 157"/>
                <a:gd name="T17" fmla="*/ 74 h 157"/>
                <a:gd name="T18" fmla="*/ 73 w 157"/>
                <a:gd name="T19" fmla="*/ 12 h 157"/>
                <a:gd name="T20" fmla="*/ 157 w 157"/>
                <a:gd name="T21" fmla="*/ 84 h 157"/>
                <a:gd name="T22" fmla="*/ 157 w 157"/>
                <a:gd name="T23" fmla="*/ 157 h 157"/>
                <a:gd name="T24" fmla="*/ 73 w 157"/>
                <a:gd name="T25" fmla="*/ 146 h 157"/>
                <a:gd name="T26" fmla="*/ 73 w 157"/>
                <a:gd name="T27" fmla="*/ 84 h 157"/>
                <a:gd name="T28" fmla="*/ 157 w 157"/>
                <a:gd name="T29" fmla="*/ 84 h 157"/>
                <a:gd name="T30" fmla="*/ 64 w 157"/>
                <a:gd name="T31" fmla="*/ 144 h 157"/>
                <a:gd name="T32" fmla="*/ 0 w 157"/>
                <a:gd name="T33" fmla="*/ 136 h 157"/>
                <a:gd name="T34" fmla="*/ 0 w 157"/>
                <a:gd name="T35" fmla="*/ 84 h 157"/>
                <a:gd name="T36" fmla="*/ 64 w 157"/>
                <a:gd name="T37" fmla="*/ 84 h 157"/>
                <a:gd name="T38" fmla="*/ 64 w 157"/>
                <a:gd name="T39" fmla="*/ 14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57">
                  <a:moveTo>
                    <a:pt x="0" y="74"/>
                  </a:moveTo>
                  <a:lnTo>
                    <a:pt x="0" y="23"/>
                  </a:lnTo>
                  <a:lnTo>
                    <a:pt x="64" y="13"/>
                  </a:lnTo>
                  <a:lnTo>
                    <a:pt x="64" y="74"/>
                  </a:lnTo>
                  <a:lnTo>
                    <a:pt x="0" y="74"/>
                  </a:lnTo>
                  <a:close/>
                  <a:moveTo>
                    <a:pt x="73" y="12"/>
                  </a:moveTo>
                  <a:lnTo>
                    <a:pt x="157" y="0"/>
                  </a:lnTo>
                  <a:lnTo>
                    <a:pt x="157" y="74"/>
                  </a:lnTo>
                  <a:lnTo>
                    <a:pt x="73" y="74"/>
                  </a:lnTo>
                  <a:lnTo>
                    <a:pt x="73" y="12"/>
                  </a:lnTo>
                  <a:close/>
                  <a:moveTo>
                    <a:pt x="157" y="84"/>
                  </a:moveTo>
                  <a:lnTo>
                    <a:pt x="157" y="157"/>
                  </a:lnTo>
                  <a:lnTo>
                    <a:pt x="73" y="146"/>
                  </a:lnTo>
                  <a:lnTo>
                    <a:pt x="73" y="84"/>
                  </a:lnTo>
                  <a:lnTo>
                    <a:pt x="157" y="84"/>
                  </a:lnTo>
                  <a:close/>
                  <a:moveTo>
                    <a:pt x="64" y="144"/>
                  </a:moveTo>
                  <a:lnTo>
                    <a:pt x="0" y="136"/>
                  </a:lnTo>
                  <a:lnTo>
                    <a:pt x="0" y="84"/>
                  </a:lnTo>
                  <a:lnTo>
                    <a:pt x="64" y="84"/>
                  </a:lnTo>
                  <a:lnTo>
                    <a:pt x="64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7" name="Freeform 148"/>
            <p:cNvSpPr>
              <a:spLocks noEditPoints="1"/>
            </p:cNvSpPr>
            <p:nvPr/>
          </p:nvSpPr>
          <p:spPr bwMode="auto">
            <a:xfrm>
              <a:off x="9922047" y="5121955"/>
              <a:ext cx="272069" cy="272068"/>
            </a:xfrm>
            <a:custGeom>
              <a:avLst/>
              <a:gdLst>
                <a:gd name="T0" fmla="*/ 11 w 85"/>
                <a:gd name="T1" fmla="*/ 42 h 85"/>
                <a:gd name="T2" fmla="*/ 29 w 85"/>
                <a:gd name="T3" fmla="*/ 70 h 85"/>
                <a:gd name="T4" fmla="*/ 14 w 85"/>
                <a:gd name="T5" fmla="*/ 30 h 85"/>
                <a:gd name="T6" fmla="*/ 11 w 85"/>
                <a:gd name="T7" fmla="*/ 42 h 85"/>
                <a:gd name="T8" fmla="*/ 64 w 85"/>
                <a:gd name="T9" fmla="*/ 41 h 85"/>
                <a:gd name="T10" fmla="*/ 62 w 85"/>
                <a:gd name="T11" fmla="*/ 32 h 85"/>
                <a:gd name="T12" fmla="*/ 59 w 85"/>
                <a:gd name="T13" fmla="*/ 25 h 85"/>
                <a:gd name="T14" fmla="*/ 64 w 85"/>
                <a:gd name="T15" fmla="*/ 20 h 85"/>
                <a:gd name="T16" fmla="*/ 64 w 85"/>
                <a:gd name="T17" fmla="*/ 20 h 85"/>
                <a:gd name="T18" fmla="*/ 43 w 85"/>
                <a:gd name="T19" fmla="*/ 11 h 85"/>
                <a:gd name="T20" fmla="*/ 16 w 85"/>
                <a:gd name="T21" fmla="*/ 25 h 85"/>
                <a:gd name="T22" fmla="*/ 18 w 85"/>
                <a:gd name="T23" fmla="*/ 25 h 85"/>
                <a:gd name="T24" fmla="*/ 27 w 85"/>
                <a:gd name="T25" fmla="*/ 25 h 85"/>
                <a:gd name="T26" fmla="*/ 27 w 85"/>
                <a:gd name="T27" fmla="*/ 28 h 85"/>
                <a:gd name="T28" fmla="*/ 23 w 85"/>
                <a:gd name="T29" fmla="*/ 28 h 85"/>
                <a:gd name="T30" fmla="*/ 35 w 85"/>
                <a:gd name="T31" fmla="*/ 61 h 85"/>
                <a:gd name="T32" fmla="*/ 42 w 85"/>
                <a:gd name="T33" fmla="*/ 41 h 85"/>
                <a:gd name="T34" fmla="*/ 37 w 85"/>
                <a:gd name="T35" fmla="*/ 28 h 85"/>
                <a:gd name="T36" fmla="*/ 34 w 85"/>
                <a:gd name="T37" fmla="*/ 28 h 85"/>
                <a:gd name="T38" fmla="*/ 34 w 85"/>
                <a:gd name="T39" fmla="*/ 25 h 85"/>
                <a:gd name="T40" fmla="*/ 42 w 85"/>
                <a:gd name="T41" fmla="*/ 25 h 85"/>
                <a:gd name="T42" fmla="*/ 51 w 85"/>
                <a:gd name="T43" fmla="*/ 25 h 85"/>
                <a:gd name="T44" fmla="*/ 51 w 85"/>
                <a:gd name="T45" fmla="*/ 28 h 85"/>
                <a:gd name="T46" fmla="*/ 47 w 85"/>
                <a:gd name="T47" fmla="*/ 28 h 85"/>
                <a:gd name="T48" fmla="*/ 59 w 85"/>
                <a:gd name="T49" fmla="*/ 61 h 85"/>
                <a:gd name="T50" fmla="*/ 62 w 85"/>
                <a:gd name="T51" fmla="*/ 51 h 85"/>
                <a:gd name="T52" fmla="*/ 64 w 85"/>
                <a:gd name="T53" fmla="*/ 41 h 85"/>
                <a:gd name="T54" fmla="*/ 43 w 85"/>
                <a:gd name="T55" fmla="*/ 45 h 85"/>
                <a:gd name="T56" fmla="*/ 34 w 85"/>
                <a:gd name="T57" fmla="*/ 72 h 85"/>
                <a:gd name="T58" fmla="*/ 43 w 85"/>
                <a:gd name="T59" fmla="*/ 73 h 85"/>
                <a:gd name="T60" fmla="*/ 53 w 85"/>
                <a:gd name="T61" fmla="*/ 72 h 85"/>
                <a:gd name="T62" fmla="*/ 53 w 85"/>
                <a:gd name="T63" fmla="*/ 71 h 85"/>
                <a:gd name="T64" fmla="*/ 43 w 85"/>
                <a:gd name="T65" fmla="*/ 45 h 85"/>
                <a:gd name="T66" fmla="*/ 71 w 85"/>
                <a:gd name="T67" fmla="*/ 28 h 85"/>
                <a:gd name="T68" fmla="*/ 71 w 85"/>
                <a:gd name="T69" fmla="*/ 31 h 85"/>
                <a:gd name="T70" fmla="*/ 69 w 85"/>
                <a:gd name="T71" fmla="*/ 42 h 85"/>
                <a:gd name="T72" fmla="*/ 59 w 85"/>
                <a:gd name="T73" fmla="*/ 69 h 85"/>
                <a:gd name="T74" fmla="*/ 75 w 85"/>
                <a:gd name="T75" fmla="*/ 42 h 85"/>
                <a:gd name="T76" fmla="*/ 71 w 85"/>
                <a:gd name="T77" fmla="*/ 28 h 85"/>
                <a:gd name="T78" fmla="*/ 43 w 85"/>
                <a:gd name="T79" fmla="*/ 0 h 85"/>
                <a:gd name="T80" fmla="*/ 0 w 85"/>
                <a:gd name="T81" fmla="*/ 42 h 85"/>
                <a:gd name="T82" fmla="*/ 43 w 85"/>
                <a:gd name="T83" fmla="*/ 85 h 85"/>
                <a:gd name="T84" fmla="*/ 85 w 85"/>
                <a:gd name="T85" fmla="*/ 42 h 85"/>
                <a:gd name="T86" fmla="*/ 43 w 85"/>
                <a:gd name="T87" fmla="*/ 0 h 85"/>
                <a:gd name="T88" fmla="*/ 43 w 85"/>
                <a:gd name="T89" fmla="*/ 79 h 85"/>
                <a:gd name="T90" fmla="*/ 6 w 85"/>
                <a:gd name="T91" fmla="*/ 42 h 85"/>
                <a:gd name="T92" fmla="*/ 43 w 85"/>
                <a:gd name="T93" fmla="*/ 5 h 85"/>
                <a:gd name="T94" fmla="*/ 80 w 85"/>
                <a:gd name="T95" fmla="*/ 42 h 85"/>
                <a:gd name="T96" fmla="*/ 43 w 85"/>
                <a:gd name="T97" fmla="*/ 7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" h="85">
                  <a:moveTo>
                    <a:pt x="11" y="42"/>
                  </a:moveTo>
                  <a:cubicBezTo>
                    <a:pt x="11" y="55"/>
                    <a:pt x="18" y="65"/>
                    <a:pt x="29" y="7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2" y="34"/>
                    <a:pt x="11" y="38"/>
                    <a:pt x="11" y="42"/>
                  </a:cubicBezTo>
                  <a:close/>
                  <a:moveTo>
                    <a:pt x="64" y="41"/>
                  </a:moveTo>
                  <a:cubicBezTo>
                    <a:pt x="64" y="37"/>
                    <a:pt x="63" y="34"/>
                    <a:pt x="62" y="32"/>
                  </a:cubicBezTo>
                  <a:cubicBezTo>
                    <a:pt x="60" y="30"/>
                    <a:pt x="59" y="28"/>
                    <a:pt x="59" y="25"/>
                  </a:cubicBezTo>
                  <a:cubicBezTo>
                    <a:pt x="59" y="22"/>
                    <a:pt x="61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59" y="15"/>
                    <a:pt x="51" y="11"/>
                    <a:pt x="43" y="11"/>
                  </a:cubicBezTo>
                  <a:cubicBezTo>
                    <a:pt x="32" y="11"/>
                    <a:pt x="22" y="17"/>
                    <a:pt x="16" y="25"/>
                  </a:cubicBezTo>
                  <a:cubicBezTo>
                    <a:pt x="17" y="25"/>
                    <a:pt x="18" y="25"/>
                    <a:pt x="18" y="25"/>
                  </a:cubicBezTo>
                  <a:cubicBezTo>
                    <a:pt x="22" y="25"/>
                    <a:pt x="27" y="25"/>
                    <a:pt x="27" y="25"/>
                  </a:cubicBezTo>
                  <a:cubicBezTo>
                    <a:pt x="29" y="25"/>
                    <a:pt x="29" y="27"/>
                    <a:pt x="27" y="28"/>
                  </a:cubicBezTo>
                  <a:cubicBezTo>
                    <a:pt x="27" y="28"/>
                    <a:pt x="25" y="28"/>
                    <a:pt x="23" y="28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2" y="27"/>
                    <a:pt x="32" y="25"/>
                    <a:pt x="34" y="25"/>
                  </a:cubicBezTo>
                  <a:cubicBezTo>
                    <a:pt x="34" y="25"/>
                    <a:pt x="39" y="25"/>
                    <a:pt x="42" y="25"/>
                  </a:cubicBezTo>
                  <a:cubicBezTo>
                    <a:pt x="46" y="25"/>
                    <a:pt x="51" y="25"/>
                    <a:pt x="51" y="25"/>
                  </a:cubicBezTo>
                  <a:cubicBezTo>
                    <a:pt x="52" y="25"/>
                    <a:pt x="53" y="27"/>
                    <a:pt x="51" y="28"/>
                  </a:cubicBezTo>
                  <a:cubicBezTo>
                    <a:pt x="51" y="28"/>
                    <a:pt x="49" y="28"/>
                    <a:pt x="47" y="28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3" y="47"/>
                    <a:pt x="64" y="43"/>
                    <a:pt x="64" y="41"/>
                  </a:cubicBezTo>
                  <a:close/>
                  <a:moveTo>
                    <a:pt x="43" y="45"/>
                  </a:moveTo>
                  <a:cubicBezTo>
                    <a:pt x="34" y="72"/>
                    <a:pt x="34" y="72"/>
                    <a:pt x="34" y="72"/>
                  </a:cubicBezTo>
                  <a:cubicBezTo>
                    <a:pt x="37" y="73"/>
                    <a:pt x="40" y="73"/>
                    <a:pt x="43" y="73"/>
                  </a:cubicBezTo>
                  <a:cubicBezTo>
                    <a:pt x="47" y="73"/>
                    <a:pt x="50" y="73"/>
                    <a:pt x="53" y="72"/>
                  </a:cubicBezTo>
                  <a:cubicBezTo>
                    <a:pt x="53" y="71"/>
                    <a:pt x="53" y="71"/>
                    <a:pt x="53" y="71"/>
                  </a:cubicBezTo>
                  <a:lnTo>
                    <a:pt x="43" y="45"/>
                  </a:lnTo>
                  <a:close/>
                  <a:moveTo>
                    <a:pt x="71" y="28"/>
                  </a:moveTo>
                  <a:cubicBezTo>
                    <a:pt x="71" y="29"/>
                    <a:pt x="71" y="30"/>
                    <a:pt x="71" y="31"/>
                  </a:cubicBezTo>
                  <a:cubicBezTo>
                    <a:pt x="71" y="34"/>
                    <a:pt x="70" y="37"/>
                    <a:pt x="69" y="42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8" y="64"/>
                    <a:pt x="75" y="54"/>
                    <a:pt x="75" y="42"/>
                  </a:cubicBezTo>
                  <a:cubicBezTo>
                    <a:pt x="75" y="37"/>
                    <a:pt x="73" y="32"/>
                    <a:pt x="71" y="28"/>
                  </a:cubicBezTo>
                  <a:close/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6" y="85"/>
                    <a:pt x="85" y="66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  <a:close/>
                  <a:moveTo>
                    <a:pt x="43" y="79"/>
                  </a:moveTo>
                  <a:cubicBezTo>
                    <a:pt x="22" y="79"/>
                    <a:pt x="6" y="63"/>
                    <a:pt x="6" y="42"/>
                  </a:cubicBezTo>
                  <a:cubicBezTo>
                    <a:pt x="6" y="22"/>
                    <a:pt x="22" y="5"/>
                    <a:pt x="43" y="5"/>
                  </a:cubicBezTo>
                  <a:cubicBezTo>
                    <a:pt x="63" y="5"/>
                    <a:pt x="80" y="22"/>
                    <a:pt x="80" y="42"/>
                  </a:cubicBezTo>
                  <a:cubicBezTo>
                    <a:pt x="80" y="63"/>
                    <a:pt x="63" y="79"/>
                    <a:pt x="43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8" name="Freeform 149"/>
            <p:cNvSpPr>
              <a:spLocks/>
            </p:cNvSpPr>
            <p:nvPr/>
          </p:nvSpPr>
          <p:spPr bwMode="auto">
            <a:xfrm>
              <a:off x="10258707" y="5621075"/>
              <a:ext cx="364063" cy="360148"/>
            </a:xfrm>
            <a:custGeom>
              <a:avLst/>
              <a:gdLst>
                <a:gd name="T0" fmla="*/ 110 w 114"/>
                <a:gd name="T1" fmla="*/ 90 h 113"/>
                <a:gd name="T2" fmla="*/ 60 w 114"/>
                <a:gd name="T3" fmla="*/ 47 h 113"/>
                <a:gd name="T4" fmla="*/ 64 w 114"/>
                <a:gd name="T5" fmla="*/ 32 h 113"/>
                <a:gd name="T6" fmla="*/ 32 w 114"/>
                <a:gd name="T7" fmla="*/ 0 h 113"/>
                <a:gd name="T8" fmla="*/ 23 w 114"/>
                <a:gd name="T9" fmla="*/ 1 h 113"/>
                <a:gd name="T10" fmla="*/ 41 w 114"/>
                <a:gd name="T11" fmla="*/ 20 h 113"/>
                <a:gd name="T12" fmla="*/ 41 w 114"/>
                <a:gd name="T13" fmla="*/ 30 h 113"/>
                <a:gd name="T14" fmla="*/ 30 w 114"/>
                <a:gd name="T15" fmla="*/ 41 h 113"/>
                <a:gd name="T16" fmla="*/ 20 w 114"/>
                <a:gd name="T17" fmla="*/ 41 h 113"/>
                <a:gd name="T18" fmla="*/ 1 w 114"/>
                <a:gd name="T19" fmla="*/ 23 h 113"/>
                <a:gd name="T20" fmla="*/ 0 w 114"/>
                <a:gd name="T21" fmla="*/ 32 h 113"/>
                <a:gd name="T22" fmla="*/ 32 w 114"/>
                <a:gd name="T23" fmla="*/ 63 h 113"/>
                <a:gd name="T24" fmla="*/ 47 w 114"/>
                <a:gd name="T25" fmla="*/ 60 h 113"/>
                <a:gd name="T26" fmla="*/ 90 w 114"/>
                <a:gd name="T27" fmla="*/ 110 h 113"/>
                <a:gd name="T28" fmla="*/ 100 w 114"/>
                <a:gd name="T29" fmla="*/ 111 h 113"/>
                <a:gd name="T30" fmla="*/ 111 w 114"/>
                <a:gd name="T31" fmla="*/ 100 h 113"/>
                <a:gd name="T32" fmla="*/ 110 w 114"/>
                <a:gd name="T33" fmla="*/ 9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13">
                  <a:moveTo>
                    <a:pt x="110" y="90"/>
                  </a:moveTo>
                  <a:cubicBezTo>
                    <a:pt x="60" y="47"/>
                    <a:pt x="60" y="47"/>
                    <a:pt x="60" y="47"/>
                  </a:cubicBezTo>
                  <a:cubicBezTo>
                    <a:pt x="62" y="42"/>
                    <a:pt x="64" y="37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ubicBezTo>
                    <a:pt x="29" y="0"/>
                    <a:pt x="26" y="0"/>
                    <a:pt x="23" y="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4" y="22"/>
                    <a:pt x="44" y="27"/>
                    <a:pt x="41" y="3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7" y="44"/>
                    <a:pt x="23" y="44"/>
                    <a:pt x="20" y="41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9"/>
                    <a:pt x="0" y="32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37" y="63"/>
                    <a:pt x="42" y="62"/>
                    <a:pt x="47" y="6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3" y="113"/>
                    <a:pt x="97" y="113"/>
                    <a:pt x="100" y="111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14" y="97"/>
                    <a:pt x="113" y="93"/>
                    <a:pt x="110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9" name="Freeform 150"/>
            <p:cNvSpPr>
              <a:spLocks noEditPoints="1"/>
            </p:cNvSpPr>
            <p:nvPr/>
          </p:nvSpPr>
          <p:spPr bwMode="auto">
            <a:xfrm>
              <a:off x="9160647" y="5274627"/>
              <a:ext cx="358192" cy="550009"/>
            </a:xfrm>
            <a:custGeom>
              <a:avLst/>
              <a:gdLst>
                <a:gd name="T0" fmla="*/ 84 w 112"/>
                <a:gd name="T1" fmla="*/ 3 h 172"/>
                <a:gd name="T2" fmla="*/ 111 w 112"/>
                <a:gd name="T3" fmla="*/ 19 h 172"/>
                <a:gd name="T4" fmla="*/ 110 w 112"/>
                <a:gd name="T5" fmla="*/ 33 h 172"/>
                <a:gd name="T6" fmla="*/ 103 w 112"/>
                <a:gd name="T7" fmla="*/ 44 h 172"/>
                <a:gd name="T8" fmla="*/ 65 w 112"/>
                <a:gd name="T9" fmla="*/ 21 h 172"/>
                <a:gd name="T10" fmla="*/ 72 w 112"/>
                <a:gd name="T11" fmla="*/ 10 h 172"/>
                <a:gd name="T12" fmla="*/ 84 w 112"/>
                <a:gd name="T13" fmla="*/ 3 h 172"/>
                <a:gd name="T14" fmla="*/ 0 w 112"/>
                <a:gd name="T15" fmla="*/ 130 h 172"/>
                <a:gd name="T16" fmla="*/ 1 w 112"/>
                <a:gd name="T17" fmla="*/ 172 h 172"/>
                <a:gd name="T18" fmla="*/ 38 w 112"/>
                <a:gd name="T19" fmla="*/ 153 h 172"/>
                <a:gd name="T20" fmla="*/ 98 w 112"/>
                <a:gd name="T21" fmla="*/ 52 h 172"/>
                <a:gd name="T22" fmla="*/ 60 w 112"/>
                <a:gd name="T23" fmla="*/ 29 h 172"/>
                <a:gd name="T24" fmla="*/ 0 w 112"/>
                <a:gd name="T25" fmla="*/ 130 h 172"/>
                <a:gd name="T26" fmla="*/ 76 w 112"/>
                <a:gd name="T27" fmla="*/ 57 h 172"/>
                <a:gd name="T28" fmla="*/ 30 w 112"/>
                <a:gd name="T29" fmla="*/ 134 h 172"/>
                <a:gd name="T30" fmla="*/ 20 w 112"/>
                <a:gd name="T31" fmla="*/ 128 h 172"/>
                <a:gd name="T32" fmla="*/ 66 w 112"/>
                <a:gd name="T33" fmla="*/ 52 h 172"/>
                <a:gd name="T34" fmla="*/ 76 w 112"/>
                <a:gd name="T35" fmla="*/ 5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72">
                  <a:moveTo>
                    <a:pt x="84" y="3"/>
                  </a:moveTo>
                  <a:cubicBezTo>
                    <a:pt x="96" y="0"/>
                    <a:pt x="108" y="7"/>
                    <a:pt x="111" y="19"/>
                  </a:cubicBezTo>
                  <a:cubicBezTo>
                    <a:pt x="112" y="24"/>
                    <a:pt x="112" y="29"/>
                    <a:pt x="110" y="33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5" y="7"/>
                    <a:pt x="79" y="4"/>
                    <a:pt x="84" y="3"/>
                  </a:cubicBezTo>
                  <a:close/>
                  <a:moveTo>
                    <a:pt x="0" y="130"/>
                  </a:moveTo>
                  <a:cubicBezTo>
                    <a:pt x="1" y="172"/>
                    <a:pt x="1" y="172"/>
                    <a:pt x="1" y="172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60" y="29"/>
                    <a:pt x="60" y="29"/>
                    <a:pt x="60" y="29"/>
                  </a:cubicBezTo>
                  <a:lnTo>
                    <a:pt x="0" y="130"/>
                  </a:lnTo>
                  <a:close/>
                  <a:moveTo>
                    <a:pt x="76" y="57"/>
                  </a:moveTo>
                  <a:cubicBezTo>
                    <a:pt x="30" y="134"/>
                    <a:pt x="30" y="134"/>
                    <a:pt x="30" y="134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66" y="52"/>
                    <a:pt x="66" y="52"/>
                    <a:pt x="66" y="52"/>
                  </a:cubicBezTo>
                  <a:lnTo>
                    <a:pt x="7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0" name="Freeform 151"/>
            <p:cNvSpPr>
              <a:spLocks noEditPoints="1"/>
            </p:cNvSpPr>
            <p:nvPr/>
          </p:nvSpPr>
          <p:spPr bwMode="auto">
            <a:xfrm>
              <a:off x="9589301" y="5294200"/>
              <a:ext cx="305343" cy="348404"/>
            </a:xfrm>
            <a:custGeom>
              <a:avLst/>
              <a:gdLst>
                <a:gd name="T0" fmla="*/ 40 w 95"/>
                <a:gd name="T1" fmla="*/ 61 h 109"/>
                <a:gd name="T2" fmla="*/ 34 w 95"/>
                <a:gd name="T3" fmla="*/ 54 h 109"/>
                <a:gd name="T4" fmla="*/ 13 w 95"/>
                <a:gd name="T5" fmla="*/ 75 h 109"/>
                <a:gd name="T6" fmla="*/ 34 w 95"/>
                <a:gd name="T7" fmla="*/ 95 h 109"/>
                <a:gd name="T8" fmla="*/ 40 w 95"/>
                <a:gd name="T9" fmla="*/ 88 h 109"/>
                <a:gd name="T10" fmla="*/ 27 w 95"/>
                <a:gd name="T11" fmla="*/ 75 h 109"/>
                <a:gd name="T12" fmla="*/ 40 w 95"/>
                <a:gd name="T13" fmla="*/ 61 h 109"/>
                <a:gd name="T14" fmla="*/ 54 w 95"/>
                <a:gd name="T15" fmla="*/ 88 h 109"/>
                <a:gd name="T16" fmla="*/ 61 w 95"/>
                <a:gd name="T17" fmla="*/ 95 h 109"/>
                <a:gd name="T18" fmla="*/ 81 w 95"/>
                <a:gd name="T19" fmla="*/ 75 h 109"/>
                <a:gd name="T20" fmla="*/ 61 w 95"/>
                <a:gd name="T21" fmla="*/ 54 h 109"/>
                <a:gd name="T22" fmla="*/ 54 w 95"/>
                <a:gd name="T23" fmla="*/ 61 h 109"/>
                <a:gd name="T24" fmla="*/ 68 w 95"/>
                <a:gd name="T25" fmla="*/ 75 h 109"/>
                <a:gd name="T26" fmla="*/ 54 w 95"/>
                <a:gd name="T27" fmla="*/ 88 h 109"/>
                <a:gd name="T28" fmla="*/ 89 w 95"/>
                <a:gd name="T29" fmla="*/ 21 h 109"/>
                <a:gd name="T30" fmla="*/ 74 w 95"/>
                <a:gd name="T31" fmla="*/ 6 h 109"/>
                <a:gd name="T32" fmla="*/ 59 w 95"/>
                <a:gd name="T33" fmla="*/ 0 h 109"/>
                <a:gd name="T34" fmla="*/ 8 w 95"/>
                <a:gd name="T35" fmla="*/ 0 h 109"/>
                <a:gd name="T36" fmla="*/ 0 w 95"/>
                <a:gd name="T37" fmla="*/ 8 h 109"/>
                <a:gd name="T38" fmla="*/ 0 w 95"/>
                <a:gd name="T39" fmla="*/ 100 h 109"/>
                <a:gd name="T40" fmla="*/ 8 w 95"/>
                <a:gd name="T41" fmla="*/ 109 h 109"/>
                <a:gd name="T42" fmla="*/ 86 w 95"/>
                <a:gd name="T43" fmla="*/ 109 h 109"/>
                <a:gd name="T44" fmla="*/ 95 w 95"/>
                <a:gd name="T45" fmla="*/ 100 h 109"/>
                <a:gd name="T46" fmla="*/ 95 w 95"/>
                <a:gd name="T47" fmla="*/ 36 h 109"/>
                <a:gd name="T48" fmla="*/ 89 w 95"/>
                <a:gd name="T49" fmla="*/ 21 h 109"/>
                <a:gd name="T50" fmla="*/ 84 w 95"/>
                <a:gd name="T51" fmla="*/ 26 h 109"/>
                <a:gd name="T52" fmla="*/ 85 w 95"/>
                <a:gd name="T53" fmla="*/ 27 h 109"/>
                <a:gd name="T54" fmla="*/ 68 w 95"/>
                <a:gd name="T55" fmla="*/ 27 h 109"/>
                <a:gd name="T56" fmla="*/ 68 w 95"/>
                <a:gd name="T57" fmla="*/ 10 h 109"/>
                <a:gd name="T58" fmla="*/ 69 w 95"/>
                <a:gd name="T59" fmla="*/ 11 h 109"/>
                <a:gd name="T60" fmla="*/ 84 w 95"/>
                <a:gd name="T61" fmla="*/ 26 h 109"/>
                <a:gd name="T62" fmla="*/ 88 w 95"/>
                <a:gd name="T63" fmla="*/ 100 h 109"/>
                <a:gd name="T64" fmla="*/ 86 w 95"/>
                <a:gd name="T65" fmla="*/ 102 h 109"/>
                <a:gd name="T66" fmla="*/ 8 w 95"/>
                <a:gd name="T67" fmla="*/ 102 h 109"/>
                <a:gd name="T68" fmla="*/ 6 w 95"/>
                <a:gd name="T69" fmla="*/ 100 h 109"/>
                <a:gd name="T70" fmla="*/ 6 w 95"/>
                <a:gd name="T71" fmla="*/ 8 h 109"/>
                <a:gd name="T72" fmla="*/ 8 w 95"/>
                <a:gd name="T73" fmla="*/ 7 h 109"/>
                <a:gd name="T74" fmla="*/ 59 w 95"/>
                <a:gd name="T75" fmla="*/ 7 h 109"/>
                <a:gd name="T76" fmla="*/ 61 w 95"/>
                <a:gd name="T77" fmla="*/ 7 h 109"/>
                <a:gd name="T78" fmla="*/ 61 w 95"/>
                <a:gd name="T79" fmla="*/ 34 h 109"/>
                <a:gd name="T80" fmla="*/ 88 w 95"/>
                <a:gd name="T81" fmla="*/ 34 h 109"/>
                <a:gd name="T82" fmla="*/ 88 w 95"/>
                <a:gd name="T83" fmla="*/ 36 h 109"/>
                <a:gd name="T84" fmla="*/ 88 w 95"/>
                <a:gd name="T85" fmla="*/ 10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5" h="109">
                  <a:moveTo>
                    <a:pt x="40" y="61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27" y="75"/>
                    <a:pt x="27" y="75"/>
                    <a:pt x="27" y="75"/>
                  </a:cubicBezTo>
                  <a:lnTo>
                    <a:pt x="40" y="61"/>
                  </a:lnTo>
                  <a:close/>
                  <a:moveTo>
                    <a:pt x="54" y="88"/>
                  </a:moveTo>
                  <a:cubicBezTo>
                    <a:pt x="61" y="95"/>
                    <a:pt x="61" y="95"/>
                    <a:pt x="61" y="9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54" y="88"/>
                  </a:lnTo>
                  <a:close/>
                  <a:moveTo>
                    <a:pt x="89" y="21"/>
                  </a:moveTo>
                  <a:cubicBezTo>
                    <a:pt x="74" y="6"/>
                    <a:pt x="74" y="6"/>
                    <a:pt x="74" y="6"/>
                  </a:cubicBezTo>
                  <a:cubicBezTo>
                    <a:pt x="70" y="3"/>
                    <a:pt x="64" y="0"/>
                    <a:pt x="5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5"/>
                    <a:pt x="3" y="109"/>
                    <a:pt x="8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91" y="109"/>
                    <a:pt x="95" y="105"/>
                    <a:pt x="95" y="100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1"/>
                    <a:pt x="92" y="24"/>
                    <a:pt x="89" y="21"/>
                  </a:cubicBezTo>
                  <a:close/>
                  <a:moveTo>
                    <a:pt x="84" y="26"/>
                  </a:moveTo>
                  <a:cubicBezTo>
                    <a:pt x="84" y="26"/>
                    <a:pt x="85" y="27"/>
                    <a:pt x="85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9" y="11"/>
                  </a:cubicBezTo>
                  <a:lnTo>
                    <a:pt x="84" y="26"/>
                  </a:lnTo>
                  <a:close/>
                  <a:moveTo>
                    <a:pt x="88" y="100"/>
                  </a:moveTo>
                  <a:cubicBezTo>
                    <a:pt x="88" y="101"/>
                    <a:pt x="87" y="102"/>
                    <a:pt x="86" y="102"/>
                  </a:cubicBezTo>
                  <a:cubicBezTo>
                    <a:pt x="8" y="102"/>
                    <a:pt x="8" y="102"/>
                    <a:pt x="8" y="102"/>
                  </a:cubicBezTo>
                  <a:cubicBezTo>
                    <a:pt x="7" y="102"/>
                    <a:pt x="6" y="101"/>
                    <a:pt x="6" y="10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7"/>
                    <a:pt x="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1" y="7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4"/>
                    <a:pt x="88" y="35"/>
                    <a:pt x="88" y="36"/>
                  </a:cubicBezTo>
                  <a:lnTo>
                    <a:pt x="8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1" name="Freeform 152"/>
            <p:cNvSpPr>
              <a:spLocks noEditPoints="1"/>
            </p:cNvSpPr>
            <p:nvPr/>
          </p:nvSpPr>
          <p:spPr bwMode="auto">
            <a:xfrm>
              <a:off x="9029505" y="1945211"/>
              <a:ext cx="401253" cy="297514"/>
            </a:xfrm>
            <a:custGeom>
              <a:avLst/>
              <a:gdLst>
                <a:gd name="T0" fmla="*/ 101 w 125"/>
                <a:gd name="T1" fmla="*/ 0 h 93"/>
                <a:gd name="T2" fmla="*/ 23 w 125"/>
                <a:gd name="T3" fmla="*/ 0 h 93"/>
                <a:gd name="T4" fmla="*/ 0 w 125"/>
                <a:gd name="T5" fmla="*/ 23 h 93"/>
                <a:gd name="T6" fmla="*/ 0 w 125"/>
                <a:gd name="T7" fmla="*/ 70 h 93"/>
                <a:gd name="T8" fmla="*/ 23 w 125"/>
                <a:gd name="T9" fmla="*/ 93 h 93"/>
                <a:gd name="T10" fmla="*/ 101 w 125"/>
                <a:gd name="T11" fmla="*/ 93 h 93"/>
                <a:gd name="T12" fmla="*/ 125 w 125"/>
                <a:gd name="T13" fmla="*/ 70 h 93"/>
                <a:gd name="T14" fmla="*/ 125 w 125"/>
                <a:gd name="T15" fmla="*/ 23 h 93"/>
                <a:gd name="T16" fmla="*/ 101 w 125"/>
                <a:gd name="T17" fmla="*/ 0 h 93"/>
                <a:gd name="T18" fmla="*/ 47 w 125"/>
                <a:gd name="T19" fmla="*/ 78 h 93"/>
                <a:gd name="T20" fmla="*/ 47 w 125"/>
                <a:gd name="T21" fmla="*/ 15 h 93"/>
                <a:gd name="T22" fmla="*/ 86 w 125"/>
                <a:gd name="T23" fmla="*/ 46 h 93"/>
                <a:gd name="T24" fmla="*/ 47 w 125"/>
                <a:gd name="T25" fmla="*/ 7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93">
                  <a:moveTo>
                    <a:pt x="10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3"/>
                    <a:pt x="11" y="93"/>
                    <a:pt x="23" y="9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114" y="93"/>
                    <a:pt x="125" y="83"/>
                    <a:pt x="125" y="70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10"/>
                    <a:pt x="114" y="0"/>
                    <a:pt x="101" y="0"/>
                  </a:cubicBezTo>
                  <a:close/>
                  <a:moveTo>
                    <a:pt x="47" y="78"/>
                  </a:moveTo>
                  <a:cubicBezTo>
                    <a:pt x="47" y="15"/>
                    <a:pt x="47" y="15"/>
                    <a:pt x="47" y="15"/>
                  </a:cubicBezTo>
                  <a:cubicBezTo>
                    <a:pt x="86" y="46"/>
                    <a:pt x="86" y="46"/>
                    <a:pt x="86" y="46"/>
                  </a:cubicBezTo>
                  <a:lnTo>
                    <a:pt x="47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2" name="Freeform 153"/>
            <p:cNvSpPr>
              <a:spLocks noEditPoints="1"/>
            </p:cNvSpPr>
            <p:nvPr/>
          </p:nvSpPr>
          <p:spPr bwMode="auto">
            <a:xfrm>
              <a:off x="8534302" y="4360555"/>
              <a:ext cx="207477" cy="211391"/>
            </a:xfrm>
            <a:custGeom>
              <a:avLst/>
              <a:gdLst>
                <a:gd name="T0" fmla="*/ 61 w 65"/>
                <a:gd name="T1" fmla="*/ 19 h 66"/>
                <a:gd name="T2" fmla="*/ 47 w 65"/>
                <a:gd name="T3" fmla="*/ 4 h 66"/>
                <a:gd name="T4" fmla="*/ 51 w 65"/>
                <a:gd name="T5" fmla="*/ 0 h 66"/>
                <a:gd name="T6" fmla="*/ 65 w 65"/>
                <a:gd name="T7" fmla="*/ 15 h 66"/>
                <a:gd name="T8" fmla="*/ 61 w 65"/>
                <a:gd name="T9" fmla="*/ 19 h 66"/>
                <a:gd name="T10" fmla="*/ 57 w 65"/>
                <a:gd name="T11" fmla="*/ 23 h 66"/>
                <a:gd name="T12" fmla="*/ 55 w 65"/>
                <a:gd name="T13" fmla="*/ 46 h 66"/>
                <a:gd name="T14" fmla="*/ 10 w 65"/>
                <a:gd name="T15" fmla="*/ 66 h 66"/>
                <a:gd name="T16" fmla="*/ 6 w 65"/>
                <a:gd name="T17" fmla="*/ 63 h 66"/>
                <a:gd name="T18" fmla="*/ 24 w 65"/>
                <a:gd name="T19" fmla="*/ 45 h 66"/>
                <a:gd name="T20" fmla="*/ 26 w 65"/>
                <a:gd name="T21" fmla="*/ 46 h 66"/>
                <a:gd name="T22" fmla="*/ 32 w 65"/>
                <a:gd name="T23" fmla="*/ 39 h 66"/>
                <a:gd name="T24" fmla="*/ 26 w 65"/>
                <a:gd name="T25" fmla="*/ 33 h 66"/>
                <a:gd name="T26" fmla="*/ 20 w 65"/>
                <a:gd name="T27" fmla="*/ 39 h 66"/>
                <a:gd name="T28" fmla="*/ 21 w 65"/>
                <a:gd name="T29" fmla="*/ 42 h 66"/>
                <a:gd name="T30" fmla="*/ 3 w 65"/>
                <a:gd name="T31" fmla="*/ 59 h 66"/>
                <a:gd name="T32" fmla="*/ 0 w 65"/>
                <a:gd name="T33" fmla="*/ 56 h 66"/>
                <a:gd name="T34" fmla="*/ 20 w 65"/>
                <a:gd name="T35" fmla="*/ 10 h 66"/>
                <a:gd name="T36" fmla="*/ 43 w 65"/>
                <a:gd name="T37" fmla="*/ 8 h 66"/>
                <a:gd name="T38" fmla="*/ 57 w 65"/>
                <a:gd name="T39" fmla="*/ 2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" h="66">
                  <a:moveTo>
                    <a:pt x="61" y="19"/>
                  </a:moveTo>
                  <a:cubicBezTo>
                    <a:pt x="47" y="4"/>
                    <a:pt x="47" y="4"/>
                    <a:pt x="47" y="4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61" y="19"/>
                  </a:lnTo>
                  <a:close/>
                  <a:moveTo>
                    <a:pt x="57" y="23"/>
                  </a:moveTo>
                  <a:cubicBezTo>
                    <a:pt x="55" y="46"/>
                    <a:pt x="55" y="46"/>
                    <a:pt x="55" y="46"/>
                  </a:cubicBezTo>
                  <a:cubicBezTo>
                    <a:pt x="37" y="46"/>
                    <a:pt x="10" y="66"/>
                    <a:pt x="10" y="66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5"/>
                    <a:pt x="25" y="46"/>
                    <a:pt x="26" y="46"/>
                  </a:cubicBezTo>
                  <a:cubicBezTo>
                    <a:pt x="30" y="46"/>
                    <a:pt x="32" y="43"/>
                    <a:pt x="32" y="39"/>
                  </a:cubicBezTo>
                  <a:cubicBezTo>
                    <a:pt x="32" y="36"/>
                    <a:pt x="30" y="33"/>
                    <a:pt x="26" y="33"/>
                  </a:cubicBezTo>
                  <a:cubicBezTo>
                    <a:pt x="23" y="33"/>
                    <a:pt x="20" y="36"/>
                    <a:pt x="20" y="39"/>
                  </a:cubicBezTo>
                  <a:cubicBezTo>
                    <a:pt x="20" y="40"/>
                    <a:pt x="20" y="41"/>
                    <a:pt x="21" y="42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20" y="29"/>
                    <a:pt x="20" y="1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5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3" name="Freeform 154"/>
            <p:cNvSpPr>
              <a:spLocks/>
            </p:cNvSpPr>
            <p:nvPr/>
          </p:nvSpPr>
          <p:spPr bwMode="auto">
            <a:xfrm>
              <a:off x="8890535" y="4113931"/>
              <a:ext cx="279899" cy="268153"/>
            </a:xfrm>
            <a:custGeom>
              <a:avLst/>
              <a:gdLst>
                <a:gd name="T0" fmla="*/ 55 w 88"/>
                <a:gd name="T1" fmla="*/ 59 h 84"/>
                <a:gd name="T2" fmla="*/ 53 w 88"/>
                <a:gd name="T3" fmla="*/ 53 h 84"/>
                <a:gd name="T4" fmla="*/ 61 w 88"/>
                <a:gd name="T5" fmla="*/ 38 h 84"/>
                <a:gd name="T6" fmla="*/ 63 w 88"/>
                <a:gd name="T7" fmla="*/ 26 h 84"/>
                <a:gd name="T8" fmla="*/ 44 w 88"/>
                <a:gd name="T9" fmla="*/ 0 h 84"/>
                <a:gd name="T10" fmla="*/ 25 w 88"/>
                <a:gd name="T11" fmla="*/ 26 h 84"/>
                <a:gd name="T12" fmla="*/ 28 w 88"/>
                <a:gd name="T13" fmla="*/ 38 h 84"/>
                <a:gd name="T14" fmla="*/ 36 w 88"/>
                <a:gd name="T15" fmla="*/ 53 h 84"/>
                <a:gd name="T16" fmla="*/ 33 w 88"/>
                <a:gd name="T17" fmla="*/ 59 h 84"/>
                <a:gd name="T18" fmla="*/ 0 w 88"/>
                <a:gd name="T19" fmla="*/ 84 h 84"/>
                <a:gd name="T20" fmla="*/ 44 w 88"/>
                <a:gd name="T21" fmla="*/ 84 h 84"/>
                <a:gd name="T22" fmla="*/ 88 w 88"/>
                <a:gd name="T23" fmla="*/ 84 h 84"/>
                <a:gd name="T24" fmla="*/ 55 w 88"/>
                <a:gd name="T2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84">
                  <a:moveTo>
                    <a:pt x="55" y="59"/>
                  </a:moveTo>
                  <a:cubicBezTo>
                    <a:pt x="53" y="59"/>
                    <a:pt x="53" y="53"/>
                    <a:pt x="53" y="53"/>
                  </a:cubicBezTo>
                  <a:cubicBezTo>
                    <a:pt x="53" y="53"/>
                    <a:pt x="59" y="46"/>
                    <a:pt x="61" y="38"/>
                  </a:cubicBezTo>
                  <a:cubicBezTo>
                    <a:pt x="64" y="38"/>
                    <a:pt x="67" y="29"/>
                    <a:pt x="63" y="26"/>
                  </a:cubicBezTo>
                  <a:cubicBezTo>
                    <a:pt x="63" y="22"/>
                    <a:pt x="68" y="0"/>
                    <a:pt x="44" y="0"/>
                  </a:cubicBezTo>
                  <a:cubicBezTo>
                    <a:pt x="21" y="0"/>
                    <a:pt x="25" y="22"/>
                    <a:pt x="25" y="26"/>
                  </a:cubicBezTo>
                  <a:cubicBezTo>
                    <a:pt x="22" y="29"/>
                    <a:pt x="24" y="38"/>
                    <a:pt x="28" y="38"/>
                  </a:cubicBezTo>
                  <a:cubicBezTo>
                    <a:pt x="29" y="46"/>
                    <a:pt x="36" y="53"/>
                    <a:pt x="36" y="53"/>
                  </a:cubicBezTo>
                  <a:cubicBezTo>
                    <a:pt x="36" y="53"/>
                    <a:pt x="35" y="59"/>
                    <a:pt x="33" y="59"/>
                  </a:cubicBezTo>
                  <a:cubicBezTo>
                    <a:pt x="26" y="60"/>
                    <a:pt x="0" y="72"/>
                    <a:pt x="0" y="84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72"/>
                    <a:pt x="62" y="60"/>
                    <a:pt x="5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4" name="Freeform 155"/>
            <p:cNvSpPr>
              <a:spLocks noEditPoints="1"/>
            </p:cNvSpPr>
            <p:nvPr/>
          </p:nvSpPr>
          <p:spPr bwMode="auto">
            <a:xfrm>
              <a:off x="8039097" y="4581732"/>
              <a:ext cx="262282" cy="262282"/>
            </a:xfrm>
            <a:custGeom>
              <a:avLst/>
              <a:gdLst>
                <a:gd name="T0" fmla="*/ 0 w 82"/>
                <a:gd name="T1" fmla="*/ 41 h 82"/>
                <a:gd name="T2" fmla="*/ 82 w 82"/>
                <a:gd name="T3" fmla="*/ 41 h 82"/>
                <a:gd name="T4" fmla="*/ 64 w 82"/>
                <a:gd name="T5" fmla="*/ 55 h 82"/>
                <a:gd name="T6" fmla="*/ 77 w 82"/>
                <a:gd name="T7" fmla="*/ 44 h 82"/>
                <a:gd name="T8" fmla="*/ 64 w 82"/>
                <a:gd name="T9" fmla="*/ 55 h 82"/>
                <a:gd name="T10" fmla="*/ 16 w 82"/>
                <a:gd name="T11" fmla="*/ 38 h 82"/>
                <a:gd name="T12" fmla="*/ 8 w 82"/>
                <a:gd name="T13" fmla="*/ 27 h 82"/>
                <a:gd name="T14" fmla="*/ 59 w 82"/>
                <a:gd name="T15" fmla="*/ 27 h 82"/>
                <a:gd name="T16" fmla="*/ 44 w 82"/>
                <a:gd name="T17" fmla="*/ 38 h 82"/>
                <a:gd name="T18" fmla="*/ 59 w 82"/>
                <a:gd name="T19" fmla="*/ 27 h 82"/>
                <a:gd name="T20" fmla="*/ 44 w 82"/>
                <a:gd name="T21" fmla="*/ 5 h 82"/>
                <a:gd name="T22" fmla="*/ 54 w 82"/>
                <a:gd name="T23" fmla="*/ 14 h 82"/>
                <a:gd name="T24" fmla="*/ 44 w 82"/>
                <a:gd name="T25" fmla="*/ 22 h 82"/>
                <a:gd name="T26" fmla="*/ 35 w 82"/>
                <a:gd name="T27" fmla="*/ 7 h 82"/>
                <a:gd name="T28" fmla="*/ 38 w 82"/>
                <a:gd name="T29" fmla="*/ 22 h 82"/>
                <a:gd name="T30" fmla="*/ 28 w 82"/>
                <a:gd name="T31" fmla="*/ 14 h 82"/>
                <a:gd name="T32" fmla="*/ 38 w 82"/>
                <a:gd name="T33" fmla="*/ 38 h 82"/>
                <a:gd name="T34" fmla="*/ 23 w 82"/>
                <a:gd name="T35" fmla="*/ 27 h 82"/>
                <a:gd name="T36" fmla="*/ 8 w 82"/>
                <a:gd name="T37" fmla="*/ 55 h 82"/>
                <a:gd name="T38" fmla="*/ 16 w 82"/>
                <a:gd name="T39" fmla="*/ 44 h 82"/>
                <a:gd name="T40" fmla="*/ 8 w 82"/>
                <a:gd name="T41" fmla="*/ 55 h 82"/>
                <a:gd name="T42" fmla="*/ 38 w 82"/>
                <a:gd name="T43" fmla="*/ 44 h 82"/>
                <a:gd name="T44" fmla="*/ 23 w 82"/>
                <a:gd name="T45" fmla="*/ 55 h 82"/>
                <a:gd name="T46" fmla="*/ 38 w 82"/>
                <a:gd name="T47" fmla="*/ 60 h 82"/>
                <a:gd name="T48" fmla="*/ 35 w 82"/>
                <a:gd name="T49" fmla="*/ 74 h 82"/>
                <a:gd name="T50" fmla="*/ 25 w 82"/>
                <a:gd name="T51" fmla="*/ 60 h 82"/>
                <a:gd name="T52" fmla="*/ 54 w 82"/>
                <a:gd name="T53" fmla="*/ 67 h 82"/>
                <a:gd name="T54" fmla="*/ 44 w 82"/>
                <a:gd name="T55" fmla="*/ 76 h 82"/>
                <a:gd name="T56" fmla="*/ 57 w 82"/>
                <a:gd name="T57" fmla="*/ 60 h 82"/>
                <a:gd name="T58" fmla="*/ 44 w 82"/>
                <a:gd name="T59" fmla="*/ 55 h 82"/>
                <a:gd name="T60" fmla="*/ 60 w 82"/>
                <a:gd name="T61" fmla="*/ 44 h 82"/>
                <a:gd name="T62" fmla="*/ 44 w 82"/>
                <a:gd name="T63" fmla="*/ 55 h 82"/>
                <a:gd name="T64" fmla="*/ 64 w 82"/>
                <a:gd name="T65" fmla="*/ 27 h 82"/>
                <a:gd name="T66" fmla="*/ 77 w 82"/>
                <a:gd name="T67" fmla="*/ 38 h 82"/>
                <a:gd name="T68" fmla="*/ 71 w 82"/>
                <a:gd name="T69" fmla="*/ 22 h 82"/>
                <a:gd name="T70" fmla="*/ 57 w 82"/>
                <a:gd name="T71" fmla="*/ 9 h 82"/>
                <a:gd name="T72" fmla="*/ 71 w 82"/>
                <a:gd name="T73" fmla="*/ 22 h 82"/>
                <a:gd name="T74" fmla="*/ 26 w 82"/>
                <a:gd name="T75" fmla="*/ 9 h 82"/>
                <a:gd name="T76" fmla="*/ 11 w 82"/>
                <a:gd name="T77" fmla="*/ 22 h 82"/>
                <a:gd name="T78" fmla="*/ 11 w 82"/>
                <a:gd name="T79" fmla="*/ 60 h 82"/>
                <a:gd name="T80" fmla="*/ 26 w 82"/>
                <a:gd name="T81" fmla="*/ 73 h 82"/>
                <a:gd name="T82" fmla="*/ 11 w 82"/>
                <a:gd name="T83" fmla="*/ 60 h 82"/>
                <a:gd name="T84" fmla="*/ 57 w 82"/>
                <a:gd name="T85" fmla="*/ 73 h 82"/>
                <a:gd name="T86" fmla="*/ 71 w 82"/>
                <a:gd name="T87" fmla="*/ 6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" h="82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2"/>
                    <a:pt x="41" y="82"/>
                  </a:cubicBezTo>
                  <a:cubicBezTo>
                    <a:pt x="64" y="82"/>
                    <a:pt x="82" y="64"/>
                    <a:pt x="82" y="41"/>
                  </a:cubicBezTo>
                  <a:cubicBezTo>
                    <a:pt x="82" y="18"/>
                    <a:pt x="64" y="0"/>
                    <a:pt x="41" y="0"/>
                  </a:cubicBezTo>
                  <a:close/>
                  <a:moveTo>
                    <a:pt x="64" y="55"/>
                  </a:moveTo>
                  <a:cubicBezTo>
                    <a:pt x="65" y="51"/>
                    <a:pt x="66" y="47"/>
                    <a:pt x="66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6" y="47"/>
                    <a:pt x="76" y="51"/>
                    <a:pt x="74" y="55"/>
                  </a:cubicBezTo>
                  <a:lnTo>
                    <a:pt x="64" y="55"/>
                  </a:lnTo>
                  <a:close/>
                  <a:moveTo>
                    <a:pt x="18" y="27"/>
                  </a:moveTo>
                  <a:cubicBezTo>
                    <a:pt x="17" y="31"/>
                    <a:pt x="17" y="34"/>
                    <a:pt x="1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4"/>
                    <a:pt x="7" y="31"/>
                    <a:pt x="8" y="27"/>
                  </a:cubicBezTo>
                  <a:lnTo>
                    <a:pt x="18" y="27"/>
                  </a:lnTo>
                  <a:close/>
                  <a:moveTo>
                    <a:pt x="59" y="27"/>
                  </a:moveTo>
                  <a:cubicBezTo>
                    <a:pt x="60" y="31"/>
                    <a:pt x="60" y="34"/>
                    <a:pt x="60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27"/>
                    <a:pt x="44" y="27"/>
                    <a:pt x="44" y="27"/>
                  </a:cubicBezTo>
                  <a:lnTo>
                    <a:pt x="59" y="27"/>
                  </a:lnTo>
                  <a:close/>
                  <a:moveTo>
                    <a:pt x="44" y="22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45" y="6"/>
                    <a:pt x="46" y="6"/>
                    <a:pt x="48" y="7"/>
                  </a:cubicBezTo>
                  <a:cubicBezTo>
                    <a:pt x="50" y="9"/>
                    <a:pt x="52" y="11"/>
                    <a:pt x="54" y="14"/>
                  </a:cubicBezTo>
                  <a:cubicBezTo>
                    <a:pt x="55" y="17"/>
                    <a:pt x="56" y="19"/>
                    <a:pt x="57" y="22"/>
                  </a:cubicBezTo>
                  <a:cubicBezTo>
                    <a:pt x="44" y="22"/>
                    <a:pt x="44" y="22"/>
                    <a:pt x="44" y="22"/>
                  </a:cubicBezTo>
                  <a:close/>
                  <a:moveTo>
                    <a:pt x="28" y="14"/>
                  </a:moveTo>
                  <a:cubicBezTo>
                    <a:pt x="30" y="11"/>
                    <a:pt x="32" y="9"/>
                    <a:pt x="35" y="7"/>
                  </a:cubicBezTo>
                  <a:cubicBezTo>
                    <a:pt x="36" y="6"/>
                    <a:pt x="37" y="6"/>
                    <a:pt x="38" y="5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19"/>
                    <a:pt x="27" y="17"/>
                    <a:pt x="28" y="14"/>
                  </a:cubicBezTo>
                  <a:close/>
                  <a:moveTo>
                    <a:pt x="38" y="27"/>
                  </a:moveTo>
                  <a:cubicBezTo>
                    <a:pt x="38" y="38"/>
                    <a:pt x="38" y="38"/>
                    <a:pt x="3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4"/>
                    <a:pt x="23" y="31"/>
                    <a:pt x="23" y="27"/>
                  </a:cubicBezTo>
                  <a:lnTo>
                    <a:pt x="38" y="27"/>
                  </a:lnTo>
                  <a:close/>
                  <a:moveTo>
                    <a:pt x="8" y="55"/>
                  </a:moveTo>
                  <a:cubicBezTo>
                    <a:pt x="7" y="51"/>
                    <a:pt x="6" y="47"/>
                    <a:pt x="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7"/>
                    <a:pt x="17" y="51"/>
                    <a:pt x="18" y="55"/>
                  </a:cubicBezTo>
                  <a:lnTo>
                    <a:pt x="8" y="55"/>
                  </a:lnTo>
                  <a:close/>
                  <a:moveTo>
                    <a:pt x="22" y="44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1"/>
                    <a:pt x="22" y="47"/>
                    <a:pt x="22" y="44"/>
                  </a:cubicBezTo>
                  <a:close/>
                  <a:moveTo>
                    <a:pt x="38" y="60"/>
                  </a:moveTo>
                  <a:cubicBezTo>
                    <a:pt x="38" y="76"/>
                    <a:pt x="38" y="76"/>
                    <a:pt x="38" y="76"/>
                  </a:cubicBezTo>
                  <a:cubicBezTo>
                    <a:pt x="37" y="76"/>
                    <a:pt x="36" y="75"/>
                    <a:pt x="35" y="74"/>
                  </a:cubicBezTo>
                  <a:cubicBezTo>
                    <a:pt x="32" y="73"/>
                    <a:pt x="30" y="70"/>
                    <a:pt x="28" y="67"/>
                  </a:cubicBezTo>
                  <a:cubicBezTo>
                    <a:pt x="27" y="65"/>
                    <a:pt x="26" y="63"/>
                    <a:pt x="25" y="60"/>
                  </a:cubicBezTo>
                  <a:cubicBezTo>
                    <a:pt x="38" y="60"/>
                    <a:pt x="38" y="60"/>
                    <a:pt x="38" y="60"/>
                  </a:cubicBezTo>
                  <a:close/>
                  <a:moveTo>
                    <a:pt x="54" y="67"/>
                  </a:moveTo>
                  <a:cubicBezTo>
                    <a:pt x="52" y="70"/>
                    <a:pt x="50" y="73"/>
                    <a:pt x="48" y="74"/>
                  </a:cubicBezTo>
                  <a:cubicBezTo>
                    <a:pt x="46" y="75"/>
                    <a:pt x="45" y="76"/>
                    <a:pt x="44" y="7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6" y="63"/>
                    <a:pt x="55" y="65"/>
                    <a:pt x="54" y="67"/>
                  </a:cubicBezTo>
                  <a:close/>
                  <a:moveTo>
                    <a:pt x="44" y="55"/>
                  </a:move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0" y="47"/>
                    <a:pt x="60" y="51"/>
                    <a:pt x="59" y="55"/>
                  </a:cubicBezTo>
                  <a:lnTo>
                    <a:pt x="44" y="55"/>
                  </a:lnTo>
                  <a:close/>
                  <a:moveTo>
                    <a:pt x="66" y="38"/>
                  </a:moveTo>
                  <a:cubicBezTo>
                    <a:pt x="66" y="34"/>
                    <a:pt x="65" y="31"/>
                    <a:pt x="64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6" y="31"/>
                    <a:pt x="76" y="34"/>
                    <a:pt x="77" y="38"/>
                  </a:cubicBezTo>
                  <a:lnTo>
                    <a:pt x="66" y="38"/>
                  </a:lnTo>
                  <a:close/>
                  <a:moveTo>
                    <a:pt x="71" y="22"/>
                  </a:moveTo>
                  <a:cubicBezTo>
                    <a:pt x="63" y="22"/>
                    <a:pt x="63" y="22"/>
                    <a:pt x="63" y="22"/>
                  </a:cubicBezTo>
                  <a:cubicBezTo>
                    <a:pt x="61" y="17"/>
                    <a:pt x="59" y="12"/>
                    <a:pt x="57" y="9"/>
                  </a:cubicBezTo>
                  <a:cubicBezTo>
                    <a:pt x="60" y="10"/>
                    <a:pt x="63" y="13"/>
                    <a:pt x="66" y="16"/>
                  </a:cubicBezTo>
                  <a:cubicBezTo>
                    <a:pt x="68" y="17"/>
                    <a:pt x="70" y="19"/>
                    <a:pt x="71" y="22"/>
                  </a:cubicBezTo>
                  <a:close/>
                  <a:moveTo>
                    <a:pt x="16" y="16"/>
                  </a:moveTo>
                  <a:cubicBezTo>
                    <a:pt x="19" y="13"/>
                    <a:pt x="22" y="10"/>
                    <a:pt x="26" y="9"/>
                  </a:cubicBezTo>
                  <a:cubicBezTo>
                    <a:pt x="23" y="12"/>
                    <a:pt x="21" y="17"/>
                    <a:pt x="19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19"/>
                    <a:pt x="14" y="17"/>
                    <a:pt x="16" y="16"/>
                  </a:cubicBezTo>
                  <a:close/>
                  <a:moveTo>
                    <a:pt x="11" y="60"/>
                  </a:moveTo>
                  <a:cubicBezTo>
                    <a:pt x="19" y="60"/>
                    <a:pt x="19" y="60"/>
                    <a:pt x="19" y="60"/>
                  </a:cubicBezTo>
                  <a:cubicBezTo>
                    <a:pt x="21" y="65"/>
                    <a:pt x="23" y="69"/>
                    <a:pt x="26" y="73"/>
                  </a:cubicBezTo>
                  <a:cubicBezTo>
                    <a:pt x="22" y="71"/>
                    <a:pt x="19" y="69"/>
                    <a:pt x="16" y="66"/>
                  </a:cubicBezTo>
                  <a:cubicBezTo>
                    <a:pt x="14" y="64"/>
                    <a:pt x="12" y="62"/>
                    <a:pt x="11" y="60"/>
                  </a:cubicBezTo>
                  <a:close/>
                  <a:moveTo>
                    <a:pt x="66" y="66"/>
                  </a:moveTo>
                  <a:cubicBezTo>
                    <a:pt x="63" y="69"/>
                    <a:pt x="60" y="71"/>
                    <a:pt x="57" y="73"/>
                  </a:cubicBezTo>
                  <a:cubicBezTo>
                    <a:pt x="59" y="69"/>
                    <a:pt x="61" y="65"/>
                    <a:pt x="63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2"/>
                    <a:pt x="68" y="64"/>
                    <a:pt x="6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5" name="Freeform 156"/>
            <p:cNvSpPr>
              <a:spLocks noEditPoints="1"/>
            </p:cNvSpPr>
            <p:nvPr/>
          </p:nvSpPr>
          <p:spPr bwMode="auto">
            <a:xfrm>
              <a:off x="8820072" y="2931705"/>
              <a:ext cx="219221" cy="232921"/>
            </a:xfrm>
            <a:custGeom>
              <a:avLst/>
              <a:gdLst>
                <a:gd name="T0" fmla="*/ 62 w 69"/>
                <a:gd name="T1" fmla="*/ 0 h 73"/>
                <a:gd name="T2" fmla="*/ 7 w 69"/>
                <a:gd name="T3" fmla="*/ 0 h 73"/>
                <a:gd name="T4" fmla="*/ 0 w 69"/>
                <a:gd name="T5" fmla="*/ 7 h 73"/>
                <a:gd name="T6" fmla="*/ 0 w 69"/>
                <a:gd name="T7" fmla="*/ 66 h 73"/>
                <a:gd name="T8" fmla="*/ 7 w 69"/>
                <a:gd name="T9" fmla="*/ 73 h 73"/>
                <a:gd name="T10" fmla="*/ 62 w 69"/>
                <a:gd name="T11" fmla="*/ 73 h 73"/>
                <a:gd name="T12" fmla="*/ 69 w 69"/>
                <a:gd name="T13" fmla="*/ 66 h 73"/>
                <a:gd name="T14" fmla="*/ 69 w 69"/>
                <a:gd name="T15" fmla="*/ 7 h 73"/>
                <a:gd name="T16" fmla="*/ 62 w 69"/>
                <a:gd name="T17" fmla="*/ 0 h 73"/>
                <a:gd name="T18" fmla="*/ 60 w 69"/>
                <a:gd name="T19" fmla="*/ 64 h 73"/>
                <a:gd name="T20" fmla="*/ 10 w 69"/>
                <a:gd name="T21" fmla="*/ 64 h 73"/>
                <a:gd name="T22" fmla="*/ 10 w 69"/>
                <a:gd name="T23" fmla="*/ 9 h 73"/>
                <a:gd name="T24" fmla="*/ 60 w 69"/>
                <a:gd name="T25" fmla="*/ 9 h 73"/>
                <a:gd name="T26" fmla="*/ 60 w 69"/>
                <a:gd name="T27" fmla="*/ 64 h 73"/>
                <a:gd name="T28" fmla="*/ 19 w 69"/>
                <a:gd name="T29" fmla="*/ 32 h 73"/>
                <a:gd name="T30" fmla="*/ 51 w 69"/>
                <a:gd name="T31" fmla="*/ 32 h 73"/>
                <a:gd name="T32" fmla="*/ 51 w 69"/>
                <a:gd name="T33" fmla="*/ 37 h 73"/>
                <a:gd name="T34" fmla="*/ 19 w 69"/>
                <a:gd name="T35" fmla="*/ 37 h 73"/>
                <a:gd name="T36" fmla="*/ 19 w 69"/>
                <a:gd name="T37" fmla="*/ 32 h 73"/>
                <a:gd name="T38" fmla="*/ 19 w 69"/>
                <a:gd name="T39" fmla="*/ 41 h 73"/>
                <a:gd name="T40" fmla="*/ 51 w 69"/>
                <a:gd name="T41" fmla="*/ 41 h 73"/>
                <a:gd name="T42" fmla="*/ 51 w 69"/>
                <a:gd name="T43" fmla="*/ 46 h 73"/>
                <a:gd name="T44" fmla="*/ 19 w 69"/>
                <a:gd name="T45" fmla="*/ 46 h 73"/>
                <a:gd name="T46" fmla="*/ 19 w 69"/>
                <a:gd name="T47" fmla="*/ 41 h 73"/>
                <a:gd name="T48" fmla="*/ 19 w 69"/>
                <a:gd name="T49" fmla="*/ 50 h 73"/>
                <a:gd name="T50" fmla="*/ 51 w 69"/>
                <a:gd name="T51" fmla="*/ 50 h 73"/>
                <a:gd name="T52" fmla="*/ 51 w 69"/>
                <a:gd name="T53" fmla="*/ 55 h 73"/>
                <a:gd name="T54" fmla="*/ 19 w 69"/>
                <a:gd name="T55" fmla="*/ 55 h 73"/>
                <a:gd name="T56" fmla="*/ 19 w 69"/>
                <a:gd name="T57" fmla="*/ 50 h 73"/>
                <a:gd name="T58" fmla="*/ 19 w 69"/>
                <a:gd name="T59" fmla="*/ 23 h 73"/>
                <a:gd name="T60" fmla="*/ 51 w 69"/>
                <a:gd name="T61" fmla="*/ 23 h 73"/>
                <a:gd name="T62" fmla="*/ 51 w 69"/>
                <a:gd name="T63" fmla="*/ 27 h 73"/>
                <a:gd name="T64" fmla="*/ 19 w 69"/>
                <a:gd name="T65" fmla="*/ 27 h 73"/>
                <a:gd name="T66" fmla="*/ 19 w 69"/>
                <a:gd name="T67" fmla="*/ 2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73">
                  <a:moveTo>
                    <a:pt x="6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4" y="73"/>
                    <a:pt x="7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6" y="73"/>
                    <a:pt x="69" y="70"/>
                    <a:pt x="69" y="6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3"/>
                    <a:pt x="66" y="0"/>
                    <a:pt x="62" y="0"/>
                  </a:cubicBezTo>
                  <a:close/>
                  <a:moveTo>
                    <a:pt x="60" y="64"/>
                  </a:moveTo>
                  <a:cubicBezTo>
                    <a:pt x="10" y="64"/>
                    <a:pt x="10" y="64"/>
                    <a:pt x="10" y="6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60" y="9"/>
                    <a:pt x="60" y="9"/>
                    <a:pt x="60" y="9"/>
                  </a:cubicBezTo>
                  <a:lnTo>
                    <a:pt x="60" y="64"/>
                  </a:lnTo>
                  <a:close/>
                  <a:moveTo>
                    <a:pt x="19" y="32"/>
                  </a:moveTo>
                  <a:cubicBezTo>
                    <a:pt x="51" y="32"/>
                    <a:pt x="51" y="32"/>
                    <a:pt x="51" y="32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19" y="37"/>
                    <a:pt x="19" y="37"/>
                    <a:pt x="19" y="37"/>
                  </a:cubicBezTo>
                  <a:lnTo>
                    <a:pt x="19" y="32"/>
                  </a:lnTo>
                  <a:close/>
                  <a:moveTo>
                    <a:pt x="19" y="41"/>
                  </a:moveTo>
                  <a:cubicBezTo>
                    <a:pt x="51" y="41"/>
                    <a:pt x="51" y="41"/>
                    <a:pt x="51" y="41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19" y="46"/>
                    <a:pt x="19" y="46"/>
                    <a:pt x="19" y="46"/>
                  </a:cubicBezTo>
                  <a:lnTo>
                    <a:pt x="19" y="41"/>
                  </a:lnTo>
                  <a:close/>
                  <a:moveTo>
                    <a:pt x="19" y="5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19" y="55"/>
                    <a:pt x="19" y="55"/>
                    <a:pt x="19" y="55"/>
                  </a:cubicBezTo>
                  <a:lnTo>
                    <a:pt x="19" y="50"/>
                  </a:lnTo>
                  <a:close/>
                  <a:moveTo>
                    <a:pt x="19" y="23"/>
                  </a:moveTo>
                  <a:cubicBezTo>
                    <a:pt x="51" y="23"/>
                    <a:pt x="51" y="23"/>
                    <a:pt x="51" y="23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19" y="27"/>
                    <a:pt x="19" y="27"/>
                    <a:pt x="19" y="27"/>
                  </a:cubicBezTo>
                  <a:lnTo>
                    <a:pt x="1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6" name="Freeform 157"/>
            <p:cNvSpPr>
              <a:spLocks noEditPoints="1"/>
            </p:cNvSpPr>
            <p:nvPr/>
          </p:nvSpPr>
          <p:spPr bwMode="auto">
            <a:xfrm>
              <a:off x="8998188" y="1536129"/>
              <a:ext cx="242709" cy="281855"/>
            </a:xfrm>
            <a:custGeom>
              <a:avLst/>
              <a:gdLst>
                <a:gd name="T0" fmla="*/ 54 w 76"/>
                <a:gd name="T1" fmla="*/ 0 h 88"/>
                <a:gd name="T2" fmla="*/ 14 w 76"/>
                <a:gd name="T3" fmla="*/ 28 h 88"/>
                <a:gd name="T4" fmla="*/ 17 w 76"/>
                <a:gd name="T5" fmla="*/ 65 h 88"/>
                <a:gd name="T6" fmla="*/ 49 w 76"/>
                <a:gd name="T7" fmla="*/ 27 h 88"/>
                <a:gd name="T8" fmla="*/ 33 w 76"/>
                <a:gd name="T9" fmla="*/ 74 h 88"/>
                <a:gd name="T10" fmla="*/ 70 w 76"/>
                <a:gd name="T11" fmla="*/ 57 h 88"/>
                <a:gd name="T12" fmla="*/ 54 w 76"/>
                <a:gd name="T13" fmla="*/ 0 h 88"/>
                <a:gd name="T14" fmla="*/ 4 w 76"/>
                <a:gd name="T15" fmla="*/ 78 h 88"/>
                <a:gd name="T16" fmla="*/ 10 w 76"/>
                <a:gd name="T17" fmla="*/ 83 h 88"/>
                <a:gd name="T18" fmla="*/ 47 w 76"/>
                <a:gd name="T19" fmla="*/ 41 h 88"/>
                <a:gd name="T20" fmla="*/ 4 w 76"/>
                <a:gd name="T21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8">
                  <a:moveTo>
                    <a:pt x="54" y="0"/>
                  </a:moveTo>
                  <a:cubicBezTo>
                    <a:pt x="41" y="23"/>
                    <a:pt x="30" y="12"/>
                    <a:pt x="14" y="28"/>
                  </a:cubicBezTo>
                  <a:cubicBezTo>
                    <a:pt x="0" y="42"/>
                    <a:pt x="5" y="59"/>
                    <a:pt x="17" y="65"/>
                  </a:cubicBezTo>
                  <a:cubicBezTo>
                    <a:pt x="28" y="59"/>
                    <a:pt x="40" y="46"/>
                    <a:pt x="49" y="27"/>
                  </a:cubicBezTo>
                  <a:cubicBezTo>
                    <a:pt x="49" y="27"/>
                    <a:pt x="57" y="51"/>
                    <a:pt x="33" y="74"/>
                  </a:cubicBezTo>
                  <a:cubicBezTo>
                    <a:pt x="45" y="88"/>
                    <a:pt x="64" y="79"/>
                    <a:pt x="70" y="57"/>
                  </a:cubicBezTo>
                  <a:cubicBezTo>
                    <a:pt x="76" y="33"/>
                    <a:pt x="60" y="9"/>
                    <a:pt x="54" y="0"/>
                  </a:cubicBezTo>
                  <a:close/>
                  <a:moveTo>
                    <a:pt x="4" y="78"/>
                  </a:moveTo>
                  <a:cubicBezTo>
                    <a:pt x="4" y="78"/>
                    <a:pt x="5" y="83"/>
                    <a:pt x="10" y="83"/>
                  </a:cubicBezTo>
                  <a:cubicBezTo>
                    <a:pt x="15" y="83"/>
                    <a:pt x="36" y="71"/>
                    <a:pt x="47" y="41"/>
                  </a:cubicBezTo>
                  <a:cubicBezTo>
                    <a:pt x="30" y="70"/>
                    <a:pt x="6" y="78"/>
                    <a:pt x="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7" name="Freeform 158"/>
            <p:cNvSpPr>
              <a:spLocks noEditPoints="1"/>
            </p:cNvSpPr>
            <p:nvPr/>
          </p:nvSpPr>
          <p:spPr bwMode="auto">
            <a:xfrm>
              <a:off x="8685015" y="3366232"/>
              <a:ext cx="246623" cy="246623"/>
            </a:xfrm>
            <a:custGeom>
              <a:avLst/>
              <a:gdLst>
                <a:gd name="T0" fmla="*/ 53 w 77"/>
                <a:gd name="T1" fmla="*/ 30 h 77"/>
                <a:gd name="T2" fmla="*/ 25 w 77"/>
                <a:gd name="T3" fmla="*/ 2 h 77"/>
                <a:gd name="T4" fmla="*/ 38 w 77"/>
                <a:gd name="T5" fmla="*/ 0 h 77"/>
                <a:gd name="T6" fmla="*/ 53 w 77"/>
                <a:gd name="T7" fmla="*/ 3 h 77"/>
                <a:gd name="T8" fmla="*/ 53 w 77"/>
                <a:gd name="T9" fmla="*/ 30 h 77"/>
                <a:gd name="T10" fmla="*/ 58 w 77"/>
                <a:gd name="T11" fmla="*/ 53 h 77"/>
                <a:gd name="T12" fmla="*/ 58 w 77"/>
                <a:gd name="T13" fmla="*/ 5 h 77"/>
                <a:gd name="T14" fmla="*/ 77 w 77"/>
                <a:gd name="T15" fmla="*/ 39 h 77"/>
                <a:gd name="T16" fmla="*/ 74 w 77"/>
                <a:gd name="T17" fmla="*/ 53 h 77"/>
                <a:gd name="T18" fmla="*/ 58 w 77"/>
                <a:gd name="T19" fmla="*/ 53 h 77"/>
                <a:gd name="T20" fmla="*/ 24 w 77"/>
                <a:gd name="T21" fmla="*/ 58 h 77"/>
                <a:gd name="T22" fmla="*/ 72 w 77"/>
                <a:gd name="T23" fmla="*/ 58 h 77"/>
                <a:gd name="T24" fmla="*/ 38 w 77"/>
                <a:gd name="T25" fmla="*/ 77 h 77"/>
                <a:gd name="T26" fmla="*/ 24 w 77"/>
                <a:gd name="T27" fmla="*/ 74 h 77"/>
                <a:gd name="T28" fmla="*/ 24 w 77"/>
                <a:gd name="T29" fmla="*/ 58 h 77"/>
                <a:gd name="T30" fmla="*/ 32 w 77"/>
                <a:gd name="T31" fmla="*/ 17 h 77"/>
                <a:gd name="T32" fmla="*/ 1 w 77"/>
                <a:gd name="T33" fmla="*/ 48 h 77"/>
                <a:gd name="T34" fmla="*/ 0 w 77"/>
                <a:gd name="T35" fmla="*/ 39 h 77"/>
                <a:gd name="T36" fmla="*/ 20 w 77"/>
                <a:gd name="T37" fmla="*/ 5 h 77"/>
                <a:gd name="T38" fmla="*/ 32 w 77"/>
                <a:gd name="T39" fmla="*/ 17 h 77"/>
                <a:gd name="T40" fmla="*/ 19 w 77"/>
                <a:gd name="T41" fmla="*/ 38 h 77"/>
                <a:gd name="T42" fmla="*/ 19 w 77"/>
                <a:gd name="T43" fmla="*/ 72 h 77"/>
                <a:gd name="T44" fmla="*/ 3 w 77"/>
                <a:gd name="T45" fmla="*/ 54 h 77"/>
                <a:gd name="T46" fmla="*/ 19 w 77"/>
                <a:gd name="T47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77">
                  <a:moveTo>
                    <a:pt x="53" y="30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9" y="1"/>
                    <a:pt x="34" y="0"/>
                    <a:pt x="38" y="0"/>
                  </a:cubicBezTo>
                  <a:cubicBezTo>
                    <a:pt x="43" y="0"/>
                    <a:pt x="48" y="1"/>
                    <a:pt x="53" y="3"/>
                  </a:cubicBezTo>
                  <a:lnTo>
                    <a:pt x="53" y="30"/>
                  </a:lnTo>
                  <a:close/>
                  <a:moveTo>
                    <a:pt x="58" y="53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69" y="12"/>
                    <a:pt x="77" y="24"/>
                    <a:pt x="77" y="39"/>
                  </a:cubicBezTo>
                  <a:cubicBezTo>
                    <a:pt x="77" y="44"/>
                    <a:pt x="76" y="49"/>
                    <a:pt x="74" y="53"/>
                  </a:cubicBezTo>
                  <a:lnTo>
                    <a:pt x="58" y="53"/>
                  </a:lnTo>
                  <a:close/>
                  <a:moveTo>
                    <a:pt x="24" y="58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5" y="69"/>
                    <a:pt x="53" y="77"/>
                    <a:pt x="38" y="77"/>
                  </a:cubicBezTo>
                  <a:cubicBezTo>
                    <a:pt x="33" y="77"/>
                    <a:pt x="28" y="76"/>
                    <a:pt x="24" y="74"/>
                  </a:cubicBezTo>
                  <a:lnTo>
                    <a:pt x="24" y="58"/>
                  </a:lnTo>
                  <a:close/>
                  <a:moveTo>
                    <a:pt x="32" y="17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24"/>
                    <a:pt x="8" y="12"/>
                    <a:pt x="20" y="5"/>
                  </a:cubicBezTo>
                  <a:lnTo>
                    <a:pt x="32" y="17"/>
                  </a:lnTo>
                  <a:close/>
                  <a:moveTo>
                    <a:pt x="19" y="38"/>
                  </a:moveTo>
                  <a:cubicBezTo>
                    <a:pt x="19" y="72"/>
                    <a:pt x="19" y="72"/>
                    <a:pt x="19" y="72"/>
                  </a:cubicBezTo>
                  <a:cubicBezTo>
                    <a:pt x="12" y="68"/>
                    <a:pt x="6" y="62"/>
                    <a:pt x="3" y="54"/>
                  </a:cubicBezTo>
                  <a:lnTo>
                    <a:pt x="1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8" name="Freeform 159"/>
            <p:cNvSpPr>
              <a:spLocks noEditPoints="1"/>
            </p:cNvSpPr>
            <p:nvPr/>
          </p:nvSpPr>
          <p:spPr bwMode="auto">
            <a:xfrm>
              <a:off x="8260276" y="4031724"/>
              <a:ext cx="229008" cy="197690"/>
            </a:xfrm>
            <a:custGeom>
              <a:avLst/>
              <a:gdLst>
                <a:gd name="T0" fmla="*/ 18 w 72"/>
                <a:gd name="T1" fmla="*/ 0 h 62"/>
                <a:gd name="T2" fmla="*/ 54 w 72"/>
                <a:gd name="T3" fmla="*/ 0 h 62"/>
                <a:gd name="T4" fmla="*/ 54 w 72"/>
                <a:gd name="T5" fmla="*/ 9 h 62"/>
                <a:gd name="T6" fmla="*/ 18 w 72"/>
                <a:gd name="T7" fmla="*/ 9 h 62"/>
                <a:gd name="T8" fmla="*/ 18 w 72"/>
                <a:gd name="T9" fmla="*/ 0 h 62"/>
                <a:gd name="T10" fmla="*/ 67 w 72"/>
                <a:gd name="T11" fmla="*/ 13 h 62"/>
                <a:gd name="T12" fmla="*/ 4 w 72"/>
                <a:gd name="T13" fmla="*/ 13 h 62"/>
                <a:gd name="T14" fmla="*/ 0 w 72"/>
                <a:gd name="T15" fmla="*/ 18 h 62"/>
                <a:gd name="T16" fmla="*/ 0 w 72"/>
                <a:gd name="T17" fmla="*/ 40 h 62"/>
                <a:gd name="T18" fmla="*/ 4 w 72"/>
                <a:gd name="T19" fmla="*/ 44 h 62"/>
                <a:gd name="T20" fmla="*/ 18 w 72"/>
                <a:gd name="T21" fmla="*/ 44 h 62"/>
                <a:gd name="T22" fmla="*/ 18 w 72"/>
                <a:gd name="T23" fmla="*/ 62 h 62"/>
                <a:gd name="T24" fmla="*/ 54 w 72"/>
                <a:gd name="T25" fmla="*/ 62 h 62"/>
                <a:gd name="T26" fmla="*/ 54 w 72"/>
                <a:gd name="T27" fmla="*/ 44 h 62"/>
                <a:gd name="T28" fmla="*/ 67 w 72"/>
                <a:gd name="T29" fmla="*/ 44 h 62"/>
                <a:gd name="T30" fmla="*/ 72 w 72"/>
                <a:gd name="T31" fmla="*/ 40 h 62"/>
                <a:gd name="T32" fmla="*/ 72 w 72"/>
                <a:gd name="T33" fmla="*/ 18 h 62"/>
                <a:gd name="T34" fmla="*/ 67 w 72"/>
                <a:gd name="T35" fmla="*/ 13 h 62"/>
                <a:gd name="T36" fmla="*/ 49 w 72"/>
                <a:gd name="T37" fmla="*/ 58 h 62"/>
                <a:gd name="T38" fmla="*/ 22 w 72"/>
                <a:gd name="T39" fmla="*/ 58 h 62"/>
                <a:gd name="T40" fmla="*/ 22 w 72"/>
                <a:gd name="T41" fmla="*/ 35 h 62"/>
                <a:gd name="T42" fmla="*/ 49 w 72"/>
                <a:gd name="T43" fmla="*/ 35 h 62"/>
                <a:gd name="T44" fmla="*/ 49 w 72"/>
                <a:gd name="T45" fmla="*/ 58 h 62"/>
                <a:gd name="T46" fmla="*/ 68 w 72"/>
                <a:gd name="T47" fmla="*/ 20 h 62"/>
                <a:gd name="T48" fmla="*/ 65 w 72"/>
                <a:gd name="T49" fmla="*/ 23 h 62"/>
                <a:gd name="T50" fmla="*/ 62 w 72"/>
                <a:gd name="T51" fmla="*/ 20 h 62"/>
                <a:gd name="T52" fmla="*/ 65 w 72"/>
                <a:gd name="T53" fmla="*/ 17 h 62"/>
                <a:gd name="T54" fmla="*/ 68 w 72"/>
                <a:gd name="T55" fmla="*/ 2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" h="62">
                  <a:moveTo>
                    <a:pt x="18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18" y="9"/>
                    <a:pt x="18" y="9"/>
                    <a:pt x="18" y="9"/>
                  </a:cubicBezTo>
                  <a:lnTo>
                    <a:pt x="18" y="0"/>
                  </a:lnTo>
                  <a:close/>
                  <a:moveTo>
                    <a:pt x="67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2" y="13"/>
                    <a:pt x="0" y="15"/>
                    <a:pt x="0" y="1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70" y="44"/>
                    <a:pt x="72" y="42"/>
                    <a:pt x="72" y="40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5"/>
                    <a:pt x="70" y="13"/>
                    <a:pt x="67" y="13"/>
                  </a:cubicBezTo>
                  <a:close/>
                  <a:moveTo>
                    <a:pt x="49" y="58"/>
                  </a:moveTo>
                  <a:cubicBezTo>
                    <a:pt x="22" y="58"/>
                    <a:pt x="22" y="58"/>
                    <a:pt x="22" y="58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49" y="35"/>
                    <a:pt x="49" y="35"/>
                    <a:pt x="49" y="35"/>
                  </a:cubicBezTo>
                  <a:lnTo>
                    <a:pt x="49" y="58"/>
                  </a:lnTo>
                  <a:close/>
                  <a:moveTo>
                    <a:pt x="68" y="20"/>
                  </a:moveTo>
                  <a:cubicBezTo>
                    <a:pt x="68" y="22"/>
                    <a:pt x="67" y="23"/>
                    <a:pt x="65" y="23"/>
                  </a:cubicBezTo>
                  <a:cubicBezTo>
                    <a:pt x="63" y="23"/>
                    <a:pt x="62" y="22"/>
                    <a:pt x="62" y="20"/>
                  </a:cubicBezTo>
                  <a:cubicBezTo>
                    <a:pt x="62" y="18"/>
                    <a:pt x="63" y="17"/>
                    <a:pt x="65" y="17"/>
                  </a:cubicBezTo>
                  <a:cubicBezTo>
                    <a:pt x="67" y="17"/>
                    <a:pt x="68" y="18"/>
                    <a:pt x="6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9" name="Freeform 160"/>
            <p:cNvSpPr>
              <a:spLocks noEditPoints="1"/>
            </p:cNvSpPr>
            <p:nvPr/>
          </p:nvSpPr>
          <p:spPr bwMode="auto">
            <a:xfrm>
              <a:off x="8610637" y="3841862"/>
              <a:ext cx="230965" cy="230965"/>
            </a:xfrm>
            <a:custGeom>
              <a:avLst/>
              <a:gdLst>
                <a:gd name="T0" fmla="*/ 13 w 72"/>
                <a:gd name="T1" fmla="*/ 36 h 72"/>
                <a:gd name="T2" fmla="*/ 13 w 72"/>
                <a:gd name="T3" fmla="*/ 33 h 72"/>
                <a:gd name="T4" fmla="*/ 1 w 72"/>
                <a:gd name="T5" fmla="*/ 29 h 72"/>
                <a:gd name="T6" fmla="*/ 0 w 72"/>
                <a:gd name="T7" fmla="*/ 36 h 72"/>
                <a:gd name="T8" fmla="*/ 11 w 72"/>
                <a:gd name="T9" fmla="*/ 62 h 72"/>
                <a:gd name="T10" fmla="*/ 19 w 72"/>
                <a:gd name="T11" fmla="*/ 51 h 72"/>
                <a:gd name="T12" fmla="*/ 13 w 72"/>
                <a:gd name="T13" fmla="*/ 36 h 72"/>
                <a:gd name="T14" fmla="*/ 58 w 72"/>
                <a:gd name="T15" fmla="*/ 36 h 72"/>
                <a:gd name="T16" fmla="*/ 52 w 72"/>
                <a:gd name="T17" fmla="*/ 51 h 72"/>
                <a:gd name="T18" fmla="*/ 60 w 72"/>
                <a:gd name="T19" fmla="*/ 62 h 72"/>
                <a:gd name="T20" fmla="*/ 72 w 72"/>
                <a:gd name="T21" fmla="*/ 36 h 72"/>
                <a:gd name="T22" fmla="*/ 71 w 72"/>
                <a:gd name="T23" fmla="*/ 29 h 72"/>
                <a:gd name="T24" fmla="*/ 58 w 72"/>
                <a:gd name="T25" fmla="*/ 33 h 72"/>
                <a:gd name="T26" fmla="*/ 58 w 72"/>
                <a:gd name="T27" fmla="*/ 36 h 72"/>
                <a:gd name="T28" fmla="*/ 40 w 72"/>
                <a:gd name="T29" fmla="*/ 14 h 72"/>
                <a:gd name="T30" fmla="*/ 55 w 72"/>
                <a:gd name="T31" fmla="*/ 25 h 72"/>
                <a:gd name="T32" fmla="*/ 68 w 72"/>
                <a:gd name="T33" fmla="*/ 21 h 72"/>
                <a:gd name="T34" fmla="*/ 40 w 72"/>
                <a:gd name="T35" fmla="*/ 0 h 72"/>
                <a:gd name="T36" fmla="*/ 40 w 72"/>
                <a:gd name="T37" fmla="*/ 14 h 72"/>
                <a:gd name="T38" fmla="*/ 16 w 72"/>
                <a:gd name="T39" fmla="*/ 25 h 72"/>
                <a:gd name="T40" fmla="*/ 31 w 72"/>
                <a:gd name="T41" fmla="*/ 14 h 72"/>
                <a:gd name="T42" fmla="*/ 31 w 72"/>
                <a:gd name="T43" fmla="*/ 0 h 72"/>
                <a:gd name="T44" fmla="*/ 3 w 72"/>
                <a:gd name="T45" fmla="*/ 21 h 72"/>
                <a:gd name="T46" fmla="*/ 16 w 72"/>
                <a:gd name="T47" fmla="*/ 25 h 72"/>
                <a:gd name="T48" fmla="*/ 45 w 72"/>
                <a:gd name="T49" fmla="*/ 56 h 72"/>
                <a:gd name="T50" fmla="*/ 36 w 72"/>
                <a:gd name="T51" fmla="*/ 58 h 72"/>
                <a:gd name="T52" fmla="*/ 26 w 72"/>
                <a:gd name="T53" fmla="*/ 56 h 72"/>
                <a:gd name="T54" fmla="*/ 18 w 72"/>
                <a:gd name="T55" fmla="*/ 67 h 72"/>
                <a:gd name="T56" fmla="*/ 36 w 72"/>
                <a:gd name="T57" fmla="*/ 72 h 72"/>
                <a:gd name="T58" fmla="*/ 53 w 72"/>
                <a:gd name="T59" fmla="*/ 67 h 72"/>
                <a:gd name="T60" fmla="*/ 45 w 72"/>
                <a:gd name="T61" fmla="*/ 5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72">
                  <a:moveTo>
                    <a:pt x="13" y="36"/>
                  </a:moveTo>
                  <a:cubicBezTo>
                    <a:pt x="13" y="35"/>
                    <a:pt x="13" y="34"/>
                    <a:pt x="13" y="3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4"/>
                    <a:pt x="0" y="36"/>
                  </a:cubicBezTo>
                  <a:cubicBezTo>
                    <a:pt x="0" y="46"/>
                    <a:pt x="4" y="56"/>
                    <a:pt x="11" y="6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7"/>
                    <a:pt x="13" y="42"/>
                    <a:pt x="13" y="36"/>
                  </a:cubicBezTo>
                  <a:close/>
                  <a:moveTo>
                    <a:pt x="58" y="36"/>
                  </a:moveTo>
                  <a:cubicBezTo>
                    <a:pt x="58" y="42"/>
                    <a:pt x="56" y="47"/>
                    <a:pt x="52" y="51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7" y="56"/>
                    <a:pt x="72" y="46"/>
                    <a:pt x="72" y="36"/>
                  </a:cubicBezTo>
                  <a:cubicBezTo>
                    <a:pt x="72" y="34"/>
                    <a:pt x="71" y="31"/>
                    <a:pt x="71" y="29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4"/>
                    <a:pt x="58" y="35"/>
                    <a:pt x="58" y="36"/>
                  </a:cubicBezTo>
                  <a:close/>
                  <a:moveTo>
                    <a:pt x="40" y="14"/>
                  </a:moveTo>
                  <a:cubicBezTo>
                    <a:pt x="47" y="15"/>
                    <a:pt x="52" y="19"/>
                    <a:pt x="55" y="25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3" y="10"/>
                    <a:pt x="53" y="2"/>
                    <a:pt x="40" y="0"/>
                  </a:cubicBezTo>
                  <a:lnTo>
                    <a:pt x="40" y="14"/>
                  </a:lnTo>
                  <a:close/>
                  <a:moveTo>
                    <a:pt x="16" y="25"/>
                  </a:moveTo>
                  <a:cubicBezTo>
                    <a:pt x="19" y="19"/>
                    <a:pt x="25" y="15"/>
                    <a:pt x="31" y="14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9" y="2"/>
                    <a:pt x="8" y="10"/>
                    <a:pt x="3" y="21"/>
                  </a:cubicBezTo>
                  <a:lnTo>
                    <a:pt x="16" y="25"/>
                  </a:lnTo>
                  <a:close/>
                  <a:moveTo>
                    <a:pt x="45" y="56"/>
                  </a:moveTo>
                  <a:cubicBezTo>
                    <a:pt x="42" y="58"/>
                    <a:pt x="39" y="58"/>
                    <a:pt x="36" y="58"/>
                  </a:cubicBezTo>
                  <a:cubicBezTo>
                    <a:pt x="32" y="58"/>
                    <a:pt x="29" y="58"/>
                    <a:pt x="26" y="56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24" y="70"/>
                    <a:pt x="30" y="72"/>
                    <a:pt x="36" y="72"/>
                  </a:cubicBezTo>
                  <a:cubicBezTo>
                    <a:pt x="42" y="72"/>
                    <a:pt x="48" y="70"/>
                    <a:pt x="53" y="67"/>
                  </a:cubicBezTo>
                  <a:lnTo>
                    <a:pt x="4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0" name="Freeform 161"/>
            <p:cNvSpPr>
              <a:spLocks noEditPoints="1"/>
            </p:cNvSpPr>
            <p:nvPr/>
          </p:nvSpPr>
          <p:spPr bwMode="auto">
            <a:xfrm>
              <a:off x="9078439" y="1082029"/>
              <a:ext cx="221179" cy="221178"/>
            </a:xfrm>
            <a:custGeom>
              <a:avLst/>
              <a:gdLst>
                <a:gd name="T0" fmla="*/ 35 w 69"/>
                <a:gd name="T1" fmla="*/ 0 h 69"/>
                <a:gd name="T2" fmla="*/ 0 w 69"/>
                <a:gd name="T3" fmla="*/ 35 h 69"/>
                <a:gd name="T4" fmla="*/ 35 w 69"/>
                <a:gd name="T5" fmla="*/ 69 h 69"/>
                <a:gd name="T6" fmla="*/ 69 w 69"/>
                <a:gd name="T7" fmla="*/ 35 h 69"/>
                <a:gd name="T8" fmla="*/ 35 w 69"/>
                <a:gd name="T9" fmla="*/ 0 h 69"/>
                <a:gd name="T10" fmla="*/ 35 w 69"/>
                <a:gd name="T11" fmla="*/ 62 h 69"/>
                <a:gd name="T12" fmla="*/ 7 w 69"/>
                <a:gd name="T13" fmla="*/ 35 h 69"/>
                <a:gd name="T14" fmla="*/ 35 w 69"/>
                <a:gd name="T15" fmla="*/ 7 h 69"/>
                <a:gd name="T16" fmla="*/ 62 w 69"/>
                <a:gd name="T17" fmla="*/ 35 h 69"/>
                <a:gd name="T18" fmla="*/ 35 w 69"/>
                <a:gd name="T19" fmla="*/ 62 h 69"/>
                <a:gd name="T20" fmla="*/ 22 w 69"/>
                <a:gd name="T21" fmla="*/ 24 h 69"/>
                <a:gd name="T22" fmla="*/ 37 w 69"/>
                <a:gd name="T23" fmla="*/ 35 h 69"/>
                <a:gd name="T24" fmla="*/ 22 w 69"/>
                <a:gd name="T25" fmla="*/ 45 h 69"/>
                <a:gd name="T26" fmla="*/ 22 w 69"/>
                <a:gd name="T27" fmla="*/ 24 h 69"/>
                <a:gd name="T28" fmla="*/ 39 w 69"/>
                <a:gd name="T29" fmla="*/ 24 h 69"/>
                <a:gd name="T30" fmla="*/ 54 w 69"/>
                <a:gd name="T31" fmla="*/ 35 h 69"/>
                <a:gd name="T32" fmla="*/ 39 w 69"/>
                <a:gd name="T33" fmla="*/ 45 h 69"/>
                <a:gd name="T34" fmla="*/ 39 w 69"/>
                <a:gd name="T35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3"/>
                    <a:pt x="16" y="69"/>
                    <a:pt x="35" y="69"/>
                  </a:cubicBezTo>
                  <a:cubicBezTo>
                    <a:pt x="53" y="69"/>
                    <a:pt x="69" y="53"/>
                    <a:pt x="69" y="35"/>
                  </a:cubicBezTo>
                  <a:cubicBezTo>
                    <a:pt x="69" y="16"/>
                    <a:pt x="53" y="0"/>
                    <a:pt x="35" y="0"/>
                  </a:cubicBezTo>
                  <a:close/>
                  <a:moveTo>
                    <a:pt x="35" y="62"/>
                  </a:moveTo>
                  <a:cubicBezTo>
                    <a:pt x="19" y="62"/>
                    <a:pt x="7" y="50"/>
                    <a:pt x="7" y="35"/>
                  </a:cubicBezTo>
                  <a:cubicBezTo>
                    <a:pt x="7" y="19"/>
                    <a:pt x="19" y="7"/>
                    <a:pt x="35" y="7"/>
                  </a:cubicBezTo>
                  <a:cubicBezTo>
                    <a:pt x="50" y="7"/>
                    <a:pt x="62" y="19"/>
                    <a:pt x="62" y="35"/>
                  </a:cubicBezTo>
                  <a:cubicBezTo>
                    <a:pt x="62" y="50"/>
                    <a:pt x="50" y="62"/>
                    <a:pt x="35" y="62"/>
                  </a:cubicBezTo>
                  <a:close/>
                  <a:moveTo>
                    <a:pt x="22" y="24"/>
                  </a:moveTo>
                  <a:cubicBezTo>
                    <a:pt x="37" y="35"/>
                    <a:pt x="37" y="35"/>
                    <a:pt x="37" y="35"/>
                  </a:cubicBezTo>
                  <a:cubicBezTo>
                    <a:pt x="22" y="45"/>
                    <a:pt x="22" y="45"/>
                    <a:pt x="22" y="45"/>
                  </a:cubicBezTo>
                  <a:lnTo>
                    <a:pt x="22" y="24"/>
                  </a:lnTo>
                  <a:close/>
                  <a:moveTo>
                    <a:pt x="39" y="24"/>
                  </a:moveTo>
                  <a:cubicBezTo>
                    <a:pt x="54" y="35"/>
                    <a:pt x="54" y="35"/>
                    <a:pt x="54" y="35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3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1" name="Freeform 162"/>
            <p:cNvSpPr>
              <a:spLocks/>
            </p:cNvSpPr>
            <p:nvPr/>
          </p:nvSpPr>
          <p:spPr bwMode="auto">
            <a:xfrm>
              <a:off x="8342483" y="3088291"/>
              <a:ext cx="242709" cy="252495"/>
            </a:xfrm>
            <a:custGeom>
              <a:avLst/>
              <a:gdLst>
                <a:gd name="T0" fmla="*/ 59 w 124"/>
                <a:gd name="T1" fmla="*/ 129 h 129"/>
                <a:gd name="T2" fmla="*/ 59 w 124"/>
                <a:gd name="T3" fmla="*/ 70 h 129"/>
                <a:gd name="T4" fmla="*/ 0 w 124"/>
                <a:gd name="T5" fmla="*/ 129 h 129"/>
                <a:gd name="T6" fmla="*/ 0 w 124"/>
                <a:gd name="T7" fmla="*/ 0 h 129"/>
                <a:gd name="T8" fmla="*/ 59 w 124"/>
                <a:gd name="T9" fmla="*/ 58 h 129"/>
                <a:gd name="T10" fmla="*/ 59 w 124"/>
                <a:gd name="T11" fmla="*/ 0 h 129"/>
                <a:gd name="T12" fmla="*/ 124 w 124"/>
                <a:gd name="T13" fmla="*/ 65 h 129"/>
                <a:gd name="T14" fmla="*/ 59 w 124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29">
                  <a:moveTo>
                    <a:pt x="59" y="129"/>
                  </a:moveTo>
                  <a:lnTo>
                    <a:pt x="59" y="70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59" y="58"/>
                  </a:lnTo>
                  <a:lnTo>
                    <a:pt x="59" y="0"/>
                  </a:lnTo>
                  <a:lnTo>
                    <a:pt x="124" y="65"/>
                  </a:lnTo>
                  <a:lnTo>
                    <a:pt x="59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2" name="Freeform 163"/>
            <p:cNvSpPr>
              <a:spLocks noEditPoints="1"/>
            </p:cNvSpPr>
            <p:nvPr/>
          </p:nvSpPr>
          <p:spPr bwMode="auto">
            <a:xfrm>
              <a:off x="8575405" y="2205535"/>
              <a:ext cx="256411" cy="254453"/>
            </a:xfrm>
            <a:custGeom>
              <a:avLst/>
              <a:gdLst>
                <a:gd name="T0" fmla="*/ 0 w 131"/>
                <a:gd name="T1" fmla="*/ 130 h 130"/>
                <a:gd name="T2" fmla="*/ 66 w 131"/>
                <a:gd name="T3" fmla="*/ 130 h 130"/>
                <a:gd name="T4" fmla="*/ 66 w 131"/>
                <a:gd name="T5" fmla="*/ 0 h 130"/>
                <a:gd name="T6" fmla="*/ 0 w 131"/>
                <a:gd name="T7" fmla="*/ 0 h 130"/>
                <a:gd name="T8" fmla="*/ 0 w 131"/>
                <a:gd name="T9" fmla="*/ 130 h 130"/>
                <a:gd name="T10" fmla="*/ 41 w 131"/>
                <a:gd name="T11" fmla="*/ 16 h 130"/>
                <a:gd name="T12" fmla="*/ 58 w 131"/>
                <a:gd name="T13" fmla="*/ 16 h 130"/>
                <a:gd name="T14" fmla="*/ 58 w 131"/>
                <a:gd name="T15" fmla="*/ 32 h 130"/>
                <a:gd name="T16" fmla="*/ 41 w 131"/>
                <a:gd name="T17" fmla="*/ 32 h 130"/>
                <a:gd name="T18" fmla="*/ 41 w 131"/>
                <a:gd name="T19" fmla="*/ 16 h 130"/>
                <a:gd name="T20" fmla="*/ 41 w 131"/>
                <a:gd name="T21" fmla="*/ 49 h 130"/>
                <a:gd name="T22" fmla="*/ 58 w 131"/>
                <a:gd name="T23" fmla="*/ 49 h 130"/>
                <a:gd name="T24" fmla="*/ 58 w 131"/>
                <a:gd name="T25" fmla="*/ 65 h 130"/>
                <a:gd name="T26" fmla="*/ 41 w 131"/>
                <a:gd name="T27" fmla="*/ 65 h 130"/>
                <a:gd name="T28" fmla="*/ 41 w 131"/>
                <a:gd name="T29" fmla="*/ 49 h 130"/>
                <a:gd name="T30" fmla="*/ 41 w 131"/>
                <a:gd name="T31" fmla="*/ 81 h 130"/>
                <a:gd name="T32" fmla="*/ 58 w 131"/>
                <a:gd name="T33" fmla="*/ 81 h 130"/>
                <a:gd name="T34" fmla="*/ 58 w 131"/>
                <a:gd name="T35" fmla="*/ 98 h 130"/>
                <a:gd name="T36" fmla="*/ 41 w 131"/>
                <a:gd name="T37" fmla="*/ 98 h 130"/>
                <a:gd name="T38" fmla="*/ 41 w 131"/>
                <a:gd name="T39" fmla="*/ 81 h 130"/>
                <a:gd name="T40" fmla="*/ 9 w 131"/>
                <a:gd name="T41" fmla="*/ 16 h 130"/>
                <a:gd name="T42" fmla="*/ 25 w 131"/>
                <a:gd name="T43" fmla="*/ 16 h 130"/>
                <a:gd name="T44" fmla="*/ 25 w 131"/>
                <a:gd name="T45" fmla="*/ 32 h 130"/>
                <a:gd name="T46" fmla="*/ 9 w 131"/>
                <a:gd name="T47" fmla="*/ 32 h 130"/>
                <a:gd name="T48" fmla="*/ 9 w 131"/>
                <a:gd name="T49" fmla="*/ 16 h 130"/>
                <a:gd name="T50" fmla="*/ 9 w 131"/>
                <a:gd name="T51" fmla="*/ 49 h 130"/>
                <a:gd name="T52" fmla="*/ 25 w 131"/>
                <a:gd name="T53" fmla="*/ 49 h 130"/>
                <a:gd name="T54" fmla="*/ 25 w 131"/>
                <a:gd name="T55" fmla="*/ 65 h 130"/>
                <a:gd name="T56" fmla="*/ 9 w 131"/>
                <a:gd name="T57" fmla="*/ 65 h 130"/>
                <a:gd name="T58" fmla="*/ 9 w 131"/>
                <a:gd name="T59" fmla="*/ 49 h 130"/>
                <a:gd name="T60" fmla="*/ 9 w 131"/>
                <a:gd name="T61" fmla="*/ 81 h 130"/>
                <a:gd name="T62" fmla="*/ 25 w 131"/>
                <a:gd name="T63" fmla="*/ 81 h 130"/>
                <a:gd name="T64" fmla="*/ 25 w 131"/>
                <a:gd name="T65" fmla="*/ 98 h 130"/>
                <a:gd name="T66" fmla="*/ 9 w 131"/>
                <a:gd name="T67" fmla="*/ 98 h 130"/>
                <a:gd name="T68" fmla="*/ 9 w 131"/>
                <a:gd name="T69" fmla="*/ 81 h 130"/>
                <a:gd name="T70" fmla="*/ 74 w 131"/>
                <a:gd name="T71" fmla="*/ 41 h 130"/>
                <a:gd name="T72" fmla="*/ 131 w 131"/>
                <a:gd name="T73" fmla="*/ 41 h 130"/>
                <a:gd name="T74" fmla="*/ 131 w 131"/>
                <a:gd name="T75" fmla="*/ 49 h 130"/>
                <a:gd name="T76" fmla="*/ 74 w 131"/>
                <a:gd name="T77" fmla="*/ 49 h 130"/>
                <a:gd name="T78" fmla="*/ 74 w 131"/>
                <a:gd name="T79" fmla="*/ 41 h 130"/>
                <a:gd name="T80" fmla="*/ 74 w 131"/>
                <a:gd name="T81" fmla="*/ 130 h 130"/>
                <a:gd name="T82" fmla="*/ 90 w 131"/>
                <a:gd name="T83" fmla="*/ 130 h 130"/>
                <a:gd name="T84" fmla="*/ 90 w 131"/>
                <a:gd name="T85" fmla="*/ 98 h 130"/>
                <a:gd name="T86" fmla="*/ 115 w 131"/>
                <a:gd name="T87" fmla="*/ 98 h 130"/>
                <a:gd name="T88" fmla="*/ 115 w 131"/>
                <a:gd name="T89" fmla="*/ 130 h 130"/>
                <a:gd name="T90" fmla="*/ 131 w 131"/>
                <a:gd name="T91" fmla="*/ 130 h 130"/>
                <a:gd name="T92" fmla="*/ 131 w 131"/>
                <a:gd name="T93" fmla="*/ 57 h 130"/>
                <a:gd name="T94" fmla="*/ 74 w 131"/>
                <a:gd name="T95" fmla="*/ 57 h 130"/>
                <a:gd name="T96" fmla="*/ 74 w 131"/>
                <a:gd name="T9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30">
                  <a:moveTo>
                    <a:pt x="0" y="130"/>
                  </a:moveTo>
                  <a:lnTo>
                    <a:pt x="66" y="130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130"/>
                  </a:lnTo>
                  <a:close/>
                  <a:moveTo>
                    <a:pt x="41" y="16"/>
                  </a:moveTo>
                  <a:lnTo>
                    <a:pt x="58" y="16"/>
                  </a:lnTo>
                  <a:lnTo>
                    <a:pt x="58" y="32"/>
                  </a:lnTo>
                  <a:lnTo>
                    <a:pt x="41" y="32"/>
                  </a:lnTo>
                  <a:lnTo>
                    <a:pt x="41" y="16"/>
                  </a:lnTo>
                  <a:close/>
                  <a:moveTo>
                    <a:pt x="41" y="49"/>
                  </a:moveTo>
                  <a:lnTo>
                    <a:pt x="58" y="49"/>
                  </a:lnTo>
                  <a:lnTo>
                    <a:pt x="58" y="65"/>
                  </a:lnTo>
                  <a:lnTo>
                    <a:pt x="41" y="65"/>
                  </a:lnTo>
                  <a:lnTo>
                    <a:pt x="41" y="49"/>
                  </a:lnTo>
                  <a:close/>
                  <a:moveTo>
                    <a:pt x="41" y="81"/>
                  </a:moveTo>
                  <a:lnTo>
                    <a:pt x="58" y="81"/>
                  </a:lnTo>
                  <a:lnTo>
                    <a:pt x="58" y="98"/>
                  </a:lnTo>
                  <a:lnTo>
                    <a:pt x="41" y="98"/>
                  </a:lnTo>
                  <a:lnTo>
                    <a:pt x="41" y="81"/>
                  </a:lnTo>
                  <a:close/>
                  <a:moveTo>
                    <a:pt x="9" y="16"/>
                  </a:moveTo>
                  <a:lnTo>
                    <a:pt x="25" y="16"/>
                  </a:lnTo>
                  <a:lnTo>
                    <a:pt x="25" y="32"/>
                  </a:lnTo>
                  <a:lnTo>
                    <a:pt x="9" y="32"/>
                  </a:lnTo>
                  <a:lnTo>
                    <a:pt x="9" y="16"/>
                  </a:lnTo>
                  <a:close/>
                  <a:moveTo>
                    <a:pt x="9" y="49"/>
                  </a:moveTo>
                  <a:lnTo>
                    <a:pt x="25" y="49"/>
                  </a:lnTo>
                  <a:lnTo>
                    <a:pt x="25" y="65"/>
                  </a:lnTo>
                  <a:lnTo>
                    <a:pt x="9" y="65"/>
                  </a:lnTo>
                  <a:lnTo>
                    <a:pt x="9" y="49"/>
                  </a:lnTo>
                  <a:close/>
                  <a:moveTo>
                    <a:pt x="9" y="81"/>
                  </a:moveTo>
                  <a:lnTo>
                    <a:pt x="25" y="81"/>
                  </a:lnTo>
                  <a:lnTo>
                    <a:pt x="25" y="98"/>
                  </a:lnTo>
                  <a:lnTo>
                    <a:pt x="9" y="98"/>
                  </a:lnTo>
                  <a:lnTo>
                    <a:pt x="9" y="81"/>
                  </a:lnTo>
                  <a:close/>
                  <a:moveTo>
                    <a:pt x="74" y="41"/>
                  </a:moveTo>
                  <a:lnTo>
                    <a:pt x="131" y="41"/>
                  </a:lnTo>
                  <a:lnTo>
                    <a:pt x="131" y="49"/>
                  </a:lnTo>
                  <a:lnTo>
                    <a:pt x="74" y="49"/>
                  </a:lnTo>
                  <a:lnTo>
                    <a:pt x="74" y="41"/>
                  </a:lnTo>
                  <a:close/>
                  <a:moveTo>
                    <a:pt x="74" y="130"/>
                  </a:moveTo>
                  <a:lnTo>
                    <a:pt x="90" y="130"/>
                  </a:lnTo>
                  <a:lnTo>
                    <a:pt x="90" y="98"/>
                  </a:lnTo>
                  <a:lnTo>
                    <a:pt x="115" y="98"/>
                  </a:lnTo>
                  <a:lnTo>
                    <a:pt x="115" y="130"/>
                  </a:lnTo>
                  <a:lnTo>
                    <a:pt x="131" y="130"/>
                  </a:lnTo>
                  <a:lnTo>
                    <a:pt x="131" y="57"/>
                  </a:lnTo>
                  <a:lnTo>
                    <a:pt x="74" y="57"/>
                  </a:lnTo>
                  <a:lnTo>
                    <a:pt x="74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3" name="Freeform 164"/>
            <p:cNvSpPr>
              <a:spLocks noEditPoints="1"/>
            </p:cNvSpPr>
            <p:nvPr/>
          </p:nvSpPr>
          <p:spPr bwMode="auto">
            <a:xfrm>
              <a:off x="8688930" y="2636148"/>
              <a:ext cx="146800" cy="154628"/>
            </a:xfrm>
            <a:custGeom>
              <a:avLst/>
              <a:gdLst>
                <a:gd name="T0" fmla="*/ 43 w 46"/>
                <a:gd name="T1" fmla="*/ 29 h 48"/>
                <a:gd name="T2" fmla="*/ 46 w 46"/>
                <a:gd name="T3" fmla="*/ 16 h 48"/>
                <a:gd name="T4" fmla="*/ 41 w 46"/>
                <a:gd name="T5" fmla="*/ 8 h 48"/>
                <a:gd name="T6" fmla="*/ 37 w 46"/>
                <a:gd name="T7" fmla="*/ 9 h 48"/>
                <a:gd name="T8" fmla="*/ 28 w 46"/>
                <a:gd name="T9" fmla="*/ 0 h 48"/>
                <a:gd name="T10" fmla="*/ 18 w 46"/>
                <a:gd name="T11" fmla="*/ 0 h 48"/>
                <a:gd name="T12" fmla="*/ 17 w 46"/>
                <a:gd name="T13" fmla="*/ 4 h 48"/>
                <a:gd name="T14" fmla="*/ 4 w 46"/>
                <a:gd name="T15" fmla="*/ 8 h 48"/>
                <a:gd name="T16" fmla="*/ 0 w 46"/>
                <a:gd name="T17" fmla="*/ 16 h 48"/>
                <a:gd name="T18" fmla="*/ 3 w 46"/>
                <a:gd name="T19" fmla="*/ 19 h 48"/>
                <a:gd name="T20" fmla="*/ 0 w 46"/>
                <a:gd name="T21" fmla="*/ 32 h 48"/>
                <a:gd name="T22" fmla="*/ 4 w 46"/>
                <a:gd name="T23" fmla="*/ 40 h 48"/>
                <a:gd name="T24" fmla="*/ 9 w 46"/>
                <a:gd name="T25" fmla="*/ 39 h 48"/>
                <a:gd name="T26" fmla="*/ 18 w 46"/>
                <a:gd name="T27" fmla="*/ 48 h 48"/>
                <a:gd name="T28" fmla="*/ 28 w 46"/>
                <a:gd name="T29" fmla="*/ 48 h 48"/>
                <a:gd name="T30" fmla="*/ 29 w 46"/>
                <a:gd name="T31" fmla="*/ 44 h 48"/>
                <a:gd name="T32" fmla="*/ 41 w 46"/>
                <a:gd name="T33" fmla="*/ 40 h 48"/>
                <a:gd name="T34" fmla="*/ 46 w 46"/>
                <a:gd name="T35" fmla="*/ 32 h 48"/>
                <a:gd name="T36" fmla="*/ 43 w 46"/>
                <a:gd name="T37" fmla="*/ 29 h 48"/>
                <a:gd name="T38" fmla="*/ 23 w 46"/>
                <a:gd name="T39" fmla="*/ 34 h 48"/>
                <a:gd name="T40" fmla="*/ 13 w 46"/>
                <a:gd name="T41" fmla="*/ 24 h 48"/>
                <a:gd name="T42" fmla="*/ 23 w 46"/>
                <a:gd name="T43" fmla="*/ 14 h 48"/>
                <a:gd name="T44" fmla="*/ 33 w 46"/>
                <a:gd name="T45" fmla="*/ 24 h 48"/>
                <a:gd name="T46" fmla="*/ 23 w 46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48">
                  <a:moveTo>
                    <a:pt x="43" y="29"/>
                  </a:moveTo>
                  <a:cubicBezTo>
                    <a:pt x="40" y="24"/>
                    <a:pt x="42" y="19"/>
                    <a:pt x="46" y="16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39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3"/>
                    <a:pt x="17" y="4"/>
                  </a:cubicBezTo>
                  <a:cubicBezTo>
                    <a:pt x="14" y="9"/>
                    <a:pt x="9" y="10"/>
                    <a:pt x="4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2" y="18"/>
                    <a:pt x="3" y="19"/>
                  </a:cubicBezTo>
                  <a:cubicBezTo>
                    <a:pt x="6" y="24"/>
                    <a:pt x="4" y="29"/>
                    <a:pt x="0" y="3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39"/>
                    <a:pt x="7" y="39"/>
                    <a:pt x="9" y="39"/>
                  </a:cubicBezTo>
                  <a:cubicBezTo>
                    <a:pt x="14" y="39"/>
                    <a:pt x="18" y="43"/>
                    <a:pt x="1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1" y="39"/>
                    <a:pt x="37" y="38"/>
                    <a:pt x="41" y="40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8" y="34"/>
                    <a:pt x="13" y="29"/>
                    <a:pt x="13" y="24"/>
                  </a:cubicBezTo>
                  <a:cubicBezTo>
                    <a:pt x="13" y="19"/>
                    <a:pt x="18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7" name="Freeform 166"/>
            <p:cNvSpPr>
              <a:spLocks noEditPoints="1"/>
            </p:cNvSpPr>
            <p:nvPr/>
          </p:nvSpPr>
          <p:spPr bwMode="auto">
            <a:xfrm>
              <a:off x="8371843" y="3567836"/>
              <a:ext cx="107654" cy="207477"/>
            </a:xfrm>
            <a:custGeom>
              <a:avLst/>
              <a:gdLst>
                <a:gd name="T0" fmla="*/ 23 w 34"/>
                <a:gd name="T1" fmla="*/ 64 h 65"/>
                <a:gd name="T2" fmla="*/ 23 w 34"/>
                <a:gd name="T3" fmla="*/ 64 h 65"/>
                <a:gd name="T4" fmla="*/ 33 w 34"/>
                <a:gd name="T5" fmla="*/ 50 h 65"/>
                <a:gd name="T6" fmla="*/ 30 w 34"/>
                <a:gd name="T7" fmla="*/ 34 h 65"/>
                <a:gd name="T8" fmla="*/ 15 w 34"/>
                <a:gd name="T9" fmla="*/ 24 h 65"/>
                <a:gd name="T10" fmla="*/ 15 w 34"/>
                <a:gd name="T11" fmla="*/ 24 h 65"/>
                <a:gd name="T12" fmla="*/ 14 w 34"/>
                <a:gd name="T13" fmla="*/ 25 h 65"/>
                <a:gd name="T14" fmla="*/ 15 w 34"/>
                <a:gd name="T15" fmla="*/ 30 h 65"/>
                <a:gd name="T16" fmla="*/ 16 w 34"/>
                <a:gd name="T17" fmla="*/ 30 h 65"/>
                <a:gd name="T18" fmla="*/ 17 w 34"/>
                <a:gd name="T19" fmla="*/ 30 h 65"/>
                <a:gd name="T20" fmla="*/ 24 w 34"/>
                <a:gd name="T21" fmla="*/ 35 h 65"/>
                <a:gd name="T22" fmla="*/ 27 w 34"/>
                <a:gd name="T23" fmla="*/ 51 h 65"/>
                <a:gd name="T24" fmla="*/ 22 w 34"/>
                <a:gd name="T25" fmla="*/ 59 h 65"/>
                <a:gd name="T26" fmla="*/ 22 w 34"/>
                <a:gd name="T27" fmla="*/ 59 h 65"/>
                <a:gd name="T28" fmla="*/ 14 w 34"/>
                <a:gd name="T29" fmla="*/ 53 h 65"/>
                <a:gd name="T30" fmla="*/ 13 w 34"/>
                <a:gd name="T31" fmla="*/ 46 h 65"/>
                <a:gd name="T32" fmla="*/ 6 w 34"/>
                <a:gd name="T33" fmla="*/ 44 h 65"/>
                <a:gd name="T34" fmla="*/ 8 w 34"/>
                <a:gd name="T35" fmla="*/ 54 h 65"/>
                <a:gd name="T36" fmla="*/ 23 w 34"/>
                <a:gd name="T37" fmla="*/ 64 h 65"/>
                <a:gd name="T38" fmla="*/ 19 w 34"/>
                <a:gd name="T39" fmla="*/ 42 h 65"/>
                <a:gd name="T40" fmla="*/ 20 w 34"/>
                <a:gd name="T41" fmla="*/ 41 h 65"/>
                <a:gd name="T42" fmla="*/ 19 w 34"/>
                <a:gd name="T43" fmla="*/ 35 h 65"/>
                <a:gd name="T44" fmla="*/ 18 w 34"/>
                <a:gd name="T45" fmla="*/ 36 h 65"/>
                <a:gd name="T46" fmla="*/ 17 w 34"/>
                <a:gd name="T47" fmla="*/ 36 h 65"/>
                <a:gd name="T48" fmla="*/ 10 w 34"/>
                <a:gd name="T49" fmla="*/ 31 h 65"/>
                <a:gd name="T50" fmla="*/ 7 w 34"/>
                <a:gd name="T51" fmla="*/ 15 h 65"/>
                <a:gd name="T52" fmla="*/ 12 w 34"/>
                <a:gd name="T53" fmla="*/ 7 h 65"/>
                <a:gd name="T54" fmla="*/ 12 w 34"/>
                <a:gd name="T55" fmla="*/ 7 h 65"/>
                <a:gd name="T56" fmla="*/ 20 w 34"/>
                <a:gd name="T57" fmla="*/ 13 h 65"/>
                <a:gd name="T58" fmla="*/ 21 w 34"/>
                <a:gd name="T59" fmla="*/ 20 h 65"/>
                <a:gd name="T60" fmla="*/ 28 w 34"/>
                <a:gd name="T61" fmla="*/ 22 h 65"/>
                <a:gd name="T62" fmla="*/ 26 w 34"/>
                <a:gd name="T63" fmla="*/ 12 h 65"/>
                <a:gd name="T64" fmla="*/ 11 w 34"/>
                <a:gd name="T65" fmla="*/ 2 h 65"/>
                <a:gd name="T66" fmla="*/ 11 w 34"/>
                <a:gd name="T67" fmla="*/ 2 h 65"/>
                <a:gd name="T68" fmla="*/ 1 w 34"/>
                <a:gd name="T69" fmla="*/ 16 h 65"/>
                <a:gd name="T70" fmla="*/ 4 w 34"/>
                <a:gd name="T71" fmla="*/ 32 h 65"/>
                <a:gd name="T72" fmla="*/ 19 w 34"/>
                <a:gd name="T73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65">
                  <a:moveTo>
                    <a:pt x="23" y="64"/>
                  </a:moveTo>
                  <a:cubicBezTo>
                    <a:pt x="23" y="64"/>
                    <a:pt x="23" y="64"/>
                    <a:pt x="23" y="64"/>
                  </a:cubicBezTo>
                  <a:cubicBezTo>
                    <a:pt x="30" y="63"/>
                    <a:pt x="34" y="56"/>
                    <a:pt x="33" y="50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27"/>
                    <a:pt x="22" y="23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6" y="30"/>
                    <a:pt x="16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0" y="29"/>
                    <a:pt x="24" y="32"/>
                    <a:pt x="24" y="35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8" y="54"/>
                    <a:pt x="26" y="58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8" y="59"/>
                    <a:pt x="15" y="57"/>
                    <a:pt x="14" y="53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0" y="46"/>
                    <a:pt x="8" y="45"/>
                    <a:pt x="6" y="4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61"/>
                    <a:pt x="16" y="65"/>
                    <a:pt x="23" y="64"/>
                  </a:cubicBezTo>
                  <a:close/>
                  <a:moveTo>
                    <a:pt x="19" y="42"/>
                  </a:moveTo>
                  <a:cubicBezTo>
                    <a:pt x="19" y="41"/>
                    <a:pt x="20" y="41"/>
                    <a:pt x="20" y="41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4" y="37"/>
                    <a:pt x="10" y="34"/>
                    <a:pt x="10" y="3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2"/>
                    <a:pt x="8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6" y="7"/>
                    <a:pt x="19" y="9"/>
                    <a:pt x="20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4" y="20"/>
                    <a:pt x="26" y="21"/>
                    <a:pt x="28" y="2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5"/>
                    <a:pt x="18" y="0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4" y="3"/>
                    <a:pt x="0" y="10"/>
                    <a:pt x="1" y="16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8"/>
                    <a:pt x="12" y="43"/>
                    <a:pt x="1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8" name="Freeform 167"/>
            <p:cNvSpPr>
              <a:spLocks/>
            </p:cNvSpPr>
            <p:nvPr/>
          </p:nvSpPr>
          <p:spPr bwMode="auto">
            <a:xfrm>
              <a:off x="8448179" y="1575276"/>
              <a:ext cx="293599" cy="293599"/>
            </a:xfrm>
            <a:custGeom>
              <a:avLst/>
              <a:gdLst>
                <a:gd name="T0" fmla="*/ 29 w 92"/>
                <a:gd name="T1" fmla="*/ 17 h 92"/>
                <a:gd name="T2" fmla="*/ 92 w 92"/>
                <a:gd name="T3" fmla="*/ 0 h 92"/>
                <a:gd name="T4" fmla="*/ 92 w 92"/>
                <a:gd name="T5" fmla="*/ 6 h 92"/>
                <a:gd name="T6" fmla="*/ 92 w 92"/>
                <a:gd name="T7" fmla="*/ 17 h 92"/>
                <a:gd name="T8" fmla="*/ 92 w 92"/>
                <a:gd name="T9" fmla="*/ 66 h 92"/>
                <a:gd name="T10" fmla="*/ 72 w 92"/>
                <a:gd name="T11" fmla="*/ 80 h 92"/>
                <a:gd name="T12" fmla="*/ 52 w 92"/>
                <a:gd name="T13" fmla="*/ 66 h 92"/>
                <a:gd name="T14" fmla="*/ 72 w 92"/>
                <a:gd name="T15" fmla="*/ 52 h 92"/>
                <a:gd name="T16" fmla="*/ 81 w 92"/>
                <a:gd name="T17" fmla="*/ 53 h 92"/>
                <a:gd name="T18" fmla="*/ 81 w 92"/>
                <a:gd name="T19" fmla="*/ 23 h 92"/>
                <a:gd name="T20" fmla="*/ 41 w 92"/>
                <a:gd name="T21" fmla="*/ 34 h 92"/>
                <a:gd name="T22" fmla="*/ 41 w 92"/>
                <a:gd name="T23" fmla="*/ 78 h 92"/>
                <a:gd name="T24" fmla="*/ 21 w 92"/>
                <a:gd name="T25" fmla="*/ 92 h 92"/>
                <a:gd name="T26" fmla="*/ 0 w 92"/>
                <a:gd name="T27" fmla="*/ 78 h 92"/>
                <a:gd name="T28" fmla="*/ 21 w 92"/>
                <a:gd name="T29" fmla="*/ 63 h 92"/>
                <a:gd name="T30" fmla="*/ 29 w 92"/>
                <a:gd name="T31" fmla="*/ 65 h 92"/>
                <a:gd name="T32" fmla="*/ 29 w 92"/>
                <a:gd name="T33" fmla="*/ 34 h 92"/>
                <a:gd name="T34" fmla="*/ 29 w 92"/>
                <a:gd name="T35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2">
                  <a:moveTo>
                    <a:pt x="29" y="17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74"/>
                    <a:pt x="83" y="80"/>
                    <a:pt x="72" y="80"/>
                  </a:cubicBezTo>
                  <a:cubicBezTo>
                    <a:pt x="61" y="80"/>
                    <a:pt x="52" y="74"/>
                    <a:pt x="52" y="66"/>
                  </a:cubicBezTo>
                  <a:cubicBezTo>
                    <a:pt x="52" y="58"/>
                    <a:pt x="61" y="52"/>
                    <a:pt x="72" y="52"/>
                  </a:cubicBezTo>
                  <a:cubicBezTo>
                    <a:pt x="75" y="52"/>
                    <a:pt x="78" y="52"/>
                    <a:pt x="81" y="5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86"/>
                    <a:pt x="32" y="92"/>
                    <a:pt x="21" y="92"/>
                  </a:cubicBezTo>
                  <a:cubicBezTo>
                    <a:pt x="9" y="92"/>
                    <a:pt x="0" y="86"/>
                    <a:pt x="0" y="78"/>
                  </a:cubicBezTo>
                  <a:cubicBezTo>
                    <a:pt x="0" y="70"/>
                    <a:pt x="9" y="63"/>
                    <a:pt x="21" y="63"/>
                  </a:cubicBezTo>
                  <a:cubicBezTo>
                    <a:pt x="24" y="63"/>
                    <a:pt x="27" y="64"/>
                    <a:pt x="29" y="65"/>
                  </a:cubicBezTo>
                  <a:cubicBezTo>
                    <a:pt x="29" y="34"/>
                    <a:pt x="29" y="34"/>
                    <a:pt x="29" y="34"/>
                  </a:cubicBezTo>
                  <a:lnTo>
                    <a:pt x="2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9" name="Freeform 168"/>
            <p:cNvSpPr>
              <a:spLocks noEditPoints="1"/>
            </p:cNvSpPr>
            <p:nvPr/>
          </p:nvSpPr>
          <p:spPr bwMode="auto">
            <a:xfrm>
              <a:off x="7763114" y="4108059"/>
              <a:ext cx="227050" cy="201604"/>
            </a:xfrm>
            <a:custGeom>
              <a:avLst/>
              <a:gdLst>
                <a:gd name="T0" fmla="*/ 30 w 71"/>
                <a:gd name="T1" fmla="*/ 0 h 63"/>
                <a:gd name="T2" fmla="*/ 30 w 71"/>
                <a:gd name="T3" fmla="*/ 0 h 63"/>
                <a:gd name="T4" fmla="*/ 59 w 71"/>
                <a:gd name="T5" fmla="*/ 23 h 63"/>
                <a:gd name="T6" fmla="*/ 30 w 71"/>
                <a:gd name="T7" fmla="*/ 47 h 63"/>
                <a:gd name="T8" fmla="*/ 25 w 71"/>
                <a:gd name="T9" fmla="*/ 47 h 63"/>
                <a:gd name="T10" fmla="*/ 4 w 71"/>
                <a:gd name="T11" fmla="*/ 55 h 63"/>
                <a:gd name="T12" fmla="*/ 4 w 71"/>
                <a:gd name="T13" fmla="*/ 53 h 63"/>
                <a:gd name="T14" fmla="*/ 11 w 71"/>
                <a:gd name="T15" fmla="*/ 44 h 63"/>
                <a:gd name="T16" fmla="*/ 11 w 71"/>
                <a:gd name="T17" fmla="*/ 42 h 63"/>
                <a:gd name="T18" fmla="*/ 0 w 71"/>
                <a:gd name="T19" fmla="*/ 23 h 63"/>
                <a:gd name="T20" fmla="*/ 30 w 71"/>
                <a:gd name="T21" fmla="*/ 0 h 63"/>
                <a:gd name="T22" fmla="*/ 62 w 71"/>
                <a:gd name="T23" fmla="*/ 53 h 63"/>
                <a:gd name="T24" fmla="*/ 67 w 71"/>
                <a:gd name="T25" fmla="*/ 61 h 63"/>
                <a:gd name="T26" fmla="*/ 67 w 71"/>
                <a:gd name="T27" fmla="*/ 63 h 63"/>
                <a:gd name="T28" fmla="*/ 50 w 71"/>
                <a:gd name="T29" fmla="*/ 56 h 63"/>
                <a:gd name="T30" fmla="*/ 46 w 71"/>
                <a:gd name="T31" fmla="*/ 56 h 63"/>
                <a:gd name="T32" fmla="*/ 30 w 71"/>
                <a:gd name="T33" fmla="*/ 52 h 63"/>
                <a:gd name="T34" fmla="*/ 54 w 71"/>
                <a:gd name="T35" fmla="*/ 44 h 63"/>
                <a:gd name="T36" fmla="*/ 61 w 71"/>
                <a:gd name="T37" fmla="*/ 35 h 63"/>
                <a:gd name="T38" fmla="*/ 64 w 71"/>
                <a:gd name="T39" fmla="*/ 23 h 63"/>
                <a:gd name="T40" fmla="*/ 64 w 71"/>
                <a:gd name="T41" fmla="*/ 22 h 63"/>
                <a:gd name="T42" fmla="*/ 71 w 71"/>
                <a:gd name="T43" fmla="*/ 36 h 63"/>
                <a:gd name="T44" fmla="*/ 62 w 71"/>
                <a:gd name="T45" fmla="*/ 52 h 63"/>
                <a:gd name="T46" fmla="*/ 62 w 71"/>
                <a:gd name="T47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63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59" y="10"/>
                    <a:pt x="59" y="23"/>
                  </a:cubicBezTo>
                  <a:cubicBezTo>
                    <a:pt x="59" y="37"/>
                    <a:pt x="46" y="47"/>
                    <a:pt x="30" y="47"/>
                  </a:cubicBezTo>
                  <a:cubicBezTo>
                    <a:pt x="28" y="47"/>
                    <a:pt x="27" y="47"/>
                    <a:pt x="25" y="47"/>
                  </a:cubicBezTo>
                  <a:cubicBezTo>
                    <a:pt x="19" y="53"/>
                    <a:pt x="11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8" y="51"/>
                    <a:pt x="11" y="48"/>
                    <a:pt x="11" y="44"/>
                  </a:cubicBezTo>
                  <a:cubicBezTo>
                    <a:pt x="11" y="43"/>
                    <a:pt x="11" y="43"/>
                    <a:pt x="11" y="42"/>
                  </a:cubicBezTo>
                  <a:cubicBezTo>
                    <a:pt x="4" y="38"/>
                    <a:pt x="0" y="31"/>
                    <a:pt x="0" y="23"/>
                  </a:cubicBezTo>
                  <a:cubicBezTo>
                    <a:pt x="0" y="10"/>
                    <a:pt x="13" y="0"/>
                    <a:pt x="30" y="0"/>
                  </a:cubicBezTo>
                  <a:close/>
                  <a:moveTo>
                    <a:pt x="62" y="53"/>
                  </a:moveTo>
                  <a:cubicBezTo>
                    <a:pt x="62" y="57"/>
                    <a:pt x="64" y="60"/>
                    <a:pt x="67" y="61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1" y="62"/>
                    <a:pt x="55" y="61"/>
                    <a:pt x="50" y="56"/>
                  </a:cubicBezTo>
                  <a:cubicBezTo>
                    <a:pt x="48" y="56"/>
                    <a:pt x="47" y="56"/>
                    <a:pt x="46" y="56"/>
                  </a:cubicBezTo>
                  <a:cubicBezTo>
                    <a:pt x="40" y="56"/>
                    <a:pt x="34" y="55"/>
                    <a:pt x="30" y="52"/>
                  </a:cubicBezTo>
                  <a:cubicBezTo>
                    <a:pt x="39" y="52"/>
                    <a:pt x="47" y="49"/>
                    <a:pt x="54" y="44"/>
                  </a:cubicBezTo>
                  <a:cubicBezTo>
                    <a:pt x="57" y="41"/>
                    <a:pt x="59" y="38"/>
                    <a:pt x="61" y="35"/>
                  </a:cubicBezTo>
                  <a:cubicBezTo>
                    <a:pt x="63" y="31"/>
                    <a:pt x="64" y="27"/>
                    <a:pt x="64" y="23"/>
                  </a:cubicBezTo>
                  <a:cubicBezTo>
                    <a:pt x="64" y="23"/>
                    <a:pt x="64" y="22"/>
                    <a:pt x="64" y="22"/>
                  </a:cubicBezTo>
                  <a:cubicBezTo>
                    <a:pt x="68" y="25"/>
                    <a:pt x="71" y="30"/>
                    <a:pt x="71" y="36"/>
                  </a:cubicBezTo>
                  <a:cubicBezTo>
                    <a:pt x="71" y="42"/>
                    <a:pt x="67" y="48"/>
                    <a:pt x="62" y="52"/>
                  </a:cubicBezTo>
                  <a:cubicBezTo>
                    <a:pt x="62" y="52"/>
                    <a:pt x="62" y="53"/>
                    <a:pt x="6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0" name="Freeform 169"/>
            <p:cNvSpPr>
              <a:spLocks/>
            </p:cNvSpPr>
            <p:nvPr/>
          </p:nvSpPr>
          <p:spPr bwMode="auto">
            <a:xfrm>
              <a:off x="7947103" y="3679405"/>
              <a:ext cx="207477" cy="207477"/>
            </a:xfrm>
            <a:custGeom>
              <a:avLst/>
              <a:gdLst>
                <a:gd name="T0" fmla="*/ 65 w 65"/>
                <a:gd name="T1" fmla="*/ 24 h 65"/>
                <a:gd name="T2" fmla="*/ 41 w 65"/>
                <a:gd name="T3" fmla="*/ 24 h 65"/>
                <a:gd name="T4" fmla="*/ 50 w 65"/>
                <a:gd name="T5" fmla="*/ 15 h 65"/>
                <a:gd name="T6" fmla="*/ 33 w 65"/>
                <a:gd name="T7" fmla="*/ 8 h 65"/>
                <a:gd name="T8" fmla="*/ 16 w 65"/>
                <a:gd name="T9" fmla="*/ 15 h 65"/>
                <a:gd name="T10" fmla="*/ 9 w 65"/>
                <a:gd name="T11" fmla="*/ 32 h 65"/>
                <a:gd name="T12" fmla="*/ 16 w 65"/>
                <a:gd name="T13" fmla="*/ 49 h 65"/>
                <a:gd name="T14" fmla="*/ 33 w 65"/>
                <a:gd name="T15" fmla="*/ 56 h 65"/>
                <a:gd name="T16" fmla="*/ 50 w 65"/>
                <a:gd name="T17" fmla="*/ 49 h 65"/>
                <a:gd name="T18" fmla="*/ 51 w 65"/>
                <a:gd name="T19" fmla="*/ 48 h 65"/>
                <a:gd name="T20" fmla="*/ 57 w 65"/>
                <a:gd name="T21" fmla="*/ 54 h 65"/>
                <a:gd name="T22" fmla="*/ 33 w 65"/>
                <a:gd name="T23" fmla="*/ 65 h 65"/>
                <a:gd name="T24" fmla="*/ 0 w 65"/>
                <a:gd name="T25" fmla="*/ 32 h 65"/>
                <a:gd name="T26" fmla="*/ 33 w 65"/>
                <a:gd name="T27" fmla="*/ 0 h 65"/>
                <a:gd name="T28" fmla="*/ 56 w 65"/>
                <a:gd name="T29" fmla="*/ 9 h 65"/>
                <a:gd name="T30" fmla="*/ 65 w 65"/>
                <a:gd name="T31" fmla="*/ 0 h 65"/>
                <a:gd name="T32" fmla="*/ 65 w 65"/>
                <a:gd name="T33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65" y="24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5" y="10"/>
                    <a:pt x="39" y="8"/>
                    <a:pt x="33" y="8"/>
                  </a:cubicBezTo>
                  <a:cubicBezTo>
                    <a:pt x="26" y="8"/>
                    <a:pt x="20" y="10"/>
                    <a:pt x="16" y="15"/>
                  </a:cubicBezTo>
                  <a:cubicBezTo>
                    <a:pt x="11" y="20"/>
                    <a:pt x="9" y="26"/>
                    <a:pt x="9" y="32"/>
                  </a:cubicBezTo>
                  <a:cubicBezTo>
                    <a:pt x="9" y="39"/>
                    <a:pt x="11" y="45"/>
                    <a:pt x="16" y="49"/>
                  </a:cubicBezTo>
                  <a:cubicBezTo>
                    <a:pt x="20" y="54"/>
                    <a:pt x="26" y="56"/>
                    <a:pt x="33" y="56"/>
                  </a:cubicBezTo>
                  <a:cubicBezTo>
                    <a:pt x="39" y="56"/>
                    <a:pt x="45" y="54"/>
                    <a:pt x="50" y="49"/>
                  </a:cubicBezTo>
                  <a:cubicBezTo>
                    <a:pt x="50" y="49"/>
                    <a:pt x="51" y="49"/>
                    <a:pt x="51" y="48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1" y="60"/>
                    <a:pt x="43" y="65"/>
                    <a:pt x="33" y="65"/>
                  </a:cubicBezTo>
                  <a:cubicBezTo>
                    <a:pt x="15" y="65"/>
                    <a:pt x="0" y="50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ubicBezTo>
                    <a:pt x="42" y="0"/>
                    <a:pt x="50" y="4"/>
                    <a:pt x="56" y="9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65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2" name="Freeform 171"/>
            <p:cNvSpPr>
              <a:spLocks noEditPoints="1"/>
            </p:cNvSpPr>
            <p:nvPr/>
          </p:nvSpPr>
          <p:spPr bwMode="auto">
            <a:xfrm>
              <a:off x="8704589" y="1177939"/>
              <a:ext cx="172245" cy="170287"/>
            </a:xfrm>
            <a:custGeom>
              <a:avLst/>
              <a:gdLst>
                <a:gd name="T0" fmla="*/ 27 w 54"/>
                <a:gd name="T1" fmla="*/ 0 h 53"/>
                <a:gd name="T2" fmla="*/ 0 w 54"/>
                <a:gd name="T3" fmla="*/ 26 h 53"/>
                <a:gd name="T4" fmla="*/ 27 w 54"/>
                <a:gd name="T5" fmla="*/ 53 h 53"/>
                <a:gd name="T6" fmla="*/ 54 w 54"/>
                <a:gd name="T7" fmla="*/ 26 h 53"/>
                <a:gd name="T8" fmla="*/ 27 w 54"/>
                <a:gd name="T9" fmla="*/ 0 h 53"/>
                <a:gd name="T10" fmla="*/ 16 w 54"/>
                <a:gd name="T11" fmla="*/ 43 h 53"/>
                <a:gd name="T12" fmla="*/ 17 w 54"/>
                <a:gd name="T13" fmla="*/ 38 h 53"/>
                <a:gd name="T14" fmla="*/ 7 w 54"/>
                <a:gd name="T15" fmla="*/ 24 h 53"/>
                <a:gd name="T16" fmla="*/ 13 w 54"/>
                <a:gd name="T17" fmla="*/ 12 h 53"/>
                <a:gd name="T18" fmla="*/ 27 w 54"/>
                <a:gd name="T19" fmla="*/ 6 h 53"/>
                <a:gd name="T20" fmla="*/ 41 w 54"/>
                <a:gd name="T21" fmla="*/ 12 h 53"/>
                <a:gd name="T22" fmla="*/ 47 w 54"/>
                <a:gd name="T23" fmla="*/ 24 h 53"/>
                <a:gd name="T24" fmla="*/ 37 w 54"/>
                <a:gd name="T25" fmla="*/ 38 h 53"/>
                <a:gd name="T26" fmla="*/ 38 w 54"/>
                <a:gd name="T27" fmla="*/ 43 h 53"/>
                <a:gd name="T28" fmla="*/ 27 w 54"/>
                <a:gd name="T29" fmla="*/ 46 h 53"/>
                <a:gd name="T30" fmla="*/ 16 w 54"/>
                <a:gd name="T31" fmla="*/ 43 h 53"/>
                <a:gd name="T32" fmla="*/ 29 w 54"/>
                <a:gd name="T33" fmla="*/ 33 h 53"/>
                <a:gd name="T34" fmla="*/ 30 w 54"/>
                <a:gd name="T35" fmla="*/ 35 h 53"/>
                <a:gd name="T36" fmla="*/ 30 w 54"/>
                <a:gd name="T37" fmla="*/ 38 h 53"/>
                <a:gd name="T38" fmla="*/ 28 w 54"/>
                <a:gd name="T39" fmla="*/ 40 h 53"/>
                <a:gd name="T40" fmla="*/ 25 w 54"/>
                <a:gd name="T41" fmla="*/ 40 h 53"/>
                <a:gd name="T42" fmla="*/ 23 w 54"/>
                <a:gd name="T43" fmla="*/ 38 h 53"/>
                <a:gd name="T44" fmla="*/ 23 w 54"/>
                <a:gd name="T45" fmla="*/ 35 h 53"/>
                <a:gd name="T46" fmla="*/ 25 w 54"/>
                <a:gd name="T47" fmla="*/ 33 h 53"/>
                <a:gd name="T48" fmla="*/ 26 w 54"/>
                <a:gd name="T49" fmla="*/ 10 h 53"/>
                <a:gd name="T50" fmla="*/ 28 w 54"/>
                <a:gd name="T51" fmla="*/ 10 h 53"/>
                <a:gd name="T52" fmla="*/ 29 w 54"/>
                <a:gd name="T5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53">
                  <a:moveTo>
                    <a:pt x="27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42" y="53"/>
                    <a:pt x="54" y="41"/>
                    <a:pt x="54" y="26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16" y="43"/>
                  </a:moveTo>
                  <a:cubicBezTo>
                    <a:pt x="16" y="42"/>
                    <a:pt x="17" y="40"/>
                    <a:pt x="17" y="38"/>
                  </a:cubicBezTo>
                  <a:cubicBezTo>
                    <a:pt x="17" y="32"/>
                    <a:pt x="13" y="26"/>
                    <a:pt x="7" y="24"/>
                  </a:cubicBezTo>
                  <a:cubicBezTo>
                    <a:pt x="7" y="20"/>
                    <a:pt x="9" y="15"/>
                    <a:pt x="13" y="12"/>
                  </a:cubicBezTo>
                  <a:cubicBezTo>
                    <a:pt x="16" y="8"/>
                    <a:pt x="21" y="6"/>
                    <a:pt x="27" y="6"/>
                  </a:cubicBezTo>
                  <a:cubicBezTo>
                    <a:pt x="32" y="6"/>
                    <a:pt x="37" y="8"/>
                    <a:pt x="41" y="12"/>
                  </a:cubicBezTo>
                  <a:cubicBezTo>
                    <a:pt x="44" y="15"/>
                    <a:pt x="46" y="20"/>
                    <a:pt x="47" y="24"/>
                  </a:cubicBezTo>
                  <a:cubicBezTo>
                    <a:pt x="41" y="26"/>
                    <a:pt x="37" y="32"/>
                    <a:pt x="37" y="38"/>
                  </a:cubicBezTo>
                  <a:cubicBezTo>
                    <a:pt x="37" y="40"/>
                    <a:pt x="37" y="42"/>
                    <a:pt x="38" y="43"/>
                  </a:cubicBezTo>
                  <a:cubicBezTo>
                    <a:pt x="35" y="45"/>
                    <a:pt x="31" y="46"/>
                    <a:pt x="27" y="46"/>
                  </a:cubicBezTo>
                  <a:cubicBezTo>
                    <a:pt x="23" y="46"/>
                    <a:pt x="19" y="45"/>
                    <a:pt x="16" y="43"/>
                  </a:cubicBezTo>
                  <a:close/>
                  <a:moveTo>
                    <a:pt x="29" y="33"/>
                  </a:moveTo>
                  <a:cubicBezTo>
                    <a:pt x="30" y="33"/>
                    <a:pt x="30" y="34"/>
                    <a:pt x="30" y="35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29" y="40"/>
                    <a:pt x="28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4" y="40"/>
                    <a:pt x="23" y="39"/>
                    <a:pt x="23" y="38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4" y="33"/>
                    <a:pt x="25" y="3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5" name="Freeform 174"/>
            <p:cNvSpPr>
              <a:spLocks noEditPoints="1"/>
            </p:cNvSpPr>
            <p:nvPr/>
          </p:nvSpPr>
          <p:spPr bwMode="auto">
            <a:xfrm>
              <a:off x="7489088" y="3493458"/>
              <a:ext cx="201605" cy="199648"/>
            </a:xfrm>
            <a:custGeom>
              <a:avLst/>
              <a:gdLst>
                <a:gd name="T0" fmla="*/ 32 w 63"/>
                <a:gd name="T1" fmla="*/ 62 h 62"/>
                <a:gd name="T2" fmla="*/ 0 w 63"/>
                <a:gd name="T3" fmla="*/ 31 h 62"/>
                <a:gd name="T4" fmla="*/ 32 w 63"/>
                <a:gd name="T5" fmla="*/ 0 h 62"/>
                <a:gd name="T6" fmla="*/ 63 w 63"/>
                <a:gd name="T7" fmla="*/ 31 h 62"/>
                <a:gd name="T8" fmla="*/ 32 w 63"/>
                <a:gd name="T9" fmla="*/ 62 h 62"/>
                <a:gd name="T10" fmla="*/ 58 w 63"/>
                <a:gd name="T11" fmla="*/ 36 h 62"/>
                <a:gd name="T12" fmla="*/ 41 w 63"/>
                <a:gd name="T13" fmla="*/ 34 h 62"/>
                <a:gd name="T14" fmla="*/ 46 w 63"/>
                <a:gd name="T15" fmla="*/ 53 h 62"/>
                <a:gd name="T16" fmla="*/ 58 w 63"/>
                <a:gd name="T17" fmla="*/ 36 h 62"/>
                <a:gd name="T18" fmla="*/ 42 w 63"/>
                <a:gd name="T19" fmla="*/ 56 h 62"/>
                <a:gd name="T20" fmla="*/ 36 w 63"/>
                <a:gd name="T21" fmla="*/ 36 h 62"/>
                <a:gd name="T22" fmla="*/ 36 w 63"/>
                <a:gd name="T23" fmla="*/ 36 h 62"/>
                <a:gd name="T24" fmla="*/ 15 w 63"/>
                <a:gd name="T25" fmla="*/ 52 h 62"/>
                <a:gd name="T26" fmla="*/ 32 w 63"/>
                <a:gd name="T27" fmla="*/ 58 h 62"/>
                <a:gd name="T28" fmla="*/ 42 w 63"/>
                <a:gd name="T29" fmla="*/ 56 h 62"/>
                <a:gd name="T30" fmla="*/ 12 w 63"/>
                <a:gd name="T31" fmla="*/ 49 h 62"/>
                <a:gd name="T32" fmla="*/ 33 w 63"/>
                <a:gd name="T33" fmla="*/ 32 h 62"/>
                <a:gd name="T34" fmla="*/ 34 w 63"/>
                <a:gd name="T35" fmla="*/ 31 h 62"/>
                <a:gd name="T36" fmla="*/ 32 w 63"/>
                <a:gd name="T37" fmla="*/ 27 h 62"/>
                <a:gd name="T38" fmla="*/ 5 w 63"/>
                <a:gd name="T39" fmla="*/ 31 h 62"/>
                <a:gd name="T40" fmla="*/ 5 w 63"/>
                <a:gd name="T41" fmla="*/ 31 h 62"/>
                <a:gd name="T42" fmla="*/ 12 w 63"/>
                <a:gd name="T43" fmla="*/ 49 h 62"/>
                <a:gd name="T44" fmla="*/ 5 w 63"/>
                <a:gd name="T45" fmla="*/ 26 h 62"/>
                <a:gd name="T46" fmla="*/ 30 w 63"/>
                <a:gd name="T47" fmla="*/ 23 h 62"/>
                <a:gd name="T48" fmla="*/ 20 w 63"/>
                <a:gd name="T49" fmla="*/ 7 h 62"/>
                <a:gd name="T50" fmla="*/ 5 w 63"/>
                <a:gd name="T51" fmla="*/ 26 h 62"/>
                <a:gd name="T52" fmla="*/ 25 w 63"/>
                <a:gd name="T53" fmla="*/ 6 h 62"/>
                <a:gd name="T54" fmla="*/ 35 w 63"/>
                <a:gd name="T55" fmla="*/ 21 h 62"/>
                <a:gd name="T56" fmla="*/ 49 w 63"/>
                <a:gd name="T57" fmla="*/ 12 h 62"/>
                <a:gd name="T58" fmla="*/ 32 w 63"/>
                <a:gd name="T59" fmla="*/ 5 h 62"/>
                <a:gd name="T60" fmla="*/ 25 w 63"/>
                <a:gd name="T61" fmla="*/ 6 h 62"/>
                <a:gd name="T62" fmla="*/ 52 w 63"/>
                <a:gd name="T63" fmla="*/ 15 h 62"/>
                <a:gd name="T64" fmla="*/ 37 w 63"/>
                <a:gd name="T65" fmla="*/ 25 h 62"/>
                <a:gd name="T66" fmla="*/ 39 w 63"/>
                <a:gd name="T67" fmla="*/ 29 h 62"/>
                <a:gd name="T68" fmla="*/ 40 w 63"/>
                <a:gd name="T69" fmla="*/ 30 h 62"/>
                <a:gd name="T70" fmla="*/ 58 w 63"/>
                <a:gd name="T71" fmla="*/ 31 h 62"/>
                <a:gd name="T72" fmla="*/ 52 w 63"/>
                <a:gd name="T73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3" h="62">
                  <a:moveTo>
                    <a:pt x="32" y="62"/>
                  </a:moveTo>
                  <a:cubicBezTo>
                    <a:pt x="14" y="62"/>
                    <a:pt x="0" y="49"/>
                    <a:pt x="0" y="31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1"/>
                  </a:cubicBezTo>
                  <a:cubicBezTo>
                    <a:pt x="63" y="49"/>
                    <a:pt x="49" y="62"/>
                    <a:pt x="32" y="62"/>
                  </a:cubicBezTo>
                  <a:close/>
                  <a:moveTo>
                    <a:pt x="58" y="36"/>
                  </a:moveTo>
                  <a:cubicBezTo>
                    <a:pt x="57" y="35"/>
                    <a:pt x="50" y="33"/>
                    <a:pt x="41" y="34"/>
                  </a:cubicBezTo>
                  <a:cubicBezTo>
                    <a:pt x="45" y="44"/>
                    <a:pt x="46" y="52"/>
                    <a:pt x="46" y="53"/>
                  </a:cubicBezTo>
                  <a:cubicBezTo>
                    <a:pt x="52" y="49"/>
                    <a:pt x="57" y="43"/>
                    <a:pt x="58" y="36"/>
                  </a:cubicBezTo>
                  <a:close/>
                  <a:moveTo>
                    <a:pt x="42" y="56"/>
                  </a:moveTo>
                  <a:cubicBezTo>
                    <a:pt x="41" y="54"/>
                    <a:pt x="40" y="45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21" y="41"/>
                    <a:pt x="16" y="51"/>
                    <a:pt x="15" y="52"/>
                  </a:cubicBezTo>
                  <a:cubicBezTo>
                    <a:pt x="20" y="56"/>
                    <a:pt x="25" y="58"/>
                    <a:pt x="32" y="58"/>
                  </a:cubicBezTo>
                  <a:cubicBezTo>
                    <a:pt x="35" y="58"/>
                    <a:pt x="39" y="57"/>
                    <a:pt x="42" y="56"/>
                  </a:cubicBezTo>
                  <a:close/>
                  <a:moveTo>
                    <a:pt x="12" y="49"/>
                  </a:moveTo>
                  <a:cubicBezTo>
                    <a:pt x="12" y="48"/>
                    <a:pt x="20" y="36"/>
                    <a:pt x="33" y="32"/>
                  </a:cubicBezTo>
                  <a:cubicBezTo>
                    <a:pt x="34" y="32"/>
                    <a:pt x="34" y="31"/>
                    <a:pt x="34" y="31"/>
                  </a:cubicBezTo>
                  <a:cubicBezTo>
                    <a:pt x="34" y="30"/>
                    <a:pt x="33" y="28"/>
                    <a:pt x="32" y="27"/>
                  </a:cubicBezTo>
                  <a:cubicBezTo>
                    <a:pt x="19" y="31"/>
                    <a:pt x="6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8"/>
                    <a:pt x="8" y="44"/>
                    <a:pt x="12" y="49"/>
                  </a:cubicBezTo>
                  <a:close/>
                  <a:moveTo>
                    <a:pt x="5" y="26"/>
                  </a:moveTo>
                  <a:cubicBezTo>
                    <a:pt x="7" y="26"/>
                    <a:pt x="18" y="26"/>
                    <a:pt x="30" y="23"/>
                  </a:cubicBezTo>
                  <a:cubicBezTo>
                    <a:pt x="26" y="15"/>
                    <a:pt x="21" y="8"/>
                    <a:pt x="20" y="7"/>
                  </a:cubicBezTo>
                  <a:cubicBezTo>
                    <a:pt x="13" y="11"/>
                    <a:pt x="7" y="18"/>
                    <a:pt x="5" y="26"/>
                  </a:cubicBezTo>
                  <a:close/>
                  <a:moveTo>
                    <a:pt x="25" y="6"/>
                  </a:moveTo>
                  <a:cubicBezTo>
                    <a:pt x="26" y="7"/>
                    <a:pt x="31" y="13"/>
                    <a:pt x="35" y="21"/>
                  </a:cubicBezTo>
                  <a:cubicBezTo>
                    <a:pt x="45" y="18"/>
                    <a:pt x="49" y="12"/>
                    <a:pt x="49" y="12"/>
                  </a:cubicBezTo>
                  <a:cubicBezTo>
                    <a:pt x="44" y="7"/>
                    <a:pt x="38" y="5"/>
                    <a:pt x="32" y="5"/>
                  </a:cubicBezTo>
                  <a:cubicBezTo>
                    <a:pt x="29" y="5"/>
                    <a:pt x="27" y="5"/>
                    <a:pt x="25" y="6"/>
                  </a:cubicBezTo>
                  <a:close/>
                  <a:moveTo>
                    <a:pt x="52" y="15"/>
                  </a:moveTo>
                  <a:cubicBezTo>
                    <a:pt x="52" y="15"/>
                    <a:pt x="47" y="21"/>
                    <a:pt x="37" y="25"/>
                  </a:cubicBezTo>
                  <a:cubicBezTo>
                    <a:pt x="38" y="26"/>
                    <a:pt x="38" y="28"/>
                    <a:pt x="39" y="29"/>
                  </a:cubicBezTo>
                  <a:cubicBezTo>
                    <a:pt x="39" y="29"/>
                    <a:pt x="39" y="30"/>
                    <a:pt x="40" y="30"/>
                  </a:cubicBezTo>
                  <a:cubicBezTo>
                    <a:pt x="48" y="29"/>
                    <a:pt x="57" y="31"/>
                    <a:pt x="58" y="31"/>
                  </a:cubicBezTo>
                  <a:cubicBezTo>
                    <a:pt x="58" y="25"/>
                    <a:pt x="56" y="19"/>
                    <a:pt x="5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6" name="Freeform 175"/>
            <p:cNvSpPr>
              <a:spLocks noEditPoints="1"/>
            </p:cNvSpPr>
            <p:nvPr/>
          </p:nvSpPr>
          <p:spPr bwMode="auto">
            <a:xfrm>
              <a:off x="7424496" y="4556288"/>
              <a:ext cx="207477" cy="182031"/>
            </a:xfrm>
            <a:custGeom>
              <a:avLst/>
              <a:gdLst>
                <a:gd name="T0" fmla="*/ 65 w 65"/>
                <a:gd name="T1" fmla="*/ 19 h 57"/>
                <a:gd name="T2" fmla="*/ 47 w 65"/>
                <a:gd name="T3" fmla="*/ 0 h 57"/>
                <a:gd name="T4" fmla="*/ 32 w 65"/>
                <a:gd name="T5" fmla="*/ 6 h 57"/>
                <a:gd name="T6" fmla="*/ 18 w 65"/>
                <a:gd name="T7" fmla="*/ 0 h 57"/>
                <a:gd name="T8" fmla="*/ 0 w 65"/>
                <a:gd name="T9" fmla="*/ 19 h 57"/>
                <a:gd name="T10" fmla="*/ 6 w 65"/>
                <a:gd name="T11" fmla="*/ 33 h 57"/>
                <a:gd name="T12" fmla="*/ 6 w 65"/>
                <a:gd name="T13" fmla="*/ 33 h 57"/>
                <a:gd name="T14" fmla="*/ 26 w 65"/>
                <a:gd name="T15" fmla="*/ 53 h 57"/>
                <a:gd name="T16" fmla="*/ 32 w 65"/>
                <a:gd name="T17" fmla="*/ 57 h 57"/>
                <a:gd name="T18" fmla="*/ 39 w 65"/>
                <a:gd name="T19" fmla="*/ 53 h 57"/>
                <a:gd name="T20" fmla="*/ 59 w 65"/>
                <a:gd name="T21" fmla="*/ 33 h 57"/>
                <a:gd name="T22" fmla="*/ 59 w 65"/>
                <a:gd name="T23" fmla="*/ 33 h 57"/>
                <a:gd name="T24" fmla="*/ 65 w 65"/>
                <a:gd name="T25" fmla="*/ 19 h 57"/>
                <a:gd name="T26" fmla="*/ 54 w 65"/>
                <a:gd name="T27" fmla="*/ 27 h 57"/>
                <a:gd name="T28" fmla="*/ 33 w 65"/>
                <a:gd name="T29" fmla="*/ 47 h 57"/>
                <a:gd name="T30" fmla="*/ 32 w 65"/>
                <a:gd name="T31" fmla="*/ 48 h 57"/>
                <a:gd name="T32" fmla="*/ 32 w 65"/>
                <a:gd name="T33" fmla="*/ 47 h 57"/>
                <a:gd name="T34" fmla="*/ 11 w 65"/>
                <a:gd name="T35" fmla="*/ 27 h 57"/>
                <a:gd name="T36" fmla="*/ 8 w 65"/>
                <a:gd name="T37" fmla="*/ 19 h 57"/>
                <a:gd name="T38" fmla="*/ 18 w 65"/>
                <a:gd name="T39" fmla="*/ 8 h 57"/>
                <a:gd name="T40" fmla="*/ 26 w 65"/>
                <a:gd name="T41" fmla="*/ 11 h 57"/>
                <a:gd name="T42" fmla="*/ 32 w 65"/>
                <a:gd name="T43" fmla="*/ 18 h 57"/>
                <a:gd name="T44" fmla="*/ 39 w 65"/>
                <a:gd name="T45" fmla="*/ 11 h 57"/>
                <a:gd name="T46" fmla="*/ 47 w 65"/>
                <a:gd name="T47" fmla="*/ 8 h 57"/>
                <a:gd name="T48" fmla="*/ 57 w 65"/>
                <a:gd name="T49" fmla="*/ 19 h 57"/>
                <a:gd name="T50" fmla="*/ 54 w 65"/>
                <a:gd name="T51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7">
                  <a:moveTo>
                    <a:pt x="65" y="19"/>
                  </a:moveTo>
                  <a:cubicBezTo>
                    <a:pt x="65" y="8"/>
                    <a:pt x="57" y="0"/>
                    <a:pt x="47" y="0"/>
                  </a:cubicBezTo>
                  <a:cubicBezTo>
                    <a:pt x="41" y="0"/>
                    <a:pt x="36" y="2"/>
                    <a:pt x="32" y="6"/>
                  </a:cubicBezTo>
                  <a:cubicBezTo>
                    <a:pt x="29" y="2"/>
                    <a:pt x="24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4"/>
                    <a:pt x="2" y="29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8" y="55"/>
                    <a:pt x="30" y="57"/>
                    <a:pt x="32" y="57"/>
                  </a:cubicBezTo>
                  <a:cubicBezTo>
                    <a:pt x="35" y="57"/>
                    <a:pt x="37" y="55"/>
                    <a:pt x="39" y="5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3" y="29"/>
                    <a:pt x="65" y="24"/>
                    <a:pt x="65" y="19"/>
                  </a:cubicBezTo>
                  <a:close/>
                  <a:moveTo>
                    <a:pt x="54" y="2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8"/>
                    <a:pt x="32" y="48"/>
                  </a:cubicBezTo>
                  <a:cubicBezTo>
                    <a:pt x="32" y="48"/>
                    <a:pt x="32" y="47"/>
                    <a:pt x="32" y="4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24"/>
                    <a:pt x="8" y="22"/>
                    <a:pt x="8" y="19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2" y="8"/>
                    <a:pt x="24" y="9"/>
                    <a:pt x="26" y="11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1" y="9"/>
                    <a:pt x="43" y="8"/>
                    <a:pt x="47" y="8"/>
                  </a:cubicBezTo>
                  <a:cubicBezTo>
                    <a:pt x="52" y="8"/>
                    <a:pt x="57" y="13"/>
                    <a:pt x="57" y="19"/>
                  </a:cubicBezTo>
                  <a:cubicBezTo>
                    <a:pt x="57" y="22"/>
                    <a:pt x="56" y="24"/>
                    <a:pt x="5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8" name="Freeform 177"/>
            <p:cNvSpPr>
              <a:spLocks noEditPoints="1"/>
            </p:cNvSpPr>
            <p:nvPr/>
          </p:nvSpPr>
          <p:spPr bwMode="auto">
            <a:xfrm>
              <a:off x="7725924" y="4971241"/>
              <a:ext cx="150715" cy="154628"/>
            </a:xfrm>
            <a:custGeom>
              <a:avLst/>
              <a:gdLst>
                <a:gd name="T0" fmla="*/ 43 w 47"/>
                <a:gd name="T1" fmla="*/ 29 h 48"/>
                <a:gd name="T2" fmla="*/ 47 w 47"/>
                <a:gd name="T3" fmla="*/ 16 h 48"/>
                <a:gd name="T4" fmla="*/ 42 w 47"/>
                <a:gd name="T5" fmla="*/ 8 h 48"/>
                <a:gd name="T6" fmla="*/ 37 w 47"/>
                <a:gd name="T7" fmla="*/ 9 h 48"/>
                <a:gd name="T8" fmla="*/ 28 w 47"/>
                <a:gd name="T9" fmla="*/ 0 h 48"/>
                <a:gd name="T10" fmla="*/ 19 w 47"/>
                <a:gd name="T11" fmla="*/ 0 h 48"/>
                <a:gd name="T12" fmla="*/ 18 w 47"/>
                <a:gd name="T13" fmla="*/ 5 h 48"/>
                <a:gd name="T14" fmla="*/ 5 w 47"/>
                <a:gd name="T15" fmla="*/ 8 h 48"/>
                <a:gd name="T16" fmla="*/ 0 w 47"/>
                <a:gd name="T17" fmla="*/ 16 h 48"/>
                <a:gd name="T18" fmla="*/ 4 w 47"/>
                <a:gd name="T19" fmla="*/ 20 h 48"/>
                <a:gd name="T20" fmla="*/ 0 w 47"/>
                <a:gd name="T21" fmla="*/ 32 h 48"/>
                <a:gd name="T22" fmla="*/ 5 w 47"/>
                <a:gd name="T23" fmla="*/ 40 h 48"/>
                <a:gd name="T24" fmla="*/ 10 w 47"/>
                <a:gd name="T25" fmla="*/ 39 h 48"/>
                <a:gd name="T26" fmla="*/ 19 w 47"/>
                <a:gd name="T27" fmla="*/ 48 h 48"/>
                <a:gd name="T28" fmla="*/ 28 w 47"/>
                <a:gd name="T29" fmla="*/ 48 h 48"/>
                <a:gd name="T30" fmla="*/ 29 w 47"/>
                <a:gd name="T31" fmla="*/ 44 h 48"/>
                <a:gd name="T32" fmla="*/ 42 w 47"/>
                <a:gd name="T33" fmla="*/ 40 h 48"/>
                <a:gd name="T34" fmla="*/ 47 w 47"/>
                <a:gd name="T35" fmla="*/ 32 h 48"/>
                <a:gd name="T36" fmla="*/ 43 w 47"/>
                <a:gd name="T37" fmla="*/ 29 h 48"/>
                <a:gd name="T38" fmla="*/ 23 w 47"/>
                <a:gd name="T39" fmla="*/ 34 h 48"/>
                <a:gd name="T40" fmla="*/ 14 w 47"/>
                <a:gd name="T41" fmla="*/ 24 h 48"/>
                <a:gd name="T42" fmla="*/ 23 w 47"/>
                <a:gd name="T43" fmla="*/ 14 h 48"/>
                <a:gd name="T44" fmla="*/ 33 w 47"/>
                <a:gd name="T45" fmla="*/ 24 h 48"/>
                <a:gd name="T46" fmla="*/ 23 w 47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48">
                  <a:moveTo>
                    <a:pt x="43" y="29"/>
                  </a:moveTo>
                  <a:cubicBezTo>
                    <a:pt x="41" y="24"/>
                    <a:pt x="42" y="19"/>
                    <a:pt x="47" y="16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39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8" y="3"/>
                    <a:pt x="18" y="5"/>
                  </a:cubicBezTo>
                  <a:cubicBezTo>
                    <a:pt x="15" y="9"/>
                    <a:pt x="9" y="11"/>
                    <a:pt x="5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3" y="18"/>
                    <a:pt x="4" y="20"/>
                  </a:cubicBezTo>
                  <a:cubicBezTo>
                    <a:pt x="6" y="24"/>
                    <a:pt x="5" y="30"/>
                    <a:pt x="0" y="3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0"/>
                    <a:pt x="8" y="39"/>
                    <a:pt x="10" y="39"/>
                  </a:cubicBezTo>
                  <a:cubicBezTo>
                    <a:pt x="15" y="39"/>
                    <a:pt x="19" y="43"/>
                    <a:pt x="1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9" y="45"/>
                    <a:pt x="29" y="44"/>
                  </a:cubicBezTo>
                  <a:cubicBezTo>
                    <a:pt x="32" y="39"/>
                    <a:pt x="38" y="38"/>
                    <a:pt x="42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8" y="34"/>
                    <a:pt x="14" y="30"/>
                    <a:pt x="14" y="24"/>
                  </a:cubicBezTo>
                  <a:cubicBezTo>
                    <a:pt x="14" y="19"/>
                    <a:pt x="18" y="14"/>
                    <a:pt x="23" y="14"/>
                  </a:cubicBezTo>
                  <a:cubicBezTo>
                    <a:pt x="29" y="14"/>
                    <a:pt x="33" y="19"/>
                    <a:pt x="33" y="24"/>
                  </a:cubicBezTo>
                  <a:cubicBezTo>
                    <a:pt x="33" y="30"/>
                    <a:pt x="29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9" name="Freeform 178"/>
            <p:cNvSpPr>
              <a:spLocks noEditPoints="1"/>
            </p:cNvSpPr>
            <p:nvPr/>
          </p:nvSpPr>
          <p:spPr bwMode="auto">
            <a:xfrm>
              <a:off x="6888188" y="4926222"/>
              <a:ext cx="248581" cy="250538"/>
            </a:xfrm>
            <a:custGeom>
              <a:avLst/>
              <a:gdLst>
                <a:gd name="T0" fmla="*/ 67 w 127"/>
                <a:gd name="T1" fmla="*/ 0 h 128"/>
                <a:gd name="T2" fmla="*/ 55 w 127"/>
                <a:gd name="T3" fmla="*/ 13 h 128"/>
                <a:gd name="T4" fmla="*/ 67 w 127"/>
                <a:gd name="T5" fmla="*/ 25 h 128"/>
                <a:gd name="T6" fmla="*/ 39 w 127"/>
                <a:gd name="T7" fmla="*/ 56 h 128"/>
                <a:gd name="T8" fmla="*/ 11 w 127"/>
                <a:gd name="T9" fmla="*/ 56 h 128"/>
                <a:gd name="T10" fmla="*/ 32 w 127"/>
                <a:gd name="T11" fmla="*/ 79 h 128"/>
                <a:gd name="T12" fmla="*/ 0 w 127"/>
                <a:gd name="T13" fmla="*/ 123 h 128"/>
                <a:gd name="T14" fmla="*/ 0 w 127"/>
                <a:gd name="T15" fmla="*/ 128 h 128"/>
                <a:gd name="T16" fmla="*/ 5 w 127"/>
                <a:gd name="T17" fmla="*/ 128 h 128"/>
                <a:gd name="T18" fmla="*/ 49 w 127"/>
                <a:gd name="T19" fmla="*/ 93 h 128"/>
                <a:gd name="T20" fmla="*/ 72 w 127"/>
                <a:gd name="T21" fmla="*/ 116 h 128"/>
                <a:gd name="T22" fmla="*/ 72 w 127"/>
                <a:gd name="T23" fmla="*/ 88 h 128"/>
                <a:gd name="T24" fmla="*/ 103 w 127"/>
                <a:gd name="T25" fmla="*/ 61 h 128"/>
                <a:gd name="T26" fmla="*/ 114 w 127"/>
                <a:gd name="T27" fmla="*/ 72 h 128"/>
                <a:gd name="T28" fmla="*/ 127 w 127"/>
                <a:gd name="T29" fmla="*/ 61 h 128"/>
                <a:gd name="T30" fmla="*/ 67 w 127"/>
                <a:gd name="T31" fmla="*/ 0 h 128"/>
                <a:gd name="T32" fmla="*/ 55 w 127"/>
                <a:gd name="T33" fmla="*/ 69 h 128"/>
                <a:gd name="T34" fmla="*/ 47 w 127"/>
                <a:gd name="T35" fmla="*/ 61 h 128"/>
                <a:gd name="T36" fmla="*/ 75 w 127"/>
                <a:gd name="T37" fmla="*/ 33 h 128"/>
                <a:gd name="T38" fmla="*/ 83 w 127"/>
                <a:gd name="T39" fmla="*/ 41 h 128"/>
                <a:gd name="T40" fmla="*/ 55 w 127"/>
                <a:gd name="T41" fmla="*/ 6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8">
                  <a:moveTo>
                    <a:pt x="67" y="0"/>
                  </a:moveTo>
                  <a:lnTo>
                    <a:pt x="55" y="13"/>
                  </a:lnTo>
                  <a:lnTo>
                    <a:pt x="67" y="25"/>
                  </a:lnTo>
                  <a:lnTo>
                    <a:pt x="39" y="56"/>
                  </a:lnTo>
                  <a:lnTo>
                    <a:pt x="11" y="56"/>
                  </a:lnTo>
                  <a:lnTo>
                    <a:pt x="32" y="79"/>
                  </a:lnTo>
                  <a:lnTo>
                    <a:pt x="0" y="123"/>
                  </a:lnTo>
                  <a:lnTo>
                    <a:pt x="0" y="128"/>
                  </a:lnTo>
                  <a:lnTo>
                    <a:pt x="5" y="128"/>
                  </a:lnTo>
                  <a:lnTo>
                    <a:pt x="49" y="93"/>
                  </a:lnTo>
                  <a:lnTo>
                    <a:pt x="72" y="116"/>
                  </a:lnTo>
                  <a:lnTo>
                    <a:pt x="72" y="88"/>
                  </a:lnTo>
                  <a:lnTo>
                    <a:pt x="103" y="61"/>
                  </a:lnTo>
                  <a:lnTo>
                    <a:pt x="114" y="72"/>
                  </a:lnTo>
                  <a:lnTo>
                    <a:pt x="127" y="61"/>
                  </a:lnTo>
                  <a:lnTo>
                    <a:pt x="67" y="0"/>
                  </a:lnTo>
                  <a:close/>
                  <a:moveTo>
                    <a:pt x="55" y="69"/>
                  </a:moveTo>
                  <a:lnTo>
                    <a:pt x="47" y="61"/>
                  </a:lnTo>
                  <a:lnTo>
                    <a:pt x="75" y="33"/>
                  </a:lnTo>
                  <a:lnTo>
                    <a:pt x="83" y="41"/>
                  </a:lnTo>
                  <a:lnTo>
                    <a:pt x="5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0" name="Freeform 179"/>
            <p:cNvSpPr>
              <a:spLocks noEditPoints="1"/>
            </p:cNvSpPr>
            <p:nvPr/>
          </p:nvSpPr>
          <p:spPr bwMode="auto">
            <a:xfrm>
              <a:off x="6868614" y="4354682"/>
              <a:ext cx="182032" cy="185946"/>
            </a:xfrm>
            <a:custGeom>
              <a:avLst/>
              <a:gdLst>
                <a:gd name="T0" fmla="*/ 57 w 57"/>
                <a:gd name="T1" fmla="*/ 29 h 58"/>
                <a:gd name="T2" fmla="*/ 28 w 57"/>
                <a:gd name="T3" fmla="*/ 58 h 58"/>
                <a:gd name="T4" fmla="*/ 0 w 57"/>
                <a:gd name="T5" fmla="*/ 29 h 58"/>
                <a:gd name="T6" fmla="*/ 28 w 57"/>
                <a:gd name="T7" fmla="*/ 0 h 58"/>
                <a:gd name="T8" fmla="*/ 57 w 57"/>
                <a:gd name="T9" fmla="*/ 29 h 58"/>
                <a:gd name="T10" fmla="*/ 5 w 57"/>
                <a:gd name="T11" fmla="*/ 29 h 58"/>
                <a:gd name="T12" fmla="*/ 28 w 57"/>
                <a:gd name="T13" fmla="*/ 52 h 58"/>
                <a:gd name="T14" fmla="*/ 52 w 57"/>
                <a:gd name="T15" fmla="*/ 29 h 58"/>
                <a:gd name="T16" fmla="*/ 28 w 57"/>
                <a:gd name="T17" fmla="*/ 6 h 58"/>
                <a:gd name="T18" fmla="*/ 5 w 57"/>
                <a:gd name="T19" fmla="*/ 29 h 58"/>
                <a:gd name="T20" fmla="*/ 31 w 57"/>
                <a:gd name="T21" fmla="*/ 12 h 58"/>
                <a:gd name="T22" fmla="*/ 45 w 57"/>
                <a:gd name="T23" fmla="*/ 26 h 58"/>
                <a:gd name="T24" fmla="*/ 45 w 57"/>
                <a:gd name="T25" fmla="*/ 31 h 58"/>
                <a:gd name="T26" fmla="*/ 40 w 57"/>
                <a:gd name="T27" fmla="*/ 31 h 58"/>
                <a:gd name="T28" fmla="*/ 32 w 57"/>
                <a:gd name="T29" fmla="*/ 23 h 58"/>
                <a:gd name="T30" fmla="*/ 32 w 57"/>
                <a:gd name="T31" fmla="*/ 43 h 58"/>
                <a:gd name="T32" fmla="*/ 28 w 57"/>
                <a:gd name="T33" fmla="*/ 47 h 58"/>
                <a:gd name="T34" fmla="*/ 25 w 57"/>
                <a:gd name="T35" fmla="*/ 43 h 58"/>
                <a:gd name="T36" fmla="*/ 25 w 57"/>
                <a:gd name="T37" fmla="*/ 23 h 58"/>
                <a:gd name="T38" fmla="*/ 17 w 57"/>
                <a:gd name="T39" fmla="*/ 31 h 58"/>
                <a:gd name="T40" fmla="*/ 12 w 57"/>
                <a:gd name="T41" fmla="*/ 31 h 58"/>
                <a:gd name="T42" fmla="*/ 11 w 57"/>
                <a:gd name="T43" fmla="*/ 29 h 58"/>
                <a:gd name="T44" fmla="*/ 12 w 57"/>
                <a:gd name="T45" fmla="*/ 26 h 58"/>
                <a:gd name="T46" fmla="*/ 26 w 57"/>
                <a:gd name="T47" fmla="*/ 12 h 58"/>
                <a:gd name="T48" fmla="*/ 31 w 57"/>
                <a:gd name="T4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58">
                  <a:moveTo>
                    <a:pt x="57" y="29"/>
                  </a:move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44" y="0"/>
                    <a:pt x="57" y="13"/>
                    <a:pt x="57" y="29"/>
                  </a:cubicBezTo>
                  <a:close/>
                  <a:moveTo>
                    <a:pt x="5" y="29"/>
                  </a:moveTo>
                  <a:cubicBezTo>
                    <a:pt x="5" y="42"/>
                    <a:pt x="16" y="52"/>
                    <a:pt x="28" y="52"/>
                  </a:cubicBezTo>
                  <a:cubicBezTo>
                    <a:pt x="41" y="52"/>
                    <a:pt x="52" y="42"/>
                    <a:pt x="52" y="29"/>
                  </a:cubicBezTo>
                  <a:cubicBezTo>
                    <a:pt x="52" y="16"/>
                    <a:pt x="41" y="6"/>
                    <a:pt x="28" y="6"/>
                  </a:cubicBezTo>
                  <a:cubicBezTo>
                    <a:pt x="16" y="6"/>
                    <a:pt x="5" y="16"/>
                    <a:pt x="5" y="29"/>
                  </a:cubicBezTo>
                  <a:close/>
                  <a:moveTo>
                    <a:pt x="31" y="12"/>
                  </a:moveTo>
                  <a:cubicBezTo>
                    <a:pt x="45" y="26"/>
                    <a:pt x="45" y="26"/>
                    <a:pt x="45" y="26"/>
                  </a:cubicBezTo>
                  <a:cubicBezTo>
                    <a:pt x="47" y="28"/>
                    <a:pt x="47" y="30"/>
                    <a:pt x="45" y="31"/>
                  </a:cubicBezTo>
                  <a:cubicBezTo>
                    <a:pt x="44" y="33"/>
                    <a:pt x="42" y="33"/>
                    <a:pt x="40" y="31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5"/>
                    <a:pt x="30" y="47"/>
                    <a:pt x="28" y="47"/>
                  </a:cubicBezTo>
                  <a:cubicBezTo>
                    <a:pt x="26" y="47"/>
                    <a:pt x="25" y="45"/>
                    <a:pt x="25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5" y="33"/>
                    <a:pt x="13" y="33"/>
                    <a:pt x="12" y="31"/>
                  </a:cubicBezTo>
                  <a:cubicBezTo>
                    <a:pt x="11" y="31"/>
                    <a:pt x="11" y="30"/>
                    <a:pt x="11" y="29"/>
                  </a:cubicBezTo>
                  <a:cubicBezTo>
                    <a:pt x="11" y="28"/>
                    <a:pt x="11" y="27"/>
                    <a:pt x="12" y="2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1"/>
                    <a:pt x="30" y="11"/>
                    <a:pt x="3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6" name="Freeform 185"/>
            <p:cNvSpPr>
              <a:spLocks noEditPoints="1"/>
            </p:cNvSpPr>
            <p:nvPr/>
          </p:nvSpPr>
          <p:spPr bwMode="auto">
            <a:xfrm>
              <a:off x="6958652" y="3260536"/>
              <a:ext cx="287728" cy="160501"/>
            </a:xfrm>
            <a:custGeom>
              <a:avLst/>
              <a:gdLst>
                <a:gd name="T0" fmla="*/ 83 w 90"/>
                <a:gd name="T1" fmla="*/ 46 h 50"/>
                <a:gd name="T2" fmla="*/ 85 w 90"/>
                <a:gd name="T3" fmla="*/ 36 h 50"/>
                <a:gd name="T4" fmla="*/ 87 w 90"/>
                <a:gd name="T5" fmla="*/ 27 h 50"/>
                <a:gd name="T6" fmla="*/ 89 w 90"/>
                <a:gd name="T7" fmla="*/ 16 h 50"/>
                <a:gd name="T8" fmla="*/ 86 w 90"/>
                <a:gd name="T9" fmla="*/ 10 h 50"/>
                <a:gd name="T10" fmla="*/ 64 w 90"/>
                <a:gd name="T11" fmla="*/ 1 h 50"/>
                <a:gd name="T12" fmla="*/ 57 w 90"/>
                <a:gd name="T13" fmla="*/ 3 h 50"/>
                <a:gd name="T14" fmla="*/ 52 w 90"/>
                <a:gd name="T15" fmla="*/ 13 h 50"/>
                <a:gd name="T16" fmla="*/ 51 w 90"/>
                <a:gd name="T17" fmla="*/ 14 h 50"/>
                <a:gd name="T18" fmla="*/ 15 w 90"/>
                <a:gd name="T19" fmla="*/ 6 h 50"/>
                <a:gd name="T20" fmla="*/ 0 w 90"/>
                <a:gd name="T21" fmla="*/ 13 h 50"/>
                <a:gd name="T22" fmla="*/ 8 w 90"/>
                <a:gd name="T23" fmla="*/ 25 h 50"/>
                <a:gd name="T24" fmla="*/ 12 w 90"/>
                <a:gd name="T25" fmla="*/ 22 h 50"/>
                <a:gd name="T26" fmla="*/ 17 w 90"/>
                <a:gd name="T27" fmla="*/ 30 h 50"/>
                <a:gd name="T28" fmla="*/ 25 w 90"/>
                <a:gd name="T29" fmla="*/ 25 h 50"/>
                <a:gd name="T30" fmla="*/ 30 w 90"/>
                <a:gd name="T31" fmla="*/ 33 h 50"/>
                <a:gd name="T32" fmla="*/ 38 w 90"/>
                <a:gd name="T33" fmla="*/ 28 h 50"/>
                <a:gd name="T34" fmla="*/ 43 w 90"/>
                <a:gd name="T35" fmla="*/ 35 h 50"/>
                <a:gd name="T36" fmla="*/ 47 w 90"/>
                <a:gd name="T37" fmla="*/ 33 h 50"/>
                <a:gd name="T38" fmla="*/ 47 w 90"/>
                <a:gd name="T39" fmla="*/ 34 h 50"/>
                <a:gd name="T40" fmla="*/ 48 w 90"/>
                <a:gd name="T41" fmla="*/ 45 h 50"/>
                <a:gd name="T42" fmla="*/ 54 w 90"/>
                <a:gd name="T43" fmla="*/ 50 h 50"/>
                <a:gd name="T44" fmla="*/ 78 w 90"/>
                <a:gd name="T45" fmla="*/ 50 h 50"/>
                <a:gd name="T46" fmla="*/ 83 w 90"/>
                <a:gd name="T47" fmla="*/ 46 h 50"/>
                <a:gd name="T48" fmla="*/ 17 w 90"/>
                <a:gd name="T49" fmla="*/ 15 h 50"/>
                <a:gd name="T50" fmla="*/ 18 w 90"/>
                <a:gd name="T51" fmla="*/ 11 h 50"/>
                <a:gd name="T52" fmla="*/ 49 w 90"/>
                <a:gd name="T53" fmla="*/ 17 h 50"/>
                <a:gd name="T54" fmla="*/ 48 w 90"/>
                <a:gd name="T55" fmla="*/ 22 h 50"/>
                <a:gd name="T56" fmla="*/ 17 w 90"/>
                <a:gd name="T57" fmla="*/ 15 h 50"/>
                <a:gd name="T58" fmla="*/ 73 w 90"/>
                <a:gd name="T59" fmla="*/ 45 h 50"/>
                <a:gd name="T60" fmla="*/ 69 w 90"/>
                <a:gd name="T61" fmla="*/ 44 h 50"/>
                <a:gd name="T62" fmla="*/ 67 w 90"/>
                <a:gd name="T63" fmla="*/ 41 h 50"/>
                <a:gd name="T64" fmla="*/ 73 w 90"/>
                <a:gd name="T65" fmla="*/ 14 h 50"/>
                <a:gd name="T66" fmla="*/ 75 w 90"/>
                <a:gd name="T67" fmla="*/ 12 h 50"/>
                <a:gd name="T68" fmla="*/ 80 w 90"/>
                <a:gd name="T69" fmla="*/ 13 h 50"/>
                <a:gd name="T70" fmla="*/ 82 w 90"/>
                <a:gd name="T71" fmla="*/ 16 h 50"/>
                <a:gd name="T72" fmla="*/ 76 w 90"/>
                <a:gd name="T73" fmla="*/ 43 h 50"/>
                <a:gd name="T74" fmla="*/ 73 w 90"/>
                <a:gd name="T75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0" h="50">
                  <a:moveTo>
                    <a:pt x="83" y="4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86" y="33"/>
                    <a:pt x="87" y="29"/>
                    <a:pt x="87" y="27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4"/>
                    <a:pt x="88" y="11"/>
                    <a:pt x="86" y="1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2" y="0"/>
                    <a:pt x="59" y="1"/>
                    <a:pt x="57" y="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1" y="13"/>
                    <a:pt x="51" y="13"/>
                    <a:pt x="51" y="1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4"/>
                    <a:pt x="47" y="34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9" y="48"/>
                    <a:pt x="51" y="50"/>
                    <a:pt x="54" y="5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80" y="50"/>
                    <a:pt x="83" y="48"/>
                    <a:pt x="83" y="46"/>
                  </a:cubicBezTo>
                  <a:close/>
                  <a:moveTo>
                    <a:pt x="17" y="15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22"/>
                    <a:pt x="48" y="22"/>
                    <a:pt x="48" y="22"/>
                  </a:cubicBezTo>
                  <a:lnTo>
                    <a:pt x="17" y="15"/>
                  </a:lnTo>
                  <a:close/>
                  <a:moveTo>
                    <a:pt x="73" y="45"/>
                  </a:moveTo>
                  <a:cubicBezTo>
                    <a:pt x="69" y="44"/>
                    <a:pt x="69" y="44"/>
                    <a:pt x="69" y="44"/>
                  </a:cubicBezTo>
                  <a:cubicBezTo>
                    <a:pt x="67" y="44"/>
                    <a:pt x="67" y="42"/>
                    <a:pt x="67" y="41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3"/>
                    <a:pt x="74" y="12"/>
                    <a:pt x="75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3"/>
                    <a:pt x="82" y="15"/>
                    <a:pt x="82" y="16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4"/>
                    <a:pt x="74" y="45"/>
                    <a:pt x="7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7" name="Freeform 186"/>
            <p:cNvSpPr>
              <a:spLocks noEditPoints="1"/>
            </p:cNvSpPr>
            <p:nvPr/>
          </p:nvSpPr>
          <p:spPr bwMode="auto">
            <a:xfrm>
              <a:off x="7696565" y="835405"/>
              <a:ext cx="207477" cy="205519"/>
            </a:xfrm>
            <a:custGeom>
              <a:avLst/>
              <a:gdLst>
                <a:gd name="T0" fmla="*/ 0 w 65"/>
                <a:gd name="T1" fmla="*/ 32 h 64"/>
                <a:gd name="T2" fmla="*/ 65 w 65"/>
                <a:gd name="T3" fmla="*/ 32 h 64"/>
                <a:gd name="T4" fmla="*/ 51 w 65"/>
                <a:gd name="T5" fmla="*/ 42 h 64"/>
                <a:gd name="T6" fmla="*/ 60 w 65"/>
                <a:gd name="T7" fmla="*/ 34 h 64"/>
                <a:gd name="T8" fmla="*/ 51 w 65"/>
                <a:gd name="T9" fmla="*/ 42 h 64"/>
                <a:gd name="T10" fmla="*/ 13 w 65"/>
                <a:gd name="T11" fmla="*/ 30 h 64"/>
                <a:gd name="T12" fmla="*/ 7 w 65"/>
                <a:gd name="T13" fmla="*/ 21 h 64"/>
                <a:gd name="T14" fmla="*/ 46 w 65"/>
                <a:gd name="T15" fmla="*/ 21 h 64"/>
                <a:gd name="T16" fmla="*/ 35 w 65"/>
                <a:gd name="T17" fmla="*/ 30 h 64"/>
                <a:gd name="T18" fmla="*/ 46 w 65"/>
                <a:gd name="T19" fmla="*/ 21 h 64"/>
                <a:gd name="T20" fmla="*/ 35 w 65"/>
                <a:gd name="T21" fmla="*/ 4 h 64"/>
                <a:gd name="T22" fmla="*/ 42 w 65"/>
                <a:gd name="T23" fmla="*/ 11 h 64"/>
                <a:gd name="T24" fmla="*/ 35 w 65"/>
                <a:gd name="T25" fmla="*/ 17 h 64"/>
                <a:gd name="T26" fmla="*/ 27 w 65"/>
                <a:gd name="T27" fmla="*/ 6 h 64"/>
                <a:gd name="T28" fmla="*/ 30 w 65"/>
                <a:gd name="T29" fmla="*/ 17 h 64"/>
                <a:gd name="T30" fmla="*/ 23 w 65"/>
                <a:gd name="T31" fmla="*/ 11 h 64"/>
                <a:gd name="T32" fmla="*/ 30 w 65"/>
                <a:gd name="T33" fmla="*/ 30 h 64"/>
                <a:gd name="T34" fmla="*/ 19 w 65"/>
                <a:gd name="T35" fmla="*/ 21 h 64"/>
                <a:gd name="T36" fmla="*/ 7 w 65"/>
                <a:gd name="T37" fmla="*/ 42 h 64"/>
                <a:gd name="T38" fmla="*/ 13 w 65"/>
                <a:gd name="T39" fmla="*/ 34 h 64"/>
                <a:gd name="T40" fmla="*/ 7 w 65"/>
                <a:gd name="T41" fmla="*/ 42 h 64"/>
                <a:gd name="T42" fmla="*/ 30 w 65"/>
                <a:gd name="T43" fmla="*/ 34 h 64"/>
                <a:gd name="T44" fmla="*/ 19 w 65"/>
                <a:gd name="T45" fmla="*/ 42 h 64"/>
                <a:gd name="T46" fmla="*/ 30 w 65"/>
                <a:gd name="T47" fmla="*/ 47 h 64"/>
                <a:gd name="T48" fmla="*/ 27 w 65"/>
                <a:gd name="T49" fmla="*/ 58 h 64"/>
                <a:gd name="T50" fmla="*/ 20 w 65"/>
                <a:gd name="T51" fmla="*/ 47 h 64"/>
                <a:gd name="T52" fmla="*/ 42 w 65"/>
                <a:gd name="T53" fmla="*/ 52 h 64"/>
                <a:gd name="T54" fmla="*/ 35 w 65"/>
                <a:gd name="T55" fmla="*/ 59 h 64"/>
                <a:gd name="T56" fmla="*/ 45 w 65"/>
                <a:gd name="T57" fmla="*/ 47 h 64"/>
                <a:gd name="T58" fmla="*/ 35 w 65"/>
                <a:gd name="T59" fmla="*/ 42 h 64"/>
                <a:gd name="T60" fmla="*/ 47 w 65"/>
                <a:gd name="T61" fmla="*/ 34 h 64"/>
                <a:gd name="T62" fmla="*/ 35 w 65"/>
                <a:gd name="T63" fmla="*/ 42 h 64"/>
                <a:gd name="T64" fmla="*/ 51 w 65"/>
                <a:gd name="T65" fmla="*/ 21 h 64"/>
                <a:gd name="T66" fmla="*/ 60 w 65"/>
                <a:gd name="T67" fmla="*/ 30 h 64"/>
                <a:gd name="T68" fmla="*/ 56 w 65"/>
                <a:gd name="T69" fmla="*/ 17 h 64"/>
                <a:gd name="T70" fmla="*/ 44 w 65"/>
                <a:gd name="T71" fmla="*/ 7 h 64"/>
                <a:gd name="T72" fmla="*/ 56 w 65"/>
                <a:gd name="T73" fmla="*/ 17 h 64"/>
                <a:gd name="T74" fmla="*/ 20 w 65"/>
                <a:gd name="T75" fmla="*/ 7 h 64"/>
                <a:gd name="T76" fmla="*/ 9 w 65"/>
                <a:gd name="T77" fmla="*/ 17 h 64"/>
                <a:gd name="T78" fmla="*/ 9 w 65"/>
                <a:gd name="T79" fmla="*/ 47 h 64"/>
                <a:gd name="T80" fmla="*/ 20 w 65"/>
                <a:gd name="T81" fmla="*/ 57 h 64"/>
                <a:gd name="T82" fmla="*/ 9 w 65"/>
                <a:gd name="T83" fmla="*/ 47 h 64"/>
                <a:gd name="T84" fmla="*/ 44 w 65"/>
                <a:gd name="T85" fmla="*/ 57 h 64"/>
                <a:gd name="T86" fmla="*/ 56 w 65"/>
                <a:gd name="T87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" h="64"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4"/>
                    <a:pt x="32" y="64"/>
                  </a:cubicBezTo>
                  <a:cubicBezTo>
                    <a:pt x="50" y="64"/>
                    <a:pt x="65" y="49"/>
                    <a:pt x="65" y="32"/>
                  </a:cubicBezTo>
                  <a:cubicBezTo>
                    <a:pt x="65" y="14"/>
                    <a:pt x="50" y="0"/>
                    <a:pt x="32" y="0"/>
                  </a:cubicBezTo>
                  <a:close/>
                  <a:moveTo>
                    <a:pt x="51" y="42"/>
                  </a:moveTo>
                  <a:cubicBezTo>
                    <a:pt x="51" y="40"/>
                    <a:pt x="52" y="37"/>
                    <a:pt x="52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7"/>
                    <a:pt x="59" y="40"/>
                    <a:pt x="58" y="42"/>
                  </a:cubicBezTo>
                  <a:lnTo>
                    <a:pt x="51" y="42"/>
                  </a:lnTo>
                  <a:close/>
                  <a:moveTo>
                    <a:pt x="14" y="21"/>
                  </a:moveTo>
                  <a:cubicBezTo>
                    <a:pt x="14" y="24"/>
                    <a:pt x="13" y="27"/>
                    <a:pt x="13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27"/>
                    <a:pt x="6" y="24"/>
                    <a:pt x="7" y="21"/>
                  </a:cubicBezTo>
                  <a:lnTo>
                    <a:pt x="14" y="21"/>
                  </a:lnTo>
                  <a:close/>
                  <a:moveTo>
                    <a:pt x="46" y="21"/>
                  </a:moveTo>
                  <a:cubicBezTo>
                    <a:pt x="47" y="24"/>
                    <a:pt x="47" y="27"/>
                    <a:pt x="47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21"/>
                    <a:pt x="35" y="21"/>
                    <a:pt x="35" y="21"/>
                  </a:cubicBezTo>
                  <a:lnTo>
                    <a:pt x="46" y="21"/>
                  </a:lnTo>
                  <a:close/>
                  <a:moveTo>
                    <a:pt x="35" y="17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36" y="5"/>
                    <a:pt x="37" y="5"/>
                    <a:pt x="38" y="6"/>
                  </a:cubicBezTo>
                  <a:cubicBezTo>
                    <a:pt x="39" y="7"/>
                    <a:pt x="41" y="9"/>
                    <a:pt x="42" y="11"/>
                  </a:cubicBezTo>
                  <a:cubicBezTo>
                    <a:pt x="43" y="13"/>
                    <a:pt x="44" y="15"/>
                    <a:pt x="4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  <a:moveTo>
                    <a:pt x="23" y="11"/>
                  </a:moveTo>
                  <a:cubicBezTo>
                    <a:pt x="24" y="9"/>
                    <a:pt x="26" y="7"/>
                    <a:pt x="27" y="6"/>
                  </a:cubicBezTo>
                  <a:cubicBezTo>
                    <a:pt x="28" y="5"/>
                    <a:pt x="29" y="5"/>
                    <a:pt x="30" y="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5"/>
                    <a:pt x="22" y="13"/>
                    <a:pt x="23" y="11"/>
                  </a:cubicBezTo>
                  <a:close/>
                  <a:moveTo>
                    <a:pt x="30" y="21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27"/>
                    <a:pt x="18" y="24"/>
                    <a:pt x="19" y="21"/>
                  </a:cubicBezTo>
                  <a:lnTo>
                    <a:pt x="30" y="21"/>
                  </a:lnTo>
                  <a:close/>
                  <a:moveTo>
                    <a:pt x="7" y="42"/>
                  </a:moveTo>
                  <a:cubicBezTo>
                    <a:pt x="6" y="40"/>
                    <a:pt x="5" y="37"/>
                    <a:pt x="5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7"/>
                    <a:pt x="14" y="40"/>
                    <a:pt x="14" y="42"/>
                  </a:cubicBezTo>
                  <a:lnTo>
                    <a:pt x="7" y="42"/>
                  </a:lnTo>
                  <a:close/>
                  <a:moveTo>
                    <a:pt x="18" y="34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0"/>
                    <a:pt x="18" y="37"/>
                    <a:pt x="18" y="34"/>
                  </a:cubicBezTo>
                  <a:close/>
                  <a:moveTo>
                    <a:pt x="30" y="47"/>
                  </a:moveTo>
                  <a:cubicBezTo>
                    <a:pt x="30" y="59"/>
                    <a:pt x="30" y="59"/>
                    <a:pt x="30" y="59"/>
                  </a:cubicBezTo>
                  <a:cubicBezTo>
                    <a:pt x="29" y="59"/>
                    <a:pt x="28" y="58"/>
                    <a:pt x="27" y="58"/>
                  </a:cubicBezTo>
                  <a:cubicBezTo>
                    <a:pt x="26" y="57"/>
                    <a:pt x="24" y="55"/>
                    <a:pt x="23" y="52"/>
                  </a:cubicBezTo>
                  <a:cubicBezTo>
                    <a:pt x="22" y="51"/>
                    <a:pt x="21" y="49"/>
                    <a:pt x="20" y="47"/>
                  </a:cubicBezTo>
                  <a:cubicBezTo>
                    <a:pt x="30" y="47"/>
                    <a:pt x="30" y="47"/>
                    <a:pt x="30" y="47"/>
                  </a:cubicBezTo>
                  <a:close/>
                  <a:moveTo>
                    <a:pt x="42" y="52"/>
                  </a:moveTo>
                  <a:cubicBezTo>
                    <a:pt x="41" y="55"/>
                    <a:pt x="39" y="57"/>
                    <a:pt x="38" y="58"/>
                  </a:cubicBezTo>
                  <a:cubicBezTo>
                    <a:pt x="37" y="58"/>
                    <a:pt x="36" y="59"/>
                    <a:pt x="35" y="59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4" y="49"/>
                    <a:pt x="43" y="51"/>
                    <a:pt x="42" y="52"/>
                  </a:cubicBezTo>
                  <a:close/>
                  <a:moveTo>
                    <a:pt x="35" y="42"/>
                  </a:moveTo>
                  <a:cubicBezTo>
                    <a:pt x="35" y="34"/>
                    <a:pt x="35" y="34"/>
                    <a:pt x="35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7"/>
                    <a:pt x="47" y="40"/>
                    <a:pt x="46" y="42"/>
                  </a:cubicBezTo>
                  <a:lnTo>
                    <a:pt x="35" y="42"/>
                  </a:lnTo>
                  <a:close/>
                  <a:moveTo>
                    <a:pt x="52" y="30"/>
                  </a:moveTo>
                  <a:cubicBezTo>
                    <a:pt x="52" y="27"/>
                    <a:pt x="51" y="24"/>
                    <a:pt x="51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9" y="24"/>
                    <a:pt x="60" y="27"/>
                    <a:pt x="60" y="30"/>
                  </a:cubicBezTo>
                  <a:lnTo>
                    <a:pt x="52" y="30"/>
                  </a:lnTo>
                  <a:close/>
                  <a:moveTo>
                    <a:pt x="56" y="17"/>
                  </a:moveTo>
                  <a:cubicBezTo>
                    <a:pt x="50" y="17"/>
                    <a:pt x="50" y="17"/>
                    <a:pt x="50" y="17"/>
                  </a:cubicBezTo>
                  <a:cubicBezTo>
                    <a:pt x="48" y="13"/>
                    <a:pt x="47" y="9"/>
                    <a:pt x="44" y="7"/>
                  </a:cubicBezTo>
                  <a:cubicBezTo>
                    <a:pt x="47" y="8"/>
                    <a:pt x="50" y="10"/>
                    <a:pt x="52" y="12"/>
                  </a:cubicBezTo>
                  <a:cubicBezTo>
                    <a:pt x="54" y="14"/>
                    <a:pt x="55" y="15"/>
                    <a:pt x="56" y="17"/>
                  </a:cubicBezTo>
                  <a:close/>
                  <a:moveTo>
                    <a:pt x="13" y="12"/>
                  </a:moveTo>
                  <a:cubicBezTo>
                    <a:pt x="15" y="10"/>
                    <a:pt x="18" y="8"/>
                    <a:pt x="20" y="7"/>
                  </a:cubicBezTo>
                  <a:cubicBezTo>
                    <a:pt x="18" y="9"/>
                    <a:pt x="17" y="13"/>
                    <a:pt x="15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5"/>
                    <a:pt x="11" y="14"/>
                    <a:pt x="13" y="12"/>
                  </a:cubicBezTo>
                  <a:close/>
                  <a:moveTo>
                    <a:pt x="9" y="47"/>
                  </a:moveTo>
                  <a:cubicBezTo>
                    <a:pt x="15" y="47"/>
                    <a:pt x="15" y="47"/>
                    <a:pt x="15" y="47"/>
                  </a:cubicBezTo>
                  <a:cubicBezTo>
                    <a:pt x="17" y="51"/>
                    <a:pt x="18" y="54"/>
                    <a:pt x="20" y="57"/>
                  </a:cubicBezTo>
                  <a:cubicBezTo>
                    <a:pt x="18" y="55"/>
                    <a:pt x="15" y="54"/>
                    <a:pt x="13" y="51"/>
                  </a:cubicBezTo>
                  <a:cubicBezTo>
                    <a:pt x="11" y="50"/>
                    <a:pt x="10" y="48"/>
                    <a:pt x="9" y="47"/>
                  </a:cubicBezTo>
                  <a:close/>
                  <a:moveTo>
                    <a:pt x="52" y="51"/>
                  </a:moveTo>
                  <a:cubicBezTo>
                    <a:pt x="50" y="54"/>
                    <a:pt x="47" y="55"/>
                    <a:pt x="44" y="57"/>
                  </a:cubicBezTo>
                  <a:cubicBezTo>
                    <a:pt x="47" y="54"/>
                    <a:pt x="48" y="51"/>
                    <a:pt x="50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8"/>
                    <a:pt x="54" y="50"/>
                    <a:pt x="5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5" name="Freeform 194"/>
            <p:cNvSpPr>
              <a:spLocks noEditPoints="1"/>
            </p:cNvSpPr>
            <p:nvPr/>
          </p:nvSpPr>
          <p:spPr bwMode="auto">
            <a:xfrm>
              <a:off x="8217214" y="5047577"/>
              <a:ext cx="191818" cy="195733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1 h 61"/>
                <a:gd name="T4" fmla="*/ 30 w 60"/>
                <a:gd name="T5" fmla="*/ 61 h 61"/>
                <a:gd name="T6" fmla="*/ 60 w 60"/>
                <a:gd name="T7" fmla="*/ 31 h 61"/>
                <a:gd name="T8" fmla="*/ 30 w 60"/>
                <a:gd name="T9" fmla="*/ 0 h 61"/>
                <a:gd name="T10" fmla="*/ 30 w 60"/>
                <a:gd name="T11" fmla="*/ 55 h 61"/>
                <a:gd name="T12" fmla="*/ 5 w 60"/>
                <a:gd name="T13" fmla="*/ 31 h 61"/>
                <a:gd name="T14" fmla="*/ 30 w 60"/>
                <a:gd name="T15" fmla="*/ 6 h 61"/>
                <a:gd name="T16" fmla="*/ 55 w 60"/>
                <a:gd name="T17" fmla="*/ 31 h 61"/>
                <a:gd name="T18" fmla="*/ 30 w 60"/>
                <a:gd name="T19" fmla="*/ 55 h 61"/>
                <a:gd name="T20" fmla="*/ 26 w 60"/>
                <a:gd name="T21" fmla="*/ 15 h 61"/>
                <a:gd name="T22" fmla="*/ 34 w 60"/>
                <a:gd name="T23" fmla="*/ 15 h 61"/>
                <a:gd name="T24" fmla="*/ 34 w 60"/>
                <a:gd name="T25" fmla="*/ 23 h 61"/>
                <a:gd name="T26" fmla="*/ 26 w 60"/>
                <a:gd name="T27" fmla="*/ 23 h 61"/>
                <a:gd name="T28" fmla="*/ 26 w 60"/>
                <a:gd name="T29" fmla="*/ 15 h 61"/>
                <a:gd name="T30" fmla="*/ 38 w 60"/>
                <a:gd name="T31" fmla="*/ 46 h 61"/>
                <a:gd name="T32" fmla="*/ 22 w 60"/>
                <a:gd name="T33" fmla="*/ 46 h 61"/>
                <a:gd name="T34" fmla="*/ 22 w 60"/>
                <a:gd name="T35" fmla="*/ 42 h 61"/>
                <a:gd name="T36" fmla="*/ 26 w 60"/>
                <a:gd name="T37" fmla="*/ 42 h 61"/>
                <a:gd name="T38" fmla="*/ 26 w 60"/>
                <a:gd name="T39" fmla="*/ 31 h 61"/>
                <a:gd name="T40" fmla="*/ 22 w 60"/>
                <a:gd name="T41" fmla="*/ 31 h 61"/>
                <a:gd name="T42" fmla="*/ 22 w 60"/>
                <a:gd name="T43" fmla="*/ 27 h 61"/>
                <a:gd name="T44" fmla="*/ 34 w 60"/>
                <a:gd name="T45" fmla="*/ 27 h 61"/>
                <a:gd name="T46" fmla="*/ 34 w 60"/>
                <a:gd name="T47" fmla="*/ 42 h 61"/>
                <a:gd name="T48" fmla="*/ 38 w 60"/>
                <a:gd name="T49" fmla="*/ 42 h 61"/>
                <a:gd name="T50" fmla="*/ 38 w 60"/>
                <a:gd name="T51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47"/>
                    <a:pt x="13" y="61"/>
                    <a:pt x="30" y="61"/>
                  </a:cubicBezTo>
                  <a:cubicBezTo>
                    <a:pt x="47" y="61"/>
                    <a:pt x="60" y="47"/>
                    <a:pt x="60" y="31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5"/>
                  </a:moveTo>
                  <a:cubicBezTo>
                    <a:pt x="16" y="55"/>
                    <a:pt x="5" y="44"/>
                    <a:pt x="5" y="31"/>
                  </a:cubicBezTo>
                  <a:cubicBezTo>
                    <a:pt x="5" y="17"/>
                    <a:pt x="16" y="6"/>
                    <a:pt x="30" y="6"/>
                  </a:cubicBezTo>
                  <a:cubicBezTo>
                    <a:pt x="44" y="6"/>
                    <a:pt x="55" y="17"/>
                    <a:pt x="55" y="31"/>
                  </a:cubicBezTo>
                  <a:cubicBezTo>
                    <a:pt x="55" y="44"/>
                    <a:pt x="44" y="55"/>
                    <a:pt x="30" y="55"/>
                  </a:cubicBezTo>
                  <a:close/>
                  <a:moveTo>
                    <a:pt x="26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15"/>
                  </a:lnTo>
                  <a:close/>
                  <a:moveTo>
                    <a:pt x="38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8" y="42"/>
                    <a:pt x="38" y="42"/>
                    <a:pt x="38" y="42"/>
                  </a:cubicBezTo>
                  <a:lnTo>
                    <a:pt x="38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7" name="Freeform 196"/>
            <p:cNvSpPr>
              <a:spLocks noEditPoints="1"/>
            </p:cNvSpPr>
            <p:nvPr/>
          </p:nvSpPr>
          <p:spPr bwMode="auto">
            <a:xfrm>
              <a:off x="7085879" y="5474274"/>
              <a:ext cx="221179" cy="219221"/>
            </a:xfrm>
            <a:custGeom>
              <a:avLst/>
              <a:gdLst>
                <a:gd name="T0" fmla="*/ 35 w 69"/>
                <a:gd name="T1" fmla="*/ 0 h 69"/>
                <a:gd name="T2" fmla="*/ 0 w 69"/>
                <a:gd name="T3" fmla="*/ 35 h 69"/>
                <a:gd name="T4" fmla="*/ 35 w 69"/>
                <a:gd name="T5" fmla="*/ 69 h 69"/>
                <a:gd name="T6" fmla="*/ 69 w 69"/>
                <a:gd name="T7" fmla="*/ 35 h 69"/>
                <a:gd name="T8" fmla="*/ 35 w 69"/>
                <a:gd name="T9" fmla="*/ 0 h 69"/>
                <a:gd name="T10" fmla="*/ 55 w 69"/>
                <a:gd name="T11" fmla="*/ 30 h 69"/>
                <a:gd name="T12" fmla="*/ 36 w 69"/>
                <a:gd name="T13" fmla="*/ 56 h 69"/>
                <a:gd name="T14" fmla="*/ 28 w 69"/>
                <a:gd name="T15" fmla="*/ 52 h 69"/>
                <a:gd name="T16" fmla="*/ 21 w 69"/>
                <a:gd name="T17" fmla="*/ 32 h 69"/>
                <a:gd name="T18" fmla="*/ 16 w 69"/>
                <a:gd name="T19" fmla="*/ 33 h 69"/>
                <a:gd name="T20" fmla="*/ 14 w 69"/>
                <a:gd name="T21" fmla="*/ 31 h 69"/>
                <a:gd name="T22" fmla="*/ 27 w 69"/>
                <a:gd name="T23" fmla="*/ 22 h 69"/>
                <a:gd name="T24" fmla="*/ 34 w 69"/>
                <a:gd name="T25" fmla="*/ 36 h 69"/>
                <a:gd name="T26" fmla="*/ 37 w 69"/>
                <a:gd name="T27" fmla="*/ 44 h 69"/>
                <a:gd name="T28" fmla="*/ 43 w 69"/>
                <a:gd name="T29" fmla="*/ 36 h 69"/>
                <a:gd name="T30" fmla="*/ 38 w 69"/>
                <a:gd name="T31" fmla="*/ 31 h 69"/>
                <a:gd name="T32" fmla="*/ 55 w 69"/>
                <a:gd name="T33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4"/>
                    <a:pt x="16" y="69"/>
                    <a:pt x="35" y="69"/>
                  </a:cubicBezTo>
                  <a:cubicBezTo>
                    <a:pt x="54" y="69"/>
                    <a:pt x="69" y="54"/>
                    <a:pt x="69" y="35"/>
                  </a:cubicBezTo>
                  <a:cubicBezTo>
                    <a:pt x="69" y="16"/>
                    <a:pt x="54" y="0"/>
                    <a:pt x="35" y="0"/>
                  </a:cubicBezTo>
                  <a:close/>
                  <a:moveTo>
                    <a:pt x="55" y="30"/>
                  </a:moveTo>
                  <a:cubicBezTo>
                    <a:pt x="53" y="43"/>
                    <a:pt x="40" y="54"/>
                    <a:pt x="36" y="56"/>
                  </a:cubicBezTo>
                  <a:cubicBezTo>
                    <a:pt x="32" y="58"/>
                    <a:pt x="29" y="55"/>
                    <a:pt x="28" y="52"/>
                  </a:cubicBezTo>
                  <a:cubicBezTo>
                    <a:pt x="26" y="49"/>
                    <a:pt x="22" y="33"/>
                    <a:pt x="21" y="32"/>
                  </a:cubicBezTo>
                  <a:cubicBezTo>
                    <a:pt x="19" y="30"/>
                    <a:pt x="16" y="33"/>
                    <a:pt x="16" y="33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21" y="23"/>
                    <a:pt x="27" y="22"/>
                  </a:cubicBezTo>
                  <a:cubicBezTo>
                    <a:pt x="32" y="21"/>
                    <a:pt x="32" y="30"/>
                    <a:pt x="34" y="36"/>
                  </a:cubicBezTo>
                  <a:cubicBezTo>
                    <a:pt x="35" y="41"/>
                    <a:pt x="36" y="44"/>
                    <a:pt x="37" y="44"/>
                  </a:cubicBezTo>
                  <a:cubicBezTo>
                    <a:pt x="38" y="44"/>
                    <a:pt x="40" y="41"/>
                    <a:pt x="43" y="36"/>
                  </a:cubicBezTo>
                  <a:cubicBezTo>
                    <a:pt x="45" y="32"/>
                    <a:pt x="42" y="28"/>
                    <a:pt x="38" y="31"/>
                  </a:cubicBezTo>
                  <a:cubicBezTo>
                    <a:pt x="40" y="20"/>
                    <a:pt x="57" y="17"/>
                    <a:pt x="5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7" name="Freeform 206"/>
            <p:cNvSpPr>
              <a:spLocks noEditPoints="1"/>
            </p:cNvSpPr>
            <p:nvPr/>
          </p:nvSpPr>
          <p:spPr bwMode="auto">
            <a:xfrm>
              <a:off x="10199988" y="5985138"/>
              <a:ext cx="381680" cy="338617"/>
            </a:xfrm>
            <a:custGeom>
              <a:avLst/>
              <a:gdLst>
                <a:gd name="T0" fmla="*/ 50 w 119"/>
                <a:gd name="T1" fmla="*/ 0 h 106"/>
                <a:gd name="T2" fmla="*/ 50 w 119"/>
                <a:gd name="T3" fmla="*/ 0 h 106"/>
                <a:gd name="T4" fmla="*/ 99 w 119"/>
                <a:gd name="T5" fmla="*/ 40 h 106"/>
                <a:gd name="T6" fmla="*/ 50 w 119"/>
                <a:gd name="T7" fmla="*/ 81 h 106"/>
                <a:gd name="T8" fmla="*/ 42 w 119"/>
                <a:gd name="T9" fmla="*/ 80 h 106"/>
                <a:gd name="T10" fmla="*/ 7 w 119"/>
                <a:gd name="T11" fmla="*/ 93 h 106"/>
                <a:gd name="T12" fmla="*/ 7 w 119"/>
                <a:gd name="T13" fmla="*/ 90 h 106"/>
                <a:gd name="T14" fmla="*/ 19 w 119"/>
                <a:gd name="T15" fmla="*/ 74 h 106"/>
                <a:gd name="T16" fmla="*/ 18 w 119"/>
                <a:gd name="T17" fmla="*/ 72 h 106"/>
                <a:gd name="T18" fmla="*/ 0 w 119"/>
                <a:gd name="T19" fmla="*/ 40 h 106"/>
                <a:gd name="T20" fmla="*/ 50 w 119"/>
                <a:gd name="T21" fmla="*/ 0 h 106"/>
                <a:gd name="T22" fmla="*/ 103 w 119"/>
                <a:gd name="T23" fmla="*/ 90 h 106"/>
                <a:gd name="T24" fmla="*/ 113 w 119"/>
                <a:gd name="T25" fmla="*/ 104 h 106"/>
                <a:gd name="T26" fmla="*/ 113 w 119"/>
                <a:gd name="T27" fmla="*/ 106 h 106"/>
                <a:gd name="T28" fmla="*/ 83 w 119"/>
                <a:gd name="T29" fmla="*/ 95 h 106"/>
                <a:gd name="T30" fmla="*/ 76 w 119"/>
                <a:gd name="T31" fmla="*/ 96 h 106"/>
                <a:gd name="T32" fmla="*/ 50 w 119"/>
                <a:gd name="T33" fmla="*/ 88 h 106"/>
                <a:gd name="T34" fmla="*/ 90 w 119"/>
                <a:gd name="T35" fmla="*/ 75 h 106"/>
                <a:gd name="T36" fmla="*/ 103 w 119"/>
                <a:gd name="T37" fmla="*/ 60 h 106"/>
                <a:gd name="T38" fmla="*/ 107 w 119"/>
                <a:gd name="T39" fmla="*/ 40 h 106"/>
                <a:gd name="T40" fmla="*/ 107 w 119"/>
                <a:gd name="T41" fmla="*/ 37 h 106"/>
                <a:gd name="T42" fmla="*/ 119 w 119"/>
                <a:gd name="T43" fmla="*/ 61 h 106"/>
                <a:gd name="T44" fmla="*/ 103 w 119"/>
                <a:gd name="T45" fmla="*/ 88 h 106"/>
                <a:gd name="T46" fmla="*/ 103 w 119"/>
                <a:gd name="T47" fmla="*/ 9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9" h="10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77" y="0"/>
                    <a:pt x="99" y="18"/>
                    <a:pt x="99" y="40"/>
                  </a:cubicBezTo>
                  <a:cubicBezTo>
                    <a:pt x="99" y="63"/>
                    <a:pt x="77" y="81"/>
                    <a:pt x="50" y="81"/>
                  </a:cubicBezTo>
                  <a:cubicBezTo>
                    <a:pt x="47" y="81"/>
                    <a:pt x="44" y="80"/>
                    <a:pt x="42" y="80"/>
                  </a:cubicBezTo>
                  <a:cubicBezTo>
                    <a:pt x="31" y="91"/>
                    <a:pt x="19" y="93"/>
                    <a:pt x="7" y="93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13" y="87"/>
                    <a:pt x="19" y="81"/>
                    <a:pt x="19" y="74"/>
                  </a:cubicBezTo>
                  <a:cubicBezTo>
                    <a:pt x="19" y="73"/>
                    <a:pt x="19" y="72"/>
                    <a:pt x="18" y="72"/>
                  </a:cubicBezTo>
                  <a:cubicBezTo>
                    <a:pt x="7" y="64"/>
                    <a:pt x="0" y="53"/>
                    <a:pt x="0" y="40"/>
                  </a:cubicBezTo>
                  <a:cubicBezTo>
                    <a:pt x="0" y="18"/>
                    <a:pt x="22" y="0"/>
                    <a:pt x="50" y="0"/>
                  </a:cubicBezTo>
                  <a:close/>
                  <a:moveTo>
                    <a:pt x="103" y="90"/>
                  </a:moveTo>
                  <a:cubicBezTo>
                    <a:pt x="103" y="96"/>
                    <a:pt x="107" y="101"/>
                    <a:pt x="113" y="104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02" y="106"/>
                    <a:pt x="92" y="104"/>
                    <a:pt x="83" y="95"/>
                  </a:cubicBezTo>
                  <a:cubicBezTo>
                    <a:pt x="81" y="95"/>
                    <a:pt x="79" y="96"/>
                    <a:pt x="76" y="96"/>
                  </a:cubicBezTo>
                  <a:cubicBezTo>
                    <a:pt x="66" y="96"/>
                    <a:pt x="57" y="93"/>
                    <a:pt x="50" y="88"/>
                  </a:cubicBezTo>
                  <a:cubicBezTo>
                    <a:pt x="65" y="88"/>
                    <a:pt x="79" y="84"/>
                    <a:pt x="90" y="75"/>
                  </a:cubicBezTo>
                  <a:cubicBezTo>
                    <a:pt x="95" y="71"/>
                    <a:pt x="100" y="65"/>
                    <a:pt x="103" y="60"/>
                  </a:cubicBezTo>
                  <a:cubicBezTo>
                    <a:pt x="106" y="54"/>
                    <a:pt x="107" y="47"/>
                    <a:pt x="107" y="40"/>
                  </a:cubicBezTo>
                  <a:cubicBezTo>
                    <a:pt x="107" y="39"/>
                    <a:pt x="107" y="38"/>
                    <a:pt x="107" y="37"/>
                  </a:cubicBezTo>
                  <a:cubicBezTo>
                    <a:pt x="115" y="43"/>
                    <a:pt x="119" y="52"/>
                    <a:pt x="119" y="61"/>
                  </a:cubicBezTo>
                  <a:cubicBezTo>
                    <a:pt x="119" y="72"/>
                    <a:pt x="113" y="82"/>
                    <a:pt x="103" y="88"/>
                  </a:cubicBezTo>
                  <a:cubicBezTo>
                    <a:pt x="103" y="89"/>
                    <a:pt x="103" y="89"/>
                    <a:pt x="103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8" name="Freeform 207"/>
            <p:cNvSpPr>
              <a:spLocks noEditPoints="1"/>
            </p:cNvSpPr>
            <p:nvPr/>
          </p:nvSpPr>
          <p:spPr bwMode="auto">
            <a:xfrm>
              <a:off x="9976852" y="5491891"/>
              <a:ext cx="223135" cy="225092"/>
            </a:xfrm>
            <a:custGeom>
              <a:avLst/>
              <a:gdLst>
                <a:gd name="T0" fmla="*/ 35 w 70"/>
                <a:gd name="T1" fmla="*/ 0 h 70"/>
                <a:gd name="T2" fmla="*/ 0 w 70"/>
                <a:gd name="T3" fmla="*/ 35 h 70"/>
                <a:gd name="T4" fmla="*/ 35 w 70"/>
                <a:gd name="T5" fmla="*/ 70 h 70"/>
                <a:gd name="T6" fmla="*/ 70 w 70"/>
                <a:gd name="T7" fmla="*/ 35 h 70"/>
                <a:gd name="T8" fmla="*/ 35 w 70"/>
                <a:gd name="T9" fmla="*/ 0 h 70"/>
                <a:gd name="T10" fmla="*/ 29 w 70"/>
                <a:gd name="T11" fmla="*/ 57 h 70"/>
                <a:gd name="T12" fmla="*/ 14 w 70"/>
                <a:gd name="T13" fmla="*/ 38 h 70"/>
                <a:gd name="T14" fmla="*/ 21 w 70"/>
                <a:gd name="T15" fmla="*/ 31 h 70"/>
                <a:gd name="T16" fmla="*/ 29 w 70"/>
                <a:gd name="T17" fmla="*/ 41 h 70"/>
                <a:gd name="T18" fmla="*/ 54 w 70"/>
                <a:gd name="T19" fmla="*/ 21 h 70"/>
                <a:gd name="T20" fmla="*/ 57 w 70"/>
                <a:gd name="T21" fmla="*/ 24 h 70"/>
                <a:gd name="T22" fmla="*/ 29 w 70"/>
                <a:gd name="T23" fmla="*/ 5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ubicBezTo>
                    <a:pt x="54" y="70"/>
                    <a:pt x="70" y="54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29" y="57"/>
                  </a:moveTo>
                  <a:cubicBezTo>
                    <a:pt x="14" y="38"/>
                    <a:pt x="14" y="38"/>
                    <a:pt x="14" y="38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7" y="24"/>
                    <a:pt x="57" y="24"/>
                    <a:pt x="57" y="24"/>
                  </a:cubicBezTo>
                  <a:lnTo>
                    <a:pt x="29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9" name="Freeform 208"/>
            <p:cNvSpPr>
              <a:spLocks noEditPoints="1"/>
            </p:cNvSpPr>
            <p:nvPr/>
          </p:nvSpPr>
          <p:spPr bwMode="auto">
            <a:xfrm>
              <a:off x="8892492" y="5863783"/>
              <a:ext cx="275984" cy="313173"/>
            </a:xfrm>
            <a:custGeom>
              <a:avLst/>
              <a:gdLst>
                <a:gd name="T0" fmla="*/ 55 w 86"/>
                <a:gd name="T1" fmla="*/ 14 h 98"/>
                <a:gd name="T2" fmla="*/ 55 w 86"/>
                <a:gd name="T3" fmla="*/ 27 h 98"/>
                <a:gd name="T4" fmla="*/ 65 w 86"/>
                <a:gd name="T5" fmla="*/ 33 h 98"/>
                <a:gd name="T6" fmla="*/ 74 w 86"/>
                <a:gd name="T7" fmla="*/ 55 h 98"/>
                <a:gd name="T8" fmla="*/ 65 w 86"/>
                <a:gd name="T9" fmla="*/ 77 h 98"/>
                <a:gd name="T10" fmla="*/ 43 w 86"/>
                <a:gd name="T11" fmla="*/ 85 h 98"/>
                <a:gd name="T12" fmla="*/ 22 w 86"/>
                <a:gd name="T13" fmla="*/ 77 h 98"/>
                <a:gd name="T14" fmla="*/ 13 w 86"/>
                <a:gd name="T15" fmla="*/ 55 h 98"/>
                <a:gd name="T16" fmla="*/ 22 w 86"/>
                <a:gd name="T17" fmla="*/ 33 h 98"/>
                <a:gd name="T18" fmla="*/ 31 w 86"/>
                <a:gd name="T19" fmla="*/ 27 h 98"/>
                <a:gd name="T20" fmla="*/ 31 w 86"/>
                <a:gd name="T21" fmla="*/ 14 h 98"/>
                <a:gd name="T22" fmla="*/ 0 w 86"/>
                <a:gd name="T23" fmla="*/ 55 h 98"/>
                <a:gd name="T24" fmla="*/ 43 w 86"/>
                <a:gd name="T25" fmla="*/ 98 h 98"/>
                <a:gd name="T26" fmla="*/ 86 w 86"/>
                <a:gd name="T27" fmla="*/ 55 h 98"/>
                <a:gd name="T28" fmla="*/ 55 w 86"/>
                <a:gd name="T29" fmla="*/ 14 h 98"/>
                <a:gd name="T30" fmla="*/ 37 w 86"/>
                <a:gd name="T31" fmla="*/ 0 h 98"/>
                <a:gd name="T32" fmla="*/ 49 w 86"/>
                <a:gd name="T33" fmla="*/ 0 h 98"/>
                <a:gd name="T34" fmla="*/ 49 w 86"/>
                <a:gd name="T35" fmla="*/ 49 h 98"/>
                <a:gd name="T36" fmla="*/ 37 w 86"/>
                <a:gd name="T37" fmla="*/ 49 h 98"/>
                <a:gd name="T38" fmla="*/ 37 w 86"/>
                <a:gd name="T3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98">
                  <a:moveTo>
                    <a:pt x="55" y="14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9" y="28"/>
                    <a:pt x="62" y="31"/>
                    <a:pt x="65" y="33"/>
                  </a:cubicBezTo>
                  <a:cubicBezTo>
                    <a:pt x="71" y="39"/>
                    <a:pt x="74" y="47"/>
                    <a:pt x="74" y="55"/>
                  </a:cubicBezTo>
                  <a:cubicBezTo>
                    <a:pt x="74" y="63"/>
                    <a:pt x="71" y="71"/>
                    <a:pt x="65" y="77"/>
                  </a:cubicBezTo>
                  <a:cubicBezTo>
                    <a:pt x="59" y="82"/>
                    <a:pt x="51" y="85"/>
                    <a:pt x="43" y="85"/>
                  </a:cubicBezTo>
                  <a:cubicBezTo>
                    <a:pt x="35" y="85"/>
                    <a:pt x="27" y="82"/>
                    <a:pt x="22" y="77"/>
                  </a:cubicBezTo>
                  <a:cubicBezTo>
                    <a:pt x="16" y="71"/>
                    <a:pt x="13" y="63"/>
                    <a:pt x="13" y="55"/>
                  </a:cubicBezTo>
                  <a:cubicBezTo>
                    <a:pt x="13" y="47"/>
                    <a:pt x="16" y="39"/>
                    <a:pt x="22" y="33"/>
                  </a:cubicBezTo>
                  <a:cubicBezTo>
                    <a:pt x="24" y="31"/>
                    <a:pt x="27" y="28"/>
                    <a:pt x="31" y="27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3" y="19"/>
                    <a:pt x="0" y="36"/>
                    <a:pt x="0" y="55"/>
                  </a:cubicBezTo>
                  <a:cubicBezTo>
                    <a:pt x="0" y="79"/>
                    <a:pt x="20" y="98"/>
                    <a:pt x="43" y="98"/>
                  </a:cubicBezTo>
                  <a:cubicBezTo>
                    <a:pt x="67" y="98"/>
                    <a:pt x="86" y="79"/>
                    <a:pt x="86" y="55"/>
                  </a:cubicBezTo>
                  <a:cubicBezTo>
                    <a:pt x="86" y="36"/>
                    <a:pt x="73" y="19"/>
                    <a:pt x="55" y="14"/>
                  </a:cubicBezTo>
                  <a:close/>
                  <a:moveTo>
                    <a:pt x="3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0" name="Freeform 209"/>
            <p:cNvSpPr>
              <a:spLocks/>
            </p:cNvSpPr>
            <p:nvPr/>
          </p:nvSpPr>
          <p:spPr bwMode="auto">
            <a:xfrm>
              <a:off x="8549960" y="6186742"/>
              <a:ext cx="371892" cy="311215"/>
            </a:xfrm>
            <a:custGeom>
              <a:avLst/>
              <a:gdLst>
                <a:gd name="T0" fmla="*/ 57 w 116"/>
                <a:gd name="T1" fmla="*/ 1 h 97"/>
                <a:gd name="T2" fmla="*/ 48 w 116"/>
                <a:gd name="T3" fmla="*/ 8 h 97"/>
                <a:gd name="T4" fmla="*/ 55 w 116"/>
                <a:gd name="T5" fmla="*/ 18 h 97"/>
                <a:gd name="T6" fmla="*/ 85 w 116"/>
                <a:gd name="T7" fmla="*/ 22 h 97"/>
                <a:gd name="T8" fmla="*/ 5 w 116"/>
                <a:gd name="T9" fmla="*/ 81 h 97"/>
                <a:gd name="T10" fmla="*/ 3 w 116"/>
                <a:gd name="T11" fmla="*/ 93 h 97"/>
                <a:gd name="T12" fmla="*/ 8 w 116"/>
                <a:gd name="T13" fmla="*/ 96 h 97"/>
                <a:gd name="T14" fmla="*/ 15 w 116"/>
                <a:gd name="T15" fmla="*/ 95 h 97"/>
                <a:gd name="T16" fmla="*/ 95 w 116"/>
                <a:gd name="T17" fmla="*/ 36 h 97"/>
                <a:gd name="T18" fmla="*/ 90 w 116"/>
                <a:gd name="T19" fmla="*/ 66 h 97"/>
                <a:gd name="T20" fmla="*/ 97 w 116"/>
                <a:gd name="T21" fmla="*/ 76 h 97"/>
                <a:gd name="T22" fmla="*/ 107 w 116"/>
                <a:gd name="T23" fmla="*/ 69 h 97"/>
                <a:gd name="T24" fmla="*/ 116 w 116"/>
                <a:gd name="T25" fmla="*/ 10 h 97"/>
                <a:gd name="T26" fmla="*/ 57 w 116"/>
                <a:gd name="T27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6" h="97">
                  <a:moveTo>
                    <a:pt x="57" y="1"/>
                  </a:moveTo>
                  <a:cubicBezTo>
                    <a:pt x="53" y="0"/>
                    <a:pt x="48" y="3"/>
                    <a:pt x="48" y="8"/>
                  </a:cubicBezTo>
                  <a:cubicBezTo>
                    <a:pt x="47" y="13"/>
                    <a:pt x="50" y="17"/>
                    <a:pt x="55" y="18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1" y="84"/>
                    <a:pt x="0" y="89"/>
                    <a:pt x="3" y="93"/>
                  </a:cubicBezTo>
                  <a:cubicBezTo>
                    <a:pt x="4" y="95"/>
                    <a:pt x="6" y="96"/>
                    <a:pt x="8" y="96"/>
                  </a:cubicBezTo>
                  <a:cubicBezTo>
                    <a:pt x="10" y="97"/>
                    <a:pt x="13" y="96"/>
                    <a:pt x="15" y="95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71"/>
                    <a:pt x="93" y="75"/>
                    <a:pt x="97" y="76"/>
                  </a:cubicBezTo>
                  <a:cubicBezTo>
                    <a:pt x="102" y="76"/>
                    <a:pt x="106" y="73"/>
                    <a:pt x="107" y="69"/>
                  </a:cubicBezTo>
                  <a:cubicBezTo>
                    <a:pt x="116" y="10"/>
                    <a:pt x="116" y="10"/>
                    <a:pt x="116" y="10"/>
                  </a:cubicBezTo>
                  <a:lnTo>
                    <a:pt x="5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1" name="Freeform 210"/>
            <p:cNvSpPr>
              <a:spLocks noEditPoints="1"/>
            </p:cNvSpPr>
            <p:nvPr/>
          </p:nvSpPr>
          <p:spPr bwMode="auto">
            <a:xfrm>
              <a:off x="9379868" y="5728727"/>
              <a:ext cx="319045" cy="342532"/>
            </a:xfrm>
            <a:custGeom>
              <a:avLst/>
              <a:gdLst>
                <a:gd name="T0" fmla="*/ 90 w 100"/>
                <a:gd name="T1" fmla="*/ 0 h 107"/>
                <a:gd name="T2" fmla="*/ 10 w 100"/>
                <a:gd name="T3" fmla="*/ 0 h 107"/>
                <a:gd name="T4" fmla="*/ 0 w 100"/>
                <a:gd name="T5" fmla="*/ 10 h 107"/>
                <a:gd name="T6" fmla="*/ 0 w 100"/>
                <a:gd name="T7" fmla="*/ 97 h 107"/>
                <a:gd name="T8" fmla="*/ 10 w 100"/>
                <a:gd name="T9" fmla="*/ 107 h 107"/>
                <a:gd name="T10" fmla="*/ 90 w 100"/>
                <a:gd name="T11" fmla="*/ 107 h 107"/>
                <a:gd name="T12" fmla="*/ 100 w 100"/>
                <a:gd name="T13" fmla="*/ 97 h 107"/>
                <a:gd name="T14" fmla="*/ 100 w 100"/>
                <a:gd name="T15" fmla="*/ 10 h 107"/>
                <a:gd name="T16" fmla="*/ 90 w 100"/>
                <a:gd name="T17" fmla="*/ 0 h 107"/>
                <a:gd name="T18" fmla="*/ 86 w 100"/>
                <a:gd name="T19" fmla="*/ 93 h 107"/>
                <a:gd name="T20" fmla="*/ 13 w 100"/>
                <a:gd name="T21" fmla="*/ 93 h 107"/>
                <a:gd name="T22" fmla="*/ 13 w 100"/>
                <a:gd name="T23" fmla="*/ 13 h 107"/>
                <a:gd name="T24" fmla="*/ 86 w 100"/>
                <a:gd name="T25" fmla="*/ 13 h 107"/>
                <a:gd name="T26" fmla="*/ 86 w 100"/>
                <a:gd name="T27" fmla="*/ 93 h 107"/>
                <a:gd name="T28" fmla="*/ 26 w 100"/>
                <a:gd name="T29" fmla="*/ 47 h 107"/>
                <a:gd name="T30" fmla="*/ 73 w 100"/>
                <a:gd name="T31" fmla="*/ 47 h 107"/>
                <a:gd name="T32" fmla="*/ 73 w 100"/>
                <a:gd name="T33" fmla="*/ 53 h 107"/>
                <a:gd name="T34" fmla="*/ 26 w 100"/>
                <a:gd name="T35" fmla="*/ 53 h 107"/>
                <a:gd name="T36" fmla="*/ 26 w 100"/>
                <a:gd name="T37" fmla="*/ 47 h 107"/>
                <a:gd name="T38" fmla="*/ 26 w 100"/>
                <a:gd name="T39" fmla="*/ 60 h 107"/>
                <a:gd name="T40" fmla="*/ 73 w 100"/>
                <a:gd name="T41" fmla="*/ 60 h 107"/>
                <a:gd name="T42" fmla="*/ 73 w 100"/>
                <a:gd name="T43" fmla="*/ 67 h 107"/>
                <a:gd name="T44" fmla="*/ 26 w 100"/>
                <a:gd name="T45" fmla="*/ 67 h 107"/>
                <a:gd name="T46" fmla="*/ 26 w 100"/>
                <a:gd name="T47" fmla="*/ 60 h 107"/>
                <a:gd name="T48" fmla="*/ 26 w 100"/>
                <a:gd name="T49" fmla="*/ 73 h 107"/>
                <a:gd name="T50" fmla="*/ 73 w 100"/>
                <a:gd name="T51" fmla="*/ 73 h 107"/>
                <a:gd name="T52" fmla="*/ 73 w 100"/>
                <a:gd name="T53" fmla="*/ 80 h 107"/>
                <a:gd name="T54" fmla="*/ 26 w 100"/>
                <a:gd name="T55" fmla="*/ 80 h 107"/>
                <a:gd name="T56" fmla="*/ 26 w 100"/>
                <a:gd name="T57" fmla="*/ 73 h 107"/>
                <a:gd name="T58" fmla="*/ 26 w 100"/>
                <a:gd name="T59" fmla="*/ 33 h 107"/>
                <a:gd name="T60" fmla="*/ 73 w 100"/>
                <a:gd name="T61" fmla="*/ 33 h 107"/>
                <a:gd name="T62" fmla="*/ 73 w 100"/>
                <a:gd name="T63" fmla="*/ 40 h 107"/>
                <a:gd name="T64" fmla="*/ 26 w 100"/>
                <a:gd name="T65" fmla="*/ 40 h 107"/>
                <a:gd name="T66" fmla="*/ 26 w 100"/>
                <a:gd name="T67" fmla="*/ 3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107">
                  <a:moveTo>
                    <a:pt x="9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7"/>
                    <a:pt x="1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5" y="107"/>
                    <a:pt x="100" y="102"/>
                    <a:pt x="100" y="97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5"/>
                    <a:pt x="95" y="0"/>
                    <a:pt x="90" y="0"/>
                  </a:cubicBezTo>
                  <a:close/>
                  <a:moveTo>
                    <a:pt x="86" y="93"/>
                  </a:moveTo>
                  <a:cubicBezTo>
                    <a:pt x="13" y="93"/>
                    <a:pt x="13" y="93"/>
                    <a:pt x="13" y="9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86" y="13"/>
                    <a:pt x="86" y="13"/>
                    <a:pt x="86" y="13"/>
                  </a:cubicBezTo>
                  <a:lnTo>
                    <a:pt x="86" y="93"/>
                  </a:lnTo>
                  <a:close/>
                  <a:moveTo>
                    <a:pt x="26" y="47"/>
                  </a:moveTo>
                  <a:cubicBezTo>
                    <a:pt x="73" y="47"/>
                    <a:pt x="73" y="47"/>
                    <a:pt x="73" y="47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26" y="53"/>
                    <a:pt x="26" y="53"/>
                    <a:pt x="26" y="53"/>
                  </a:cubicBezTo>
                  <a:lnTo>
                    <a:pt x="26" y="47"/>
                  </a:lnTo>
                  <a:close/>
                  <a:moveTo>
                    <a:pt x="26" y="60"/>
                  </a:moveTo>
                  <a:cubicBezTo>
                    <a:pt x="73" y="60"/>
                    <a:pt x="73" y="60"/>
                    <a:pt x="73" y="60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26" y="67"/>
                    <a:pt x="26" y="67"/>
                    <a:pt x="26" y="67"/>
                  </a:cubicBezTo>
                  <a:lnTo>
                    <a:pt x="26" y="60"/>
                  </a:lnTo>
                  <a:close/>
                  <a:moveTo>
                    <a:pt x="26" y="73"/>
                  </a:moveTo>
                  <a:cubicBezTo>
                    <a:pt x="73" y="73"/>
                    <a:pt x="73" y="73"/>
                    <a:pt x="73" y="73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26" y="80"/>
                    <a:pt x="26" y="80"/>
                    <a:pt x="26" y="80"/>
                  </a:cubicBezTo>
                  <a:lnTo>
                    <a:pt x="26" y="73"/>
                  </a:lnTo>
                  <a:close/>
                  <a:moveTo>
                    <a:pt x="26" y="33"/>
                  </a:moveTo>
                  <a:cubicBezTo>
                    <a:pt x="73" y="33"/>
                    <a:pt x="73" y="33"/>
                    <a:pt x="73" y="33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26" y="40"/>
                    <a:pt x="26" y="40"/>
                    <a:pt x="26" y="40"/>
                  </a:cubicBezTo>
                  <a:lnTo>
                    <a:pt x="26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2" name="Freeform 211"/>
            <p:cNvSpPr>
              <a:spLocks/>
            </p:cNvSpPr>
            <p:nvPr/>
          </p:nvSpPr>
          <p:spPr bwMode="auto">
            <a:xfrm>
              <a:off x="9781119" y="5771788"/>
              <a:ext cx="366021" cy="364063"/>
            </a:xfrm>
            <a:custGeom>
              <a:avLst/>
              <a:gdLst>
                <a:gd name="T0" fmla="*/ 86 w 114"/>
                <a:gd name="T1" fmla="*/ 72 h 114"/>
                <a:gd name="T2" fmla="*/ 66 w 114"/>
                <a:gd name="T3" fmla="*/ 52 h 114"/>
                <a:gd name="T4" fmla="*/ 114 w 114"/>
                <a:gd name="T5" fmla="*/ 16 h 114"/>
                <a:gd name="T6" fmla="*/ 100 w 114"/>
                <a:gd name="T7" fmla="*/ 2 h 114"/>
                <a:gd name="T8" fmla="*/ 40 w 114"/>
                <a:gd name="T9" fmla="*/ 26 h 114"/>
                <a:gd name="T10" fmla="*/ 21 w 114"/>
                <a:gd name="T11" fmla="*/ 7 h 114"/>
                <a:gd name="T12" fmla="*/ 4 w 114"/>
                <a:gd name="T13" fmla="*/ 4 h 114"/>
                <a:gd name="T14" fmla="*/ 7 w 114"/>
                <a:gd name="T15" fmla="*/ 21 h 114"/>
                <a:gd name="T16" fmla="*/ 26 w 114"/>
                <a:gd name="T17" fmla="*/ 40 h 114"/>
                <a:gd name="T18" fmla="*/ 2 w 114"/>
                <a:gd name="T19" fmla="*/ 100 h 114"/>
                <a:gd name="T20" fmla="*/ 16 w 114"/>
                <a:gd name="T21" fmla="*/ 114 h 114"/>
                <a:gd name="T22" fmla="*/ 52 w 114"/>
                <a:gd name="T23" fmla="*/ 66 h 114"/>
                <a:gd name="T24" fmla="*/ 72 w 114"/>
                <a:gd name="T25" fmla="*/ 86 h 114"/>
                <a:gd name="T26" fmla="*/ 72 w 114"/>
                <a:gd name="T27" fmla="*/ 114 h 114"/>
                <a:gd name="T28" fmla="*/ 86 w 114"/>
                <a:gd name="T29" fmla="*/ 114 h 114"/>
                <a:gd name="T30" fmla="*/ 93 w 114"/>
                <a:gd name="T31" fmla="*/ 93 h 114"/>
                <a:gd name="T32" fmla="*/ 114 w 114"/>
                <a:gd name="T33" fmla="*/ 86 h 114"/>
                <a:gd name="T34" fmla="*/ 114 w 114"/>
                <a:gd name="T35" fmla="*/ 72 h 114"/>
                <a:gd name="T36" fmla="*/ 86 w 114"/>
                <a:gd name="T37" fmla="*/ 7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" h="114">
                  <a:moveTo>
                    <a:pt x="86" y="72"/>
                  </a:moveTo>
                  <a:cubicBezTo>
                    <a:pt x="66" y="52"/>
                    <a:pt x="66" y="52"/>
                    <a:pt x="66" y="52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6" y="2"/>
                    <a:pt x="8" y="0"/>
                    <a:pt x="4" y="4"/>
                  </a:cubicBezTo>
                  <a:cubicBezTo>
                    <a:pt x="0" y="8"/>
                    <a:pt x="2" y="16"/>
                    <a:pt x="7" y="2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86" y="72"/>
                    <a:pt x="86" y="72"/>
                    <a:pt x="8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3" name="Freeform 212"/>
            <p:cNvSpPr>
              <a:spLocks/>
            </p:cNvSpPr>
            <p:nvPr/>
          </p:nvSpPr>
          <p:spPr bwMode="auto">
            <a:xfrm>
              <a:off x="9804607" y="6221974"/>
              <a:ext cx="344490" cy="281855"/>
            </a:xfrm>
            <a:custGeom>
              <a:avLst/>
              <a:gdLst>
                <a:gd name="T0" fmla="*/ 108 w 108"/>
                <a:gd name="T1" fmla="*/ 11 h 88"/>
                <a:gd name="T2" fmla="*/ 96 w 108"/>
                <a:gd name="T3" fmla="*/ 14 h 88"/>
                <a:gd name="T4" fmla="*/ 105 w 108"/>
                <a:gd name="T5" fmla="*/ 2 h 88"/>
                <a:gd name="T6" fmla="*/ 91 w 108"/>
                <a:gd name="T7" fmla="*/ 7 h 88"/>
                <a:gd name="T8" fmla="*/ 75 w 108"/>
                <a:gd name="T9" fmla="*/ 0 h 88"/>
                <a:gd name="T10" fmla="*/ 53 w 108"/>
                <a:gd name="T11" fmla="*/ 22 h 88"/>
                <a:gd name="T12" fmla="*/ 54 w 108"/>
                <a:gd name="T13" fmla="*/ 27 h 88"/>
                <a:gd name="T14" fmla="*/ 8 w 108"/>
                <a:gd name="T15" fmla="*/ 4 h 88"/>
                <a:gd name="T16" fmla="*/ 5 w 108"/>
                <a:gd name="T17" fmla="*/ 15 h 88"/>
                <a:gd name="T18" fmla="*/ 15 w 108"/>
                <a:gd name="T19" fmla="*/ 34 h 88"/>
                <a:gd name="T20" fmla="*/ 5 w 108"/>
                <a:gd name="T21" fmla="*/ 31 h 88"/>
                <a:gd name="T22" fmla="*/ 5 w 108"/>
                <a:gd name="T23" fmla="*/ 31 h 88"/>
                <a:gd name="T24" fmla="*/ 23 w 108"/>
                <a:gd name="T25" fmla="*/ 53 h 88"/>
                <a:gd name="T26" fmla="*/ 17 w 108"/>
                <a:gd name="T27" fmla="*/ 54 h 88"/>
                <a:gd name="T28" fmla="*/ 13 w 108"/>
                <a:gd name="T29" fmla="*/ 53 h 88"/>
                <a:gd name="T30" fmla="*/ 33 w 108"/>
                <a:gd name="T31" fmla="*/ 69 h 88"/>
                <a:gd name="T32" fmla="*/ 6 w 108"/>
                <a:gd name="T33" fmla="*/ 78 h 88"/>
                <a:gd name="T34" fmla="*/ 0 w 108"/>
                <a:gd name="T35" fmla="*/ 78 h 88"/>
                <a:gd name="T36" fmla="*/ 34 w 108"/>
                <a:gd name="T37" fmla="*/ 88 h 88"/>
                <a:gd name="T38" fmla="*/ 97 w 108"/>
                <a:gd name="T39" fmla="*/ 25 h 88"/>
                <a:gd name="T40" fmla="*/ 97 w 108"/>
                <a:gd name="T41" fmla="*/ 22 h 88"/>
                <a:gd name="T42" fmla="*/ 108 w 108"/>
                <a:gd name="T43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88">
                  <a:moveTo>
                    <a:pt x="108" y="11"/>
                  </a:moveTo>
                  <a:cubicBezTo>
                    <a:pt x="104" y="12"/>
                    <a:pt x="100" y="13"/>
                    <a:pt x="96" y="14"/>
                  </a:cubicBezTo>
                  <a:cubicBezTo>
                    <a:pt x="100" y="11"/>
                    <a:pt x="104" y="7"/>
                    <a:pt x="105" y="2"/>
                  </a:cubicBezTo>
                  <a:cubicBezTo>
                    <a:pt x="101" y="4"/>
                    <a:pt x="96" y="6"/>
                    <a:pt x="91" y="7"/>
                  </a:cubicBezTo>
                  <a:cubicBezTo>
                    <a:pt x="87" y="3"/>
                    <a:pt x="81" y="0"/>
                    <a:pt x="75" y="0"/>
                  </a:cubicBezTo>
                  <a:cubicBezTo>
                    <a:pt x="63" y="0"/>
                    <a:pt x="53" y="10"/>
                    <a:pt x="53" y="22"/>
                  </a:cubicBezTo>
                  <a:cubicBezTo>
                    <a:pt x="53" y="24"/>
                    <a:pt x="53" y="26"/>
                    <a:pt x="54" y="27"/>
                  </a:cubicBezTo>
                  <a:cubicBezTo>
                    <a:pt x="35" y="26"/>
                    <a:pt x="19" y="18"/>
                    <a:pt x="8" y="4"/>
                  </a:cubicBezTo>
                  <a:cubicBezTo>
                    <a:pt x="6" y="7"/>
                    <a:pt x="5" y="11"/>
                    <a:pt x="5" y="15"/>
                  </a:cubicBezTo>
                  <a:cubicBezTo>
                    <a:pt x="5" y="23"/>
                    <a:pt x="9" y="30"/>
                    <a:pt x="15" y="34"/>
                  </a:cubicBezTo>
                  <a:cubicBezTo>
                    <a:pt x="11" y="34"/>
                    <a:pt x="8" y="33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42"/>
                    <a:pt x="12" y="51"/>
                    <a:pt x="23" y="53"/>
                  </a:cubicBezTo>
                  <a:cubicBezTo>
                    <a:pt x="21" y="53"/>
                    <a:pt x="19" y="54"/>
                    <a:pt x="17" y="54"/>
                  </a:cubicBezTo>
                  <a:cubicBezTo>
                    <a:pt x="15" y="54"/>
                    <a:pt x="14" y="54"/>
                    <a:pt x="13" y="53"/>
                  </a:cubicBezTo>
                  <a:cubicBezTo>
                    <a:pt x="15" y="62"/>
                    <a:pt x="23" y="69"/>
                    <a:pt x="33" y="69"/>
                  </a:cubicBezTo>
                  <a:cubicBezTo>
                    <a:pt x="26" y="75"/>
                    <a:pt x="16" y="78"/>
                    <a:pt x="6" y="78"/>
                  </a:cubicBezTo>
                  <a:cubicBezTo>
                    <a:pt x="4" y="78"/>
                    <a:pt x="2" y="78"/>
                    <a:pt x="0" y="78"/>
                  </a:cubicBezTo>
                  <a:cubicBezTo>
                    <a:pt x="10" y="84"/>
                    <a:pt x="22" y="88"/>
                    <a:pt x="34" y="88"/>
                  </a:cubicBezTo>
                  <a:cubicBezTo>
                    <a:pt x="75" y="88"/>
                    <a:pt x="97" y="54"/>
                    <a:pt x="97" y="25"/>
                  </a:cubicBezTo>
                  <a:cubicBezTo>
                    <a:pt x="97" y="24"/>
                    <a:pt x="97" y="23"/>
                    <a:pt x="97" y="22"/>
                  </a:cubicBezTo>
                  <a:cubicBezTo>
                    <a:pt x="102" y="19"/>
                    <a:pt x="105" y="15"/>
                    <a:pt x="10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4" name="Freeform 213"/>
            <p:cNvSpPr>
              <a:spLocks/>
            </p:cNvSpPr>
            <p:nvPr/>
          </p:nvSpPr>
          <p:spPr bwMode="auto">
            <a:xfrm>
              <a:off x="10315471" y="6398133"/>
              <a:ext cx="242709" cy="252495"/>
            </a:xfrm>
            <a:custGeom>
              <a:avLst/>
              <a:gdLst>
                <a:gd name="T0" fmla="*/ 66 w 124"/>
                <a:gd name="T1" fmla="*/ 0 h 129"/>
                <a:gd name="T2" fmla="*/ 66 w 124"/>
                <a:gd name="T3" fmla="*/ 59 h 129"/>
                <a:gd name="T4" fmla="*/ 124 w 124"/>
                <a:gd name="T5" fmla="*/ 0 h 129"/>
                <a:gd name="T6" fmla="*/ 124 w 124"/>
                <a:gd name="T7" fmla="*/ 129 h 129"/>
                <a:gd name="T8" fmla="*/ 66 w 124"/>
                <a:gd name="T9" fmla="*/ 70 h 129"/>
                <a:gd name="T10" fmla="*/ 66 w 124"/>
                <a:gd name="T11" fmla="*/ 129 h 129"/>
                <a:gd name="T12" fmla="*/ 0 w 124"/>
                <a:gd name="T13" fmla="*/ 64 h 129"/>
                <a:gd name="T14" fmla="*/ 66 w 124"/>
                <a:gd name="T1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29">
                  <a:moveTo>
                    <a:pt x="66" y="0"/>
                  </a:moveTo>
                  <a:lnTo>
                    <a:pt x="66" y="59"/>
                  </a:lnTo>
                  <a:lnTo>
                    <a:pt x="124" y="0"/>
                  </a:lnTo>
                  <a:lnTo>
                    <a:pt x="124" y="129"/>
                  </a:lnTo>
                  <a:lnTo>
                    <a:pt x="66" y="70"/>
                  </a:lnTo>
                  <a:lnTo>
                    <a:pt x="66" y="129"/>
                  </a:lnTo>
                  <a:lnTo>
                    <a:pt x="0" y="64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5" name="Freeform 214"/>
            <p:cNvSpPr>
              <a:spLocks noEditPoints="1"/>
            </p:cNvSpPr>
            <p:nvPr/>
          </p:nvSpPr>
          <p:spPr bwMode="auto">
            <a:xfrm>
              <a:off x="9877029" y="6449024"/>
              <a:ext cx="366021" cy="364063"/>
            </a:xfrm>
            <a:custGeom>
              <a:avLst/>
              <a:gdLst>
                <a:gd name="T0" fmla="*/ 0 w 114"/>
                <a:gd name="T1" fmla="*/ 83 h 114"/>
                <a:gd name="T2" fmla="*/ 10 w 114"/>
                <a:gd name="T3" fmla="*/ 93 h 114"/>
                <a:gd name="T4" fmla="*/ 30 w 114"/>
                <a:gd name="T5" fmla="*/ 73 h 114"/>
                <a:gd name="T6" fmla="*/ 41 w 114"/>
                <a:gd name="T7" fmla="*/ 84 h 114"/>
                <a:gd name="T8" fmla="*/ 21 w 114"/>
                <a:gd name="T9" fmla="*/ 104 h 114"/>
                <a:gd name="T10" fmla="*/ 31 w 114"/>
                <a:gd name="T11" fmla="*/ 114 h 114"/>
                <a:gd name="T12" fmla="*/ 51 w 114"/>
                <a:gd name="T13" fmla="*/ 94 h 114"/>
                <a:gd name="T14" fmla="*/ 64 w 114"/>
                <a:gd name="T15" fmla="*/ 107 h 114"/>
                <a:gd name="T16" fmla="*/ 74 w 114"/>
                <a:gd name="T17" fmla="*/ 97 h 114"/>
                <a:gd name="T18" fmla="*/ 17 w 114"/>
                <a:gd name="T19" fmla="*/ 40 h 114"/>
                <a:gd name="T20" fmla="*/ 7 w 114"/>
                <a:gd name="T21" fmla="*/ 50 h 114"/>
                <a:gd name="T22" fmla="*/ 20 w 114"/>
                <a:gd name="T23" fmla="*/ 63 h 114"/>
                <a:gd name="T24" fmla="*/ 0 w 114"/>
                <a:gd name="T25" fmla="*/ 83 h 114"/>
                <a:gd name="T26" fmla="*/ 84 w 114"/>
                <a:gd name="T27" fmla="*/ 30 h 114"/>
                <a:gd name="T28" fmla="*/ 26 w 114"/>
                <a:gd name="T29" fmla="*/ 39 h 114"/>
                <a:gd name="T30" fmla="*/ 75 w 114"/>
                <a:gd name="T31" fmla="*/ 88 h 114"/>
                <a:gd name="T32" fmla="*/ 84 w 114"/>
                <a:gd name="T33" fmla="*/ 30 h 114"/>
                <a:gd name="T34" fmla="*/ 93 w 114"/>
                <a:gd name="T35" fmla="*/ 35 h 114"/>
                <a:gd name="T36" fmla="*/ 79 w 114"/>
                <a:gd name="T37" fmla="*/ 21 h 114"/>
                <a:gd name="T38" fmla="*/ 100 w 114"/>
                <a:gd name="T39" fmla="*/ 0 h 114"/>
                <a:gd name="T40" fmla="*/ 114 w 114"/>
                <a:gd name="T41" fmla="*/ 14 h 114"/>
                <a:gd name="T42" fmla="*/ 93 w 114"/>
                <a:gd name="T43" fmla="*/ 3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4" h="114">
                  <a:moveTo>
                    <a:pt x="0" y="8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20" y="63"/>
                    <a:pt x="20" y="63"/>
                    <a:pt x="20" y="63"/>
                  </a:cubicBezTo>
                  <a:lnTo>
                    <a:pt x="0" y="83"/>
                  </a:lnTo>
                  <a:close/>
                  <a:moveTo>
                    <a:pt x="84" y="30"/>
                  </a:moveTo>
                  <a:cubicBezTo>
                    <a:pt x="65" y="12"/>
                    <a:pt x="41" y="26"/>
                    <a:pt x="26" y="39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88" y="73"/>
                    <a:pt x="102" y="49"/>
                    <a:pt x="84" y="30"/>
                  </a:cubicBezTo>
                  <a:close/>
                  <a:moveTo>
                    <a:pt x="93" y="35"/>
                  </a:moveTo>
                  <a:cubicBezTo>
                    <a:pt x="79" y="21"/>
                    <a:pt x="79" y="21"/>
                    <a:pt x="79" y="2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14" y="14"/>
                    <a:pt x="114" y="14"/>
                    <a:pt x="114" y="14"/>
                  </a:cubicBezTo>
                  <a:lnTo>
                    <a:pt x="9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6" name="Freeform 215"/>
            <p:cNvSpPr>
              <a:spLocks noEditPoints="1"/>
            </p:cNvSpPr>
            <p:nvPr/>
          </p:nvSpPr>
          <p:spPr bwMode="auto">
            <a:xfrm>
              <a:off x="8986444" y="6147595"/>
              <a:ext cx="366021" cy="358191"/>
            </a:xfrm>
            <a:custGeom>
              <a:avLst/>
              <a:gdLst>
                <a:gd name="T0" fmla="*/ 110 w 115"/>
                <a:gd name="T1" fmla="*/ 36 h 112"/>
                <a:gd name="T2" fmla="*/ 86 w 115"/>
                <a:gd name="T3" fmla="*/ 1 h 112"/>
                <a:gd name="T4" fmla="*/ 86 w 115"/>
                <a:gd name="T5" fmla="*/ 1 h 112"/>
                <a:gd name="T6" fmla="*/ 77 w 115"/>
                <a:gd name="T7" fmla="*/ 4 h 112"/>
                <a:gd name="T8" fmla="*/ 32 w 115"/>
                <a:gd name="T9" fmla="*/ 39 h 112"/>
                <a:gd name="T10" fmla="*/ 36 w 115"/>
                <a:gd name="T11" fmla="*/ 56 h 112"/>
                <a:gd name="T12" fmla="*/ 42 w 115"/>
                <a:gd name="T13" fmla="*/ 73 h 112"/>
                <a:gd name="T14" fmla="*/ 98 w 115"/>
                <a:gd name="T15" fmla="*/ 81 h 112"/>
                <a:gd name="T16" fmla="*/ 106 w 115"/>
                <a:gd name="T17" fmla="*/ 78 h 112"/>
                <a:gd name="T18" fmla="*/ 106 w 115"/>
                <a:gd name="T19" fmla="*/ 79 h 112"/>
                <a:gd name="T20" fmla="*/ 110 w 115"/>
                <a:gd name="T21" fmla="*/ 36 h 112"/>
                <a:gd name="T22" fmla="*/ 102 w 115"/>
                <a:gd name="T23" fmla="*/ 73 h 112"/>
                <a:gd name="T24" fmla="*/ 99 w 115"/>
                <a:gd name="T25" fmla="*/ 73 h 112"/>
                <a:gd name="T26" fmla="*/ 93 w 115"/>
                <a:gd name="T27" fmla="*/ 67 h 112"/>
                <a:gd name="T28" fmla="*/ 83 w 115"/>
                <a:gd name="T29" fmla="*/ 43 h 112"/>
                <a:gd name="T30" fmla="*/ 80 w 115"/>
                <a:gd name="T31" fmla="*/ 18 h 112"/>
                <a:gd name="T32" fmla="*/ 82 w 115"/>
                <a:gd name="T33" fmla="*/ 10 h 112"/>
                <a:gd name="T34" fmla="*/ 84 w 115"/>
                <a:gd name="T35" fmla="*/ 8 h 112"/>
                <a:gd name="T36" fmla="*/ 87 w 115"/>
                <a:gd name="T37" fmla="*/ 9 h 112"/>
                <a:gd name="T38" fmla="*/ 93 w 115"/>
                <a:gd name="T39" fmla="*/ 15 h 112"/>
                <a:gd name="T40" fmla="*/ 103 w 115"/>
                <a:gd name="T41" fmla="*/ 38 h 112"/>
                <a:gd name="T42" fmla="*/ 106 w 115"/>
                <a:gd name="T43" fmla="*/ 63 h 112"/>
                <a:gd name="T44" fmla="*/ 104 w 115"/>
                <a:gd name="T45" fmla="*/ 71 h 112"/>
                <a:gd name="T46" fmla="*/ 102 w 115"/>
                <a:gd name="T47" fmla="*/ 73 h 112"/>
                <a:gd name="T48" fmla="*/ 28 w 115"/>
                <a:gd name="T49" fmla="*/ 58 h 112"/>
                <a:gd name="T50" fmla="*/ 25 w 115"/>
                <a:gd name="T51" fmla="*/ 42 h 112"/>
                <a:gd name="T52" fmla="*/ 11 w 115"/>
                <a:gd name="T53" fmla="*/ 47 h 112"/>
                <a:gd name="T54" fmla="*/ 4 w 115"/>
                <a:gd name="T55" fmla="*/ 49 h 112"/>
                <a:gd name="T56" fmla="*/ 0 w 115"/>
                <a:gd name="T57" fmla="*/ 61 h 112"/>
                <a:gd name="T58" fmla="*/ 3 w 115"/>
                <a:gd name="T59" fmla="*/ 70 h 112"/>
                <a:gd name="T60" fmla="*/ 11 w 115"/>
                <a:gd name="T61" fmla="*/ 78 h 112"/>
                <a:gd name="T62" fmla="*/ 19 w 115"/>
                <a:gd name="T63" fmla="*/ 76 h 112"/>
                <a:gd name="T64" fmla="*/ 34 w 115"/>
                <a:gd name="T65" fmla="*/ 73 h 112"/>
                <a:gd name="T66" fmla="*/ 28 w 115"/>
                <a:gd name="T67" fmla="*/ 58 h 112"/>
                <a:gd name="T68" fmla="*/ 47 w 115"/>
                <a:gd name="T69" fmla="*/ 77 h 112"/>
                <a:gd name="T70" fmla="*/ 32 w 115"/>
                <a:gd name="T71" fmla="*/ 78 h 112"/>
                <a:gd name="T72" fmla="*/ 50 w 115"/>
                <a:gd name="T73" fmla="*/ 110 h 112"/>
                <a:gd name="T74" fmla="*/ 54 w 115"/>
                <a:gd name="T75" fmla="*/ 111 h 112"/>
                <a:gd name="T76" fmla="*/ 66 w 115"/>
                <a:gd name="T77" fmla="*/ 102 h 112"/>
                <a:gd name="T78" fmla="*/ 66 w 115"/>
                <a:gd name="T79" fmla="*/ 98 h 112"/>
                <a:gd name="T80" fmla="*/ 47 w 115"/>
                <a:gd name="T81" fmla="*/ 77 h 112"/>
                <a:gd name="T82" fmla="*/ 96 w 115"/>
                <a:gd name="T83" fmla="*/ 53 h 112"/>
                <a:gd name="T84" fmla="*/ 95 w 115"/>
                <a:gd name="T85" fmla="*/ 53 h 112"/>
                <a:gd name="T86" fmla="*/ 93 w 115"/>
                <a:gd name="T87" fmla="*/ 51 h 112"/>
                <a:gd name="T88" fmla="*/ 89 w 115"/>
                <a:gd name="T89" fmla="*/ 42 h 112"/>
                <a:gd name="T90" fmla="*/ 88 w 115"/>
                <a:gd name="T91" fmla="*/ 32 h 112"/>
                <a:gd name="T92" fmla="*/ 89 w 115"/>
                <a:gd name="T93" fmla="*/ 29 h 112"/>
                <a:gd name="T94" fmla="*/ 90 w 115"/>
                <a:gd name="T95" fmla="*/ 28 h 112"/>
                <a:gd name="T96" fmla="*/ 91 w 115"/>
                <a:gd name="T97" fmla="*/ 29 h 112"/>
                <a:gd name="T98" fmla="*/ 93 w 115"/>
                <a:gd name="T99" fmla="*/ 31 h 112"/>
                <a:gd name="T100" fmla="*/ 97 w 115"/>
                <a:gd name="T101" fmla="*/ 40 h 112"/>
                <a:gd name="T102" fmla="*/ 98 w 115"/>
                <a:gd name="T103" fmla="*/ 49 h 112"/>
                <a:gd name="T104" fmla="*/ 97 w 115"/>
                <a:gd name="T105" fmla="*/ 52 h 112"/>
                <a:gd name="T106" fmla="*/ 96 w 115"/>
                <a:gd name="T107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12">
                  <a:moveTo>
                    <a:pt x="110" y="36"/>
                  </a:moveTo>
                  <a:cubicBezTo>
                    <a:pt x="104" y="15"/>
                    <a:pt x="93" y="0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60" y="25"/>
                    <a:pt x="32" y="39"/>
                  </a:cubicBezTo>
                  <a:cubicBezTo>
                    <a:pt x="33" y="44"/>
                    <a:pt x="34" y="50"/>
                    <a:pt x="36" y="56"/>
                  </a:cubicBezTo>
                  <a:cubicBezTo>
                    <a:pt x="37" y="63"/>
                    <a:pt x="39" y="68"/>
                    <a:pt x="42" y="73"/>
                  </a:cubicBezTo>
                  <a:cubicBezTo>
                    <a:pt x="73" y="71"/>
                    <a:pt x="98" y="81"/>
                    <a:pt x="98" y="81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6" y="78"/>
                    <a:pt x="106" y="79"/>
                    <a:pt x="106" y="79"/>
                  </a:cubicBezTo>
                  <a:cubicBezTo>
                    <a:pt x="114" y="76"/>
                    <a:pt x="115" y="57"/>
                    <a:pt x="110" y="36"/>
                  </a:cubicBezTo>
                  <a:close/>
                  <a:moveTo>
                    <a:pt x="102" y="73"/>
                  </a:moveTo>
                  <a:cubicBezTo>
                    <a:pt x="101" y="74"/>
                    <a:pt x="99" y="73"/>
                    <a:pt x="99" y="73"/>
                  </a:cubicBezTo>
                  <a:cubicBezTo>
                    <a:pt x="97" y="71"/>
                    <a:pt x="95" y="69"/>
                    <a:pt x="93" y="67"/>
                  </a:cubicBezTo>
                  <a:cubicBezTo>
                    <a:pt x="89" y="61"/>
                    <a:pt x="85" y="53"/>
                    <a:pt x="83" y="43"/>
                  </a:cubicBezTo>
                  <a:cubicBezTo>
                    <a:pt x="80" y="34"/>
                    <a:pt x="79" y="25"/>
                    <a:pt x="80" y="18"/>
                  </a:cubicBezTo>
                  <a:cubicBezTo>
                    <a:pt x="80" y="15"/>
                    <a:pt x="81" y="12"/>
                    <a:pt x="82" y="10"/>
                  </a:cubicBezTo>
                  <a:cubicBezTo>
                    <a:pt x="82" y="10"/>
                    <a:pt x="83" y="8"/>
                    <a:pt x="84" y="8"/>
                  </a:cubicBezTo>
                  <a:cubicBezTo>
                    <a:pt x="85" y="8"/>
                    <a:pt x="87" y="9"/>
                    <a:pt x="87" y="9"/>
                  </a:cubicBezTo>
                  <a:cubicBezTo>
                    <a:pt x="89" y="10"/>
                    <a:pt x="91" y="12"/>
                    <a:pt x="93" y="15"/>
                  </a:cubicBezTo>
                  <a:cubicBezTo>
                    <a:pt x="97" y="20"/>
                    <a:pt x="101" y="29"/>
                    <a:pt x="103" y="38"/>
                  </a:cubicBezTo>
                  <a:cubicBezTo>
                    <a:pt x="106" y="47"/>
                    <a:pt x="107" y="56"/>
                    <a:pt x="106" y="63"/>
                  </a:cubicBezTo>
                  <a:cubicBezTo>
                    <a:pt x="105" y="67"/>
                    <a:pt x="105" y="69"/>
                    <a:pt x="104" y="71"/>
                  </a:cubicBezTo>
                  <a:cubicBezTo>
                    <a:pt x="103" y="72"/>
                    <a:pt x="103" y="73"/>
                    <a:pt x="102" y="73"/>
                  </a:cubicBezTo>
                  <a:close/>
                  <a:moveTo>
                    <a:pt x="28" y="58"/>
                  </a:moveTo>
                  <a:cubicBezTo>
                    <a:pt x="27" y="53"/>
                    <a:pt x="26" y="47"/>
                    <a:pt x="25" y="42"/>
                  </a:cubicBezTo>
                  <a:cubicBezTo>
                    <a:pt x="20" y="44"/>
                    <a:pt x="16" y="46"/>
                    <a:pt x="11" y="47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8"/>
                    <a:pt x="19" y="76"/>
                  </a:cubicBezTo>
                  <a:cubicBezTo>
                    <a:pt x="24" y="75"/>
                    <a:pt x="28" y="74"/>
                    <a:pt x="34" y="73"/>
                  </a:cubicBezTo>
                  <a:cubicBezTo>
                    <a:pt x="32" y="69"/>
                    <a:pt x="30" y="64"/>
                    <a:pt x="28" y="58"/>
                  </a:cubicBezTo>
                  <a:close/>
                  <a:moveTo>
                    <a:pt x="47" y="77"/>
                  </a:moveTo>
                  <a:cubicBezTo>
                    <a:pt x="32" y="78"/>
                    <a:pt x="32" y="78"/>
                    <a:pt x="32" y="78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1" y="112"/>
                    <a:pt x="53" y="112"/>
                    <a:pt x="54" y="111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7" y="101"/>
                    <a:pt x="67" y="99"/>
                    <a:pt x="66" y="98"/>
                  </a:cubicBezTo>
                  <a:lnTo>
                    <a:pt x="47" y="77"/>
                  </a:lnTo>
                  <a:close/>
                  <a:moveTo>
                    <a:pt x="96" y="53"/>
                  </a:moveTo>
                  <a:cubicBezTo>
                    <a:pt x="96" y="53"/>
                    <a:pt x="95" y="53"/>
                    <a:pt x="95" y="53"/>
                  </a:cubicBezTo>
                  <a:cubicBezTo>
                    <a:pt x="94" y="53"/>
                    <a:pt x="94" y="52"/>
                    <a:pt x="93" y="51"/>
                  </a:cubicBezTo>
                  <a:cubicBezTo>
                    <a:pt x="91" y="49"/>
                    <a:pt x="90" y="45"/>
                    <a:pt x="89" y="42"/>
                  </a:cubicBezTo>
                  <a:cubicBezTo>
                    <a:pt x="88" y="38"/>
                    <a:pt x="88" y="35"/>
                    <a:pt x="88" y="32"/>
                  </a:cubicBezTo>
                  <a:cubicBezTo>
                    <a:pt x="88" y="31"/>
                    <a:pt x="88" y="30"/>
                    <a:pt x="89" y="29"/>
                  </a:cubicBezTo>
                  <a:cubicBezTo>
                    <a:pt x="89" y="29"/>
                    <a:pt x="89" y="28"/>
                    <a:pt x="90" y="28"/>
                  </a:cubicBezTo>
                  <a:cubicBezTo>
                    <a:pt x="90" y="28"/>
                    <a:pt x="90" y="28"/>
                    <a:pt x="91" y="29"/>
                  </a:cubicBezTo>
                  <a:cubicBezTo>
                    <a:pt x="91" y="29"/>
                    <a:pt x="92" y="30"/>
                    <a:pt x="93" y="31"/>
                  </a:cubicBezTo>
                  <a:cubicBezTo>
                    <a:pt x="94" y="33"/>
                    <a:pt x="96" y="36"/>
                    <a:pt x="97" y="40"/>
                  </a:cubicBezTo>
                  <a:cubicBezTo>
                    <a:pt x="98" y="43"/>
                    <a:pt x="98" y="47"/>
                    <a:pt x="98" y="49"/>
                  </a:cubicBezTo>
                  <a:cubicBezTo>
                    <a:pt x="98" y="51"/>
                    <a:pt x="98" y="52"/>
                    <a:pt x="97" y="52"/>
                  </a:cubicBezTo>
                  <a:cubicBezTo>
                    <a:pt x="97" y="53"/>
                    <a:pt x="97" y="53"/>
                    <a:pt x="9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7" name="Freeform 216"/>
            <p:cNvSpPr>
              <a:spLocks noEditPoints="1"/>
            </p:cNvSpPr>
            <p:nvPr/>
          </p:nvSpPr>
          <p:spPr bwMode="auto">
            <a:xfrm>
              <a:off x="9420971" y="6157383"/>
              <a:ext cx="334704" cy="336661"/>
            </a:xfrm>
            <a:custGeom>
              <a:avLst/>
              <a:gdLst>
                <a:gd name="T0" fmla="*/ 100 w 105"/>
                <a:gd name="T1" fmla="*/ 29 h 105"/>
                <a:gd name="T2" fmla="*/ 71 w 105"/>
                <a:gd name="T3" fmla="*/ 26 h 105"/>
                <a:gd name="T4" fmla="*/ 88 w 105"/>
                <a:gd name="T5" fmla="*/ 9 h 105"/>
                <a:gd name="T6" fmla="*/ 82 w 105"/>
                <a:gd name="T7" fmla="*/ 3 h 105"/>
                <a:gd name="T8" fmla="*/ 59 w 105"/>
                <a:gd name="T9" fmla="*/ 26 h 105"/>
                <a:gd name="T10" fmla="*/ 52 w 105"/>
                <a:gd name="T11" fmla="*/ 26 h 105"/>
                <a:gd name="T12" fmla="*/ 52 w 105"/>
                <a:gd name="T13" fmla="*/ 26 h 105"/>
                <a:gd name="T14" fmla="*/ 26 w 105"/>
                <a:gd name="T15" fmla="*/ 0 h 105"/>
                <a:gd name="T16" fmla="*/ 19 w 105"/>
                <a:gd name="T17" fmla="*/ 6 h 105"/>
                <a:gd name="T18" fmla="*/ 39 w 105"/>
                <a:gd name="T19" fmla="*/ 26 h 105"/>
                <a:gd name="T20" fmla="*/ 4 w 105"/>
                <a:gd name="T21" fmla="*/ 29 h 105"/>
                <a:gd name="T22" fmla="*/ 0 w 105"/>
                <a:gd name="T23" fmla="*/ 65 h 105"/>
                <a:gd name="T24" fmla="*/ 4 w 105"/>
                <a:gd name="T25" fmla="*/ 101 h 105"/>
                <a:gd name="T26" fmla="*/ 52 w 105"/>
                <a:gd name="T27" fmla="*/ 105 h 105"/>
                <a:gd name="T28" fmla="*/ 100 w 105"/>
                <a:gd name="T29" fmla="*/ 101 h 105"/>
                <a:gd name="T30" fmla="*/ 105 w 105"/>
                <a:gd name="T31" fmla="*/ 65 h 105"/>
                <a:gd name="T32" fmla="*/ 100 w 105"/>
                <a:gd name="T33" fmla="*/ 29 h 105"/>
                <a:gd name="T34" fmla="*/ 88 w 105"/>
                <a:gd name="T35" fmla="*/ 89 h 105"/>
                <a:gd name="T36" fmla="*/ 52 w 105"/>
                <a:gd name="T37" fmla="*/ 92 h 105"/>
                <a:gd name="T38" fmla="*/ 16 w 105"/>
                <a:gd name="T39" fmla="*/ 89 h 105"/>
                <a:gd name="T40" fmla="*/ 13 w 105"/>
                <a:gd name="T41" fmla="*/ 65 h 105"/>
                <a:gd name="T42" fmla="*/ 16 w 105"/>
                <a:gd name="T43" fmla="*/ 41 h 105"/>
                <a:gd name="T44" fmla="*/ 52 w 105"/>
                <a:gd name="T45" fmla="*/ 39 h 105"/>
                <a:gd name="T46" fmla="*/ 88 w 105"/>
                <a:gd name="T47" fmla="*/ 41 h 105"/>
                <a:gd name="T48" fmla="*/ 92 w 105"/>
                <a:gd name="T49" fmla="*/ 65 h 105"/>
                <a:gd name="T50" fmla="*/ 88 w 105"/>
                <a:gd name="T51" fmla="*/ 8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" h="105">
                  <a:moveTo>
                    <a:pt x="100" y="29"/>
                  </a:moveTo>
                  <a:cubicBezTo>
                    <a:pt x="91" y="28"/>
                    <a:pt x="82" y="27"/>
                    <a:pt x="71" y="26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7" y="26"/>
                    <a:pt x="54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27" y="27"/>
                    <a:pt x="15" y="28"/>
                    <a:pt x="4" y="29"/>
                  </a:cubicBezTo>
                  <a:cubicBezTo>
                    <a:pt x="1" y="40"/>
                    <a:pt x="0" y="52"/>
                    <a:pt x="0" y="65"/>
                  </a:cubicBezTo>
                  <a:cubicBezTo>
                    <a:pt x="0" y="78"/>
                    <a:pt x="1" y="90"/>
                    <a:pt x="4" y="101"/>
                  </a:cubicBezTo>
                  <a:cubicBezTo>
                    <a:pt x="19" y="104"/>
                    <a:pt x="35" y="105"/>
                    <a:pt x="52" y="105"/>
                  </a:cubicBezTo>
                  <a:cubicBezTo>
                    <a:pt x="69" y="105"/>
                    <a:pt x="86" y="104"/>
                    <a:pt x="100" y="101"/>
                  </a:cubicBezTo>
                  <a:cubicBezTo>
                    <a:pt x="103" y="90"/>
                    <a:pt x="105" y="78"/>
                    <a:pt x="105" y="65"/>
                  </a:cubicBezTo>
                  <a:cubicBezTo>
                    <a:pt x="105" y="52"/>
                    <a:pt x="103" y="40"/>
                    <a:pt x="100" y="29"/>
                  </a:cubicBezTo>
                  <a:close/>
                  <a:moveTo>
                    <a:pt x="88" y="89"/>
                  </a:moveTo>
                  <a:cubicBezTo>
                    <a:pt x="77" y="91"/>
                    <a:pt x="65" y="92"/>
                    <a:pt x="52" y="92"/>
                  </a:cubicBezTo>
                  <a:cubicBezTo>
                    <a:pt x="39" y="92"/>
                    <a:pt x="27" y="91"/>
                    <a:pt x="16" y="89"/>
                  </a:cubicBezTo>
                  <a:cubicBezTo>
                    <a:pt x="14" y="82"/>
                    <a:pt x="13" y="74"/>
                    <a:pt x="13" y="65"/>
                  </a:cubicBezTo>
                  <a:cubicBezTo>
                    <a:pt x="13" y="57"/>
                    <a:pt x="14" y="49"/>
                    <a:pt x="16" y="41"/>
                  </a:cubicBezTo>
                  <a:cubicBezTo>
                    <a:pt x="27" y="40"/>
                    <a:pt x="39" y="39"/>
                    <a:pt x="52" y="39"/>
                  </a:cubicBezTo>
                  <a:cubicBezTo>
                    <a:pt x="65" y="39"/>
                    <a:pt x="77" y="40"/>
                    <a:pt x="88" y="41"/>
                  </a:cubicBezTo>
                  <a:cubicBezTo>
                    <a:pt x="90" y="49"/>
                    <a:pt x="92" y="57"/>
                    <a:pt x="92" y="65"/>
                  </a:cubicBezTo>
                  <a:cubicBezTo>
                    <a:pt x="92" y="74"/>
                    <a:pt x="90" y="82"/>
                    <a:pt x="8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8" name="Freeform 217"/>
            <p:cNvSpPr>
              <a:spLocks/>
            </p:cNvSpPr>
            <p:nvPr/>
          </p:nvSpPr>
          <p:spPr bwMode="auto">
            <a:xfrm>
              <a:off x="9372038" y="6560592"/>
              <a:ext cx="409082" cy="230965"/>
            </a:xfrm>
            <a:custGeom>
              <a:avLst/>
              <a:gdLst>
                <a:gd name="T0" fmla="*/ 128 w 128"/>
                <a:gd name="T1" fmla="*/ 50 h 72"/>
                <a:gd name="T2" fmla="*/ 112 w 128"/>
                <a:gd name="T3" fmla="*/ 29 h 72"/>
                <a:gd name="T4" fmla="*/ 82 w 128"/>
                <a:gd name="T5" fmla="*/ 0 h 72"/>
                <a:gd name="T6" fmla="*/ 58 w 128"/>
                <a:gd name="T7" fmla="*/ 11 h 72"/>
                <a:gd name="T8" fmla="*/ 45 w 128"/>
                <a:gd name="T9" fmla="*/ 4 h 72"/>
                <a:gd name="T10" fmla="*/ 29 w 128"/>
                <a:gd name="T11" fmla="*/ 21 h 72"/>
                <a:gd name="T12" fmla="*/ 29 w 128"/>
                <a:gd name="T13" fmla="*/ 23 h 72"/>
                <a:gd name="T14" fmla="*/ 24 w 128"/>
                <a:gd name="T15" fmla="*/ 23 h 72"/>
                <a:gd name="T16" fmla="*/ 0 w 128"/>
                <a:gd name="T17" fmla="*/ 47 h 72"/>
                <a:gd name="T18" fmla="*/ 24 w 128"/>
                <a:gd name="T19" fmla="*/ 72 h 72"/>
                <a:gd name="T20" fmla="*/ 106 w 128"/>
                <a:gd name="T21" fmla="*/ 72 h 72"/>
                <a:gd name="T22" fmla="*/ 106 w 128"/>
                <a:gd name="T23" fmla="*/ 72 h 72"/>
                <a:gd name="T24" fmla="*/ 128 w 128"/>
                <a:gd name="T25" fmla="*/ 5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72">
                  <a:moveTo>
                    <a:pt x="128" y="50"/>
                  </a:moveTo>
                  <a:cubicBezTo>
                    <a:pt x="128" y="39"/>
                    <a:pt x="121" y="31"/>
                    <a:pt x="112" y="29"/>
                  </a:cubicBezTo>
                  <a:cubicBezTo>
                    <a:pt x="111" y="12"/>
                    <a:pt x="98" y="0"/>
                    <a:pt x="82" y="0"/>
                  </a:cubicBezTo>
                  <a:cubicBezTo>
                    <a:pt x="72" y="0"/>
                    <a:pt x="64" y="4"/>
                    <a:pt x="58" y="11"/>
                  </a:cubicBezTo>
                  <a:cubicBezTo>
                    <a:pt x="55" y="7"/>
                    <a:pt x="51" y="4"/>
                    <a:pt x="45" y="4"/>
                  </a:cubicBezTo>
                  <a:cubicBezTo>
                    <a:pt x="36" y="4"/>
                    <a:pt x="29" y="12"/>
                    <a:pt x="29" y="21"/>
                  </a:cubicBezTo>
                  <a:cubicBezTo>
                    <a:pt x="29" y="22"/>
                    <a:pt x="29" y="23"/>
                    <a:pt x="29" y="23"/>
                  </a:cubicBezTo>
                  <a:cubicBezTo>
                    <a:pt x="27" y="23"/>
                    <a:pt x="26" y="23"/>
                    <a:pt x="24" y="23"/>
                  </a:cubicBezTo>
                  <a:cubicBezTo>
                    <a:pt x="11" y="23"/>
                    <a:pt x="0" y="34"/>
                    <a:pt x="0" y="47"/>
                  </a:cubicBezTo>
                  <a:cubicBezTo>
                    <a:pt x="0" y="61"/>
                    <a:pt x="11" y="72"/>
                    <a:pt x="24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18" y="71"/>
                    <a:pt x="128" y="62"/>
                    <a:pt x="12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9" name="Freeform 218"/>
            <p:cNvSpPr>
              <a:spLocks noEditPoints="1"/>
            </p:cNvSpPr>
            <p:nvPr/>
          </p:nvSpPr>
          <p:spPr bwMode="auto">
            <a:xfrm>
              <a:off x="8992317" y="6560592"/>
              <a:ext cx="281855" cy="230965"/>
            </a:xfrm>
            <a:custGeom>
              <a:avLst/>
              <a:gdLst>
                <a:gd name="T0" fmla="*/ 0 w 88"/>
                <a:gd name="T1" fmla="*/ 0 h 72"/>
                <a:gd name="T2" fmla="*/ 0 w 88"/>
                <a:gd name="T3" fmla="*/ 72 h 72"/>
                <a:gd name="T4" fmla="*/ 88 w 88"/>
                <a:gd name="T5" fmla="*/ 72 h 72"/>
                <a:gd name="T6" fmla="*/ 88 w 88"/>
                <a:gd name="T7" fmla="*/ 0 h 72"/>
                <a:gd name="T8" fmla="*/ 0 w 88"/>
                <a:gd name="T9" fmla="*/ 0 h 72"/>
                <a:gd name="T10" fmla="*/ 83 w 88"/>
                <a:gd name="T11" fmla="*/ 66 h 72"/>
                <a:gd name="T12" fmla="*/ 5 w 88"/>
                <a:gd name="T13" fmla="*/ 66 h 72"/>
                <a:gd name="T14" fmla="*/ 5 w 88"/>
                <a:gd name="T15" fmla="*/ 5 h 72"/>
                <a:gd name="T16" fmla="*/ 83 w 88"/>
                <a:gd name="T17" fmla="*/ 5 h 72"/>
                <a:gd name="T18" fmla="*/ 83 w 88"/>
                <a:gd name="T19" fmla="*/ 66 h 72"/>
                <a:gd name="T20" fmla="*/ 61 w 88"/>
                <a:gd name="T21" fmla="*/ 19 h 72"/>
                <a:gd name="T22" fmla="*/ 69 w 88"/>
                <a:gd name="T23" fmla="*/ 27 h 72"/>
                <a:gd name="T24" fmla="*/ 77 w 88"/>
                <a:gd name="T25" fmla="*/ 19 h 72"/>
                <a:gd name="T26" fmla="*/ 69 w 88"/>
                <a:gd name="T27" fmla="*/ 11 h 72"/>
                <a:gd name="T28" fmla="*/ 61 w 88"/>
                <a:gd name="T29" fmla="*/ 19 h 72"/>
                <a:gd name="T30" fmla="*/ 77 w 88"/>
                <a:gd name="T31" fmla="*/ 60 h 72"/>
                <a:gd name="T32" fmla="*/ 11 w 88"/>
                <a:gd name="T33" fmla="*/ 60 h 72"/>
                <a:gd name="T34" fmla="*/ 27 w 88"/>
                <a:gd name="T35" fmla="*/ 16 h 72"/>
                <a:gd name="T36" fmla="*/ 50 w 88"/>
                <a:gd name="T37" fmla="*/ 44 h 72"/>
                <a:gd name="T38" fmla="*/ 61 w 88"/>
                <a:gd name="T39" fmla="*/ 36 h 72"/>
                <a:gd name="T40" fmla="*/ 77 w 88"/>
                <a:gd name="T41" fmla="*/ 6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0" y="0"/>
                  </a:lnTo>
                  <a:close/>
                  <a:moveTo>
                    <a:pt x="83" y="66"/>
                  </a:moveTo>
                  <a:cubicBezTo>
                    <a:pt x="5" y="66"/>
                    <a:pt x="5" y="66"/>
                    <a:pt x="5" y="6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83" y="5"/>
                    <a:pt x="83" y="5"/>
                    <a:pt x="83" y="5"/>
                  </a:cubicBezTo>
                  <a:lnTo>
                    <a:pt x="83" y="66"/>
                  </a:lnTo>
                  <a:close/>
                  <a:moveTo>
                    <a:pt x="61" y="19"/>
                  </a:moveTo>
                  <a:cubicBezTo>
                    <a:pt x="61" y="24"/>
                    <a:pt x="64" y="27"/>
                    <a:pt x="69" y="27"/>
                  </a:cubicBezTo>
                  <a:cubicBezTo>
                    <a:pt x="74" y="27"/>
                    <a:pt x="77" y="24"/>
                    <a:pt x="77" y="19"/>
                  </a:cubicBezTo>
                  <a:cubicBezTo>
                    <a:pt x="77" y="14"/>
                    <a:pt x="74" y="11"/>
                    <a:pt x="69" y="11"/>
                  </a:cubicBezTo>
                  <a:cubicBezTo>
                    <a:pt x="64" y="11"/>
                    <a:pt x="61" y="14"/>
                    <a:pt x="61" y="19"/>
                  </a:cubicBezTo>
                  <a:close/>
                  <a:moveTo>
                    <a:pt x="77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61" y="36"/>
                    <a:pt x="61" y="36"/>
                    <a:pt x="61" y="36"/>
                  </a:cubicBezTo>
                  <a:lnTo>
                    <a:pt x="77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0" name="Freeform 219"/>
            <p:cNvSpPr>
              <a:spLocks noEditPoints="1"/>
            </p:cNvSpPr>
            <p:nvPr/>
          </p:nvSpPr>
          <p:spPr bwMode="auto">
            <a:xfrm>
              <a:off x="8583234" y="6505787"/>
              <a:ext cx="272069" cy="275983"/>
            </a:xfrm>
            <a:custGeom>
              <a:avLst/>
              <a:gdLst>
                <a:gd name="T0" fmla="*/ 57 w 85"/>
                <a:gd name="T1" fmla="*/ 59 h 86"/>
                <a:gd name="T2" fmla="*/ 82 w 85"/>
                <a:gd name="T3" fmla="*/ 47 h 86"/>
                <a:gd name="T4" fmla="*/ 82 w 85"/>
                <a:gd name="T5" fmla="*/ 59 h 86"/>
                <a:gd name="T6" fmla="*/ 66 w 85"/>
                <a:gd name="T7" fmla="*/ 67 h 86"/>
                <a:gd name="T8" fmla="*/ 59 w 85"/>
                <a:gd name="T9" fmla="*/ 84 h 86"/>
                <a:gd name="T10" fmla="*/ 47 w 85"/>
                <a:gd name="T11" fmla="*/ 84 h 86"/>
                <a:gd name="T12" fmla="*/ 57 w 85"/>
                <a:gd name="T13" fmla="*/ 59 h 86"/>
                <a:gd name="T14" fmla="*/ 24 w 85"/>
                <a:gd name="T15" fmla="*/ 85 h 86"/>
                <a:gd name="T16" fmla="*/ 39 w 85"/>
                <a:gd name="T17" fmla="*/ 42 h 86"/>
                <a:gd name="T18" fmla="*/ 81 w 85"/>
                <a:gd name="T19" fmla="*/ 23 h 86"/>
                <a:gd name="T20" fmla="*/ 81 w 85"/>
                <a:gd name="T21" fmla="*/ 35 h 86"/>
                <a:gd name="T22" fmla="*/ 81 w 85"/>
                <a:gd name="T23" fmla="*/ 35 h 86"/>
                <a:gd name="T24" fmla="*/ 48 w 85"/>
                <a:gd name="T25" fmla="*/ 51 h 86"/>
                <a:gd name="T26" fmla="*/ 36 w 85"/>
                <a:gd name="T27" fmla="*/ 85 h 86"/>
                <a:gd name="T28" fmla="*/ 24 w 85"/>
                <a:gd name="T29" fmla="*/ 85 h 86"/>
                <a:gd name="T30" fmla="*/ 49 w 85"/>
                <a:gd name="T31" fmla="*/ 7 h 86"/>
                <a:gd name="T32" fmla="*/ 80 w 85"/>
                <a:gd name="T33" fmla="*/ 0 h 86"/>
                <a:gd name="T34" fmla="*/ 80 w 85"/>
                <a:gd name="T35" fmla="*/ 0 h 86"/>
                <a:gd name="T36" fmla="*/ 80 w 85"/>
                <a:gd name="T37" fmla="*/ 12 h 86"/>
                <a:gd name="T38" fmla="*/ 31 w 85"/>
                <a:gd name="T39" fmla="*/ 34 h 86"/>
                <a:gd name="T40" fmla="*/ 12 w 85"/>
                <a:gd name="T41" fmla="*/ 86 h 86"/>
                <a:gd name="T42" fmla="*/ 0 w 85"/>
                <a:gd name="T43" fmla="*/ 86 h 86"/>
                <a:gd name="T44" fmla="*/ 5 w 85"/>
                <a:gd name="T45" fmla="*/ 55 h 86"/>
                <a:gd name="T46" fmla="*/ 22 w 85"/>
                <a:gd name="T47" fmla="*/ 26 h 86"/>
                <a:gd name="T48" fmla="*/ 49 w 85"/>
                <a:gd name="T49" fmla="*/ 7 h 86"/>
                <a:gd name="T50" fmla="*/ 75 w 85"/>
                <a:gd name="T51" fmla="*/ 83 h 86"/>
                <a:gd name="T52" fmla="*/ 83 w 85"/>
                <a:gd name="T53" fmla="*/ 83 h 86"/>
                <a:gd name="T54" fmla="*/ 83 w 85"/>
                <a:gd name="T55" fmla="*/ 74 h 86"/>
                <a:gd name="T56" fmla="*/ 74 w 85"/>
                <a:gd name="T57" fmla="*/ 75 h 86"/>
                <a:gd name="T58" fmla="*/ 75 w 85"/>
                <a:gd name="T59" fmla="*/ 8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" h="86">
                  <a:moveTo>
                    <a:pt x="57" y="59"/>
                  </a:moveTo>
                  <a:cubicBezTo>
                    <a:pt x="64" y="51"/>
                    <a:pt x="73" y="48"/>
                    <a:pt x="82" y="47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76" y="59"/>
                    <a:pt x="70" y="62"/>
                    <a:pt x="66" y="67"/>
                  </a:cubicBezTo>
                  <a:cubicBezTo>
                    <a:pt x="61" y="71"/>
                    <a:pt x="59" y="78"/>
                    <a:pt x="59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7" y="75"/>
                    <a:pt x="50" y="66"/>
                    <a:pt x="57" y="59"/>
                  </a:cubicBezTo>
                  <a:close/>
                  <a:moveTo>
                    <a:pt x="24" y="85"/>
                  </a:moveTo>
                  <a:cubicBezTo>
                    <a:pt x="23" y="69"/>
                    <a:pt x="29" y="54"/>
                    <a:pt x="39" y="42"/>
                  </a:cubicBezTo>
                  <a:cubicBezTo>
                    <a:pt x="50" y="31"/>
                    <a:pt x="65" y="24"/>
                    <a:pt x="81" y="23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69" y="36"/>
                    <a:pt x="57" y="41"/>
                    <a:pt x="48" y="51"/>
                  </a:cubicBezTo>
                  <a:cubicBezTo>
                    <a:pt x="40" y="60"/>
                    <a:pt x="35" y="72"/>
                    <a:pt x="36" y="85"/>
                  </a:cubicBezTo>
                  <a:lnTo>
                    <a:pt x="24" y="85"/>
                  </a:lnTo>
                  <a:close/>
                  <a:moveTo>
                    <a:pt x="49" y="7"/>
                  </a:moveTo>
                  <a:cubicBezTo>
                    <a:pt x="59" y="3"/>
                    <a:pt x="69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61" y="12"/>
                    <a:pt x="44" y="20"/>
                    <a:pt x="31" y="34"/>
                  </a:cubicBezTo>
                  <a:cubicBezTo>
                    <a:pt x="18" y="48"/>
                    <a:pt x="11" y="67"/>
                    <a:pt x="12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75"/>
                    <a:pt x="1" y="65"/>
                    <a:pt x="5" y="55"/>
                  </a:cubicBezTo>
                  <a:cubicBezTo>
                    <a:pt x="9" y="44"/>
                    <a:pt x="14" y="35"/>
                    <a:pt x="22" y="26"/>
                  </a:cubicBezTo>
                  <a:cubicBezTo>
                    <a:pt x="30" y="18"/>
                    <a:pt x="39" y="12"/>
                    <a:pt x="49" y="7"/>
                  </a:cubicBezTo>
                  <a:close/>
                  <a:moveTo>
                    <a:pt x="75" y="83"/>
                  </a:moveTo>
                  <a:cubicBezTo>
                    <a:pt x="77" y="85"/>
                    <a:pt x="81" y="85"/>
                    <a:pt x="83" y="83"/>
                  </a:cubicBezTo>
                  <a:cubicBezTo>
                    <a:pt x="85" y="80"/>
                    <a:pt x="85" y="77"/>
                    <a:pt x="83" y="74"/>
                  </a:cubicBezTo>
                  <a:cubicBezTo>
                    <a:pt x="80" y="72"/>
                    <a:pt x="77" y="72"/>
                    <a:pt x="74" y="75"/>
                  </a:cubicBezTo>
                  <a:cubicBezTo>
                    <a:pt x="72" y="77"/>
                    <a:pt x="72" y="81"/>
                    <a:pt x="7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8" name="Freeform 227"/>
            <p:cNvSpPr>
              <a:spLocks noEditPoints="1"/>
            </p:cNvSpPr>
            <p:nvPr/>
          </p:nvSpPr>
          <p:spPr bwMode="auto">
            <a:xfrm>
              <a:off x="7782165" y="3068712"/>
              <a:ext cx="230965" cy="227050"/>
            </a:xfrm>
            <a:custGeom>
              <a:avLst/>
              <a:gdLst>
                <a:gd name="T0" fmla="*/ 14 w 72"/>
                <a:gd name="T1" fmla="*/ 35 h 71"/>
                <a:gd name="T2" fmla="*/ 14 w 72"/>
                <a:gd name="T3" fmla="*/ 33 h 71"/>
                <a:gd name="T4" fmla="*/ 1 w 72"/>
                <a:gd name="T5" fmla="*/ 29 h 71"/>
                <a:gd name="T6" fmla="*/ 0 w 72"/>
                <a:gd name="T7" fmla="*/ 35 h 71"/>
                <a:gd name="T8" fmla="*/ 11 w 72"/>
                <a:gd name="T9" fmla="*/ 62 h 71"/>
                <a:gd name="T10" fmla="*/ 19 w 72"/>
                <a:gd name="T11" fmla="*/ 51 h 71"/>
                <a:gd name="T12" fmla="*/ 14 w 72"/>
                <a:gd name="T13" fmla="*/ 35 h 71"/>
                <a:gd name="T14" fmla="*/ 58 w 72"/>
                <a:gd name="T15" fmla="*/ 35 h 71"/>
                <a:gd name="T16" fmla="*/ 53 w 72"/>
                <a:gd name="T17" fmla="*/ 51 h 71"/>
                <a:gd name="T18" fmla="*/ 61 w 72"/>
                <a:gd name="T19" fmla="*/ 62 h 71"/>
                <a:gd name="T20" fmla="*/ 72 w 72"/>
                <a:gd name="T21" fmla="*/ 35 h 71"/>
                <a:gd name="T22" fmla="*/ 71 w 72"/>
                <a:gd name="T23" fmla="*/ 29 h 71"/>
                <a:gd name="T24" fmla="*/ 58 w 72"/>
                <a:gd name="T25" fmla="*/ 33 h 71"/>
                <a:gd name="T26" fmla="*/ 58 w 72"/>
                <a:gd name="T27" fmla="*/ 35 h 71"/>
                <a:gd name="T28" fmla="*/ 40 w 72"/>
                <a:gd name="T29" fmla="*/ 13 h 71"/>
                <a:gd name="T30" fmla="*/ 56 w 72"/>
                <a:gd name="T31" fmla="*/ 24 h 71"/>
                <a:gd name="T32" fmla="*/ 68 w 72"/>
                <a:gd name="T33" fmla="*/ 20 h 71"/>
                <a:gd name="T34" fmla="*/ 40 w 72"/>
                <a:gd name="T35" fmla="*/ 0 h 71"/>
                <a:gd name="T36" fmla="*/ 40 w 72"/>
                <a:gd name="T37" fmla="*/ 13 h 71"/>
                <a:gd name="T38" fmla="*/ 16 w 72"/>
                <a:gd name="T39" fmla="*/ 24 h 71"/>
                <a:gd name="T40" fmla="*/ 31 w 72"/>
                <a:gd name="T41" fmla="*/ 13 h 71"/>
                <a:gd name="T42" fmla="*/ 31 w 72"/>
                <a:gd name="T43" fmla="*/ 0 h 71"/>
                <a:gd name="T44" fmla="*/ 3 w 72"/>
                <a:gd name="T45" fmla="*/ 20 h 71"/>
                <a:gd name="T46" fmla="*/ 16 w 72"/>
                <a:gd name="T47" fmla="*/ 24 h 71"/>
                <a:gd name="T48" fmla="*/ 45 w 72"/>
                <a:gd name="T49" fmla="*/ 56 h 71"/>
                <a:gd name="T50" fmla="*/ 36 w 72"/>
                <a:gd name="T51" fmla="*/ 58 h 71"/>
                <a:gd name="T52" fmla="*/ 27 w 72"/>
                <a:gd name="T53" fmla="*/ 56 h 71"/>
                <a:gd name="T54" fmla="*/ 19 w 72"/>
                <a:gd name="T55" fmla="*/ 67 h 71"/>
                <a:gd name="T56" fmla="*/ 36 w 72"/>
                <a:gd name="T57" fmla="*/ 71 h 71"/>
                <a:gd name="T58" fmla="*/ 53 w 72"/>
                <a:gd name="T59" fmla="*/ 67 h 71"/>
                <a:gd name="T60" fmla="*/ 45 w 72"/>
                <a:gd name="T61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71">
                  <a:moveTo>
                    <a:pt x="14" y="35"/>
                  </a:moveTo>
                  <a:cubicBezTo>
                    <a:pt x="14" y="35"/>
                    <a:pt x="14" y="34"/>
                    <a:pt x="14" y="3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3"/>
                    <a:pt x="0" y="35"/>
                  </a:cubicBezTo>
                  <a:cubicBezTo>
                    <a:pt x="0" y="46"/>
                    <a:pt x="4" y="55"/>
                    <a:pt x="11" y="6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7"/>
                    <a:pt x="14" y="41"/>
                    <a:pt x="14" y="35"/>
                  </a:cubicBezTo>
                  <a:close/>
                  <a:moveTo>
                    <a:pt x="58" y="35"/>
                  </a:moveTo>
                  <a:cubicBezTo>
                    <a:pt x="58" y="41"/>
                    <a:pt x="56" y="47"/>
                    <a:pt x="53" y="51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8" y="55"/>
                    <a:pt x="72" y="46"/>
                    <a:pt x="72" y="35"/>
                  </a:cubicBezTo>
                  <a:cubicBezTo>
                    <a:pt x="72" y="33"/>
                    <a:pt x="72" y="31"/>
                    <a:pt x="71" y="29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4"/>
                    <a:pt x="58" y="35"/>
                    <a:pt x="58" y="35"/>
                  </a:cubicBezTo>
                  <a:close/>
                  <a:moveTo>
                    <a:pt x="40" y="13"/>
                  </a:moveTo>
                  <a:cubicBezTo>
                    <a:pt x="47" y="15"/>
                    <a:pt x="52" y="19"/>
                    <a:pt x="56" y="24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3" y="9"/>
                    <a:pt x="53" y="1"/>
                    <a:pt x="40" y="0"/>
                  </a:cubicBezTo>
                  <a:lnTo>
                    <a:pt x="40" y="13"/>
                  </a:lnTo>
                  <a:close/>
                  <a:moveTo>
                    <a:pt x="16" y="24"/>
                  </a:moveTo>
                  <a:cubicBezTo>
                    <a:pt x="20" y="19"/>
                    <a:pt x="25" y="15"/>
                    <a:pt x="31" y="1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9" y="1"/>
                    <a:pt x="9" y="9"/>
                    <a:pt x="3" y="20"/>
                  </a:cubicBezTo>
                  <a:lnTo>
                    <a:pt x="16" y="24"/>
                  </a:lnTo>
                  <a:close/>
                  <a:moveTo>
                    <a:pt x="45" y="56"/>
                  </a:moveTo>
                  <a:cubicBezTo>
                    <a:pt x="42" y="57"/>
                    <a:pt x="39" y="58"/>
                    <a:pt x="36" y="58"/>
                  </a:cubicBezTo>
                  <a:cubicBezTo>
                    <a:pt x="33" y="58"/>
                    <a:pt x="30" y="57"/>
                    <a:pt x="27" y="5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4" y="70"/>
                    <a:pt x="30" y="71"/>
                    <a:pt x="36" y="71"/>
                  </a:cubicBezTo>
                  <a:cubicBezTo>
                    <a:pt x="42" y="71"/>
                    <a:pt x="48" y="70"/>
                    <a:pt x="53" y="67"/>
                  </a:cubicBezTo>
                  <a:lnTo>
                    <a:pt x="4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0" name="Freeform 229"/>
            <p:cNvSpPr>
              <a:spLocks noEditPoints="1"/>
            </p:cNvSpPr>
            <p:nvPr/>
          </p:nvSpPr>
          <p:spPr bwMode="auto">
            <a:xfrm>
              <a:off x="8409033" y="762985"/>
              <a:ext cx="189861" cy="187904"/>
            </a:xfrm>
            <a:custGeom>
              <a:avLst/>
              <a:gdLst>
                <a:gd name="T0" fmla="*/ 30 w 59"/>
                <a:gd name="T1" fmla="*/ 0 h 59"/>
                <a:gd name="T2" fmla="*/ 0 w 59"/>
                <a:gd name="T3" fmla="*/ 29 h 59"/>
                <a:gd name="T4" fmla="*/ 30 w 59"/>
                <a:gd name="T5" fmla="*/ 59 h 59"/>
                <a:gd name="T6" fmla="*/ 59 w 59"/>
                <a:gd name="T7" fmla="*/ 29 h 59"/>
                <a:gd name="T8" fmla="*/ 30 w 59"/>
                <a:gd name="T9" fmla="*/ 0 h 59"/>
                <a:gd name="T10" fmla="*/ 47 w 59"/>
                <a:gd name="T11" fmla="*/ 25 h 59"/>
                <a:gd name="T12" fmla="*/ 31 w 59"/>
                <a:gd name="T13" fmla="*/ 47 h 59"/>
                <a:gd name="T14" fmla="*/ 24 w 59"/>
                <a:gd name="T15" fmla="*/ 44 h 59"/>
                <a:gd name="T16" fmla="*/ 18 w 59"/>
                <a:gd name="T17" fmla="*/ 27 h 59"/>
                <a:gd name="T18" fmla="*/ 14 w 59"/>
                <a:gd name="T19" fmla="*/ 28 h 59"/>
                <a:gd name="T20" fmla="*/ 12 w 59"/>
                <a:gd name="T21" fmla="*/ 26 h 59"/>
                <a:gd name="T22" fmla="*/ 23 w 59"/>
                <a:gd name="T23" fmla="*/ 18 h 59"/>
                <a:gd name="T24" fmla="*/ 29 w 59"/>
                <a:gd name="T25" fmla="*/ 30 h 59"/>
                <a:gd name="T26" fmla="*/ 32 w 59"/>
                <a:gd name="T27" fmla="*/ 37 h 59"/>
                <a:gd name="T28" fmla="*/ 36 w 59"/>
                <a:gd name="T29" fmla="*/ 31 h 59"/>
                <a:gd name="T30" fmla="*/ 32 w 59"/>
                <a:gd name="T31" fmla="*/ 26 h 59"/>
                <a:gd name="T32" fmla="*/ 47 w 59"/>
                <a:gd name="T33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0" y="13"/>
                    <a:pt x="0" y="29"/>
                  </a:cubicBezTo>
                  <a:cubicBezTo>
                    <a:pt x="0" y="45"/>
                    <a:pt x="14" y="59"/>
                    <a:pt x="30" y="59"/>
                  </a:cubicBezTo>
                  <a:cubicBezTo>
                    <a:pt x="46" y="59"/>
                    <a:pt x="59" y="45"/>
                    <a:pt x="59" y="29"/>
                  </a:cubicBezTo>
                  <a:cubicBezTo>
                    <a:pt x="59" y="13"/>
                    <a:pt x="46" y="0"/>
                    <a:pt x="30" y="0"/>
                  </a:cubicBezTo>
                  <a:close/>
                  <a:moveTo>
                    <a:pt x="47" y="25"/>
                  </a:moveTo>
                  <a:cubicBezTo>
                    <a:pt x="45" y="36"/>
                    <a:pt x="34" y="45"/>
                    <a:pt x="31" y="47"/>
                  </a:cubicBezTo>
                  <a:cubicBezTo>
                    <a:pt x="28" y="49"/>
                    <a:pt x="25" y="46"/>
                    <a:pt x="24" y="44"/>
                  </a:cubicBezTo>
                  <a:cubicBezTo>
                    <a:pt x="22" y="42"/>
                    <a:pt x="19" y="28"/>
                    <a:pt x="18" y="27"/>
                  </a:cubicBezTo>
                  <a:cubicBezTo>
                    <a:pt x="17" y="25"/>
                    <a:pt x="14" y="28"/>
                    <a:pt x="14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8" y="19"/>
                    <a:pt x="23" y="18"/>
                  </a:cubicBezTo>
                  <a:cubicBezTo>
                    <a:pt x="28" y="17"/>
                    <a:pt x="28" y="25"/>
                    <a:pt x="29" y="30"/>
                  </a:cubicBezTo>
                  <a:cubicBezTo>
                    <a:pt x="30" y="34"/>
                    <a:pt x="31" y="37"/>
                    <a:pt x="32" y="37"/>
                  </a:cubicBezTo>
                  <a:cubicBezTo>
                    <a:pt x="33" y="37"/>
                    <a:pt x="34" y="34"/>
                    <a:pt x="36" y="31"/>
                  </a:cubicBezTo>
                  <a:cubicBezTo>
                    <a:pt x="39" y="27"/>
                    <a:pt x="36" y="23"/>
                    <a:pt x="32" y="26"/>
                  </a:cubicBezTo>
                  <a:cubicBezTo>
                    <a:pt x="34" y="16"/>
                    <a:pt x="49" y="14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99" name="Rectangle 398"/>
          <p:cNvSpPr/>
          <p:nvPr/>
        </p:nvSpPr>
        <p:spPr>
          <a:xfrm>
            <a:off x="777034" y="1016819"/>
            <a:ext cx="352570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Reflect professionalism Infographic</a:t>
            </a:r>
            <a:endParaRPr lang="id-ID" sz="1600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330" name="TextBox 329"/>
          <p:cNvSpPr txBox="1"/>
          <p:nvPr/>
        </p:nvSpPr>
        <p:spPr>
          <a:xfrm>
            <a:off x="337742" y="3740949"/>
            <a:ext cx="52935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4800" b="1" dirty="0" smtClean="0">
                <a:solidFill>
                  <a:srgbClr val="358FCB"/>
                </a:solidFill>
                <a:latin typeface="Raleway" panose="020B0003030101060003" pitchFamily="34" charset="0"/>
              </a:rPr>
              <a:t>GRAPHIC DESIGN</a:t>
            </a:r>
            <a:endParaRPr lang="id-ID" sz="4800" b="1" dirty="0">
              <a:solidFill>
                <a:srgbClr val="358FCB"/>
              </a:solidFill>
              <a:latin typeface="Raleway" panose="020B0003030101060003" pitchFamily="34" charset="0"/>
            </a:endParaRPr>
          </a:p>
        </p:txBody>
      </p:sp>
      <p:sp>
        <p:nvSpPr>
          <p:cNvPr id="331" name="Rectangle 330"/>
          <p:cNvSpPr/>
          <p:nvPr/>
        </p:nvSpPr>
        <p:spPr>
          <a:xfrm>
            <a:off x="616031" y="4516782"/>
            <a:ext cx="50152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1400" b="1" dirty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Suitable for all categories </a:t>
            </a:r>
            <a:r>
              <a:rPr lang="id-ID" sz="1400" dirty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business and personal presentation, eaque ipsa quae ab illo inventore veritatis et quasi architecto beatae vitae dicta sunt explicabo </a:t>
            </a: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farmers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ensure that we will bring the best of the market to </a:t>
            </a: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your</a:t>
            </a:r>
            <a:r>
              <a:rPr lang="id-ID" sz="1400" dirty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 </a:t>
            </a:r>
            <a:r>
              <a:rPr lang="id-ID" sz="1400" dirty="0" smtClean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kim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871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8" grpId="0"/>
      <p:bldP spid="399" grpId="0"/>
      <p:bldP spid="330" grpId="0"/>
      <p:bldP spid="3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21"/>
          <p:cNvSpPr>
            <a:spLocks noEditPoints="1"/>
          </p:cNvSpPr>
          <p:nvPr/>
        </p:nvSpPr>
        <p:spPr bwMode="auto">
          <a:xfrm>
            <a:off x="6436513" y="2480592"/>
            <a:ext cx="935374" cy="935374"/>
          </a:xfrm>
          <a:custGeom>
            <a:avLst/>
            <a:gdLst>
              <a:gd name="T0" fmla="*/ 175 w 349"/>
              <a:gd name="T1" fmla="*/ 0 h 349"/>
              <a:gd name="T2" fmla="*/ 0 w 349"/>
              <a:gd name="T3" fmla="*/ 174 h 349"/>
              <a:gd name="T4" fmla="*/ 175 w 349"/>
              <a:gd name="T5" fmla="*/ 349 h 349"/>
              <a:gd name="T6" fmla="*/ 349 w 349"/>
              <a:gd name="T7" fmla="*/ 174 h 349"/>
              <a:gd name="T8" fmla="*/ 175 w 349"/>
              <a:gd name="T9" fmla="*/ 0 h 349"/>
              <a:gd name="T10" fmla="*/ 178 w 349"/>
              <a:gd name="T11" fmla="*/ 289 h 349"/>
              <a:gd name="T12" fmla="*/ 178 w 349"/>
              <a:gd name="T13" fmla="*/ 289 h 349"/>
              <a:gd name="T14" fmla="*/ 178 w 349"/>
              <a:gd name="T15" fmla="*/ 289 h 349"/>
              <a:gd name="T16" fmla="*/ 178 w 349"/>
              <a:gd name="T17" fmla="*/ 289 h 349"/>
              <a:gd name="T18" fmla="*/ 178 w 349"/>
              <a:gd name="T19" fmla="*/ 289 h 349"/>
              <a:gd name="T20" fmla="*/ 72 w 349"/>
              <a:gd name="T21" fmla="*/ 165 h 349"/>
              <a:gd name="T22" fmla="*/ 173 w 349"/>
              <a:gd name="T23" fmla="*/ 151 h 349"/>
              <a:gd name="T24" fmla="*/ 176 w 349"/>
              <a:gd name="T25" fmla="*/ 161 h 349"/>
              <a:gd name="T26" fmla="*/ 178 w 349"/>
              <a:gd name="T27" fmla="*/ 151 h 349"/>
              <a:gd name="T28" fmla="*/ 280 w 349"/>
              <a:gd name="T29" fmla="*/ 162 h 349"/>
              <a:gd name="T30" fmla="*/ 178 w 349"/>
              <a:gd name="T31" fmla="*/ 289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49" h="349">
                <a:moveTo>
                  <a:pt x="175" y="0"/>
                </a:moveTo>
                <a:cubicBezTo>
                  <a:pt x="78" y="0"/>
                  <a:pt x="0" y="78"/>
                  <a:pt x="0" y="174"/>
                </a:cubicBezTo>
                <a:cubicBezTo>
                  <a:pt x="0" y="271"/>
                  <a:pt x="78" y="349"/>
                  <a:pt x="175" y="349"/>
                </a:cubicBezTo>
                <a:cubicBezTo>
                  <a:pt x="271" y="349"/>
                  <a:pt x="349" y="271"/>
                  <a:pt x="349" y="174"/>
                </a:cubicBezTo>
                <a:cubicBezTo>
                  <a:pt x="349" y="78"/>
                  <a:pt x="271" y="0"/>
                  <a:pt x="175" y="0"/>
                </a:cubicBezTo>
                <a:close/>
                <a:moveTo>
                  <a:pt x="178" y="289"/>
                </a:moveTo>
                <a:cubicBezTo>
                  <a:pt x="178" y="289"/>
                  <a:pt x="178" y="289"/>
                  <a:pt x="178" y="289"/>
                </a:cubicBezTo>
                <a:cubicBezTo>
                  <a:pt x="178" y="289"/>
                  <a:pt x="178" y="289"/>
                  <a:pt x="178" y="289"/>
                </a:cubicBezTo>
                <a:cubicBezTo>
                  <a:pt x="178" y="289"/>
                  <a:pt x="178" y="289"/>
                  <a:pt x="178" y="289"/>
                </a:cubicBezTo>
                <a:cubicBezTo>
                  <a:pt x="178" y="289"/>
                  <a:pt x="178" y="289"/>
                  <a:pt x="178" y="289"/>
                </a:cubicBezTo>
                <a:cubicBezTo>
                  <a:pt x="142" y="257"/>
                  <a:pt x="73" y="220"/>
                  <a:pt x="72" y="165"/>
                </a:cubicBezTo>
                <a:cubicBezTo>
                  <a:pt x="72" y="96"/>
                  <a:pt x="157" y="86"/>
                  <a:pt x="173" y="151"/>
                </a:cubicBezTo>
                <a:cubicBezTo>
                  <a:pt x="176" y="161"/>
                  <a:pt x="176" y="161"/>
                  <a:pt x="176" y="161"/>
                </a:cubicBezTo>
                <a:cubicBezTo>
                  <a:pt x="178" y="151"/>
                  <a:pt x="178" y="151"/>
                  <a:pt x="178" y="151"/>
                </a:cubicBezTo>
                <a:cubicBezTo>
                  <a:pt x="193" y="86"/>
                  <a:pt x="279" y="93"/>
                  <a:pt x="280" y="162"/>
                </a:cubicBezTo>
                <a:cubicBezTo>
                  <a:pt x="280" y="218"/>
                  <a:pt x="212" y="256"/>
                  <a:pt x="178" y="28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6" name="Freeform 22"/>
          <p:cNvSpPr>
            <a:spLocks noEditPoints="1"/>
          </p:cNvSpPr>
          <p:nvPr/>
        </p:nvSpPr>
        <p:spPr bwMode="auto">
          <a:xfrm>
            <a:off x="6986211" y="1528963"/>
            <a:ext cx="942762" cy="942762"/>
          </a:xfrm>
          <a:custGeom>
            <a:avLst/>
            <a:gdLst>
              <a:gd name="T0" fmla="*/ 176 w 352"/>
              <a:gd name="T1" fmla="*/ 0 h 352"/>
              <a:gd name="T2" fmla="*/ 0 w 352"/>
              <a:gd name="T3" fmla="*/ 176 h 352"/>
              <a:gd name="T4" fmla="*/ 176 w 352"/>
              <a:gd name="T5" fmla="*/ 352 h 352"/>
              <a:gd name="T6" fmla="*/ 352 w 352"/>
              <a:gd name="T7" fmla="*/ 176 h 352"/>
              <a:gd name="T8" fmla="*/ 176 w 352"/>
              <a:gd name="T9" fmla="*/ 0 h 352"/>
              <a:gd name="T10" fmla="*/ 89 w 352"/>
              <a:gd name="T11" fmla="*/ 90 h 352"/>
              <a:gd name="T12" fmla="*/ 263 w 352"/>
              <a:gd name="T13" fmla="*/ 90 h 352"/>
              <a:gd name="T14" fmla="*/ 276 w 352"/>
              <a:gd name="T15" fmla="*/ 93 h 352"/>
              <a:gd name="T16" fmla="*/ 176 w 352"/>
              <a:gd name="T17" fmla="*/ 182 h 352"/>
              <a:gd name="T18" fmla="*/ 75 w 352"/>
              <a:gd name="T19" fmla="*/ 93 h 352"/>
              <a:gd name="T20" fmla="*/ 89 w 352"/>
              <a:gd name="T21" fmla="*/ 90 h 352"/>
              <a:gd name="T22" fmla="*/ 60 w 352"/>
              <a:gd name="T23" fmla="*/ 235 h 352"/>
              <a:gd name="T24" fmla="*/ 60 w 352"/>
              <a:gd name="T25" fmla="*/ 119 h 352"/>
              <a:gd name="T26" fmla="*/ 65 w 352"/>
              <a:gd name="T27" fmla="*/ 103 h 352"/>
              <a:gd name="T28" fmla="*/ 137 w 352"/>
              <a:gd name="T29" fmla="*/ 167 h 352"/>
              <a:gd name="T30" fmla="*/ 64 w 352"/>
              <a:gd name="T31" fmla="*/ 248 h 352"/>
              <a:gd name="T32" fmla="*/ 60 w 352"/>
              <a:gd name="T33" fmla="*/ 235 h 352"/>
              <a:gd name="T34" fmla="*/ 263 w 352"/>
              <a:gd name="T35" fmla="*/ 263 h 352"/>
              <a:gd name="T36" fmla="*/ 89 w 352"/>
              <a:gd name="T37" fmla="*/ 263 h 352"/>
              <a:gd name="T38" fmla="*/ 74 w 352"/>
              <a:gd name="T39" fmla="*/ 259 h 352"/>
              <a:gd name="T40" fmla="*/ 148 w 352"/>
              <a:gd name="T41" fmla="*/ 176 h 352"/>
              <a:gd name="T42" fmla="*/ 171 w 352"/>
              <a:gd name="T43" fmla="*/ 197 h 352"/>
              <a:gd name="T44" fmla="*/ 176 w 352"/>
              <a:gd name="T45" fmla="*/ 198 h 352"/>
              <a:gd name="T46" fmla="*/ 181 w 352"/>
              <a:gd name="T47" fmla="*/ 197 h 352"/>
              <a:gd name="T48" fmla="*/ 204 w 352"/>
              <a:gd name="T49" fmla="*/ 176 h 352"/>
              <a:gd name="T50" fmla="*/ 278 w 352"/>
              <a:gd name="T51" fmla="*/ 259 h 352"/>
              <a:gd name="T52" fmla="*/ 263 w 352"/>
              <a:gd name="T53" fmla="*/ 263 h 352"/>
              <a:gd name="T54" fmla="*/ 286 w 352"/>
              <a:gd name="T55" fmla="*/ 233 h 352"/>
              <a:gd name="T56" fmla="*/ 283 w 352"/>
              <a:gd name="T57" fmla="*/ 247 h 352"/>
              <a:gd name="T58" fmla="*/ 211 w 352"/>
              <a:gd name="T59" fmla="*/ 167 h 352"/>
              <a:gd name="T60" fmla="*/ 282 w 352"/>
              <a:gd name="T61" fmla="*/ 105 h 352"/>
              <a:gd name="T62" fmla="*/ 286 w 352"/>
              <a:gd name="T63" fmla="*/ 120 h 352"/>
              <a:gd name="T64" fmla="*/ 286 w 352"/>
              <a:gd name="T65" fmla="*/ 233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2" h="352">
                <a:moveTo>
                  <a:pt x="176" y="0"/>
                </a:moveTo>
                <a:cubicBezTo>
                  <a:pt x="79" y="0"/>
                  <a:pt x="0" y="79"/>
                  <a:pt x="0" y="176"/>
                </a:cubicBezTo>
                <a:cubicBezTo>
                  <a:pt x="0" y="273"/>
                  <a:pt x="79" y="352"/>
                  <a:pt x="176" y="352"/>
                </a:cubicBezTo>
                <a:cubicBezTo>
                  <a:pt x="273" y="352"/>
                  <a:pt x="352" y="273"/>
                  <a:pt x="352" y="176"/>
                </a:cubicBezTo>
                <a:cubicBezTo>
                  <a:pt x="352" y="79"/>
                  <a:pt x="273" y="0"/>
                  <a:pt x="176" y="0"/>
                </a:cubicBezTo>
                <a:close/>
                <a:moveTo>
                  <a:pt x="89" y="90"/>
                </a:moveTo>
                <a:cubicBezTo>
                  <a:pt x="263" y="90"/>
                  <a:pt x="263" y="90"/>
                  <a:pt x="263" y="90"/>
                </a:cubicBezTo>
                <a:cubicBezTo>
                  <a:pt x="268" y="90"/>
                  <a:pt x="272" y="91"/>
                  <a:pt x="276" y="93"/>
                </a:cubicBezTo>
                <a:cubicBezTo>
                  <a:pt x="176" y="182"/>
                  <a:pt x="176" y="182"/>
                  <a:pt x="176" y="182"/>
                </a:cubicBezTo>
                <a:cubicBezTo>
                  <a:pt x="75" y="93"/>
                  <a:pt x="75" y="93"/>
                  <a:pt x="75" y="93"/>
                </a:cubicBezTo>
                <a:cubicBezTo>
                  <a:pt x="79" y="91"/>
                  <a:pt x="84" y="90"/>
                  <a:pt x="89" y="90"/>
                </a:cubicBezTo>
                <a:close/>
                <a:moveTo>
                  <a:pt x="60" y="235"/>
                </a:moveTo>
                <a:cubicBezTo>
                  <a:pt x="60" y="119"/>
                  <a:pt x="60" y="119"/>
                  <a:pt x="60" y="119"/>
                </a:cubicBezTo>
                <a:cubicBezTo>
                  <a:pt x="60" y="113"/>
                  <a:pt x="62" y="108"/>
                  <a:pt x="65" y="103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64" y="248"/>
                  <a:pt x="64" y="248"/>
                  <a:pt x="64" y="248"/>
                </a:cubicBezTo>
                <a:cubicBezTo>
                  <a:pt x="62" y="244"/>
                  <a:pt x="60" y="240"/>
                  <a:pt x="60" y="235"/>
                </a:cubicBezTo>
                <a:close/>
                <a:moveTo>
                  <a:pt x="263" y="263"/>
                </a:moveTo>
                <a:cubicBezTo>
                  <a:pt x="89" y="263"/>
                  <a:pt x="89" y="263"/>
                  <a:pt x="89" y="263"/>
                </a:cubicBezTo>
                <a:cubicBezTo>
                  <a:pt x="83" y="263"/>
                  <a:pt x="78" y="262"/>
                  <a:pt x="74" y="259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171" y="197"/>
                  <a:pt x="171" y="197"/>
                  <a:pt x="171" y="197"/>
                </a:cubicBezTo>
                <a:cubicBezTo>
                  <a:pt x="172" y="198"/>
                  <a:pt x="174" y="198"/>
                  <a:pt x="176" y="198"/>
                </a:cubicBezTo>
                <a:cubicBezTo>
                  <a:pt x="178" y="198"/>
                  <a:pt x="179" y="198"/>
                  <a:pt x="181" y="197"/>
                </a:cubicBezTo>
                <a:cubicBezTo>
                  <a:pt x="204" y="176"/>
                  <a:pt x="204" y="176"/>
                  <a:pt x="204" y="176"/>
                </a:cubicBezTo>
                <a:cubicBezTo>
                  <a:pt x="278" y="259"/>
                  <a:pt x="278" y="259"/>
                  <a:pt x="278" y="259"/>
                </a:cubicBezTo>
                <a:cubicBezTo>
                  <a:pt x="274" y="262"/>
                  <a:pt x="268" y="263"/>
                  <a:pt x="263" y="263"/>
                </a:cubicBezTo>
                <a:close/>
                <a:moveTo>
                  <a:pt x="286" y="233"/>
                </a:moveTo>
                <a:cubicBezTo>
                  <a:pt x="286" y="238"/>
                  <a:pt x="285" y="243"/>
                  <a:pt x="283" y="247"/>
                </a:cubicBezTo>
                <a:cubicBezTo>
                  <a:pt x="211" y="167"/>
                  <a:pt x="211" y="167"/>
                  <a:pt x="211" y="167"/>
                </a:cubicBezTo>
                <a:cubicBezTo>
                  <a:pt x="282" y="105"/>
                  <a:pt x="282" y="105"/>
                  <a:pt x="282" y="105"/>
                </a:cubicBezTo>
                <a:cubicBezTo>
                  <a:pt x="285" y="109"/>
                  <a:pt x="286" y="115"/>
                  <a:pt x="286" y="120"/>
                </a:cubicBezTo>
                <a:lnTo>
                  <a:pt x="286" y="23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93" name="Group 92"/>
          <p:cNvGrpSpPr/>
          <p:nvPr/>
        </p:nvGrpSpPr>
        <p:grpSpPr>
          <a:xfrm>
            <a:off x="7376320" y="3426309"/>
            <a:ext cx="766918" cy="768396"/>
            <a:chOff x="4427538" y="3192463"/>
            <a:chExt cx="823913" cy="825500"/>
          </a:xfrm>
          <a:solidFill>
            <a:srgbClr val="358FCB"/>
          </a:solidFill>
        </p:grpSpPr>
        <p:sp>
          <p:nvSpPr>
            <p:cNvPr id="37" name="Oval 23"/>
            <p:cNvSpPr>
              <a:spLocks noChangeArrowheads="1"/>
            </p:cNvSpPr>
            <p:nvPr/>
          </p:nvSpPr>
          <p:spPr bwMode="auto">
            <a:xfrm>
              <a:off x="4813301" y="3825875"/>
              <a:ext cx="57150" cy="57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Rectangle 24"/>
            <p:cNvSpPr>
              <a:spLocks noChangeArrowheads="1"/>
            </p:cNvSpPr>
            <p:nvPr/>
          </p:nvSpPr>
          <p:spPr bwMode="auto">
            <a:xfrm>
              <a:off x="4784726" y="3352800"/>
              <a:ext cx="115888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25"/>
            <p:cNvSpPr>
              <a:spLocks noEditPoints="1"/>
            </p:cNvSpPr>
            <p:nvPr/>
          </p:nvSpPr>
          <p:spPr bwMode="auto">
            <a:xfrm>
              <a:off x="4427538" y="3192463"/>
              <a:ext cx="823913" cy="825500"/>
            </a:xfrm>
            <a:custGeom>
              <a:avLst/>
              <a:gdLst>
                <a:gd name="T0" fmla="*/ 143 w 286"/>
                <a:gd name="T1" fmla="*/ 0 h 287"/>
                <a:gd name="T2" fmla="*/ 0 w 286"/>
                <a:gd name="T3" fmla="*/ 143 h 287"/>
                <a:gd name="T4" fmla="*/ 143 w 286"/>
                <a:gd name="T5" fmla="*/ 287 h 287"/>
                <a:gd name="T6" fmla="*/ 286 w 286"/>
                <a:gd name="T7" fmla="*/ 143 h 287"/>
                <a:gd name="T8" fmla="*/ 143 w 286"/>
                <a:gd name="T9" fmla="*/ 0 h 287"/>
                <a:gd name="T10" fmla="*/ 201 w 286"/>
                <a:gd name="T11" fmla="*/ 234 h 287"/>
                <a:gd name="T12" fmla="*/ 187 w 286"/>
                <a:gd name="T13" fmla="*/ 248 h 287"/>
                <a:gd name="T14" fmla="*/ 101 w 286"/>
                <a:gd name="T15" fmla="*/ 248 h 287"/>
                <a:gd name="T16" fmla="*/ 87 w 286"/>
                <a:gd name="T17" fmla="*/ 234 h 287"/>
                <a:gd name="T18" fmla="*/ 87 w 286"/>
                <a:gd name="T19" fmla="*/ 60 h 287"/>
                <a:gd name="T20" fmla="*/ 101 w 286"/>
                <a:gd name="T21" fmla="*/ 46 h 287"/>
                <a:gd name="T22" fmla="*/ 187 w 286"/>
                <a:gd name="T23" fmla="*/ 46 h 287"/>
                <a:gd name="T24" fmla="*/ 201 w 286"/>
                <a:gd name="T25" fmla="*/ 60 h 287"/>
                <a:gd name="T26" fmla="*/ 201 w 286"/>
                <a:gd name="T27" fmla="*/ 23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6" h="287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7"/>
                    <a:pt x="143" y="287"/>
                  </a:cubicBezTo>
                  <a:cubicBezTo>
                    <a:pt x="222" y="287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201" y="234"/>
                  </a:moveTo>
                  <a:cubicBezTo>
                    <a:pt x="201" y="242"/>
                    <a:pt x="195" y="248"/>
                    <a:pt x="187" y="248"/>
                  </a:cubicBezTo>
                  <a:cubicBezTo>
                    <a:pt x="101" y="248"/>
                    <a:pt x="101" y="248"/>
                    <a:pt x="101" y="248"/>
                  </a:cubicBezTo>
                  <a:cubicBezTo>
                    <a:pt x="93" y="248"/>
                    <a:pt x="87" y="242"/>
                    <a:pt x="87" y="234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52"/>
                    <a:pt x="93" y="46"/>
                    <a:pt x="101" y="46"/>
                  </a:cubicBezTo>
                  <a:cubicBezTo>
                    <a:pt x="187" y="46"/>
                    <a:pt x="187" y="46"/>
                    <a:pt x="187" y="46"/>
                  </a:cubicBezTo>
                  <a:cubicBezTo>
                    <a:pt x="195" y="46"/>
                    <a:pt x="201" y="52"/>
                    <a:pt x="201" y="60"/>
                  </a:cubicBezTo>
                  <a:lnTo>
                    <a:pt x="201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Oval 26"/>
            <p:cNvSpPr>
              <a:spLocks noChangeArrowheads="1"/>
            </p:cNvSpPr>
            <p:nvPr/>
          </p:nvSpPr>
          <p:spPr bwMode="auto">
            <a:xfrm>
              <a:off x="4926013" y="3351213"/>
              <a:ext cx="2222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Rectangle 27"/>
            <p:cNvSpPr>
              <a:spLocks noChangeArrowheads="1"/>
            </p:cNvSpPr>
            <p:nvPr/>
          </p:nvSpPr>
          <p:spPr bwMode="auto">
            <a:xfrm>
              <a:off x="4710113" y="3397250"/>
              <a:ext cx="265113" cy="400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2" name="Freeform 28"/>
          <p:cNvSpPr>
            <a:spLocks noEditPoints="1"/>
          </p:cNvSpPr>
          <p:nvPr/>
        </p:nvSpPr>
        <p:spPr bwMode="auto">
          <a:xfrm>
            <a:off x="6235548" y="3544524"/>
            <a:ext cx="953107" cy="950151"/>
          </a:xfrm>
          <a:custGeom>
            <a:avLst/>
            <a:gdLst>
              <a:gd name="T0" fmla="*/ 178 w 356"/>
              <a:gd name="T1" fmla="*/ 0 h 355"/>
              <a:gd name="T2" fmla="*/ 0 w 356"/>
              <a:gd name="T3" fmla="*/ 177 h 355"/>
              <a:gd name="T4" fmla="*/ 178 w 356"/>
              <a:gd name="T5" fmla="*/ 355 h 355"/>
              <a:gd name="T6" fmla="*/ 356 w 356"/>
              <a:gd name="T7" fmla="*/ 177 h 355"/>
              <a:gd name="T8" fmla="*/ 178 w 356"/>
              <a:gd name="T9" fmla="*/ 0 h 355"/>
              <a:gd name="T10" fmla="*/ 186 w 356"/>
              <a:gd name="T11" fmla="*/ 124 h 355"/>
              <a:gd name="T12" fmla="*/ 186 w 356"/>
              <a:gd name="T13" fmla="*/ 246 h 355"/>
              <a:gd name="T14" fmla="*/ 140 w 356"/>
              <a:gd name="T15" fmla="*/ 276 h 355"/>
              <a:gd name="T16" fmla="*/ 94 w 356"/>
              <a:gd name="T17" fmla="*/ 246 h 355"/>
              <a:gd name="T18" fmla="*/ 140 w 356"/>
              <a:gd name="T19" fmla="*/ 215 h 355"/>
              <a:gd name="T20" fmla="*/ 170 w 356"/>
              <a:gd name="T21" fmla="*/ 223 h 355"/>
              <a:gd name="T22" fmla="*/ 170 w 356"/>
              <a:gd name="T23" fmla="*/ 78 h 355"/>
              <a:gd name="T24" fmla="*/ 186 w 356"/>
              <a:gd name="T25" fmla="*/ 78 h 355"/>
              <a:gd name="T26" fmla="*/ 262 w 356"/>
              <a:gd name="T27" fmla="*/ 185 h 355"/>
              <a:gd name="T28" fmla="*/ 186 w 356"/>
              <a:gd name="T29" fmla="*/ 124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6" h="355">
                <a:moveTo>
                  <a:pt x="178" y="0"/>
                </a:moveTo>
                <a:cubicBezTo>
                  <a:pt x="80" y="0"/>
                  <a:pt x="0" y="79"/>
                  <a:pt x="0" y="177"/>
                </a:cubicBezTo>
                <a:cubicBezTo>
                  <a:pt x="0" y="275"/>
                  <a:pt x="80" y="355"/>
                  <a:pt x="178" y="355"/>
                </a:cubicBezTo>
                <a:cubicBezTo>
                  <a:pt x="276" y="355"/>
                  <a:pt x="356" y="275"/>
                  <a:pt x="356" y="177"/>
                </a:cubicBezTo>
                <a:cubicBezTo>
                  <a:pt x="356" y="79"/>
                  <a:pt x="276" y="0"/>
                  <a:pt x="178" y="0"/>
                </a:cubicBezTo>
                <a:close/>
                <a:moveTo>
                  <a:pt x="186" y="124"/>
                </a:moveTo>
                <a:cubicBezTo>
                  <a:pt x="186" y="246"/>
                  <a:pt x="186" y="246"/>
                  <a:pt x="186" y="246"/>
                </a:cubicBezTo>
                <a:cubicBezTo>
                  <a:pt x="186" y="262"/>
                  <a:pt x="165" y="276"/>
                  <a:pt x="140" y="276"/>
                </a:cubicBezTo>
                <a:cubicBezTo>
                  <a:pt x="115" y="276"/>
                  <a:pt x="94" y="262"/>
                  <a:pt x="94" y="246"/>
                </a:cubicBezTo>
                <a:cubicBezTo>
                  <a:pt x="94" y="229"/>
                  <a:pt x="115" y="215"/>
                  <a:pt x="140" y="215"/>
                </a:cubicBezTo>
                <a:cubicBezTo>
                  <a:pt x="152" y="215"/>
                  <a:pt x="162" y="218"/>
                  <a:pt x="170" y="223"/>
                </a:cubicBezTo>
                <a:cubicBezTo>
                  <a:pt x="170" y="78"/>
                  <a:pt x="170" y="78"/>
                  <a:pt x="170" y="78"/>
                </a:cubicBezTo>
                <a:cubicBezTo>
                  <a:pt x="186" y="78"/>
                  <a:pt x="186" y="78"/>
                  <a:pt x="186" y="78"/>
                </a:cubicBezTo>
                <a:cubicBezTo>
                  <a:pt x="186" y="78"/>
                  <a:pt x="252" y="78"/>
                  <a:pt x="262" y="185"/>
                </a:cubicBezTo>
                <a:cubicBezTo>
                  <a:pt x="246" y="162"/>
                  <a:pt x="224" y="118"/>
                  <a:pt x="186" y="12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95" name="Group 94"/>
          <p:cNvGrpSpPr/>
          <p:nvPr/>
        </p:nvGrpSpPr>
        <p:grpSpPr>
          <a:xfrm>
            <a:off x="7315735" y="5396061"/>
            <a:ext cx="953107" cy="956062"/>
            <a:chOff x="4362451" y="5308600"/>
            <a:chExt cx="1023938" cy="1027113"/>
          </a:xfrm>
          <a:solidFill>
            <a:srgbClr val="358FCB"/>
          </a:solidFill>
        </p:grpSpPr>
        <p:sp>
          <p:nvSpPr>
            <p:cNvPr id="43" name="Freeform 29"/>
            <p:cNvSpPr>
              <a:spLocks noEditPoints="1"/>
            </p:cNvSpPr>
            <p:nvPr/>
          </p:nvSpPr>
          <p:spPr bwMode="auto">
            <a:xfrm>
              <a:off x="4362451" y="5308600"/>
              <a:ext cx="1023938" cy="1027113"/>
            </a:xfrm>
            <a:custGeom>
              <a:avLst/>
              <a:gdLst>
                <a:gd name="T0" fmla="*/ 178 w 356"/>
                <a:gd name="T1" fmla="*/ 0 h 357"/>
                <a:gd name="T2" fmla="*/ 0 w 356"/>
                <a:gd name="T3" fmla="*/ 179 h 357"/>
                <a:gd name="T4" fmla="*/ 178 w 356"/>
                <a:gd name="T5" fmla="*/ 357 h 357"/>
                <a:gd name="T6" fmla="*/ 356 w 356"/>
                <a:gd name="T7" fmla="*/ 179 h 357"/>
                <a:gd name="T8" fmla="*/ 178 w 356"/>
                <a:gd name="T9" fmla="*/ 0 h 357"/>
                <a:gd name="T10" fmla="*/ 276 w 356"/>
                <a:gd name="T11" fmla="*/ 268 h 357"/>
                <a:gd name="T12" fmla="*/ 80 w 356"/>
                <a:gd name="T13" fmla="*/ 268 h 357"/>
                <a:gd name="T14" fmla="*/ 80 w 356"/>
                <a:gd name="T15" fmla="*/ 190 h 357"/>
                <a:gd name="T16" fmla="*/ 148 w 356"/>
                <a:gd name="T17" fmla="*/ 190 h 357"/>
                <a:gd name="T18" fmla="*/ 148 w 356"/>
                <a:gd name="T19" fmla="*/ 210 h 357"/>
                <a:gd name="T20" fmla="*/ 148 w 356"/>
                <a:gd name="T21" fmla="*/ 224 h 357"/>
                <a:gd name="T22" fmla="*/ 208 w 356"/>
                <a:gd name="T23" fmla="*/ 224 h 357"/>
                <a:gd name="T24" fmla="*/ 208 w 356"/>
                <a:gd name="T25" fmla="*/ 224 h 357"/>
                <a:gd name="T26" fmla="*/ 208 w 356"/>
                <a:gd name="T27" fmla="*/ 210 h 357"/>
                <a:gd name="T28" fmla="*/ 208 w 356"/>
                <a:gd name="T29" fmla="*/ 190 h 357"/>
                <a:gd name="T30" fmla="*/ 276 w 356"/>
                <a:gd name="T31" fmla="*/ 190 h 357"/>
                <a:gd name="T32" fmla="*/ 276 w 356"/>
                <a:gd name="T33" fmla="*/ 268 h 357"/>
                <a:gd name="T34" fmla="*/ 276 w 356"/>
                <a:gd name="T35" fmla="*/ 176 h 357"/>
                <a:gd name="T36" fmla="*/ 194 w 356"/>
                <a:gd name="T37" fmla="*/ 176 h 357"/>
                <a:gd name="T38" fmla="*/ 194 w 356"/>
                <a:gd name="T39" fmla="*/ 176 h 357"/>
                <a:gd name="T40" fmla="*/ 194 w 356"/>
                <a:gd name="T41" fmla="*/ 176 h 357"/>
                <a:gd name="T42" fmla="*/ 194 w 356"/>
                <a:gd name="T43" fmla="*/ 210 h 357"/>
                <a:gd name="T44" fmla="*/ 162 w 356"/>
                <a:gd name="T45" fmla="*/ 210 h 357"/>
                <a:gd name="T46" fmla="*/ 162 w 356"/>
                <a:gd name="T47" fmla="*/ 176 h 357"/>
                <a:gd name="T48" fmla="*/ 162 w 356"/>
                <a:gd name="T49" fmla="*/ 176 h 357"/>
                <a:gd name="T50" fmla="*/ 80 w 356"/>
                <a:gd name="T51" fmla="*/ 176 h 357"/>
                <a:gd name="T52" fmla="*/ 80 w 356"/>
                <a:gd name="T53" fmla="*/ 121 h 357"/>
                <a:gd name="T54" fmla="*/ 139 w 356"/>
                <a:gd name="T55" fmla="*/ 121 h 357"/>
                <a:gd name="T56" fmla="*/ 139 w 356"/>
                <a:gd name="T57" fmla="*/ 121 h 357"/>
                <a:gd name="T58" fmla="*/ 139 w 356"/>
                <a:gd name="T59" fmla="*/ 83 h 357"/>
                <a:gd name="T60" fmla="*/ 217 w 356"/>
                <a:gd name="T61" fmla="*/ 83 h 357"/>
                <a:gd name="T62" fmla="*/ 217 w 356"/>
                <a:gd name="T63" fmla="*/ 121 h 357"/>
                <a:gd name="T64" fmla="*/ 217 w 356"/>
                <a:gd name="T65" fmla="*/ 121 h 357"/>
                <a:gd name="T66" fmla="*/ 276 w 356"/>
                <a:gd name="T67" fmla="*/ 121 h 357"/>
                <a:gd name="T68" fmla="*/ 276 w 356"/>
                <a:gd name="T69" fmla="*/ 176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6" h="357">
                  <a:moveTo>
                    <a:pt x="178" y="0"/>
                  </a:moveTo>
                  <a:cubicBezTo>
                    <a:pt x="79" y="0"/>
                    <a:pt x="0" y="80"/>
                    <a:pt x="0" y="179"/>
                  </a:cubicBezTo>
                  <a:cubicBezTo>
                    <a:pt x="0" y="277"/>
                    <a:pt x="79" y="357"/>
                    <a:pt x="178" y="357"/>
                  </a:cubicBezTo>
                  <a:cubicBezTo>
                    <a:pt x="277" y="357"/>
                    <a:pt x="356" y="277"/>
                    <a:pt x="356" y="179"/>
                  </a:cubicBezTo>
                  <a:cubicBezTo>
                    <a:pt x="356" y="80"/>
                    <a:pt x="277" y="0"/>
                    <a:pt x="178" y="0"/>
                  </a:cubicBezTo>
                  <a:close/>
                  <a:moveTo>
                    <a:pt x="276" y="268"/>
                  </a:moveTo>
                  <a:cubicBezTo>
                    <a:pt x="80" y="268"/>
                    <a:pt x="80" y="268"/>
                    <a:pt x="80" y="268"/>
                  </a:cubicBezTo>
                  <a:cubicBezTo>
                    <a:pt x="80" y="190"/>
                    <a:pt x="80" y="190"/>
                    <a:pt x="80" y="190"/>
                  </a:cubicBezTo>
                  <a:cubicBezTo>
                    <a:pt x="148" y="190"/>
                    <a:pt x="148" y="190"/>
                    <a:pt x="148" y="190"/>
                  </a:cubicBezTo>
                  <a:cubicBezTo>
                    <a:pt x="148" y="210"/>
                    <a:pt x="148" y="210"/>
                    <a:pt x="148" y="210"/>
                  </a:cubicBezTo>
                  <a:cubicBezTo>
                    <a:pt x="148" y="224"/>
                    <a:pt x="148" y="224"/>
                    <a:pt x="148" y="224"/>
                  </a:cubicBezTo>
                  <a:cubicBezTo>
                    <a:pt x="208" y="224"/>
                    <a:pt x="208" y="224"/>
                    <a:pt x="208" y="224"/>
                  </a:cubicBezTo>
                  <a:cubicBezTo>
                    <a:pt x="208" y="224"/>
                    <a:pt x="208" y="224"/>
                    <a:pt x="208" y="224"/>
                  </a:cubicBezTo>
                  <a:cubicBezTo>
                    <a:pt x="208" y="210"/>
                    <a:pt x="208" y="210"/>
                    <a:pt x="208" y="210"/>
                  </a:cubicBezTo>
                  <a:cubicBezTo>
                    <a:pt x="208" y="190"/>
                    <a:pt x="208" y="190"/>
                    <a:pt x="208" y="190"/>
                  </a:cubicBezTo>
                  <a:cubicBezTo>
                    <a:pt x="276" y="190"/>
                    <a:pt x="276" y="190"/>
                    <a:pt x="276" y="190"/>
                  </a:cubicBezTo>
                  <a:lnTo>
                    <a:pt x="276" y="268"/>
                  </a:lnTo>
                  <a:close/>
                  <a:moveTo>
                    <a:pt x="276" y="176"/>
                  </a:moveTo>
                  <a:cubicBezTo>
                    <a:pt x="194" y="176"/>
                    <a:pt x="194" y="176"/>
                    <a:pt x="194" y="176"/>
                  </a:cubicBezTo>
                  <a:cubicBezTo>
                    <a:pt x="194" y="176"/>
                    <a:pt x="194" y="176"/>
                    <a:pt x="194" y="176"/>
                  </a:cubicBezTo>
                  <a:cubicBezTo>
                    <a:pt x="194" y="176"/>
                    <a:pt x="194" y="176"/>
                    <a:pt x="194" y="176"/>
                  </a:cubicBezTo>
                  <a:cubicBezTo>
                    <a:pt x="194" y="210"/>
                    <a:pt x="194" y="210"/>
                    <a:pt x="194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2" y="176"/>
                    <a:pt x="162" y="176"/>
                    <a:pt x="162" y="176"/>
                  </a:cubicBezTo>
                  <a:cubicBezTo>
                    <a:pt x="162" y="176"/>
                    <a:pt x="162" y="176"/>
                    <a:pt x="162" y="176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21"/>
                    <a:pt x="80" y="121"/>
                    <a:pt x="80" y="121"/>
                  </a:cubicBezTo>
                  <a:cubicBezTo>
                    <a:pt x="139" y="121"/>
                    <a:pt x="139" y="121"/>
                    <a:pt x="139" y="121"/>
                  </a:cubicBezTo>
                  <a:cubicBezTo>
                    <a:pt x="139" y="121"/>
                    <a:pt x="139" y="121"/>
                    <a:pt x="139" y="121"/>
                  </a:cubicBezTo>
                  <a:cubicBezTo>
                    <a:pt x="139" y="83"/>
                    <a:pt x="139" y="83"/>
                    <a:pt x="139" y="83"/>
                  </a:cubicBezTo>
                  <a:cubicBezTo>
                    <a:pt x="217" y="83"/>
                    <a:pt x="217" y="83"/>
                    <a:pt x="217" y="83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76" y="121"/>
                    <a:pt x="276" y="121"/>
                    <a:pt x="276" y="121"/>
                  </a:cubicBezTo>
                  <a:lnTo>
                    <a:pt x="276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30"/>
            <p:cNvSpPr>
              <a:spLocks/>
            </p:cNvSpPr>
            <p:nvPr/>
          </p:nvSpPr>
          <p:spPr bwMode="auto">
            <a:xfrm>
              <a:off x="4822826" y="5618163"/>
              <a:ext cx="103188" cy="38100"/>
            </a:xfrm>
            <a:custGeom>
              <a:avLst/>
              <a:gdLst>
                <a:gd name="T0" fmla="*/ 0 w 65"/>
                <a:gd name="T1" fmla="*/ 0 h 24"/>
                <a:gd name="T2" fmla="*/ 0 w 65"/>
                <a:gd name="T3" fmla="*/ 24 h 24"/>
                <a:gd name="T4" fmla="*/ 0 w 65"/>
                <a:gd name="T5" fmla="*/ 24 h 24"/>
                <a:gd name="T6" fmla="*/ 65 w 65"/>
                <a:gd name="T7" fmla="*/ 24 h 24"/>
                <a:gd name="T8" fmla="*/ 65 w 65"/>
                <a:gd name="T9" fmla="*/ 24 h 24"/>
                <a:gd name="T10" fmla="*/ 65 w 65"/>
                <a:gd name="T11" fmla="*/ 0 h 24"/>
                <a:gd name="T12" fmla="*/ 0 w 6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24">
                  <a:moveTo>
                    <a:pt x="0" y="0"/>
                  </a:moveTo>
                  <a:lnTo>
                    <a:pt x="0" y="24"/>
                  </a:lnTo>
                  <a:lnTo>
                    <a:pt x="0" y="24"/>
                  </a:lnTo>
                  <a:lnTo>
                    <a:pt x="65" y="24"/>
                  </a:lnTo>
                  <a:lnTo>
                    <a:pt x="65" y="24"/>
                  </a:lnTo>
                  <a:lnTo>
                    <a:pt x="6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5" name="Freeform 31"/>
          <p:cNvSpPr>
            <a:spLocks noEditPoints="1"/>
          </p:cNvSpPr>
          <p:nvPr/>
        </p:nvSpPr>
        <p:spPr bwMode="auto">
          <a:xfrm>
            <a:off x="8778642" y="2912075"/>
            <a:ext cx="749186" cy="750663"/>
          </a:xfrm>
          <a:custGeom>
            <a:avLst/>
            <a:gdLst>
              <a:gd name="T0" fmla="*/ 140 w 280"/>
              <a:gd name="T1" fmla="*/ 0 h 280"/>
              <a:gd name="T2" fmla="*/ 0 w 280"/>
              <a:gd name="T3" fmla="*/ 140 h 280"/>
              <a:gd name="T4" fmla="*/ 140 w 280"/>
              <a:gd name="T5" fmla="*/ 280 h 280"/>
              <a:gd name="T6" fmla="*/ 280 w 280"/>
              <a:gd name="T7" fmla="*/ 140 h 280"/>
              <a:gd name="T8" fmla="*/ 140 w 280"/>
              <a:gd name="T9" fmla="*/ 0 h 280"/>
              <a:gd name="T10" fmla="*/ 185 w 280"/>
              <a:gd name="T11" fmla="*/ 69 h 280"/>
              <a:gd name="T12" fmla="*/ 211 w 280"/>
              <a:gd name="T13" fmla="*/ 95 h 280"/>
              <a:gd name="T14" fmla="*/ 185 w 280"/>
              <a:gd name="T15" fmla="*/ 122 h 280"/>
              <a:gd name="T16" fmla="*/ 174 w 280"/>
              <a:gd name="T17" fmla="*/ 119 h 280"/>
              <a:gd name="T18" fmla="*/ 158 w 280"/>
              <a:gd name="T19" fmla="*/ 95 h 280"/>
              <a:gd name="T20" fmla="*/ 185 w 280"/>
              <a:gd name="T21" fmla="*/ 69 h 280"/>
              <a:gd name="T22" fmla="*/ 141 w 280"/>
              <a:gd name="T23" fmla="*/ 96 h 280"/>
              <a:gd name="T24" fmla="*/ 167 w 280"/>
              <a:gd name="T25" fmla="*/ 123 h 280"/>
              <a:gd name="T26" fmla="*/ 141 w 280"/>
              <a:gd name="T27" fmla="*/ 149 h 280"/>
              <a:gd name="T28" fmla="*/ 115 w 280"/>
              <a:gd name="T29" fmla="*/ 123 h 280"/>
              <a:gd name="T30" fmla="*/ 141 w 280"/>
              <a:gd name="T31" fmla="*/ 96 h 280"/>
              <a:gd name="T32" fmla="*/ 95 w 280"/>
              <a:gd name="T33" fmla="*/ 69 h 280"/>
              <a:gd name="T34" fmla="*/ 121 w 280"/>
              <a:gd name="T35" fmla="*/ 95 h 280"/>
              <a:gd name="T36" fmla="*/ 121 w 280"/>
              <a:gd name="T37" fmla="*/ 97 h 280"/>
              <a:gd name="T38" fmla="*/ 109 w 280"/>
              <a:gd name="T39" fmla="*/ 118 h 280"/>
              <a:gd name="T40" fmla="*/ 95 w 280"/>
              <a:gd name="T41" fmla="*/ 122 h 280"/>
              <a:gd name="T42" fmla="*/ 68 w 280"/>
              <a:gd name="T43" fmla="*/ 95 h 280"/>
              <a:gd name="T44" fmla="*/ 95 w 280"/>
              <a:gd name="T45" fmla="*/ 69 h 280"/>
              <a:gd name="T46" fmla="*/ 90 w 280"/>
              <a:gd name="T47" fmla="*/ 193 h 280"/>
              <a:gd name="T48" fmla="*/ 52 w 280"/>
              <a:gd name="T49" fmla="*/ 186 h 280"/>
              <a:gd name="T50" fmla="*/ 50 w 280"/>
              <a:gd name="T51" fmla="*/ 185 h 280"/>
              <a:gd name="T52" fmla="*/ 50 w 280"/>
              <a:gd name="T53" fmla="*/ 185 h 280"/>
              <a:gd name="T54" fmla="*/ 50 w 280"/>
              <a:gd name="T55" fmla="*/ 157 h 280"/>
              <a:gd name="T56" fmla="*/ 84 w 280"/>
              <a:gd name="T57" fmla="*/ 124 h 280"/>
              <a:gd name="T58" fmla="*/ 106 w 280"/>
              <a:gd name="T59" fmla="*/ 124 h 280"/>
              <a:gd name="T60" fmla="*/ 108 w 280"/>
              <a:gd name="T61" fmla="*/ 124 h 280"/>
              <a:gd name="T62" fmla="*/ 118 w 280"/>
              <a:gd name="T63" fmla="*/ 146 h 280"/>
              <a:gd name="T64" fmla="*/ 90 w 280"/>
              <a:gd name="T65" fmla="*/ 185 h 280"/>
              <a:gd name="T66" fmla="*/ 90 w 280"/>
              <a:gd name="T67" fmla="*/ 193 h 280"/>
              <a:gd name="T68" fmla="*/ 186 w 280"/>
              <a:gd name="T69" fmla="*/ 212 h 280"/>
              <a:gd name="T70" fmla="*/ 186 w 280"/>
              <a:gd name="T71" fmla="*/ 212 h 280"/>
              <a:gd name="T72" fmla="*/ 184 w 280"/>
              <a:gd name="T73" fmla="*/ 213 h 280"/>
              <a:gd name="T74" fmla="*/ 144 w 280"/>
              <a:gd name="T75" fmla="*/ 220 h 280"/>
              <a:gd name="T76" fmla="*/ 98 w 280"/>
              <a:gd name="T77" fmla="*/ 213 h 280"/>
              <a:gd name="T78" fmla="*/ 96 w 280"/>
              <a:gd name="T79" fmla="*/ 212 h 280"/>
              <a:gd name="T80" fmla="*/ 96 w 280"/>
              <a:gd name="T81" fmla="*/ 212 h 280"/>
              <a:gd name="T82" fmla="*/ 96 w 280"/>
              <a:gd name="T83" fmla="*/ 185 h 280"/>
              <a:gd name="T84" fmla="*/ 130 w 280"/>
              <a:gd name="T85" fmla="*/ 151 h 280"/>
              <a:gd name="T86" fmla="*/ 152 w 280"/>
              <a:gd name="T87" fmla="*/ 151 h 280"/>
              <a:gd name="T88" fmla="*/ 186 w 280"/>
              <a:gd name="T89" fmla="*/ 185 h 280"/>
              <a:gd name="T90" fmla="*/ 186 w 280"/>
              <a:gd name="T91" fmla="*/ 212 h 280"/>
              <a:gd name="T92" fmla="*/ 230 w 280"/>
              <a:gd name="T93" fmla="*/ 185 h 280"/>
              <a:gd name="T94" fmla="*/ 230 w 280"/>
              <a:gd name="T95" fmla="*/ 185 h 280"/>
              <a:gd name="T96" fmla="*/ 228 w 280"/>
              <a:gd name="T97" fmla="*/ 186 h 280"/>
              <a:gd name="T98" fmla="*/ 192 w 280"/>
              <a:gd name="T99" fmla="*/ 193 h 280"/>
              <a:gd name="T100" fmla="*/ 192 w 280"/>
              <a:gd name="T101" fmla="*/ 185 h 280"/>
              <a:gd name="T102" fmla="*/ 164 w 280"/>
              <a:gd name="T103" fmla="*/ 146 h 280"/>
              <a:gd name="T104" fmla="*/ 174 w 280"/>
              <a:gd name="T105" fmla="*/ 124 h 280"/>
              <a:gd name="T106" fmla="*/ 196 w 280"/>
              <a:gd name="T107" fmla="*/ 124 h 280"/>
              <a:gd name="T108" fmla="*/ 230 w 280"/>
              <a:gd name="T109" fmla="*/ 157 h 280"/>
              <a:gd name="T110" fmla="*/ 230 w 280"/>
              <a:gd name="T111" fmla="*/ 18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0" h="280">
                <a:moveTo>
                  <a:pt x="140" y="0"/>
                </a:moveTo>
                <a:cubicBezTo>
                  <a:pt x="62" y="0"/>
                  <a:pt x="0" y="62"/>
                  <a:pt x="0" y="140"/>
                </a:cubicBezTo>
                <a:cubicBezTo>
                  <a:pt x="0" y="217"/>
                  <a:pt x="62" y="280"/>
                  <a:pt x="140" y="280"/>
                </a:cubicBezTo>
                <a:cubicBezTo>
                  <a:pt x="217" y="280"/>
                  <a:pt x="280" y="217"/>
                  <a:pt x="280" y="140"/>
                </a:cubicBezTo>
                <a:cubicBezTo>
                  <a:pt x="280" y="62"/>
                  <a:pt x="217" y="0"/>
                  <a:pt x="140" y="0"/>
                </a:cubicBezTo>
                <a:close/>
                <a:moveTo>
                  <a:pt x="185" y="69"/>
                </a:moveTo>
                <a:cubicBezTo>
                  <a:pt x="199" y="69"/>
                  <a:pt x="211" y="81"/>
                  <a:pt x="211" y="95"/>
                </a:cubicBezTo>
                <a:cubicBezTo>
                  <a:pt x="211" y="110"/>
                  <a:pt x="199" y="122"/>
                  <a:pt x="185" y="122"/>
                </a:cubicBezTo>
                <a:cubicBezTo>
                  <a:pt x="181" y="122"/>
                  <a:pt x="177" y="121"/>
                  <a:pt x="174" y="119"/>
                </a:cubicBezTo>
                <a:cubicBezTo>
                  <a:pt x="173" y="109"/>
                  <a:pt x="167" y="100"/>
                  <a:pt x="158" y="95"/>
                </a:cubicBezTo>
                <a:cubicBezTo>
                  <a:pt x="159" y="81"/>
                  <a:pt x="170" y="69"/>
                  <a:pt x="185" y="69"/>
                </a:cubicBezTo>
                <a:close/>
                <a:moveTo>
                  <a:pt x="141" y="96"/>
                </a:moveTo>
                <a:cubicBezTo>
                  <a:pt x="156" y="96"/>
                  <a:pt x="167" y="108"/>
                  <a:pt x="167" y="123"/>
                </a:cubicBezTo>
                <a:cubicBezTo>
                  <a:pt x="167" y="137"/>
                  <a:pt x="156" y="149"/>
                  <a:pt x="141" y="149"/>
                </a:cubicBezTo>
                <a:cubicBezTo>
                  <a:pt x="127" y="149"/>
                  <a:pt x="115" y="137"/>
                  <a:pt x="115" y="123"/>
                </a:cubicBezTo>
                <a:cubicBezTo>
                  <a:pt x="115" y="108"/>
                  <a:pt x="127" y="96"/>
                  <a:pt x="141" y="96"/>
                </a:cubicBezTo>
                <a:close/>
                <a:moveTo>
                  <a:pt x="95" y="69"/>
                </a:moveTo>
                <a:cubicBezTo>
                  <a:pt x="109" y="69"/>
                  <a:pt x="121" y="81"/>
                  <a:pt x="121" y="95"/>
                </a:cubicBezTo>
                <a:cubicBezTo>
                  <a:pt x="121" y="96"/>
                  <a:pt x="121" y="96"/>
                  <a:pt x="121" y="97"/>
                </a:cubicBezTo>
                <a:cubicBezTo>
                  <a:pt x="115" y="102"/>
                  <a:pt x="110" y="109"/>
                  <a:pt x="109" y="118"/>
                </a:cubicBezTo>
                <a:cubicBezTo>
                  <a:pt x="105" y="120"/>
                  <a:pt x="100" y="122"/>
                  <a:pt x="95" y="122"/>
                </a:cubicBezTo>
                <a:cubicBezTo>
                  <a:pt x="80" y="122"/>
                  <a:pt x="68" y="110"/>
                  <a:pt x="68" y="95"/>
                </a:cubicBezTo>
                <a:cubicBezTo>
                  <a:pt x="68" y="81"/>
                  <a:pt x="80" y="69"/>
                  <a:pt x="95" y="69"/>
                </a:cubicBezTo>
                <a:close/>
                <a:moveTo>
                  <a:pt x="90" y="193"/>
                </a:moveTo>
                <a:cubicBezTo>
                  <a:pt x="79" y="192"/>
                  <a:pt x="66" y="190"/>
                  <a:pt x="52" y="186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50" y="157"/>
                  <a:pt x="50" y="157"/>
                  <a:pt x="50" y="157"/>
                </a:cubicBezTo>
                <a:cubicBezTo>
                  <a:pt x="50" y="139"/>
                  <a:pt x="65" y="124"/>
                  <a:pt x="84" y="124"/>
                </a:cubicBezTo>
                <a:cubicBezTo>
                  <a:pt x="106" y="124"/>
                  <a:pt x="106" y="124"/>
                  <a:pt x="106" y="124"/>
                </a:cubicBezTo>
                <a:cubicBezTo>
                  <a:pt x="107" y="124"/>
                  <a:pt x="108" y="124"/>
                  <a:pt x="108" y="124"/>
                </a:cubicBezTo>
                <a:cubicBezTo>
                  <a:pt x="109" y="132"/>
                  <a:pt x="113" y="140"/>
                  <a:pt x="118" y="146"/>
                </a:cubicBezTo>
                <a:cubicBezTo>
                  <a:pt x="102" y="151"/>
                  <a:pt x="90" y="166"/>
                  <a:pt x="90" y="185"/>
                </a:cubicBezTo>
                <a:lnTo>
                  <a:pt x="90" y="193"/>
                </a:lnTo>
                <a:close/>
                <a:moveTo>
                  <a:pt x="186" y="212"/>
                </a:moveTo>
                <a:cubicBezTo>
                  <a:pt x="186" y="212"/>
                  <a:pt x="186" y="212"/>
                  <a:pt x="186" y="212"/>
                </a:cubicBezTo>
                <a:cubicBezTo>
                  <a:pt x="184" y="213"/>
                  <a:pt x="184" y="213"/>
                  <a:pt x="184" y="213"/>
                </a:cubicBezTo>
                <a:cubicBezTo>
                  <a:pt x="183" y="213"/>
                  <a:pt x="169" y="220"/>
                  <a:pt x="144" y="220"/>
                </a:cubicBezTo>
                <a:cubicBezTo>
                  <a:pt x="131" y="220"/>
                  <a:pt x="116" y="218"/>
                  <a:pt x="98" y="213"/>
                </a:cubicBezTo>
                <a:cubicBezTo>
                  <a:pt x="96" y="212"/>
                  <a:pt x="96" y="212"/>
                  <a:pt x="96" y="212"/>
                </a:cubicBezTo>
                <a:cubicBezTo>
                  <a:pt x="96" y="212"/>
                  <a:pt x="96" y="212"/>
                  <a:pt x="96" y="212"/>
                </a:cubicBezTo>
                <a:cubicBezTo>
                  <a:pt x="96" y="185"/>
                  <a:pt x="96" y="185"/>
                  <a:pt x="96" y="185"/>
                </a:cubicBezTo>
                <a:cubicBezTo>
                  <a:pt x="96" y="166"/>
                  <a:pt x="111" y="151"/>
                  <a:pt x="130" y="151"/>
                </a:cubicBezTo>
                <a:cubicBezTo>
                  <a:pt x="152" y="151"/>
                  <a:pt x="152" y="151"/>
                  <a:pt x="152" y="151"/>
                </a:cubicBezTo>
                <a:cubicBezTo>
                  <a:pt x="171" y="151"/>
                  <a:pt x="186" y="166"/>
                  <a:pt x="186" y="185"/>
                </a:cubicBezTo>
                <a:lnTo>
                  <a:pt x="186" y="212"/>
                </a:lnTo>
                <a:close/>
                <a:moveTo>
                  <a:pt x="230" y="185"/>
                </a:moveTo>
                <a:cubicBezTo>
                  <a:pt x="230" y="185"/>
                  <a:pt x="230" y="185"/>
                  <a:pt x="230" y="185"/>
                </a:cubicBezTo>
                <a:cubicBezTo>
                  <a:pt x="228" y="186"/>
                  <a:pt x="228" y="186"/>
                  <a:pt x="228" y="186"/>
                </a:cubicBezTo>
                <a:cubicBezTo>
                  <a:pt x="227" y="186"/>
                  <a:pt x="214" y="192"/>
                  <a:pt x="192" y="193"/>
                </a:cubicBezTo>
                <a:cubicBezTo>
                  <a:pt x="192" y="185"/>
                  <a:pt x="192" y="185"/>
                  <a:pt x="192" y="185"/>
                </a:cubicBezTo>
                <a:cubicBezTo>
                  <a:pt x="192" y="166"/>
                  <a:pt x="180" y="151"/>
                  <a:pt x="164" y="146"/>
                </a:cubicBezTo>
                <a:cubicBezTo>
                  <a:pt x="170" y="140"/>
                  <a:pt x="173" y="132"/>
                  <a:pt x="174" y="124"/>
                </a:cubicBezTo>
                <a:cubicBezTo>
                  <a:pt x="196" y="124"/>
                  <a:pt x="196" y="124"/>
                  <a:pt x="196" y="124"/>
                </a:cubicBezTo>
                <a:cubicBezTo>
                  <a:pt x="215" y="124"/>
                  <a:pt x="230" y="139"/>
                  <a:pt x="230" y="157"/>
                </a:cubicBezTo>
                <a:lnTo>
                  <a:pt x="230" y="185"/>
                </a:lnTo>
                <a:close/>
              </a:path>
            </a:pathLst>
          </a:custGeom>
          <a:solidFill>
            <a:srgbClr val="358F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88" name="Group 87"/>
          <p:cNvGrpSpPr/>
          <p:nvPr/>
        </p:nvGrpSpPr>
        <p:grpSpPr>
          <a:xfrm>
            <a:off x="9349028" y="1033939"/>
            <a:ext cx="929464" cy="929463"/>
            <a:chOff x="6546851" y="622300"/>
            <a:chExt cx="998538" cy="998538"/>
          </a:xfrm>
          <a:solidFill>
            <a:schemeClr val="bg1">
              <a:lumMod val="65000"/>
            </a:schemeClr>
          </a:solidFill>
        </p:grpSpPr>
        <p:sp>
          <p:nvSpPr>
            <p:cNvPr id="46" name="Freeform 32"/>
            <p:cNvSpPr>
              <a:spLocks noEditPoints="1"/>
            </p:cNvSpPr>
            <p:nvPr/>
          </p:nvSpPr>
          <p:spPr bwMode="auto">
            <a:xfrm>
              <a:off x="6773863" y="849313"/>
              <a:ext cx="541338" cy="541338"/>
            </a:xfrm>
            <a:custGeom>
              <a:avLst/>
              <a:gdLst>
                <a:gd name="T0" fmla="*/ 94 w 188"/>
                <a:gd name="T1" fmla="*/ 0 h 188"/>
                <a:gd name="T2" fmla="*/ 0 w 188"/>
                <a:gd name="T3" fmla="*/ 94 h 188"/>
                <a:gd name="T4" fmla="*/ 94 w 188"/>
                <a:gd name="T5" fmla="*/ 188 h 188"/>
                <a:gd name="T6" fmla="*/ 188 w 188"/>
                <a:gd name="T7" fmla="*/ 94 h 188"/>
                <a:gd name="T8" fmla="*/ 94 w 188"/>
                <a:gd name="T9" fmla="*/ 0 h 188"/>
                <a:gd name="T10" fmla="*/ 138 w 188"/>
                <a:gd name="T11" fmla="*/ 36 h 188"/>
                <a:gd name="T12" fmla="*/ 152 w 188"/>
                <a:gd name="T13" fmla="*/ 58 h 188"/>
                <a:gd name="T14" fmla="*/ 138 w 188"/>
                <a:gd name="T15" fmla="*/ 80 h 188"/>
                <a:gd name="T16" fmla="*/ 123 w 188"/>
                <a:gd name="T17" fmla="*/ 58 h 188"/>
                <a:gd name="T18" fmla="*/ 138 w 188"/>
                <a:gd name="T19" fmla="*/ 36 h 188"/>
                <a:gd name="T20" fmla="*/ 51 w 188"/>
                <a:gd name="T21" fmla="*/ 36 h 188"/>
                <a:gd name="T22" fmla="*/ 65 w 188"/>
                <a:gd name="T23" fmla="*/ 58 h 188"/>
                <a:gd name="T24" fmla="*/ 51 w 188"/>
                <a:gd name="T25" fmla="*/ 80 h 188"/>
                <a:gd name="T26" fmla="*/ 36 w 188"/>
                <a:gd name="T27" fmla="*/ 58 h 188"/>
                <a:gd name="T28" fmla="*/ 51 w 188"/>
                <a:gd name="T29" fmla="*/ 36 h 188"/>
                <a:gd name="T30" fmla="*/ 94 w 188"/>
                <a:gd name="T31" fmla="*/ 167 h 188"/>
                <a:gd name="T32" fmla="*/ 22 w 188"/>
                <a:gd name="T33" fmla="*/ 95 h 188"/>
                <a:gd name="T34" fmla="*/ 94 w 188"/>
                <a:gd name="T35" fmla="*/ 114 h 188"/>
                <a:gd name="T36" fmla="*/ 167 w 188"/>
                <a:gd name="T37" fmla="*/ 95 h 188"/>
                <a:gd name="T38" fmla="*/ 94 w 188"/>
                <a:gd name="T39" fmla="*/ 16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8" h="188">
                  <a:moveTo>
                    <a:pt x="94" y="0"/>
                  </a:moveTo>
                  <a:cubicBezTo>
                    <a:pt x="42" y="0"/>
                    <a:pt x="0" y="42"/>
                    <a:pt x="0" y="94"/>
                  </a:cubicBezTo>
                  <a:cubicBezTo>
                    <a:pt x="0" y="146"/>
                    <a:pt x="42" y="188"/>
                    <a:pt x="94" y="188"/>
                  </a:cubicBezTo>
                  <a:cubicBezTo>
                    <a:pt x="146" y="188"/>
                    <a:pt x="188" y="146"/>
                    <a:pt x="188" y="94"/>
                  </a:cubicBezTo>
                  <a:cubicBezTo>
                    <a:pt x="188" y="42"/>
                    <a:pt x="146" y="0"/>
                    <a:pt x="94" y="0"/>
                  </a:cubicBezTo>
                  <a:close/>
                  <a:moveTo>
                    <a:pt x="138" y="36"/>
                  </a:moveTo>
                  <a:cubicBezTo>
                    <a:pt x="146" y="36"/>
                    <a:pt x="152" y="46"/>
                    <a:pt x="152" y="58"/>
                  </a:cubicBezTo>
                  <a:cubicBezTo>
                    <a:pt x="152" y="70"/>
                    <a:pt x="146" y="80"/>
                    <a:pt x="138" y="80"/>
                  </a:cubicBezTo>
                  <a:cubicBezTo>
                    <a:pt x="130" y="80"/>
                    <a:pt x="123" y="70"/>
                    <a:pt x="123" y="58"/>
                  </a:cubicBezTo>
                  <a:cubicBezTo>
                    <a:pt x="123" y="46"/>
                    <a:pt x="130" y="36"/>
                    <a:pt x="138" y="36"/>
                  </a:cubicBezTo>
                  <a:close/>
                  <a:moveTo>
                    <a:pt x="51" y="36"/>
                  </a:moveTo>
                  <a:cubicBezTo>
                    <a:pt x="59" y="36"/>
                    <a:pt x="65" y="46"/>
                    <a:pt x="65" y="58"/>
                  </a:cubicBezTo>
                  <a:cubicBezTo>
                    <a:pt x="65" y="70"/>
                    <a:pt x="59" y="80"/>
                    <a:pt x="51" y="80"/>
                  </a:cubicBezTo>
                  <a:cubicBezTo>
                    <a:pt x="43" y="80"/>
                    <a:pt x="36" y="70"/>
                    <a:pt x="36" y="58"/>
                  </a:cubicBezTo>
                  <a:cubicBezTo>
                    <a:pt x="36" y="46"/>
                    <a:pt x="43" y="36"/>
                    <a:pt x="51" y="36"/>
                  </a:cubicBezTo>
                  <a:close/>
                  <a:moveTo>
                    <a:pt x="94" y="167"/>
                  </a:moveTo>
                  <a:cubicBezTo>
                    <a:pt x="56" y="167"/>
                    <a:pt x="25" y="135"/>
                    <a:pt x="22" y="95"/>
                  </a:cubicBezTo>
                  <a:cubicBezTo>
                    <a:pt x="43" y="107"/>
                    <a:pt x="68" y="114"/>
                    <a:pt x="94" y="114"/>
                  </a:cubicBezTo>
                  <a:cubicBezTo>
                    <a:pt x="120" y="114"/>
                    <a:pt x="145" y="107"/>
                    <a:pt x="167" y="95"/>
                  </a:cubicBezTo>
                  <a:cubicBezTo>
                    <a:pt x="163" y="135"/>
                    <a:pt x="132" y="167"/>
                    <a:pt x="94" y="1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33"/>
            <p:cNvSpPr>
              <a:spLocks noEditPoints="1"/>
            </p:cNvSpPr>
            <p:nvPr/>
          </p:nvSpPr>
          <p:spPr bwMode="auto">
            <a:xfrm>
              <a:off x="6546851" y="622300"/>
              <a:ext cx="998538" cy="998538"/>
            </a:xfrm>
            <a:custGeom>
              <a:avLst/>
              <a:gdLst>
                <a:gd name="T0" fmla="*/ 173 w 347"/>
                <a:gd name="T1" fmla="*/ 0 h 347"/>
                <a:gd name="T2" fmla="*/ 0 w 347"/>
                <a:gd name="T3" fmla="*/ 173 h 347"/>
                <a:gd name="T4" fmla="*/ 173 w 347"/>
                <a:gd name="T5" fmla="*/ 347 h 347"/>
                <a:gd name="T6" fmla="*/ 347 w 347"/>
                <a:gd name="T7" fmla="*/ 173 h 347"/>
                <a:gd name="T8" fmla="*/ 173 w 347"/>
                <a:gd name="T9" fmla="*/ 0 h 347"/>
                <a:gd name="T10" fmla="*/ 173 w 347"/>
                <a:gd name="T11" fmla="*/ 289 h 347"/>
                <a:gd name="T12" fmla="*/ 57 w 347"/>
                <a:gd name="T13" fmla="*/ 173 h 347"/>
                <a:gd name="T14" fmla="*/ 173 w 347"/>
                <a:gd name="T15" fmla="*/ 57 h 347"/>
                <a:gd name="T16" fmla="*/ 289 w 347"/>
                <a:gd name="T17" fmla="*/ 173 h 347"/>
                <a:gd name="T18" fmla="*/ 173 w 347"/>
                <a:gd name="T19" fmla="*/ 28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7" h="347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69"/>
                    <a:pt x="77" y="347"/>
                    <a:pt x="173" y="347"/>
                  </a:cubicBezTo>
                  <a:cubicBezTo>
                    <a:pt x="269" y="347"/>
                    <a:pt x="347" y="269"/>
                    <a:pt x="347" y="173"/>
                  </a:cubicBezTo>
                  <a:cubicBezTo>
                    <a:pt x="347" y="77"/>
                    <a:pt x="269" y="0"/>
                    <a:pt x="173" y="0"/>
                  </a:cubicBezTo>
                  <a:close/>
                  <a:moveTo>
                    <a:pt x="173" y="289"/>
                  </a:moveTo>
                  <a:cubicBezTo>
                    <a:pt x="109" y="289"/>
                    <a:pt x="57" y="237"/>
                    <a:pt x="57" y="173"/>
                  </a:cubicBezTo>
                  <a:cubicBezTo>
                    <a:pt x="57" y="109"/>
                    <a:pt x="109" y="57"/>
                    <a:pt x="173" y="57"/>
                  </a:cubicBezTo>
                  <a:cubicBezTo>
                    <a:pt x="237" y="57"/>
                    <a:pt x="289" y="109"/>
                    <a:pt x="289" y="173"/>
                  </a:cubicBezTo>
                  <a:cubicBezTo>
                    <a:pt x="289" y="237"/>
                    <a:pt x="237" y="289"/>
                    <a:pt x="173" y="2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10027285" y="5390150"/>
            <a:ext cx="942762" cy="942762"/>
            <a:chOff x="7275513" y="5302250"/>
            <a:chExt cx="1012825" cy="1012825"/>
          </a:xfrm>
          <a:solidFill>
            <a:srgbClr val="358FCB"/>
          </a:solidFill>
        </p:grpSpPr>
        <p:sp>
          <p:nvSpPr>
            <p:cNvPr id="48" name="Freeform 34"/>
            <p:cNvSpPr>
              <a:spLocks/>
            </p:cNvSpPr>
            <p:nvPr/>
          </p:nvSpPr>
          <p:spPr bwMode="auto">
            <a:xfrm>
              <a:off x="7467601" y="5521325"/>
              <a:ext cx="608013" cy="606425"/>
            </a:xfrm>
            <a:custGeom>
              <a:avLst/>
              <a:gdLst>
                <a:gd name="T0" fmla="*/ 189 w 211"/>
                <a:gd name="T1" fmla="*/ 85 h 211"/>
                <a:gd name="T2" fmla="*/ 187 w 211"/>
                <a:gd name="T3" fmla="*/ 64 h 211"/>
                <a:gd name="T4" fmla="*/ 192 w 211"/>
                <a:gd name="T5" fmla="*/ 41 h 211"/>
                <a:gd name="T6" fmla="*/ 179 w 211"/>
                <a:gd name="T7" fmla="*/ 31 h 211"/>
                <a:gd name="T8" fmla="*/ 170 w 211"/>
                <a:gd name="T9" fmla="*/ 36 h 211"/>
                <a:gd name="T10" fmla="*/ 164 w 211"/>
                <a:gd name="T11" fmla="*/ 34 h 211"/>
                <a:gd name="T12" fmla="*/ 155 w 211"/>
                <a:gd name="T13" fmla="*/ 26 h 211"/>
                <a:gd name="T14" fmla="*/ 148 w 211"/>
                <a:gd name="T15" fmla="*/ 20 h 211"/>
                <a:gd name="T16" fmla="*/ 149 w 211"/>
                <a:gd name="T17" fmla="*/ 11 h 211"/>
                <a:gd name="T18" fmla="*/ 125 w 211"/>
                <a:gd name="T19" fmla="*/ 5 h 211"/>
                <a:gd name="T20" fmla="*/ 106 w 211"/>
                <a:gd name="T21" fmla="*/ 1 h 211"/>
                <a:gd name="T22" fmla="*/ 89 w 211"/>
                <a:gd name="T23" fmla="*/ 2 h 211"/>
                <a:gd name="T24" fmla="*/ 88 w 211"/>
                <a:gd name="T25" fmla="*/ 7 h 211"/>
                <a:gd name="T26" fmla="*/ 99 w 211"/>
                <a:gd name="T27" fmla="*/ 3 h 211"/>
                <a:gd name="T28" fmla="*/ 101 w 211"/>
                <a:gd name="T29" fmla="*/ 13 h 211"/>
                <a:gd name="T30" fmla="*/ 83 w 211"/>
                <a:gd name="T31" fmla="*/ 23 h 211"/>
                <a:gd name="T32" fmla="*/ 87 w 211"/>
                <a:gd name="T33" fmla="*/ 31 h 211"/>
                <a:gd name="T34" fmla="*/ 96 w 211"/>
                <a:gd name="T35" fmla="*/ 25 h 211"/>
                <a:gd name="T36" fmla="*/ 108 w 211"/>
                <a:gd name="T37" fmla="*/ 30 h 211"/>
                <a:gd name="T38" fmla="*/ 118 w 211"/>
                <a:gd name="T39" fmla="*/ 29 h 211"/>
                <a:gd name="T40" fmla="*/ 130 w 211"/>
                <a:gd name="T41" fmla="*/ 32 h 211"/>
                <a:gd name="T42" fmla="*/ 128 w 211"/>
                <a:gd name="T43" fmla="*/ 37 h 211"/>
                <a:gd name="T44" fmla="*/ 116 w 211"/>
                <a:gd name="T45" fmla="*/ 43 h 211"/>
                <a:gd name="T46" fmla="*/ 117 w 211"/>
                <a:gd name="T47" fmla="*/ 50 h 211"/>
                <a:gd name="T48" fmla="*/ 113 w 211"/>
                <a:gd name="T49" fmla="*/ 58 h 211"/>
                <a:gd name="T50" fmla="*/ 110 w 211"/>
                <a:gd name="T51" fmla="*/ 91 h 211"/>
                <a:gd name="T52" fmla="*/ 104 w 211"/>
                <a:gd name="T53" fmla="*/ 97 h 211"/>
                <a:gd name="T54" fmla="*/ 88 w 211"/>
                <a:gd name="T55" fmla="*/ 77 h 211"/>
                <a:gd name="T56" fmla="*/ 57 w 211"/>
                <a:gd name="T57" fmla="*/ 83 h 211"/>
                <a:gd name="T58" fmla="*/ 73 w 211"/>
                <a:gd name="T59" fmla="*/ 89 h 211"/>
                <a:gd name="T60" fmla="*/ 75 w 211"/>
                <a:gd name="T61" fmla="*/ 94 h 211"/>
                <a:gd name="T62" fmla="*/ 63 w 211"/>
                <a:gd name="T63" fmla="*/ 97 h 211"/>
                <a:gd name="T64" fmla="*/ 62 w 211"/>
                <a:gd name="T65" fmla="*/ 105 h 211"/>
                <a:gd name="T66" fmla="*/ 70 w 211"/>
                <a:gd name="T67" fmla="*/ 110 h 211"/>
                <a:gd name="T68" fmla="*/ 84 w 211"/>
                <a:gd name="T69" fmla="*/ 107 h 211"/>
                <a:gd name="T70" fmla="*/ 99 w 211"/>
                <a:gd name="T71" fmla="*/ 114 h 211"/>
                <a:gd name="T72" fmla="*/ 116 w 211"/>
                <a:gd name="T73" fmla="*/ 109 h 211"/>
                <a:gd name="T74" fmla="*/ 118 w 211"/>
                <a:gd name="T75" fmla="*/ 131 h 211"/>
                <a:gd name="T76" fmla="*/ 109 w 211"/>
                <a:gd name="T77" fmla="*/ 159 h 211"/>
                <a:gd name="T78" fmla="*/ 90 w 211"/>
                <a:gd name="T79" fmla="*/ 189 h 211"/>
                <a:gd name="T80" fmla="*/ 82 w 211"/>
                <a:gd name="T81" fmla="*/ 197 h 211"/>
                <a:gd name="T82" fmla="*/ 79 w 211"/>
                <a:gd name="T83" fmla="*/ 181 h 211"/>
                <a:gd name="T84" fmla="*/ 78 w 211"/>
                <a:gd name="T85" fmla="*/ 159 h 211"/>
                <a:gd name="T86" fmla="*/ 63 w 211"/>
                <a:gd name="T87" fmla="*/ 132 h 211"/>
                <a:gd name="T88" fmla="*/ 72 w 211"/>
                <a:gd name="T89" fmla="*/ 125 h 211"/>
                <a:gd name="T90" fmla="*/ 60 w 211"/>
                <a:gd name="T91" fmla="*/ 115 h 211"/>
                <a:gd name="T92" fmla="*/ 55 w 211"/>
                <a:gd name="T93" fmla="*/ 102 h 211"/>
                <a:gd name="T94" fmla="*/ 50 w 211"/>
                <a:gd name="T95" fmla="*/ 89 h 211"/>
                <a:gd name="T96" fmla="*/ 38 w 211"/>
                <a:gd name="T97" fmla="*/ 78 h 211"/>
                <a:gd name="T98" fmla="*/ 37 w 211"/>
                <a:gd name="T99" fmla="*/ 91 h 211"/>
                <a:gd name="T100" fmla="*/ 30 w 211"/>
                <a:gd name="T101" fmla="*/ 91 h 211"/>
                <a:gd name="T102" fmla="*/ 32 w 211"/>
                <a:gd name="T103" fmla="*/ 52 h 211"/>
                <a:gd name="T104" fmla="*/ 20 w 211"/>
                <a:gd name="T105" fmla="*/ 148 h 211"/>
                <a:gd name="T106" fmla="*/ 167 w 211"/>
                <a:gd name="T107" fmla="*/ 185 h 211"/>
                <a:gd name="T108" fmla="*/ 160 w 211"/>
                <a:gd name="T109" fmla="*/ 127 h 211"/>
                <a:gd name="T110" fmla="*/ 184 w 211"/>
                <a:gd name="T111" fmla="*/ 133 h 211"/>
                <a:gd name="T112" fmla="*/ 201 w 211"/>
                <a:gd name="T113" fmla="*/ 146 h 211"/>
                <a:gd name="T114" fmla="*/ 206 w 211"/>
                <a:gd name="T115" fmla="*/ 10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" h="211">
                  <a:moveTo>
                    <a:pt x="196" y="93"/>
                  </a:moveTo>
                  <a:cubicBezTo>
                    <a:pt x="195" y="88"/>
                    <a:pt x="194" y="87"/>
                    <a:pt x="189" y="85"/>
                  </a:cubicBezTo>
                  <a:cubicBezTo>
                    <a:pt x="183" y="84"/>
                    <a:pt x="181" y="81"/>
                    <a:pt x="183" y="76"/>
                  </a:cubicBezTo>
                  <a:cubicBezTo>
                    <a:pt x="184" y="72"/>
                    <a:pt x="186" y="68"/>
                    <a:pt x="187" y="64"/>
                  </a:cubicBezTo>
                  <a:cubicBezTo>
                    <a:pt x="189" y="61"/>
                    <a:pt x="190" y="57"/>
                    <a:pt x="189" y="52"/>
                  </a:cubicBezTo>
                  <a:cubicBezTo>
                    <a:pt x="188" y="48"/>
                    <a:pt x="189" y="44"/>
                    <a:pt x="192" y="41"/>
                  </a:cubicBezTo>
                  <a:cubicBezTo>
                    <a:pt x="189" y="37"/>
                    <a:pt x="186" y="34"/>
                    <a:pt x="182" y="30"/>
                  </a:cubicBezTo>
                  <a:cubicBezTo>
                    <a:pt x="181" y="28"/>
                    <a:pt x="180" y="29"/>
                    <a:pt x="179" y="31"/>
                  </a:cubicBezTo>
                  <a:cubicBezTo>
                    <a:pt x="179" y="32"/>
                    <a:pt x="179" y="33"/>
                    <a:pt x="179" y="33"/>
                  </a:cubicBezTo>
                  <a:cubicBezTo>
                    <a:pt x="178" y="38"/>
                    <a:pt x="174" y="39"/>
                    <a:pt x="170" y="36"/>
                  </a:cubicBezTo>
                  <a:cubicBezTo>
                    <a:pt x="170" y="36"/>
                    <a:pt x="169" y="35"/>
                    <a:pt x="168" y="35"/>
                  </a:cubicBezTo>
                  <a:cubicBezTo>
                    <a:pt x="167" y="34"/>
                    <a:pt x="165" y="34"/>
                    <a:pt x="164" y="34"/>
                  </a:cubicBezTo>
                  <a:cubicBezTo>
                    <a:pt x="160" y="35"/>
                    <a:pt x="159" y="34"/>
                    <a:pt x="159" y="30"/>
                  </a:cubicBezTo>
                  <a:cubicBezTo>
                    <a:pt x="160" y="27"/>
                    <a:pt x="159" y="25"/>
                    <a:pt x="155" y="26"/>
                  </a:cubicBezTo>
                  <a:cubicBezTo>
                    <a:pt x="154" y="26"/>
                    <a:pt x="153" y="26"/>
                    <a:pt x="152" y="26"/>
                  </a:cubicBezTo>
                  <a:cubicBezTo>
                    <a:pt x="149" y="26"/>
                    <a:pt x="147" y="23"/>
                    <a:pt x="148" y="20"/>
                  </a:cubicBezTo>
                  <a:cubicBezTo>
                    <a:pt x="148" y="18"/>
                    <a:pt x="149" y="17"/>
                    <a:pt x="149" y="15"/>
                  </a:cubicBezTo>
                  <a:cubicBezTo>
                    <a:pt x="150" y="14"/>
                    <a:pt x="150" y="12"/>
                    <a:pt x="149" y="11"/>
                  </a:cubicBezTo>
                  <a:cubicBezTo>
                    <a:pt x="147" y="9"/>
                    <a:pt x="144" y="7"/>
                    <a:pt x="141" y="5"/>
                  </a:cubicBezTo>
                  <a:cubicBezTo>
                    <a:pt x="136" y="1"/>
                    <a:pt x="130" y="4"/>
                    <a:pt x="125" y="5"/>
                  </a:cubicBezTo>
                  <a:cubicBezTo>
                    <a:pt x="124" y="9"/>
                    <a:pt x="124" y="10"/>
                    <a:pt x="119" y="9"/>
                  </a:cubicBezTo>
                  <a:cubicBezTo>
                    <a:pt x="114" y="7"/>
                    <a:pt x="110" y="5"/>
                    <a:pt x="106" y="1"/>
                  </a:cubicBezTo>
                  <a:cubicBezTo>
                    <a:pt x="106" y="0"/>
                    <a:pt x="105" y="0"/>
                    <a:pt x="104" y="0"/>
                  </a:cubicBezTo>
                  <a:cubicBezTo>
                    <a:pt x="99" y="1"/>
                    <a:pt x="94" y="1"/>
                    <a:pt x="89" y="2"/>
                  </a:cubicBezTo>
                  <a:cubicBezTo>
                    <a:pt x="88" y="2"/>
                    <a:pt x="87" y="3"/>
                    <a:pt x="87" y="4"/>
                  </a:cubicBezTo>
                  <a:cubicBezTo>
                    <a:pt x="87" y="5"/>
                    <a:pt x="87" y="6"/>
                    <a:pt x="88" y="7"/>
                  </a:cubicBezTo>
                  <a:cubicBezTo>
                    <a:pt x="90" y="7"/>
                    <a:pt x="92" y="7"/>
                    <a:pt x="93" y="6"/>
                  </a:cubicBezTo>
                  <a:cubicBezTo>
                    <a:pt x="95" y="5"/>
                    <a:pt x="97" y="4"/>
                    <a:pt x="99" y="3"/>
                  </a:cubicBezTo>
                  <a:cubicBezTo>
                    <a:pt x="102" y="2"/>
                    <a:pt x="103" y="2"/>
                    <a:pt x="104" y="5"/>
                  </a:cubicBezTo>
                  <a:cubicBezTo>
                    <a:pt x="105" y="8"/>
                    <a:pt x="104" y="11"/>
                    <a:pt x="101" y="13"/>
                  </a:cubicBezTo>
                  <a:cubicBezTo>
                    <a:pt x="98" y="15"/>
                    <a:pt x="94" y="17"/>
                    <a:pt x="90" y="19"/>
                  </a:cubicBezTo>
                  <a:cubicBezTo>
                    <a:pt x="88" y="20"/>
                    <a:pt x="85" y="22"/>
                    <a:pt x="83" y="23"/>
                  </a:cubicBezTo>
                  <a:cubicBezTo>
                    <a:pt x="81" y="25"/>
                    <a:pt x="79" y="27"/>
                    <a:pt x="81" y="30"/>
                  </a:cubicBezTo>
                  <a:cubicBezTo>
                    <a:pt x="82" y="32"/>
                    <a:pt x="85" y="31"/>
                    <a:pt x="87" y="31"/>
                  </a:cubicBezTo>
                  <a:cubicBezTo>
                    <a:pt x="89" y="30"/>
                    <a:pt x="91" y="29"/>
                    <a:pt x="93" y="28"/>
                  </a:cubicBezTo>
                  <a:cubicBezTo>
                    <a:pt x="94" y="27"/>
                    <a:pt x="95" y="26"/>
                    <a:pt x="96" y="25"/>
                  </a:cubicBezTo>
                  <a:cubicBezTo>
                    <a:pt x="98" y="24"/>
                    <a:pt x="99" y="24"/>
                    <a:pt x="100" y="27"/>
                  </a:cubicBezTo>
                  <a:cubicBezTo>
                    <a:pt x="102" y="31"/>
                    <a:pt x="105" y="32"/>
                    <a:pt x="108" y="30"/>
                  </a:cubicBezTo>
                  <a:cubicBezTo>
                    <a:pt x="110" y="29"/>
                    <a:pt x="111" y="27"/>
                    <a:pt x="113" y="26"/>
                  </a:cubicBezTo>
                  <a:cubicBezTo>
                    <a:pt x="116" y="25"/>
                    <a:pt x="118" y="26"/>
                    <a:pt x="118" y="29"/>
                  </a:cubicBezTo>
                  <a:cubicBezTo>
                    <a:pt x="119" y="33"/>
                    <a:pt x="120" y="34"/>
                    <a:pt x="124" y="33"/>
                  </a:cubicBezTo>
                  <a:cubicBezTo>
                    <a:pt x="126" y="33"/>
                    <a:pt x="128" y="33"/>
                    <a:pt x="130" y="32"/>
                  </a:cubicBezTo>
                  <a:cubicBezTo>
                    <a:pt x="130" y="33"/>
                    <a:pt x="131" y="33"/>
                    <a:pt x="131" y="33"/>
                  </a:cubicBezTo>
                  <a:cubicBezTo>
                    <a:pt x="130" y="34"/>
                    <a:pt x="130" y="36"/>
                    <a:pt x="128" y="37"/>
                  </a:cubicBezTo>
                  <a:cubicBezTo>
                    <a:pt x="127" y="39"/>
                    <a:pt x="124" y="40"/>
                    <a:pt x="122" y="41"/>
                  </a:cubicBezTo>
                  <a:cubicBezTo>
                    <a:pt x="119" y="42"/>
                    <a:pt x="116" y="43"/>
                    <a:pt x="116" y="43"/>
                  </a:cubicBezTo>
                  <a:cubicBezTo>
                    <a:pt x="116" y="43"/>
                    <a:pt x="120" y="45"/>
                    <a:pt x="118" y="46"/>
                  </a:cubicBezTo>
                  <a:cubicBezTo>
                    <a:pt x="114" y="47"/>
                    <a:pt x="108" y="53"/>
                    <a:pt x="117" y="50"/>
                  </a:cubicBezTo>
                  <a:cubicBezTo>
                    <a:pt x="118" y="50"/>
                    <a:pt x="120" y="50"/>
                    <a:pt x="122" y="49"/>
                  </a:cubicBezTo>
                  <a:cubicBezTo>
                    <a:pt x="120" y="54"/>
                    <a:pt x="116" y="56"/>
                    <a:pt x="113" y="58"/>
                  </a:cubicBezTo>
                  <a:cubicBezTo>
                    <a:pt x="102" y="64"/>
                    <a:pt x="101" y="79"/>
                    <a:pt x="107" y="86"/>
                  </a:cubicBezTo>
                  <a:cubicBezTo>
                    <a:pt x="108" y="88"/>
                    <a:pt x="109" y="89"/>
                    <a:pt x="110" y="91"/>
                  </a:cubicBezTo>
                  <a:cubicBezTo>
                    <a:pt x="111" y="93"/>
                    <a:pt x="111" y="96"/>
                    <a:pt x="109" y="97"/>
                  </a:cubicBezTo>
                  <a:cubicBezTo>
                    <a:pt x="108" y="98"/>
                    <a:pt x="105" y="97"/>
                    <a:pt x="104" y="97"/>
                  </a:cubicBezTo>
                  <a:cubicBezTo>
                    <a:pt x="101" y="94"/>
                    <a:pt x="98" y="92"/>
                    <a:pt x="96" y="89"/>
                  </a:cubicBezTo>
                  <a:cubicBezTo>
                    <a:pt x="93" y="85"/>
                    <a:pt x="91" y="81"/>
                    <a:pt x="88" y="77"/>
                  </a:cubicBezTo>
                  <a:cubicBezTo>
                    <a:pt x="78" y="66"/>
                    <a:pt x="66" y="68"/>
                    <a:pt x="57" y="77"/>
                  </a:cubicBezTo>
                  <a:cubicBezTo>
                    <a:pt x="54" y="79"/>
                    <a:pt x="55" y="81"/>
                    <a:pt x="57" y="83"/>
                  </a:cubicBezTo>
                  <a:cubicBezTo>
                    <a:pt x="58" y="83"/>
                    <a:pt x="59" y="84"/>
                    <a:pt x="60" y="84"/>
                  </a:cubicBezTo>
                  <a:cubicBezTo>
                    <a:pt x="65" y="86"/>
                    <a:pt x="69" y="88"/>
                    <a:pt x="73" y="89"/>
                  </a:cubicBezTo>
                  <a:cubicBezTo>
                    <a:pt x="74" y="90"/>
                    <a:pt x="75" y="90"/>
                    <a:pt x="76" y="91"/>
                  </a:cubicBezTo>
                  <a:cubicBezTo>
                    <a:pt x="77" y="92"/>
                    <a:pt x="77" y="93"/>
                    <a:pt x="75" y="94"/>
                  </a:cubicBezTo>
                  <a:cubicBezTo>
                    <a:pt x="74" y="95"/>
                    <a:pt x="72" y="95"/>
                    <a:pt x="71" y="95"/>
                  </a:cubicBezTo>
                  <a:cubicBezTo>
                    <a:pt x="68" y="96"/>
                    <a:pt x="65" y="96"/>
                    <a:pt x="63" y="97"/>
                  </a:cubicBezTo>
                  <a:cubicBezTo>
                    <a:pt x="61" y="98"/>
                    <a:pt x="59" y="100"/>
                    <a:pt x="59" y="101"/>
                  </a:cubicBezTo>
                  <a:cubicBezTo>
                    <a:pt x="59" y="102"/>
                    <a:pt x="61" y="104"/>
                    <a:pt x="62" y="105"/>
                  </a:cubicBezTo>
                  <a:cubicBezTo>
                    <a:pt x="63" y="106"/>
                    <a:pt x="64" y="106"/>
                    <a:pt x="65" y="107"/>
                  </a:cubicBezTo>
                  <a:cubicBezTo>
                    <a:pt x="67" y="108"/>
                    <a:pt x="69" y="109"/>
                    <a:pt x="70" y="110"/>
                  </a:cubicBezTo>
                  <a:cubicBezTo>
                    <a:pt x="72" y="113"/>
                    <a:pt x="74" y="113"/>
                    <a:pt x="76" y="112"/>
                  </a:cubicBezTo>
                  <a:cubicBezTo>
                    <a:pt x="79" y="110"/>
                    <a:pt x="81" y="109"/>
                    <a:pt x="84" y="107"/>
                  </a:cubicBezTo>
                  <a:cubicBezTo>
                    <a:pt x="87" y="105"/>
                    <a:pt x="87" y="105"/>
                    <a:pt x="89" y="108"/>
                  </a:cubicBezTo>
                  <a:cubicBezTo>
                    <a:pt x="91" y="112"/>
                    <a:pt x="94" y="115"/>
                    <a:pt x="99" y="114"/>
                  </a:cubicBezTo>
                  <a:cubicBezTo>
                    <a:pt x="102" y="114"/>
                    <a:pt x="106" y="112"/>
                    <a:pt x="109" y="111"/>
                  </a:cubicBezTo>
                  <a:cubicBezTo>
                    <a:pt x="111" y="110"/>
                    <a:pt x="113" y="109"/>
                    <a:pt x="116" y="109"/>
                  </a:cubicBezTo>
                  <a:cubicBezTo>
                    <a:pt x="121" y="108"/>
                    <a:pt x="124" y="112"/>
                    <a:pt x="124" y="118"/>
                  </a:cubicBezTo>
                  <a:cubicBezTo>
                    <a:pt x="125" y="124"/>
                    <a:pt x="122" y="128"/>
                    <a:pt x="118" y="131"/>
                  </a:cubicBezTo>
                  <a:cubicBezTo>
                    <a:pt x="114" y="135"/>
                    <a:pt x="112" y="139"/>
                    <a:pt x="114" y="145"/>
                  </a:cubicBezTo>
                  <a:cubicBezTo>
                    <a:pt x="116" y="150"/>
                    <a:pt x="114" y="155"/>
                    <a:pt x="109" y="159"/>
                  </a:cubicBezTo>
                  <a:cubicBezTo>
                    <a:pt x="106" y="162"/>
                    <a:pt x="103" y="164"/>
                    <a:pt x="99" y="167"/>
                  </a:cubicBezTo>
                  <a:cubicBezTo>
                    <a:pt x="95" y="169"/>
                    <a:pt x="89" y="184"/>
                    <a:pt x="90" y="189"/>
                  </a:cubicBezTo>
                  <a:cubicBezTo>
                    <a:pt x="90" y="190"/>
                    <a:pt x="91" y="191"/>
                    <a:pt x="90" y="192"/>
                  </a:cubicBezTo>
                  <a:cubicBezTo>
                    <a:pt x="90" y="197"/>
                    <a:pt x="87" y="196"/>
                    <a:pt x="82" y="197"/>
                  </a:cubicBezTo>
                  <a:cubicBezTo>
                    <a:pt x="79" y="198"/>
                    <a:pt x="80" y="192"/>
                    <a:pt x="79" y="189"/>
                  </a:cubicBezTo>
                  <a:cubicBezTo>
                    <a:pt x="78" y="186"/>
                    <a:pt x="78" y="183"/>
                    <a:pt x="79" y="181"/>
                  </a:cubicBezTo>
                  <a:cubicBezTo>
                    <a:pt x="79" y="178"/>
                    <a:pt x="81" y="176"/>
                    <a:pt x="81" y="173"/>
                  </a:cubicBezTo>
                  <a:cubicBezTo>
                    <a:pt x="83" y="168"/>
                    <a:pt x="82" y="163"/>
                    <a:pt x="78" y="159"/>
                  </a:cubicBezTo>
                  <a:cubicBezTo>
                    <a:pt x="76" y="158"/>
                    <a:pt x="74" y="156"/>
                    <a:pt x="73" y="154"/>
                  </a:cubicBezTo>
                  <a:cubicBezTo>
                    <a:pt x="66" y="148"/>
                    <a:pt x="63" y="141"/>
                    <a:pt x="63" y="132"/>
                  </a:cubicBezTo>
                  <a:cubicBezTo>
                    <a:pt x="63" y="128"/>
                    <a:pt x="65" y="126"/>
                    <a:pt x="69" y="126"/>
                  </a:cubicBezTo>
                  <a:cubicBezTo>
                    <a:pt x="70" y="126"/>
                    <a:pt x="71" y="125"/>
                    <a:pt x="72" y="125"/>
                  </a:cubicBezTo>
                  <a:cubicBezTo>
                    <a:pt x="71" y="122"/>
                    <a:pt x="70" y="120"/>
                    <a:pt x="66" y="120"/>
                  </a:cubicBezTo>
                  <a:cubicBezTo>
                    <a:pt x="63" y="120"/>
                    <a:pt x="61" y="118"/>
                    <a:pt x="60" y="115"/>
                  </a:cubicBezTo>
                  <a:cubicBezTo>
                    <a:pt x="59" y="114"/>
                    <a:pt x="59" y="112"/>
                    <a:pt x="59" y="111"/>
                  </a:cubicBezTo>
                  <a:cubicBezTo>
                    <a:pt x="57" y="108"/>
                    <a:pt x="57" y="104"/>
                    <a:pt x="55" y="102"/>
                  </a:cubicBezTo>
                  <a:cubicBezTo>
                    <a:pt x="53" y="99"/>
                    <a:pt x="52" y="97"/>
                    <a:pt x="52" y="94"/>
                  </a:cubicBezTo>
                  <a:cubicBezTo>
                    <a:pt x="52" y="92"/>
                    <a:pt x="51" y="91"/>
                    <a:pt x="50" y="89"/>
                  </a:cubicBezTo>
                  <a:cubicBezTo>
                    <a:pt x="47" y="87"/>
                    <a:pt x="45" y="84"/>
                    <a:pt x="42" y="82"/>
                  </a:cubicBezTo>
                  <a:cubicBezTo>
                    <a:pt x="41" y="81"/>
                    <a:pt x="40" y="80"/>
                    <a:pt x="38" y="78"/>
                  </a:cubicBezTo>
                  <a:cubicBezTo>
                    <a:pt x="38" y="81"/>
                    <a:pt x="38" y="83"/>
                    <a:pt x="38" y="84"/>
                  </a:cubicBezTo>
                  <a:cubicBezTo>
                    <a:pt x="38" y="86"/>
                    <a:pt x="38" y="89"/>
                    <a:pt x="37" y="91"/>
                  </a:cubicBezTo>
                  <a:cubicBezTo>
                    <a:pt x="37" y="92"/>
                    <a:pt x="35" y="94"/>
                    <a:pt x="34" y="94"/>
                  </a:cubicBezTo>
                  <a:cubicBezTo>
                    <a:pt x="33" y="94"/>
                    <a:pt x="31" y="92"/>
                    <a:pt x="30" y="91"/>
                  </a:cubicBezTo>
                  <a:cubicBezTo>
                    <a:pt x="30" y="89"/>
                    <a:pt x="30" y="86"/>
                    <a:pt x="30" y="84"/>
                  </a:cubicBezTo>
                  <a:cubicBezTo>
                    <a:pt x="32" y="73"/>
                    <a:pt x="33" y="62"/>
                    <a:pt x="32" y="52"/>
                  </a:cubicBezTo>
                  <a:cubicBezTo>
                    <a:pt x="32" y="48"/>
                    <a:pt x="31" y="44"/>
                    <a:pt x="30" y="39"/>
                  </a:cubicBezTo>
                  <a:cubicBezTo>
                    <a:pt x="10" y="64"/>
                    <a:pt x="0" y="108"/>
                    <a:pt x="20" y="148"/>
                  </a:cubicBezTo>
                  <a:cubicBezTo>
                    <a:pt x="42" y="190"/>
                    <a:pt x="89" y="211"/>
                    <a:pt x="135" y="199"/>
                  </a:cubicBezTo>
                  <a:cubicBezTo>
                    <a:pt x="147" y="196"/>
                    <a:pt x="158" y="191"/>
                    <a:pt x="167" y="185"/>
                  </a:cubicBezTo>
                  <a:cubicBezTo>
                    <a:pt x="162" y="183"/>
                    <a:pt x="155" y="180"/>
                    <a:pt x="154" y="161"/>
                  </a:cubicBezTo>
                  <a:cubicBezTo>
                    <a:pt x="153" y="133"/>
                    <a:pt x="157" y="127"/>
                    <a:pt x="160" y="127"/>
                  </a:cubicBezTo>
                  <a:cubicBezTo>
                    <a:pt x="162" y="127"/>
                    <a:pt x="164" y="126"/>
                    <a:pt x="172" y="134"/>
                  </a:cubicBezTo>
                  <a:cubicBezTo>
                    <a:pt x="179" y="143"/>
                    <a:pt x="183" y="139"/>
                    <a:pt x="184" y="133"/>
                  </a:cubicBezTo>
                  <a:cubicBezTo>
                    <a:pt x="184" y="127"/>
                    <a:pt x="190" y="118"/>
                    <a:pt x="193" y="127"/>
                  </a:cubicBezTo>
                  <a:cubicBezTo>
                    <a:pt x="194" y="133"/>
                    <a:pt x="198" y="141"/>
                    <a:pt x="201" y="146"/>
                  </a:cubicBezTo>
                  <a:cubicBezTo>
                    <a:pt x="207" y="135"/>
                    <a:pt x="210" y="123"/>
                    <a:pt x="211" y="111"/>
                  </a:cubicBezTo>
                  <a:cubicBezTo>
                    <a:pt x="209" y="110"/>
                    <a:pt x="208" y="110"/>
                    <a:pt x="206" y="109"/>
                  </a:cubicBezTo>
                  <a:cubicBezTo>
                    <a:pt x="200" y="106"/>
                    <a:pt x="196" y="101"/>
                    <a:pt x="196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35"/>
            <p:cNvSpPr>
              <a:spLocks noEditPoints="1"/>
            </p:cNvSpPr>
            <p:nvPr/>
          </p:nvSpPr>
          <p:spPr bwMode="auto">
            <a:xfrm>
              <a:off x="7275513" y="5302250"/>
              <a:ext cx="1012825" cy="1012825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258 w 352"/>
                <a:gd name="T11" fmla="*/ 261 h 352"/>
                <a:gd name="T12" fmla="*/ 188 w 352"/>
                <a:gd name="T13" fmla="*/ 294 h 352"/>
                <a:gd name="T14" fmla="*/ 96 w 352"/>
                <a:gd name="T15" fmla="*/ 263 h 352"/>
                <a:gd name="T16" fmla="*/ 59 w 352"/>
                <a:gd name="T17" fmla="*/ 189 h 352"/>
                <a:gd name="T18" fmla="*/ 157 w 352"/>
                <a:gd name="T19" fmla="*/ 60 h 352"/>
                <a:gd name="T20" fmla="*/ 175 w 352"/>
                <a:gd name="T21" fmla="*/ 58 h 352"/>
                <a:gd name="T22" fmla="*/ 176 w 352"/>
                <a:gd name="T23" fmla="*/ 58 h 352"/>
                <a:gd name="T24" fmla="*/ 196 w 352"/>
                <a:gd name="T25" fmla="*/ 60 h 352"/>
                <a:gd name="T26" fmla="*/ 272 w 352"/>
                <a:gd name="T27" fmla="*/ 108 h 352"/>
                <a:gd name="T28" fmla="*/ 293 w 352"/>
                <a:gd name="T29" fmla="*/ 162 h 352"/>
                <a:gd name="T30" fmla="*/ 258 w 352"/>
                <a:gd name="T31" fmla="*/ 26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3"/>
                    <a:pt x="79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258" y="261"/>
                  </a:moveTo>
                  <a:cubicBezTo>
                    <a:pt x="238" y="280"/>
                    <a:pt x="215" y="291"/>
                    <a:pt x="188" y="294"/>
                  </a:cubicBezTo>
                  <a:cubicBezTo>
                    <a:pt x="153" y="297"/>
                    <a:pt x="122" y="287"/>
                    <a:pt x="96" y="263"/>
                  </a:cubicBezTo>
                  <a:cubicBezTo>
                    <a:pt x="75" y="243"/>
                    <a:pt x="62" y="218"/>
                    <a:pt x="59" y="189"/>
                  </a:cubicBezTo>
                  <a:cubicBezTo>
                    <a:pt x="52" y="127"/>
                    <a:pt x="96" y="69"/>
                    <a:pt x="157" y="60"/>
                  </a:cubicBezTo>
                  <a:cubicBezTo>
                    <a:pt x="163" y="59"/>
                    <a:pt x="169" y="59"/>
                    <a:pt x="175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83" y="59"/>
                    <a:pt x="189" y="59"/>
                    <a:pt x="196" y="60"/>
                  </a:cubicBezTo>
                  <a:cubicBezTo>
                    <a:pt x="227" y="66"/>
                    <a:pt x="253" y="82"/>
                    <a:pt x="272" y="108"/>
                  </a:cubicBezTo>
                  <a:cubicBezTo>
                    <a:pt x="283" y="124"/>
                    <a:pt x="291" y="142"/>
                    <a:pt x="293" y="162"/>
                  </a:cubicBezTo>
                  <a:cubicBezTo>
                    <a:pt x="297" y="200"/>
                    <a:pt x="286" y="234"/>
                    <a:pt x="258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0" name="Freeform 36"/>
          <p:cNvSpPr>
            <a:spLocks noEditPoints="1"/>
          </p:cNvSpPr>
          <p:nvPr/>
        </p:nvSpPr>
        <p:spPr bwMode="auto">
          <a:xfrm>
            <a:off x="10993690" y="2424440"/>
            <a:ext cx="956062" cy="953106"/>
          </a:xfrm>
          <a:custGeom>
            <a:avLst/>
            <a:gdLst>
              <a:gd name="T0" fmla="*/ 178 w 357"/>
              <a:gd name="T1" fmla="*/ 0 h 356"/>
              <a:gd name="T2" fmla="*/ 0 w 357"/>
              <a:gd name="T3" fmla="*/ 178 h 356"/>
              <a:gd name="T4" fmla="*/ 178 w 357"/>
              <a:gd name="T5" fmla="*/ 356 h 356"/>
              <a:gd name="T6" fmla="*/ 357 w 357"/>
              <a:gd name="T7" fmla="*/ 178 h 356"/>
              <a:gd name="T8" fmla="*/ 178 w 357"/>
              <a:gd name="T9" fmla="*/ 0 h 356"/>
              <a:gd name="T10" fmla="*/ 220 w 357"/>
              <a:gd name="T11" fmla="*/ 77 h 356"/>
              <a:gd name="T12" fmla="*/ 258 w 357"/>
              <a:gd name="T13" fmla="*/ 77 h 356"/>
              <a:gd name="T14" fmla="*/ 258 w 357"/>
              <a:gd name="T15" fmla="*/ 125 h 356"/>
              <a:gd name="T16" fmla="*/ 220 w 357"/>
              <a:gd name="T17" fmla="*/ 94 h 356"/>
              <a:gd name="T18" fmla="*/ 220 w 357"/>
              <a:gd name="T19" fmla="*/ 77 h 356"/>
              <a:gd name="T20" fmla="*/ 258 w 357"/>
              <a:gd name="T21" fmla="*/ 200 h 356"/>
              <a:gd name="T22" fmla="*/ 258 w 357"/>
              <a:gd name="T23" fmla="*/ 272 h 356"/>
              <a:gd name="T24" fmla="*/ 208 w 357"/>
              <a:gd name="T25" fmla="*/ 272 h 356"/>
              <a:gd name="T26" fmla="*/ 208 w 357"/>
              <a:gd name="T27" fmla="*/ 185 h 356"/>
              <a:gd name="T28" fmla="*/ 149 w 357"/>
              <a:gd name="T29" fmla="*/ 185 h 356"/>
              <a:gd name="T30" fmla="*/ 149 w 357"/>
              <a:gd name="T31" fmla="*/ 272 h 356"/>
              <a:gd name="T32" fmla="*/ 98 w 357"/>
              <a:gd name="T33" fmla="*/ 272 h 356"/>
              <a:gd name="T34" fmla="*/ 98 w 357"/>
              <a:gd name="T35" fmla="*/ 184 h 356"/>
              <a:gd name="T36" fmla="*/ 178 w 357"/>
              <a:gd name="T37" fmla="*/ 118 h 356"/>
              <a:gd name="T38" fmla="*/ 220 w 357"/>
              <a:gd name="T39" fmla="*/ 152 h 356"/>
              <a:gd name="T40" fmla="*/ 258 w 357"/>
              <a:gd name="T41" fmla="*/ 184 h 356"/>
              <a:gd name="T42" fmla="*/ 258 w 357"/>
              <a:gd name="T43" fmla="*/ 200 h 356"/>
              <a:gd name="T44" fmla="*/ 276 w 357"/>
              <a:gd name="T45" fmla="*/ 190 h 356"/>
              <a:gd name="T46" fmla="*/ 258 w 357"/>
              <a:gd name="T47" fmla="*/ 175 h 356"/>
              <a:gd name="T48" fmla="*/ 220 w 357"/>
              <a:gd name="T49" fmla="*/ 144 h 356"/>
              <a:gd name="T50" fmla="*/ 178 w 357"/>
              <a:gd name="T51" fmla="*/ 110 h 356"/>
              <a:gd name="T52" fmla="*/ 98 w 357"/>
              <a:gd name="T53" fmla="*/ 175 h 356"/>
              <a:gd name="T54" fmla="*/ 81 w 357"/>
              <a:gd name="T55" fmla="*/ 190 h 356"/>
              <a:gd name="T56" fmla="*/ 60 w 357"/>
              <a:gd name="T57" fmla="*/ 165 h 356"/>
              <a:gd name="T58" fmla="*/ 178 w 357"/>
              <a:gd name="T59" fmla="*/ 69 h 356"/>
              <a:gd name="T60" fmla="*/ 220 w 357"/>
              <a:gd name="T61" fmla="*/ 102 h 356"/>
              <a:gd name="T62" fmla="*/ 258 w 357"/>
              <a:gd name="T63" fmla="*/ 134 h 356"/>
              <a:gd name="T64" fmla="*/ 296 w 357"/>
              <a:gd name="T65" fmla="*/ 165 h 356"/>
              <a:gd name="T66" fmla="*/ 276 w 357"/>
              <a:gd name="T67" fmla="*/ 19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7" h="356">
                <a:moveTo>
                  <a:pt x="178" y="0"/>
                </a:moveTo>
                <a:cubicBezTo>
                  <a:pt x="80" y="0"/>
                  <a:pt x="0" y="80"/>
                  <a:pt x="0" y="178"/>
                </a:cubicBezTo>
                <a:cubicBezTo>
                  <a:pt x="0" y="277"/>
                  <a:pt x="80" y="356"/>
                  <a:pt x="178" y="356"/>
                </a:cubicBezTo>
                <a:cubicBezTo>
                  <a:pt x="277" y="356"/>
                  <a:pt x="357" y="277"/>
                  <a:pt x="357" y="178"/>
                </a:cubicBezTo>
                <a:cubicBezTo>
                  <a:pt x="357" y="80"/>
                  <a:pt x="277" y="0"/>
                  <a:pt x="178" y="0"/>
                </a:cubicBezTo>
                <a:close/>
                <a:moveTo>
                  <a:pt x="220" y="77"/>
                </a:moveTo>
                <a:cubicBezTo>
                  <a:pt x="258" y="77"/>
                  <a:pt x="258" y="77"/>
                  <a:pt x="258" y="77"/>
                </a:cubicBezTo>
                <a:cubicBezTo>
                  <a:pt x="258" y="125"/>
                  <a:pt x="258" y="125"/>
                  <a:pt x="258" y="125"/>
                </a:cubicBezTo>
                <a:cubicBezTo>
                  <a:pt x="220" y="94"/>
                  <a:pt x="220" y="94"/>
                  <a:pt x="220" y="94"/>
                </a:cubicBezTo>
                <a:lnTo>
                  <a:pt x="220" y="77"/>
                </a:lnTo>
                <a:close/>
                <a:moveTo>
                  <a:pt x="258" y="200"/>
                </a:moveTo>
                <a:cubicBezTo>
                  <a:pt x="258" y="272"/>
                  <a:pt x="258" y="272"/>
                  <a:pt x="258" y="272"/>
                </a:cubicBezTo>
                <a:cubicBezTo>
                  <a:pt x="208" y="272"/>
                  <a:pt x="208" y="272"/>
                  <a:pt x="208" y="272"/>
                </a:cubicBezTo>
                <a:cubicBezTo>
                  <a:pt x="208" y="185"/>
                  <a:pt x="208" y="185"/>
                  <a:pt x="208" y="185"/>
                </a:cubicBezTo>
                <a:cubicBezTo>
                  <a:pt x="149" y="185"/>
                  <a:pt x="149" y="185"/>
                  <a:pt x="149" y="185"/>
                </a:cubicBezTo>
                <a:cubicBezTo>
                  <a:pt x="149" y="272"/>
                  <a:pt x="149" y="272"/>
                  <a:pt x="149" y="272"/>
                </a:cubicBezTo>
                <a:cubicBezTo>
                  <a:pt x="98" y="272"/>
                  <a:pt x="98" y="272"/>
                  <a:pt x="98" y="272"/>
                </a:cubicBezTo>
                <a:cubicBezTo>
                  <a:pt x="98" y="184"/>
                  <a:pt x="98" y="184"/>
                  <a:pt x="98" y="184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220" y="152"/>
                  <a:pt x="220" y="152"/>
                  <a:pt x="220" y="152"/>
                </a:cubicBezTo>
                <a:cubicBezTo>
                  <a:pt x="258" y="184"/>
                  <a:pt x="258" y="184"/>
                  <a:pt x="258" y="184"/>
                </a:cubicBezTo>
                <a:lnTo>
                  <a:pt x="258" y="200"/>
                </a:lnTo>
                <a:close/>
                <a:moveTo>
                  <a:pt x="276" y="190"/>
                </a:moveTo>
                <a:cubicBezTo>
                  <a:pt x="258" y="175"/>
                  <a:pt x="258" y="175"/>
                  <a:pt x="258" y="175"/>
                </a:cubicBezTo>
                <a:cubicBezTo>
                  <a:pt x="220" y="144"/>
                  <a:pt x="220" y="144"/>
                  <a:pt x="220" y="144"/>
                </a:cubicBezTo>
                <a:cubicBezTo>
                  <a:pt x="178" y="110"/>
                  <a:pt x="178" y="110"/>
                  <a:pt x="178" y="110"/>
                </a:cubicBezTo>
                <a:cubicBezTo>
                  <a:pt x="98" y="175"/>
                  <a:pt x="98" y="175"/>
                  <a:pt x="98" y="175"/>
                </a:cubicBezTo>
                <a:cubicBezTo>
                  <a:pt x="81" y="190"/>
                  <a:pt x="81" y="190"/>
                  <a:pt x="81" y="190"/>
                </a:cubicBezTo>
                <a:cubicBezTo>
                  <a:pt x="60" y="165"/>
                  <a:pt x="60" y="165"/>
                  <a:pt x="60" y="165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220" y="102"/>
                  <a:pt x="220" y="102"/>
                  <a:pt x="220" y="102"/>
                </a:cubicBezTo>
                <a:cubicBezTo>
                  <a:pt x="258" y="134"/>
                  <a:pt x="258" y="134"/>
                  <a:pt x="258" y="134"/>
                </a:cubicBezTo>
                <a:cubicBezTo>
                  <a:pt x="296" y="165"/>
                  <a:pt x="296" y="165"/>
                  <a:pt x="296" y="165"/>
                </a:cubicBezTo>
                <a:lnTo>
                  <a:pt x="276" y="19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94" name="Group 93"/>
          <p:cNvGrpSpPr/>
          <p:nvPr/>
        </p:nvGrpSpPr>
        <p:grpSpPr>
          <a:xfrm>
            <a:off x="6513353" y="4612889"/>
            <a:ext cx="944240" cy="942762"/>
            <a:chOff x="3500438" y="4467225"/>
            <a:chExt cx="1014413" cy="1012825"/>
          </a:xfrm>
          <a:solidFill>
            <a:schemeClr val="bg1">
              <a:lumMod val="50000"/>
            </a:schemeClr>
          </a:solidFill>
        </p:grpSpPr>
        <p:sp>
          <p:nvSpPr>
            <p:cNvPr id="51" name="Oval 37"/>
            <p:cNvSpPr>
              <a:spLocks noChangeArrowheads="1"/>
            </p:cNvSpPr>
            <p:nvPr/>
          </p:nvSpPr>
          <p:spPr bwMode="auto">
            <a:xfrm>
              <a:off x="4008438" y="4845050"/>
              <a:ext cx="79375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38"/>
            <p:cNvSpPr>
              <a:spLocks/>
            </p:cNvSpPr>
            <p:nvPr/>
          </p:nvSpPr>
          <p:spPr bwMode="auto">
            <a:xfrm>
              <a:off x="4119563" y="4845050"/>
              <a:ext cx="84138" cy="82550"/>
            </a:xfrm>
            <a:custGeom>
              <a:avLst/>
              <a:gdLst>
                <a:gd name="T0" fmla="*/ 14 w 29"/>
                <a:gd name="T1" fmla="*/ 29 h 29"/>
                <a:gd name="T2" fmla="*/ 15 w 29"/>
                <a:gd name="T3" fmla="*/ 29 h 29"/>
                <a:gd name="T4" fmla="*/ 29 w 29"/>
                <a:gd name="T5" fmla="*/ 14 h 29"/>
                <a:gd name="T6" fmla="*/ 15 w 29"/>
                <a:gd name="T7" fmla="*/ 0 h 29"/>
                <a:gd name="T8" fmla="*/ 14 w 29"/>
                <a:gd name="T9" fmla="*/ 0 h 29"/>
                <a:gd name="T10" fmla="*/ 0 w 29"/>
                <a:gd name="T11" fmla="*/ 14 h 29"/>
                <a:gd name="T12" fmla="*/ 14 w 29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9">
                  <a:moveTo>
                    <a:pt x="14" y="29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23" y="28"/>
                    <a:pt x="29" y="22"/>
                    <a:pt x="29" y="14"/>
                  </a:cubicBezTo>
                  <a:cubicBezTo>
                    <a:pt x="29" y="7"/>
                    <a:pt x="23" y="1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7" y="0"/>
                    <a:pt x="0" y="7"/>
                    <a:pt x="0" y="14"/>
                  </a:cubicBezTo>
                  <a:cubicBezTo>
                    <a:pt x="0" y="22"/>
                    <a:pt x="7" y="29"/>
                    <a:pt x="1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Oval 39"/>
            <p:cNvSpPr>
              <a:spLocks noChangeArrowheads="1"/>
            </p:cNvSpPr>
            <p:nvPr/>
          </p:nvSpPr>
          <p:spPr bwMode="auto">
            <a:xfrm>
              <a:off x="4235451" y="4845050"/>
              <a:ext cx="80963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Oval 40"/>
            <p:cNvSpPr>
              <a:spLocks noChangeArrowheads="1"/>
            </p:cNvSpPr>
            <p:nvPr/>
          </p:nvSpPr>
          <p:spPr bwMode="auto">
            <a:xfrm>
              <a:off x="3895726" y="4845050"/>
              <a:ext cx="80963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41"/>
            <p:cNvSpPr>
              <a:spLocks noEditPoints="1"/>
            </p:cNvSpPr>
            <p:nvPr/>
          </p:nvSpPr>
          <p:spPr bwMode="auto">
            <a:xfrm>
              <a:off x="3500438" y="4467225"/>
              <a:ext cx="1014413" cy="1012825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230 w 352"/>
                <a:gd name="T11" fmla="*/ 249 h 352"/>
                <a:gd name="T12" fmla="*/ 102 w 352"/>
                <a:gd name="T13" fmla="*/ 249 h 352"/>
                <a:gd name="T14" fmla="*/ 71 w 352"/>
                <a:gd name="T15" fmla="*/ 282 h 352"/>
                <a:gd name="T16" fmla="*/ 71 w 352"/>
                <a:gd name="T17" fmla="*/ 249 h 352"/>
                <a:gd name="T18" fmla="*/ 52 w 352"/>
                <a:gd name="T19" fmla="*/ 249 h 352"/>
                <a:gd name="T20" fmla="*/ 52 w 352"/>
                <a:gd name="T21" fmla="*/ 129 h 352"/>
                <a:gd name="T22" fmla="*/ 108 w 352"/>
                <a:gd name="T23" fmla="*/ 129 h 352"/>
                <a:gd name="T24" fmla="*/ 108 w 352"/>
                <a:gd name="T25" fmla="*/ 206 h 352"/>
                <a:gd name="T26" fmla="*/ 108 w 352"/>
                <a:gd name="T27" fmla="*/ 213 h 352"/>
                <a:gd name="T28" fmla="*/ 114 w 352"/>
                <a:gd name="T29" fmla="*/ 213 h 352"/>
                <a:gd name="T30" fmla="*/ 230 w 352"/>
                <a:gd name="T31" fmla="*/ 213 h 352"/>
                <a:gd name="T32" fmla="*/ 230 w 352"/>
                <a:gd name="T33" fmla="*/ 249 h 352"/>
                <a:gd name="T34" fmla="*/ 299 w 352"/>
                <a:gd name="T35" fmla="*/ 206 h 352"/>
                <a:gd name="T36" fmla="*/ 279 w 352"/>
                <a:gd name="T37" fmla="*/ 206 h 352"/>
                <a:gd name="T38" fmla="*/ 279 w 352"/>
                <a:gd name="T39" fmla="*/ 242 h 352"/>
                <a:gd name="T40" fmla="*/ 247 w 352"/>
                <a:gd name="T41" fmla="*/ 206 h 352"/>
                <a:gd name="T42" fmla="*/ 230 w 352"/>
                <a:gd name="T43" fmla="*/ 206 h 352"/>
                <a:gd name="T44" fmla="*/ 115 w 352"/>
                <a:gd name="T45" fmla="*/ 206 h 352"/>
                <a:gd name="T46" fmla="*/ 115 w 352"/>
                <a:gd name="T47" fmla="*/ 129 h 352"/>
                <a:gd name="T48" fmla="*/ 115 w 352"/>
                <a:gd name="T49" fmla="*/ 82 h 352"/>
                <a:gd name="T50" fmla="*/ 299 w 352"/>
                <a:gd name="T51" fmla="*/ 82 h 352"/>
                <a:gd name="T52" fmla="*/ 299 w 352"/>
                <a:gd name="T53" fmla="*/ 20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8" y="0"/>
                    <a:pt x="0" y="79"/>
                    <a:pt x="0" y="176"/>
                  </a:cubicBezTo>
                  <a:cubicBezTo>
                    <a:pt x="0" y="273"/>
                    <a:pt x="78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230" y="249"/>
                  </a:moveTo>
                  <a:cubicBezTo>
                    <a:pt x="102" y="249"/>
                    <a:pt x="102" y="249"/>
                    <a:pt x="102" y="249"/>
                  </a:cubicBezTo>
                  <a:cubicBezTo>
                    <a:pt x="71" y="282"/>
                    <a:pt x="71" y="282"/>
                    <a:pt x="71" y="282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52" y="249"/>
                    <a:pt x="52" y="249"/>
                    <a:pt x="52" y="249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08" y="206"/>
                    <a:pt x="108" y="206"/>
                    <a:pt x="108" y="206"/>
                  </a:cubicBezTo>
                  <a:cubicBezTo>
                    <a:pt x="108" y="213"/>
                    <a:pt x="108" y="213"/>
                    <a:pt x="108" y="213"/>
                  </a:cubicBezTo>
                  <a:cubicBezTo>
                    <a:pt x="114" y="213"/>
                    <a:pt x="114" y="213"/>
                    <a:pt x="114" y="213"/>
                  </a:cubicBezTo>
                  <a:cubicBezTo>
                    <a:pt x="230" y="213"/>
                    <a:pt x="230" y="213"/>
                    <a:pt x="230" y="213"/>
                  </a:cubicBezTo>
                  <a:lnTo>
                    <a:pt x="230" y="249"/>
                  </a:lnTo>
                  <a:close/>
                  <a:moveTo>
                    <a:pt x="299" y="206"/>
                  </a:moveTo>
                  <a:cubicBezTo>
                    <a:pt x="279" y="206"/>
                    <a:pt x="279" y="206"/>
                    <a:pt x="279" y="206"/>
                  </a:cubicBezTo>
                  <a:cubicBezTo>
                    <a:pt x="279" y="242"/>
                    <a:pt x="279" y="242"/>
                    <a:pt x="279" y="242"/>
                  </a:cubicBezTo>
                  <a:cubicBezTo>
                    <a:pt x="247" y="206"/>
                    <a:pt x="247" y="206"/>
                    <a:pt x="247" y="206"/>
                  </a:cubicBezTo>
                  <a:cubicBezTo>
                    <a:pt x="230" y="206"/>
                    <a:pt x="230" y="206"/>
                    <a:pt x="230" y="206"/>
                  </a:cubicBezTo>
                  <a:cubicBezTo>
                    <a:pt x="115" y="206"/>
                    <a:pt x="115" y="206"/>
                    <a:pt x="115" y="206"/>
                  </a:cubicBezTo>
                  <a:cubicBezTo>
                    <a:pt x="115" y="129"/>
                    <a:pt x="115" y="129"/>
                    <a:pt x="115" y="129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299" y="82"/>
                    <a:pt x="299" y="82"/>
                    <a:pt x="299" y="82"/>
                  </a:cubicBezTo>
                  <a:lnTo>
                    <a:pt x="299" y="2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8858437" y="3795730"/>
            <a:ext cx="636882" cy="641315"/>
            <a:chOff x="6019801" y="3589338"/>
            <a:chExt cx="684213" cy="688975"/>
          </a:xfrm>
          <a:solidFill>
            <a:schemeClr val="bg1">
              <a:lumMod val="50000"/>
            </a:schemeClr>
          </a:solidFill>
        </p:grpSpPr>
        <p:sp>
          <p:nvSpPr>
            <p:cNvPr id="56" name="Freeform 42"/>
            <p:cNvSpPr>
              <a:spLocks noEditPoints="1"/>
            </p:cNvSpPr>
            <p:nvPr/>
          </p:nvSpPr>
          <p:spPr bwMode="auto">
            <a:xfrm>
              <a:off x="6169026" y="3857625"/>
              <a:ext cx="236538" cy="234950"/>
            </a:xfrm>
            <a:custGeom>
              <a:avLst/>
              <a:gdLst>
                <a:gd name="T0" fmla="*/ 5 w 82"/>
                <a:gd name="T1" fmla="*/ 60 h 82"/>
                <a:gd name="T2" fmla="*/ 7 w 82"/>
                <a:gd name="T3" fmla="*/ 64 h 82"/>
                <a:gd name="T4" fmla="*/ 9 w 82"/>
                <a:gd name="T5" fmla="*/ 66 h 82"/>
                <a:gd name="T6" fmla="*/ 10 w 82"/>
                <a:gd name="T7" fmla="*/ 68 h 82"/>
                <a:gd name="T8" fmla="*/ 12 w 82"/>
                <a:gd name="T9" fmla="*/ 70 h 82"/>
                <a:gd name="T10" fmla="*/ 15 w 82"/>
                <a:gd name="T11" fmla="*/ 72 h 82"/>
                <a:gd name="T12" fmla="*/ 17 w 82"/>
                <a:gd name="T13" fmla="*/ 74 h 82"/>
                <a:gd name="T14" fmla="*/ 20 w 82"/>
                <a:gd name="T15" fmla="*/ 76 h 82"/>
                <a:gd name="T16" fmla="*/ 29 w 82"/>
                <a:gd name="T17" fmla="*/ 80 h 82"/>
                <a:gd name="T18" fmla="*/ 41 w 82"/>
                <a:gd name="T19" fmla="*/ 82 h 82"/>
                <a:gd name="T20" fmla="*/ 71 w 82"/>
                <a:gd name="T21" fmla="*/ 68 h 82"/>
                <a:gd name="T22" fmla="*/ 75 w 82"/>
                <a:gd name="T23" fmla="*/ 64 h 82"/>
                <a:gd name="T24" fmla="*/ 79 w 82"/>
                <a:gd name="T25" fmla="*/ 55 h 82"/>
                <a:gd name="T26" fmla="*/ 82 w 82"/>
                <a:gd name="T27" fmla="*/ 41 h 82"/>
                <a:gd name="T28" fmla="*/ 82 w 82"/>
                <a:gd name="T29" fmla="*/ 37 h 82"/>
                <a:gd name="T30" fmla="*/ 81 w 82"/>
                <a:gd name="T31" fmla="*/ 33 h 82"/>
                <a:gd name="T32" fmla="*/ 79 w 82"/>
                <a:gd name="T33" fmla="*/ 25 h 82"/>
                <a:gd name="T34" fmla="*/ 77 w 82"/>
                <a:gd name="T35" fmla="*/ 22 h 82"/>
                <a:gd name="T36" fmla="*/ 75 w 82"/>
                <a:gd name="T37" fmla="*/ 18 h 82"/>
                <a:gd name="T38" fmla="*/ 71 w 82"/>
                <a:gd name="T39" fmla="*/ 14 h 82"/>
                <a:gd name="T40" fmla="*/ 41 w 82"/>
                <a:gd name="T41" fmla="*/ 0 h 82"/>
                <a:gd name="T42" fmla="*/ 12 w 82"/>
                <a:gd name="T43" fmla="*/ 13 h 82"/>
                <a:gd name="T44" fmla="*/ 10 w 82"/>
                <a:gd name="T45" fmla="*/ 15 h 82"/>
                <a:gd name="T46" fmla="*/ 7 w 82"/>
                <a:gd name="T47" fmla="*/ 18 h 82"/>
                <a:gd name="T48" fmla="*/ 5 w 82"/>
                <a:gd name="T49" fmla="*/ 22 h 82"/>
                <a:gd name="T50" fmla="*/ 4 w 82"/>
                <a:gd name="T51" fmla="*/ 25 h 82"/>
                <a:gd name="T52" fmla="*/ 1 w 82"/>
                <a:gd name="T53" fmla="*/ 33 h 82"/>
                <a:gd name="T54" fmla="*/ 1 w 82"/>
                <a:gd name="T55" fmla="*/ 37 h 82"/>
                <a:gd name="T56" fmla="*/ 0 w 82"/>
                <a:gd name="T57" fmla="*/ 41 h 82"/>
                <a:gd name="T58" fmla="*/ 3 w 82"/>
                <a:gd name="T59" fmla="*/ 55 h 82"/>
                <a:gd name="T60" fmla="*/ 5 w 82"/>
                <a:gd name="T61" fmla="*/ 60 h 82"/>
                <a:gd name="T62" fmla="*/ 41 w 82"/>
                <a:gd name="T63" fmla="*/ 12 h 82"/>
                <a:gd name="T64" fmla="*/ 70 w 82"/>
                <a:gd name="T65" fmla="*/ 41 h 82"/>
                <a:gd name="T66" fmla="*/ 41 w 82"/>
                <a:gd name="T67" fmla="*/ 70 h 82"/>
                <a:gd name="T68" fmla="*/ 12 w 82"/>
                <a:gd name="T69" fmla="*/ 41 h 82"/>
                <a:gd name="T70" fmla="*/ 41 w 82"/>
                <a:gd name="T71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2" h="82">
                  <a:moveTo>
                    <a:pt x="5" y="60"/>
                  </a:moveTo>
                  <a:cubicBezTo>
                    <a:pt x="6" y="62"/>
                    <a:pt x="7" y="63"/>
                    <a:pt x="7" y="64"/>
                  </a:cubicBezTo>
                  <a:cubicBezTo>
                    <a:pt x="8" y="64"/>
                    <a:pt x="8" y="65"/>
                    <a:pt x="9" y="66"/>
                  </a:cubicBezTo>
                  <a:cubicBezTo>
                    <a:pt x="9" y="66"/>
                    <a:pt x="10" y="67"/>
                    <a:pt x="10" y="68"/>
                  </a:cubicBezTo>
                  <a:cubicBezTo>
                    <a:pt x="11" y="68"/>
                    <a:pt x="12" y="69"/>
                    <a:pt x="12" y="70"/>
                  </a:cubicBezTo>
                  <a:cubicBezTo>
                    <a:pt x="13" y="71"/>
                    <a:pt x="14" y="72"/>
                    <a:pt x="15" y="72"/>
                  </a:cubicBezTo>
                  <a:cubicBezTo>
                    <a:pt x="16" y="73"/>
                    <a:pt x="16" y="73"/>
                    <a:pt x="17" y="74"/>
                  </a:cubicBezTo>
                  <a:cubicBezTo>
                    <a:pt x="18" y="74"/>
                    <a:pt x="19" y="75"/>
                    <a:pt x="20" y="76"/>
                  </a:cubicBezTo>
                  <a:cubicBezTo>
                    <a:pt x="23" y="78"/>
                    <a:pt x="26" y="79"/>
                    <a:pt x="29" y="80"/>
                  </a:cubicBezTo>
                  <a:cubicBezTo>
                    <a:pt x="33" y="81"/>
                    <a:pt x="37" y="82"/>
                    <a:pt x="41" y="82"/>
                  </a:cubicBezTo>
                  <a:cubicBezTo>
                    <a:pt x="53" y="82"/>
                    <a:pt x="64" y="77"/>
                    <a:pt x="71" y="68"/>
                  </a:cubicBezTo>
                  <a:cubicBezTo>
                    <a:pt x="73" y="67"/>
                    <a:pt x="74" y="65"/>
                    <a:pt x="75" y="64"/>
                  </a:cubicBezTo>
                  <a:cubicBezTo>
                    <a:pt x="77" y="61"/>
                    <a:pt x="78" y="58"/>
                    <a:pt x="79" y="55"/>
                  </a:cubicBezTo>
                  <a:cubicBezTo>
                    <a:pt x="81" y="51"/>
                    <a:pt x="82" y="46"/>
                    <a:pt x="82" y="41"/>
                  </a:cubicBezTo>
                  <a:cubicBezTo>
                    <a:pt x="82" y="40"/>
                    <a:pt x="82" y="38"/>
                    <a:pt x="82" y="37"/>
                  </a:cubicBezTo>
                  <a:cubicBezTo>
                    <a:pt x="81" y="36"/>
                    <a:pt x="81" y="34"/>
                    <a:pt x="81" y="33"/>
                  </a:cubicBezTo>
                  <a:cubicBezTo>
                    <a:pt x="80" y="30"/>
                    <a:pt x="80" y="28"/>
                    <a:pt x="79" y="25"/>
                  </a:cubicBezTo>
                  <a:cubicBezTo>
                    <a:pt x="78" y="24"/>
                    <a:pt x="78" y="23"/>
                    <a:pt x="77" y="22"/>
                  </a:cubicBezTo>
                  <a:cubicBezTo>
                    <a:pt x="76" y="20"/>
                    <a:pt x="76" y="19"/>
                    <a:pt x="75" y="18"/>
                  </a:cubicBezTo>
                  <a:cubicBezTo>
                    <a:pt x="74" y="17"/>
                    <a:pt x="73" y="15"/>
                    <a:pt x="71" y="14"/>
                  </a:cubicBezTo>
                  <a:cubicBezTo>
                    <a:pt x="64" y="5"/>
                    <a:pt x="53" y="0"/>
                    <a:pt x="41" y="0"/>
                  </a:cubicBezTo>
                  <a:cubicBezTo>
                    <a:pt x="30" y="0"/>
                    <a:pt x="19" y="5"/>
                    <a:pt x="12" y="13"/>
                  </a:cubicBezTo>
                  <a:cubicBezTo>
                    <a:pt x="11" y="14"/>
                    <a:pt x="10" y="14"/>
                    <a:pt x="10" y="15"/>
                  </a:cubicBezTo>
                  <a:cubicBezTo>
                    <a:pt x="9" y="16"/>
                    <a:pt x="8" y="17"/>
                    <a:pt x="7" y="18"/>
                  </a:cubicBezTo>
                  <a:cubicBezTo>
                    <a:pt x="7" y="19"/>
                    <a:pt x="6" y="20"/>
                    <a:pt x="5" y="22"/>
                  </a:cubicBezTo>
                  <a:cubicBezTo>
                    <a:pt x="5" y="23"/>
                    <a:pt x="4" y="24"/>
                    <a:pt x="4" y="25"/>
                  </a:cubicBezTo>
                  <a:cubicBezTo>
                    <a:pt x="3" y="28"/>
                    <a:pt x="2" y="30"/>
                    <a:pt x="1" y="33"/>
                  </a:cubicBezTo>
                  <a:cubicBezTo>
                    <a:pt x="1" y="34"/>
                    <a:pt x="1" y="36"/>
                    <a:pt x="1" y="37"/>
                  </a:cubicBezTo>
                  <a:cubicBezTo>
                    <a:pt x="0" y="38"/>
                    <a:pt x="0" y="40"/>
                    <a:pt x="0" y="41"/>
                  </a:cubicBezTo>
                  <a:cubicBezTo>
                    <a:pt x="0" y="46"/>
                    <a:pt x="1" y="51"/>
                    <a:pt x="3" y="55"/>
                  </a:cubicBezTo>
                  <a:cubicBezTo>
                    <a:pt x="4" y="57"/>
                    <a:pt x="4" y="59"/>
                    <a:pt x="5" y="60"/>
                  </a:cubicBezTo>
                  <a:close/>
                  <a:moveTo>
                    <a:pt x="41" y="12"/>
                  </a:moveTo>
                  <a:cubicBezTo>
                    <a:pt x="57" y="12"/>
                    <a:pt x="70" y="25"/>
                    <a:pt x="70" y="41"/>
                  </a:cubicBezTo>
                  <a:cubicBezTo>
                    <a:pt x="70" y="57"/>
                    <a:pt x="57" y="70"/>
                    <a:pt x="41" y="70"/>
                  </a:cubicBezTo>
                  <a:cubicBezTo>
                    <a:pt x="25" y="70"/>
                    <a:pt x="12" y="57"/>
                    <a:pt x="12" y="41"/>
                  </a:cubicBezTo>
                  <a:cubicBezTo>
                    <a:pt x="12" y="25"/>
                    <a:pt x="25" y="12"/>
                    <a:pt x="4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43"/>
            <p:cNvSpPr>
              <a:spLocks noEditPoints="1"/>
            </p:cNvSpPr>
            <p:nvPr/>
          </p:nvSpPr>
          <p:spPr bwMode="auto">
            <a:xfrm>
              <a:off x="6019801" y="3589338"/>
              <a:ext cx="684213" cy="688975"/>
            </a:xfrm>
            <a:custGeom>
              <a:avLst/>
              <a:gdLst>
                <a:gd name="T0" fmla="*/ 119 w 238"/>
                <a:gd name="T1" fmla="*/ 0 h 239"/>
                <a:gd name="T2" fmla="*/ 0 w 238"/>
                <a:gd name="T3" fmla="*/ 119 h 239"/>
                <a:gd name="T4" fmla="*/ 119 w 238"/>
                <a:gd name="T5" fmla="*/ 239 h 239"/>
                <a:gd name="T6" fmla="*/ 238 w 238"/>
                <a:gd name="T7" fmla="*/ 119 h 239"/>
                <a:gd name="T8" fmla="*/ 119 w 238"/>
                <a:gd name="T9" fmla="*/ 0 h 239"/>
                <a:gd name="T10" fmla="*/ 139 w 238"/>
                <a:gd name="T11" fmla="*/ 66 h 239"/>
                <a:gd name="T12" fmla="*/ 166 w 238"/>
                <a:gd name="T13" fmla="*/ 66 h 239"/>
                <a:gd name="T14" fmla="*/ 166 w 238"/>
                <a:gd name="T15" fmla="*/ 78 h 239"/>
                <a:gd name="T16" fmla="*/ 139 w 238"/>
                <a:gd name="T17" fmla="*/ 78 h 239"/>
                <a:gd name="T18" fmla="*/ 139 w 238"/>
                <a:gd name="T19" fmla="*/ 66 h 239"/>
                <a:gd name="T20" fmla="*/ 182 w 238"/>
                <a:gd name="T21" fmla="*/ 186 h 239"/>
                <a:gd name="T22" fmla="*/ 40 w 238"/>
                <a:gd name="T23" fmla="*/ 186 h 239"/>
                <a:gd name="T24" fmla="*/ 40 w 238"/>
                <a:gd name="T25" fmla="*/ 82 h 239"/>
                <a:gd name="T26" fmla="*/ 182 w 238"/>
                <a:gd name="T27" fmla="*/ 82 h 239"/>
                <a:gd name="T28" fmla="*/ 182 w 238"/>
                <a:gd name="T29" fmla="*/ 18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8" h="239">
                  <a:moveTo>
                    <a:pt x="119" y="0"/>
                  </a:moveTo>
                  <a:cubicBezTo>
                    <a:pt x="53" y="0"/>
                    <a:pt x="0" y="54"/>
                    <a:pt x="0" y="119"/>
                  </a:cubicBezTo>
                  <a:cubicBezTo>
                    <a:pt x="0" y="185"/>
                    <a:pt x="53" y="239"/>
                    <a:pt x="119" y="239"/>
                  </a:cubicBezTo>
                  <a:cubicBezTo>
                    <a:pt x="185" y="239"/>
                    <a:pt x="238" y="185"/>
                    <a:pt x="238" y="119"/>
                  </a:cubicBezTo>
                  <a:cubicBezTo>
                    <a:pt x="238" y="54"/>
                    <a:pt x="185" y="0"/>
                    <a:pt x="119" y="0"/>
                  </a:cubicBezTo>
                  <a:close/>
                  <a:moveTo>
                    <a:pt x="139" y="66"/>
                  </a:moveTo>
                  <a:cubicBezTo>
                    <a:pt x="166" y="66"/>
                    <a:pt x="166" y="66"/>
                    <a:pt x="166" y="66"/>
                  </a:cubicBezTo>
                  <a:cubicBezTo>
                    <a:pt x="166" y="78"/>
                    <a:pt x="166" y="78"/>
                    <a:pt x="166" y="78"/>
                  </a:cubicBezTo>
                  <a:cubicBezTo>
                    <a:pt x="139" y="78"/>
                    <a:pt x="139" y="78"/>
                    <a:pt x="139" y="78"/>
                  </a:cubicBezTo>
                  <a:lnTo>
                    <a:pt x="139" y="66"/>
                  </a:lnTo>
                  <a:close/>
                  <a:moveTo>
                    <a:pt x="182" y="186"/>
                  </a:moveTo>
                  <a:cubicBezTo>
                    <a:pt x="40" y="186"/>
                    <a:pt x="40" y="186"/>
                    <a:pt x="40" y="186"/>
                  </a:cubicBezTo>
                  <a:cubicBezTo>
                    <a:pt x="40" y="82"/>
                    <a:pt x="40" y="82"/>
                    <a:pt x="40" y="82"/>
                  </a:cubicBezTo>
                  <a:cubicBezTo>
                    <a:pt x="182" y="82"/>
                    <a:pt x="182" y="82"/>
                    <a:pt x="182" y="82"/>
                  </a:cubicBezTo>
                  <a:lnTo>
                    <a:pt x="182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Rectangle 44"/>
            <p:cNvSpPr>
              <a:spLocks noChangeArrowheads="1"/>
            </p:cNvSpPr>
            <p:nvPr/>
          </p:nvSpPr>
          <p:spPr bwMode="auto">
            <a:xfrm>
              <a:off x="6416676" y="3860800"/>
              <a:ext cx="841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9" name="Freeform 45"/>
          <p:cNvSpPr>
            <a:spLocks noEditPoints="1"/>
          </p:cNvSpPr>
          <p:nvPr/>
        </p:nvSpPr>
        <p:spPr bwMode="auto">
          <a:xfrm>
            <a:off x="8081176" y="1038373"/>
            <a:ext cx="916164" cy="917642"/>
          </a:xfrm>
          <a:custGeom>
            <a:avLst/>
            <a:gdLst>
              <a:gd name="T0" fmla="*/ 0 w 342"/>
              <a:gd name="T1" fmla="*/ 171 h 342"/>
              <a:gd name="T2" fmla="*/ 342 w 342"/>
              <a:gd name="T3" fmla="*/ 171 h 342"/>
              <a:gd name="T4" fmla="*/ 48 w 342"/>
              <a:gd name="T5" fmla="*/ 140 h 342"/>
              <a:gd name="T6" fmla="*/ 108 w 342"/>
              <a:gd name="T7" fmla="*/ 164 h 342"/>
              <a:gd name="T8" fmla="*/ 48 w 342"/>
              <a:gd name="T9" fmla="*/ 140 h 342"/>
              <a:gd name="T10" fmla="*/ 109 w 342"/>
              <a:gd name="T11" fmla="*/ 171 h 342"/>
              <a:gd name="T12" fmla="*/ 66 w 342"/>
              <a:gd name="T13" fmla="*/ 209 h 342"/>
              <a:gd name="T14" fmla="*/ 95 w 342"/>
              <a:gd name="T15" fmla="*/ 283 h 342"/>
              <a:gd name="T16" fmla="*/ 95 w 342"/>
              <a:gd name="T17" fmla="*/ 245 h 342"/>
              <a:gd name="T18" fmla="*/ 95 w 342"/>
              <a:gd name="T19" fmla="*/ 283 h 342"/>
              <a:gd name="T20" fmla="*/ 67 w 342"/>
              <a:gd name="T21" fmla="*/ 216 h 342"/>
              <a:gd name="T22" fmla="*/ 114 w 342"/>
              <a:gd name="T23" fmla="*/ 239 h 342"/>
              <a:gd name="T24" fmla="*/ 169 w 342"/>
              <a:gd name="T25" fmla="*/ 239 h 342"/>
              <a:gd name="T26" fmla="*/ 120 w 342"/>
              <a:gd name="T27" fmla="*/ 216 h 342"/>
              <a:gd name="T28" fmla="*/ 169 w 342"/>
              <a:gd name="T29" fmla="*/ 239 h 342"/>
              <a:gd name="T30" fmla="*/ 119 w 342"/>
              <a:gd name="T31" fmla="*/ 209 h 342"/>
              <a:gd name="T32" fmla="*/ 175 w 342"/>
              <a:gd name="T33" fmla="*/ 171 h 342"/>
              <a:gd name="T34" fmla="*/ 116 w 342"/>
              <a:gd name="T35" fmla="*/ 164 h 342"/>
              <a:gd name="T36" fmla="*/ 177 w 342"/>
              <a:gd name="T37" fmla="*/ 140 h 342"/>
              <a:gd name="T38" fmla="*/ 116 w 342"/>
              <a:gd name="T39" fmla="*/ 164 h 342"/>
              <a:gd name="T40" fmla="*/ 177 w 342"/>
              <a:gd name="T41" fmla="*/ 264 h 342"/>
              <a:gd name="T42" fmla="*/ 215 w 342"/>
              <a:gd name="T43" fmla="*/ 264 h 342"/>
              <a:gd name="T44" fmla="*/ 217 w 342"/>
              <a:gd name="T45" fmla="*/ 239 h 342"/>
              <a:gd name="T46" fmla="*/ 178 w 342"/>
              <a:gd name="T47" fmla="*/ 216 h 342"/>
              <a:gd name="T48" fmla="*/ 217 w 342"/>
              <a:gd name="T49" fmla="*/ 239 h 342"/>
              <a:gd name="T50" fmla="*/ 179 w 342"/>
              <a:gd name="T51" fmla="*/ 209 h 342"/>
              <a:gd name="T52" fmla="*/ 235 w 342"/>
              <a:gd name="T53" fmla="*/ 171 h 342"/>
              <a:gd name="T54" fmla="*/ 283 w 342"/>
              <a:gd name="T55" fmla="*/ 126 h 342"/>
              <a:gd name="T56" fmla="*/ 241 w 342"/>
              <a:gd name="T57" fmla="*/ 149 h 342"/>
              <a:gd name="T58" fmla="*/ 182 w 342"/>
              <a:gd name="T59" fmla="*/ 164 h 342"/>
              <a:gd name="T60" fmla="*/ 220 w 342"/>
              <a:gd name="T61" fmla="*/ 140 h 342"/>
              <a:gd name="T62" fmla="*/ 252 w 342"/>
              <a:gd name="T63" fmla="*/ 107 h 342"/>
              <a:gd name="T64" fmla="*/ 260 w 342"/>
              <a:gd name="T65" fmla="*/ 103 h 342"/>
              <a:gd name="T66" fmla="*/ 283 w 342"/>
              <a:gd name="T67" fmla="*/ 126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2" h="342">
                <a:moveTo>
                  <a:pt x="171" y="0"/>
                </a:moveTo>
                <a:cubicBezTo>
                  <a:pt x="76" y="0"/>
                  <a:pt x="0" y="77"/>
                  <a:pt x="0" y="171"/>
                </a:cubicBezTo>
                <a:cubicBezTo>
                  <a:pt x="0" y="266"/>
                  <a:pt x="76" y="342"/>
                  <a:pt x="171" y="342"/>
                </a:cubicBezTo>
                <a:cubicBezTo>
                  <a:pt x="265" y="342"/>
                  <a:pt x="342" y="266"/>
                  <a:pt x="342" y="171"/>
                </a:cubicBezTo>
                <a:cubicBezTo>
                  <a:pt x="342" y="77"/>
                  <a:pt x="265" y="0"/>
                  <a:pt x="171" y="0"/>
                </a:cubicBezTo>
                <a:close/>
                <a:moveTo>
                  <a:pt x="48" y="140"/>
                </a:moveTo>
                <a:cubicBezTo>
                  <a:pt x="106" y="140"/>
                  <a:pt x="106" y="140"/>
                  <a:pt x="106" y="140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54" y="164"/>
                  <a:pt x="54" y="164"/>
                  <a:pt x="54" y="164"/>
                </a:cubicBezTo>
                <a:lnTo>
                  <a:pt x="48" y="140"/>
                </a:lnTo>
                <a:close/>
                <a:moveTo>
                  <a:pt x="56" y="171"/>
                </a:moveTo>
                <a:cubicBezTo>
                  <a:pt x="109" y="171"/>
                  <a:pt x="109" y="171"/>
                  <a:pt x="109" y="171"/>
                </a:cubicBezTo>
                <a:cubicBezTo>
                  <a:pt x="112" y="209"/>
                  <a:pt x="112" y="209"/>
                  <a:pt x="112" y="209"/>
                </a:cubicBezTo>
                <a:cubicBezTo>
                  <a:pt x="66" y="209"/>
                  <a:pt x="66" y="209"/>
                  <a:pt x="66" y="209"/>
                </a:cubicBezTo>
                <a:lnTo>
                  <a:pt x="56" y="171"/>
                </a:lnTo>
                <a:close/>
                <a:moveTo>
                  <a:pt x="95" y="283"/>
                </a:moveTo>
                <a:cubicBezTo>
                  <a:pt x="85" y="283"/>
                  <a:pt x="76" y="275"/>
                  <a:pt x="76" y="264"/>
                </a:cubicBezTo>
                <a:cubicBezTo>
                  <a:pt x="76" y="254"/>
                  <a:pt x="85" y="245"/>
                  <a:pt x="95" y="245"/>
                </a:cubicBezTo>
                <a:cubicBezTo>
                  <a:pt x="106" y="245"/>
                  <a:pt x="114" y="254"/>
                  <a:pt x="114" y="264"/>
                </a:cubicBezTo>
                <a:cubicBezTo>
                  <a:pt x="114" y="275"/>
                  <a:pt x="106" y="283"/>
                  <a:pt x="95" y="283"/>
                </a:cubicBezTo>
                <a:close/>
                <a:moveTo>
                  <a:pt x="73" y="239"/>
                </a:moveTo>
                <a:cubicBezTo>
                  <a:pt x="67" y="216"/>
                  <a:pt x="67" y="216"/>
                  <a:pt x="67" y="216"/>
                </a:cubicBezTo>
                <a:cubicBezTo>
                  <a:pt x="113" y="216"/>
                  <a:pt x="113" y="216"/>
                  <a:pt x="113" y="216"/>
                </a:cubicBezTo>
                <a:cubicBezTo>
                  <a:pt x="114" y="239"/>
                  <a:pt x="114" y="239"/>
                  <a:pt x="114" y="239"/>
                </a:cubicBezTo>
                <a:lnTo>
                  <a:pt x="73" y="239"/>
                </a:lnTo>
                <a:close/>
                <a:moveTo>
                  <a:pt x="169" y="239"/>
                </a:moveTo>
                <a:cubicBezTo>
                  <a:pt x="122" y="239"/>
                  <a:pt x="122" y="239"/>
                  <a:pt x="122" y="239"/>
                </a:cubicBezTo>
                <a:cubicBezTo>
                  <a:pt x="120" y="216"/>
                  <a:pt x="120" y="216"/>
                  <a:pt x="120" y="216"/>
                </a:cubicBezTo>
                <a:cubicBezTo>
                  <a:pt x="171" y="216"/>
                  <a:pt x="171" y="216"/>
                  <a:pt x="171" y="216"/>
                </a:cubicBezTo>
                <a:lnTo>
                  <a:pt x="169" y="239"/>
                </a:lnTo>
                <a:close/>
                <a:moveTo>
                  <a:pt x="171" y="209"/>
                </a:moveTo>
                <a:cubicBezTo>
                  <a:pt x="119" y="209"/>
                  <a:pt x="119" y="209"/>
                  <a:pt x="119" y="209"/>
                </a:cubicBezTo>
                <a:cubicBezTo>
                  <a:pt x="116" y="171"/>
                  <a:pt x="116" y="171"/>
                  <a:pt x="116" y="171"/>
                </a:cubicBezTo>
                <a:cubicBezTo>
                  <a:pt x="175" y="171"/>
                  <a:pt x="175" y="171"/>
                  <a:pt x="175" y="171"/>
                </a:cubicBezTo>
                <a:lnTo>
                  <a:pt x="171" y="209"/>
                </a:lnTo>
                <a:close/>
                <a:moveTo>
                  <a:pt x="116" y="164"/>
                </a:moveTo>
                <a:cubicBezTo>
                  <a:pt x="114" y="140"/>
                  <a:pt x="114" y="140"/>
                  <a:pt x="114" y="140"/>
                </a:cubicBezTo>
                <a:cubicBezTo>
                  <a:pt x="177" y="140"/>
                  <a:pt x="177" y="140"/>
                  <a:pt x="177" y="140"/>
                </a:cubicBezTo>
                <a:cubicBezTo>
                  <a:pt x="175" y="164"/>
                  <a:pt x="175" y="164"/>
                  <a:pt x="175" y="164"/>
                </a:cubicBezTo>
                <a:lnTo>
                  <a:pt x="116" y="164"/>
                </a:lnTo>
                <a:close/>
                <a:moveTo>
                  <a:pt x="196" y="283"/>
                </a:moveTo>
                <a:cubicBezTo>
                  <a:pt x="185" y="283"/>
                  <a:pt x="177" y="275"/>
                  <a:pt x="177" y="264"/>
                </a:cubicBezTo>
                <a:cubicBezTo>
                  <a:pt x="177" y="254"/>
                  <a:pt x="185" y="245"/>
                  <a:pt x="196" y="245"/>
                </a:cubicBezTo>
                <a:cubicBezTo>
                  <a:pt x="206" y="245"/>
                  <a:pt x="215" y="254"/>
                  <a:pt x="215" y="264"/>
                </a:cubicBezTo>
                <a:cubicBezTo>
                  <a:pt x="215" y="275"/>
                  <a:pt x="206" y="283"/>
                  <a:pt x="196" y="283"/>
                </a:cubicBezTo>
                <a:close/>
                <a:moveTo>
                  <a:pt x="217" y="239"/>
                </a:moveTo>
                <a:cubicBezTo>
                  <a:pt x="176" y="239"/>
                  <a:pt x="176" y="239"/>
                  <a:pt x="176" y="239"/>
                </a:cubicBezTo>
                <a:cubicBezTo>
                  <a:pt x="178" y="216"/>
                  <a:pt x="178" y="216"/>
                  <a:pt x="178" y="216"/>
                </a:cubicBezTo>
                <a:cubicBezTo>
                  <a:pt x="223" y="216"/>
                  <a:pt x="223" y="216"/>
                  <a:pt x="223" y="216"/>
                </a:cubicBezTo>
                <a:lnTo>
                  <a:pt x="217" y="239"/>
                </a:lnTo>
                <a:close/>
                <a:moveTo>
                  <a:pt x="225" y="209"/>
                </a:moveTo>
                <a:cubicBezTo>
                  <a:pt x="179" y="209"/>
                  <a:pt x="179" y="209"/>
                  <a:pt x="179" y="209"/>
                </a:cubicBezTo>
                <a:cubicBezTo>
                  <a:pt x="182" y="171"/>
                  <a:pt x="182" y="171"/>
                  <a:pt x="182" y="171"/>
                </a:cubicBezTo>
                <a:cubicBezTo>
                  <a:pt x="235" y="171"/>
                  <a:pt x="235" y="171"/>
                  <a:pt x="235" y="171"/>
                </a:cubicBezTo>
                <a:lnTo>
                  <a:pt x="225" y="209"/>
                </a:lnTo>
                <a:close/>
                <a:moveTo>
                  <a:pt x="283" y="126"/>
                </a:moveTo>
                <a:cubicBezTo>
                  <a:pt x="264" y="126"/>
                  <a:pt x="264" y="126"/>
                  <a:pt x="264" y="126"/>
                </a:cubicBezTo>
                <a:cubicBezTo>
                  <a:pt x="256" y="133"/>
                  <a:pt x="249" y="141"/>
                  <a:pt x="241" y="149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182" y="164"/>
                  <a:pt x="182" y="164"/>
                  <a:pt x="182" y="164"/>
                </a:cubicBezTo>
                <a:cubicBezTo>
                  <a:pt x="184" y="140"/>
                  <a:pt x="184" y="140"/>
                  <a:pt x="184" y="14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1" y="139"/>
                  <a:pt x="221" y="138"/>
                  <a:pt x="222" y="137"/>
                </a:cubicBezTo>
                <a:cubicBezTo>
                  <a:pt x="232" y="127"/>
                  <a:pt x="242" y="117"/>
                  <a:pt x="252" y="107"/>
                </a:cubicBezTo>
                <a:cubicBezTo>
                  <a:pt x="252" y="107"/>
                  <a:pt x="253" y="106"/>
                  <a:pt x="254" y="105"/>
                </a:cubicBezTo>
                <a:cubicBezTo>
                  <a:pt x="256" y="104"/>
                  <a:pt x="258" y="103"/>
                  <a:pt x="260" y="103"/>
                </a:cubicBezTo>
                <a:cubicBezTo>
                  <a:pt x="283" y="103"/>
                  <a:pt x="283" y="103"/>
                  <a:pt x="283" y="103"/>
                </a:cubicBezTo>
                <a:cubicBezTo>
                  <a:pt x="297" y="103"/>
                  <a:pt x="297" y="126"/>
                  <a:pt x="283" y="126"/>
                </a:cubicBezTo>
                <a:close/>
              </a:path>
            </a:pathLst>
          </a:custGeom>
          <a:solidFill>
            <a:srgbClr val="358F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86" name="Group 85"/>
          <p:cNvGrpSpPr/>
          <p:nvPr/>
        </p:nvGrpSpPr>
        <p:grpSpPr>
          <a:xfrm>
            <a:off x="10785337" y="4589246"/>
            <a:ext cx="945718" cy="945718"/>
            <a:chOff x="8089901" y="4441825"/>
            <a:chExt cx="1016000" cy="1016000"/>
          </a:xfrm>
          <a:solidFill>
            <a:schemeClr val="bg1">
              <a:lumMod val="50000"/>
            </a:schemeClr>
          </a:solidFill>
        </p:grpSpPr>
        <p:sp>
          <p:nvSpPr>
            <p:cNvPr id="60" name="Rectangle 46"/>
            <p:cNvSpPr>
              <a:spLocks noChangeArrowheads="1"/>
            </p:cNvSpPr>
            <p:nvPr/>
          </p:nvSpPr>
          <p:spPr bwMode="auto">
            <a:xfrm>
              <a:off x="8507413" y="4703763"/>
              <a:ext cx="255588" cy="134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Freeform 47"/>
            <p:cNvSpPr>
              <a:spLocks noEditPoints="1"/>
            </p:cNvSpPr>
            <p:nvPr/>
          </p:nvSpPr>
          <p:spPr bwMode="auto">
            <a:xfrm>
              <a:off x="8089901" y="4441825"/>
              <a:ext cx="1016000" cy="1016000"/>
            </a:xfrm>
            <a:custGeom>
              <a:avLst/>
              <a:gdLst>
                <a:gd name="T0" fmla="*/ 176 w 353"/>
                <a:gd name="T1" fmla="*/ 0 h 353"/>
                <a:gd name="T2" fmla="*/ 0 w 353"/>
                <a:gd name="T3" fmla="*/ 176 h 353"/>
                <a:gd name="T4" fmla="*/ 176 w 353"/>
                <a:gd name="T5" fmla="*/ 353 h 353"/>
                <a:gd name="T6" fmla="*/ 353 w 353"/>
                <a:gd name="T7" fmla="*/ 176 h 353"/>
                <a:gd name="T8" fmla="*/ 176 w 353"/>
                <a:gd name="T9" fmla="*/ 0 h 353"/>
                <a:gd name="T10" fmla="*/ 271 w 353"/>
                <a:gd name="T11" fmla="*/ 280 h 353"/>
                <a:gd name="T12" fmla="*/ 107 w 353"/>
                <a:gd name="T13" fmla="*/ 280 h 353"/>
                <a:gd name="T14" fmla="*/ 107 w 353"/>
                <a:gd name="T15" fmla="*/ 257 h 353"/>
                <a:gd name="T16" fmla="*/ 98 w 353"/>
                <a:gd name="T17" fmla="*/ 259 h 353"/>
                <a:gd name="T18" fmla="*/ 93 w 353"/>
                <a:gd name="T19" fmla="*/ 278 h 353"/>
                <a:gd name="T20" fmla="*/ 82 w 353"/>
                <a:gd name="T21" fmla="*/ 278 h 353"/>
                <a:gd name="T22" fmla="*/ 89 w 353"/>
                <a:gd name="T23" fmla="*/ 251 h 353"/>
                <a:gd name="T24" fmla="*/ 107 w 353"/>
                <a:gd name="T25" fmla="*/ 245 h 353"/>
                <a:gd name="T26" fmla="*/ 107 w 353"/>
                <a:gd name="T27" fmla="*/ 213 h 353"/>
                <a:gd name="T28" fmla="*/ 98 w 353"/>
                <a:gd name="T29" fmla="*/ 215 h 353"/>
                <a:gd name="T30" fmla="*/ 93 w 353"/>
                <a:gd name="T31" fmla="*/ 234 h 353"/>
                <a:gd name="T32" fmla="*/ 82 w 353"/>
                <a:gd name="T33" fmla="*/ 234 h 353"/>
                <a:gd name="T34" fmla="*/ 89 w 353"/>
                <a:gd name="T35" fmla="*/ 207 h 353"/>
                <a:gd name="T36" fmla="*/ 107 w 353"/>
                <a:gd name="T37" fmla="*/ 201 h 353"/>
                <a:gd name="T38" fmla="*/ 107 w 353"/>
                <a:gd name="T39" fmla="*/ 169 h 353"/>
                <a:gd name="T40" fmla="*/ 98 w 353"/>
                <a:gd name="T41" fmla="*/ 171 h 353"/>
                <a:gd name="T42" fmla="*/ 93 w 353"/>
                <a:gd name="T43" fmla="*/ 190 h 353"/>
                <a:gd name="T44" fmla="*/ 82 w 353"/>
                <a:gd name="T45" fmla="*/ 190 h 353"/>
                <a:gd name="T46" fmla="*/ 89 w 353"/>
                <a:gd name="T47" fmla="*/ 163 h 353"/>
                <a:gd name="T48" fmla="*/ 107 w 353"/>
                <a:gd name="T49" fmla="*/ 157 h 353"/>
                <a:gd name="T50" fmla="*/ 107 w 353"/>
                <a:gd name="T51" fmla="*/ 125 h 353"/>
                <a:gd name="T52" fmla="*/ 98 w 353"/>
                <a:gd name="T53" fmla="*/ 127 h 353"/>
                <a:gd name="T54" fmla="*/ 93 w 353"/>
                <a:gd name="T55" fmla="*/ 146 h 353"/>
                <a:gd name="T56" fmla="*/ 82 w 353"/>
                <a:gd name="T57" fmla="*/ 146 h 353"/>
                <a:gd name="T58" fmla="*/ 89 w 353"/>
                <a:gd name="T59" fmla="*/ 119 h 353"/>
                <a:gd name="T60" fmla="*/ 107 w 353"/>
                <a:gd name="T61" fmla="*/ 113 h 353"/>
                <a:gd name="T62" fmla="*/ 107 w 353"/>
                <a:gd name="T63" fmla="*/ 81 h 353"/>
                <a:gd name="T64" fmla="*/ 98 w 353"/>
                <a:gd name="T65" fmla="*/ 83 h 353"/>
                <a:gd name="T66" fmla="*/ 93 w 353"/>
                <a:gd name="T67" fmla="*/ 102 h 353"/>
                <a:gd name="T68" fmla="*/ 82 w 353"/>
                <a:gd name="T69" fmla="*/ 102 h 353"/>
                <a:gd name="T70" fmla="*/ 89 w 353"/>
                <a:gd name="T71" fmla="*/ 75 h 353"/>
                <a:gd name="T72" fmla="*/ 107 w 353"/>
                <a:gd name="T73" fmla="*/ 69 h 353"/>
                <a:gd name="T74" fmla="*/ 107 w 353"/>
                <a:gd name="T75" fmla="*/ 69 h 353"/>
                <a:gd name="T76" fmla="*/ 271 w 353"/>
                <a:gd name="T77" fmla="*/ 69 h 353"/>
                <a:gd name="T78" fmla="*/ 271 w 353"/>
                <a:gd name="T79" fmla="*/ 2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3" h="353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6"/>
                  </a:cubicBezTo>
                  <a:cubicBezTo>
                    <a:pt x="353" y="79"/>
                    <a:pt x="274" y="0"/>
                    <a:pt x="176" y="0"/>
                  </a:cubicBezTo>
                  <a:close/>
                  <a:moveTo>
                    <a:pt x="271" y="280"/>
                  </a:moveTo>
                  <a:cubicBezTo>
                    <a:pt x="107" y="280"/>
                    <a:pt x="107" y="280"/>
                    <a:pt x="107" y="280"/>
                  </a:cubicBezTo>
                  <a:cubicBezTo>
                    <a:pt x="107" y="257"/>
                    <a:pt x="107" y="257"/>
                    <a:pt x="107" y="257"/>
                  </a:cubicBezTo>
                  <a:cubicBezTo>
                    <a:pt x="104" y="257"/>
                    <a:pt x="100" y="257"/>
                    <a:pt x="98" y="259"/>
                  </a:cubicBezTo>
                  <a:cubicBezTo>
                    <a:pt x="92" y="263"/>
                    <a:pt x="93" y="272"/>
                    <a:pt x="93" y="278"/>
                  </a:cubicBezTo>
                  <a:cubicBezTo>
                    <a:pt x="94" y="285"/>
                    <a:pt x="82" y="285"/>
                    <a:pt x="82" y="278"/>
                  </a:cubicBezTo>
                  <a:cubicBezTo>
                    <a:pt x="81" y="268"/>
                    <a:pt x="82" y="258"/>
                    <a:pt x="89" y="251"/>
                  </a:cubicBezTo>
                  <a:cubicBezTo>
                    <a:pt x="94" y="247"/>
                    <a:pt x="101" y="245"/>
                    <a:pt x="107" y="245"/>
                  </a:cubicBezTo>
                  <a:cubicBezTo>
                    <a:pt x="107" y="213"/>
                    <a:pt x="107" y="213"/>
                    <a:pt x="107" y="213"/>
                  </a:cubicBezTo>
                  <a:cubicBezTo>
                    <a:pt x="104" y="213"/>
                    <a:pt x="100" y="213"/>
                    <a:pt x="98" y="215"/>
                  </a:cubicBezTo>
                  <a:cubicBezTo>
                    <a:pt x="92" y="219"/>
                    <a:pt x="93" y="228"/>
                    <a:pt x="93" y="234"/>
                  </a:cubicBezTo>
                  <a:cubicBezTo>
                    <a:pt x="94" y="241"/>
                    <a:pt x="82" y="241"/>
                    <a:pt x="82" y="234"/>
                  </a:cubicBezTo>
                  <a:cubicBezTo>
                    <a:pt x="81" y="224"/>
                    <a:pt x="82" y="214"/>
                    <a:pt x="89" y="207"/>
                  </a:cubicBezTo>
                  <a:cubicBezTo>
                    <a:pt x="94" y="202"/>
                    <a:pt x="101" y="201"/>
                    <a:pt x="107" y="201"/>
                  </a:cubicBezTo>
                  <a:cubicBezTo>
                    <a:pt x="107" y="169"/>
                    <a:pt x="107" y="169"/>
                    <a:pt x="107" y="169"/>
                  </a:cubicBezTo>
                  <a:cubicBezTo>
                    <a:pt x="104" y="169"/>
                    <a:pt x="100" y="169"/>
                    <a:pt x="98" y="171"/>
                  </a:cubicBezTo>
                  <a:cubicBezTo>
                    <a:pt x="92" y="175"/>
                    <a:pt x="93" y="184"/>
                    <a:pt x="93" y="190"/>
                  </a:cubicBezTo>
                  <a:cubicBezTo>
                    <a:pt x="94" y="197"/>
                    <a:pt x="82" y="197"/>
                    <a:pt x="82" y="190"/>
                  </a:cubicBezTo>
                  <a:cubicBezTo>
                    <a:pt x="81" y="180"/>
                    <a:pt x="82" y="170"/>
                    <a:pt x="89" y="163"/>
                  </a:cubicBezTo>
                  <a:cubicBezTo>
                    <a:pt x="94" y="158"/>
                    <a:pt x="101" y="157"/>
                    <a:pt x="107" y="157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4" y="125"/>
                    <a:pt x="100" y="125"/>
                    <a:pt x="98" y="127"/>
                  </a:cubicBezTo>
                  <a:cubicBezTo>
                    <a:pt x="92" y="131"/>
                    <a:pt x="93" y="140"/>
                    <a:pt x="93" y="146"/>
                  </a:cubicBezTo>
                  <a:cubicBezTo>
                    <a:pt x="94" y="153"/>
                    <a:pt x="82" y="153"/>
                    <a:pt x="82" y="146"/>
                  </a:cubicBezTo>
                  <a:cubicBezTo>
                    <a:pt x="81" y="136"/>
                    <a:pt x="82" y="126"/>
                    <a:pt x="89" y="119"/>
                  </a:cubicBezTo>
                  <a:cubicBezTo>
                    <a:pt x="94" y="114"/>
                    <a:pt x="101" y="113"/>
                    <a:pt x="107" y="113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4" y="81"/>
                    <a:pt x="100" y="81"/>
                    <a:pt x="98" y="83"/>
                  </a:cubicBezTo>
                  <a:cubicBezTo>
                    <a:pt x="92" y="87"/>
                    <a:pt x="93" y="96"/>
                    <a:pt x="93" y="102"/>
                  </a:cubicBezTo>
                  <a:cubicBezTo>
                    <a:pt x="94" y="109"/>
                    <a:pt x="82" y="109"/>
                    <a:pt x="82" y="102"/>
                  </a:cubicBezTo>
                  <a:cubicBezTo>
                    <a:pt x="81" y="92"/>
                    <a:pt x="82" y="82"/>
                    <a:pt x="89" y="75"/>
                  </a:cubicBezTo>
                  <a:cubicBezTo>
                    <a:pt x="94" y="70"/>
                    <a:pt x="101" y="69"/>
                    <a:pt x="107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271" y="69"/>
                    <a:pt x="271" y="69"/>
                    <a:pt x="271" y="69"/>
                  </a:cubicBezTo>
                  <a:lnTo>
                    <a:pt x="271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9879516" y="2490935"/>
            <a:ext cx="768396" cy="766918"/>
            <a:chOff x="7116763" y="2187575"/>
            <a:chExt cx="825500" cy="823913"/>
          </a:xfrm>
          <a:solidFill>
            <a:schemeClr val="bg1">
              <a:lumMod val="50000"/>
            </a:schemeClr>
          </a:solidFill>
        </p:grpSpPr>
        <p:sp>
          <p:nvSpPr>
            <p:cNvPr id="62" name="Freeform 48"/>
            <p:cNvSpPr>
              <a:spLocks/>
            </p:cNvSpPr>
            <p:nvPr/>
          </p:nvSpPr>
          <p:spPr bwMode="auto">
            <a:xfrm>
              <a:off x="7473951" y="2566988"/>
              <a:ext cx="71438" cy="98425"/>
            </a:xfrm>
            <a:custGeom>
              <a:avLst/>
              <a:gdLst>
                <a:gd name="T0" fmla="*/ 0 w 25"/>
                <a:gd name="T1" fmla="*/ 32 h 34"/>
                <a:gd name="T2" fmla="*/ 3 w 25"/>
                <a:gd name="T3" fmla="*/ 34 h 34"/>
                <a:gd name="T4" fmla="*/ 25 w 25"/>
                <a:gd name="T5" fmla="*/ 0 h 34"/>
                <a:gd name="T6" fmla="*/ 13 w 25"/>
                <a:gd name="T7" fmla="*/ 4 h 34"/>
                <a:gd name="T8" fmla="*/ 0 w 25"/>
                <a:gd name="T9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4">
                  <a:moveTo>
                    <a:pt x="0" y="32"/>
                  </a:moveTo>
                  <a:cubicBezTo>
                    <a:pt x="0" y="34"/>
                    <a:pt x="2" y="34"/>
                    <a:pt x="3" y="34"/>
                  </a:cubicBezTo>
                  <a:cubicBezTo>
                    <a:pt x="9" y="34"/>
                    <a:pt x="18" y="28"/>
                    <a:pt x="25" y="0"/>
                  </a:cubicBezTo>
                  <a:cubicBezTo>
                    <a:pt x="20" y="0"/>
                    <a:pt x="15" y="2"/>
                    <a:pt x="13" y="4"/>
                  </a:cubicBezTo>
                  <a:cubicBezTo>
                    <a:pt x="6" y="11"/>
                    <a:pt x="0" y="23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Freeform 49"/>
            <p:cNvSpPr>
              <a:spLocks noEditPoints="1"/>
            </p:cNvSpPr>
            <p:nvPr/>
          </p:nvSpPr>
          <p:spPr bwMode="auto">
            <a:xfrm>
              <a:off x="7116763" y="2187575"/>
              <a:ext cx="825500" cy="823913"/>
            </a:xfrm>
            <a:custGeom>
              <a:avLst/>
              <a:gdLst>
                <a:gd name="T0" fmla="*/ 143 w 287"/>
                <a:gd name="T1" fmla="*/ 0 h 286"/>
                <a:gd name="T2" fmla="*/ 0 w 287"/>
                <a:gd name="T3" fmla="*/ 143 h 286"/>
                <a:gd name="T4" fmla="*/ 143 w 287"/>
                <a:gd name="T5" fmla="*/ 286 h 286"/>
                <a:gd name="T6" fmla="*/ 287 w 287"/>
                <a:gd name="T7" fmla="*/ 143 h 286"/>
                <a:gd name="T8" fmla="*/ 143 w 287"/>
                <a:gd name="T9" fmla="*/ 0 h 286"/>
                <a:gd name="T10" fmla="*/ 222 w 287"/>
                <a:gd name="T11" fmla="*/ 171 h 286"/>
                <a:gd name="T12" fmla="*/ 180 w 287"/>
                <a:gd name="T13" fmla="*/ 194 h 286"/>
                <a:gd name="T14" fmla="*/ 154 w 287"/>
                <a:gd name="T15" fmla="*/ 184 h 286"/>
                <a:gd name="T16" fmla="*/ 125 w 287"/>
                <a:gd name="T17" fmla="*/ 194 h 286"/>
                <a:gd name="T18" fmla="*/ 91 w 287"/>
                <a:gd name="T19" fmla="*/ 165 h 286"/>
                <a:gd name="T20" fmla="*/ 110 w 287"/>
                <a:gd name="T21" fmla="*/ 120 h 286"/>
                <a:gd name="T22" fmla="*/ 170 w 287"/>
                <a:gd name="T23" fmla="*/ 103 h 286"/>
                <a:gd name="T24" fmla="*/ 180 w 287"/>
                <a:gd name="T25" fmla="*/ 103 h 286"/>
                <a:gd name="T26" fmla="*/ 187 w 287"/>
                <a:gd name="T27" fmla="*/ 104 h 286"/>
                <a:gd name="T28" fmla="*/ 185 w 287"/>
                <a:gd name="T29" fmla="*/ 110 h 286"/>
                <a:gd name="T30" fmla="*/ 178 w 287"/>
                <a:gd name="T31" fmla="*/ 149 h 286"/>
                <a:gd name="T32" fmla="*/ 177 w 287"/>
                <a:gd name="T33" fmla="*/ 151 h 286"/>
                <a:gd name="T34" fmla="*/ 175 w 287"/>
                <a:gd name="T35" fmla="*/ 162 h 286"/>
                <a:gd name="T36" fmla="*/ 181 w 287"/>
                <a:gd name="T37" fmla="*/ 166 h 286"/>
                <a:gd name="T38" fmla="*/ 196 w 287"/>
                <a:gd name="T39" fmla="*/ 154 h 286"/>
                <a:gd name="T40" fmla="*/ 201 w 287"/>
                <a:gd name="T41" fmla="*/ 131 h 286"/>
                <a:gd name="T42" fmla="*/ 186 w 287"/>
                <a:gd name="T43" fmla="*/ 94 h 286"/>
                <a:gd name="T44" fmla="*/ 146 w 287"/>
                <a:gd name="T45" fmla="*/ 80 h 286"/>
                <a:gd name="T46" fmla="*/ 79 w 287"/>
                <a:gd name="T47" fmla="*/ 161 h 286"/>
                <a:gd name="T48" fmla="*/ 94 w 287"/>
                <a:gd name="T49" fmla="*/ 199 h 286"/>
                <a:gd name="T50" fmla="*/ 135 w 287"/>
                <a:gd name="T51" fmla="*/ 213 h 286"/>
                <a:gd name="T52" fmla="*/ 201 w 287"/>
                <a:gd name="T53" fmla="*/ 193 h 286"/>
                <a:gd name="T54" fmla="*/ 206 w 287"/>
                <a:gd name="T55" fmla="*/ 191 h 286"/>
                <a:gd name="T56" fmla="*/ 208 w 287"/>
                <a:gd name="T57" fmla="*/ 196 h 286"/>
                <a:gd name="T58" fmla="*/ 216 w 287"/>
                <a:gd name="T59" fmla="*/ 212 h 286"/>
                <a:gd name="T60" fmla="*/ 218 w 287"/>
                <a:gd name="T61" fmla="*/ 217 h 286"/>
                <a:gd name="T62" fmla="*/ 214 w 287"/>
                <a:gd name="T63" fmla="*/ 219 h 286"/>
                <a:gd name="T64" fmla="*/ 133 w 287"/>
                <a:gd name="T65" fmla="*/ 240 h 286"/>
                <a:gd name="T66" fmla="*/ 74 w 287"/>
                <a:gd name="T67" fmla="*/ 221 h 286"/>
                <a:gd name="T68" fmla="*/ 46 w 287"/>
                <a:gd name="T69" fmla="*/ 160 h 286"/>
                <a:gd name="T70" fmla="*/ 71 w 287"/>
                <a:gd name="T71" fmla="*/ 88 h 286"/>
                <a:gd name="T72" fmla="*/ 148 w 287"/>
                <a:gd name="T73" fmla="*/ 52 h 286"/>
                <a:gd name="T74" fmla="*/ 204 w 287"/>
                <a:gd name="T75" fmla="*/ 70 h 286"/>
                <a:gd name="T76" fmla="*/ 234 w 287"/>
                <a:gd name="T77" fmla="*/ 129 h 286"/>
                <a:gd name="T78" fmla="*/ 222 w 287"/>
                <a:gd name="T79" fmla="*/ 17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7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3" y="286"/>
                    <a:pt x="287" y="222"/>
                    <a:pt x="287" y="143"/>
                  </a:cubicBezTo>
                  <a:cubicBezTo>
                    <a:pt x="287" y="64"/>
                    <a:pt x="223" y="0"/>
                    <a:pt x="143" y="0"/>
                  </a:cubicBezTo>
                  <a:close/>
                  <a:moveTo>
                    <a:pt x="222" y="171"/>
                  </a:moveTo>
                  <a:cubicBezTo>
                    <a:pt x="212" y="186"/>
                    <a:pt x="198" y="194"/>
                    <a:pt x="180" y="194"/>
                  </a:cubicBezTo>
                  <a:cubicBezTo>
                    <a:pt x="167" y="194"/>
                    <a:pt x="161" y="190"/>
                    <a:pt x="154" y="184"/>
                  </a:cubicBezTo>
                  <a:cubicBezTo>
                    <a:pt x="146" y="190"/>
                    <a:pt x="138" y="194"/>
                    <a:pt x="125" y="194"/>
                  </a:cubicBezTo>
                  <a:cubicBezTo>
                    <a:pt x="105" y="194"/>
                    <a:pt x="91" y="182"/>
                    <a:pt x="91" y="165"/>
                  </a:cubicBezTo>
                  <a:cubicBezTo>
                    <a:pt x="91" y="150"/>
                    <a:pt x="99" y="132"/>
                    <a:pt x="110" y="120"/>
                  </a:cubicBezTo>
                  <a:cubicBezTo>
                    <a:pt x="119" y="110"/>
                    <a:pt x="133" y="103"/>
                    <a:pt x="170" y="103"/>
                  </a:cubicBezTo>
                  <a:cubicBezTo>
                    <a:pt x="173" y="103"/>
                    <a:pt x="177" y="103"/>
                    <a:pt x="180" y="103"/>
                  </a:cubicBezTo>
                  <a:cubicBezTo>
                    <a:pt x="187" y="104"/>
                    <a:pt x="187" y="104"/>
                    <a:pt x="187" y="104"/>
                  </a:cubicBezTo>
                  <a:cubicBezTo>
                    <a:pt x="185" y="110"/>
                    <a:pt x="185" y="110"/>
                    <a:pt x="185" y="110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7" y="149"/>
                    <a:pt x="177" y="150"/>
                    <a:pt x="177" y="151"/>
                  </a:cubicBezTo>
                  <a:cubicBezTo>
                    <a:pt x="177" y="154"/>
                    <a:pt x="175" y="159"/>
                    <a:pt x="175" y="162"/>
                  </a:cubicBezTo>
                  <a:cubicBezTo>
                    <a:pt x="175" y="165"/>
                    <a:pt x="177" y="166"/>
                    <a:pt x="181" y="166"/>
                  </a:cubicBezTo>
                  <a:cubicBezTo>
                    <a:pt x="187" y="166"/>
                    <a:pt x="192" y="162"/>
                    <a:pt x="196" y="154"/>
                  </a:cubicBezTo>
                  <a:cubicBezTo>
                    <a:pt x="200" y="146"/>
                    <a:pt x="201" y="136"/>
                    <a:pt x="201" y="131"/>
                  </a:cubicBezTo>
                  <a:cubicBezTo>
                    <a:pt x="201" y="116"/>
                    <a:pt x="196" y="103"/>
                    <a:pt x="186" y="94"/>
                  </a:cubicBezTo>
                  <a:cubicBezTo>
                    <a:pt x="176" y="84"/>
                    <a:pt x="162" y="80"/>
                    <a:pt x="146" y="80"/>
                  </a:cubicBezTo>
                  <a:cubicBezTo>
                    <a:pt x="112" y="80"/>
                    <a:pt x="79" y="107"/>
                    <a:pt x="79" y="161"/>
                  </a:cubicBezTo>
                  <a:cubicBezTo>
                    <a:pt x="79" y="177"/>
                    <a:pt x="84" y="190"/>
                    <a:pt x="94" y="199"/>
                  </a:cubicBezTo>
                  <a:cubicBezTo>
                    <a:pt x="104" y="208"/>
                    <a:pt x="118" y="213"/>
                    <a:pt x="135" y="213"/>
                  </a:cubicBezTo>
                  <a:cubicBezTo>
                    <a:pt x="161" y="213"/>
                    <a:pt x="182" y="203"/>
                    <a:pt x="201" y="193"/>
                  </a:cubicBezTo>
                  <a:cubicBezTo>
                    <a:pt x="206" y="191"/>
                    <a:pt x="206" y="191"/>
                    <a:pt x="206" y="191"/>
                  </a:cubicBezTo>
                  <a:cubicBezTo>
                    <a:pt x="208" y="196"/>
                    <a:pt x="208" y="196"/>
                    <a:pt x="208" y="196"/>
                  </a:cubicBezTo>
                  <a:cubicBezTo>
                    <a:pt x="216" y="212"/>
                    <a:pt x="216" y="212"/>
                    <a:pt x="216" y="212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189" y="233"/>
                    <a:pt x="161" y="240"/>
                    <a:pt x="133" y="240"/>
                  </a:cubicBezTo>
                  <a:cubicBezTo>
                    <a:pt x="111" y="240"/>
                    <a:pt x="90" y="233"/>
                    <a:pt x="74" y="221"/>
                  </a:cubicBezTo>
                  <a:cubicBezTo>
                    <a:pt x="55" y="207"/>
                    <a:pt x="46" y="186"/>
                    <a:pt x="46" y="160"/>
                  </a:cubicBezTo>
                  <a:cubicBezTo>
                    <a:pt x="46" y="134"/>
                    <a:pt x="55" y="108"/>
                    <a:pt x="71" y="88"/>
                  </a:cubicBezTo>
                  <a:cubicBezTo>
                    <a:pt x="84" y="72"/>
                    <a:pt x="108" y="52"/>
                    <a:pt x="148" y="52"/>
                  </a:cubicBezTo>
                  <a:cubicBezTo>
                    <a:pt x="167" y="52"/>
                    <a:pt x="188" y="59"/>
                    <a:pt x="204" y="70"/>
                  </a:cubicBezTo>
                  <a:cubicBezTo>
                    <a:pt x="217" y="80"/>
                    <a:pt x="234" y="98"/>
                    <a:pt x="234" y="129"/>
                  </a:cubicBezTo>
                  <a:cubicBezTo>
                    <a:pt x="234" y="144"/>
                    <a:pt x="229" y="159"/>
                    <a:pt x="222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4" name="Freeform 50"/>
          <p:cNvSpPr>
            <a:spLocks noEditPoints="1"/>
          </p:cNvSpPr>
          <p:nvPr/>
        </p:nvSpPr>
        <p:spPr bwMode="auto">
          <a:xfrm>
            <a:off x="8763866" y="1957492"/>
            <a:ext cx="777262" cy="774306"/>
          </a:xfrm>
          <a:custGeom>
            <a:avLst/>
            <a:gdLst>
              <a:gd name="T0" fmla="*/ 145 w 290"/>
              <a:gd name="T1" fmla="*/ 0 h 289"/>
              <a:gd name="T2" fmla="*/ 0 w 290"/>
              <a:gd name="T3" fmla="*/ 144 h 289"/>
              <a:gd name="T4" fmla="*/ 145 w 290"/>
              <a:gd name="T5" fmla="*/ 289 h 289"/>
              <a:gd name="T6" fmla="*/ 290 w 290"/>
              <a:gd name="T7" fmla="*/ 144 h 289"/>
              <a:gd name="T8" fmla="*/ 145 w 290"/>
              <a:gd name="T9" fmla="*/ 0 h 289"/>
              <a:gd name="T10" fmla="*/ 173 w 290"/>
              <a:gd name="T11" fmla="*/ 144 h 289"/>
              <a:gd name="T12" fmla="*/ 173 w 290"/>
              <a:gd name="T13" fmla="*/ 236 h 289"/>
              <a:gd name="T14" fmla="*/ 79 w 290"/>
              <a:gd name="T15" fmla="*/ 197 h 289"/>
              <a:gd name="T16" fmla="*/ 79 w 290"/>
              <a:gd name="T17" fmla="*/ 183 h 289"/>
              <a:gd name="T18" fmla="*/ 46 w 290"/>
              <a:gd name="T19" fmla="*/ 183 h 289"/>
              <a:gd name="T20" fmla="*/ 46 w 290"/>
              <a:gd name="T21" fmla="*/ 106 h 289"/>
              <a:gd name="T22" fmla="*/ 79 w 290"/>
              <a:gd name="T23" fmla="*/ 106 h 289"/>
              <a:gd name="T24" fmla="*/ 79 w 290"/>
              <a:gd name="T25" fmla="*/ 91 h 289"/>
              <a:gd name="T26" fmla="*/ 173 w 290"/>
              <a:gd name="T27" fmla="*/ 53 h 289"/>
              <a:gd name="T28" fmla="*/ 173 w 290"/>
              <a:gd name="T29" fmla="*/ 144 h 289"/>
              <a:gd name="T30" fmla="*/ 182 w 290"/>
              <a:gd name="T31" fmla="*/ 196 h 289"/>
              <a:gd name="T32" fmla="*/ 194 w 290"/>
              <a:gd name="T33" fmla="*/ 144 h 289"/>
              <a:gd name="T34" fmla="*/ 182 w 290"/>
              <a:gd name="T35" fmla="*/ 93 h 289"/>
              <a:gd name="T36" fmla="*/ 197 w 290"/>
              <a:gd name="T37" fmla="*/ 84 h 289"/>
              <a:gd name="T38" fmla="*/ 211 w 290"/>
              <a:gd name="T39" fmla="*/ 144 h 289"/>
              <a:gd name="T40" fmla="*/ 197 w 290"/>
              <a:gd name="T41" fmla="*/ 204 h 289"/>
              <a:gd name="T42" fmla="*/ 182 w 290"/>
              <a:gd name="T43" fmla="*/ 196 h 289"/>
              <a:gd name="T44" fmla="*/ 225 w 290"/>
              <a:gd name="T45" fmla="*/ 225 h 289"/>
              <a:gd name="T46" fmla="*/ 210 w 290"/>
              <a:gd name="T47" fmla="*/ 216 h 289"/>
              <a:gd name="T48" fmla="*/ 227 w 290"/>
              <a:gd name="T49" fmla="*/ 144 h 289"/>
              <a:gd name="T50" fmla="*/ 210 w 290"/>
              <a:gd name="T51" fmla="*/ 72 h 289"/>
              <a:gd name="T52" fmla="*/ 225 w 290"/>
              <a:gd name="T53" fmla="*/ 64 h 289"/>
              <a:gd name="T54" fmla="*/ 244 w 290"/>
              <a:gd name="T55" fmla="*/ 144 h 289"/>
              <a:gd name="T56" fmla="*/ 225 w 290"/>
              <a:gd name="T57" fmla="*/ 225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0" h="289">
                <a:moveTo>
                  <a:pt x="145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4"/>
                  <a:pt x="65" y="289"/>
                  <a:pt x="145" y="289"/>
                </a:cubicBezTo>
                <a:cubicBezTo>
                  <a:pt x="225" y="289"/>
                  <a:pt x="290" y="224"/>
                  <a:pt x="290" y="144"/>
                </a:cubicBezTo>
                <a:cubicBezTo>
                  <a:pt x="290" y="64"/>
                  <a:pt x="225" y="0"/>
                  <a:pt x="145" y="0"/>
                </a:cubicBezTo>
                <a:close/>
                <a:moveTo>
                  <a:pt x="173" y="144"/>
                </a:moveTo>
                <a:cubicBezTo>
                  <a:pt x="173" y="236"/>
                  <a:pt x="173" y="236"/>
                  <a:pt x="173" y="236"/>
                </a:cubicBezTo>
                <a:cubicBezTo>
                  <a:pt x="79" y="197"/>
                  <a:pt x="79" y="197"/>
                  <a:pt x="79" y="197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46" y="183"/>
                  <a:pt x="46" y="183"/>
                  <a:pt x="46" y="183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79" y="106"/>
                  <a:pt x="79" y="106"/>
                  <a:pt x="79" y="106"/>
                </a:cubicBezTo>
                <a:cubicBezTo>
                  <a:pt x="79" y="91"/>
                  <a:pt x="79" y="91"/>
                  <a:pt x="79" y="91"/>
                </a:cubicBezTo>
                <a:cubicBezTo>
                  <a:pt x="173" y="53"/>
                  <a:pt x="173" y="53"/>
                  <a:pt x="173" y="53"/>
                </a:cubicBezTo>
                <a:lnTo>
                  <a:pt x="173" y="144"/>
                </a:lnTo>
                <a:close/>
                <a:moveTo>
                  <a:pt x="182" y="196"/>
                </a:moveTo>
                <a:cubicBezTo>
                  <a:pt x="190" y="182"/>
                  <a:pt x="194" y="163"/>
                  <a:pt x="194" y="144"/>
                </a:cubicBezTo>
                <a:cubicBezTo>
                  <a:pt x="194" y="125"/>
                  <a:pt x="190" y="107"/>
                  <a:pt x="182" y="93"/>
                </a:cubicBezTo>
                <a:cubicBezTo>
                  <a:pt x="197" y="84"/>
                  <a:pt x="197" y="84"/>
                  <a:pt x="197" y="84"/>
                </a:cubicBezTo>
                <a:cubicBezTo>
                  <a:pt x="206" y="101"/>
                  <a:pt x="211" y="123"/>
                  <a:pt x="211" y="144"/>
                </a:cubicBezTo>
                <a:cubicBezTo>
                  <a:pt x="211" y="166"/>
                  <a:pt x="206" y="187"/>
                  <a:pt x="197" y="204"/>
                </a:cubicBezTo>
                <a:lnTo>
                  <a:pt x="182" y="196"/>
                </a:lnTo>
                <a:close/>
                <a:moveTo>
                  <a:pt x="225" y="225"/>
                </a:moveTo>
                <a:cubicBezTo>
                  <a:pt x="210" y="216"/>
                  <a:pt x="210" y="216"/>
                  <a:pt x="210" y="216"/>
                </a:cubicBezTo>
                <a:cubicBezTo>
                  <a:pt x="221" y="196"/>
                  <a:pt x="227" y="171"/>
                  <a:pt x="227" y="144"/>
                </a:cubicBezTo>
                <a:cubicBezTo>
                  <a:pt x="227" y="118"/>
                  <a:pt x="221" y="93"/>
                  <a:pt x="210" y="72"/>
                </a:cubicBezTo>
                <a:cubicBezTo>
                  <a:pt x="225" y="64"/>
                  <a:pt x="225" y="64"/>
                  <a:pt x="225" y="64"/>
                </a:cubicBezTo>
                <a:cubicBezTo>
                  <a:pt x="237" y="87"/>
                  <a:pt x="244" y="115"/>
                  <a:pt x="244" y="144"/>
                </a:cubicBezTo>
                <a:cubicBezTo>
                  <a:pt x="244" y="174"/>
                  <a:pt x="237" y="202"/>
                  <a:pt x="225" y="22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87" name="Group 86"/>
          <p:cNvGrpSpPr/>
          <p:nvPr/>
        </p:nvGrpSpPr>
        <p:grpSpPr>
          <a:xfrm>
            <a:off x="11141458" y="3547479"/>
            <a:ext cx="945718" cy="942762"/>
            <a:chOff x="8472488" y="3322638"/>
            <a:chExt cx="1016000" cy="1012825"/>
          </a:xfrm>
          <a:solidFill>
            <a:srgbClr val="358FCB"/>
          </a:solidFill>
        </p:grpSpPr>
        <p:sp>
          <p:nvSpPr>
            <p:cNvPr id="65" name="Oval 51"/>
            <p:cNvSpPr>
              <a:spLocks noChangeArrowheads="1"/>
            </p:cNvSpPr>
            <p:nvPr/>
          </p:nvSpPr>
          <p:spPr bwMode="auto">
            <a:xfrm>
              <a:off x="9110663" y="3733800"/>
              <a:ext cx="55563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Freeform 52"/>
            <p:cNvSpPr>
              <a:spLocks noEditPoints="1"/>
            </p:cNvSpPr>
            <p:nvPr/>
          </p:nvSpPr>
          <p:spPr bwMode="auto">
            <a:xfrm>
              <a:off x="8472488" y="3322638"/>
              <a:ext cx="1016000" cy="1012825"/>
            </a:xfrm>
            <a:custGeom>
              <a:avLst/>
              <a:gdLst>
                <a:gd name="T0" fmla="*/ 176 w 353"/>
                <a:gd name="T1" fmla="*/ 0 h 352"/>
                <a:gd name="T2" fmla="*/ 0 w 353"/>
                <a:gd name="T3" fmla="*/ 176 h 352"/>
                <a:gd name="T4" fmla="*/ 176 w 353"/>
                <a:gd name="T5" fmla="*/ 352 h 352"/>
                <a:gd name="T6" fmla="*/ 353 w 353"/>
                <a:gd name="T7" fmla="*/ 176 h 352"/>
                <a:gd name="T8" fmla="*/ 176 w 353"/>
                <a:gd name="T9" fmla="*/ 0 h 352"/>
                <a:gd name="T10" fmla="*/ 287 w 353"/>
                <a:gd name="T11" fmla="*/ 162 h 352"/>
                <a:gd name="T12" fmla="*/ 268 w 353"/>
                <a:gd name="T13" fmla="*/ 183 h 352"/>
                <a:gd name="T14" fmla="*/ 160 w 353"/>
                <a:gd name="T15" fmla="*/ 289 h 352"/>
                <a:gd name="T16" fmla="*/ 63 w 353"/>
                <a:gd name="T17" fmla="*/ 191 h 352"/>
                <a:gd name="T18" fmla="*/ 84 w 353"/>
                <a:gd name="T19" fmla="*/ 202 h 352"/>
                <a:gd name="T20" fmla="*/ 140 w 353"/>
                <a:gd name="T21" fmla="*/ 175 h 352"/>
                <a:gd name="T22" fmla="*/ 139 w 353"/>
                <a:gd name="T23" fmla="*/ 164 h 352"/>
                <a:gd name="T24" fmla="*/ 197 w 353"/>
                <a:gd name="T25" fmla="*/ 97 h 352"/>
                <a:gd name="T26" fmla="*/ 259 w 353"/>
                <a:gd name="T27" fmla="*/ 137 h 352"/>
                <a:gd name="T28" fmla="*/ 287 w 353"/>
                <a:gd name="T29" fmla="*/ 150 h 352"/>
                <a:gd name="T30" fmla="*/ 290 w 353"/>
                <a:gd name="T31" fmla="*/ 156 h 352"/>
                <a:gd name="T32" fmla="*/ 287 w 353"/>
                <a:gd name="T33" fmla="*/ 16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3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4"/>
                    <a:pt x="79" y="352"/>
                    <a:pt x="176" y="352"/>
                  </a:cubicBezTo>
                  <a:cubicBezTo>
                    <a:pt x="274" y="352"/>
                    <a:pt x="353" y="274"/>
                    <a:pt x="353" y="176"/>
                  </a:cubicBezTo>
                  <a:cubicBezTo>
                    <a:pt x="353" y="79"/>
                    <a:pt x="274" y="0"/>
                    <a:pt x="176" y="0"/>
                  </a:cubicBezTo>
                  <a:close/>
                  <a:moveTo>
                    <a:pt x="287" y="162"/>
                  </a:moveTo>
                  <a:cubicBezTo>
                    <a:pt x="268" y="183"/>
                    <a:pt x="268" y="183"/>
                    <a:pt x="268" y="183"/>
                  </a:cubicBezTo>
                  <a:cubicBezTo>
                    <a:pt x="268" y="249"/>
                    <a:pt x="224" y="289"/>
                    <a:pt x="160" y="289"/>
                  </a:cubicBezTo>
                  <a:cubicBezTo>
                    <a:pt x="106" y="289"/>
                    <a:pt x="63" y="231"/>
                    <a:pt x="63" y="191"/>
                  </a:cubicBezTo>
                  <a:cubicBezTo>
                    <a:pt x="63" y="173"/>
                    <a:pt x="70" y="193"/>
                    <a:pt x="84" y="202"/>
                  </a:cubicBezTo>
                  <a:cubicBezTo>
                    <a:pt x="99" y="212"/>
                    <a:pt x="141" y="218"/>
                    <a:pt x="140" y="175"/>
                  </a:cubicBezTo>
                  <a:cubicBezTo>
                    <a:pt x="139" y="171"/>
                    <a:pt x="139" y="167"/>
                    <a:pt x="139" y="164"/>
                  </a:cubicBezTo>
                  <a:cubicBezTo>
                    <a:pt x="139" y="128"/>
                    <a:pt x="161" y="97"/>
                    <a:pt x="197" y="97"/>
                  </a:cubicBezTo>
                  <a:cubicBezTo>
                    <a:pt x="229" y="97"/>
                    <a:pt x="253" y="116"/>
                    <a:pt x="259" y="137"/>
                  </a:cubicBezTo>
                  <a:cubicBezTo>
                    <a:pt x="287" y="150"/>
                    <a:pt x="287" y="150"/>
                    <a:pt x="287" y="150"/>
                  </a:cubicBezTo>
                  <a:cubicBezTo>
                    <a:pt x="289" y="152"/>
                    <a:pt x="290" y="154"/>
                    <a:pt x="290" y="156"/>
                  </a:cubicBezTo>
                  <a:cubicBezTo>
                    <a:pt x="290" y="158"/>
                    <a:pt x="289" y="160"/>
                    <a:pt x="287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7" name="Freeform 53"/>
          <p:cNvSpPr>
            <a:spLocks noEditPoints="1"/>
          </p:cNvSpPr>
          <p:nvPr/>
        </p:nvSpPr>
        <p:spPr bwMode="auto">
          <a:xfrm>
            <a:off x="10344987" y="1531919"/>
            <a:ext cx="938330" cy="938330"/>
          </a:xfrm>
          <a:custGeom>
            <a:avLst/>
            <a:gdLst>
              <a:gd name="T0" fmla="*/ 175 w 350"/>
              <a:gd name="T1" fmla="*/ 0 h 350"/>
              <a:gd name="T2" fmla="*/ 0 w 350"/>
              <a:gd name="T3" fmla="*/ 175 h 350"/>
              <a:gd name="T4" fmla="*/ 175 w 350"/>
              <a:gd name="T5" fmla="*/ 350 h 350"/>
              <a:gd name="T6" fmla="*/ 350 w 350"/>
              <a:gd name="T7" fmla="*/ 175 h 350"/>
              <a:gd name="T8" fmla="*/ 175 w 350"/>
              <a:gd name="T9" fmla="*/ 0 h 350"/>
              <a:gd name="T10" fmla="*/ 277 w 350"/>
              <a:gd name="T11" fmla="*/ 257 h 350"/>
              <a:gd name="T12" fmla="*/ 268 w 350"/>
              <a:gd name="T13" fmla="*/ 261 h 350"/>
              <a:gd name="T14" fmla="*/ 255 w 350"/>
              <a:gd name="T15" fmla="*/ 264 h 350"/>
              <a:gd name="T16" fmla="*/ 248 w 350"/>
              <a:gd name="T17" fmla="*/ 270 h 350"/>
              <a:gd name="T18" fmla="*/ 230 w 350"/>
              <a:gd name="T19" fmla="*/ 270 h 350"/>
              <a:gd name="T20" fmla="*/ 223 w 350"/>
              <a:gd name="T21" fmla="*/ 264 h 350"/>
              <a:gd name="T22" fmla="*/ 223 w 350"/>
              <a:gd name="T23" fmla="*/ 175 h 350"/>
              <a:gd name="T24" fmla="*/ 230 w 350"/>
              <a:gd name="T25" fmla="*/ 169 h 350"/>
              <a:gd name="T26" fmla="*/ 248 w 350"/>
              <a:gd name="T27" fmla="*/ 169 h 350"/>
              <a:gd name="T28" fmla="*/ 255 w 350"/>
              <a:gd name="T29" fmla="*/ 175 h 350"/>
              <a:gd name="T30" fmla="*/ 262 w 350"/>
              <a:gd name="T31" fmla="*/ 176 h 350"/>
              <a:gd name="T32" fmla="*/ 175 w 350"/>
              <a:gd name="T33" fmla="*/ 96 h 350"/>
              <a:gd name="T34" fmla="*/ 88 w 350"/>
              <a:gd name="T35" fmla="*/ 176 h 350"/>
              <a:gd name="T36" fmla="*/ 95 w 350"/>
              <a:gd name="T37" fmla="*/ 175 h 350"/>
              <a:gd name="T38" fmla="*/ 101 w 350"/>
              <a:gd name="T39" fmla="*/ 169 h 350"/>
              <a:gd name="T40" fmla="*/ 120 w 350"/>
              <a:gd name="T41" fmla="*/ 169 h 350"/>
              <a:gd name="T42" fmla="*/ 126 w 350"/>
              <a:gd name="T43" fmla="*/ 175 h 350"/>
              <a:gd name="T44" fmla="*/ 126 w 350"/>
              <a:gd name="T45" fmla="*/ 264 h 350"/>
              <a:gd name="T46" fmla="*/ 120 w 350"/>
              <a:gd name="T47" fmla="*/ 270 h 350"/>
              <a:gd name="T48" fmla="*/ 101 w 350"/>
              <a:gd name="T49" fmla="*/ 270 h 350"/>
              <a:gd name="T50" fmla="*/ 95 w 350"/>
              <a:gd name="T51" fmla="*/ 264 h 350"/>
              <a:gd name="T52" fmla="*/ 52 w 350"/>
              <a:gd name="T53" fmla="*/ 219 h 350"/>
              <a:gd name="T54" fmla="*/ 71 w 350"/>
              <a:gd name="T55" fmla="*/ 183 h 350"/>
              <a:gd name="T56" fmla="*/ 175 w 350"/>
              <a:gd name="T57" fmla="*/ 80 h 350"/>
              <a:gd name="T58" fmla="*/ 279 w 350"/>
              <a:gd name="T59" fmla="*/ 183 h 350"/>
              <a:gd name="T60" fmla="*/ 298 w 350"/>
              <a:gd name="T61" fmla="*/ 219 h 350"/>
              <a:gd name="T62" fmla="*/ 277 w 350"/>
              <a:gd name="T63" fmla="*/ 257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50" h="350">
                <a:moveTo>
                  <a:pt x="175" y="0"/>
                </a:moveTo>
                <a:cubicBezTo>
                  <a:pt x="78" y="0"/>
                  <a:pt x="0" y="78"/>
                  <a:pt x="0" y="175"/>
                </a:cubicBezTo>
                <a:cubicBezTo>
                  <a:pt x="0" y="272"/>
                  <a:pt x="78" y="350"/>
                  <a:pt x="175" y="350"/>
                </a:cubicBezTo>
                <a:cubicBezTo>
                  <a:pt x="271" y="350"/>
                  <a:pt x="350" y="272"/>
                  <a:pt x="350" y="175"/>
                </a:cubicBezTo>
                <a:cubicBezTo>
                  <a:pt x="350" y="78"/>
                  <a:pt x="271" y="0"/>
                  <a:pt x="175" y="0"/>
                </a:cubicBezTo>
                <a:close/>
                <a:moveTo>
                  <a:pt x="277" y="257"/>
                </a:moveTo>
                <a:cubicBezTo>
                  <a:pt x="268" y="261"/>
                  <a:pt x="268" y="261"/>
                  <a:pt x="268" y="261"/>
                </a:cubicBezTo>
                <a:cubicBezTo>
                  <a:pt x="264" y="263"/>
                  <a:pt x="260" y="264"/>
                  <a:pt x="255" y="264"/>
                </a:cubicBezTo>
                <a:cubicBezTo>
                  <a:pt x="255" y="267"/>
                  <a:pt x="252" y="270"/>
                  <a:pt x="248" y="270"/>
                </a:cubicBezTo>
                <a:cubicBezTo>
                  <a:pt x="230" y="270"/>
                  <a:pt x="230" y="270"/>
                  <a:pt x="230" y="270"/>
                </a:cubicBezTo>
                <a:cubicBezTo>
                  <a:pt x="226" y="270"/>
                  <a:pt x="223" y="267"/>
                  <a:pt x="223" y="264"/>
                </a:cubicBezTo>
                <a:cubicBezTo>
                  <a:pt x="223" y="175"/>
                  <a:pt x="223" y="175"/>
                  <a:pt x="223" y="175"/>
                </a:cubicBezTo>
                <a:cubicBezTo>
                  <a:pt x="223" y="171"/>
                  <a:pt x="226" y="169"/>
                  <a:pt x="230" y="169"/>
                </a:cubicBezTo>
                <a:cubicBezTo>
                  <a:pt x="248" y="169"/>
                  <a:pt x="248" y="169"/>
                  <a:pt x="248" y="169"/>
                </a:cubicBezTo>
                <a:cubicBezTo>
                  <a:pt x="252" y="169"/>
                  <a:pt x="255" y="171"/>
                  <a:pt x="255" y="175"/>
                </a:cubicBezTo>
                <a:cubicBezTo>
                  <a:pt x="257" y="175"/>
                  <a:pt x="259" y="175"/>
                  <a:pt x="262" y="176"/>
                </a:cubicBezTo>
                <a:cubicBezTo>
                  <a:pt x="258" y="131"/>
                  <a:pt x="220" y="96"/>
                  <a:pt x="175" y="96"/>
                </a:cubicBezTo>
                <a:cubicBezTo>
                  <a:pt x="129" y="96"/>
                  <a:pt x="92" y="131"/>
                  <a:pt x="88" y="176"/>
                </a:cubicBezTo>
                <a:cubicBezTo>
                  <a:pt x="90" y="175"/>
                  <a:pt x="92" y="175"/>
                  <a:pt x="95" y="175"/>
                </a:cubicBezTo>
                <a:cubicBezTo>
                  <a:pt x="95" y="171"/>
                  <a:pt x="98" y="169"/>
                  <a:pt x="101" y="169"/>
                </a:cubicBezTo>
                <a:cubicBezTo>
                  <a:pt x="120" y="169"/>
                  <a:pt x="120" y="169"/>
                  <a:pt x="120" y="169"/>
                </a:cubicBezTo>
                <a:cubicBezTo>
                  <a:pt x="123" y="169"/>
                  <a:pt x="126" y="171"/>
                  <a:pt x="126" y="175"/>
                </a:cubicBezTo>
                <a:cubicBezTo>
                  <a:pt x="126" y="264"/>
                  <a:pt x="126" y="264"/>
                  <a:pt x="126" y="264"/>
                </a:cubicBezTo>
                <a:cubicBezTo>
                  <a:pt x="126" y="267"/>
                  <a:pt x="123" y="270"/>
                  <a:pt x="120" y="270"/>
                </a:cubicBezTo>
                <a:cubicBezTo>
                  <a:pt x="101" y="270"/>
                  <a:pt x="101" y="270"/>
                  <a:pt x="101" y="270"/>
                </a:cubicBezTo>
                <a:cubicBezTo>
                  <a:pt x="98" y="270"/>
                  <a:pt x="95" y="267"/>
                  <a:pt x="95" y="264"/>
                </a:cubicBezTo>
                <a:cubicBezTo>
                  <a:pt x="71" y="263"/>
                  <a:pt x="52" y="243"/>
                  <a:pt x="52" y="219"/>
                </a:cubicBezTo>
                <a:cubicBezTo>
                  <a:pt x="52" y="204"/>
                  <a:pt x="59" y="191"/>
                  <a:pt x="71" y="183"/>
                </a:cubicBezTo>
                <a:cubicBezTo>
                  <a:pt x="71" y="126"/>
                  <a:pt x="118" y="80"/>
                  <a:pt x="175" y="80"/>
                </a:cubicBezTo>
                <a:cubicBezTo>
                  <a:pt x="232" y="80"/>
                  <a:pt x="278" y="126"/>
                  <a:pt x="279" y="183"/>
                </a:cubicBezTo>
                <a:cubicBezTo>
                  <a:pt x="290" y="191"/>
                  <a:pt x="298" y="204"/>
                  <a:pt x="298" y="219"/>
                </a:cubicBezTo>
                <a:cubicBezTo>
                  <a:pt x="298" y="235"/>
                  <a:pt x="290" y="249"/>
                  <a:pt x="277" y="257"/>
                </a:cubicBezTo>
                <a:close/>
              </a:path>
            </a:pathLst>
          </a:custGeom>
          <a:solidFill>
            <a:srgbClr val="358F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8" name="Freeform 54"/>
          <p:cNvSpPr>
            <a:spLocks noEditPoints="1"/>
          </p:cNvSpPr>
          <p:nvPr/>
        </p:nvSpPr>
        <p:spPr bwMode="auto">
          <a:xfrm>
            <a:off x="7665946" y="2464337"/>
            <a:ext cx="774306" cy="774306"/>
          </a:xfrm>
          <a:custGeom>
            <a:avLst/>
            <a:gdLst>
              <a:gd name="T0" fmla="*/ 145 w 289"/>
              <a:gd name="T1" fmla="*/ 0 h 289"/>
              <a:gd name="T2" fmla="*/ 0 w 289"/>
              <a:gd name="T3" fmla="*/ 145 h 289"/>
              <a:gd name="T4" fmla="*/ 145 w 289"/>
              <a:gd name="T5" fmla="*/ 289 h 289"/>
              <a:gd name="T6" fmla="*/ 289 w 289"/>
              <a:gd name="T7" fmla="*/ 145 h 289"/>
              <a:gd name="T8" fmla="*/ 145 w 289"/>
              <a:gd name="T9" fmla="*/ 0 h 289"/>
              <a:gd name="T10" fmla="*/ 145 w 289"/>
              <a:gd name="T11" fmla="*/ 227 h 289"/>
              <a:gd name="T12" fmla="*/ 121 w 289"/>
              <a:gd name="T13" fmla="*/ 204 h 289"/>
              <a:gd name="T14" fmla="*/ 145 w 289"/>
              <a:gd name="T15" fmla="*/ 181 h 289"/>
              <a:gd name="T16" fmla="*/ 168 w 289"/>
              <a:gd name="T17" fmla="*/ 204 h 289"/>
              <a:gd name="T18" fmla="*/ 145 w 289"/>
              <a:gd name="T19" fmla="*/ 227 h 289"/>
              <a:gd name="T20" fmla="*/ 206 w 289"/>
              <a:gd name="T21" fmla="*/ 174 h 289"/>
              <a:gd name="T22" fmla="*/ 185 w 289"/>
              <a:gd name="T23" fmla="*/ 174 h 289"/>
              <a:gd name="T24" fmla="*/ 180 w 289"/>
              <a:gd name="T25" fmla="*/ 168 h 289"/>
              <a:gd name="T26" fmla="*/ 113 w 289"/>
              <a:gd name="T27" fmla="*/ 168 h 289"/>
              <a:gd name="T28" fmla="*/ 105 w 289"/>
              <a:gd name="T29" fmla="*/ 176 h 289"/>
              <a:gd name="T30" fmla="*/ 85 w 289"/>
              <a:gd name="T31" fmla="*/ 176 h 289"/>
              <a:gd name="T32" fmla="*/ 85 w 289"/>
              <a:gd name="T33" fmla="*/ 156 h 289"/>
              <a:gd name="T34" fmla="*/ 89 w 289"/>
              <a:gd name="T35" fmla="*/ 151 h 289"/>
              <a:gd name="T36" fmla="*/ 93 w 289"/>
              <a:gd name="T37" fmla="*/ 148 h 289"/>
              <a:gd name="T38" fmla="*/ 198 w 289"/>
              <a:gd name="T39" fmla="*/ 145 h 289"/>
              <a:gd name="T40" fmla="*/ 198 w 289"/>
              <a:gd name="T41" fmla="*/ 146 h 289"/>
              <a:gd name="T42" fmla="*/ 199 w 289"/>
              <a:gd name="T43" fmla="*/ 147 h 289"/>
              <a:gd name="T44" fmla="*/ 200 w 289"/>
              <a:gd name="T45" fmla="*/ 148 h 289"/>
              <a:gd name="T46" fmla="*/ 206 w 289"/>
              <a:gd name="T47" fmla="*/ 154 h 289"/>
              <a:gd name="T48" fmla="*/ 210 w 289"/>
              <a:gd name="T49" fmla="*/ 164 h 289"/>
              <a:gd name="T50" fmla="*/ 206 w 289"/>
              <a:gd name="T51" fmla="*/ 174 h 289"/>
              <a:gd name="T52" fmla="*/ 240 w 289"/>
              <a:gd name="T53" fmla="*/ 138 h 289"/>
              <a:gd name="T54" fmla="*/ 221 w 289"/>
              <a:gd name="T55" fmla="*/ 138 h 289"/>
              <a:gd name="T56" fmla="*/ 214 w 289"/>
              <a:gd name="T57" fmla="*/ 131 h 289"/>
              <a:gd name="T58" fmla="*/ 76 w 289"/>
              <a:gd name="T59" fmla="*/ 132 h 289"/>
              <a:gd name="T60" fmla="*/ 76 w 289"/>
              <a:gd name="T61" fmla="*/ 132 h 289"/>
              <a:gd name="T62" fmla="*/ 67 w 289"/>
              <a:gd name="T63" fmla="*/ 141 h 289"/>
              <a:gd name="T64" fmla="*/ 49 w 289"/>
              <a:gd name="T65" fmla="*/ 141 h 289"/>
              <a:gd name="T66" fmla="*/ 48 w 289"/>
              <a:gd name="T67" fmla="*/ 122 h 289"/>
              <a:gd name="T68" fmla="*/ 57 w 289"/>
              <a:gd name="T69" fmla="*/ 113 h 289"/>
              <a:gd name="T70" fmla="*/ 58 w 289"/>
              <a:gd name="T71" fmla="*/ 112 h 289"/>
              <a:gd name="T72" fmla="*/ 229 w 289"/>
              <a:gd name="T73" fmla="*/ 109 h 289"/>
              <a:gd name="T74" fmla="*/ 231 w 289"/>
              <a:gd name="T75" fmla="*/ 110 h 289"/>
              <a:gd name="T76" fmla="*/ 235 w 289"/>
              <a:gd name="T77" fmla="*/ 114 h 289"/>
              <a:gd name="T78" fmla="*/ 235 w 289"/>
              <a:gd name="T79" fmla="*/ 114 h 289"/>
              <a:gd name="T80" fmla="*/ 240 w 289"/>
              <a:gd name="T81" fmla="*/ 119 h 289"/>
              <a:gd name="T82" fmla="*/ 240 w 289"/>
              <a:gd name="T83" fmla="*/ 13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9" h="289">
                <a:moveTo>
                  <a:pt x="145" y="0"/>
                </a:moveTo>
                <a:cubicBezTo>
                  <a:pt x="65" y="0"/>
                  <a:pt x="0" y="65"/>
                  <a:pt x="0" y="145"/>
                </a:cubicBezTo>
                <a:cubicBezTo>
                  <a:pt x="0" y="224"/>
                  <a:pt x="65" y="289"/>
                  <a:pt x="145" y="289"/>
                </a:cubicBezTo>
                <a:cubicBezTo>
                  <a:pt x="225" y="289"/>
                  <a:pt x="289" y="224"/>
                  <a:pt x="289" y="145"/>
                </a:cubicBezTo>
                <a:cubicBezTo>
                  <a:pt x="289" y="65"/>
                  <a:pt x="225" y="0"/>
                  <a:pt x="145" y="0"/>
                </a:cubicBezTo>
                <a:close/>
                <a:moveTo>
                  <a:pt x="145" y="227"/>
                </a:moveTo>
                <a:cubicBezTo>
                  <a:pt x="132" y="227"/>
                  <a:pt x="121" y="217"/>
                  <a:pt x="121" y="204"/>
                </a:cubicBezTo>
                <a:cubicBezTo>
                  <a:pt x="121" y="191"/>
                  <a:pt x="132" y="181"/>
                  <a:pt x="145" y="181"/>
                </a:cubicBezTo>
                <a:cubicBezTo>
                  <a:pt x="158" y="181"/>
                  <a:pt x="168" y="191"/>
                  <a:pt x="168" y="204"/>
                </a:cubicBezTo>
                <a:cubicBezTo>
                  <a:pt x="168" y="217"/>
                  <a:pt x="158" y="227"/>
                  <a:pt x="145" y="227"/>
                </a:cubicBezTo>
                <a:close/>
                <a:moveTo>
                  <a:pt x="206" y="174"/>
                </a:moveTo>
                <a:cubicBezTo>
                  <a:pt x="200" y="180"/>
                  <a:pt x="191" y="180"/>
                  <a:pt x="185" y="174"/>
                </a:cubicBezTo>
                <a:cubicBezTo>
                  <a:pt x="180" y="168"/>
                  <a:pt x="180" y="168"/>
                  <a:pt x="180" y="168"/>
                </a:cubicBezTo>
                <a:cubicBezTo>
                  <a:pt x="161" y="150"/>
                  <a:pt x="132" y="150"/>
                  <a:pt x="113" y="168"/>
                </a:cubicBezTo>
                <a:cubicBezTo>
                  <a:pt x="105" y="176"/>
                  <a:pt x="105" y="176"/>
                  <a:pt x="105" y="176"/>
                </a:cubicBezTo>
                <a:cubicBezTo>
                  <a:pt x="100" y="182"/>
                  <a:pt x="90" y="182"/>
                  <a:pt x="85" y="176"/>
                </a:cubicBezTo>
                <a:cubicBezTo>
                  <a:pt x="79" y="171"/>
                  <a:pt x="79" y="161"/>
                  <a:pt x="85" y="156"/>
                </a:cubicBezTo>
                <a:cubicBezTo>
                  <a:pt x="89" y="151"/>
                  <a:pt x="89" y="151"/>
                  <a:pt x="89" y="151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121" y="119"/>
                  <a:pt x="167" y="118"/>
                  <a:pt x="198" y="145"/>
                </a:cubicBezTo>
                <a:cubicBezTo>
                  <a:pt x="198" y="145"/>
                  <a:pt x="198" y="146"/>
                  <a:pt x="198" y="146"/>
                </a:cubicBezTo>
                <a:cubicBezTo>
                  <a:pt x="199" y="147"/>
                  <a:pt x="199" y="147"/>
                  <a:pt x="199" y="147"/>
                </a:cubicBezTo>
                <a:cubicBezTo>
                  <a:pt x="200" y="147"/>
                  <a:pt x="200" y="147"/>
                  <a:pt x="200" y="148"/>
                </a:cubicBezTo>
                <a:cubicBezTo>
                  <a:pt x="206" y="154"/>
                  <a:pt x="206" y="154"/>
                  <a:pt x="206" y="154"/>
                </a:cubicBezTo>
                <a:cubicBezTo>
                  <a:pt x="209" y="156"/>
                  <a:pt x="210" y="160"/>
                  <a:pt x="210" y="164"/>
                </a:cubicBezTo>
                <a:cubicBezTo>
                  <a:pt x="210" y="168"/>
                  <a:pt x="209" y="171"/>
                  <a:pt x="206" y="174"/>
                </a:cubicBezTo>
                <a:close/>
                <a:moveTo>
                  <a:pt x="240" y="138"/>
                </a:moveTo>
                <a:cubicBezTo>
                  <a:pt x="235" y="143"/>
                  <a:pt x="226" y="143"/>
                  <a:pt x="221" y="138"/>
                </a:cubicBezTo>
                <a:cubicBezTo>
                  <a:pt x="214" y="131"/>
                  <a:pt x="214" y="131"/>
                  <a:pt x="214" y="131"/>
                </a:cubicBezTo>
                <a:cubicBezTo>
                  <a:pt x="176" y="94"/>
                  <a:pt x="115" y="95"/>
                  <a:pt x="76" y="132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67" y="141"/>
                  <a:pt x="67" y="141"/>
                  <a:pt x="67" y="141"/>
                </a:cubicBezTo>
                <a:cubicBezTo>
                  <a:pt x="62" y="146"/>
                  <a:pt x="54" y="146"/>
                  <a:pt x="49" y="141"/>
                </a:cubicBezTo>
                <a:cubicBezTo>
                  <a:pt x="43" y="135"/>
                  <a:pt x="43" y="127"/>
                  <a:pt x="48" y="122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57" y="113"/>
                  <a:pt x="58" y="113"/>
                  <a:pt x="58" y="112"/>
                </a:cubicBezTo>
                <a:cubicBezTo>
                  <a:pt x="105" y="67"/>
                  <a:pt x="180" y="65"/>
                  <a:pt x="229" y="109"/>
                </a:cubicBezTo>
                <a:cubicBezTo>
                  <a:pt x="230" y="109"/>
                  <a:pt x="231" y="110"/>
                  <a:pt x="231" y="110"/>
                </a:cubicBezTo>
                <a:cubicBezTo>
                  <a:pt x="235" y="114"/>
                  <a:pt x="235" y="114"/>
                  <a:pt x="235" y="114"/>
                </a:cubicBezTo>
                <a:cubicBezTo>
                  <a:pt x="235" y="114"/>
                  <a:pt x="235" y="114"/>
                  <a:pt x="235" y="114"/>
                </a:cubicBezTo>
                <a:cubicBezTo>
                  <a:pt x="240" y="119"/>
                  <a:pt x="240" y="119"/>
                  <a:pt x="240" y="119"/>
                </a:cubicBezTo>
                <a:cubicBezTo>
                  <a:pt x="245" y="124"/>
                  <a:pt x="245" y="133"/>
                  <a:pt x="240" y="138"/>
                </a:cubicBezTo>
                <a:close/>
              </a:path>
            </a:pathLst>
          </a:custGeom>
          <a:solidFill>
            <a:srgbClr val="358F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90" name="Group 89"/>
          <p:cNvGrpSpPr/>
          <p:nvPr/>
        </p:nvGrpSpPr>
        <p:grpSpPr>
          <a:xfrm>
            <a:off x="10166187" y="3410054"/>
            <a:ext cx="827503" cy="827503"/>
            <a:chOff x="7424738" y="3175000"/>
            <a:chExt cx="889000" cy="889000"/>
          </a:xfrm>
          <a:solidFill>
            <a:schemeClr val="bg1">
              <a:lumMod val="65000"/>
            </a:schemeClr>
          </a:solidFill>
        </p:grpSpPr>
        <p:sp>
          <p:nvSpPr>
            <p:cNvPr id="69" name="Rectangle 55"/>
            <p:cNvSpPr>
              <a:spLocks noChangeArrowheads="1"/>
            </p:cNvSpPr>
            <p:nvPr/>
          </p:nvSpPr>
          <p:spPr bwMode="auto">
            <a:xfrm>
              <a:off x="7612063" y="3603625"/>
              <a:ext cx="7461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56"/>
            <p:cNvSpPr>
              <a:spLocks/>
            </p:cNvSpPr>
            <p:nvPr/>
          </p:nvSpPr>
          <p:spPr bwMode="auto">
            <a:xfrm>
              <a:off x="7675563" y="3738563"/>
              <a:ext cx="76200" cy="76200"/>
            </a:xfrm>
            <a:custGeom>
              <a:avLst/>
              <a:gdLst>
                <a:gd name="T0" fmla="*/ 0 w 48"/>
                <a:gd name="T1" fmla="*/ 33 h 48"/>
                <a:gd name="T2" fmla="*/ 14 w 48"/>
                <a:gd name="T3" fmla="*/ 48 h 48"/>
                <a:gd name="T4" fmla="*/ 48 w 48"/>
                <a:gd name="T5" fmla="*/ 15 h 48"/>
                <a:gd name="T6" fmla="*/ 34 w 48"/>
                <a:gd name="T7" fmla="*/ 0 h 48"/>
                <a:gd name="T8" fmla="*/ 0 w 48"/>
                <a:gd name="T9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0" y="33"/>
                  </a:moveTo>
                  <a:lnTo>
                    <a:pt x="14" y="48"/>
                  </a:lnTo>
                  <a:lnTo>
                    <a:pt x="48" y="15"/>
                  </a:lnTo>
                  <a:lnTo>
                    <a:pt x="34" y="0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57"/>
            <p:cNvSpPr>
              <a:spLocks/>
            </p:cNvSpPr>
            <p:nvPr/>
          </p:nvSpPr>
          <p:spPr bwMode="auto">
            <a:xfrm>
              <a:off x="7675563" y="3425825"/>
              <a:ext cx="76200" cy="77788"/>
            </a:xfrm>
            <a:custGeom>
              <a:avLst/>
              <a:gdLst>
                <a:gd name="T0" fmla="*/ 0 w 48"/>
                <a:gd name="T1" fmla="*/ 14 h 49"/>
                <a:gd name="T2" fmla="*/ 34 w 48"/>
                <a:gd name="T3" fmla="*/ 49 h 49"/>
                <a:gd name="T4" fmla="*/ 48 w 48"/>
                <a:gd name="T5" fmla="*/ 34 h 49"/>
                <a:gd name="T6" fmla="*/ 14 w 48"/>
                <a:gd name="T7" fmla="*/ 0 h 49"/>
                <a:gd name="T8" fmla="*/ 0 w 48"/>
                <a:gd name="T9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0" y="14"/>
                  </a:moveTo>
                  <a:lnTo>
                    <a:pt x="34" y="49"/>
                  </a:lnTo>
                  <a:lnTo>
                    <a:pt x="48" y="34"/>
                  </a:lnTo>
                  <a:lnTo>
                    <a:pt x="14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Rectangle 58"/>
            <p:cNvSpPr>
              <a:spLocks noChangeArrowheads="1"/>
            </p:cNvSpPr>
            <p:nvPr/>
          </p:nvSpPr>
          <p:spPr bwMode="auto">
            <a:xfrm>
              <a:off x="7853363" y="3362325"/>
              <a:ext cx="31750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59"/>
            <p:cNvSpPr>
              <a:spLocks/>
            </p:cNvSpPr>
            <p:nvPr/>
          </p:nvSpPr>
          <p:spPr bwMode="auto">
            <a:xfrm>
              <a:off x="7988301" y="3425825"/>
              <a:ext cx="74613" cy="77788"/>
            </a:xfrm>
            <a:custGeom>
              <a:avLst/>
              <a:gdLst>
                <a:gd name="T0" fmla="*/ 47 w 47"/>
                <a:gd name="T1" fmla="*/ 14 h 49"/>
                <a:gd name="T2" fmla="*/ 33 w 47"/>
                <a:gd name="T3" fmla="*/ 0 h 49"/>
                <a:gd name="T4" fmla="*/ 0 w 47"/>
                <a:gd name="T5" fmla="*/ 34 h 49"/>
                <a:gd name="T6" fmla="*/ 15 w 47"/>
                <a:gd name="T7" fmla="*/ 49 h 49"/>
                <a:gd name="T8" fmla="*/ 47 w 47"/>
                <a:gd name="T9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9">
                  <a:moveTo>
                    <a:pt x="47" y="14"/>
                  </a:moveTo>
                  <a:lnTo>
                    <a:pt x="33" y="0"/>
                  </a:lnTo>
                  <a:lnTo>
                    <a:pt x="0" y="34"/>
                  </a:lnTo>
                  <a:lnTo>
                    <a:pt x="15" y="49"/>
                  </a:lnTo>
                  <a:lnTo>
                    <a:pt x="47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Rectangle 60"/>
            <p:cNvSpPr>
              <a:spLocks noChangeArrowheads="1"/>
            </p:cNvSpPr>
            <p:nvPr/>
          </p:nvSpPr>
          <p:spPr bwMode="auto">
            <a:xfrm>
              <a:off x="8051801" y="3603625"/>
              <a:ext cx="7461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Freeform 61"/>
            <p:cNvSpPr>
              <a:spLocks/>
            </p:cNvSpPr>
            <p:nvPr/>
          </p:nvSpPr>
          <p:spPr bwMode="auto">
            <a:xfrm>
              <a:off x="7988301" y="3738563"/>
              <a:ext cx="74613" cy="76200"/>
            </a:xfrm>
            <a:custGeom>
              <a:avLst/>
              <a:gdLst>
                <a:gd name="T0" fmla="*/ 0 w 47"/>
                <a:gd name="T1" fmla="*/ 15 h 48"/>
                <a:gd name="T2" fmla="*/ 33 w 47"/>
                <a:gd name="T3" fmla="*/ 48 h 48"/>
                <a:gd name="T4" fmla="*/ 47 w 47"/>
                <a:gd name="T5" fmla="*/ 33 h 48"/>
                <a:gd name="T6" fmla="*/ 15 w 47"/>
                <a:gd name="T7" fmla="*/ 0 h 48"/>
                <a:gd name="T8" fmla="*/ 0 w 47"/>
                <a:gd name="T9" fmla="*/ 1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0" y="15"/>
                  </a:moveTo>
                  <a:lnTo>
                    <a:pt x="33" y="48"/>
                  </a:lnTo>
                  <a:lnTo>
                    <a:pt x="47" y="33"/>
                  </a:lnTo>
                  <a:lnTo>
                    <a:pt x="15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Freeform 62"/>
            <p:cNvSpPr>
              <a:spLocks noEditPoints="1"/>
            </p:cNvSpPr>
            <p:nvPr/>
          </p:nvSpPr>
          <p:spPr bwMode="auto">
            <a:xfrm>
              <a:off x="7424738" y="3175000"/>
              <a:ext cx="889000" cy="889000"/>
            </a:xfrm>
            <a:custGeom>
              <a:avLst/>
              <a:gdLst>
                <a:gd name="T0" fmla="*/ 155 w 309"/>
                <a:gd name="T1" fmla="*/ 0 h 309"/>
                <a:gd name="T2" fmla="*/ 0 w 309"/>
                <a:gd name="T3" fmla="*/ 155 h 309"/>
                <a:gd name="T4" fmla="*/ 155 w 309"/>
                <a:gd name="T5" fmla="*/ 309 h 309"/>
                <a:gd name="T6" fmla="*/ 309 w 309"/>
                <a:gd name="T7" fmla="*/ 155 h 309"/>
                <a:gd name="T8" fmla="*/ 155 w 309"/>
                <a:gd name="T9" fmla="*/ 0 h 309"/>
                <a:gd name="T10" fmla="*/ 155 w 309"/>
                <a:gd name="T11" fmla="*/ 253 h 309"/>
                <a:gd name="T12" fmla="*/ 56 w 309"/>
                <a:gd name="T13" fmla="*/ 155 h 309"/>
                <a:gd name="T14" fmla="*/ 155 w 309"/>
                <a:gd name="T15" fmla="*/ 57 h 309"/>
                <a:gd name="T16" fmla="*/ 253 w 309"/>
                <a:gd name="T17" fmla="*/ 155 h 309"/>
                <a:gd name="T18" fmla="*/ 155 w 309"/>
                <a:gd name="T19" fmla="*/ 253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9" h="309">
                  <a:moveTo>
                    <a:pt x="155" y="0"/>
                  </a:moveTo>
                  <a:cubicBezTo>
                    <a:pt x="69" y="0"/>
                    <a:pt x="0" y="70"/>
                    <a:pt x="0" y="155"/>
                  </a:cubicBezTo>
                  <a:cubicBezTo>
                    <a:pt x="0" y="240"/>
                    <a:pt x="69" y="309"/>
                    <a:pt x="155" y="309"/>
                  </a:cubicBezTo>
                  <a:cubicBezTo>
                    <a:pt x="240" y="309"/>
                    <a:pt x="309" y="240"/>
                    <a:pt x="309" y="155"/>
                  </a:cubicBezTo>
                  <a:cubicBezTo>
                    <a:pt x="309" y="70"/>
                    <a:pt x="240" y="0"/>
                    <a:pt x="155" y="0"/>
                  </a:cubicBezTo>
                  <a:close/>
                  <a:moveTo>
                    <a:pt x="155" y="253"/>
                  </a:moveTo>
                  <a:cubicBezTo>
                    <a:pt x="100" y="253"/>
                    <a:pt x="56" y="209"/>
                    <a:pt x="56" y="155"/>
                  </a:cubicBezTo>
                  <a:cubicBezTo>
                    <a:pt x="56" y="101"/>
                    <a:pt x="100" y="57"/>
                    <a:pt x="155" y="57"/>
                  </a:cubicBezTo>
                  <a:cubicBezTo>
                    <a:pt x="209" y="57"/>
                    <a:pt x="253" y="101"/>
                    <a:pt x="253" y="155"/>
                  </a:cubicBezTo>
                  <a:cubicBezTo>
                    <a:pt x="253" y="209"/>
                    <a:pt x="209" y="253"/>
                    <a:pt x="155" y="2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Rectangle 63"/>
            <p:cNvSpPr>
              <a:spLocks noChangeArrowheads="1"/>
            </p:cNvSpPr>
            <p:nvPr/>
          </p:nvSpPr>
          <p:spPr bwMode="auto">
            <a:xfrm>
              <a:off x="7853363" y="3805238"/>
              <a:ext cx="31750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Freeform 64"/>
            <p:cNvSpPr>
              <a:spLocks/>
            </p:cNvSpPr>
            <p:nvPr/>
          </p:nvSpPr>
          <p:spPr bwMode="auto">
            <a:xfrm>
              <a:off x="7800976" y="3514725"/>
              <a:ext cx="182563" cy="131763"/>
            </a:xfrm>
            <a:custGeom>
              <a:avLst/>
              <a:gdLst>
                <a:gd name="T0" fmla="*/ 46 w 115"/>
                <a:gd name="T1" fmla="*/ 54 h 83"/>
                <a:gd name="T2" fmla="*/ 15 w 115"/>
                <a:gd name="T3" fmla="*/ 25 h 83"/>
                <a:gd name="T4" fmla="*/ 0 w 115"/>
                <a:gd name="T5" fmla="*/ 40 h 83"/>
                <a:gd name="T6" fmla="*/ 46 w 115"/>
                <a:gd name="T7" fmla="*/ 83 h 83"/>
                <a:gd name="T8" fmla="*/ 115 w 115"/>
                <a:gd name="T9" fmla="*/ 15 h 83"/>
                <a:gd name="T10" fmla="*/ 100 w 115"/>
                <a:gd name="T11" fmla="*/ 0 h 83"/>
                <a:gd name="T12" fmla="*/ 46 w 115"/>
                <a:gd name="T13" fmla="*/ 5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83">
                  <a:moveTo>
                    <a:pt x="46" y="54"/>
                  </a:moveTo>
                  <a:lnTo>
                    <a:pt x="15" y="25"/>
                  </a:lnTo>
                  <a:lnTo>
                    <a:pt x="0" y="40"/>
                  </a:lnTo>
                  <a:lnTo>
                    <a:pt x="46" y="83"/>
                  </a:lnTo>
                  <a:lnTo>
                    <a:pt x="115" y="15"/>
                  </a:lnTo>
                  <a:lnTo>
                    <a:pt x="100" y="0"/>
                  </a:lnTo>
                  <a:lnTo>
                    <a:pt x="4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9725837" y="4339518"/>
            <a:ext cx="826026" cy="826026"/>
            <a:chOff x="6951663" y="4173538"/>
            <a:chExt cx="887413" cy="887413"/>
          </a:xfrm>
          <a:solidFill>
            <a:schemeClr val="bg1">
              <a:lumMod val="50000"/>
            </a:schemeClr>
          </a:solidFill>
        </p:grpSpPr>
        <p:sp>
          <p:nvSpPr>
            <p:cNvPr id="79" name="Freeform 65"/>
            <p:cNvSpPr>
              <a:spLocks/>
            </p:cNvSpPr>
            <p:nvPr/>
          </p:nvSpPr>
          <p:spPr bwMode="auto">
            <a:xfrm>
              <a:off x="7597776" y="4640263"/>
              <a:ext cx="77788" cy="114300"/>
            </a:xfrm>
            <a:custGeom>
              <a:avLst/>
              <a:gdLst>
                <a:gd name="T0" fmla="*/ 9 w 27"/>
                <a:gd name="T1" fmla="*/ 0 h 40"/>
                <a:gd name="T2" fmla="*/ 9 w 27"/>
                <a:gd name="T3" fmla="*/ 0 h 40"/>
                <a:gd name="T4" fmla="*/ 0 w 27"/>
                <a:gd name="T5" fmla="*/ 39 h 40"/>
                <a:gd name="T6" fmla="*/ 6 w 27"/>
                <a:gd name="T7" fmla="*/ 40 h 40"/>
                <a:gd name="T8" fmla="*/ 27 w 27"/>
                <a:gd name="T9" fmla="*/ 20 h 40"/>
                <a:gd name="T10" fmla="*/ 9 w 27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0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4"/>
                    <a:pt x="6" y="27"/>
                    <a:pt x="0" y="39"/>
                  </a:cubicBezTo>
                  <a:cubicBezTo>
                    <a:pt x="2" y="40"/>
                    <a:pt x="4" y="40"/>
                    <a:pt x="6" y="40"/>
                  </a:cubicBezTo>
                  <a:cubicBezTo>
                    <a:pt x="17" y="40"/>
                    <a:pt x="27" y="31"/>
                    <a:pt x="27" y="20"/>
                  </a:cubicBezTo>
                  <a:cubicBezTo>
                    <a:pt x="27" y="10"/>
                    <a:pt x="19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66"/>
            <p:cNvSpPr>
              <a:spLocks noEditPoints="1"/>
            </p:cNvSpPr>
            <p:nvPr/>
          </p:nvSpPr>
          <p:spPr bwMode="auto">
            <a:xfrm>
              <a:off x="6951663" y="4173538"/>
              <a:ext cx="887413" cy="887413"/>
            </a:xfrm>
            <a:custGeom>
              <a:avLst/>
              <a:gdLst>
                <a:gd name="T0" fmla="*/ 154 w 308"/>
                <a:gd name="T1" fmla="*/ 0 h 308"/>
                <a:gd name="T2" fmla="*/ 0 w 308"/>
                <a:gd name="T3" fmla="*/ 154 h 308"/>
                <a:gd name="T4" fmla="*/ 154 w 308"/>
                <a:gd name="T5" fmla="*/ 308 h 308"/>
                <a:gd name="T6" fmla="*/ 308 w 308"/>
                <a:gd name="T7" fmla="*/ 154 h 308"/>
                <a:gd name="T8" fmla="*/ 154 w 308"/>
                <a:gd name="T9" fmla="*/ 0 h 308"/>
                <a:gd name="T10" fmla="*/ 165 w 308"/>
                <a:gd name="T11" fmla="*/ 62 h 308"/>
                <a:gd name="T12" fmla="*/ 174 w 308"/>
                <a:gd name="T13" fmla="*/ 77 h 308"/>
                <a:gd name="T14" fmla="*/ 174 w 308"/>
                <a:gd name="T15" fmla="*/ 90 h 308"/>
                <a:gd name="T16" fmla="*/ 182 w 308"/>
                <a:gd name="T17" fmla="*/ 107 h 308"/>
                <a:gd name="T18" fmla="*/ 169 w 308"/>
                <a:gd name="T19" fmla="*/ 136 h 308"/>
                <a:gd name="T20" fmla="*/ 164 w 308"/>
                <a:gd name="T21" fmla="*/ 120 h 308"/>
                <a:gd name="T22" fmla="*/ 156 w 308"/>
                <a:gd name="T23" fmla="*/ 91 h 308"/>
                <a:gd name="T24" fmla="*/ 165 w 308"/>
                <a:gd name="T25" fmla="*/ 62 h 308"/>
                <a:gd name="T26" fmla="*/ 117 w 308"/>
                <a:gd name="T27" fmla="*/ 62 h 308"/>
                <a:gd name="T28" fmla="*/ 125 w 308"/>
                <a:gd name="T29" fmla="*/ 77 h 308"/>
                <a:gd name="T30" fmla="*/ 126 w 308"/>
                <a:gd name="T31" fmla="*/ 90 h 308"/>
                <a:gd name="T32" fmla="*/ 134 w 308"/>
                <a:gd name="T33" fmla="*/ 107 h 308"/>
                <a:gd name="T34" fmla="*/ 120 w 308"/>
                <a:gd name="T35" fmla="*/ 136 h 308"/>
                <a:gd name="T36" fmla="*/ 116 w 308"/>
                <a:gd name="T37" fmla="*/ 120 h 308"/>
                <a:gd name="T38" fmla="*/ 108 w 308"/>
                <a:gd name="T39" fmla="*/ 91 h 308"/>
                <a:gd name="T40" fmla="*/ 117 w 308"/>
                <a:gd name="T41" fmla="*/ 62 h 308"/>
                <a:gd name="T42" fmla="*/ 230 w 308"/>
                <a:gd name="T43" fmla="*/ 218 h 308"/>
                <a:gd name="T44" fmla="*/ 215 w 308"/>
                <a:gd name="T45" fmla="*/ 215 h 308"/>
                <a:gd name="T46" fmla="*/ 147 w 308"/>
                <a:gd name="T47" fmla="*/ 247 h 308"/>
                <a:gd name="T48" fmla="*/ 62 w 308"/>
                <a:gd name="T49" fmla="*/ 162 h 308"/>
                <a:gd name="T50" fmla="*/ 63 w 308"/>
                <a:gd name="T51" fmla="*/ 146 h 308"/>
                <a:gd name="T52" fmla="*/ 232 w 308"/>
                <a:gd name="T53" fmla="*/ 146 h 308"/>
                <a:gd name="T54" fmla="*/ 232 w 308"/>
                <a:gd name="T55" fmla="*/ 146 h 308"/>
                <a:gd name="T56" fmla="*/ 266 w 308"/>
                <a:gd name="T57" fmla="*/ 182 h 308"/>
                <a:gd name="T58" fmla="*/ 230 w 308"/>
                <a:gd name="T59" fmla="*/ 21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8" h="308">
                  <a:moveTo>
                    <a:pt x="154" y="0"/>
                  </a:moveTo>
                  <a:cubicBezTo>
                    <a:pt x="69" y="0"/>
                    <a:pt x="0" y="69"/>
                    <a:pt x="0" y="154"/>
                  </a:cubicBezTo>
                  <a:cubicBezTo>
                    <a:pt x="0" y="239"/>
                    <a:pt x="69" y="308"/>
                    <a:pt x="154" y="308"/>
                  </a:cubicBezTo>
                  <a:cubicBezTo>
                    <a:pt x="239" y="308"/>
                    <a:pt x="308" y="239"/>
                    <a:pt x="308" y="154"/>
                  </a:cubicBezTo>
                  <a:cubicBezTo>
                    <a:pt x="308" y="69"/>
                    <a:pt x="239" y="0"/>
                    <a:pt x="154" y="0"/>
                  </a:cubicBezTo>
                  <a:close/>
                  <a:moveTo>
                    <a:pt x="165" y="62"/>
                  </a:moveTo>
                  <a:cubicBezTo>
                    <a:pt x="174" y="56"/>
                    <a:pt x="183" y="71"/>
                    <a:pt x="174" y="77"/>
                  </a:cubicBezTo>
                  <a:cubicBezTo>
                    <a:pt x="169" y="79"/>
                    <a:pt x="172" y="86"/>
                    <a:pt x="174" y="90"/>
                  </a:cubicBezTo>
                  <a:cubicBezTo>
                    <a:pt x="177" y="95"/>
                    <a:pt x="181" y="101"/>
                    <a:pt x="182" y="107"/>
                  </a:cubicBezTo>
                  <a:cubicBezTo>
                    <a:pt x="185" y="119"/>
                    <a:pt x="181" y="132"/>
                    <a:pt x="169" y="136"/>
                  </a:cubicBezTo>
                  <a:cubicBezTo>
                    <a:pt x="158" y="140"/>
                    <a:pt x="153" y="123"/>
                    <a:pt x="164" y="120"/>
                  </a:cubicBezTo>
                  <a:cubicBezTo>
                    <a:pt x="172" y="117"/>
                    <a:pt x="157" y="95"/>
                    <a:pt x="156" y="91"/>
                  </a:cubicBezTo>
                  <a:cubicBezTo>
                    <a:pt x="152" y="80"/>
                    <a:pt x="154" y="68"/>
                    <a:pt x="165" y="62"/>
                  </a:cubicBezTo>
                  <a:close/>
                  <a:moveTo>
                    <a:pt x="117" y="62"/>
                  </a:moveTo>
                  <a:cubicBezTo>
                    <a:pt x="126" y="56"/>
                    <a:pt x="135" y="71"/>
                    <a:pt x="125" y="77"/>
                  </a:cubicBezTo>
                  <a:cubicBezTo>
                    <a:pt x="121" y="79"/>
                    <a:pt x="124" y="86"/>
                    <a:pt x="126" y="90"/>
                  </a:cubicBezTo>
                  <a:cubicBezTo>
                    <a:pt x="129" y="95"/>
                    <a:pt x="133" y="101"/>
                    <a:pt x="134" y="107"/>
                  </a:cubicBezTo>
                  <a:cubicBezTo>
                    <a:pt x="137" y="119"/>
                    <a:pt x="133" y="132"/>
                    <a:pt x="120" y="136"/>
                  </a:cubicBezTo>
                  <a:cubicBezTo>
                    <a:pt x="110" y="140"/>
                    <a:pt x="105" y="123"/>
                    <a:pt x="116" y="120"/>
                  </a:cubicBezTo>
                  <a:cubicBezTo>
                    <a:pt x="124" y="117"/>
                    <a:pt x="109" y="95"/>
                    <a:pt x="108" y="91"/>
                  </a:cubicBezTo>
                  <a:cubicBezTo>
                    <a:pt x="104" y="80"/>
                    <a:pt x="106" y="68"/>
                    <a:pt x="117" y="62"/>
                  </a:cubicBezTo>
                  <a:close/>
                  <a:moveTo>
                    <a:pt x="230" y="218"/>
                  </a:moveTo>
                  <a:cubicBezTo>
                    <a:pt x="225" y="218"/>
                    <a:pt x="219" y="217"/>
                    <a:pt x="215" y="215"/>
                  </a:cubicBezTo>
                  <a:cubicBezTo>
                    <a:pt x="199" y="235"/>
                    <a:pt x="175" y="247"/>
                    <a:pt x="147" y="247"/>
                  </a:cubicBezTo>
                  <a:cubicBezTo>
                    <a:pt x="100" y="247"/>
                    <a:pt x="62" y="209"/>
                    <a:pt x="62" y="162"/>
                  </a:cubicBezTo>
                  <a:cubicBezTo>
                    <a:pt x="62" y="156"/>
                    <a:pt x="62" y="151"/>
                    <a:pt x="6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51" y="147"/>
                    <a:pt x="266" y="162"/>
                    <a:pt x="266" y="182"/>
                  </a:cubicBezTo>
                  <a:cubicBezTo>
                    <a:pt x="266" y="202"/>
                    <a:pt x="250" y="218"/>
                    <a:pt x="230" y="2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7728009" y="4315875"/>
            <a:ext cx="833414" cy="830458"/>
            <a:chOff x="4805363" y="4148138"/>
            <a:chExt cx="895350" cy="892175"/>
          </a:xfrm>
          <a:solidFill>
            <a:schemeClr val="bg1">
              <a:lumMod val="65000"/>
            </a:schemeClr>
          </a:solidFill>
        </p:grpSpPr>
        <p:sp>
          <p:nvSpPr>
            <p:cNvPr id="81" name="Freeform 67"/>
            <p:cNvSpPr>
              <a:spLocks/>
            </p:cNvSpPr>
            <p:nvPr/>
          </p:nvSpPr>
          <p:spPr bwMode="auto">
            <a:xfrm>
              <a:off x="5332413" y="4371975"/>
              <a:ext cx="103188" cy="66675"/>
            </a:xfrm>
            <a:custGeom>
              <a:avLst/>
              <a:gdLst>
                <a:gd name="T0" fmla="*/ 36 w 36"/>
                <a:gd name="T1" fmla="*/ 2 h 23"/>
                <a:gd name="T2" fmla="*/ 34 w 36"/>
                <a:gd name="T3" fmla="*/ 1 h 23"/>
                <a:gd name="T4" fmla="*/ 0 w 36"/>
                <a:gd name="T5" fmla="*/ 23 h 23"/>
                <a:gd name="T6" fmla="*/ 22 w 36"/>
                <a:gd name="T7" fmla="*/ 15 h 23"/>
                <a:gd name="T8" fmla="*/ 32 w 36"/>
                <a:gd name="T9" fmla="*/ 6 h 23"/>
                <a:gd name="T10" fmla="*/ 36 w 36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2"/>
                  </a:moveTo>
                  <a:cubicBezTo>
                    <a:pt x="35" y="2"/>
                    <a:pt x="35" y="1"/>
                    <a:pt x="34" y="1"/>
                  </a:cubicBezTo>
                  <a:cubicBezTo>
                    <a:pt x="19" y="0"/>
                    <a:pt x="5" y="9"/>
                    <a:pt x="0" y="23"/>
                  </a:cubicBezTo>
                  <a:cubicBezTo>
                    <a:pt x="8" y="22"/>
                    <a:pt x="15" y="19"/>
                    <a:pt x="22" y="15"/>
                  </a:cubicBezTo>
                  <a:cubicBezTo>
                    <a:pt x="25" y="12"/>
                    <a:pt x="29" y="10"/>
                    <a:pt x="32" y="6"/>
                  </a:cubicBezTo>
                  <a:cubicBezTo>
                    <a:pt x="32" y="6"/>
                    <a:pt x="35" y="3"/>
                    <a:pt x="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Freeform 68"/>
            <p:cNvSpPr>
              <a:spLocks/>
            </p:cNvSpPr>
            <p:nvPr/>
          </p:nvSpPr>
          <p:spPr bwMode="auto">
            <a:xfrm>
              <a:off x="5067301" y="4371975"/>
              <a:ext cx="103188" cy="66675"/>
            </a:xfrm>
            <a:custGeom>
              <a:avLst/>
              <a:gdLst>
                <a:gd name="T0" fmla="*/ 4 w 36"/>
                <a:gd name="T1" fmla="*/ 6 h 23"/>
                <a:gd name="T2" fmla="*/ 14 w 36"/>
                <a:gd name="T3" fmla="*/ 15 h 23"/>
                <a:gd name="T4" fmla="*/ 36 w 36"/>
                <a:gd name="T5" fmla="*/ 23 h 23"/>
                <a:gd name="T6" fmla="*/ 2 w 36"/>
                <a:gd name="T7" fmla="*/ 1 h 23"/>
                <a:gd name="T8" fmla="*/ 0 w 36"/>
                <a:gd name="T9" fmla="*/ 2 h 23"/>
                <a:gd name="T10" fmla="*/ 4 w 36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4" y="6"/>
                  </a:moveTo>
                  <a:cubicBezTo>
                    <a:pt x="7" y="10"/>
                    <a:pt x="10" y="12"/>
                    <a:pt x="14" y="15"/>
                  </a:cubicBezTo>
                  <a:cubicBezTo>
                    <a:pt x="21" y="19"/>
                    <a:pt x="28" y="22"/>
                    <a:pt x="36" y="23"/>
                  </a:cubicBezTo>
                  <a:cubicBezTo>
                    <a:pt x="31" y="9"/>
                    <a:pt x="17" y="0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1" y="3"/>
                    <a:pt x="3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Freeform 69"/>
            <p:cNvSpPr>
              <a:spLocks noEditPoints="1"/>
            </p:cNvSpPr>
            <p:nvPr/>
          </p:nvSpPr>
          <p:spPr bwMode="auto">
            <a:xfrm>
              <a:off x="4805363" y="4148138"/>
              <a:ext cx="895350" cy="892175"/>
            </a:xfrm>
            <a:custGeom>
              <a:avLst/>
              <a:gdLst>
                <a:gd name="T0" fmla="*/ 155 w 311"/>
                <a:gd name="T1" fmla="*/ 0 h 310"/>
                <a:gd name="T2" fmla="*/ 0 w 311"/>
                <a:gd name="T3" fmla="*/ 155 h 310"/>
                <a:gd name="T4" fmla="*/ 155 w 311"/>
                <a:gd name="T5" fmla="*/ 310 h 310"/>
                <a:gd name="T6" fmla="*/ 311 w 311"/>
                <a:gd name="T7" fmla="*/ 155 h 310"/>
                <a:gd name="T8" fmla="*/ 155 w 311"/>
                <a:gd name="T9" fmla="*/ 0 h 310"/>
                <a:gd name="T10" fmla="*/ 187 w 311"/>
                <a:gd name="T11" fmla="*/ 73 h 310"/>
                <a:gd name="T12" fmla="*/ 208 w 311"/>
                <a:gd name="T13" fmla="*/ 65 h 310"/>
                <a:gd name="T14" fmla="*/ 227 w 311"/>
                <a:gd name="T15" fmla="*/ 67 h 310"/>
                <a:gd name="T16" fmla="*/ 217 w 311"/>
                <a:gd name="T17" fmla="*/ 102 h 310"/>
                <a:gd name="T18" fmla="*/ 208 w 311"/>
                <a:gd name="T19" fmla="*/ 108 h 310"/>
                <a:gd name="T20" fmla="*/ 166 w 311"/>
                <a:gd name="T21" fmla="*/ 108 h 310"/>
                <a:gd name="T22" fmla="*/ 187 w 311"/>
                <a:gd name="T23" fmla="*/ 73 h 310"/>
                <a:gd name="T24" fmla="*/ 148 w 311"/>
                <a:gd name="T25" fmla="*/ 92 h 310"/>
                <a:gd name="T26" fmla="*/ 163 w 311"/>
                <a:gd name="T27" fmla="*/ 92 h 310"/>
                <a:gd name="T28" fmla="*/ 163 w 311"/>
                <a:gd name="T29" fmla="*/ 108 h 310"/>
                <a:gd name="T30" fmla="*/ 148 w 311"/>
                <a:gd name="T31" fmla="*/ 108 h 310"/>
                <a:gd name="T32" fmla="*/ 148 w 311"/>
                <a:gd name="T33" fmla="*/ 92 h 310"/>
                <a:gd name="T34" fmla="*/ 83 w 311"/>
                <a:gd name="T35" fmla="*/ 67 h 310"/>
                <a:gd name="T36" fmla="*/ 102 w 311"/>
                <a:gd name="T37" fmla="*/ 65 h 310"/>
                <a:gd name="T38" fmla="*/ 123 w 311"/>
                <a:gd name="T39" fmla="*/ 73 h 310"/>
                <a:gd name="T40" fmla="*/ 143 w 311"/>
                <a:gd name="T41" fmla="*/ 108 h 310"/>
                <a:gd name="T42" fmla="*/ 102 w 311"/>
                <a:gd name="T43" fmla="*/ 108 h 310"/>
                <a:gd name="T44" fmla="*/ 92 w 311"/>
                <a:gd name="T45" fmla="*/ 102 h 310"/>
                <a:gd name="T46" fmla="*/ 83 w 311"/>
                <a:gd name="T47" fmla="*/ 67 h 310"/>
                <a:gd name="T48" fmla="*/ 238 w 311"/>
                <a:gd name="T49" fmla="*/ 245 h 310"/>
                <a:gd name="T50" fmla="*/ 73 w 311"/>
                <a:gd name="T51" fmla="*/ 245 h 310"/>
                <a:gd name="T52" fmla="*/ 73 w 311"/>
                <a:gd name="T53" fmla="*/ 114 h 310"/>
                <a:gd name="T54" fmla="*/ 116 w 311"/>
                <a:gd name="T55" fmla="*/ 114 h 310"/>
                <a:gd name="T56" fmla="*/ 137 w 311"/>
                <a:gd name="T57" fmla="*/ 114 h 310"/>
                <a:gd name="T58" fmla="*/ 137 w 311"/>
                <a:gd name="T59" fmla="*/ 118 h 310"/>
                <a:gd name="T60" fmla="*/ 137 w 311"/>
                <a:gd name="T61" fmla="*/ 183 h 310"/>
                <a:gd name="T62" fmla="*/ 156 w 311"/>
                <a:gd name="T63" fmla="*/ 167 h 310"/>
                <a:gd name="T64" fmla="*/ 175 w 311"/>
                <a:gd name="T65" fmla="*/ 183 h 310"/>
                <a:gd name="T66" fmla="*/ 175 w 311"/>
                <a:gd name="T67" fmla="*/ 117 h 310"/>
                <a:gd name="T68" fmla="*/ 175 w 311"/>
                <a:gd name="T69" fmla="*/ 114 h 310"/>
                <a:gd name="T70" fmla="*/ 194 w 311"/>
                <a:gd name="T71" fmla="*/ 114 h 310"/>
                <a:gd name="T72" fmla="*/ 238 w 311"/>
                <a:gd name="T73" fmla="*/ 114 h 310"/>
                <a:gd name="T74" fmla="*/ 238 w 311"/>
                <a:gd name="T75" fmla="*/ 24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1" h="310">
                  <a:moveTo>
                    <a:pt x="155" y="0"/>
                  </a:moveTo>
                  <a:cubicBezTo>
                    <a:pt x="70" y="0"/>
                    <a:pt x="0" y="69"/>
                    <a:pt x="0" y="155"/>
                  </a:cubicBezTo>
                  <a:cubicBezTo>
                    <a:pt x="0" y="240"/>
                    <a:pt x="70" y="310"/>
                    <a:pt x="155" y="310"/>
                  </a:cubicBezTo>
                  <a:cubicBezTo>
                    <a:pt x="241" y="310"/>
                    <a:pt x="311" y="240"/>
                    <a:pt x="311" y="155"/>
                  </a:cubicBezTo>
                  <a:cubicBezTo>
                    <a:pt x="311" y="69"/>
                    <a:pt x="241" y="0"/>
                    <a:pt x="155" y="0"/>
                  </a:cubicBezTo>
                  <a:close/>
                  <a:moveTo>
                    <a:pt x="187" y="73"/>
                  </a:moveTo>
                  <a:cubicBezTo>
                    <a:pt x="193" y="68"/>
                    <a:pt x="200" y="66"/>
                    <a:pt x="208" y="65"/>
                  </a:cubicBezTo>
                  <a:cubicBezTo>
                    <a:pt x="214" y="64"/>
                    <a:pt x="222" y="64"/>
                    <a:pt x="227" y="67"/>
                  </a:cubicBezTo>
                  <a:cubicBezTo>
                    <a:pt x="242" y="78"/>
                    <a:pt x="227" y="94"/>
                    <a:pt x="217" y="102"/>
                  </a:cubicBezTo>
                  <a:cubicBezTo>
                    <a:pt x="214" y="104"/>
                    <a:pt x="211" y="106"/>
                    <a:pt x="208" y="108"/>
                  </a:cubicBezTo>
                  <a:cubicBezTo>
                    <a:pt x="166" y="108"/>
                    <a:pt x="166" y="108"/>
                    <a:pt x="166" y="108"/>
                  </a:cubicBezTo>
                  <a:cubicBezTo>
                    <a:pt x="168" y="94"/>
                    <a:pt x="175" y="80"/>
                    <a:pt x="187" y="73"/>
                  </a:cubicBezTo>
                  <a:close/>
                  <a:moveTo>
                    <a:pt x="148" y="92"/>
                  </a:moveTo>
                  <a:cubicBezTo>
                    <a:pt x="148" y="82"/>
                    <a:pt x="163" y="82"/>
                    <a:pt x="163" y="92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48" y="108"/>
                    <a:pt x="148" y="108"/>
                    <a:pt x="148" y="108"/>
                  </a:cubicBezTo>
                  <a:lnTo>
                    <a:pt x="148" y="92"/>
                  </a:lnTo>
                  <a:close/>
                  <a:moveTo>
                    <a:pt x="83" y="67"/>
                  </a:moveTo>
                  <a:cubicBezTo>
                    <a:pt x="88" y="64"/>
                    <a:pt x="96" y="64"/>
                    <a:pt x="102" y="65"/>
                  </a:cubicBezTo>
                  <a:cubicBezTo>
                    <a:pt x="109" y="66"/>
                    <a:pt x="116" y="68"/>
                    <a:pt x="123" y="73"/>
                  </a:cubicBezTo>
                  <a:cubicBezTo>
                    <a:pt x="135" y="80"/>
                    <a:pt x="142" y="94"/>
                    <a:pt x="143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99" y="106"/>
                    <a:pt x="96" y="104"/>
                    <a:pt x="92" y="102"/>
                  </a:cubicBezTo>
                  <a:cubicBezTo>
                    <a:pt x="82" y="94"/>
                    <a:pt x="67" y="78"/>
                    <a:pt x="83" y="67"/>
                  </a:cubicBezTo>
                  <a:close/>
                  <a:moveTo>
                    <a:pt x="238" y="245"/>
                  </a:moveTo>
                  <a:cubicBezTo>
                    <a:pt x="73" y="245"/>
                    <a:pt x="73" y="245"/>
                    <a:pt x="73" y="245"/>
                  </a:cubicBezTo>
                  <a:cubicBezTo>
                    <a:pt x="73" y="114"/>
                    <a:pt x="73" y="114"/>
                    <a:pt x="73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56" y="167"/>
                    <a:pt x="156" y="167"/>
                    <a:pt x="156" y="167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94" y="114"/>
                    <a:pt x="194" y="114"/>
                    <a:pt x="194" y="114"/>
                  </a:cubicBezTo>
                  <a:cubicBezTo>
                    <a:pt x="238" y="114"/>
                    <a:pt x="238" y="114"/>
                    <a:pt x="238" y="114"/>
                  </a:cubicBezTo>
                  <a:lnTo>
                    <a:pt x="238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6" name="Freeform 145"/>
          <p:cNvSpPr>
            <a:spLocks noEditPoints="1"/>
          </p:cNvSpPr>
          <p:nvPr/>
        </p:nvSpPr>
        <p:spPr bwMode="auto">
          <a:xfrm>
            <a:off x="8229039" y="3812784"/>
            <a:ext cx="378891" cy="300617"/>
          </a:xfrm>
          <a:custGeom>
            <a:avLst/>
            <a:gdLst>
              <a:gd name="T0" fmla="*/ 141 w 141"/>
              <a:gd name="T1" fmla="*/ 41 h 112"/>
              <a:gd name="T2" fmla="*/ 127 w 141"/>
              <a:gd name="T3" fmla="*/ 26 h 112"/>
              <a:gd name="T4" fmla="*/ 114 w 141"/>
              <a:gd name="T5" fmla="*/ 0 h 112"/>
              <a:gd name="T6" fmla="*/ 28 w 141"/>
              <a:gd name="T7" fmla="*/ 0 h 112"/>
              <a:gd name="T8" fmla="*/ 14 w 141"/>
              <a:gd name="T9" fmla="*/ 26 h 112"/>
              <a:gd name="T10" fmla="*/ 0 w 141"/>
              <a:gd name="T11" fmla="*/ 41 h 112"/>
              <a:gd name="T12" fmla="*/ 0 w 141"/>
              <a:gd name="T13" fmla="*/ 86 h 112"/>
              <a:gd name="T14" fmla="*/ 0 w 141"/>
              <a:gd name="T15" fmla="*/ 90 h 112"/>
              <a:gd name="T16" fmla="*/ 0 w 141"/>
              <a:gd name="T17" fmla="*/ 106 h 112"/>
              <a:gd name="T18" fmla="*/ 7 w 141"/>
              <a:gd name="T19" fmla="*/ 112 h 112"/>
              <a:gd name="T20" fmla="*/ 27 w 141"/>
              <a:gd name="T21" fmla="*/ 112 h 112"/>
              <a:gd name="T22" fmla="*/ 34 w 141"/>
              <a:gd name="T23" fmla="*/ 106 h 112"/>
              <a:gd name="T24" fmla="*/ 34 w 141"/>
              <a:gd name="T25" fmla="*/ 90 h 112"/>
              <a:gd name="T26" fmla="*/ 108 w 141"/>
              <a:gd name="T27" fmla="*/ 90 h 112"/>
              <a:gd name="T28" fmla="*/ 108 w 141"/>
              <a:gd name="T29" fmla="*/ 106 h 112"/>
              <a:gd name="T30" fmla="*/ 114 w 141"/>
              <a:gd name="T31" fmla="*/ 112 h 112"/>
              <a:gd name="T32" fmla="*/ 135 w 141"/>
              <a:gd name="T33" fmla="*/ 112 h 112"/>
              <a:gd name="T34" fmla="*/ 141 w 141"/>
              <a:gd name="T35" fmla="*/ 106 h 112"/>
              <a:gd name="T36" fmla="*/ 141 w 141"/>
              <a:gd name="T37" fmla="*/ 90 h 112"/>
              <a:gd name="T38" fmla="*/ 141 w 141"/>
              <a:gd name="T39" fmla="*/ 41 h 112"/>
              <a:gd name="T40" fmla="*/ 35 w 141"/>
              <a:gd name="T41" fmla="*/ 10 h 112"/>
              <a:gd name="T42" fmla="*/ 106 w 141"/>
              <a:gd name="T43" fmla="*/ 10 h 112"/>
              <a:gd name="T44" fmla="*/ 118 w 141"/>
              <a:gd name="T45" fmla="*/ 32 h 112"/>
              <a:gd name="T46" fmla="*/ 24 w 141"/>
              <a:gd name="T47" fmla="*/ 32 h 112"/>
              <a:gd name="T48" fmla="*/ 35 w 141"/>
              <a:gd name="T49" fmla="*/ 10 h 112"/>
              <a:gd name="T50" fmla="*/ 41 w 141"/>
              <a:gd name="T51" fmla="*/ 79 h 112"/>
              <a:gd name="T52" fmla="*/ 13 w 141"/>
              <a:gd name="T53" fmla="*/ 79 h 112"/>
              <a:gd name="T54" fmla="*/ 13 w 141"/>
              <a:gd name="T55" fmla="*/ 64 h 112"/>
              <a:gd name="T56" fmla="*/ 41 w 141"/>
              <a:gd name="T57" fmla="*/ 64 h 112"/>
              <a:gd name="T58" fmla="*/ 41 w 141"/>
              <a:gd name="T59" fmla="*/ 79 h 112"/>
              <a:gd name="T60" fmla="*/ 129 w 141"/>
              <a:gd name="T61" fmla="*/ 79 h 112"/>
              <a:gd name="T62" fmla="*/ 100 w 141"/>
              <a:gd name="T63" fmla="*/ 79 h 112"/>
              <a:gd name="T64" fmla="*/ 100 w 141"/>
              <a:gd name="T65" fmla="*/ 64 h 112"/>
              <a:gd name="T66" fmla="*/ 129 w 141"/>
              <a:gd name="T67" fmla="*/ 64 h 112"/>
              <a:gd name="T68" fmla="*/ 129 w 141"/>
              <a:gd name="T69" fmla="*/ 79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1" h="112">
                <a:moveTo>
                  <a:pt x="141" y="41"/>
                </a:moveTo>
                <a:cubicBezTo>
                  <a:pt x="127" y="26"/>
                  <a:pt x="127" y="26"/>
                  <a:pt x="127" y="26"/>
                </a:cubicBezTo>
                <a:cubicBezTo>
                  <a:pt x="114" y="0"/>
                  <a:pt x="114" y="0"/>
                  <a:pt x="114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4" y="26"/>
                  <a:pt x="14" y="26"/>
                  <a:pt x="14" y="26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10"/>
                  <a:pt x="3" y="112"/>
                  <a:pt x="7" y="112"/>
                </a:cubicBezTo>
                <a:cubicBezTo>
                  <a:pt x="27" y="112"/>
                  <a:pt x="27" y="112"/>
                  <a:pt x="27" y="112"/>
                </a:cubicBezTo>
                <a:cubicBezTo>
                  <a:pt x="31" y="112"/>
                  <a:pt x="34" y="110"/>
                  <a:pt x="34" y="106"/>
                </a:cubicBezTo>
                <a:cubicBezTo>
                  <a:pt x="34" y="90"/>
                  <a:pt x="34" y="90"/>
                  <a:pt x="34" y="90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08" y="106"/>
                  <a:pt x="108" y="106"/>
                  <a:pt x="108" y="106"/>
                </a:cubicBezTo>
                <a:cubicBezTo>
                  <a:pt x="108" y="110"/>
                  <a:pt x="111" y="112"/>
                  <a:pt x="114" y="112"/>
                </a:cubicBezTo>
                <a:cubicBezTo>
                  <a:pt x="135" y="112"/>
                  <a:pt x="135" y="112"/>
                  <a:pt x="135" y="112"/>
                </a:cubicBezTo>
                <a:cubicBezTo>
                  <a:pt x="138" y="112"/>
                  <a:pt x="141" y="110"/>
                  <a:pt x="141" y="106"/>
                </a:cubicBezTo>
                <a:cubicBezTo>
                  <a:pt x="141" y="90"/>
                  <a:pt x="141" y="90"/>
                  <a:pt x="141" y="90"/>
                </a:cubicBezTo>
                <a:lnTo>
                  <a:pt x="141" y="41"/>
                </a:lnTo>
                <a:close/>
                <a:moveTo>
                  <a:pt x="35" y="10"/>
                </a:moveTo>
                <a:cubicBezTo>
                  <a:pt x="106" y="10"/>
                  <a:pt x="106" y="10"/>
                  <a:pt x="106" y="10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24" y="32"/>
                  <a:pt x="24" y="32"/>
                  <a:pt x="24" y="32"/>
                </a:cubicBezTo>
                <a:lnTo>
                  <a:pt x="35" y="10"/>
                </a:lnTo>
                <a:close/>
                <a:moveTo>
                  <a:pt x="41" y="79"/>
                </a:moveTo>
                <a:cubicBezTo>
                  <a:pt x="13" y="79"/>
                  <a:pt x="13" y="79"/>
                  <a:pt x="13" y="79"/>
                </a:cubicBezTo>
                <a:cubicBezTo>
                  <a:pt x="13" y="64"/>
                  <a:pt x="13" y="64"/>
                  <a:pt x="13" y="64"/>
                </a:cubicBezTo>
                <a:cubicBezTo>
                  <a:pt x="41" y="64"/>
                  <a:pt x="41" y="64"/>
                  <a:pt x="41" y="64"/>
                </a:cubicBezTo>
                <a:lnTo>
                  <a:pt x="41" y="79"/>
                </a:lnTo>
                <a:close/>
                <a:moveTo>
                  <a:pt x="129" y="79"/>
                </a:moveTo>
                <a:cubicBezTo>
                  <a:pt x="100" y="79"/>
                  <a:pt x="100" y="79"/>
                  <a:pt x="100" y="79"/>
                </a:cubicBezTo>
                <a:cubicBezTo>
                  <a:pt x="100" y="64"/>
                  <a:pt x="100" y="64"/>
                  <a:pt x="100" y="64"/>
                </a:cubicBezTo>
                <a:cubicBezTo>
                  <a:pt x="129" y="64"/>
                  <a:pt x="129" y="64"/>
                  <a:pt x="129" y="64"/>
                </a:cubicBezTo>
                <a:lnTo>
                  <a:pt x="129" y="7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85" name="Group 384"/>
          <p:cNvGrpSpPr/>
          <p:nvPr/>
        </p:nvGrpSpPr>
        <p:grpSpPr>
          <a:xfrm>
            <a:off x="9719648" y="3912611"/>
            <a:ext cx="404983" cy="263182"/>
            <a:chOff x="7145338" y="3587750"/>
            <a:chExt cx="566738" cy="368300"/>
          </a:xfrm>
          <a:solidFill>
            <a:srgbClr val="358FCB"/>
          </a:solidFill>
        </p:grpSpPr>
        <p:sp>
          <p:nvSpPr>
            <p:cNvPr id="307" name="Freeform 146"/>
            <p:cNvSpPr>
              <a:spLocks/>
            </p:cNvSpPr>
            <p:nvPr/>
          </p:nvSpPr>
          <p:spPr bwMode="auto">
            <a:xfrm>
              <a:off x="7250113" y="3816350"/>
              <a:ext cx="153988" cy="139700"/>
            </a:xfrm>
            <a:custGeom>
              <a:avLst/>
              <a:gdLst>
                <a:gd name="T0" fmla="*/ 33 w 41"/>
                <a:gd name="T1" fmla="*/ 0 h 37"/>
                <a:gd name="T2" fmla="*/ 15 w 41"/>
                <a:gd name="T3" fmla="*/ 6 h 37"/>
                <a:gd name="T4" fmla="*/ 10 w 41"/>
                <a:gd name="T5" fmla="*/ 5 h 37"/>
                <a:gd name="T6" fmla="*/ 10 w 41"/>
                <a:gd name="T7" fmla="*/ 6 h 37"/>
                <a:gd name="T8" fmla="*/ 6 w 41"/>
                <a:gd name="T9" fmla="*/ 31 h 37"/>
                <a:gd name="T10" fmla="*/ 32 w 41"/>
                <a:gd name="T11" fmla="*/ 28 h 37"/>
                <a:gd name="T12" fmla="*/ 35 w 41"/>
                <a:gd name="T13" fmla="*/ 2 h 37"/>
                <a:gd name="T14" fmla="*/ 33 w 41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7">
                  <a:moveTo>
                    <a:pt x="33" y="0"/>
                  </a:moveTo>
                  <a:cubicBezTo>
                    <a:pt x="28" y="4"/>
                    <a:pt x="22" y="6"/>
                    <a:pt x="15" y="6"/>
                  </a:cubicBezTo>
                  <a:cubicBezTo>
                    <a:pt x="14" y="6"/>
                    <a:pt x="12" y="6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2" y="14"/>
                    <a:pt x="0" y="25"/>
                    <a:pt x="6" y="31"/>
                  </a:cubicBezTo>
                  <a:cubicBezTo>
                    <a:pt x="13" y="37"/>
                    <a:pt x="24" y="36"/>
                    <a:pt x="32" y="28"/>
                  </a:cubicBezTo>
                  <a:cubicBezTo>
                    <a:pt x="40" y="20"/>
                    <a:pt x="41" y="8"/>
                    <a:pt x="35" y="2"/>
                  </a:cubicBezTo>
                  <a:cubicBezTo>
                    <a:pt x="34" y="2"/>
                    <a:pt x="34" y="1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8" name="Freeform 147"/>
            <p:cNvSpPr>
              <a:spLocks/>
            </p:cNvSpPr>
            <p:nvPr/>
          </p:nvSpPr>
          <p:spPr bwMode="auto">
            <a:xfrm>
              <a:off x="7145338" y="3587750"/>
              <a:ext cx="266700" cy="236537"/>
            </a:xfrm>
            <a:custGeom>
              <a:avLst/>
              <a:gdLst>
                <a:gd name="T0" fmla="*/ 16 w 71"/>
                <a:gd name="T1" fmla="*/ 51 h 63"/>
                <a:gd name="T2" fmla="*/ 42 w 71"/>
                <a:gd name="T3" fmla="*/ 63 h 63"/>
                <a:gd name="T4" fmla="*/ 43 w 71"/>
                <a:gd name="T5" fmla="*/ 63 h 63"/>
                <a:gd name="T6" fmla="*/ 56 w 71"/>
                <a:gd name="T7" fmla="*/ 60 h 63"/>
                <a:gd name="T8" fmla="*/ 60 w 71"/>
                <a:gd name="T9" fmla="*/ 56 h 63"/>
                <a:gd name="T10" fmla="*/ 55 w 71"/>
                <a:gd name="T11" fmla="*/ 12 h 63"/>
                <a:gd name="T12" fmla="*/ 28 w 71"/>
                <a:gd name="T13" fmla="*/ 0 h 63"/>
                <a:gd name="T14" fmla="*/ 11 w 71"/>
                <a:gd name="T15" fmla="*/ 7 h 63"/>
                <a:gd name="T16" fmla="*/ 16 w 71"/>
                <a:gd name="T17" fmla="*/ 5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3">
                  <a:moveTo>
                    <a:pt x="16" y="51"/>
                  </a:moveTo>
                  <a:cubicBezTo>
                    <a:pt x="24" y="58"/>
                    <a:pt x="33" y="63"/>
                    <a:pt x="42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8" y="63"/>
                    <a:pt x="52" y="62"/>
                    <a:pt x="56" y="60"/>
                  </a:cubicBezTo>
                  <a:cubicBezTo>
                    <a:pt x="58" y="59"/>
                    <a:pt x="59" y="58"/>
                    <a:pt x="60" y="56"/>
                  </a:cubicBezTo>
                  <a:cubicBezTo>
                    <a:pt x="71" y="46"/>
                    <a:pt x="69" y="26"/>
                    <a:pt x="55" y="12"/>
                  </a:cubicBezTo>
                  <a:cubicBezTo>
                    <a:pt x="47" y="4"/>
                    <a:pt x="37" y="0"/>
                    <a:pt x="28" y="0"/>
                  </a:cubicBezTo>
                  <a:cubicBezTo>
                    <a:pt x="21" y="0"/>
                    <a:pt x="15" y="2"/>
                    <a:pt x="11" y="7"/>
                  </a:cubicBezTo>
                  <a:cubicBezTo>
                    <a:pt x="0" y="17"/>
                    <a:pt x="3" y="37"/>
                    <a:pt x="16" y="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9" name="Freeform 148"/>
            <p:cNvSpPr>
              <a:spLocks/>
            </p:cNvSpPr>
            <p:nvPr/>
          </p:nvSpPr>
          <p:spPr bwMode="auto">
            <a:xfrm>
              <a:off x="7450138" y="3816350"/>
              <a:ext cx="157163" cy="139700"/>
            </a:xfrm>
            <a:custGeom>
              <a:avLst/>
              <a:gdLst>
                <a:gd name="T0" fmla="*/ 35 w 42"/>
                <a:gd name="T1" fmla="*/ 31 h 37"/>
                <a:gd name="T2" fmla="*/ 32 w 42"/>
                <a:gd name="T3" fmla="*/ 6 h 37"/>
                <a:gd name="T4" fmla="*/ 32 w 42"/>
                <a:gd name="T5" fmla="*/ 5 h 37"/>
                <a:gd name="T6" fmla="*/ 26 w 42"/>
                <a:gd name="T7" fmla="*/ 6 h 37"/>
                <a:gd name="T8" fmla="*/ 9 w 42"/>
                <a:gd name="T9" fmla="*/ 0 h 37"/>
                <a:gd name="T10" fmla="*/ 7 w 42"/>
                <a:gd name="T11" fmla="*/ 2 h 37"/>
                <a:gd name="T12" fmla="*/ 10 w 42"/>
                <a:gd name="T13" fmla="*/ 28 h 37"/>
                <a:gd name="T14" fmla="*/ 35 w 42"/>
                <a:gd name="T15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7">
                  <a:moveTo>
                    <a:pt x="35" y="31"/>
                  </a:moveTo>
                  <a:cubicBezTo>
                    <a:pt x="42" y="25"/>
                    <a:pt x="40" y="14"/>
                    <a:pt x="32" y="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6"/>
                    <a:pt x="28" y="6"/>
                    <a:pt x="26" y="6"/>
                  </a:cubicBezTo>
                  <a:cubicBezTo>
                    <a:pt x="20" y="6"/>
                    <a:pt x="14" y="4"/>
                    <a:pt x="9" y="0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0" y="8"/>
                    <a:pt x="2" y="20"/>
                    <a:pt x="10" y="28"/>
                  </a:cubicBezTo>
                  <a:cubicBezTo>
                    <a:pt x="18" y="36"/>
                    <a:pt x="29" y="37"/>
                    <a:pt x="35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0" name="Freeform 149"/>
            <p:cNvSpPr>
              <a:spLocks/>
            </p:cNvSpPr>
            <p:nvPr/>
          </p:nvSpPr>
          <p:spPr bwMode="auto">
            <a:xfrm>
              <a:off x="7445376" y="3587750"/>
              <a:ext cx="266700" cy="236537"/>
            </a:xfrm>
            <a:custGeom>
              <a:avLst/>
              <a:gdLst>
                <a:gd name="T0" fmla="*/ 60 w 71"/>
                <a:gd name="T1" fmla="*/ 7 h 63"/>
                <a:gd name="T2" fmla="*/ 43 w 71"/>
                <a:gd name="T3" fmla="*/ 0 h 63"/>
                <a:gd name="T4" fmla="*/ 16 w 71"/>
                <a:gd name="T5" fmla="*/ 12 h 63"/>
                <a:gd name="T6" fmla="*/ 10 w 71"/>
                <a:gd name="T7" fmla="*/ 56 h 63"/>
                <a:gd name="T8" fmla="*/ 15 w 71"/>
                <a:gd name="T9" fmla="*/ 60 h 63"/>
                <a:gd name="T10" fmla="*/ 27 w 71"/>
                <a:gd name="T11" fmla="*/ 63 h 63"/>
                <a:gd name="T12" fmla="*/ 29 w 71"/>
                <a:gd name="T13" fmla="*/ 63 h 63"/>
                <a:gd name="T14" fmla="*/ 55 w 71"/>
                <a:gd name="T15" fmla="*/ 51 h 63"/>
                <a:gd name="T16" fmla="*/ 60 w 71"/>
                <a:gd name="T17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3">
                  <a:moveTo>
                    <a:pt x="60" y="7"/>
                  </a:moveTo>
                  <a:cubicBezTo>
                    <a:pt x="56" y="2"/>
                    <a:pt x="50" y="0"/>
                    <a:pt x="43" y="0"/>
                  </a:cubicBezTo>
                  <a:cubicBezTo>
                    <a:pt x="34" y="0"/>
                    <a:pt x="24" y="4"/>
                    <a:pt x="16" y="12"/>
                  </a:cubicBezTo>
                  <a:cubicBezTo>
                    <a:pt x="2" y="26"/>
                    <a:pt x="0" y="46"/>
                    <a:pt x="10" y="56"/>
                  </a:cubicBezTo>
                  <a:cubicBezTo>
                    <a:pt x="12" y="58"/>
                    <a:pt x="13" y="59"/>
                    <a:pt x="15" y="60"/>
                  </a:cubicBezTo>
                  <a:cubicBezTo>
                    <a:pt x="18" y="62"/>
                    <a:pt x="23" y="63"/>
                    <a:pt x="27" y="63"/>
                  </a:cubicBezTo>
                  <a:cubicBezTo>
                    <a:pt x="28" y="63"/>
                    <a:pt x="28" y="63"/>
                    <a:pt x="29" y="63"/>
                  </a:cubicBezTo>
                  <a:cubicBezTo>
                    <a:pt x="37" y="63"/>
                    <a:pt x="47" y="58"/>
                    <a:pt x="55" y="51"/>
                  </a:cubicBezTo>
                  <a:cubicBezTo>
                    <a:pt x="68" y="37"/>
                    <a:pt x="71" y="17"/>
                    <a:pt x="6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1" name="Freeform 150"/>
            <p:cNvSpPr>
              <a:spLocks/>
            </p:cNvSpPr>
            <p:nvPr/>
          </p:nvSpPr>
          <p:spPr bwMode="auto">
            <a:xfrm>
              <a:off x="7381876" y="3606800"/>
              <a:ext cx="93663" cy="333375"/>
            </a:xfrm>
            <a:custGeom>
              <a:avLst/>
              <a:gdLst>
                <a:gd name="T0" fmla="*/ 23 w 25"/>
                <a:gd name="T1" fmla="*/ 4 h 89"/>
                <a:gd name="T2" fmla="*/ 20 w 25"/>
                <a:gd name="T3" fmla="*/ 1 h 89"/>
                <a:gd name="T4" fmla="*/ 14 w 25"/>
                <a:gd name="T5" fmla="*/ 10 h 89"/>
                <a:gd name="T6" fmla="*/ 12 w 25"/>
                <a:gd name="T7" fmla="*/ 10 h 89"/>
                <a:gd name="T8" fmla="*/ 11 w 25"/>
                <a:gd name="T9" fmla="*/ 10 h 89"/>
                <a:gd name="T10" fmla="*/ 5 w 25"/>
                <a:gd name="T11" fmla="*/ 1 h 89"/>
                <a:gd name="T12" fmla="*/ 2 w 25"/>
                <a:gd name="T13" fmla="*/ 4 h 89"/>
                <a:gd name="T14" fmla="*/ 8 w 25"/>
                <a:gd name="T15" fmla="*/ 13 h 89"/>
                <a:gd name="T16" fmla="*/ 7 w 25"/>
                <a:gd name="T17" fmla="*/ 15 h 89"/>
                <a:gd name="T18" fmla="*/ 7 w 25"/>
                <a:gd name="T19" fmla="*/ 27 h 89"/>
                <a:gd name="T20" fmla="*/ 7 w 25"/>
                <a:gd name="T21" fmla="*/ 41 h 89"/>
                <a:gd name="T22" fmla="*/ 7 w 25"/>
                <a:gd name="T23" fmla="*/ 83 h 89"/>
                <a:gd name="T24" fmla="*/ 12 w 25"/>
                <a:gd name="T25" fmla="*/ 89 h 89"/>
                <a:gd name="T26" fmla="*/ 18 w 25"/>
                <a:gd name="T27" fmla="*/ 83 h 89"/>
                <a:gd name="T28" fmla="*/ 18 w 25"/>
                <a:gd name="T29" fmla="*/ 41 h 89"/>
                <a:gd name="T30" fmla="*/ 18 w 25"/>
                <a:gd name="T31" fmla="*/ 27 h 89"/>
                <a:gd name="T32" fmla="*/ 18 w 25"/>
                <a:gd name="T33" fmla="*/ 15 h 89"/>
                <a:gd name="T34" fmla="*/ 17 w 25"/>
                <a:gd name="T35" fmla="*/ 13 h 89"/>
                <a:gd name="T36" fmla="*/ 23 w 25"/>
                <a:gd name="T37" fmla="*/ 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89">
                  <a:moveTo>
                    <a:pt x="23" y="4"/>
                  </a:moveTo>
                  <a:cubicBezTo>
                    <a:pt x="25" y="2"/>
                    <a:pt x="22" y="0"/>
                    <a:pt x="20" y="1"/>
                  </a:cubicBezTo>
                  <a:cubicBezTo>
                    <a:pt x="18" y="4"/>
                    <a:pt x="16" y="7"/>
                    <a:pt x="14" y="10"/>
                  </a:cubicBezTo>
                  <a:cubicBezTo>
                    <a:pt x="14" y="10"/>
                    <a:pt x="13" y="10"/>
                    <a:pt x="12" y="10"/>
                  </a:cubicBezTo>
                  <a:cubicBezTo>
                    <a:pt x="12" y="10"/>
                    <a:pt x="11" y="10"/>
                    <a:pt x="11" y="10"/>
                  </a:cubicBezTo>
                  <a:cubicBezTo>
                    <a:pt x="9" y="7"/>
                    <a:pt x="7" y="4"/>
                    <a:pt x="5" y="1"/>
                  </a:cubicBezTo>
                  <a:cubicBezTo>
                    <a:pt x="3" y="0"/>
                    <a:pt x="0" y="2"/>
                    <a:pt x="2" y="4"/>
                  </a:cubicBezTo>
                  <a:cubicBezTo>
                    <a:pt x="4" y="7"/>
                    <a:pt x="6" y="9"/>
                    <a:pt x="8" y="13"/>
                  </a:cubicBezTo>
                  <a:cubicBezTo>
                    <a:pt x="7" y="13"/>
                    <a:pt x="7" y="14"/>
                    <a:pt x="7" y="15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6"/>
                    <a:pt x="9" y="89"/>
                    <a:pt x="12" y="89"/>
                  </a:cubicBezTo>
                  <a:cubicBezTo>
                    <a:pt x="15" y="89"/>
                    <a:pt x="18" y="86"/>
                    <a:pt x="18" y="83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3"/>
                    <a:pt x="17" y="13"/>
                  </a:cubicBezTo>
                  <a:cubicBezTo>
                    <a:pt x="19" y="9"/>
                    <a:pt x="20" y="7"/>
                    <a:pt x="2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84" name="Group 383"/>
          <p:cNvGrpSpPr/>
          <p:nvPr/>
        </p:nvGrpSpPr>
        <p:grpSpPr>
          <a:xfrm>
            <a:off x="8236980" y="3272806"/>
            <a:ext cx="462838" cy="317634"/>
            <a:chOff x="5070476" y="2692400"/>
            <a:chExt cx="647700" cy="444500"/>
          </a:xfrm>
          <a:solidFill>
            <a:schemeClr val="bg1">
              <a:lumMod val="65000"/>
            </a:schemeClr>
          </a:solidFill>
        </p:grpSpPr>
        <p:sp>
          <p:nvSpPr>
            <p:cNvPr id="312" name="Freeform 151"/>
            <p:cNvSpPr>
              <a:spLocks noEditPoints="1"/>
            </p:cNvSpPr>
            <p:nvPr/>
          </p:nvSpPr>
          <p:spPr bwMode="auto">
            <a:xfrm>
              <a:off x="5070476" y="3076575"/>
              <a:ext cx="647700" cy="60325"/>
            </a:xfrm>
            <a:custGeom>
              <a:avLst/>
              <a:gdLst>
                <a:gd name="T0" fmla="*/ 408 w 408"/>
                <a:gd name="T1" fmla="*/ 0 h 38"/>
                <a:gd name="T2" fmla="*/ 0 w 408"/>
                <a:gd name="T3" fmla="*/ 0 h 38"/>
                <a:gd name="T4" fmla="*/ 0 w 408"/>
                <a:gd name="T5" fmla="*/ 38 h 38"/>
                <a:gd name="T6" fmla="*/ 408 w 408"/>
                <a:gd name="T7" fmla="*/ 38 h 38"/>
                <a:gd name="T8" fmla="*/ 408 w 408"/>
                <a:gd name="T9" fmla="*/ 0 h 38"/>
                <a:gd name="T10" fmla="*/ 389 w 408"/>
                <a:gd name="T11" fmla="*/ 24 h 38"/>
                <a:gd name="T12" fmla="*/ 355 w 408"/>
                <a:gd name="T13" fmla="*/ 24 h 38"/>
                <a:gd name="T14" fmla="*/ 355 w 408"/>
                <a:gd name="T15" fmla="*/ 14 h 38"/>
                <a:gd name="T16" fmla="*/ 389 w 408"/>
                <a:gd name="T17" fmla="*/ 14 h 38"/>
                <a:gd name="T18" fmla="*/ 389 w 408"/>
                <a:gd name="T1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8" h="38">
                  <a:moveTo>
                    <a:pt x="408" y="0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408" y="38"/>
                  </a:lnTo>
                  <a:lnTo>
                    <a:pt x="408" y="0"/>
                  </a:lnTo>
                  <a:close/>
                  <a:moveTo>
                    <a:pt x="389" y="24"/>
                  </a:moveTo>
                  <a:lnTo>
                    <a:pt x="355" y="24"/>
                  </a:lnTo>
                  <a:lnTo>
                    <a:pt x="355" y="14"/>
                  </a:lnTo>
                  <a:lnTo>
                    <a:pt x="389" y="14"/>
                  </a:lnTo>
                  <a:lnTo>
                    <a:pt x="38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3" name="Freeform 152"/>
            <p:cNvSpPr>
              <a:spLocks noEditPoints="1"/>
            </p:cNvSpPr>
            <p:nvPr/>
          </p:nvSpPr>
          <p:spPr bwMode="auto">
            <a:xfrm>
              <a:off x="5100638" y="2692400"/>
              <a:ext cx="587375" cy="365125"/>
            </a:xfrm>
            <a:custGeom>
              <a:avLst/>
              <a:gdLst>
                <a:gd name="T0" fmla="*/ 370 w 370"/>
                <a:gd name="T1" fmla="*/ 0 h 230"/>
                <a:gd name="T2" fmla="*/ 0 w 370"/>
                <a:gd name="T3" fmla="*/ 0 h 230"/>
                <a:gd name="T4" fmla="*/ 0 w 370"/>
                <a:gd name="T5" fmla="*/ 230 h 230"/>
                <a:gd name="T6" fmla="*/ 370 w 370"/>
                <a:gd name="T7" fmla="*/ 230 h 230"/>
                <a:gd name="T8" fmla="*/ 370 w 370"/>
                <a:gd name="T9" fmla="*/ 0 h 230"/>
                <a:gd name="T10" fmla="*/ 329 w 370"/>
                <a:gd name="T11" fmla="*/ 197 h 230"/>
                <a:gd name="T12" fmla="*/ 41 w 370"/>
                <a:gd name="T13" fmla="*/ 197 h 230"/>
                <a:gd name="T14" fmla="*/ 41 w 370"/>
                <a:gd name="T15" fmla="*/ 34 h 230"/>
                <a:gd name="T16" fmla="*/ 329 w 370"/>
                <a:gd name="T17" fmla="*/ 34 h 230"/>
                <a:gd name="T18" fmla="*/ 329 w 370"/>
                <a:gd name="T19" fmla="*/ 19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0" h="230">
                  <a:moveTo>
                    <a:pt x="370" y="0"/>
                  </a:moveTo>
                  <a:lnTo>
                    <a:pt x="0" y="0"/>
                  </a:lnTo>
                  <a:lnTo>
                    <a:pt x="0" y="230"/>
                  </a:lnTo>
                  <a:lnTo>
                    <a:pt x="370" y="230"/>
                  </a:lnTo>
                  <a:lnTo>
                    <a:pt x="370" y="0"/>
                  </a:lnTo>
                  <a:close/>
                  <a:moveTo>
                    <a:pt x="329" y="197"/>
                  </a:moveTo>
                  <a:lnTo>
                    <a:pt x="41" y="197"/>
                  </a:lnTo>
                  <a:lnTo>
                    <a:pt x="41" y="34"/>
                  </a:lnTo>
                  <a:lnTo>
                    <a:pt x="329" y="34"/>
                  </a:lnTo>
                  <a:lnTo>
                    <a:pt x="329" y="1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14" name="Freeform 153"/>
          <p:cNvSpPr>
            <a:spLocks noEditPoints="1"/>
          </p:cNvSpPr>
          <p:nvPr/>
        </p:nvSpPr>
        <p:spPr bwMode="auto">
          <a:xfrm>
            <a:off x="9466676" y="4234782"/>
            <a:ext cx="319902" cy="349397"/>
          </a:xfrm>
          <a:custGeom>
            <a:avLst/>
            <a:gdLst>
              <a:gd name="T0" fmla="*/ 147 w 282"/>
              <a:gd name="T1" fmla="*/ 0 h 308"/>
              <a:gd name="T2" fmla="*/ 145 w 282"/>
              <a:gd name="T3" fmla="*/ 2 h 308"/>
              <a:gd name="T4" fmla="*/ 3 w 282"/>
              <a:gd name="T5" fmla="*/ 218 h 308"/>
              <a:gd name="T6" fmla="*/ 0 w 282"/>
              <a:gd name="T7" fmla="*/ 218 h 308"/>
              <a:gd name="T8" fmla="*/ 3 w 282"/>
              <a:gd name="T9" fmla="*/ 220 h 308"/>
              <a:gd name="T10" fmla="*/ 133 w 282"/>
              <a:gd name="T11" fmla="*/ 308 h 308"/>
              <a:gd name="T12" fmla="*/ 135 w 282"/>
              <a:gd name="T13" fmla="*/ 308 h 308"/>
              <a:gd name="T14" fmla="*/ 135 w 282"/>
              <a:gd name="T15" fmla="*/ 308 h 308"/>
              <a:gd name="T16" fmla="*/ 280 w 282"/>
              <a:gd name="T17" fmla="*/ 92 h 308"/>
              <a:gd name="T18" fmla="*/ 282 w 282"/>
              <a:gd name="T19" fmla="*/ 90 h 308"/>
              <a:gd name="T20" fmla="*/ 280 w 282"/>
              <a:gd name="T21" fmla="*/ 90 h 308"/>
              <a:gd name="T22" fmla="*/ 249 w 282"/>
              <a:gd name="T23" fmla="*/ 68 h 308"/>
              <a:gd name="T24" fmla="*/ 263 w 282"/>
              <a:gd name="T25" fmla="*/ 47 h 308"/>
              <a:gd name="T26" fmla="*/ 263 w 282"/>
              <a:gd name="T27" fmla="*/ 45 h 308"/>
              <a:gd name="T28" fmla="*/ 263 w 282"/>
              <a:gd name="T29" fmla="*/ 45 h 308"/>
              <a:gd name="T30" fmla="*/ 197 w 282"/>
              <a:gd name="T31" fmla="*/ 0 h 308"/>
              <a:gd name="T32" fmla="*/ 195 w 282"/>
              <a:gd name="T33" fmla="*/ 0 h 308"/>
              <a:gd name="T34" fmla="*/ 195 w 282"/>
              <a:gd name="T35" fmla="*/ 0 h 308"/>
              <a:gd name="T36" fmla="*/ 180 w 282"/>
              <a:gd name="T37" fmla="*/ 24 h 308"/>
              <a:gd name="T38" fmla="*/ 147 w 282"/>
              <a:gd name="T39" fmla="*/ 2 h 308"/>
              <a:gd name="T40" fmla="*/ 147 w 282"/>
              <a:gd name="T41" fmla="*/ 0 h 308"/>
              <a:gd name="T42" fmla="*/ 171 w 282"/>
              <a:gd name="T43" fmla="*/ 211 h 308"/>
              <a:gd name="T44" fmla="*/ 76 w 282"/>
              <a:gd name="T45" fmla="*/ 147 h 308"/>
              <a:gd name="T46" fmla="*/ 109 w 282"/>
              <a:gd name="T47" fmla="*/ 97 h 308"/>
              <a:gd name="T48" fmla="*/ 206 w 282"/>
              <a:gd name="T49" fmla="*/ 161 h 308"/>
              <a:gd name="T50" fmla="*/ 171 w 282"/>
              <a:gd name="T51" fmla="*/ 211 h 308"/>
              <a:gd name="T52" fmla="*/ 128 w 282"/>
              <a:gd name="T53" fmla="*/ 274 h 308"/>
              <a:gd name="T54" fmla="*/ 34 w 282"/>
              <a:gd name="T55" fmla="*/ 211 h 308"/>
              <a:gd name="T56" fmla="*/ 67 w 282"/>
              <a:gd name="T57" fmla="*/ 161 h 308"/>
              <a:gd name="T58" fmla="*/ 164 w 282"/>
              <a:gd name="T59" fmla="*/ 225 h 308"/>
              <a:gd name="T60" fmla="*/ 128 w 282"/>
              <a:gd name="T61" fmla="*/ 274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2" h="308">
                <a:moveTo>
                  <a:pt x="147" y="0"/>
                </a:moveTo>
                <a:lnTo>
                  <a:pt x="145" y="2"/>
                </a:lnTo>
                <a:lnTo>
                  <a:pt x="3" y="218"/>
                </a:lnTo>
                <a:lnTo>
                  <a:pt x="0" y="218"/>
                </a:lnTo>
                <a:lnTo>
                  <a:pt x="3" y="220"/>
                </a:lnTo>
                <a:lnTo>
                  <a:pt x="133" y="308"/>
                </a:lnTo>
                <a:lnTo>
                  <a:pt x="135" y="308"/>
                </a:lnTo>
                <a:lnTo>
                  <a:pt x="135" y="308"/>
                </a:lnTo>
                <a:lnTo>
                  <a:pt x="280" y="92"/>
                </a:lnTo>
                <a:lnTo>
                  <a:pt x="282" y="90"/>
                </a:lnTo>
                <a:lnTo>
                  <a:pt x="280" y="90"/>
                </a:lnTo>
                <a:lnTo>
                  <a:pt x="249" y="68"/>
                </a:lnTo>
                <a:lnTo>
                  <a:pt x="263" y="47"/>
                </a:lnTo>
                <a:lnTo>
                  <a:pt x="263" y="45"/>
                </a:lnTo>
                <a:lnTo>
                  <a:pt x="263" y="45"/>
                </a:lnTo>
                <a:lnTo>
                  <a:pt x="197" y="0"/>
                </a:lnTo>
                <a:lnTo>
                  <a:pt x="195" y="0"/>
                </a:lnTo>
                <a:lnTo>
                  <a:pt x="195" y="0"/>
                </a:lnTo>
                <a:lnTo>
                  <a:pt x="180" y="24"/>
                </a:lnTo>
                <a:lnTo>
                  <a:pt x="147" y="2"/>
                </a:lnTo>
                <a:lnTo>
                  <a:pt x="147" y="0"/>
                </a:lnTo>
                <a:close/>
                <a:moveTo>
                  <a:pt x="171" y="211"/>
                </a:moveTo>
                <a:lnTo>
                  <a:pt x="76" y="147"/>
                </a:lnTo>
                <a:lnTo>
                  <a:pt x="109" y="97"/>
                </a:lnTo>
                <a:lnTo>
                  <a:pt x="206" y="161"/>
                </a:lnTo>
                <a:lnTo>
                  <a:pt x="171" y="211"/>
                </a:lnTo>
                <a:close/>
                <a:moveTo>
                  <a:pt x="128" y="274"/>
                </a:moveTo>
                <a:lnTo>
                  <a:pt x="34" y="211"/>
                </a:lnTo>
                <a:lnTo>
                  <a:pt x="67" y="161"/>
                </a:lnTo>
                <a:lnTo>
                  <a:pt x="164" y="225"/>
                </a:lnTo>
                <a:lnTo>
                  <a:pt x="128" y="27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82" name="Group 381"/>
          <p:cNvGrpSpPr/>
          <p:nvPr/>
        </p:nvGrpSpPr>
        <p:grpSpPr>
          <a:xfrm>
            <a:off x="7228493" y="4262008"/>
            <a:ext cx="334650" cy="338053"/>
            <a:chOff x="3659188" y="4076700"/>
            <a:chExt cx="468313" cy="473075"/>
          </a:xfrm>
          <a:solidFill>
            <a:schemeClr val="bg1">
              <a:lumMod val="65000"/>
            </a:schemeClr>
          </a:solidFill>
        </p:grpSpPr>
        <p:sp>
          <p:nvSpPr>
            <p:cNvPr id="315" name="Freeform 154"/>
            <p:cNvSpPr>
              <a:spLocks noEditPoints="1"/>
            </p:cNvSpPr>
            <p:nvPr/>
          </p:nvSpPr>
          <p:spPr bwMode="auto">
            <a:xfrm>
              <a:off x="3659188" y="4076700"/>
              <a:ext cx="225425" cy="473075"/>
            </a:xfrm>
            <a:custGeom>
              <a:avLst/>
              <a:gdLst>
                <a:gd name="T0" fmla="*/ 1 w 60"/>
                <a:gd name="T1" fmla="*/ 122 h 126"/>
                <a:gd name="T2" fmla="*/ 30 w 60"/>
                <a:gd name="T3" fmla="*/ 108 h 126"/>
                <a:gd name="T4" fmla="*/ 59 w 60"/>
                <a:gd name="T5" fmla="*/ 122 h 126"/>
                <a:gd name="T6" fmla="*/ 60 w 60"/>
                <a:gd name="T7" fmla="*/ 122 h 126"/>
                <a:gd name="T8" fmla="*/ 60 w 60"/>
                <a:gd name="T9" fmla="*/ 27 h 126"/>
                <a:gd name="T10" fmla="*/ 59 w 60"/>
                <a:gd name="T11" fmla="*/ 13 h 126"/>
                <a:gd name="T12" fmla="*/ 30 w 60"/>
                <a:gd name="T13" fmla="*/ 0 h 126"/>
                <a:gd name="T14" fmla="*/ 1 w 60"/>
                <a:gd name="T15" fmla="*/ 13 h 126"/>
                <a:gd name="T16" fmla="*/ 0 w 60"/>
                <a:gd name="T17" fmla="*/ 27 h 126"/>
                <a:gd name="T18" fmla="*/ 0 w 60"/>
                <a:gd name="T19" fmla="*/ 122 h 126"/>
                <a:gd name="T20" fmla="*/ 1 w 60"/>
                <a:gd name="T21" fmla="*/ 122 h 126"/>
                <a:gd name="T22" fmla="*/ 9 w 60"/>
                <a:gd name="T23" fmla="*/ 21 h 126"/>
                <a:gd name="T24" fmla="*/ 30 w 60"/>
                <a:gd name="T25" fmla="*/ 17 h 126"/>
                <a:gd name="T26" fmla="*/ 50 w 60"/>
                <a:gd name="T27" fmla="*/ 21 h 126"/>
                <a:gd name="T28" fmla="*/ 51 w 60"/>
                <a:gd name="T29" fmla="*/ 23 h 126"/>
                <a:gd name="T30" fmla="*/ 50 w 60"/>
                <a:gd name="T31" fmla="*/ 24 h 126"/>
                <a:gd name="T32" fmla="*/ 49 w 60"/>
                <a:gd name="T33" fmla="*/ 24 h 126"/>
                <a:gd name="T34" fmla="*/ 45 w 60"/>
                <a:gd name="T35" fmla="*/ 22 h 126"/>
                <a:gd name="T36" fmla="*/ 30 w 60"/>
                <a:gd name="T37" fmla="*/ 20 h 126"/>
                <a:gd name="T38" fmla="*/ 15 w 60"/>
                <a:gd name="T39" fmla="*/ 22 h 126"/>
                <a:gd name="T40" fmla="*/ 11 w 60"/>
                <a:gd name="T41" fmla="*/ 24 h 126"/>
                <a:gd name="T42" fmla="*/ 9 w 60"/>
                <a:gd name="T43" fmla="*/ 23 h 126"/>
                <a:gd name="T44" fmla="*/ 9 w 60"/>
                <a:gd name="T45" fmla="*/ 21 h 126"/>
                <a:gd name="T46" fmla="*/ 9 w 60"/>
                <a:gd name="T47" fmla="*/ 38 h 126"/>
                <a:gd name="T48" fmla="*/ 30 w 60"/>
                <a:gd name="T49" fmla="*/ 34 h 126"/>
                <a:gd name="T50" fmla="*/ 50 w 60"/>
                <a:gd name="T51" fmla="*/ 38 h 126"/>
                <a:gd name="T52" fmla="*/ 51 w 60"/>
                <a:gd name="T53" fmla="*/ 40 h 126"/>
                <a:gd name="T54" fmla="*/ 50 w 60"/>
                <a:gd name="T55" fmla="*/ 41 h 126"/>
                <a:gd name="T56" fmla="*/ 49 w 60"/>
                <a:gd name="T57" fmla="*/ 41 h 126"/>
                <a:gd name="T58" fmla="*/ 45 w 60"/>
                <a:gd name="T59" fmla="*/ 39 h 126"/>
                <a:gd name="T60" fmla="*/ 30 w 60"/>
                <a:gd name="T61" fmla="*/ 37 h 126"/>
                <a:gd name="T62" fmla="*/ 15 w 60"/>
                <a:gd name="T63" fmla="*/ 39 h 126"/>
                <a:gd name="T64" fmla="*/ 11 w 60"/>
                <a:gd name="T65" fmla="*/ 41 h 126"/>
                <a:gd name="T66" fmla="*/ 9 w 60"/>
                <a:gd name="T67" fmla="*/ 40 h 126"/>
                <a:gd name="T68" fmla="*/ 9 w 60"/>
                <a:gd name="T69" fmla="*/ 38 h 126"/>
                <a:gd name="T70" fmla="*/ 9 w 60"/>
                <a:gd name="T71" fmla="*/ 55 h 126"/>
                <a:gd name="T72" fmla="*/ 30 w 60"/>
                <a:gd name="T73" fmla="*/ 51 h 126"/>
                <a:gd name="T74" fmla="*/ 50 w 60"/>
                <a:gd name="T75" fmla="*/ 55 h 126"/>
                <a:gd name="T76" fmla="*/ 51 w 60"/>
                <a:gd name="T77" fmla="*/ 57 h 126"/>
                <a:gd name="T78" fmla="*/ 50 w 60"/>
                <a:gd name="T79" fmla="*/ 58 h 126"/>
                <a:gd name="T80" fmla="*/ 49 w 60"/>
                <a:gd name="T81" fmla="*/ 58 h 126"/>
                <a:gd name="T82" fmla="*/ 45 w 60"/>
                <a:gd name="T83" fmla="*/ 56 h 126"/>
                <a:gd name="T84" fmla="*/ 30 w 60"/>
                <a:gd name="T85" fmla="*/ 54 h 126"/>
                <a:gd name="T86" fmla="*/ 15 w 60"/>
                <a:gd name="T87" fmla="*/ 56 h 126"/>
                <a:gd name="T88" fmla="*/ 11 w 60"/>
                <a:gd name="T89" fmla="*/ 58 h 126"/>
                <a:gd name="T90" fmla="*/ 9 w 60"/>
                <a:gd name="T91" fmla="*/ 57 h 126"/>
                <a:gd name="T92" fmla="*/ 9 w 60"/>
                <a:gd name="T93" fmla="*/ 5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0" h="126">
                  <a:moveTo>
                    <a:pt x="1" y="122"/>
                  </a:moveTo>
                  <a:cubicBezTo>
                    <a:pt x="4" y="111"/>
                    <a:pt x="16" y="108"/>
                    <a:pt x="30" y="108"/>
                  </a:cubicBezTo>
                  <a:cubicBezTo>
                    <a:pt x="44" y="108"/>
                    <a:pt x="55" y="111"/>
                    <a:pt x="59" y="122"/>
                  </a:cubicBezTo>
                  <a:cubicBezTo>
                    <a:pt x="60" y="126"/>
                    <a:pt x="60" y="126"/>
                    <a:pt x="60" y="122"/>
                  </a:cubicBezTo>
                  <a:cubicBezTo>
                    <a:pt x="60" y="102"/>
                    <a:pt x="60" y="47"/>
                    <a:pt x="60" y="27"/>
                  </a:cubicBezTo>
                  <a:cubicBezTo>
                    <a:pt x="60" y="23"/>
                    <a:pt x="60" y="17"/>
                    <a:pt x="59" y="13"/>
                  </a:cubicBezTo>
                  <a:cubicBezTo>
                    <a:pt x="55" y="3"/>
                    <a:pt x="44" y="0"/>
                    <a:pt x="30" y="0"/>
                  </a:cubicBezTo>
                  <a:cubicBezTo>
                    <a:pt x="16" y="0"/>
                    <a:pt x="5" y="3"/>
                    <a:pt x="1" y="13"/>
                  </a:cubicBezTo>
                  <a:cubicBezTo>
                    <a:pt x="0" y="17"/>
                    <a:pt x="0" y="23"/>
                    <a:pt x="0" y="27"/>
                  </a:cubicBezTo>
                  <a:cubicBezTo>
                    <a:pt x="0" y="47"/>
                    <a:pt x="0" y="102"/>
                    <a:pt x="0" y="122"/>
                  </a:cubicBezTo>
                  <a:cubicBezTo>
                    <a:pt x="0" y="126"/>
                    <a:pt x="0" y="126"/>
                    <a:pt x="1" y="122"/>
                  </a:cubicBezTo>
                  <a:moveTo>
                    <a:pt x="9" y="21"/>
                  </a:moveTo>
                  <a:cubicBezTo>
                    <a:pt x="14" y="18"/>
                    <a:pt x="21" y="17"/>
                    <a:pt x="30" y="17"/>
                  </a:cubicBezTo>
                  <a:cubicBezTo>
                    <a:pt x="39" y="17"/>
                    <a:pt x="45" y="18"/>
                    <a:pt x="50" y="21"/>
                  </a:cubicBezTo>
                  <a:cubicBezTo>
                    <a:pt x="51" y="21"/>
                    <a:pt x="52" y="22"/>
                    <a:pt x="51" y="23"/>
                  </a:cubicBezTo>
                  <a:cubicBezTo>
                    <a:pt x="51" y="24"/>
                    <a:pt x="50" y="24"/>
                    <a:pt x="50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3"/>
                    <a:pt x="46" y="23"/>
                    <a:pt x="45" y="22"/>
                  </a:cubicBezTo>
                  <a:cubicBezTo>
                    <a:pt x="41" y="21"/>
                    <a:pt x="36" y="20"/>
                    <a:pt x="30" y="20"/>
                  </a:cubicBezTo>
                  <a:cubicBezTo>
                    <a:pt x="24" y="20"/>
                    <a:pt x="19" y="21"/>
                    <a:pt x="15" y="22"/>
                  </a:cubicBezTo>
                  <a:cubicBezTo>
                    <a:pt x="14" y="23"/>
                    <a:pt x="12" y="23"/>
                    <a:pt x="11" y="24"/>
                  </a:cubicBezTo>
                  <a:cubicBezTo>
                    <a:pt x="10" y="24"/>
                    <a:pt x="9" y="24"/>
                    <a:pt x="9" y="23"/>
                  </a:cubicBezTo>
                  <a:cubicBezTo>
                    <a:pt x="8" y="22"/>
                    <a:pt x="9" y="21"/>
                    <a:pt x="9" y="21"/>
                  </a:cubicBezTo>
                  <a:moveTo>
                    <a:pt x="9" y="38"/>
                  </a:moveTo>
                  <a:cubicBezTo>
                    <a:pt x="14" y="35"/>
                    <a:pt x="21" y="34"/>
                    <a:pt x="30" y="34"/>
                  </a:cubicBezTo>
                  <a:cubicBezTo>
                    <a:pt x="39" y="34"/>
                    <a:pt x="45" y="35"/>
                    <a:pt x="50" y="38"/>
                  </a:cubicBezTo>
                  <a:cubicBezTo>
                    <a:pt x="51" y="38"/>
                    <a:pt x="52" y="39"/>
                    <a:pt x="51" y="40"/>
                  </a:cubicBezTo>
                  <a:cubicBezTo>
                    <a:pt x="51" y="41"/>
                    <a:pt x="50" y="41"/>
                    <a:pt x="50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8" y="40"/>
                    <a:pt x="46" y="40"/>
                    <a:pt x="45" y="39"/>
                  </a:cubicBezTo>
                  <a:cubicBezTo>
                    <a:pt x="41" y="38"/>
                    <a:pt x="36" y="37"/>
                    <a:pt x="30" y="37"/>
                  </a:cubicBezTo>
                  <a:cubicBezTo>
                    <a:pt x="24" y="37"/>
                    <a:pt x="19" y="38"/>
                    <a:pt x="15" y="39"/>
                  </a:cubicBezTo>
                  <a:cubicBezTo>
                    <a:pt x="14" y="40"/>
                    <a:pt x="12" y="40"/>
                    <a:pt x="11" y="41"/>
                  </a:cubicBezTo>
                  <a:cubicBezTo>
                    <a:pt x="10" y="41"/>
                    <a:pt x="9" y="41"/>
                    <a:pt x="9" y="40"/>
                  </a:cubicBezTo>
                  <a:cubicBezTo>
                    <a:pt x="8" y="39"/>
                    <a:pt x="9" y="38"/>
                    <a:pt x="9" y="38"/>
                  </a:cubicBezTo>
                  <a:moveTo>
                    <a:pt x="9" y="55"/>
                  </a:moveTo>
                  <a:cubicBezTo>
                    <a:pt x="14" y="52"/>
                    <a:pt x="21" y="51"/>
                    <a:pt x="30" y="51"/>
                  </a:cubicBezTo>
                  <a:cubicBezTo>
                    <a:pt x="39" y="51"/>
                    <a:pt x="45" y="52"/>
                    <a:pt x="50" y="55"/>
                  </a:cubicBezTo>
                  <a:cubicBezTo>
                    <a:pt x="51" y="55"/>
                    <a:pt x="52" y="56"/>
                    <a:pt x="51" y="57"/>
                  </a:cubicBezTo>
                  <a:cubicBezTo>
                    <a:pt x="51" y="58"/>
                    <a:pt x="50" y="58"/>
                    <a:pt x="50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8" y="57"/>
                    <a:pt x="46" y="57"/>
                    <a:pt x="45" y="56"/>
                  </a:cubicBezTo>
                  <a:cubicBezTo>
                    <a:pt x="41" y="55"/>
                    <a:pt x="36" y="54"/>
                    <a:pt x="30" y="54"/>
                  </a:cubicBezTo>
                  <a:cubicBezTo>
                    <a:pt x="24" y="54"/>
                    <a:pt x="19" y="55"/>
                    <a:pt x="15" y="56"/>
                  </a:cubicBezTo>
                  <a:cubicBezTo>
                    <a:pt x="14" y="57"/>
                    <a:pt x="12" y="57"/>
                    <a:pt x="11" y="58"/>
                  </a:cubicBezTo>
                  <a:cubicBezTo>
                    <a:pt x="10" y="58"/>
                    <a:pt x="9" y="58"/>
                    <a:pt x="9" y="57"/>
                  </a:cubicBezTo>
                  <a:cubicBezTo>
                    <a:pt x="8" y="56"/>
                    <a:pt x="9" y="55"/>
                    <a:pt x="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6" name="Freeform 155"/>
            <p:cNvSpPr>
              <a:spLocks noEditPoints="1"/>
            </p:cNvSpPr>
            <p:nvPr/>
          </p:nvSpPr>
          <p:spPr bwMode="auto">
            <a:xfrm>
              <a:off x="3902076" y="4076700"/>
              <a:ext cx="225425" cy="473075"/>
            </a:xfrm>
            <a:custGeom>
              <a:avLst/>
              <a:gdLst>
                <a:gd name="T0" fmla="*/ 59 w 60"/>
                <a:gd name="T1" fmla="*/ 122 h 126"/>
                <a:gd name="T2" fmla="*/ 60 w 60"/>
                <a:gd name="T3" fmla="*/ 122 h 126"/>
                <a:gd name="T4" fmla="*/ 60 w 60"/>
                <a:gd name="T5" fmla="*/ 27 h 126"/>
                <a:gd name="T6" fmla="*/ 59 w 60"/>
                <a:gd name="T7" fmla="*/ 13 h 126"/>
                <a:gd name="T8" fmla="*/ 30 w 60"/>
                <a:gd name="T9" fmla="*/ 0 h 126"/>
                <a:gd name="T10" fmla="*/ 1 w 60"/>
                <a:gd name="T11" fmla="*/ 13 h 126"/>
                <a:gd name="T12" fmla="*/ 0 w 60"/>
                <a:gd name="T13" fmla="*/ 27 h 126"/>
                <a:gd name="T14" fmla="*/ 0 w 60"/>
                <a:gd name="T15" fmla="*/ 122 h 126"/>
                <a:gd name="T16" fmla="*/ 1 w 60"/>
                <a:gd name="T17" fmla="*/ 122 h 126"/>
                <a:gd name="T18" fmla="*/ 30 w 60"/>
                <a:gd name="T19" fmla="*/ 108 h 126"/>
                <a:gd name="T20" fmla="*/ 59 w 60"/>
                <a:gd name="T21" fmla="*/ 122 h 126"/>
                <a:gd name="T22" fmla="*/ 51 w 60"/>
                <a:gd name="T23" fmla="*/ 57 h 126"/>
                <a:gd name="T24" fmla="*/ 50 w 60"/>
                <a:gd name="T25" fmla="*/ 58 h 126"/>
                <a:gd name="T26" fmla="*/ 49 w 60"/>
                <a:gd name="T27" fmla="*/ 58 h 126"/>
                <a:gd name="T28" fmla="*/ 45 w 60"/>
                <a:gd name="T29" fmla="*/ 56 h 126"/>
                <a:gd name="T30" fmla="*/ 30 w 60"/>
                <a:gd name="T31" fmla="*/ 54 h 126"/>
                <a:gd name="T32" fmla="*/ 15 w 60"/>
                <a:gd name="T33" fmla="*/ 56 h 126"/>
                <a:gd name="T34" fmla="*/ 11 w 60"/>
                <a:gd name="T35" fmla="*/ 58 h 126"/>
                <a:gd name="T36" fmla="*/ 9 w 60"/>
                <a:gd name="T37" fmla="*/ 57 h 126"/>
                <a:gd name="T38" fmla="*/ 10 w 60"/>
                <a:gd name="T39" fmla="*/ 55 h 126"/>
                <a:gd name="T40" fmla="*/ 30 w 60"/>
                <a:gd name="T41" fmla="*/ 51 h 126"/>
                <a:gd name="T42" fmla="*/ 51 w 60"/>
                <a:gd name="T43" fmla="*/ 55 h 126"/>
                <a:gd name="T44" fmla="*/ 51 w 60"/>
                <a:gd name="T45" fmla="*/ 57 h 126"/>
                <a:gd name="T46" fmla="*/ 51 w 60"/>
                <a:gd name="T47" fmla="*/ 40 h 126"/>
                <a:gd name="T48" fmla="*/ 50 w 60"/>
                <a:gd name="T49" fmla="*/ 41 h 126"/>
                <a:gd name="T50" fmla="*/ 49 w 60"/>
                <a:gd name="T51" fmla="*/ 41 h 126"/>
                <a:gd name="T52" fmla="*/ 45 w 60"/>
                <a:gd name="T53" fmla="*/ 39 h 126"/>
                <a:gd name="T54" fmla="*/ 30 w 60"/>
                <a:gd name="T55" fmla="*/ 37 h 126"/>
                <a:gd name="T56" fmla="*/ 15 w 60"/>
                <a:gd name="T57" fmla="*/ 39 h 126"/>
                <a:gd name="T58" fmla="*/ 11 w 60"/>
                <a:gd name="T59" fmla="*/ 41 h 126"/>
                <a:gd name="T60" fmla="*/ 9 w 60"/>
                <a:gd name="T61" fmla="*/ 40 h 126"/>
                <a:gd name="T62" fmla="*/ 10 w 60"/>
                <a:gd name="T63" fmla="*/ 38 h 126"/>
                <a:gd name="T64" fmla="*/ 30 w 60"/>
                <a:gd name="T65" fmla="*/ 34 h 126"/>
                <a:gd name="T66" fmla="*/ 51 w 60"/>
                <a:gd name="T67" fmla="*/ 38 h 126"/>
                <a:gd name="T68" fmla="*/ 51 w 60"/>
                <a:gd name="T69" fmla="*/ 40 h 126"/>
                <a:gd name="T70" fmla="*/ 51 w 60"/>
                <a:gd name="T71" fmla="*/ 23 h 126"/>
                <a:gd name="T72" fmla="*/ 50 w 60"/>
                <a:gd name="T73" fmla="*/ 24 h 126"/>
                <a:gd name="T74" fmla="*/ 49 w 60"/>
                <a:gd name="T75" fmla="*/ 24 h 126"/>
                <a:gd name="T76" fmla="*/ 45 w 60"/>
                <a:gd name="T77" fmla="*/ 22 h 126"/>
                <a:gd name="T78" fmla="*/ 30 w 60"/>
                <a:gd name="T79" fmla="*/ 20 h 126"/>
                <a:gd name="T80" fmla="*/ 15 w 60"/>
                <a:gd name="T81" fmla="*/ 22 h 126"/>
                <a:gd name="T82" fmla="*/ 11 w 60"/>
                <a:gd name="T83" fmla="*/ 24 h 126"/>
                <a:gd name="T84" fmla="*/ 9 w 60"/>
                <a:gd name="T85" fmla="*/ 23 h 126"/>
                <a:gd name="T86" fmla="*/ 10 w 60"/>
                <a:gd name="T87" fmla="*/ 21 h 126"/>
                <a:gd name="T88" fmla="*/ 30 w 60"/>
                <a:gd name="T89" fmla="*/ 17 h 126"/>
                <a:gd name="T90" fmla="*/ 51 w 60"/>
                <a:gd name="T91" fmla="*/ 21 h 126"/>
                <a:gd name="T92" fmla="*/ 51 w 60"/>
                <a:gd name="T93" fmla="*/ 2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0" h="126">
                  <a:moveTo>
                    <a:pt x="59" y="122"/>
                  </a:moveTo>
                  <a:cubicBezTo>
                    <a:pt x="60" y="126"/>
                    <a:pt x="60" y="126"/>
                    <a:pt x="60" y="122"/>
                  </a:cubicBezTo>
                  <a:cubicBezTo>
                    <a:pt x="60" y="102"/>
                    <a:pt x="60" y="47"/>
                    <a:pt x="60" y="27"/>
                  </a:cubicBezTo>
                  <a:cubicBezTo>
                    <a:pt x="60" y="23"/>
                    <a:pt x="60" y="17"/>
                    <a:pt x="59" y="13"/>
                  </a:cubicBezTo>
                  <a:cubicBezTo>
                    <a:pt x="55" y="3"/>
                    <a:pt x="44" y="0"/>
                    <a:pt x="30" y="0"/>
                  </a:cubicBezTo>
                  <a:cubicBezTo>
                    <a:pt x="16" y="0"/>
                    <a:pt x="5" y="3"/>
                    <a:pt x="1" y="13"/>
                  </a:cubicBezTo>
                  <a:cubicBezTo>
                    <a:pt x="0" y="17"/>
                    <a:pt x="0" y="23"/>
                    <a:pt x="0" y="27"/>
                  </a:cubicBezTo>
                  <a:cubicBezTo>
                    <a:pt x="0" y="47"/>
                    <a:pt x="0" y="102"/>
                    <a:pt x="0" y="122"/>
                  </a:cubicBezTo>
                  <a:cubicBezTo>
                    <a:pt x="0" y="126"/>
                    <a:pt x="0" y="126"/>
                    <a:pt x="1" y="122"/>
                  </a:cubicBezTo>
                  <a:cubicBezTo>
                    <a:pt x="4" y="111"/>
                    <a:pt x="16" y="108"/>
                    <a:pt x="30" y="108"/>
                  </a:cubicBezTo>
                  <a:cubicBezTo>
                    <a:pt x="44" y="108"/>
                    <a:pt x="56" y="111"/>
                    <a:pt x="59" y="122"/>
                  </a:cubicBezTo>
                  <a:moveTo>
                    <a:pt x="51" y="57"/>
                  </a:moveTo>
                  <a:cubicBezTo>
                    <a:pt x="51" y="58"/>
                    <a:pt x="50" y="58"/>
                    <a:pt x="50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8" y="57"/>
                    <a:pt x="46" y="57"/>
                    <a:pt x="45" y="56"/>
                  </a:cubicBezTo>
                  <a:cubicBezTo>
                    <a:pt x="41" y="55"/>
                    <a:pt x="36" y="54"/>
                    <a:pt x="30" y="54"/>
                  </a:cubicBezTo>
                  <a:cubicBezTo>
                    <a:pt x="24" y="54"/>
                    <a:pt x="19" y="55"/>
                    <a:pt x="15" y="56"/>
                  </a:cubicBezTo>
                  <a:cubicBezTo>
                    <a:pt x="14" y="57"/>
                    <a:pt x="12" y="57"/>
                    <a:pt x="11" y="58"/>
                  </a:cubicBezTo>
                  <a:cubicBezTo>
                    <a:pt x="10" y="58"/>
                    <a:pt x="9" y="58"/>
                    <a:pt x="9" y="57"/>
                  </a:cubicBezTo>
                  <a:cubicBezTo>
                    <a:pt x="8" y="56"/>
                    <a:pt x="9" y="55"/>
                    <a:pt x="10" y="55"/>
                  </a:cubicBezTo>
                  <a:cubicBezTo>
                    <a:pt x="15" y="52"/>
                    <a:pt x="21" y="51"/>
                    <a:pt x="30" y="51"/>
                  </a:cubicBezTo>
                  <a:cubicBezTo>
                    <a:pt x="39" y="51"/>
                    <a:pt x="46" y="52"/>
                    <a:pt x="51" y="55"/>
                  </a:cubicBezTo>
                  <a:cubicBezTo>
                    <a:pt x="51" y="55"/>
                    <a:pt x="52" y="56"/>
                    <a:pt x="51" y="57"/>
                  </a:cubicBezTo>
                  <a:moveTo>
                    <a:pt x="51" y="40"/>
                  </a:moveTo>
                  <a:cubicBezTo>
                    <a:pt x="51" y="41"/>
                    <a:pt x="50" y="41"/>
                    <a:pt x="50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8" y="40"/>
                    <a:pt x="46" y="40"/>
                    <a:pt x="45" y="39"/>
                  </a:cubicBezTo>
                  <a:cubicBezTo>
                    <a:pt x="41" y="38"/>
                    <a:pt x="36" y="37"/>
                    <a:pt x="30" y="37"/>
                  </a:cubicBezTo>
                  <a:cubicBezTo>
                    <a:pt x="24" y="37"/>
                    <a:pt x="19" y="38"/>
                    <a:pt x="15" y="39"/>
                  </a:cubicBezTo>
                  <a:cubicBezTo>
                    <a:pt x="14" y="40"/>
                    <a:pt x="12" y="40"/>
                    <a:pt x="11" y="41"/>
                  </a:cubicBezTo>
                  <a:cubicBezTo>
                    <a:pt x="10" y="41"/>
                    <a:pt x="9" y="41"/>
                    <a:pt x="9" y="40"/>
                  </a:cubicBezTo>
                  <a:cubicBezTo>
                    <a:pt x="8" y="39"/>
                    <a:pt x="9" y="38"/>
                    <a:pt x="10" y="38"/>
                  </a:cubicBezTo>
                  <a:cubicBezTo>
                    <a:pt x="15" y="35"/>
                    <a:pt x="21" y="34"/>
                    <a:pt x="30" y="34"/>
                  </a:cubicBezTo>
                  <a:cubicBezTo>
                    <a:pt x="39" y="34"/>
                    <a:pt x="46" y="35"/>
                    <a:pt x="51" y="38"/>
                  </a:cubicBezTo>
                  <a:cubicBezTo>
                    <a:pt x="51" y="38"/>
                    <a:pt x="52" y="39"/>
                    <a:pt x="51" y="40"/>
                  </a:cubicBezTo>
                  <a:moveTo>
                    <a:pt x="51" y="23"/>
                  </a:moveTo>
                  <a:cubicBezTo>
                    <a:pt x="51" y="24"/>
                    <a:pt x="50" y="24"/>
                    <a:pt x="50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3"/>
                    <a:pt x="46" y="23"/>
                    <a:pt x="45" y="22"/>
                  </a:cubicBezTo>
                  <a:cubicBezTo>
                    <a:pt x="41" y="21"/>
                    <a:pt x="36" y="20"/>
                    <a:pt x="30" y="20"/>
                  </a:cubicBezTo>
                  <a:cubicBezTo>
                    <a:pt x="24" y="20"/>
                    <a:pt x="19" y="21"/>
                    <a:pt x="15" y="22"/>
                  </a:cubicBezTo>
                  <a:cubicBezTo>
                    <a:pt x="14" y="23"/>
                    <a:pt x="12" y="23"/>
                    <a:pt x="11" y="24"/>
                  </a:cubicBezTo>
                  <a:cubicBezTo>
                    <a:pt x="10" y="24"/>
                    <a:pt x="9" y="24"/>
                    <a:pt x="9" y="23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5" y="18"/>
                    <a:pt x="21" y="17"/>
                    <a:pt x="30" y="17"/>
                  </a:cubicBezTo>
                  <a:cubicBezTo>
                    <a:pt x="39" y="17"/>
                    <a:pt x="46" y="18"/>
                    <a:pt x="51" y="21"/>
                  </a:cubicBezTo>
                  <a:cubicBezTo>
                    <a:pt x="51" y="21"/>
                    <a:pt x="52" y="22"/>
                    <a:pt x="51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78" name="Group 377"/>
          <p:cNvGrpSpPr/>
          <p:nvPr/>
        </p:nvGrpSpPr>
        <p:grpSpPr>
          <a:xfrm>
            <a:off x="8568227" y="2714679"/>
            <a:ext cx="257510" cy="279064"/>
            <a:chOff x="5534026" y="1911350"/>
            <a:chExt cx="360362" cy="390525"/>
          </a:xfrm>
          <a:solidFill>
            <a:schemeClr val="bg1">
              <a:lumMod val="65000"/>
            </a:schemeClr>
          </a:solidFill>
        </p:grpSpPr>
        <p:sp>
          <p:nvSpPr>
            <p:cNvPr id="317" name="Freeform 156"/>
            <p:cNvSpPr>
              <a:spLocks/>
            </p:cNvSpPr>
            <p:nvPr/>
          </p:nvSpPr>
          <p:spPr bwMode="auto">
            <a:xfrm>
              <a:off x="5534026" y="1911350"/>
              <a:ext cx="344488" cy="206375"/>
            </a:xfrm>
            <a:custGeom>
              <a:avLst/>
              <a:gdLst>
                <a:gd name="T0" fmla="*/ 26 w 92"/>
                <a:gd name="T1" fmla="*/ 30 h 55"/>
                <a:gd name="T2" fmla="*/ 65 w 92"/>
                <a:gd name="T3" fmla="*/ 25 h 55"/>
                <a:gd name="T4" fmla="*/ 56 w 92"/>
                <a:gd name="T5" fmla="*/ 34 h 55"/>
                <a:gd name="T6" fmla="*/ 59 w 92"/>
                <a:gd name="T7" fmla="*/ 41 h 55"/>
                <a:gd name="T8" fmla="*/ 81 w 92"/>
                <a:gd name="T9" fmla="*/ 41 h 55"/>
                <a:gd name="T10" fmla="*/ 83 w 92"/>
                <a:gd name="T11" fmla="*/ 41 h 55"/>
                <a:gd name="T12" fmla="*/ 85 w 92"/>
                <a:gd name="T13" fmla="*/ 41 h 55"/>
                <a:gd name="T14" fmla="*/ 90 w 92"/>
                <a:gd name="T15" fmla="*/ 41 h 55"/>
                <a:gd name="T16" fmla="*/ 92 w 92"/>
                <a:gd name="T17" fmla="*/ 38 h 55"/>
                <a:gd name="T18" fmla="*/ 92 w 92"/>
                <a:gd name="T19" fmla="*/ 7 h 55"/>
                <a:gd name="T20" fmla="*/ 86 w 92"/>
                <a:gd name="T21" fmla="*/ 5 h 55"/>
                <a:gd name="T22" fmla="*/ 77 w 92"/>
                <a:gd name="T23" fmla="*/ 14 h 55"/>
                <a:gd name="T24" fmla="*/ 14 w 92"/>
                <a:gd name="T25" fmla="*/ 19 h 55"/>
                <a:gd name="T26" fmla="*/ 0 w 92"/>
                <a:gd name="T27" fmla="*/ 55 h 55"/>
                <a:gd name="T28" fmla="*/ 17 w 92"/>
                <a:gd name="T29" fmla="*/ 55 h 55"/>
                <a:gd name="T30" fmla="*/ 26 w 92"/>
                <a:gd name="T31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2" h="55">
                  <a:moveTo>
                    <a:pt x="26" y="30"/>
                  </a:moveTo>
                  <a:cubicBezTo>
                    <a:pt x="36" y="19"/>
                    <a:pt x="53" y="18"/>
                    <a:pt x="65" y="25"/>
                  </a:cubicBezTo>
                  <a:cubicBezTo>
                    <a:pt x="61" y="29"/>
                    <a:pt x="56" y="34"/>
                    <a:pt x="56" y="34"/>
                  </a:cubicBezTo>
                  <a:cubicBezTo>
                    <a:pt x="53" y="38"/>
                    <a:pt x="57" y="41"/>
                    <a:pt x="59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2" y="41"/>
                    <a:pt x="83" y="41"/>
                    <a:pt x="83" y="41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1" y="41"/>
                    <a:pt x="92" y="40"/>
                    <a:pt x="92" y="38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5"/>
                    <a:pt x="89" y="2"/>
                    <a:pt x="86" y="5"/>
                  </a:cubicBezTo>
                  <a:cubicBezTo>
                    <a:pt x="86" y="5"/>
                    <a:pt x="80" y="10"/>
                    <a:pt x="77" y="14"/>
                  </a:cubicBezTo>
                  <a:cubicBezTo>
                    <a:pt x="58" y="0"/>
                    <a:pt x="31" y="2"/>
                    <a:pt x="14" y="19"/>
                  </a:cubicBezTo>
                  <a:cubicBezTo>
                    <a:pt x="5" y="29"/>
                    <a:pt x="0" y="42"/>
                    <a:pt x="0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6" y="46"/>
                    <a:pt x="19" y="37"/>
                    <a:pt x="26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8" name="Freeform 157"/>
            <p:cNvSpPr>
              <a:spLocks/>
            </p:cNvSpPr>
            <p:nvPr/>
          </p:nvSpPr>
          <p:spPr bwMode="auto">
            <a:xfrm>
              <a:off x="5548313" y="2095500"/>
              <a:ext cx="346075" cy="206375"/>
            </a:xfrm>
            <a:custGeom>
              <a:avLst/>
              <a:gdLst>
                <a:gd name="T0" fmla="*/ 75 w 92"/>
                <a:gd name="T1" fmla="*/ 0 h 55"/>
                <a:gd name="T2" fmla="*/ 66 w 92"/>
                <a:gd name="T3" fmla="*/ 25 h 55"/>
                <a:gd name="T4" fmla="*/ 27 w 92"/>
                <a:gd name="T5" fmla="*/ 30 h 55"/>
                <a:gd name="T6" fmla="*/ 36 w 92"/>
                <a:gd name="T7" fmla="*/ 21 h 55"/>
                <a:gd name="T8" fmla="*/ 33 w 92"/>
                <a:gd name="T9" fmla="*/ 14 h 55"/>
                <a:gd name="T10" fmla="*/ 11 w 92"/>
                <a:gd name="T11" fmla="*/ 14 h 55"/>
                <a:gd name="T12" fmla="*/ 8 w 92"/>
                <a:gd name="T13" fmla="*/ 14 h 55"/>
                <a:gd name="T14" fmla="*/ 6 w 92"/>
                <a:gd name="T15" fmla="*/ 14 h 55"/>
                <a:gd name="T16" fmla="*/ 2 w 92"/>
                <a:gd name="T17" fmla="*/ 14 h 55"/>
                <a:gd name="T18" fmla="*/ 0 w 92"/>
                <a:gd name="T19" fmla="*/ 17 h 55"/>
                <a:gd name="T20" fmla="*/ 0 w 92"/>
                <a:gd name="T21" fmla="*/ 48 h 55"/>
                <a:gd name="T22" fmla="*/ 6 w 92"/>
                <a:gd name="T23" fmla="*/ 50 h 55"/>
                <a:gd name="T24" fmla="*/ 15 w 92"/>
                <a:gd name="T25" fmla="*/ 41 h 55"/>
                <a:gd name="T26" fmla="*/ 77 w 92"/>
                <a:gd name="T27" fmla="*/ 36 h 55"/>
                <a:gd name="T28" fmla="*/ 91 w 92"/>
                <a:gd name="T29" fmla="*/ 0 h 55"/>
                <a:gd name="T30" fmla="*/ 75 w 92"/>
                <a:gd name="T3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2" h="55">
                  <a:moveTo>
                    <a:pt x="75" y="0"/>
                  </a:moveTo>
                  <a:cubicBezTo>
                    <a:pt x="76" y="9"/>
                    <a:pt x="73" y="18"/>
                    <a:pt x="66" y="25"/>
                  </a:cubicBezTo>
                  <a:cubicBezTo>
                    <a:pt x="55" y="36"/>
                    <a:pt x="39" y="37"/>
                    <a:pt x="27" y="30"/>
                  </a:cubicBezTo>
                  <a:cubicBezTo>
                    <a:pt x="31" y="26"/>
                    <a:pt x="36" y="21"/>
                    <a:pt x="36" y="21"/>
                  </a:cubicBezTo>
                  <a:cubicBezTo>
                    <a:pt x="39" y="17"/>
                    <a:pt x="35" y="14"/>
                    <a:pt x="33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5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3" y="53"/>
                    <a:pt x="6" y="50"/>
                  </a:cubicBezTo>
                  <a:cubicBezTo>
                    <a:pt x="6" y="50"/>
                    <a:pt x="11" y="45"/>
                    <a:pt x="15" y="41"/>
                  </a:cubicBezTo>
                  <a:cubicBezTo>
                    <a:pt x="34" y="55"/>
                    <a:pt x="60" y="53"/>
                    <a:pt x="77" y="36"/>
                  </a:cubicBezTo>
                  <a:cubicBezTo>
                    <a:pt x="87" y="26"/>
                    <a:pt x="92" y="13"/>
                    <a:pt x="91" y="0"/>
                  </a:cubicBezTo>
                  <a:cubicBezTo>
                    <a:pt x="75" y="0"/>
                    <a:pt x="75" y="0"/>
                    <a:pt x="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19" name="Freeform 158"/>
          <p:cNvSpPr>
            <a:spLocks noEditPoints="1"/>
          </p:cNvSpPr>
          <p:nvPr/>
        </p:nvSpPr>
        <p:spPr bwMode="auto">
          <a:xfrm>
            <a:off x="9644777" y="3348812"/>
            <a:ext cx="493467" cy="437880"/>
          </a:xfrm>
          <a:custGeom>
            <a:avLst/>
            <a:gdLst>
              <a:gd name="T0" fmla="*/ 162 w 184"/>
              <a:gd name="T1" fmla="*/ 0 h 163"/>
              <a:gd name="T2" fmla="*/ 21 w 184"/>
              <a:gd name="T3" fmla="*/ 0 h 163"/>
              <a:gd name="T4" fmla="*/ 0 w 184"/>
              <a:gd name="T5" fmla="*/ 21 h 163"/>
              <a:gd name="T6" fmla="*/ 0 w 184"/>
              <a:gd name="T7" fmla="*/ 97 h 163"/>
              <a:gd name="T8" fmla="*/ 21 w 184"/>
              <a:gd name="T9" fmla="*/ 119 h 163"/>
              <a:gd name="T10" fmla="*/ 32 w 184"/>
              <a:gd name="T11" fmla="*/ 119 h 163"/>
              <a:gd name="T12" fmla="*/ 32 w 184"/>
              <a:gd name="T13" fmla="*/ 157 h 163"/>
              <a:gd name="T14" fmla="*/ 34 w 184"/>
              <a:gd name="T15" fmla="*/ 161 h 163"/>
              <a:gd name="T16" fmla="*/ 42 w 184"/>
              <a:gd name="T17" fmla="*/ 161 h 163"/>
              <a:gd name="T18" fmla="*/ 86 w 184"/>
              <a:gd name="T19" fmla="*/ 119 h 163"/>
              <a:gd name="T20" fmla="*/ 162 w 184"/>
              <a:gd name="T21" fmla="*/ 119 h 163"/>
              <a:gd name="T22" fmla="*/ 184 w 184"/>
              <a:gd name="T23" fmla="*/ 97 h 163"/>
              <a:gd name="T24" fmla="*/ 184 w 184"/>
              <a:gd name="T25" fmla="*/ 21 h 163"/>
              <a:gd name="T26" fmla="*/ 162 w 184"/>
              <a:gd name="T27" fmla="*/ 0 h 163"/>
              <a:gd name="T28" fmla="*/ 38 w 184"/>
              <a:gd name="T29" fmla="*/ 32 h 163"/>
              <a:gd name="T30" fmla="*/ 124 w 184"/>
              <a:gd name="T31" fmla="*/ 32 h 163"/>
              <a:gd name="T32" fmla="*/ 130 w 184"/>
              <a:gd name="T33" fmla="*/ 38 h 163"/>
              <a:gd name="T34" fmla="*/ 124 w 184"/>
              <a:gd name="T35" fmla="*/ 43 h 163"/>
              <a:gd name="T36" fmla="*/ 38 w 184"/>
              <a:gd name="T37" fmla="*/ 43 h 163"/>
              <a:gd name="T38" fmla="*/ 32 w 184"/>
              <a:gd name="T39" fmla="*/ 38 h 163"/>
              <a:gd name="T40" fmla="*/ 38 w 184"/>
              <a:gd name="T41" fmla="*/ 32 h 163"/>
              <a:gd name="T42" fmla="*/ 81 w 184"/>
              <a:gd name="T43" fmla="*/ 86 h 163"/>
              <a:gd name="T44" fmla="*/ 38 w 184"/>
              <a:gd name="T45" fmla="*/ 86 h 163"/>
              <a:gd name="T46" fmla="*/ 32 w 184"/>
              <a:gd name="T47" fmla="*/ 81 h 163"/>
              <a:gd name="T48" fmla="*/ 38 w 184"/>
              <a:gd name="T49" fmla="*/ 76 h 163"/>
              <a:gd name="T50" fmla="*/ 81 w 184"/>
              <a:gd name="T51" fmla="*/ 76 h 163"/>
              <a:gd name="T52" fmla="*/ 86 w 184"/>
              <a:gd name="T53" fmla="*/ 81 h 163"/>
              <a:gd name="T54" fmla="*/ 81 w 184"/>
              <a:gd name="T55" fmla="*/ 86 h 163"/>
              <a:gd name="T56" fmla="*/ 146 w 184"/>
              <a:gd name="T57" fmla="*/ 65 h 163"/>
              <a:gd name="T58" fmla="*/ 38 w 184"/>
              <a:gd name="T59" fmla="*/ 65 h 163"/>
              <a:gd name="T60" fmla="*/ 32 w 184"/>
              <a:gd name="T61" fmla="*/ 59 h 163"/>
              <a:gd name="T62" fmla="*/ 38 w 184"/>
              <a:gd name="T63" fmla="*/ 54 h 163"/>
              <a:gd name="T64" fmla="*/ 146 w 184"/>
              <a:gd name="T65" fmla="*/ 54 h 163"/>
              <a:gd name="T66" fmla="*/ 151 w 184"/>
              <a:gd name="T67" fmla="*/ 59 h 163"/>
              <a:gd name="T68" fmla="*/ 146 w 184"/>
              <a:gd name="T69" fmla="*/ 65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" h="163">
                <a:moveTo>
                  <a:pt x="162" y="0"/>
                </a:move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0" y="9"/>
                  <a:pt x="0" y="21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9"/>
                  <a:pt x="9" y="119"/>
                  <a:pt x="21" y="119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57"/>
                  <a:pt x="32" y="157"/>
                  <a:pt x="32" y="157"/>
                </a:cubicBezTo>
                <a:cubicBezTo>
                  <a:pt x="32" y="158"/>
                  <a:pt x="33" y="160"/>
                  <a:pt x="34" y="161"/>
                </a:cubicBezTo>
                <a:cubicBezTo>
                  <a:pt x="36" y="163"/>
                  <a:pt x="39" y="163"/>
                  <a:pt x="42" y="161"/>
                </a:cubicBezTo>
                <a:cubicBezTo>
                  <a:pt x="86" y="119"/>
                  <a:pt x="86" y="119"/>
                  <a:pt x="86" y="119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74" y="119"/>
                  <a:pt x="184" y="109"/>
                  <a:pt x="184" y="97"/>
                </a:cubicBezTo>
                <a:cubicBezTo>
                  <a:pt x="184" y="21"/>
                  <a:pt x="184" y="21"/>
                  <a:pt x="184" y="21"/>
                </a:cubicBezTo>
                <a:cubicBezTo>
                  <a:pt x="184" y="9"/>
                  <a:pt x="174" y="0"/>
                  <a:pt x="162" y="0"/>
                </a:cubicBezTo>
                <a:moveTo>
                  <a:pt x="38" y="32"/>
                </a:moveTo>
                <a:cubicBezTo>
                  <a:pt x="124" y="32"/>
                  <a:pt x="124" y="32"/>
                  <a:pt x="124" y="32"/>
                </a:cubicBezTo>
                <a:cubicBezTo>
                  <a:pt x="127" y="32"/>
                  <a:pt x="130" y="35"/>
                  <a:pt x="130" y="38"/>
                </a:cubicBezTo>
                <a:cubicBezTo>
                  <a:pt x="130" y="41"/>
                  <a:pt x="127" y="43"/>
                  <a:pt x="124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5" y="43"/>
                  <a:pt x="32" y="41"/>
                  <a:pt x="32" y="38"/>
                </a:cubicBezTo>
                <a:cubicBezTo>
                  <a:pt x="32" y="35"/>
                  <a:pt x="35" y="32"/>
                  <a:pt x="38" y="32"/>
                </a:cubicBezTo>
                <a:moveTo>
                  <a:pt x="81" y="86"/>
                </a:moveTo>
                <a:cubicBezTo>
                  <a:pt x="38" y="86"/>
                  <a:pt x="38" y="86"/>
                  <a:pt x="38" y="86"/>
                </a:cubicBezTo>
                <a:cubicBezTo>
                  <a:pt x="35" y="86"/>
                  <a:pt x="32" y="84"/>
                  <a:pt x="32" y="81"/>
                </a:cubicBezTo>
                <a:cubicBezTo>
                  <a:pt x="32" y="78"/>
                  <a:pt x="35" y="76"/>
                  <a:pt x="38" y="76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76"/>
                  <a:pt x="86" y="78"/>
                  <a:pt x="86" y="81"/>
                </a:cubicBezTo>
                <a:cubicBezTo>
                  <a:pt x="86" y="84"/>
                  <a:pt x="84" y="86"/>
                  <a:pt x="81" y="86"/>
                </a:cubicBezTo>
                <a:moveTo>
                  <a:pt x="146" y="65"/>
                </a:moveTo>
                <a:cubicBezTo>
                  <a:pt x="38" y="65"/>
                  <a:pt x="38" y="65"/>
                  <a:pt x="38" y="65"/>
                </a:cubicBezTo>
                <a:cubicBezTo>
                  <a:pt x="35" y="65"/>
                  <a:pt x="32" y="62"/>
                  <a:pt x="32" y="59"/>
                </a:cubicBezTo>
                <a:cubicBezTo>
                  <a:pt x="32" y="56"/>
                  <a:pt x="35" y="54"/>
                  <a:pt x="38" y="54"/>
                </a:cubicBezTo>
                <a:cubicBezTo>
                  <a:pt x="146" y="54"/>
                  <a:pt x="146" y="54"/>
                  <a:pt x="146" y="54"/>
                </a:cubicBezTo>
                <a:cubicBezTo>
                  <a:pt x="149" y="54"/>
                  <a:pt x="151" y="56"/>
                  <a:pt x="151" y="59"/>
                </a:cubicBezTo>
                <a:cubicBezTo>
                  <a:pt x="151" y="62"/>
                  <a:pt x="149" y="65"/>
                  <a:pt x="146" y="65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86" name="Group 385"/>
          <p:cNvGrpSpPr/>
          <p:nvPr/>
        </p:nvGrpSpPr>
        <p:grpSpPr>
          <a:xfrm>
            <a:off x="10568183" y="4392465"/>
            <a:ext cx="345994" cy="304020"/>
            <a:chOff x="8332788" y="4259263"/>
            <a:chExt cx="484188" cy="425449"/>
          </a:xfrm>
          <a:solidFill>
            <a:srgbClr val="358FCB"/>
          </a:solidFill>
        </p:grpSpPr>
        <p:sp>
          <p:nvSpPr>
            <p:cNvPr id="320" name="Freeform 159"/>
            <p:cNvSpPr>
              <a:spLocks/>
            </p:cNvSpPr>
            <p:nvPr/>
          </p:nvSpPr>
          <p:spPr bwMode="auto">
            <a:xfrm>
              <a:off x="8569326" y="4552950"/>
              <a:ext cx="131763" cy="131762"/>
            </a:xfrm>
            <a:custGeom>
              <a:avLst/>
              <a:gdLst>
                <a:gd name="T0" fmla="*/ 13 w 35"/>
                <a:gd name="T1" fmla="*/ 3 h 35"/>
                <a:gd name="T2" fmla="*/ 33 w 35"/>
                <a:gd name="T3" fmla="*/ 13 h 35"/>
                <a:gd name="T4" fmla="*/ 23 w 35"/>
                <a:gd name="T5" fmla="*/ 33 h 35"/>
                <a:gd name="T6" fmla="*/ 3 w 35"/>
                <a:gd name="T7" fmla="*/ 23 h 35"/>
                <a:gd name="T8" fmla="*/ 13 w 35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13" y="3"/>
                  </a:moveTo>
                  <a:cubicBezTo>
                    <a:pt x="21" y="0"/>
                    <a:pt x="30" y="5"/>
                    <a:pt x="33" y="13"/>
                  </a:cubicBezTo>
                  <a:cubicBezTo>
                    <a:pt x="35" y="21"/>
                    <a:pt x="31" y="30"/>
                    <a:pt x="23" y="33"/>
                  </a:cubicBezTo>
                  <a:cubicBezTo>
                    <a:pt x="15" y="35"/>
                    <a:pt x="6" y="31"/>
                    <a:pt x="3" y="23"/>
                  </a:cubicBezTo>
                  <a:cubicBezTo>
                    <a:pt x="0" y="15"/>
                    <a:pt x="5" y="6"/>
                    <a:pt x="13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1" name="Freeform 160"/>
            <p:cNvSpPr>
              <a:spLocks/>
            </p:cNvSpPr>
            <p:nvPr/>
          </p:nvSpPr>
          <p:spPr bwMode="auto">
            <a:xfrm>
              <a:off x="8445501" y="4395788"/>
              <a:ext cx="315913" cy="217487"/>
            </a:xfrm>
            <a:custGeom>
              <a:avLst/>
              <a:gdLst>
                <a:gd name="T0" fmla="*/ 74 w 84"/>
                <a:gd name="T1" fmla="*/ 12 h 58"/>
                <a:gd name="T2" fmla="*/ 73 w 84"/>
                <a:gd name="T3" fmla="*/ 12 h 58"/>
                <a:gd name="T4" fmla="*/ 72 w 84"/>
                <a:gd name="T5" fmla="*/ 11 h 58"/>
                <a:gd name="T6" fmla="*/ 72 w 84"/>
                <a:gd name="T7" fmla="*/ 11 h 58"/>
                <a:gd name="T8" fmla="*/ 6 w 84"/>
                <a:gd name="T9" fmla="*/ 36 h 58"/>
                <a:gd name="T10" fmla="*/ 4 w 84"/>
                <a:gd name="T11" fmla="*/ 38 h 58"/>
                <a:gd name="T12" fmla="*/ 2 w 84"/>
                <a:gd name="T13" fmla="*/ 42 h 58"/>
                <a:gd name="T14" fmla="*/ 7 w 84"/>
                <a:gd name="T15" fmla="*/ 56 h 58"/>
                <a:gd name="T16" fmla="*/ 20 w 84"/>
                <a:gd name="T17" fmla="*/ 51 h 58"/>
                <a:gd name="T18" fmla="*/ 23 w 84"/>
                <a:gd name="T19" fmla="*/ 44 h 58"/>
                <a:gd name="T20" fmla="*/ 65 w 84"/>
                <a:gd name="T21" fmla="*/ 30 h 58"/>
                <a:gd name="T22" fmla="*/ 70 w 84"/>
                <a:gd name="T23" fmla="*/ 32 h 58"/>
                <a:gd name="T24" fmla="*/ 83 w 84"/>
                <a:gd name="T25" fmla="*/ 27 h 58"/>
                <a:gd name="T26" fmla="*/ 84 w 84"/>
                <a:gd name="T27" fmla="*/ 20 h 58"/>
                <a:gd name="T28" fmla="*/ 79 w 84"/>
                <a:gd name="T29" fmla="*/ 14 h 58"/>
                <a:gd name="T30" fmla="*/ 74 w 84"/>
                <a:gd name="T31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4" h="58">
                  <a:moveTo>
                    <a:pt x="74" y="12"/>
                  </a:moveTo>
                  <a:cubicBezTo>
                    <a:pt x="74" y="12"/>
                    <a:pt x="73" y="12"/>
                    <a:pt x="73" y="12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46" y="0"/>
                    <a:pt x="18" y="11"/>
                    <a:pt x="6" y="36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47"/>
                    <a:pt x="2" y="53"/>
                    <a:pt x="7" y="56"/>
                  </a:cubicBezTo>
                  <a:cubicBezTo>
                    <a:pt x="12" y="58"/>
                    <a:pt x="18" y="56"/>
                    <a:pt x="20" y="51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1" y="29"/>
                    <a:pt x="50" y="22"/>
                    <a:pt x="65" y="30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5" y="34"/>
                    <a:pt x="81" y="32"/>
                    <a:pt x="83" y="27"/>
                  </a:cubicBezTo>
                  <a:cubicBezTo>
                    <a:pt x="84" y="25"/>
                    <a:pt x="84" y="22"/>
                    <a:pt x="84" y="20"/>
                  </a:cubicBezTo>
                  <a:cubicBezTo>
                    <a:pt x="83" y="18"/>
                    <a:pt x="81" y="16"/>
                    <a:pt x="79" y="14"/>
                  </a:cubicBezTo>
                  <a:lnTo>
                    <a:pt x="7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2" name="Freeform 161"/>
            <p:cNvSpPr>
              <a:spLocks/>
            </p:cNvSpPr>
            <p:nvPr/>
          </p:nvSpPr>
          <p:spPr bwMode="auto">
            <a:xfrm>
              <a:off x="8332788" y="4259263"/>
              <a:ext cx="484188" cy="296862"/>
            </a:xfrm>
            <a:custGeom>
              <a:avLst/>
              <a:gdLst>
                <a:gd name="T0" fmla="*/ 123 w 129"/>
                <a:gd name="T1" fmla="*/ 21 h 79"/>
                <a:gd name="T2" fmla="*/ 119 w 129"/>
                <a:gd name="T3" fmla="*/ 19 h 79"/>
                <a:gd name="T4" fmla="*/ 118 w 129"/>
                <a:gd name="T5" fmla="*/ 19 h 79"/>
                <a:gd name="T6" fmla="*/ 115 w 129"/>
                <a:gd name="T7" fmla="*/ 17 h 79"/>
                <a:gd name="T8" fmla="*/ 113 w 129"/>
                <a:gd name="T9" fmla="*/ 17 h 79"/>
                <a:gd name="T10" fmla="*/ 6 w 129"/>
                <a:gd name="T11" fmla="*/ 57 h 79"/>
                <a:gd name="T12" fmla="*/ 5 w 129"/>
                <a:gd name="T13" fmla="*/ 57 h 79"/>
                <a:gd name="T14" fmla="*/ 2 w 129"/>
                <a:gd name="T15" fmla="*/ 65 h 79"/>
                <a:gd name="T16" fmla="*/ 6 w 129"/>
                <a:gd name="T17" fmla="*/ 77 h 79"/>
                <a:gd name="T18" fmla="*/ 18 w 129"/>
                <a:gd name="T19" fmla="*/ 73 h 79"/>
                <a:gd name="T20" fmla="*/ 22 w 129"/>
                <a:gd name="T21" fmla="*/ 65 h 79"/>
                <a:gd name="T22" fmla="*/ 22 w 129"/>
                <a:gd name="T23" fmla="*/ 65 h 79"/>
                <a:gd name="T24" fmla="*/ 109 w 129"/>
                <a:gd name="T25" fmla="*/ 34 h 79"/>
                <a:gd name="T26" fmla="*/ 115 w 129"/>
                <a:gd name="T27" fmla="*/ 37 h 79"/>
                <a:gd name="T28" fmla="*/ 127 w 129"/>
                <a:gd name="T29" fmla="*/ 33 h 79"/>
                <a:gd name="T30" fmla="*/ 123 w 129"/>
                <a:gd name="T31" fmla="*/ 2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79">
                  <a:moveTo>
                    <a:pt x="123" y="21"/>
                  </a:moveTo>
                  <a:cubicBezTo>
                    <a:pt x="119" y="19"/>
                    <a:pt x="119" y="19"/>
                    <a:pt x="119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5" y="17"/>
                    <a:pt x="114" y="17"/>
                    <a:pt x="113" y="17"/>
                  </a:cubicBezTo>
                  <a:cubicBezTo>
                    <a:pt x="73" y="0"/>
                    <a:pt x="26" y="18"/>
                    <a:pt x="6" y="57"/>
                  </a:cubicBezTo>
                  <a:cubicBezTo>
                    <a:pt x="6" y="57"/>
                    <a:pt x="6" y="57"/>
                    <a:pt x="5" y="57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0" y="69"/>
                    <a:pt x="2" y="75"/>
                    <a:pt x="6" y="77"/>
                  </a:cubicBezTo>
                  <a:cubicBezTo>
                    <a:pt x="10" y="79"/>
                    <a:pt x="16" y="77"/>
                    <a:pt x="18" y="73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38" y="33"/>
                    <a:pt x="76" y="20"/>
                    <a:pt x="109" y="34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9" y="39"/>
                    <a:pt x="125" y="37"/>
                    <a:pt x="127" y="33"/>
                  </a:cubicBezTo>
                  <a:cubicBezTo>
                    <a:pt x="129" y="29"/>
                    <a:pt x="127" y="23"/>
                    <a:pt x="123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3" name="Freeform 162"/>
          <p:cNvSpPr>
            <a:spLocks/>
          </p:cNvSpPr>
          <p:nvPr/>
        </p:nvSpPr>
        <p:spPr bwMode="auto">
          <a:xfrm>
            <a:off x="10691834" y="3042522"/>
            <a:ext cx="306290" cy="284735"/>
          </a:xfrm>
          <a:custGeom>
            <a:avLst/>
            <a:gdLst>
              <a:gd name="T0" fmla="*/ 107 w 114"/>
              <a:gd name="T1" fmla="*/ 55 h 106"/>
              <a:gd name="T2" fmla="*/ 59 w 114"/>
              <a:gd name="T3" fmla="*/ 38 h 106"/>
              <a:gd name="T4" fmla="*/ 57 w 114"/>
              <a:gd name="T5" fmla="*/ 43 h 106"/>
              <a:gd name="T6" fmla="*/ 56 w 114"/>
              <a:gd name="T7" fmla="*/ 38 h 106"/>
              <a:gd name="T8" fmla="*/ 6 w 114"/>
              <a:gd name="T9" fmla="*/ 34 h 106"/>
              <a:gd name="T10" fmla="*/ 44 w 114"/>
              <a:gd name="T11" fmla="*/ 106 h 106"/>
              <a:gd name="T12" fmla="*/ 44 w 114"/>
              <a:gd name="T13" fmla="*/ 106 h 106"/>
              <a:gd name="T14" fmla="*/ 44 w 114"/>
              <a:gd name="T15" fmla="*/ 106 h 106"/>
              <a:gd name="T16" fmla="*/ 44 w 114"/>
              <a:gd name="T17" fmla="*/ 106 h 106"/>
              <a:gd name="T18" fmla="*/ 44 w 114"/>
              <a:gd name="T19" fmla="*/ 106 h 106"/>
              <a:gd name="T20" fmla="*/ 107 w 114"/>
              <a:gd name="T21" fmla="*/ 55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4" h="106">
                <a:moveTo>
                  <a:pt x="107" y="55"/>
                </a:moveTo>
                <a:cubicBezTo>
                  <a:pt x="114" y="21"/>
                  <a:pt x="73" y="8"/>
                  <a:pt x="59" y="38"/>
                </a:cubicBezTo>
                <a:cubicBezTo>
                  <a:pt x="57" y="43"/>
                  <a:pt x="57" y="43"/>
                  <a:pt x="57" y="43"/>
                </a:cubicBezTo>
                <a:cubicBezTo>
                  <a:pt x="56" y="38"/>
                  <a:pt x="56" y="38"/>
                  <a:pt x="56" y="38"/>
                </a:cubicBezTo>
                <a:cubicBezTo>
                  <a:pt x="55" y="5"/>
                  <a:pt x="13" y="0"/>
                  <a:pt x="6" y="34"/>
                </a:cubicBezTo>
                <a:cubicBezTo>
                  <a:pt x="0" y="61"/>
                  <a:pt x="30" y="86"/>
                  <a:pt x="44" y="106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64" y="93"/>
                  <a:pt x="101" y="82"/>
                  <a:pt x="107" y="55"/>
                </a:cubicBezTo>
                <a:close/>
              </a:path>
            </a:pathLst>
          </a:custGeom>
          <a:solidFill>
            <a:srgbClr val="358F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24" name="Freeform 163"/>
          <p:cNvSpPr>
            <a:spLocks noEditPoints="1"/>
          </p:cNvSpPr>
          <p:nvPr/>
        </p:nvSpPr>
        <p:spPr bwMode="auto">
          <a:xfrm>
            <a:off x="7512094" y="4999372"/>
            <a:ext cx="365279" cy="309693"/>
          </a:xfrm>
          <a:custGeom>
            <a:avLst/>
            <a:gdLst>
              <a:gd name="T0" fmla="*/ 2 w 136"/>
              <a:gd name="T1" fmla="*/ 32 h 115"/>
              <a:gd name="T2" fmla="*/ 0 w 136"/>
              <a:gd name="T3" fmla="*/ 35 h 115"/>
              <a:gd name="T4" fmla="*/ 2 w 136"/>
              <a:gd name="T5" fmla="*/ 39 h 115"/>
              <a:gd name="T6" fmla="*/ 14 w 136"/>
              <a:gd name="T7" fmla="*/ 51 h 115"/>
              <a:gd name="T8" fmla="*/ 78 w 136"/>
              <a:gd name="T9" fmla="*/ 115 h 115"/>
              <a:gd name="T10" fmla="*/ 136 w 136"/>
              <a:gd name="T11" fmla="*/ 56 h 115"/>
              <a:gd name="T12" fmla="*/ 123 w 136"/>
              <a:gd name="T13" fmla="*/ 63 h 115"/>
              <a:gd name="T14" fmla="*/ 90 w 136"/>
              <a:gd name="T15" fmla="*/ 46 h 115"/>
              <a:gd name="T16" fmla="*/ 90 w 136"/>
              <a:gd name="T17" fmla="*/ 40 h 115"/>
              <a:gd name="T18" fmla="*/ 56 w 136"/>
              <a:gd name="T19" fmla="*/ 0 h 115"/>
              <a:gd name="T20" fmla="*/ 19 w 136"/>
              <a:gd name="T21" fmla="*/ 24 h 115"/>
              <a:gd name="T22" fmla="*/ 2 w 136"/>
              <a:gd name="T23" fmla="*/ 32 h 115"/>
              <a:gd name="T24" fmla="*/ 35 w 136"/>
              <a:gd name="T25" fmla="*/ 39 h 115"/>
              <a:gd name="T26" fmla="*/ 29 w 136"/>
              <a:gd name="T27" fmla="*/ 33 h 115"/>
              <a:gd name="T28" fmla="*/ 35 w 136"/>
              <a:gd name="T29" fmla="*/ 27 h 115"/>
              <a:gd name="T30" fmla="*/ 41 w 136"/>
              <a:gd name="T31" fmla="*/ 33 h 115"/>
              <a:gd name="T32" fmla="*/ 35 w 136"/>
              <a:gd name="T33" fmla="*/ 3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6" h="115">
                <a:moveTo>
                  <a:pt x="2" y="32"/>
                </a:moveTo>
                <a:cubicBezTo>
                  <a:pt x="1" y="33"/>
                  <a:pt x="0" y="34"/>
                  <a:pt x="0" y="35"/>
                </a:cubicBezTo>
                <a:cubicBezTo>
                  <a:pt x="0" y="37"/>
                  <a:pt x="1" y="38"/>
                  <a:pt x="2" y="39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90"/>
                  <a:pt x="40" y="115"/>
                  <a:pt x="78" y="115"/>
                </a:cubicBezTo>
                <a:cubicBezTo>
                  <a:pt x="110" y="115"/>
                  <a:pt x="136" y="80"/>
                  <a:pt x="136" y="56"/>
                </a:cubicBezTo>
                <a:cubicBezTo>
                  <a:pt x="136" y="45"/>
                  <a:pt x="132" y="58"/>
                  <a:pt x="123" y="63"/>
                </a:cubicBezTo>
                <a:cubicBezTo>
                  <a:pt x="114" y="68"/>
                  <a:pt x="89" y="72"/>
                  <a:pt x="90" y="46"/>
                </a:cubicBezTo>
                <a:cubicBezTo>
                  <a:pt x="90" y="44"/>
                  <a:pt x="90" y="42"/>
                  <a:pt x="90" y="40"/>
                </a:cubicBezTo>
                <a:cubicBezTo>
                  <a:pt x="90" y="19"/>
                  <a:pt x="77" y="0"/>
                  <a:pt x="56" y="0"/>
                </a:cubicBezTo>
                <a:cubicBezTo>
                  <a:pt x="36" y="0"/>
                  <a:pt x="22" y="11"/>
                  <a:pt x="19" y="24"/>
                </a:cubicBezTo>
                <a:cubicBezTo>
                  <a:pt x="2" y="32"/>
                  <a:pt x="2" y="32"/>
                  <a:pt x="2" y="32"/>
                </a:cubicBezTo>
                <a:moveTo>
                  <a:pt x="35" y="39"/>
                </a:moveTo>
                <a:cubicBezTo>
                  <a:pt x="32" y="39"/>
                  <a:pt x="29" y="36"/>
                  <a:pt x="29" y="33"/>
                </a:cubicBezTo>
                <a:cubicBezTo>
                  <a:pt x="29" y="30"/>
                  <a:pt x="32" y="27"/>
                  <a:pt x="35" y="27"/>
                </a:cubicBezTo>
                <a:cubicBezTo>
                  <a:pt x="38" y="27"/>
                  <a:pt x="41" y="30"/>
                  <a:pt x="41" y="33"/>
                </a:cubicBezTo>
                <a:cubicBezTo>
                  <a:pt x="41" y="36"/>
                  <a:pt x="38" y="39"/>
                  <a:pt x="35" y="39"/>
                </a:cubicBezTo>
              </a:path>
            </a:pathLst>
          </a:custGeom>
          <a:solidFill>
            <a:srgbClr val="358F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25" name="Freeform 164"/>
          <p:cNvSpPr>
            <a:spLocks noEditPoints="1"/>
          </p:cNvSpPr>
          <p:nvPr/>
        </p:nvSpPr>
        <p:spPr bwMode="auto">
          <a:xfrm>
            <a:off x="8610198" y="4280159"/>
            <a:ext cx="255241" cy="359606"/>
          </a:xfrm>
          <a:custGeom>
            <a:avLst/>
            <a:gdLst>
              <a:gd name="T0" fmla="*/ 47 w 95"/>
              <a:gd name="T1" fmla="*/ 0 h 134"/>
              <a:gd name="T2" fmla="*/ 0 w 95"/>
              <a:gd name="T3" fmla="*/ 47 h 134"/>
              <a:gd name="T4" fmla="*/ 47 w 95"/>
              <a:gd name="T5" fmla="*/ 134 h 134"/>
              <a:gd name="T6" fmla="*/ 95 w 95"/>
              <a:gd name="T7" fmla="*/ 47 h 134"/>
              <a:gd name="T8" fmla="*/ 47 w 95"/>
              <a:gd name="T9" fmla="*/ 0 h 134"/>
              <a:gd name="T10" fmla="*/ 47 w 95"/>
              <a:gd name="T11" fmla="*/ 55 h 134"/>
              <a:gd name="T12" fmla="*/ 32 w 95"/>
              <a:gd name="T13" fmla="*/ 40 h 134"/>
              <a:gd name="T14" fmla="*/ 47 w 95"/>
              <a:gd name="T15" fmla="*/ 25 h 134"/>
              <a:gd name="T16" fmla="*/ 62 w 95"/>
              <a:gd name="T17" fmla="*/ 40 h 134"/>
              <a:gd name="T18" fmla="*/ 47 w 95"/>
              <a:gd name="T19" fmla="*/ 55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134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47" y="134"/>
                  <a:pt x="47" y="134"/>
                </a:cubicBezTo>
                <a:cubicBezTo>
                  <a:pt x="47" y="134"/>
                  <a:pt x="95" y="73"/>
                  <a:pt x="95" y="47"/>
                </a:cubicBezTo>
                <a:cubicBezTo>
                  <a:pt x="95" y="21"/>
                  <a:pt x="73" y="0"/>
                  <a:pt x="47" y="0"/>
                </a:cubicBezTo>
                <a:close/>
                <a:moveTo>
                  <a:pt x="47" y="55"/>
                </a:moveTo>
                <a:cubicBezTo>
                  <a:pt x="39" y="55"/>
                  <a:pt x="32" y="48"/>
                  <a:pt x="32" y="40"/>
                </a:cubicBezTo>
                <a:cubicBezTo>
                  <a:pt x="32" y="32"/>
                  <a:pt x="39" y="25"/>
                  <a:pt x="47" y="25"/>
                </a:cubicBezTo>
                <a:cubicBezTo>
                  <a:pt x="55" y="25"/>
                  <a:pt x="62" y="32"/>
                  <a:pt x="62" y="40"/>
                </a:cubicBezTo>
                <a:cubicBezTo>
                  <a:pt x="62" y="48"/>
                  <a:pt x="55" y="55"/>
                  <a:pt x="47" y="5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26" name="Freeform 165"/>
          <p:cNvSpPr>
            <a:spLocks noEditPoints="1"/>
          </p:cNvSpPr>
          <p:nvPr/>
        </p:nvSpPr>
        <p:spPr bwMode="auto">
          <a:xfrm>
            <a:off x="9588057" y="2910931"/>
            <a:ext cx="190580" cy="271122"/>
          </a:xfrm>
          <a:custGeom>
            <a:avLst/>
            <a:gdLst>
              <a:gd name="T0" fmla="*/ 36 w 71"/>
              <a:gd name="T1" fmla="*/ 0 h 101"/>
              <a:gd name="T2" fmla="*/ 0 w 71"/>
              <a:gd name="T3" fmla="*/ 36 h 101"/>
              <a:gd name="T4" fmla="*/ 36 w 71"/>
              <a:gd name="T5" fmla="*/ 101 h 101"/>
              <a:gd name="T6" fmla="*/ 71 w 71"/>
              <a:gd name="T7" fmla="*/ 36 h 101"/>
              <a:gd name="T8" fmla="*/ 36 w 71"/>
              <a:gd name="T9" fmla="*/ 0 h 101"/>
              <a:gd name="T10" fmla="*/ 36 w 71"/>
              <a:gd name="T11" fmla="*/ 41 h 101"/>
              <a:gd name="T12" fmla="*/ 25 w 71"/>
              <a:gd name="T13" fmla="*/ 30 h 101"/>
              <a:gd name="T14" fmla="*/ 36 w 71"/>
              <a:gd name="T15" fmla="*/ 19 h 101"/>
              <a:gd name="T16" fmla="*/ 47 w 71"/>
              <a:gd name="T17" fmla="*/ 30 h 101"/>
              <a:gd name="T18" fmla="*/ 36 w 71"/>
              <a:gd name="T19" fmla="*/ 4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" h="101">
                <a:moveTo>
                  <a:pt x="36" y="0"/>
                </a:moveTo>
                <a:cubicBezTo>
                  <a:pt x="16" y="0"/>
                  <a:pt x="0" y="16"/>
                  <a:pt x="0" y="36"/>
                </a:cubicBezTo>
                <a:cubicBezTo>
                  <a:pt x="0" y="55"/>
                  <a:pt x="36" y="101"/>
                  <a:pt x="36" y="101"/>
                </a:cubicBezTo>
                <a:cubicBezTo>
                  <a:pt x="36" y="101"/>
                  <a:pt x="71" y="55"/>
                  <a:pt x="71" y="36"/>
                </a:cubicBezTo>
                <a:cubicBezTo>
                  <a:pt x="71" y="16"/>
                  <a:pt x="55" y="0"/>
                  <a:pt x="36" y="0"/>
                </a:cubicBezTo>
                <a:close/>
                <a:moveTo>
                  <a:pt x="36" y="41"/>
                </a:moveTo>
                <a:cubicBezTo>
                  <a:pt x="30" y="41"/>
                  <a:pt x="25" y="37"/>
                  <a:pt x="25" y="30"/>
                </a:cubicBezTo>
                <a:cubicBezTo>
                  <a:pt x="25" y="24"/>
                  <a:pt x="30" y="19"/>
                  <a:pt x="36" y="19"/>
                </a:cubicBezTo>
                <a:cubicBezTo>
                  <a:pt x="42" y="19"/>
                  <a:pt x="47" y="24"/>
                  <a:pt x="47" y="30"/>
                </a:cubicBezTo>
                <a:cubicBezTo>
                  <a:pt x="47" y="37"/>
                  <a:pt x="42" y="41"/>
                  <a:pt x="36" y="41"/>
                </a:cubicBezTo>
                <a:close/>
              </a:path>
            </a:pathLst>
          </a:custGeom>
          <a:solidFill>
            <a:srgbClr val="358F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75" name="Group 374"/>
          <p:cNvGrpSpPr/>
          <p:nvPr/>
        </p:nvGrpSpPr>
        <p:grpSpPr>
          <a:xfrm>
            <a:off x="8953924" y="1753838"/>
            <a:ext cx="432209" cy="114574"/>
            <a:chOff x="6073776" y="566738"/>
            <a:chExt cx="604838" cy="160337"/>
          </a:xfrm>
          <a:solidFill>
            <a:srgbClr val="358FCB"/>
          </a:solidFill>
        </p:grpSpPr>
        <p:sp>
          <p:nvSpPr>
            <p:cNvPr id="327" name="Freeform 166"/>
            <p:cNvSpPr>
              <a:spLocks/>
            </p:cNvSpPr>
            <p:nvPr/>
          </p:nvSpPr>
          <p:spPr bwMode="auto">
            <a:xfrm>
              <a:off x="6073776" y="566738"/>
              <a:ext cx="195263" cy="160337"/>
            </a:xfrm>
            <a:custGeom>
              <a:avLst/>
              <a:gdLst>
                <a:gd name="T0" fmla="*/ 11 w 52"/>
                <a:gd name="T1" fmla="*/ 43 h 43"/>
                <a:gd name="T2" fmla="*/ 0 w 52"/>
                <a:gd name="T3" fmla="*/ 0 h 43"/>
                <a:gd name="T4" fmla="*/ 6 w 52"/>
                <a:gd name="T5" fmla="*/ 0 h 43"/>
                <a:gd name="T6" fmla="*/ 11 w 52"/>
                <a:gd name="T7" fmla="*/ 22 h 43"/>
                <a:gd name="T8" fmla="*/ 14 w 52"/>
                <a:gd name="T9" fmla="*/ 37 h 43"/>
                <a:gd name="T10" fmla="*/ 14 w 52"/>
                <a:gd name="T11" fmla="*/ 37 h 43"/>
                <a:gd name="T12" fmla="*/ 18 w 52"/>
                <a:gd name="T13" fmla="*/ 22 h 43"/>
                <a:gd name="T14" fmla="*/ 23 w 52"/>
                <a:gd name="T15" fmla="*/ 0 h 43"/>
                <a:gd name="T16" fmla="*/ 29 w 52"/>
                <a:gd name="T17" fmla="*/ 0 h 43"/>
                <a:gd name="T18" fmla="*/ 34 w 52"/>
                <a:gd name="T19" fmla="*/ 22 h 43"/>
                <a:gd name="T20" fmla="*/ 37 w 52"/>
                <a:gd name="T21" fmla="*/ 36 h 43"/>
                <a:gd name="T22" fmla="*/ 37 w 52"/>
                <a:gd name="T23" fmla="*/ 36 h 43"/>
                <a:gd name="T24" fmla="*/ 41 w 52"/>
                <a:gd name="T25" fmla="*/ 22 h 43"/>
                <a:gd name="T26" fmla="*/ 46 w 52"/>
                <a:gd name="T27" fmla="*/ 0 h 43"/>
                <a:gd name="T28" fmla="*/ 52 w 52"/>
                <a:gd name="T29" fmla="*/ 0 h 43"/>
                <a:gd name="T30" fmla="*/ 40 w 52"/>
                <a:gd name="T31" fmla="*/ 43 h 43"/>
                <a:gd name="T32" fmla="*/ 34 w 52"/>
                <a:gd name="T33" fmla="*/ 43 h 43"/>
                <a:gd name="T34" fmla="*/ 29 w 52"/>
                <a:gd name="T35" fmla="*/ 21 h 43"/>
                <a:gd name="T36" fmla="*/ 26 w 52"/>
                <a:gd name="T37" fmla="*/ 7 h 43"/>
                <a:gd name="T38" fmla="*/ 26 w 52"/>
                <a:gd name="T39" fmla="*/ 7 h 43"/>
                <a:gd name="T40" fmla="*/ 23 w 52"/>
                <a:gd name="T41" fmla="*/ 21 h 43"/>
                <a:gd name="T42" fmla="*/ 17 w 52"/>
                <a:gd name="T43" fmla="*/ 43 h 43"/>
                <a:gd name="T44" fmla="*/ 11 w 52"/>
                <a:gd name="T4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43">
                  <a:moveTo>
                    <a:pt x="11" y="4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7"/>
                    <a:pt x="13" y="32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2"/>
                    <a:pt x="16" y="27"/>
                    <a:pt x="18" y="2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7"/>
                    <a:pt x="37" y="32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2"/>
                    <a:pt x="39" y="27"/>
                    <a:pt x="41" y="2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15"/>
                    <a:pt x="27" y="11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11"/>
                    <a:pt x="24" y="15"/>
                    <a:pt x="23" y="21"/>
                  </a:cubicBezTo>
                  <a:cubicBezTo>
                    <a:pt x="17" y="43"/>
                    <a:pt x="17" y="43"/>
                    <a:pt x="17" y="43"/>
                  </a:cubicBezTo>
                  <a:lnTo>
                    <a:pt x="1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8" name="Freeform 167"/>
            <p:cNvSpPr>
              <a:spLocks/>
            </p:cNvSpPr>
            <p:nvPr/>
          </p:nvSpPr>
          <p:spPr bwMode="auto">
            <a:xfrm>
              <a:off x="6281738" y="566738"/>
              <a:ext cx="195263" cy="160337"/>
            </a:xfrm>
            <a:custGeom>
              <a:avLst/>
              <a:gdLst>
                <a:gd name="T0" fmla="*/ 10 w 52"/>
                <a:gd name="T1" fmla="*/ 43 h 43"/>
                <a:gd name="T2" fmla="*/ 0 w 52"/>
                <a:gd name="T3" fmla="*/ 0 h 43"/>
                <a:gd name="T4" fmla="*/ 5 w 52"/>
                <a:gd name="T5" fmla="*/ 0 h 43"/>
                <a:gd name="T6" fmla="*/ 10 w 52"/>
                <a:gd name="T7" fmla="*/ 22 h 43"/>
                <a:gd name="T8" fmla="*/ 14 w 52"/>
                <a:gd name="T9" fmla="*/ 37 h 43"/>
                <a:gd name="T10" fmla="*/ 14 w 52"/>
                <a:gd name="T11" fmla="*/ 37 h 43"/>
                <a:gd name="T12" fmla="*/ 17 w 52"/>
                <a:gd name="T13" fmla="*/ 22 h 43"/>
                <a:gd name="T14" fmla="*/ 23 w 52"/>
                <a:gd name="T15" fmla="*/ 0 h 43"/>
                <a:gd name="T16" fmla="*/ 29 w 52"/>
                <a:gd name="T17" fmla="*/ 0 h 43"/>
                <a:gd name="T18" fmla="*/ 34 w 52"/>
                <a:gd name="T19" fmla="*/ 22 h 43"/>
                <a:gd name="T20" fmla="*/ 37 w 52"/>
                <a:gd name="T21" fmla="*/ 36 h 43"/>
                <a:gd name="T22" fmla="*/ 37 w 52"/>
                <a:gd name="T23" fmla="*/ 36 h 43"/>
                <a:gd name="T24" fmla="*/ 40 w 52"/>
                <a:gd name="T25" fmla="*/ 22 h 43"/>
                <a:gd name="T26" fmla="*/ 46 w 52"/>
                <a:gd name="T27" fmla="*/ 0 h 43"/>
                <a:gd name="T28" fmla="*/ 52 w 52"/>
                <a:gd name="T29" fmla="*/ 0 h 43"/>
                <a:gd name="T30" fmla="*/ 40 w 52"/>
                <a:gd name="T31" fmla="*/ 43 h 43"/>
                <a:gd name="T32" fmla="*/ 34 w 52"/>
                <a:gd name="T33" fmla="*/ 43 h 43"/>
                <a:gd name="T34" fmla="*/ 28 w 52"/>
                <a:gd name="T35" fmla="*/ 21 h 43"/>
                <a:gd name="T36" fmla="*/ 26 w 52"/>
                <a:gd name="T37" fmla="*/ 7 h 43"/>
                <a:gd name="T38" fmla="*/ 25 w 52"/>
                <a:gd name="T39" fmla="*/ 7 h 43"/>
                <a:gd name="T40" fmla="*/ 22 w 52"/>
                <a:gd name="T41" fmla="*/ 21 h 43"/>
                <a:gd name="T42" fmla="*/ 16 w 52"/>
                <a:gd name="T43" fmla="*/ 43 h 43"/>
                <a:gd name="T44" fmla="*/ 10 w 52"/>
                <a:gd name="T4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43">
                  <a:moveTo>
                    <a:pt x="10" y="4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2" y="27"/>
                    <a:pt x="13" y="32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2"/>
                    <a:pt x="16" y="27"/>
                    <a:pt x="17" y="2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7"/>
                    <a:pt x="36" y="32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2"/>
                    <a:pt x="39" y="27"/>
                    <a:pt x="40" y="2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15"/>
                    <a:pt x="26" y="11"/>
                    <a:pt x="26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11"/>
                    <a:pt x="24" y="15"/>
                    <a:pt x="22" y="21"/>
                  </a:cubicBezTo>
                  <a:cubicBezTo>
                    <a:pt x="16" y="43"/>
                    <a:pt x="16" y="43"/>
                    <a:pt x="16" y="43"/>
                  </a:cubicBezTo>
                  <a:lnTo>
                    <a:pt x="1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9" name="Freeform 168"/>
            <p:cNvSpPr>
              <a:spLocks/>
            </p:cNvSpPr>
            <p:nvPr/>
          </p:nvSpPr>
          <p:spPr bwMode="auto">
            <a:xfrm>
              <a:off x="6483351" y="566738"/>
              <a:ext cx="195263" cy="160337"/>
            </a:xfrm>
            <a:custGeom>
              <a:avLst/>
              <a:gdLst>
                <a:gd name="T0" fmla="*/ 11 w 52"/>
                <a:gd name="T1" fmla="*/ 43 h 43"/>
                <a:gd name="T2" fmla="*/ 0 w 52"/>
                <a:gd name="T3" fmla="*/ 0 h 43"/>
                <a:gd name="T4" fmla="*/ 6 w 52"/>
                <a:gd name="T5" fmla="*/ 0 h 43"/>
                <a:gd name="T6" fmla="*/ 11 w 52"/>
                <a:gd name="T7" fmla="*/ 22 h 43"/>
                <a:gd name="T8" fmla="*/ 14 w 52"/>
                <a:gd name="T9" fmla="*/ 37 h 43"/>
                <a:gd name="T10" fmla="*/ 14 w 52"/>
                <a:gd name="T11" fmla="*/ 37 h 43"/>
                <a:gd name="T12" fmla="*/ 18 w 52"/>
                <a:gd name="T13" fmla="*/ 22 h 43"/>
                <a:gd name="T14" fmla="*/ 23 w 52"/>
                <a:gd name="T15" fmla="*/ 0 h 43"/>
                <a:gd name="T16" fmla="*/ 29 w 52"/>
                <a:gd name="T17" fmla="*/ 0 h 43"/>
                <a:gd name="T18" fmla="*/ 34 w 52"/>
                <a:gd name="T19" fmla="*/ 22 h 43"/>
                <a:gd name="T20" fmla="*/ 37 w 52"/>
                <a:gd name="T21" fmla="*/ 36 h 43"/>
                <a:gd name="T22" fmla="*/ 37 w 52"/>
                <a:gd name="T23" fmla="*/ 36 h 43"/>
                <a:gd name="T24" fmla="*/ 41 w 52"/>
                <a:gd name="T25" fmla="*/ 22 h 43"/>
                <a:gd name="T26" fmla="*/ 46 w 52"/>
                <a:gd name="T27" fmla="*/ 0 h 43"/>
                <a:gd name="T28" fmla="*/ 52 w 52"/>
                <a:gd name="T29" fmla="*/ 0 h 43"/>
                <a:gd name="T30" fmla="*/ 40 w 52"/>
                <a:gd name="T31" fmla="*/ 43 h 43"/>
                <a:gd name="T32" fmla="*/ 34 w 52"/>
                <a:gd name="T33" fmla="*/ 43 h 43"/>
                <a:gd name="T34" fmla="*/ 29 w 52"/>
                <a:gd name="T35" fmla="*/ 21 h 43"/>
                <a:gd name="T36" fmla="*/ 26 w 52"/>
                <a:gd name="T37" fmla="*/ 7 h 43"/>
                <a:gd name="T38" fmla="*/ 26 w 52"/>
                <a:gd name="T39" fmla="*/ 7 h 43"/>
                <a:gd name="T40" fmla="*/ 23 w 52"/>
                <a:gd name="T41" fmla="*/ 21 h 43"/>
                <a:gd name="T42" fmla="*/ 17 w 52"/>
                <a:gd name="T43" fmla="*/ 43 h 43"/>
                <a:gd name="T44" fmla="*/ 11 w 52"/>
                <a:gd name="T4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43">
                  <a:moveTo>
                    <a:pt x="11" y="4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7"/>
                    <a:pt x="13" y="32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2"/>
                    <a:pt x="16" y="27"/>
                    <a:pt x="18" y="2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7"/>
                    <a:pt x="37" y="32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2"/>
                    <a:pt x="40" y="27"/>
                    <a:pt x="41" y="2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15"/>
                    <a:pt x="27" y="11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11"/>
                    <a:pt x="24" y="15"/>
                    <a:pt x="23" y="21"/>
                  </a:cubicBezTo>
                  <a:cubicBezTo>
                    <a:pt x="17" y="43"/>
                    <a:pt x="17" y="43"/>
                    <a:pt x="17" y="43"/>
                  </a:cubicBezTo>
                  <a:lnTo>
                    <a:pt x="1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83" name="Group 382"/>
          <p:cNvGrpSpPr/>
          <p:nvPr/>
        </p:nvGrpSpPr>
        <p:grpSpPr>
          <a:xfrm>
            <a:off x="8242651" y="5242134"/>
            <a:ext cx="429940" cy="487795"/>
            <a:chOff x="5078413" y="5448300"/>
            <a:chExt cx="601663" cy="682625"/>
          </a:xfrm>
          <a:solidFill>
            <a:srgbClr val="358FCB"/>
          </a:solidFill>
        </p:grpSpPr>
        <p:sp>
          <p:nvSpPr>
            <p:cNvPr id="330" name="Freeform 169"/>
            <p:cNvSpPr>
              <a:spLocks/>
            </p:cNvSpPr>
            <p:nvPr/>
          </p:nvSpPr>
          <p:spPr bwMode="auto">
            <a:xfrm>
              <a:off x="5364163" y="5635625"/>
              <a:ext cx="44450" cy="85725"/>
            </a:xfrm>
            <a:custGeom>
              <a:avLst/>
              <a:gdLst>
                <a:gd name="T0" fmla="*/ 6 w 12"/>
                <a:gd name="T1" fmla="*/ 18 h 23"/>
                <a:gd name="T2" fmla="*/ 1 w 12"/>
                <a:gd name="T3" fmla="*/ 10 h 23"/>
                <a:gd name="T4" fmla="*/ 1 w 12"/>
                <a:gd name="T5" fmla="*/ 16 h 23"/>
                <a:gd name="T6" fmla="*/ 2 w 12"/>
                <a:gd name="T7" fmla="*/ 23 h 23"/>
                <a:gd name="T8" fmla="*/ 6 w 12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3">
                  <a:moveTo>
                    <a:pt x="6" y="18"/>
                  </a:moveTo>
                  <a:cubicBezTo>
                    <a:pt x="12" y="5"/>
                    <a:pt x="1" y="0"/>
                    <a:pt x="1" y="10"/>
                  </a:cubicBezTo>
                  <a:cubicBezTo>
                    <a:pt x="0" y="12"/>
                    <a:pt x="0" y="14"/>
                    <a:pt x="1" y="16"/>
                  </a:cubicBezTo>
                  <a:cubicBezTo>
                    <a:pt x="1" y="18"/>
                    <a:pt x="1" y="21"/>
                    <a:pt x="2" y="23"/>
                  </a:cubicBezTo>
                  <a:cubicBezTo>
                    <a:pt x="4" y="22"/>
                    <a:pt x="5" y="20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1" name="Freeform 170"/>
            <p:cNvSpPr>
              <a:spLocks/>
            </p:cNvSpPr>
            <p:nvPr/>
          </p:nvSpPr>
          <p:spPr bwMode="auto">
            <a:xfrm>
              <a:off x="5262563" y="5691188"/>
              <a:ext cx="30163" cy="38100"/>
            </a:xfrm>
            <a:custGeom>
              <a:avLst/>
              <a:gdLst>
                <a:gd name="T0" fmla="*/ 4 w 8"/>
                <a:gd name="T1" fmla="*/ 8 h 10"/>
                <a:gd name="T2" fmla="*/ 8 w 8"/>
                <a:gd name="T3" fmla="*/ 10 h 10"/>
                <a:gd name="T4" fmla="*/ 1 w 8"/>
                <a:gd name="T5" fmla="*/ 0 h 10"/>
                <a:gd name="T6" fmla="*/ 4 w 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4" y="8"/>
                  </a:moveTo>
                  <a:cubicBezTo>
                    <a:pt x="5" y="9"/>
                    <a:pt x="6" y="9"/>
                    <a:pt x="8" y="10"/>
                  </a:cubicBezTo>
                  <a:cubicBezTo>
                    <a:pt x="6" y="6"/>
                    <a:pt x="4" y="2"/>
                    <a:pt x="1" y="0"/>
                  </a:cubicBezTo>
                  <a:cubicBezTo>
                    <a:pt x="0" y="4"/>
                    <a:pt x="1" y="6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2" name="Freeform 171"/>
            <p:cNvSpPr>
              <a:spLocks/>
            </p:cNvSpPr>
            <p:nvPr/>
          </p:nvSpPr>
          <p:spPr bwMode="auto">
            <a:xfrm>
              <a:off x="5432426" y="5740400"/>
              <a:ext cx="71438" cy="52387"/>
            </a:xfrm>
            <a:custGeom>
              <a:avLst/>
              <a:gdLst>
                <a:gd name="T0" fmla="*/ 6 w 19"/>
                <a:gd name="T1" fmla="*/ 14 h 14"/>
                <a:gd name="T2" fmla="*/ 12 w 19"/>
                <a:gd name="T3" fmla="*/ 12 h 14"/>
                <a:gd name="T4" fmla="*/ 13 w 19"/>
                <a:gd name="T5" fmla="*/ 1 h 14"/>
                <a:gd name="T6" fmla="*/ 0 w 19"/>
                <a:gd name="T7" fmla="*/ 13 h 14"/>
                <a:gd name="T8" fmla="*/ 6 w 1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4">
                  <a:moveTo>
                    <a:pt x="6" y="14"/>
                  </a:moveTo>
                  <a:cubicBezTo>
                    <a:pt x="8" y="14"/>
                    <a:pt x="10" y="13"/>
                    <a:pt x="12" y="12"/>
                  </a:cubicBezTo>
                  <a:cubicBezTo>
                    <a:pt x="19" y="8"/>
                    <a:pt x="19" y="4"/>
                    <a:pt x="13" y="1"/>
                  </a:cubicBezTo>
                  <a:cubicBezTo>
                    <a:pt x="8" y="0"/>
                    <a:pt x="3" y="6"/>
                    <a:pt x="0" y="13"/>
                  </a:cubicBezTo>
                  <a:cubicBezTo>
                    <a:pt x="2" y="14"/>
                    <a:pt x="4" y="14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3" name="Freeform 172"/>
            <p:cNvSpPr>
              <a:spLocks/>
            </p:cNvSpPr>
            <p:nvPr/>
          </p:nvSpPr>
          <p:spPr bwMode="auto">
            <a:xfrm>
              <a:off x="5326063" y="5751513"/>
              <a:ext cx="87313" cy="214312"/>
            </a:xfrm>
            <a:custGeom>
              <a:avLst/>
              <a:gdLst>
                <a:gd name="T0" fmla="*/ 23 w 23"/>
                <a:gd name="T1" fmla="*/ 13 h 57"/>
                <a:gd name="T2" fmla="*/ 13 w 23"/>
                <a:gd name="T3" fmla="*/ 7 h 57"/>
                <a:gd name="T4" fmla="*/ 9 w 23"/>
                <a:gd name="T5" fmla="*/ 0 h 57"/>
                <a:gd name="T6" fmla="*/ 0 w 23"/>
                <a:gd name="T7" fmla="*/ 2 h 57"/>
                <a:gd name="T8" fmla="*/ 8 w 23"/>
                <a:gd name="T9" fmla="*/ 55 h 57"/>
                <a:gd name="T10" fmla="*/ 7 w 23"/>
                <a:gd name="T11" fmla="*/ 57 h 57"/>
                <a:gd name="T12" fmla="*/ 14 w 23"/>
                <a:gd name="T13" fmla="*/ 57 h 57"/>
                <a:gd name="T14" fmla="*/ 23 w 23"/>
                <a:gd name="T15" fmla="*/ 57 h 57"/>
                <a:gd name="T16" fmla="*/ 23 w 23"/>
                <a:gd name="T17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7">
                  <a:moveTo>
                    <a:pt x="23" y="13"/>
                  </a:moveTo>
                  <a:cubicBezTo>
                    <a:pt x="19" y="12"/>
                    <a:pt x="15" y="9"/>
                    <a:pt x="13" y="7"/>
                  </a:cubicBezTo>
                  <a:cubicBezTo>
                    <a:pt x="12" y="5"/>
                    <a:pt x="10" y="3"/>
                    <a:pt x="9" y="0"/>
                  </a:cubicBezTo>
                  <a:cubicBezTo>
                    <a:pt x="6" y="1"/>
                    <a:pt x="3" y="2"/>
                    <a:pt x="0" y="2"/>
                  </a:cubicBezTo>
                  <a:cubicBezTo>
                    <a:pt x="5" y="19"/>
                    <a:pt x="6" y="37"/>
                    <a:pt x="8" y="55"/>
                  </a:cubicBezTo>
                  <a:cubicBezTo>
                    <a:pt x="8" y="55"/>
                    <a:pt x="7" y="56"/>
                    <a:pt x="7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18" y="42"/>
                    <a:pt x="18" y="27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4" name="Freeform 173"/>
            <p:cNvSpPr>
              <a:spLocks/>
            </p:cNvSpPr>
            <p:nvPr/>
          </p:nvSpPr>
          <p:spPr bwMode="auto">
            <a:xfrm>
              <a:off x="5078413" y="5448300"/>
              <a:ext cx="601663" cy="522287"/>
            </a:xfrm>
            <a:custGeom>
              <a:avLst/>
              <a:gdLst>
                <a:gd name="T0" fmla="*/ 121 w 160"/>
                <a:gd name="T1" fmla="*/ 15 h 139"/>
                <a:gd name="T2" fmla="*/ 80 w 160"/>
                <a:gd name="T3" fmla="*/ 0 h 139"/>
                <a:gd name="T4" fmla="*/ 39 w 160"/>
                <a:gd name="T5" fmla="*/ 15 h 139"/>
                <a:gd name="T6" fmla="*/ 32 w 160"/>
                <a:gd name="T7" fmla="*/ 99 h 139"/>
                <a:gd name="T8" fmla="*/ 43 w 160"/>
                <a:gd name="T9" fmla="*/ 128 h 139"/>
                <a:gd name="T10" fmla="*/ 48 w 160"/>
                <a:gd name="T11" fmla="*/ 138 h 139"/>
                <a:gd name="T12" fmla="*/ 68 w 160"/>
                <a:gd name="T13" fmla="*/ 138 h 139"/>
                <a:gd name="T14" fmla="*/ 60 w 160"/>
                <a:gd name="T15" fmla="*/ 84 h 139"/>
                <a:gd name="T16" fmla="*/ 59 w 160"/>
                <a:gd name="T17" fmla="*/ 83 h 139"/>
                <a:gd name="T18" fmla="*/ 51 w 160"/>
                <a:gd name="T19" fmla="*/ 80 h 139"/>
                <a:gd name="T20" fmla="*/ 42 w 160"/>
                <a:gd name="T21" fmla="*/ 66 h 139"/>
                <a:gd name="T22" fmla="*/ 63 w 160"/>
                <a:gd name="T23" fmla="*/ 74 h 139"/>
                <a:gd name="T24" fmla="*/ 64 w 160"/>
                <a:gd name="T25" fmla="*/ 77 h 139"/>
                <a:gd name="T26" fmla="*/ 73 w 160"/>
                <a:gd name="T27" fmla="*/ 76 h 139"/>
                <a:gd name="T28" fmla="*/ 78 w 160"/>
                <a:gd name="T29" fmla="*/ 48 h 139"/>
                <a:gd name="T30" fmla="*/ 89 w 160"/>
                <a:gd name="T31" fmla="*/ 59 h 139"/>
                <a:gd name="T32" fmla="*/ 80 w 160"/>
                <a:gd name="T33" fmla="*/ 77 h 139"/>
                <a:gd name="T34" fmla="*/ 82 w 160"/>
                <a:gd name="T35" fmla="*/ 80 h 139"/>
                <a:gd name="T36" fmla="*/ 91 w 160"/>
                <a:gd name="T37" fmla="*/ 89 h 139"/>
                <a:gd name="T38" fmla="*/ 94 w 160"/>
                <a:gd name="T39" fmla="*/ 83 h 139"/>
                <a:gd name="T40" fmla="*/ 109 w 160"/>
                <a:gd name="T41" fmla="*/ 73 h 139"/>
                <a:gd name="T42" fmla="*/ 117 w 160"/>
                <a:gd name="T43" fmla="*/ 85 h 139"/>
                <a:gd name="T44" fmla="*/ 93 w 160"/>
                <a:gd name="T45" fmla="*/ 96 h 139"/>
                <a:gd name="T46" fmla="*/ 91 w 160"/>
                <a:gd name="T47" fmla="*/ 101 h 139"/>
                <a:gd name="T48" fmla="*/ 95 w 160"/>
                <a:gd name="T49" fmla="*/ 136 h 139"/>
                <a:gd name="T50" fmla="*/ 95 w 160"/>
                <a:gd name="T51" fmla="*/ 138 h 139"/>
                <a:gd name="T52" fmla="*/ 112 w 160"/>
                <a:gd name="T53" fmla="*/ 138 h 139"/>
                <a:gd name="T54" fmla="*/ 117 w 160"/>
                <a:gd name="T55" fmla="*/ 128 h 139"/>
                <a:gd name="T56" fmla="*/ 128 w 160"/>
                <a:gd name="T57" fmla="*/ 99 h 139"/>
                <a:gd name="T58" fmla="*/ 121 w 160"/>
                <a:gd name="T59" fmla="*/ 1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0" h="139">
                  <a:moveTo>
                    <a:pt x="121" y="15"/>
                  </a:moveTo>
                  <a:cubicBezTo>
                    <a:pt x="113" y="8"/>
                    <a:pt x="103" y="0"/>
                    <a:pt x="80" y="0"/>
                  </a:cubicBezTo>
                  <a:cubicBezTo>
                    <a:pt x="57" y="0"/>
                    <a:pt x="47" y="8"/>
                    <a:pt x="39" y="15"/>
                  </a:cubicBezTo>
                  <a:cubicBezTo>
                    <a:pt x="0" y="54"/>
                    <a:pt x="30" y="94"/>
                    <a:pt x="32" y="99"/>
                  </a:cubicBezTo>
                  <a:cubicBezTo>
                    <a:pt x="35" y="103"/>
                    <a:pt x="42" y="118"/>
                    <a:pt x="43" y="128"/>
                  </a:cubicBezTo>
                  <a:cubicBezTo>
                    <a:pt x="44" y="139"/>
                    <a:pt x="48" y="138"/>
                    <a:pt x="48" y="138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7" y="120"/>
                    <a:pt x="66" y="101"/>
                    <a:pt x="60" y="84"/>
                  </a:cubicBezTo>
                  <a:cubicBezTo>
                    <a:pt x="60" y="84"/>
                    <a:pt x="60" y="83"/>
                    <a:pt x="59" y="83"/>
                  </a:cubicBezTo>
                  <a:cubicBezTo>
                    <a:pt x="57" y="82"/>
                    <a:pt x="54" y="81"/>
                    <a:pt x="51" y="80"/>
                  </a:cubicBezTo>
                  <a:cubicBezTo>
                    <a:pt x="47" y="77"/>
                    <a:pt x="40" y="72"/>
                    <a:pt x="42" y="66"/>
                  </a:cubicBezTo>
                  <a:cubicBezTo>
                    <a:pt x="48" y="48"/>
                    <a:pt x="59" y="65"/>
                    <a:pt x="63" y="74"/>
                  </a:cubicBezTo>
                  <a:cubicBezTo>
                    <a:pt x="63" y="75"/>
                    <a:pt x="63" y="76"/>
                    <a:pt x="64" y="77"/>
                  </a:cubicBezTo>
                  <a:cubicBezTo>
                    <a:pt x="67" y="78"/>
                    <a:pt x="70" y="77"/>
                    <a:pt x="73" y="76"/>
                  </a:cubicBezTo>
                  <a:cubicBezTo>
                    <a:pt x="70" y="66"/>
                    <a:pt x="68" y="52"/>
                    <a:pt x="78" y="48"/>
                  </a:cubicBezTo>
                  <a:cubicBezTo>
                    <a:pt x="84" y="46"/>
                    <a:pt x="89" y="54"/>
                    <a:pt x="89" y="59"/>
                  </a:cubicBezTo>
                  <a:cubicBezTo>
                    <a:pt x="89" y="66"/>
                    <a:pt x="85" y="73"/>
                    <a:pt x="80" y="77"/>
                  </a:cubicBezTo>
                  <a:cubicBezTo>
                    <a:pt x="80" y="78"/>
                    <a:pt x="81" y="79"/>
                    <a:pt x="82" y="80"/>
                  </a:cubicBezTo>
                  <a:cubicBezTo>
                    <a:pt x="84" y="84"/>
                    <a:pt x="87" y="87"/>
                    <a:pt x="91" y="89"/>
                  </a:cubicBezTo>
                  <a:cubicBezTo>
                    <a:pt x="92" y="87"/>
                    <a:pt x="93" y="85"/>
                    <a:pt x="94" y="83"/>
                  </a:cubicBezTo>
                  <a:cubicBezTo>
                    <a:pt x="97" y="79"/>
                    <a:pt x="103" y="72"/>
                    <a:pt x="109" y="73"/>
                  </a:cubicBezTo>
                  <a:cubicBezTo>
                    <a:pt x="114" y="74"/>
                    <a:pt x="119" y="80"/>
                    <a:pt x="117" y="85"/>
                  </a:cubicBezTo>
                  <a:cubicBezTo>
                    <a:pt x="114" y="97"/>
                    <a:pt x="103" y="99"/>
                    <a:pt x="93" y="96"/>
                  </a:cubicBezTo>
                  <a:cubicBezTo>
                    <a:pt x="92" y="98"/>
                    <a:pt x="91" y="100"/>
                    <a:pt x="91" y="101"/>
                  </a:cubicBezTo>
                  <a:cubicBezTo>
                    <a:pt x="90" y="113"/>
                    <a:pt x="91" y="125"/>
                    <a:pt x="95" y="136"/>
                  </a:cubicBezTo>
                  <a:cubicBezTo>
                    <a:pt x="95" y="136"/>
                    <a:pt x="95" y="137"/>
                    <a:pt x="95" y="138"/>
                  </a:cubicBezTo>
                  <a:cubicBezTo>
                    <a:pt x="112" y="138"/>
                    <a:pt x="112" y="138"/>
                    <a:pt x="112" y="138"/>
                  </a:cubicBezTo>
                  <a:cubicBezTo>
                    <a:pt x="112" y="138"/>
                    <a:pt x="116" y="139"/>
                    <a:pt x="117" y="128"/>
                  </a:cubicBezTo>
                  <a:cubicBezTo>
                    <a:pt x="118" y="118"/>
                    <a:pt x="125" y="103"/>
                    <a:pt x="128" y="99"/>
                  </a:cubicBezTo>
                  <a:cubicBezTo>
                    <a:pt x="130" y="94"/>
                    <a:pt x="160" y="54"/>
                    <a:pt x="1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5" name="Freeform 174"/>
            <p:cNvSpPr>
              <a:spLocks/>
            </p:cNvSpPr>
            <p:nvPr/>
          </p:nvSpPr>
          <p:spPr bwMode="auto">
            <a:xfrm>
              <a:off x="5251451" y="5988050"/>
              <a:ext cx="263525" cy="46037"/>
            </a:xfrm>
            <a:custGeom>
              <a:avLst/>
              <a:gdLst>
                <a:gd name="T0" fmla="*/ 64 w 70"/>
                <a:gd name="T1" fmla="*/ 0 h 12"/>
                <a:gd name="T2" fmla="*/ 6 w 70"/>
                <a:gd name="T3" fmla="*/ 0 h 12"/>
                <a:gd name="T4" fmla="*/ 0 w 70"/>
                <a:gd name="T5" fmla="*/ 6 h 12"/>
                <a:gd name="T6" fmla="*/ 6 w 70"/>
                <a:gd name="T7" fmla="*/ 12 h 12"/>
                <a:gd name="T8" fmla="*/ 64 w 70"/>
                <a:gd name="T9" fmla="*/ 12 h 12"/>
                <a:gd name="T10" fmla="*/ 70 w 70"/>
                <a:gd name="T11" fmla="*/ 6 h 12"/>
                <a:gd name="T12" fmla="*/ 64 w 7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2">
                  <a:moveTo>
                    <a:pt x="6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7" y="12"/>
                    <a:pt x="70" y="10"/>
                    <a:pt x="70" y="6"/>
                  </a:cubicBezTo>
                  <a:cubicBezTo>
                    <a:pt x="70" y="3"/>
                    <a:pt x="67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6" name="Freeform 175"/>
            <p:cNvSpPr>
              <a:spLocks/>
            </p:cNvSpPr>
            <p:nvPr/>
          </p:nvSpPr>
          <p:spPr bwMode="auto">
            <a:xfrm>
              <a:off x="5259388" y="6045200"/>
              <a:ext cx="247650" cy="41275"/>
            </a:xfrm>
            <a:custGeom>
              <a:avLst/>
              <a:gdLst>
                <a:gd name="T0" fmla="*/ 61 w 66"/>
                <a:gd name="T1" fmla="*/ 0 h 11"/>
                <a:gd name="T2" fmla="*/ 6 w 66"/>
                <a:gd name="T3" fmla="*/ 0 h 11"/>
                <a:gd name="T4" fmla="*/ 0 w 66"/>
                <a:gd name="T5" fmla="*/ 6 h 11"/>
                <a:gd name="T6" fmla="*/ 6 w 66"/>
                <a:gd name="T7" fmla="*/ 11 h 11"/>
                <a:gd name="T8" fmla="*/ 61 w 66"/>
                <a:gd name="T9" fmla="*/ 11 h 11"/>
                <a:gd name="T10" fmla="*/ 66 w 66"/>
                <a:gd name="T11" fmla="*/ 6 h 11"/>
                <a:gd name="T12" fmla="*/ 61 w 6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1">
                  <a:moveTo>
                    <a:pt x="6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6" y="9"/>
                    <a:pt x="66" y="6"/>
                  </a:cubicBezTo>
                  <a:cubicBezTo>
                    <a:pt x="66" y="3"/>
                    <a:pt x="64" y="0"/>
                    <a:pt x="6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7" name="Freeform 176"/>
            <p:cNvSpPr>
              <a:spLocks/>
            </p:cNvSpPr>
            <p:nvPr/>
          </p:nvSpPr>
          <p:spPr bwMode="auto">
            <a:xfrm>
              <a:off x="5314951" y="6097588"/>
              <a:ext cx="136525" cy="33337"/>
            </a:xfrm>
            <a:custGeom>
              <a:avLst/>
              <a:gdLst>
                <a:gd name="T0" fmla="*/ 32 w 36"/>
                <a:gd name="T1" fmla="*/ 0 h 9"/>
                <a:gd name="T2" fmla="*/ 4 w 36"/>
                <a:gd name="T3" fmla="*/ 0 h 9"/>
                <a:gd name="T4" fmla="*/ 0 w 36"/>
                <a:gd name="T5" fmla="*/ 4 h 9"/>
                <a:gd name="T6" fmla="*/ 4 w 36"/>
                <a:gd name="T7" fmla="*/ 9 h 9"/>
                <a:gd name="T8" fmla="*/ 32 w 36"/>
                <a:gd name="T9" fmla="*/ 9 h 9"/>
                <a:gd name="T10" fmla="*/ 36 w 36"/>
                <a:gd name="T11" fmla="*/ 4 h 9"/>
                <a:gd name="T12" fmla="*/ 32 w 36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9">
                  <a:moveTo>
                    <a:pt x="3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4" y="9"/>
                    <a:pt x="36" y="7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38" name="Freeform 177"/>
          <p:cNvSpPr>
            <a:spLocks noEditPoints="1"/>
          </p:cNvSpPr>
          <p:nvPr/>
        </p:nvSpPr>
        <p:spPr bwMode="auto">
          <a:xfrm>
            <a:off x="8374243" y="2204197"/>
            <a:ext cx="292676" cy="381160"/>
          </a:xfrm>
          <a:custGeom>
            <a:avLst/>
            <a:gdLst>
              <a:gd name="T0" fmla="*/ 253 w 258"/>
              <a:gd name="T1" fmla="*/ 303 h 336"/>
              <a:gd name="T2" fmla="*/ 142 w 258"/>
              <a:gd name="T3" fmla="*/ 254 h 336"/>
              <a:gd name="T4" fmla="*/ 232 w 258"/>
              <a:gd name="T5" fmla="*/ 43 h 336"/>
              <a:gd name="T6" fmla="*/ 97 w 258"/>
              <a:gd name="T7" fmla="*/ 235 h 336"/>
              <a:gd name="T8" fmla="*/ 0 w 258"/>
              <a:gd name="T9" fmla="*/ 190 h 336"/>
              <a:gd name="T10" fmla="*/ 258 w 258"/>
              <a:gd name="T11" fmla="*/ 0 h 336"/>
              <a:gd name="T12" fmla="*/ 253 w 258"/>
              <a:gd name="T13" fmla="*/ 303 h 336"/>
              <a:gd name="T14" fmla="*/ 109 w 258"/>
              <a:gd name="T15" fmla="*/ 336 h 336"/>
              <a:gd name="T16" fmla="*/ 92 w 258"/>
              <a:gd name="T17" fmla="*/ 263 h 336"/>
              <a:gd name="T18" fmla="*/ 154 w 258"/>
              <a:gd name="T19" fmla="*/ 287 h 336"/>
              <a:gd name="T20" fmla="*/ 109 w 258"/>
              <a:gd name="T21" fmla="*/ 33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8" h="336">
                <a:moveTo>
                  <a:pt x="253" y="303"/>
                </a:moveTo>
                <a:lnTo>
                  <a:pt x="142" y="254"/>
                </a:lnTo>
                <a:lnTo>
                  <a:pt x="232" y="43"/>
                </a:lnTo>
                <a:lnTo>
                  <a:pt x="97" y="235"/>
                </a:lnTo>
                <a:lnTo>
                  <a:pt x="0" y="190"/>
                </a:lnTo>
                <a:lnTo>
                  <a:pt x="258" y="0"/>
                </a:lnTo>
                <a:lnTo>
                  <a:pt x="253" y="303"/>
                </a:lnTo>
                <a:close/>
                <a:moveTo>
                  <a:pt x="109" y="336"/>
                </a:moveTo>
                <a:lnTo>
                  <a:pt x="92" y="263"/>
                </a:lnTo>
                <a:lnTo>
                  <a:pt x="154" y="287"/>
                </a:lnTo>
                <a:lnTo>
                  <a:pt x="109" y="336"/>
                </a:lnTo>
                <a:close/>
              </a:path>
            </a:pathLst>
          </a:custGeom>
          <a:solidFill>
            <a:srgbClr val="358F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76" name="Group 375"/>
          <p:cNvGrpSpPr/>
          <p:nvPr/>
        </p:nvGrpSpPr>
        <p:grpSpPr>
          <a:xfrm>
            <a:off x="9920438" y="1948955"/>
            <a:ext cx="390236" cy="398176"/>
            <a:chOff x="7426326" y="839788"/>
            <a:chExt cx="546100" cy="557212"/>
          </a:xfrm>
          <a:solidFill>
            <a:srgbClr val="4E9F8E"/>
          </a:solidFill>
        </p:grpSpPr>
        <p:sp>
          <p:nvSpPr>
            <p:cNvPr id="339" name="Freeform 178"/>
            <p:cNvSpPr>
              <a:spLocks noEditPoints="1"/>
            </p:cNvSpPr>
            <p:nvPr/>
          </p:nvSpPr>
          <p:spPr bwMode="auto">
            <a:xfrm>
              <a:off x="7426326" y="1017588"/>
              <a:ext cx="381000" cy="379412"/>
            </a:xfrm>
            <a:custGeom>
              <a:avLst/>
              <a:gdLst>
                <a:gd name="T0" fmla="*/ 15 w 101"/>
                <a:gd name="T1" fmla="*/ 76 h 101"/>
                <a:gd name="T2" fmla="*/ 9 w 101"/>
                <a:gd name="T3" fmla="*/ 81 h 101"/>
                <a:gd name="T4" fmla="*/ 21 w 101"/>
                <a:gd name="T5" fmla="*/ 92 h 101"/>
                <a:gd name="T6" fmla="*/ 26 w 101"/>
                <a:gd name="T7" fmla="*/ 87 h 101"/>
                <a:gd name="T8" fmla="*/ 43 w 101"/>
                <a:gd name="T9" fmla="*/ 93 h 101"/>
                <a:gd name="T10" fmla="*/ 43 w 101"/>
                <a:gd name="T11" fmla="*/ 101 h 101"/>
                <a:gd name="T12" fmla="*/ 59 w 101"/>
                <a:gd name="T13" fmla="*/ 101 h 101"/>
                <a:gd name="T14" fmla="*/ 59 w 101"/>
                <a:gd name="T15" fmla="*/ 93 h 101"/>
                <a:gd name="T16" fmla="*/ 75 w 101"/>
                <a:gd name="T17" fmla="*/ 86 h 101"/>
                <a:gd name="T18" fmla="*/ 81 w 101"/>
                <a:gd name="T19" fmla="*/ 91 h 101"/>
                <a:gd name="T20" fmla="*/ 92 w 101"/>
                <a:gd name="T21" fmla="*/ 80 h 101"/>
                <a:gd name="T22" fmla="*/ 87 w 101"/>
                <a:gd name="T23" fmla="*/ 75 h 101"/>
                <a:gd name="T24" fmla="*/ 93 w 101"/>
                <a:gd name="T25" fmla="*/ 58 h 101"/>
                <a:gd name="T26" fmla="*/ 101 w 101"/>
                <a:gd name="T27" fmla="*/ 58 h 101"/>
                <a:gd name="T28" fmla="*/ 101 w 101"/>
                <a:gd name="T29" fmla="*/ 42 h 101"/>
                <a:gd name="T30" fmla="*/ 93 w 101"/>
                <a:gd name="T31" fmla="*/ 42 h 101"/>
                <a:gd name="T32" fmla="*/ 86 w 101"/>
                <a:gd name="T33" fmla="*/ 25 h 101"/>
                <a:gd name="T34" fmla="*/ 91 w 101"/>
                <a:gd name="T35" fmla="*/ 20 h 101"/>
                <a:gd name="T36" fmla="*/ 80 w 101"/>
                <a:gd name="T37" fmla="*/ 9 h 101"/>
                <a:gd name="T38" fmla="*/ 74 w 101"/>
                <a:gd name="T39" fmla="*/ 14 h 101"/>
                <a:gd name="T40" fmla="*/ 58 w 101"/>
                <a:gd name="T41" fmla="*/ 7 h 101"/>
                <a:gd name="T42" fmla="*/ 57 w 101"/>
                <a:gd name="T43" fmla="*/ 0 h 101"/>
                <a:gd name="T44" fmla="*/ 41 w 101"/>
                <a:gd name="T45" fmla="*/ 0 h 101"/>
                <a:gd name="T46" fmla="*/ 42 w 101"/>
                <a:gd name="T47" fmla="*/ 8 h 101"/>
                <a:gd name="T48" fmla="*/ 25 w 101"/>
                <a:gd name="T49" fmla="*/ 15 h 101"/>
                <a:gd name="T50" fmla="*/ 20 w 101"/>
                <a:gd name="T51" fmla="*/ 10 h 101"/>
                <a:gd name="T52" fmla="*/ 8 w 101"/>
                <a:gd name="T53" fmla="*/ 21 h 101"/>
                <a:gd name="T54" fmla="*/ 14 w 101"/>
                <a:gd name="T55" fmla="*/ 26 h 101"/>
                <a:gd name="T56" fmla="*/ 7 w 101"/>
                <a:gd name="T57" fmla="*/ 43 h 101"/>
                <a:gd name="T58" fmla="*/ 0 w 101"/>
                <a:gd name="T59" fmla="*/ 43 h 101"/>
                <a:gd name="T60" fmla="*/ 0 w 101"/>
                <a:gd name="T61" fmla="*/ 59 h 101"/>
                <a:gd name="T62" fmla="*/ 7 w 101"/>
                <a:gd name="T63" fmla="*/ 59 h 101"/>
                <a:gd name="T64" fmla="*/ 15 w 101"/>
                <a:gd name="T65" fmla="*/ 76 h 101"/>
                <a:gd name="T66" fmla="*/ 50 w 101"/>
                <a:gd name="T67" fmla="*/ 18 h 101"/>
                <a:gd name="T68" fmla="*/ 82 w 101"/>
                <a:gd name="T69" fmla="*/ 50 h 101"/>
                <a:gd name="T70" fmla="*/ 51 w 101"/>
                <a:gd name="T71" fmla="*/ 83 h 101"/>
                <a:gd name="T72" fmla="*/ 18 w 101"/>
                <a:gd name="T73" fmla="*/ 51 h 101"/>
                <a:gd name="T74" fmla="*/ 50 w 101"/>
                <a:gd name="T75" fmla="*/ 1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1" h="101">
                  <a:moveTo>
                    <a:pt x="15" y="76"/>
                  </a:moveTo>
                  <a:cubicBezTo>
                    <a:pt x="9" y="81"/>
                    <a:pt x="9" y="81"/>
                    <a:pt x="9" y="81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31" y="90"/>
                    <a:pt x="37" y="92"/>
                    <a:pt x="43" y="93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5" y="92"/>
                    <a:pt x="71" y="90"/>
                    <a:pt x="75" y="86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0" y="70"/>
                    <a:pt x="92" y="64"/>
                    <a:pt x="93" y="58"/>
                  </a:cubicBezTo>
                  <a:cubicBezTo>
                    <a:pt x="101" y="58"/>
                    <a:pt x="101" y="58"/>
                    <a:pt x="101" y="58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2" y="36"/>
                    <a:pt x="89" y="30"/>
                    <a:pt x="86" y="25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69" y="11"/>
                    <a:pt x="64" y="8"/>
                    <a:pt x="58" y="7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5" y="9"/>
                    <a:pt x="30" y="11"/>
                    <a:pt x="25" y="15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0" y="31"/>
                    <a:pt x="8" y="37"/>
                    <a:pt x="7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65"/>
                    <a:pt x="11" y="71"/>
                    <a:pt x="15" y="76"/>
                  </a:cubicBezTo>
                  <a:moveTo>
                    <a:pt x="50" y="18"/>
                  </a:moveTo>
                  <a:cubicBezTo>
                    <a:pt x="68" y="18"/>
                    <a:pt x="82" y="32"/>
                    <a:pt x="82" y="50"/>
                  </a:cubicBezTo>
                  <a:cubicBezTo>
                    <a:pt x="83" y="68"/>
                    <a:pt x="68" y="82"/>
                    <a:pt x="51" y="83"/>
                  </a:cubicBezTo>
                  <a:cubicBezTo>
                    <a:pt x="33" y="83"/>
                    <a:pt x="18" y="69"/>
                    <a:pt x="18" y="51"/>
                  </a:cubicBezTo>
                  <a:cubicBezTo>
                    <a:pt x="18" y="33"/>
                    <a:pt x="32" y="18"/>
                    <a:pt x="5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0" name="Freeform 179"/>
            <p:cNvSpPr>
              <a:spLocks noEditPoints="1"/>
            </p:cNvSpPr>
            <p:nvPr/>
          </p:nvSpPr>
          <p:spPr bwMode="auto">
            <a:xfrm>
              <a:off x="7712076" y="839788"/>
              <a:ext cx="260350" cy="260350"/>
            </a:xfrm>
            <a:custGeom>
              <a:avLst/>
              <a:gdLst>
                <a:gd name="T0" fmla="*/ 64 w 69"/>
                <a:gd name="T1" fmla="*/ 29 h 69"/>
                <a:gd name="T2" fmla="*/ 69 w 69"/>
                <a:gd name="T3" fmla="*/ 26 h 69"/>
                <a:gd name="T4" fmla="*/ 63 w 69"/>
                <a:gd name="T5" fmla="*/ 15 h 69"/>
                <a:gd name="T6" fmla="*/ 59 w 69"/>
                <a:gd name="T7" fmla="*/ 17 h 69"/>
                <a:gd name="T8" fmla="*/ 51 w 69"/>
                <a:gd name="T9" fmla="*/ 10 h 69"/>
                <a:gd name="T10" fmla="*/ 53 w 69"/>
                <a:gd name="T11" fmla="*/ 5 h 69"/>
                <a:gd name="T12" fmla="*/ 41 w 69"/>
                <a:gd name="T13" fmla="*/ 0 h 69"/>
                <a:gd name="T14" fmla="*/ 39 w 69"/>
                <a:gd name="T15" fmla="*/ 5 h 69"/>
                <a:gd name="T16" fmla="*/ 29 w 69"/>
                <a:gd name="T17" fmla="*/ 5 h 69"/>
                <a:gd name="T18" fmla="*/ 27 w 69"/>
                <a:gd name="T19" fmla="*/ 1 h 69"/>
                <a:gd name="T20" fmla="*/ 15 w 69"/>
                <a:gd name="T21" fmla="*/ 6 h 69"/>
                <a:gd name="T22" fmla="*/ 17 w 69"/>
                <a:gd name="T23" fmla="*/ 10 h 69"/>
                <a:gd name="T24" fmla="*/ 10 w 69"/>
                <a:gd name="T25" fmla="*/ 18 h 69"/>
                <a:gd name="T26" fmla="*/ 5 w 69"/>
                <a:gd name="T27" fmla="*/ 16 h 69"/>
                <a:gd name="T28" fmla="*/ 0 w 69"/>
                <a:gd name="T29" fmla="*/ 28 h 69"/>
                <a:gd name="T30" fmla="*/ 5 w 69"/>
                <a:gd name="T31" fmla="*/ 30 h 69"/>
                <a:gd name="T32" fmla="*/ 5 w 69"/>
                <a:gd name="T33" fmla="*/ 40 h 69"/>
                <a:gd name="T34" fmla="*/ 1 w 69"/>
                <a:gd name="T35" fmla="*/ 43 h 69"/>
                <a:gd name="T36" fmla="*/ 6 w 69"/>
                <a:gd name="T37" fmla="*/ 54 h 69"/>
                <a:gd name="T38" fmla="*/ 11 w 69"/>
                <a:gd name="T39" fmla="*/ 52 h 69"/>
                <a:gd name="T40" fmla="*/ 18 w 69"/>
                <a:gd name="T41" fmla="*/ 59 h 69"/>
                <a:gd name="T42" fmla="*/ 16 w 69"/>
                <a:gd name="T43" fmla="*/ 64 h 69"/>
                <a:gd name="T44" fmla="*/ 28 w 69"/>
                <a:gd name="T45" fmla="*/ 69 h 69"/>
                <a:gd name="T46" fmla="*/ 30 w 69"/>
                <a:gd name="T47" fmla="*/ 64 h 69"/>
                <a:gd name="T48" fmla="*/ 41 w 69"/>
                <a:gd name="T49" fmla="*/ 64 h 69"/>
                <a:gd name="T50" fmla="*/ 43 w 69"/>
                <a:gd name="T51" fmla="*/ 68 h 69"/>
                <a:gd name="T52" fmla="*/ 54 w 69"/>
                <a:gd name="T53" fmla="*/ 63 h 69"/>
                <a:gd name="T54" fmla="*/ 52 w 69"/>
                <a:gd name="T55" fmla="*/ 58 h 69"/>
                <a:gd name="T56" fmla="*/ 59 w 69"/>
                <a:gd name="T57" fmla="*/ 51 h 69"/>
                <a:gd name="T58" fmla="*/ 64 w 69"/>
                <a:gd name="T59" fmla="*/ 53 h 69"/>
                <a:gd name="T60" fmla="*/ 69 w 69"/>
                <a:gd name="T61" fmla="*/ 41 h 69"/>
                <a:gd name="T62" fmla="*/ 64 w 69"/>
                <a:gd name="T63" fmla="*/ 39 h 69"/>
                <a:gd name="T64" fmla="*/ 64 w 69"/>
                <a:gd name="T65" fmla="*/ 29 h 69"/>
                <a:gd name="T66" fmla="*/ 43 w 69"/>
                <a:gd name="T67" fmla="*/ 53 h 69"/>
                <a:gd name="T68" fmla="*/ 35 w 69"/>
                <a:gd name="T69" fmla="*/ 54 h 69"/>
                <a:gd name="T70" fmla="*/ 16 w 69"/>
                <a:gd name="T71" fmla="*/ 43 h 69"/>
                <a:gd name="T72" fmla="*/ 26 w 69"/>
                <a:gd name="T73" fmla="*/ 16 h 69"/>
                <a:gd name="T74" fmla="*/ 34 w 69"/>
                <a:gd name="T75" fmla="*/ 14 h 69"/>
                <a:gd name="T76" fmla="*/ 53 w 69"/>
                <a:gd name="T77" fmla="*/ 26 h 69"/>
                <a:gd name="T78" fmla="*/ 43 w 69"/>
                <a:gd name="T7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" h="69">
                  <a:moveTo>
                    <a:pt x="64" y="29"/>
                  </a:moveTo>
                  <a:cubicBezTo>
                    <a:pt x="69" y="26"/>
                    <a:pt x="69" y="26"/>
                    <a:pt x="69" y="26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7" y="14"/>
                    <a:pt x="54" y="12"/>
                    <a:pt x="51" y="10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6" y="4"/>
                    <a:pt x="32" y="5"/>
                    <a:pt x="29" y="5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4" y="13"/>
                    <a:pt x="12" y="15"/>
                    <a:pt x="10" y="18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3"/>
                    <a:pt x="5" y="37"/>
                    <a:pt x="5" y="40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5"/>
                    <a:pt x="15" y="57"/>
                    <a:pt x="18" y="5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4" y="64"/>
                    <a:pt x="37" y="64"/>
                    <a:pt x="41" y="64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5" y="56"/>
                    <a:pt x="58" y="54"/>
                    <a:pt x="59" y="51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5" y="35"/>
                    <a:pt x="64" y="32"/>
                    <a:pt x="64" y="29"/>
                  </a:cubicBezTo>
                  <a:moveTo>
                    <a:pt x="43" y="53"/>
                  </a:moveTo>
                  <a:cubicBezTo>
                    <a:pt x="40" y="54"/>
                    <a:pt x="38" y="54"/>
                    <a:pt x="35" y="54"/>
                  </a:cubicBezTo>
                  <a:cubicBezTo>
                    <a:pt x="27" y="55"/>
                    <a:pt x="20" y="50"/>
                    <a:pt x="16" y="43"/>
                  </a:cubicBezTo>
                  <a:cubicBezTo>
                    <a:pt x="12" y="33"/>
                    <a:pt x="16" y="21"/>
                    <a:pt x="26" y="16"/>
                  </a:cubicBezTo>
                  <a:cubicBezTo>
                    <a:pt x="29" y="15"/>
                    <a:pt x="32" y="15"/>
                    <a:pt x="34" y="14"/>
                  </a:cubicBezTo>
                  <a:cubicBezTo>
                    <a:pt x="42" y="14"/>
                    <a:pt x="50" y="19"/>
                    <a:pt x="53" y="26"/>
                  </a:cubicBezTo>
                  <a:cubicBezTo>
                    <a:pt x="57" y="36"/>
                    <a:pt x="53" y="48"/>
                    <a:pt x="43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41" name="Freeform 180"/>
          <p:cNvSpPr>
            <a:spLocks/>
          </p:cNvSpPr>
          <p:nvPr/>
        </p:nvSpPr>
        <p:spPr bwMode="auto">
          <a:xfrm>
            <a:off x="9770696" y="5258016"/>
            <a:ext cx="294946" cy="348262"/>
          </a:xfrm>
          <a:custGeom>
            <a:avLst/>
            <a:gdLst>
              <a:gd name="T0" fmla="*/ 71 w 110"/>
              <a:gd name="T1" fmla="*/ 112 h 130"/>
              <a:gd name="T2" fmla="*/ 102 w 110"/>
              <a:gd name="T3" fmla="*/ 55 h 130"/>
              <a:gd name="T4" fmla="*/ 91 w 110"/>
              <a:gd name="T5" fmla="*/ 13 h 130"/>
              <a:gd name="T6" fmla="*/ 80 w 110"/>
              <a:gd name="T7" fmla="*/ 7 h 130"/>
              <a:gd name="T8" fmla="*/ 41 w 110"/>
              <a:gd name="T9" fmla="*/ 22 h 130"/>
              <a:gd name="T10" fmla="*/ 7 w 110"/>
              <a:gd name="T11" fmla="*/ 87 h 130"/>
              <a:gd name="T12" fmla="*/ 17 w 110"/>
              <a:gd name="T13" fmla="*/ 123 h 130"/>
              <a:gd name="T14" fmla="*/ 18 w 110"/>
              <a:gd name="T15" fmla="*/ 123 h 130"/>
              <a:gd name="T16" fmla="*/ 54 w 110"/>
              <a:gd name="T17" fmla="*/ 113 h 130"/>
              <a:gd name="T18" fmla="*/ 78 w 110"/>
              <a:gd name="T19" fmla="*/ 68 h 130"/>
              <a:gd name="T20" fmla="*/ 70 w 110"/>
              <a:gd name="T21" fmla="*/ 42 h 130"/>
              <a:gd name="T22" fmla="*/ 69 w 110"/>
              <a:gd name="T23" fmla="*/ 41 h 130"/>
              <a:gd name="T24" fmla="*/ 44 w 110"/>
              <a:gd name="T25" fmla="*/ 50 h 130"/>
              <a:gd name="T26" fmla="*/ 24 w 110"/>
              <a:gd name="T27" fmla="*/ 87 h 130"/>
              <a:gd name="T28" fmla="*/ 33 w 110"/>
              <a:gd name="T29" fmla="*/ 92 h 130"/>
              <a:gd name="T30" fmla="*/ 53 w 110"/>
              <a:gd name="T31" fmla="*/ 54 h 130"/>
              <a:gd name="T32" fmla="*/ 64 w 110"/>
              <a:gd name="T33" fmla="*/ 50 h 130"/>
              <a:gd name="T34" fmla="*/ 66 w 110"/>
              <a:gd name="T35" fmla="*/ 51 h 130"/>
              <a:gd name="T36" fmla="*/ 69 w 110"/>
              <a:gd name="T37" fmla="*/ 63 h 130"/>
              <a:gd name="T38" fmla="*/ 45 w 110"/>
              <a:gd name="T39" fmla="*/ 107 h 130"/>
              <a:gd name="T40" fmla="*/ 23 w 110"/>
              <a:gd name="T41" fmla="*/ 114 h 130"/>
              <a:gd name="T42" fmla="*/ 14 w 110"/>
              <a:gd name="T43" fmla="*/ 103 h 130"/>
              <a:gd name="T44" fmla="*/ 18 w 110"/>
              <a:gd name="T45" fmla="*/ 87 h 130"/>
              <a:gd name="T46" fmla="*/ 50 w 110"/>
              <a:gd name="T47" fmla="*/ 27 h 130"/>
              <a:gd name="T48" fmla="*/ 75 w 110"/>
              <a:gd name="T49" fmla="*/ 16 h 130"/>
              <a:gd name="T50" fmla="*/ 87 w 110"/>
              <a:gd name="T51" fmla="*/ 22 h 130"/>
              <a:gd name="T52" fmla="*/ 93 w 110"/>
              <a:gd name="T53" fmla="*/ 50 h 130"/>
              <a:gd name="T54" fmla="*/ 62 w 110"/>
              <a:gd name="T55" fmla="*/ 108 h 130"/>
              <a:gd name="T56" fmla="*/ 71 w 110"/>
              <a:gd name="T57" fmla="*/ 11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0" h="130">
                <a:moveTo>
                  <a:pt x="71" y="112"/>
                </a:moveTo>
                <a:cubicBezTo>
                  <a:pt x="102" y="55"/>
                  <a:pt x="102" y="55"/>
                  <a:pt x="102" y="55"/>
                </a:cubicBezTo>
                <a:cubicBezTo>
                  <a:pt x="110" y="38"/>
                  <a:pt x="106" y="21"/>
                  <a:pt x="91" y="13"/>
                </a:cubicBezTo>
                <a:cubicBezTo>
                  <a:pt x="80" y="7"/>
                  <a:pt x="80" y="7"/>
                  <a:pt x="80" y="7"/>
                </a:cubicBezTo>
                <a:cubicBezTo>
                  <a:pt x="66" y="0"/>
                  <a:pt x="50" y="6"/>
                  <a:pt x="41" y="22"/>
                </a:cubicBezTo>
                <a:cubicBezTo>
                  <a:pt x="7" y="87"/>
                  <a:pt x="7" y="87"/>
                  <a:pt x="7" y="87"/>
                </a:cubicBezTo>
                <a:cubicBezTo>
                  <a:pt x="0" y="100"/>
                  <a:pt x="5" y="116"/>
                  <a:pt x="17" y="123"/>
                </a:cubicBezTo>
                <a:cubicBezTo>
                  <a:pt x="18" y="123"/>
                  <a:pt x="18" y="123"/>
                  <a:pt x="18" y="123"/>
                </a:cubicBezTo>
                <a:cubicBezTo>
                  <a:pt x="31" y="130"/>
                  <a:pt x="47" y="125"/>
                  <a:pt x="54" y="113"/>
                </a:cubicBezTo>
                <a:cubicBezTo>
                  <a:pt x="78" y="68"/>
                  <a:pt x="78" y="68"/>
                  <a:pt x="78" y="68"/>
                </a:cubicBezTo>
                <a:cubicBezTo>
                  <a:pt x="83" y="58"/>
                  <a:pt x="79" y="47"/>
                  <a:pt x="70" y="42"/>
                </a:cubicBezTo>
                <a:cubicBezTo>
                  <a:pt x="69" y="41"/>
                  <a:pt x="69" y="41"/>
                  <a:pt x="69" y="41"/>
                </a:cubicBezTo>
                <a:cubicBezTo>
                  <a:pt x="60" y="36"/>
                  <a:pt x="49" y="40"/>
                  <a:pt x="44" y="50"/>
                </a:cubicBezTo>
                <a:cubicBezTo>
                  <a:pt x="24" y="87"/>
                  <a:pt x="24" y="87"/>
                  <a:pt x="24" y="87"/>
                </a:cubicBezTo>
                <a:cubicBezTo>
                  <a:pt x="33" y="92"/>
                  <a:pt x="33" y="92"/>
                  <a:pt x="33" y="92"/>
                </a:cubicBezTo>
                <a:cubicBezTo>
                  <a:pt x="53" y="54"/>
                  <a:pt x="53" y="54"/>
                  <a:pt x="53" y="54"/>
                </a:cubicBezTo>
                <a:cubicBezTo>
                  <a:pt x="55" y="50"/>
                  <a:pt x="59" y="47"/>
                  <a:pt x="64" y="50"/>
                </a:cubicBezTo>
                <a:cubicBezTo>
                  <a:pt x="66" y="51"/>
                  <a:pt x="66" y="51"/>
                  <a:pt x="66" y="51"/>
                </a:cubicBezTo>
                <a:cubicBezTo>
                  <a:pt x="70" y="53"/>
                  <a:pt x="71" y="58"/>
                  <a:pt x="69" y="63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1" y="115"/>
                  <a:pt x="31" y="119"/>
                  <a:pt x="23" y="114"/>
                </a:cubicBezTo>
                <a:cubicBezTo>
                  <a:pt x="18" y="112"/>
                  <a:pt x="15" y="108"/>
                  <a:pt x="14" y="103"/>
                </a:cubicBezTo>
                <a:cubicBezTo>
                  <a:pt x="13" y="99"/>
                  <a:pt x="14" y="94"/>
                  <a:pt x="18" y="87"/>
                </a:cubicBezTo>
                <a:cubicBezTo>
                  <a:pt x="50" y="27"/>
                  <a:pt x="50" y="27"/>
                  <a:pt x="50" y="27"/>
                </a:cubicBezTo>
                <a:cubicBezTo>
                  <a:pt x="57" y="13"/>
                  <a:pt x="68" y="12"/>
                  <a:pt x="75" y="16"/>
                </a:cubicBezTo>
                <a:cubicBezTo>
                  <a:pt x="87" y="22"/>
                  <a:pt x="87" y="22"/>
                  <a:pt x="87" y="22"/>
                </a:cubicBezTo>
                <a:cubicBezTo>
                  <a:pt x="98" y="28"/>
                  <a:pt x="98" y="40"/>
                  <a:pt x="93" y="50"/>
                </a:cubicBezTo>
                <a:cubicBezTo>
                  <a:pt x="62" y="108"/>
                  <a:pt x="62" y="108"/>
                  <a:pt x="62" y="108"/>
                </a:cubicBezTo>
                <a:lnTo>
                  <a:pt x="71" y="11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81" name="Group 380"/>
          <p:cNvGrpSpPr/>
          <p:nvPr/>
        </p:nvGrpSpPr>
        <p:grpSpPr>
          <a:xfrm>
            <a:off x="7378234" y="3013028"/>
            <a:ext cx="268855" cy="369817"/>
            <a:chOff x="3868738" y="2328863"/>
            <a:chExt cx="376238" cy="517525"/>
          </a:xfrm>
          <a:solidFill>
            <a:srgbClr val="358FCB"/>
          </a:solidFill>
        </p:grpSpPr>
        <p:sp>
          <p:nvSpPr>
            <p:cNvPr id="342" name="Freeform 181"/>
            <p:cNvSpPr>
              <a:spLocks/>
            </p:cNvSpPr>
            <p:nvPr/>
          </p:nvSpPr>
          <p:spPr bwMode="auto">
            <a:xfrm>
              <a:off x="3868738" y="2328863"/>
              <a:ext cx="180975" cy="517525"/>
            </a:xfrm>
            <a:custGeom>
              <a:avLst/>
              <a:gdLst>
                <a:gd name="T0" fmla="*/ 6 w 48"/>
                <a:gd name="T1" fmla="*/ 16 h 138"/>
                <a:gd name="T2" fmla="*/ 1 w 48"/>
                <a:gd name="T3" fmla="*/ 34 h 138"/>
                <a:gd name="T4" fmla="*/ 4 w 48"/>
                <a:gd name="T5" fmla="*/ 48 h 138"/>
                <a:gd name="T6" fmla="*/ 17 w 48"/>
                <a:gd name="T7" fmla="*/ 63 h 138"/>
                <a:gd name="T8" fmla="*/ 17 w 48"/>
                <a:gd name="T9" fmla="*/ 138 h 138"/>
                <a:gd name="T10" fmla="*/ 30 w 48"/>
                <a:gd name="T11" fmla="*/ 138 h 138"/>
                <a:gd name="T12" fmla="*/ 30 w 48"/>
                <a:gd name="T13" fmla="*/ 63 h 138"/>
                <a:gd name="T14" fmla="*/ 44 w 48"/>
                <a:gd name="T15" fmla="*/ 48 h 138"/>
                <a:gd name="T16" fmla="*/ 47 w 48"/>
                <a:gd name="T17" fmla="*/ 34 h 138"/>
                <a:gd name="T18" fmla="*/ 42 w 48"/>
                <a:gd name="T19" fmla="*/ 16 h 138"/>
                <a:gd name="T20" fmla="*/ 32 w 48"/>
                <a:gd name="T21" fmla="*/ 0 h 138"/>
                <a:gd name="T22" fmla="*/ 35 w 48"/>
                <a:gd name="T23" fmla="*/ 33 h 138"/>
                <a:gd name="T24" fmla="*/ 31 w 48"/>
                <a:gd name="T25" fmla="*/ 33 h 138"/>
                <a:gd name="T26" fmla="*/ 27 w 48"/>
                <a:gd name="T27" fmla="*/ 0 h 138"/>
                <a:gd name="T28" fmla="*/ 24 w 48"/>
                <a:gd name="T29" fmla="*/ 0 h 138"/>
                <a:gd name="T30" fmla="*/ 20 w 48"/>
                <a:gd name="T31" fmla="*/ 0 h 138"/>
                <a:gd name="T32" fmla="*/ 17 w 48"/>
                <a:gd name="T33" fmla="*/ 33 h 138"/>
                <a:gd name="T34" fmla="*/ 13 w 48"/>
                <a:gd name="T35" fmla="*/ 33 h 138"/>
                <a:gd name="T36" fmla="*/ 16 w 48"/>
                <a:gd name="T37" fmla="*/ 0 h 138"/>
                <a:gd name="T38" fmla="*/ 6 w 48"/>
                <a:gd name="T39" fmla="*/ 1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138">
                  <a:moveTo>
                    <a:pt x="6" y="16"/>
                  </a:moveTo>
                  <a:cubicBezTo>
                    <a:pt x="4" y="22"/>
                    <a:pt x="1" y="28"/>
                    <a:pt x="1" y="34"/>
                  </a:cubicBezTo>
                  <a:cubicBezTo>
                    <a:pt x="0" y="39"/>
                    <a:pt x="1" y="43"/>
                    <a:pt x="4" y="48"/>
                  </a:cubicBezTo>
                  <a:cubicBezTo>
                    <a:pt x="7" y="53"/>
                    <a:pt x="12" y="60"/>
                    <a:pt x="17" y="63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6" y="60"/>
                    <a:pt x="41" y="53"/>
                    <a:pt x="44" y="48"/>
                  </a:cubicBezTo>
                  <a:cubicBezTo>
                    <a:pt x="46" y="43"/>
                    <a:pt x="48" y="39"/>
                    <a:pt x="47" y="34"/>
                  </a:cubicBezTo>
                  <a:cubicBezTo>
                    <a:pt x="46" y="28"/>
                    <a:pt x="44" y="22"/>
                    <a:pt x="42" y="16"/>
                  </a:cubicBezTo>
                  <a:cubicBezTo>
                    <a:pt x="41" y="12"/>
                    <a:pt x="37" y="1"/>
                    <a:pt x="32" y="0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1"/>
                    <a:pt x="7" y="12"/>
                    <a:pt x="6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3" name="Freeform 182"/>
            <p:cNvSpPr>
              <a:spLocks/>
            </p:cNvSpPr>
            <p:nvPr/>
          </p:nvSpPr>
          <p:spPr bwMode="auto">
            <a:xfrm>
              <a:off x="4127501" y="2328863"/>
              <a:ext cx="117475" cy="517525"/>
            </a:xfrm>
            <a:custGeom>
              <a:avLst/>
              <a:gdLst>
                <a:gd name="T0" fmla="*/ 0 w 31"/>
                <a:gd name="T1" fmla="*/ 39 h 138"/>
                <a:gd name="T2" fmla="*/ 18 w 31"/>
                <a:gd name="T3" fmla="*/ 77 h 138"/>
                <a:gd name="T4" fmla="*/ 18 w 31"/>
                <a:gd name="T5" fmla="*/ 138 h 138"/>
                <a:gd name="T6" fmla="*/ 31 w 31"/>
                <a:gd name="T7" fmla="*/ 138 h 138"/>
                <a:gd name="T8" fmla="*/ 31 w 31"/>
                <a:gd name="T9" fmla="*/ 0 h 138"/>
                <a:gd name="T10" fmla="*/ 18 w 31"/>
                <a:gd name="T11" fmla="*/ 0 h 138"/>
                <a:gd name="T12" fmla="*/ 0 w 31"/>
                <a:gd name="T13" fmla="*/ 3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38">
                  <a:moveTo>
                    <a:pt x="0" y="39"/>
                  </a:moveTo>
                  <a:cubicBezTo>
                    <a:pt x="0" y="73"/>
                    <a:pt x="14" y="77"/>
                    <a:pt x="18" y="77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0" y="0"/>
                    <a:pt x="0" y="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77" name="Group 376"/>
          <p:cNvGrpSpPr/>
          <p:nvPr/>
        </p:nvGrpSpPr>
        <p:grpSpPr>
          <a:xfrm>
            <a:off x="9577847" y="2363013"/>
            <a:ext cx="348263" cy="338053"/>
            <a:chOff x="6946901" y="1419225"/>
            <a:chExt cx="487363" cy="473075"/>
          </a:xfrm>
          <a:solidFill>
            <a:schemeClr val="bg1">
              <a:lumMod val="65000"/>
            </a:schemeClr>
          </a:solidFill>
        </p:grpSpPr>
        <p:sp>
          <p:nvSpPr>
            <p:cNvPr id="344" name="Freeform 183"/>
            <p:cNvSpPr>
              <a:spLocks/>
            </p:cNvSpPr>
            <p:nvPr/>
          </p:nvSpPr>
          <p:spPr bwMode="auto">
            <a:xfrm>
              <a:off x="6946901" y="1419225"/>
              <a:ext cx="487363" cy="300037"/>
            </a:xfrm>
            <a:custGeom>
              <a:avLst/>
              <a:gdLst>
                <a:gd name="T0" fmla="*/ 130 w 130"/>
                <a:gd name="T1" fmla="*/ 66 h 80"/>
                <a:gd name="T2" fmla="*/ 116 w 130"/>
                <a:gd name="T3" fmla="*/ 52 h 80"/>
                <a:gd name="T4" fmla="*/ 118 w 130"/>
                <a:gd name="T5" fmla="*/ 40 h 80"/>
                <a:gd name="T6" fmla="*/ 78 w 130"/>
                <a:gd name="T7" fmla="*/ 0 h 80"/>
                <a:gd name="T8" fmla="*/ 38 w 130"/>
                <a:gd name="T9" fmla="*/ 39 h 80"/>
                <a:gd name="T10" fmla="*/ 23 w 130"/>
                <a:gd name="T11" fmla="*/ 34 h 80"/>
                <a:gd name="T12" fmla="*/ 0 w 130"/>
                <a:gd name="T13" fmla="*/ 57 h 80"/>
                <a:gd name="T14" fmla="*/ 23 w 130"/>
                <a:gd name="T15" fmla="*/ 80 h 80"/>
                <a:gd name="T16" fmla="*/ 76 w 130"/>
                <a:gd name="T17" fmla="*/ 80 h 80"/>
                <a:gd name="T18" fmla="*/ 78 w 130"/>
                <a:gd name="T19" fmla="*/ 80 h 80"/>
                <a:gd name="T20" fmla="*/ 116 w 130"/>
                <a:gd name="T21" fmla="*/ 80 h 80"/>
                <a:gd name="T22" fmla="*/ 130 w 130"/>
                <a:gd name="T23" fmla="*/ 6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80">
                  <a:moveTo>
                    <a:pt x="130" y="66"/>
                  </a:moveTo>
                  <a:cubicBezTo>
                    <a:pt x="130" y="58"/>
                    <a:pt x="124" y="52"/>
                    <a:pt x="116" y="52"/>
                  </a:cubicBezTo>
                  <a:cubicBezTo>
                    <a:pt x="118" y="48"/>
                    <a:pt x="118" y="44"/>
                    <a:pt x="118" y="40"/>
                  </a:cubicBezTo>
                  <a:cubicBezTo>
                    <a:pt x="118" y="18"/>
                    <a:pt x="100" y="0"/>
                    <a:pt x="78" y="0"/>
                  </a:cubicBezTo>
                  <a:cubicBezTo>
                    <a:pt x="56" y="0"/>
                    <a:pt x="38" y="18"/>
                    <a:pt x="38" y="39"/>
                  </a:cubicBezTo>
                  <a:cubicBezTo>
                    <a:pt x="34" y="36"/>
                    <a:pt x="29" y="34"/>
                    <a:pt x="23" y="34"/>
                  </a:cubicBezTo>
                  <a:cubicBezTo>
                    <a:pt x="10" y="34"/>
                    <a:pt x="0" y="44"/>
                    <a:pt x="0" y="57"/>
                  </a:cubicBezTo>
                  <a:cubicBezTo>
                    <a:pt x="0" y="70"/>
                    <a:pt x="10" y="80"/>
                    <a:pt x="23" y="80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24" y="80"/>
                    <a:pt x="130" y="74"/>
                    <a:pt x="130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5" name="Rectangle 184"/>
            <p:cNvSpPr>
              <a:spLocks noChangeArrowheads="1"/>
            </p:cNvSpPr>
            <p:nvPr/>
          </p:nvSpPr>
          <p:spPr bwMode="auto">
            <a:xfrm>
              <a:off x="7016751" y="1749425"/>
              <a:ext cx="42863" cy="904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6" name="Rectangle 185"/>
            <p:cNvSpPr>
              <a:spLocks noChangeArrowheads="1"/>
            </p:cNvSpPr>
            <p:nvPr/>
          </p:nvSpPr>
          <p:spPr bwMode="auto">
            <a:xfrm>
              <a:off x="7118351" y="1798638"/>
              <a:ext cx="41275" cy="936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7" name="Rectangle 186"/>
            <p:cNvSpPr>
              <a:spLocks noChangeArrowheads="1"/>
            </p:cNvSpPr>
            <p:nvPr/>
          </p:nvSpPr>
          <p:spPr bwMode="auto">
            <a:xfrm>
              <a:off x="7219951" y="1749425"/>
              <a:ext cx="41275" cy="904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8" name="Rectangle 187"/>
            <p:cNvSpPr>
              <a:spLocks noChangeArrowheads="1"/>
            </p:cNvSpPr>
            <p:nvPr/>
          </p:nvSpPr>
          <p:spPr bwMode="auto">
            <a:xfrm>
              <a:off x="7321551" y="1798638"/>
              <a:ext cx="46038" cy="936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49" name="Freeform 188"/>
          <p:cNvSpPr>
            <a:spLocks/>
          </p:cNvSpPr>
          <p:nvPr/>
        </p:nvSpPr>
        <p:spPr bwMode="auto">
          <a:xfrm>
            <a:off x="10739479" y="2580819"/>
            <a:ext cx="276795" cy="228015"/>
          </a:xfrm>
          <a:custGeom>
            <a:avLst/>
            <a:gdLst>
              <a:gd name="T0" fmla="*/ 202 w 244"/>
              <a:gd name="T1" fmla="*/ 0 h 201"/>
              <a:gd name="T2" fmla="*/ 88 w 244"/>
              <a:gd name="T3" fmla="*/ 113 h 201"/>
              <a:gd name="T4" fmla="*/ 45 w 244"/>
              <a:gd name="T5" fmla="*/ 71 h 201"/>
              <a:gd name="T6" fmla="*/ 0 w 244"/>
              <a:gd name="T7" fmla="*/ 116 h 201"/>
              <a:gd name="T8" fmla="*/ 43 w 244"/>
              <a:gd name="T9" fmla="*/ 158 h 201"/>
              <a:gd name="T10" fmla="*/ 88 w 244"/>
              <a:gd name="T11" fmla="*/ 201 h 201"/>
              <a:gd name="T12" fmla="*/ 133 w 244"/>
              <a:gd name="T13" fmla="*/ 158 h 201"/>
              <a:gd name="T14" fmla="*/ 244 w 244"/>
              <a:gd name="T15" fmla="*/ 45 h 201"/>
              <a:gd name="T16" fmla="*/ 202 w 244"/>
              <a:gd name="T17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4" h="201">
                <a:moveTo>
                  <a:pt x="202" y="0"/>
                </a:moveTo>
                <a:lnTo>
                  <a:pt x="88" y="113"/>
                </a:lnTo>
                <a:lnTo>
                  <a:pt x="45" y="71"/>
                </a:lnTo>
                <a:lnTo>
                  <a:pt x="0" y="116"/>
                </a:lnTo>
                <a:lnTo>
                  <a:pt x="43" y="158"/>
                </a:lnTo>
                <a:lnTo>
                  <a:pt x="88" y="201"/>
                </a:lnTo>
                <a:lnTo>
                  <a:pt x="133" y="158"/>
                </a:lnTo>
                <a:lnTo>
                  <a:pt x="244" y="45"/>
                </a:lnTo>
                <a:lnTo>
                  <a:pt x="202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87" name="Group 386"/>
          <p:cNvGrpSpPr/>
          <p:nvPr/>
        </p:nvGrpSpPr>
        <p:grpSpPr>
          <a:xfrm>
            <a:off x="10911909" y="4111133"/>
            <a:ext cx="247301" cy="292676"/>
            <a:chOff x="8813801" y="3865563"/>
            <a:chExt cx="346075" cy="409574"/>
          </a:xfrm>
          <a:solidFill>
            <a:schemeClr val="bg1">
              <a:lumMod val="50000"/>
            </a:schemeClr>
          </a:solidFill>
        </p:grpSpPr>
        <p:sp>
          <p:nvSpPr>
            <p:cNvPr id="350" name="Freeform 189"/>
            <p:cNvSpPr>
              <a:spLocks/>
            </p:cNvSpPr>
            <p:nvPr/>
          </p:nvSpPr>
          <p:spPr bwMode="auto">
            <a:xfrm>
              <a:off x="8813801" y="3940175"/>
              <a:ext cx="346075" cy="334962"/>
            </a:xfrm>
            <a:custGeom>
              <a:avLst/>
              <a:gdLst>
                <a:gd name="T0" fmla="*/ 46 w 92"/>
                <a:gd name="T1" fmla="*/ 89 h 89"/>
                <a:gd name="T2" fmla="*/ 92 w 92"/>
                <a:gd name="T3" fmla="*/ 43 h 89"/>
                <a:gd name="T4" fmla="*/ 63 w 92"/>
                <a:gd name="T5" fmla="*/ 0 h 89"/>
                <a:gd name="T6" fmla="*/ 57 w 92"/>
                <a:gd name="T7" fmla="*/ 9 h 89"/>
                <a:gd name="T8" fmla="*/ 82 w 92"/>
                <a:gd name="T9" fmla="*/ 43 h 89"/>
                <a:gd name="T10" fmla="*/ 46 w 92"/>
                <a:gd name="T11" fmla="*/ 79 h 89"/>
                <a:gd name="T12" fmla="*/ 10 w 92"/>
                <a:gd name="T13" fmla="*/ 43 h 89"/>
                <a:gd name="T14" fmla="*/ 35 w 92"/>
                <a:gd name="T15" fmla="*/ 9 h 89"/>
                <a:gd name="T16" fmla="*/ 28 w 92"/>
                <a:gd name="T17" fmla="*/ 0 h 89"/>
                <a:gd name="T18" fmla="*/ 0 w 92"/>
                <a:gd name="T19" fmla="*/ 43 h 89"/>
                <a:gd name="T20" fmla="*/ 46 w 92"/>
                <a:gd name="T2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89">
                  <a:moveTo>
                    <a:pt x="46" y="89"/>
                  </a:moveTo>
                  <a:cubicBezTo>
                    <a:pt x="71" y="89"/>
                    <a:pt x="92" y="68"/>
                    <a:pt x="92" y="43"/>
                  </a:cubicBezTo>
                  <a:cubicBezTo>
                    <a:pt x="92" y="24"/>
                    <a:pt x="80" y="7"/>
                    <a:pt x="63" y="0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71" y="13"/>
                    <a:pt x="82" y="27"/>
                    <a:pt x="82" y="43"/>
                  </a:cubicBezTo>
                  <a:cubicBezTo>
                    <a:pt x="82" y="63"/>
                    <a:pt x="66" y="79"/>
                    <a:pt x="46" y="79"/>
                  </a:cubicBezTo>
                  <a:cubicBezTo>
                    <a:pt x="26" y="79"/>
                    <a:pt x="10" y="63"/>
                    <a:pt x="10" y="43"/>
                  </a:cubicBezTo>
                  <a:cubicBezTo>
                    <a:pt x="10" y="27"/>
                    <a:pt x="20" y="13"/>
                    <a:pt x="35" y="9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2" y="7"/>
                    <a:pt x="0" y="24"/>
                    <a:pt x="0" y="43"/>
                  </a:cubicBezTo>
                  <a:cubicBezTo>
                    <a:pt x="0" y="68"/>
                    <a:pt x="20" y="89"/>
                    <a:pt x="46" y="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1" name="Freeform 190"/>
            <p:cNvSpPr>
              <a:spLocks/>
            </p:cNvSpPr>
            <p:nvPr/>
          </p:nvSpPr>
          <p:spPr bwMode="auto">
            <a:xfrm>
              <a:off x="8904288" y="3865563"/>
              <a:ext cx="160338" cy="120650"/>
            </a:xfrm>
            <a:custGeom>
              <a:avLst/>
              <a:gdLst>
                <a:gd name="T0" fmla="*/ 33 w 101"/>
                <a:gd name="T1" fmla="*/ 66 h 76"/>
                <a:gd name="T2" fmla="*/ 40 w 101"/>
                <a:gd name="T3" fmla="*/ 76 h 76"/>
                <a:gd name="T4" fmla="*/ 52 w 101"/>
                <a:gd name="T5" fmla="*/ 76 h 76"/>
                <a:gd name="T6" fmla="*/ 61 w 101"/>
                <a:gd name="T7" fmla="*/ 76 h 76"/>
                <a:gd name="T8" fmla="*/ 71 w 101"/>
                <a:gd name="T9" fmla="*/ 66 h 76"/>
                <a:gd name="T10" fmla="*/ 85 w 101"/>
                <a:gd name="T11" fmla="*/ 45 h 76"/>
                <a:gd name="T12" fmla="*/ 101 w 101"/>
                <a:gd name="T13" fmla="*/ 21 h 76"/>
                <a:gd name="T14" fmla="*/ 85 w 101"/>
                <a:gd name="T15" fmla="*/ 0 h 76"/>
                <a:gd name="T16" fmla="*/ 52 w 101"/>
                <a:gd name="T17" fmla="*/ 0 h 76"/>
                <a:gd name="T18" fmla="*/ 16 w 101"/>
                <a:gd name="T19" fmla="*/ 0 h 76"/>
                <a:gd name="T20" fmla="*/ 0 w 101"/>
                <a:gd name="T21" fmla="*/ 21 h 76"/>
                <a:gd name="T22" fmla="*/ 19 w 101"/>
                <a:gd name="T23" fmla="*/ 45 h 76"/>
                <a:gd name="T24" fmla="*/ 33 w 101"/>
                <a:gd name="T25" fmla="*/ 6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76">
                  <a:moveTo>
                    <a:pt x="33" y="66"/>
                  </a:moveTo>
                  <a:lnTo>
                    <a:pt x="40" y="76"/>
                  </a:lnTo>
                  <a:lnTo>
                    <a:pt x="52" y="76"/>
                  </a:lnTo>
                  <a:lnTo>
                    <a:pt x="61" y="76"/>
                  </a:lnTo>
                  <a:lnTo>
                    <a:pt x="71" y="66"/>
                  </a:lnTo>
                  <a:lnTo>
                    <a:pt x="85" y="45"/>
                  </a:lnTo>
                  <a:lnTo>
                    <a:pt x="101" y="21"/>
                  </a:lnTo>
                  <a:lnTo>
                    <a:pt x="85" y="0"/>
                  </a:lnTo>
                  <a:lnTo>
                    <a:pt x="52" y="0"/>
                  </a:lnTo>
                  <a:lnTo>
                    <a:pt x="16" y="0"/>
                  </a:lnTo>
                  <a:lnTo>
                    <a:pt x="0" y="21"/>
                  </a:lnTo>
                  <a:lnTo>
                    <a:pt x="19" y="45"/>
                  </a:lnTo>
                  <a:lnTo>
                    <a:pt x="33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80" name="Group 379"/>
          <p:cNvGrpSpPr/>
          <p:nvPr/>
        </p:nvGrpSpPr>
        <p:grpSpPr>
          <a:xfrm>
            <a:off x="7486003" y="2516159"/>
            <a:ext cx="212134" cy="351665"/>
            <a:chOff x="4019551" y="1633538"/>
            <a:chExt cx="296862" cy="492124"/>
          </a:xfrm>
          <a:solidFill>
            <a:schemeClr val="bg1">
              <a:lumMod val="65000"/>
            </a:schemeClr>
          </a:solidFill>
        </p:grpSpPr>
        <p:sp>
          <p:nvSpPr>
            <p:cNvPr id="352" name="Freeform 191"/>
            <p:cNvSpPr>
              <a:spLocks/>
            </p:cNvSpPr>
            <p:nvPr/>
          </p:nvSpPr>
          <p:spPr bwMode="auto">
            <a:xfrm>
              <a:off x="4019551" y="1708150"/>
              <a:ext cx="255588" cy="417512"/>
            </a:xfrm>
            <a:custGeom>
              <a:avLst/>
              <a:gdLst>
                <a:gd name="T0" fmla="*/ 2 w 161"/>
                <a:gd name="T1" fmla="*/ 263 h 263"/>
                <a:gd name="T2" fmla="*/ 45 w 161"/>
                <a:gd name="T3" fmla="*/ 235 h 263"/>
                <a:gd name="T4" fmla="*/ 132 w 161"/>
                <a:gd name="T5" fmla="*/ 71 h 263"/>
                <a:gd name="T6" fmla="*/ 161 w 161"/>
                <a:gd name="T7" fmla="*/ 19 h 263"/>
                <a:gd name="T8" fmla="*/ 151 w 161"/>
                <a:gd name="T9" fmla="*/ 14 h 263"/>
                <a:gd name="T10" fmla="*/ 144 w 161"/>
                <a:gd name="T11" fmla="*/ 12 h 263"/>
                <a:gd name="T12" fmla="*/ 135 w 161"/>
                <a:gd name="T13" fmla="*/ 7 h 263"/>
                <a:gd name="T14" fmla="*/ 116 w 161"/>
                <a:gd name="T15" fmla="*/ 0 h 263"/>
                <a:gd name="T16" fmla="*/ 106 w 161"/>
                <a:gd name="T17" fmla="*/ 17 h 263"/>
                <a:gd name="T18" fmla="*/ 102 w 161"/>
                <a:gd name="T19" fmla="*/ 26 h 263"/>
                <a:gd name="T20" fmla="*/ 97 w 161"/>
                <a:gd name="T21" fmla="*/ 36 h 263"/>
                <a:gd name="T22" fmla="*/ 64 w 161"/>
                <a:gd name="T23" fmla="*/ 95 h 263"/>
                <a:gd name="T24" fmla="*/ 0 w 161"/>
                <a:gd name="T25" fmla="*/ 216 h 263"/>
                <a:gd name="T26" fmla="*/ 2 w 161"/>
                <a:gd name="T27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1" h="263">
                  <a:moveTo>
                    <a:pt x="2" y="263"/>
                  </a:moveTo>
                  <a:lnTo>
                    <a:pt x="45" y="235"/>
                  </a:lnTo>
                  <a:lnTo>
                    <a:pt x="132" y="71"/>
                  </a:lnTo>
                  <a:lnTo>
                    <a:pt x="161" y="19"/>
                  </a:lnTo>
                  <a:lnTo>
                    <a:pt x="151" y="14"/>
                  </a:lnTo>
                  <a:lnTo>
                    <a:pt x="144" y="12"/>
                  </a:lnTo>
                  <a:lnTo>
                    <a:pt x="135" y="7"/>
                  </a:lnTo>
                  <a:lnTo>
                    <a:pt x="116" y="0"/>
                  </a:lnTo>
                  <a:lnTo>
                    <a:pt x="106" y="17"/>
                  </a:lnTo>
                  <a:lnTo>
                    <a:pt x="102" y="26"/>
                  </a:lnTo>
                  <a:lnTo>
                    <a:pt x="97" y="36"/>
                  </a:lnTo>
                  <a:lnTo>
                    <a:pt x="64" y="95"/>
                  </a:lnTo>
                  <a:lnTo>
                    <a:pt x="0" y="216"/>
                  </a:lnTo>
                  <a:lnTo>
                    <a:pt x="2" y="2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3" name="Freeform 192"/>
            <p:cNvSpPr>
              <a:spLocks/>
            </p:cNvSpPr>
            <p:nvPr/>
          </p:nvSpPr>
          <p:spPr bwMode="auto">
            <a:xfrm>
              <a:off x="4214813" y="1633538"/>
              <a:ext cx="101600" cy="82550"/>
            </a:xfrm>
            <a:custGeom>
              <a:avLst/>
              <a:gdLst>
                <a:gd name="T0" fmla="*/ 19 w 64"/>
                <a:gd name="T1" fmla="*/ 0 h 52"/>
                <a:gd name="T2" fmla="*/ 0 w 64"/>
                <a:gd name="T3" fmla="*/ 33 h 52"/>
                <a:gd name="T4" fmla="*/ 33 w 64"/>
                <a:gd name="T5" fmla="*/ 47 h 52"/>
                <a:gd name="T6" fmla="*/ 42 w 64"/>
                <a:gd name="T7" fmla="*/ 52 h 52"/>
                <a:gd name="T8" fmla="*/ 45 w 64"/>
                <a:gd name="T9" fmla="*/ 52 h 52"/>
                <a:gd name="T10" fmla="*/ 47 w 64"/>
                <a:gd name="T11" fmla="*/ 50 h 52"/>
                <a:gd name="T12" fmla="*/ 52 w 64"/>
                <a:gd name="T13" fmla="*/ 40 h 52"/>
                <a:gd name="T14" fmla="*/ 64 w 64"/>
                <a:gd name="T15" fmla="*/ 19 h 52"/>
                <a:gd name="T16" fmla="*/ 19 w 64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2">
                  <a:moveTo>
                    <a:pt x="19" y="0"/>
                  </a:moveTo>
                  <a:lnTo>
                    <a:pt x="0" y="33"/>
                  </a:lnTo>
                  <a:lnTo>
                    <a:pt x="33" y="47"/>
                  </a:lnTo>
                  <a:lnTo>
                    <a:pt x="42" y="52"/>
                  </a:lnTo>
                  <a:lnTo>
                    <a:pt x="45" y="52"/>
                  </a:lnTo>
                  <a:lnTo>
                    <a:pt x="47" y="50"/>
                  </a:lnTo>
                  <a:lnTo>
                    <a:pt x="52" y="40"/>
                  </a:lnTo>
                  <a:lnTo>
                    <a:pt x="64" y="19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54" name="Freeform 193"/>
          <p:cNvSpPr>
            <a:spLocks noEditPoints="1"/>
          </p:cNvSpPr>
          <p:nvPr/>
        </p:nvSpPr>
        <p:spPr bwMode="auto">
          <a:xfrm>
            <a:off x="10438861" y="4959668"/>
            <a:ext cx="298349" cy="294946"/>
          </a:xfrm>
          <a:custGeom>
            <a:avLst/>
            <a:gdLst>
              <a:gd name="T0" fmla="*/ 75 w 111"/>
              <a:gd name="T1" fmla="*/ 0 h 110"/>
              <a:gd name="T2" fmla="*/ 80 w 111"/>
              <a:gd name="T3" fmla="*/ 0 h 110"/>
              <a:gd name="T4" fmla="*/ 97 w 111"/>
              <a:gd name="T5" fmla="*/ 43 h 110"/>
              <a:gd name="T6" fmla="*/ 66 w 111"/>
              <a:gd name="T7" fmla="*/ 49 h 110"/>
              <a:gd name="T8" fmla="*/ 59 w 111"/>
              <a:gd name="T9" fmla="*/ 55 h 110"/>
              <a:gd name="T10" fmla="*/ 39 w 111"/>
              <a:gd name="T11" fmla="*/ 75 h 110"/>
              <a:gd name="T12" fmla="*/ 48 w 111"/>
              <a:gd name="T13" fmla="*/ 85 h 110"/>
              <a:gd name="T14" fmla="*/ 44 w 111"/>
              <a:gd name="T15" fmla="*/ 91 h 110"/>
              <a:gd name="T16" fmla="*/ 39 w 111"/>
              <a:gd name="T17" fmla="*/ 94 h 110"/>
              <a:gd name="T18" fmla="*/ 29 w 111"/>
              <a:gd name="T19" fmla="*/ 85 h 110"/>
              <a:gd name="T20" fmla="*/ 23 w 111"/>
              <a:gd name="T21" fmla="*/ 90 h 110"/>
              <a:gd name="T22" fmla="*/ 32 w 111"/>
              <a:gd name="T23" fmla="*/ 101 h 110"/>
              <a:gd name="T24" fmla="*/ 29 w 111"/>
              <a:gd name="T25" fmla="*/ 106 h 110"/>
              <a:gd name="T26" fmla="*/ 23 w 111"/>
              <a:gd name="T27" fmla="*/ 110 h 110"/>
              <a:gd name="T28" fmla="*/ 15 w 111"/>
              <a:gd name="T29" fmla="*/ 103 h 110"/>
              <a:gd name="T30" fmla="*/ 13 w 111"/>
              <a:gd name="T31" fmla="*/ 101 h 110"/>
              <a:gd name="T32" fmla="*/ 9 w 111"/>
              <a:gd name="T33" fmla="*/ 103 h 110"/>
              <a:gd name="T34" fmla="*/ 0 w 111"/>
              <a:gd name="T35" fmla="*/ 97 h 110"/>
              <a:gd name="T36" fmla="*/ 0 w 111"/>
              <a:gd name="T37" fmla="*/ 95 h 110"/>
              <a:gd name="T38" fmla="*/ 8 w 111"/>
              <a:gd name="T39" fmla="*/ 85 h 110"/>
              <a:gd name="T40" fmla="*/ 55 w 111"/>
              <a:gd name="T41" fmla="*/ 38 h 110"/>
              <a:gd name="T42" fmla="*/ 52 w 111"/>
              <a:gd name="T43" fmla="*/ 28 h 110"/>
              <a:gd name="T44" fmla="*/ 75 w 111"/>
              <a:gd name="T45" fmla="*/ 0 h 110"/>
              <a:gd name="T46" fmla="*/ 67 w 111"/>
              <a:gd name="T47" fmla="*/ 26 h 110"/>
              <a:gd name="T48" fmla="*/ 88 w 111"/>
              <a:gd name="T49" fmla="*/ 31 h 110"/>
              <a:gd name="T50" fmla="*/ 76 w 111"/>
              <a:gd name="T51" fmla="*/ 15 h 110"/>
              <a:gd name="T52" fmla="*/ 67 w 111"/>
              <a:gd name="T53" fmla="*/ 2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1" h="110">
                <a:moveTo>
                  <a:pt x="75" y="0"/>
                </a:moveTo>
                <a:cubicBezTo>
                  <a:pt x="77" y="0"/>
                  <a:pt x="79" y="0"/>
                  <a:pt x="80" y="0"/>
                </a:cubicBezTo>
                <a:cubicBezTo>
                  <a:pt x="100" y="1"/>
                  <a:pt x="111" y="28"/>
                  <a:pt x="97" y="43"/>
                </a:cubicBezTo>
                <a:cubicBezTo>
                  <a:pt x="91" y="50"/>
                  <a:pt x="77" y="55"/>
                  <a:pt x="66" y="49"/>
                </a:cubicBezTo>
                <a:cubicBezTo>
                  <a:pt x="63" y="50"/>
                  <a:pt x="61" y="52"/>
                  <a:pt x="59" y="55"/>
                </a:cubicBezTo>
                <a:cubicBezTo>
                  <a:pt x="53" y="61"/>
                  <a:pt x="46" y="68"/>
                  <a:pt x="39" y="75"/>
                </a:cubicBezTo>
                <a:cubicBezTo>
                  <a:pt x="40" y="78"/>
                  <a:pt x="48" y="81"/>
                  <a:pt x="48" y="85"/>
                </a:cubicBezTo>
                <a:cubicBezTo>
                  <a:pt x="48" y="88"/>
                  <a:pt x="44" y="91"/>
                  <a:pt x="44" y="91"/>
                </a:cubicBezTo>
                <a:cubicBezTo>
                  <a:pt x="44" y="91"/>
                  <a:pt x="41" y="94"/>
                  <a:pt x="39" y="94"/>
                </a:cubicBezTo>
                <a:cubicBezTo>
                  <a:pt x="35" y="94"/>
                  <a:pt x="32" y="87"/>
                  <a:pt x="29" y="85"/>
                </a:cubicBezTo>
                <a:cubicBezTo>
                  <a:pt x="27" y="87"/>
                  <a:pt x="25" y="89"/>
                  <a:pt x="23" y="90"/>
                </a:cubicBezTo>
                <a:cubicBezTo>
                  <a:pt x="25" y="94"/>
                  <a:pt x="32" y="96"/>
                  <a:pt x="32" y="101"/>
                </a:cubicBezTo>
                <a:cubicBezTo>
                  <a:pt x="32" y="103"/>
                  <a:pt x="29" y="106"/>
                  <a:pt x="29" y="106"/>
                </a:cubicBezTo>
                <a:cubicBezTo>
                  <a:pt x="29" y="106"/>
                  <a:pt x="26" y="110"/>
                  <a:pt x="23" y="110"/>
                </a:cubicBezTo>
                <a:cubicBezTo>
                  <a:pt x="20" y="110"/>
                  <a:pt x="15" y="103"/>
                  <a:pt x="15" y="103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13" y="101"/>
                  <a:pt x="10" y="103"/>
                  <a:pt x="9" y="103"/>
                </a:cubicBezTo>
                <a:cubicBezTo>
                  <a:pt x="4" y="104"/>
                  <a:pt x="1" y="100"/>
                  <a:pt x="0" y="97"/>
                </a:cubicBezTo>
                <a:cubicBezTo>
                  <a:pt x="0" y="96"/>
                  <a:pt x="0" y="95"/>
                  <a:pt x="0" y="95"/>
                </a:cubicBezTo>
                <a:cubicBezTo>
                  <a:pt x="2" y="91"/>
                  <a:pt x="5" y="88"/>
                  <a:pt x="8" y="85"/>
                </a:cubicBezTo>
                <a:cubicBezTo>
                  <a:pt x="24" y="69"/>
                  <a:pt x="40" y="53"/>
                  <a:pt x="55" y="38"/>
                </a:cubicBezTo>
                <a:cubicBezTo>
                  <a:pt x="54" y="35"/>
                  <a:pt x="53" y="32"/>
                  <a:pt x="52" y="28"/>
                </a:cubicBezTo>
                <a:cubicBezTo>
                  <a:pt x="51" y="12"/>
                  <a:pt x="62" y="3"/>
                  <a:pt x="75" y="0"/>
                </a:cubicBezTo>
                <a:close/>
                <a:moveTo>
                  <a:pt x="67" y="26"/>
                </a:moveTo>
                <a:cubicBezTo>
                  <a:pt x="67" y="38"/>
                  <a:pt x="83" y="40"/>
                  <a:pt x="88" y="31"/>
                </a:cubicBezTo>
                <a:cubicBezTo>
                  <a:pt x="92" y="22"/>
                  <a:pt x="84" y="14"/>
                  <a:pt x="76" y="15"/>
                </a:cubicBezTo>
                <a:cubicBezTo>
                  <a:pt x="71" y="16"/>
                  <a:pt x="67" y="20"/>
                  <a:pt x="67" y="2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55" name="Freeform 194"/>
          <p:cNvSpPr>
            <a:spLocks noEditPoints="1"/>
          </p:cNvSpPr>
          <p:nvPr/>
        </p:nvSpPr>
        <p:spPr bwMode="auto">
          <a:xfrm>
            <a:off x="7058332" y="3453178"/>
            <a:ext cx="341456" cy="271122"/>
          </a:xfrm>
          <a:custGeom>
            <a:avLst/>
            <a:gdLst>
              <a:gd name="T0" fmla="*/ 110 w 127"/>
              <a:gd name="T1" fmla="*/ 9 h 101"/>
              <a:gd name="T2" fmla="*/ 107 w 127"/>
              <a:gd name="T3" fmla="*/ 7 h 101"/>
              <a:gd name="T4" fmla="*/ 57 w 127"/>
              <a:gd name="T5" fmla="*/ 0 h 101"/>
              <a:gd name="T6" fmla="*/ 18 w 127"/>
              <a:gd name="T7" fmla="*/ 15 h 101"/>
              <a:gd name="T8" fmla="*/ 18 w 127"/>
              <a:gd name="T9" fmla="*/ 15 h 101"/>
              <a:gd name="T10" fmla="*/ 17 w 127"/>
              <a:gd name="T11" fmla="*/ 16 h 101"/>
              <a:gd name="T12" fmla="*/ 0 w 127"/>
              <a:gd name="T13" fmla="*/ 38 h 101"/>
              <a:gd name="T14" fmla="*/ 2 w 127"/>
              <a:gd name="T15" fmla="*/ 43 h 101"/>
              <a:gd name="T16" fmla="*/ 16 w 127"/>
              <a:gd name="T17" fmla="*/ 82 h 101"/>
              <a:gd name="T18" fmla="*/ 71 w 127"/>
              <a:gd name="T19" fmla="*/ 101 h 101"/>
              <a:gd name="T20" fmla="*/ 72 w 127"/>
              <a:gd name="T21" fmla="*/ 101 h 101"/>
              <a:gd name="T22" fmla="*/ 72 w 127"/>
              <a:gd name="T23" fmla="*/ 101 h 101"/>
              <a:gd name="T24" fmla="*/ 73 w 127"/>
              <a:gd name="T25" fmla="*/ 101 h 101"/>
              <a:gd name="T26" fmla="*/ 112 w 127"/>
              <a:gd name="T27" fmla="*/ 77 h 101"/>
              <a:gd name="T28" fmla="*/ 125 w 127"/>
              <a:gd name="T29" fmla="*/ 36 h 101"/>
              <a:gd name="T30" fmla="*/ 126 w 127"/>
              <a:gd name="T31" fmla="*/ 31 h 101"/>
              <a:gd name="T32" fmla="*/ 21 w 127"/>
              <a:gd name="T33" fmla="*/ 21 h 101"/>
              <a:gd name="T34" fmla="*/ 53 w 127"/>
              <a:gd name="T35" fmla="*/ 50 h 101"/>
              <a:gd name="T36" fmla="*/ 68 w 127"/>
              <a:gd name="T37" fmla="*/ 93 h 101"/>
              <a:gd name="T38" fmla="*/ 23 w 127"/>
              <a:gd name="T39" fmla="*/ 48 h 101"/>
              <a:gd name="T40" fmla="*/ 54 w 127"/>
              <a:gd name="T41" fmla="*/ 56 h 101"/>
              <a:gd name="T42" fmla="*/ 68 w 127"/>
              <a:gd name="T43" fmla="*/ 38 h 101"/>
              <a:gd name="T44" fmla="*/ 71 w 127"/>
              <a:gd name="T45" fmla="*/ 24 h 101"/>
              <a:gd name="T46" fmla="*/ 58 w 127"/>
              <a:gd name="T47" fmla="*/ 7 h 101"/>
              <a:gd name="T48" fmla="*/ 71 w 127"/>
              <a:gd name="T49" fmla="*/ 24 h 101"/>
              <a:gd name="T50" fmla="*/ 75 w 127"/>
              <a:gd name="T51" fmla="*/ 42 h 101"/>
              <a:gd name="T52" fmla="*/ 82 w 127"/>
              <a:gd name="T53" fmla="*/ 55 h 101"/>
              <a:gd name="T54" fmla="*/ 85 w 127"/>
              <a:gd name="T55" fmla="*/ 55 h 101"/>
              <a:gd name="T56" fmla="*/ 106 w 127"/>
              <a:gd name="T57" fmla="*/ 75 h 101"/>
              <a:gd name="T58" fmla="*/ 75 w 127"/>
              <a:gd name="T59" fmla="*/ 92 h 101"/>
              <a:gd name="T60" fmla="*/ 76 w 127"/>
              <a:gd name="T61" fmla="*/ 29 h 101"/>
              <a:gd name="T62" fmla="*/ 118 w 127"/>
              <a:gd name="T63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" h="101">
                <a:moveTo>
                  <a:pt x="126" y="31"/>
                </a:moveTo>
                <a:cubicBezTo>
                  <a:pt x="110" y="9"/>
                  <a:pt x="110" y="9"/>
                  <a:pt x="110" y="9"/>
                </a:cubicBezTo>
                <a:cubicBezTo>
                  <a:pt x="109" y="8"/>
                  <a:pt x="108" y="7"/>
                  <a:pt x="107" y="7"/>
                </a:cubicBezTo>
                <a:cubicBezTo>
                  <a:pt x="107" y="7"/>
                  <a:pt x="107" y="7"/>
                  <a:pt x="107" y="7"/>
                </a:cubicBezTo>
                <a:cubicBezTo>
                  <a:pt x="59" y="0"/>
                  <a:pt x="59" y="0"/>
                  <a:pt x="59" y="0"/>
                </a:cubicBezTo>
                <a:cubicBezTo>
                  <a:pt x="58" y="0"/>
                  <a:pt x="57" y="0"/>
                  <a:pt x="57" y="0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0" y="40"/>
                  <a:pt x="0" y="41"/>
                </a:cubicBezTo>
                <a:cubicBezTo>
                  <a:pt x="0" y="42"/>
                  <a:pt x="1" y="43"/>
                  <a:pt x="2" y="43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82"/>
                  <a:pt x="16" y="82"/>
                  <a:pt x="16" y="82"/>
                </a:cubicBezTo>
                <a:cubicBezTo>
                  <a:pt x="16" y="83"/>
                  <a:pt x="17" y="85"/>
                  <a:pt x="19" y="85"/>
                </a:cubicBezTo>
                <a:cubicBezTo>
                  <a:pt x="71" y="101"/>
                  <a:pt x="71" y="101"/>
                  <a:pt x="71" y="101"/>
                </a:cubicBezTo>
                <a:cubicBezTo>
                  <a:pt x="71" y="101"/>
                  <a:pt x="71" y="101"/>
                  <a:pt x="71" y="101"/>
                </a:cubicBezTo>
                <a:cubicBezTo>
                  <a:pt x="71" y="101"/>
                  <a:pt x="71" y="101"/>
                  <a:pt x="72" y="101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73" y="101"/>
                  <a:pt x="73" y="101"/>
                  <a:pt x="73" y="101"/>
                </a:cubicBezTo>
                <a:cubicBezTo>
                  <a:pt x="73" y="101"/>
                  <a:pt x="73" y="101"/>
                  <a:pt x="73" y="101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111" y="79"/>
                  <a:pt x="112" y="78"/>
                  <a:pt x="112" y="77"/>
                </a:cubicBezTo>
                <a:cubicBezTo>
                  <a:pt x="112" y="42"/>
                  <a:pt x="112" y="42"/>
                  <a:pt x="112" y="42"/>
                </a:cubicBezTo>
                <a:cubicBezTo>
                  <a:pt x="125" y="36"/>
                  <a:pt x="125" y="36"/>
                  <a:pt x="125" y="36"/>
                </a:cubicBezTo>
                <a:cubicBezTo>
                  <a:pt x="126" y="36"/>
                  <a:pt x="126" y="35"/>
                  <a:pt x="126" y="34"/>
                </a:cubicBezTo>
                <a:cubicBezTo>
                  <a:pt x="127" y="33"/>
                  <a:pt x="126" y="32"/>
                  <a:pt x="126" y="31"/>
                </a:cubicBezTo>
                <a:close/>
                <a:moveTo>
                  <a:pt x="8" y="38"/>
                </a:moveTo>
                <a:cubicBezTo>
                  <a:pt x="21" y="21"/>
                  <a:pt x="21" y="21"/>
                  <a:pt x="21" y="21"/>
                </a:cubicBezTo>
                <a:cubicBezTo>
                  <a:pt x="66" y="30"/>
                  <a:pt x="66" y="30"/>
                  <a:pt x="66" y="30"/>
                </a:cubicBezTo>
                <a:cubicBezTo>
                  <a:pt x="53" y="50"/>
                  <a:pt x="53" y="50"/>
                  <a:pt x="53" y="50"/>
                </a:cubicBezTo>
                <a:lnTo>
                  <a:pt x="8" y="38"/>
                </a:lnTo>
                <a:close/>
                <a:moveTo>
                  <a:pt x="68" y="93"/>
                </a:moveTo>
                <a:cubicBezTo>
                  <a:pt x="23" y="80"/>
                  <a:pt x="23" y="80"/>
                  <a:pt x="23" y="80"/>
                </a:cubicBezTo>
                <a:cubicBezTo>
                  <a:pt x="23" y="48"/>
                  <a:pt x="23" y="48"/>
                  <a:pt x="23" y="48"/>
                </a:cubicBezTo>
                <a:cubicBezTo>
                  <a:pt x="53" y="56"/>
                  <a:pt x="53" y="56"/>
                  <a:pt x="53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5" y="56"/>
                  <a:pt x="56" y="56"/>
                  <a:pt x="57" y="55"/>
                </a:cubicBezTo>
                <a:cubicBezTo>
                  <a:pt x="68" y="38"/>
                  <a:pt x="68" y="38"/>
                  <a:pt x="68" y="38"/>
                </a:cubicBezTo>
                <a:lnTo>
                  <a:pt x="68" y="93"/>
                </a:lnTo>
                <a:close/>
                <a:moveTo>
                  <a:pt x="71" y="24"/>
                </a:moveTo>
                <a:cubicBezTo>
                  <a:pt x="31" y="17"/>
                  <a:pt x="31" y="17"/>
                  <a:pt x="31" y="17"/>
                </a:cubicBezTo>
                <a:cubicBezTo>
                  <a:pt x="58" y="7"/>
                  <a:pt x="58" y="7"/>
                  <a:pt x="58" y="7"/>
                </a:cubicBezTo>
                <a:cubicBezTo>
                  <a:pt x="96" y="12"/>
                  <a:pt x="96" y="12"/>
                  <a:pt x="96" y="12"/>
                </a:cubicBezTo>
                <a:lnTo>
                  <a:pt x="71" y="24"/>
                </a:lnTo>
                <a:close/>
                <a:moveTo>
                  <a:pt x="75" y="92"/>
                </a:moveTo>
                <a:cubicBezTo>
                  <a:pt x="75" y="42"/>
                  <a:pt x="75" y="42"/>
                  <a:pt x="75" y="42"/>
                </a:cubicBezTo>
                <a:cubicBezTo>
                  <a:pt x="80" y="54"/>
                  <a:pt x="80" y="54"/>
                  <a:pt x="80" y="54"/>
                </a:cubicBezTo>
                <a:cubicBezTo>
                  <a:pt x="81" y="54"/>
                  <a:pt x="81" y="55"/>
                  <a:pt x="82" y="55"/>
                </a:cubicBezTo>
                <a:cubicBezTo>
                  <a:pt x="83" y="55"/>
                  <a:pt x="83" y="55"/>
                  <a:pt x="83" y="55"/>
                </a:cubicBezTo>
                <a:cubicBezTo>
                  <a:pt x="84" y="55"/>
                  <a:pt x="84" y="55"/>
                  <a:pt x="85" y="55"/>
                </a:cubicBezTo>
                <a:cubicBezTo>
                  <a:pt x="106" y="45"/>
                  <a:pt x="106" y="45"/>
                  <a:pt x="106" y="45"/>
                </a:cubicBezTo>
                <a:cubicBezTo>
                  <a:pt x="106" y="75"/>
                  <a:pt x="106" y="75"/>
                  <a:pt x="106" y="75"/>
                </a:cubicBezTo>
                <a:cubicBezTo>
                  <a:pt x="106" y="75"/>
                  <a:pt x="106" y="75"/>
                  <a:pt x="106" y="75"/>
                </a:cubicBezTo>
                <a:lnTo>
                  <a:pt x="75" y="92"/>
                </a:lnTo>
                <a:close/>
                <a:moveTo>
                  <a:pt x="85" y="48"/>
                </a:moveTo>
                <a:cubicBezTo>
                  <a:pt x="76" y="29"/>
                  <a:pt x="76" y="29"/>
                  <a:pt x="76" y="29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18" y="32"/>
                  <a:pt x="118" y="32"/>
                  <a:pt x="118" y="32"/>
                </a:cubicBezTo>
                <a:lnTo>
                  <a:pt x="85" y="4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79" name="Group 378"/>
          <p:cNvGrpSpPr/>
          <p:nvPr/>
        </p:nvGrpSpPr>
        <p:grpSpPr>
          <a:xfrm>
            <a:off x="8008964" y="1976181"/>
            <a:ext cx="343726" cy="345993"/>
            <a:chOff x="4751388" y="877888"/>
            <a:chExt cx="481013" cy="484187"/>
          </a:xfrm>
          <a:solidFill>
            <a:schemeClr val="bg1">
              <a:lumMod val="65000"/>
            </a:schemeClr>
          </a:solidFill>
        </p:grpSpPr>
        <p:sp>
          <p:nvSpPr>
            <p:cNvPr id="356" name="Oval 195"/>
            <p:cNvSpPr>
              <a:spLocks noChangeArrowheads="1"/>
            </p:cNvSpPr>
            <p:nvPr/>
          </p:nvSpPr>
          <p:spPr bwMode="auto">
            <a:xfrm>
              <a:off x="4830763" y="960438"/>
              <a:ext cx="323850" cy="3190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7" name="Rectangle 196"/>
            <p:cNvSpPr>
              <a:spLocks noChangeArrowheads="1"/>
            </p:cNvSpPr>
            <p:nvPr/>
          </p:nvSpPr>
          <p:spPr bwMode="auto">
            <a:xfrm>
              <a:off x="4973638" y="877888"/>
              <a:ext cx="41275" cy="603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8" name="Rectangle 197"/>
            <p:cNvSpPr>
              <a:spLocks noChangeArrowheads="1"/>
            </p:cNvSpPr>
            <p:nvPr/>
          </p:nvSpPr>
          <p:spPr bwMode="auto">
            <a:xfrm>
              <a:off x="5176838" y="1100138"/>
              <a:ext cx="55563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9" name="Rectangle 198"/>
            <p:cNvSpPr>
              <a:spLocks noChangeArrowheads="1"/>
            </p:cNvSpPr>
            <p:nvPr/>
          </p:nvSpPr>
          <p:spPr bwMode="auto">
            <a:xfrm>
              <a:off x="4973638" y="1303338"/>
              <a:ext cx="41275" cy="587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0" name="Rectangle 199"/>
            <p:cNvSpPr>
              <a:spLocks noChangeArrowheads="1"/>
            </p:cNvSpPr>
            <p:nvPr/>
          </p:nvSpPr>
          <p:spPr bwMode="auto">
            <a:xfrm>
              <a:off x="4751388" y="1100138"/>
              <a:ext cx="57150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1" name="Freeform 200"/>
            <p:cNvSpPr>
              <a:spLocks/>
            </p:cNvSpPr>
            <p:nvPr/>
          </p:nvSpPr>
          <p:spPr bwMode="auto">
            <a:xfrm>
              <a:off x="5108576" y="935038"/>
              <a:ext cx="68263" cy="71437"/>
            </a:xfrm>
            <a:custGeom>
              <a:avLst/>
              <a:gdLst>
                <a:gd name="T0" fmla="*/ 43 w 43"/>
                <a:gd name="T1" fmla="*/ 18 h 45"/>
                <a:gd name="T2" fmla="*/ 19 w 43"/>
                <a:gd name="T3" fmla="*/ 45 h 45"/>
                <a:gd name="T4" fmla="*/ 0 w 43"/>
                <a:gd name="T5" fmla="*/ 26 h 45"/>
                <a:gd name="T6" fmla="*/ 26 w 43"/>
                <a:gd name="T7" fmla="*/ 0 h 45"/>
                <a:gd name="T8" fmla="*/ 43 w 43"/>
                <a:gd name="T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">
                  <a:moveTo>
                    <a:pt x="43" y="18"/>
                  </a:moveTo>
                  <a:lnTo>
                    <a:pt x="19" y="45"/>
                  </a:lnTo>
                  <a:lnTo>
                    <a:pt x="0" y="26"/>
                  </a:lnTo>
                  <a:lnTo>
                    <a:pt x="26" y="0"/>
                  </a:lnTo>
                  <a:lnTo>
                    <a:pt x="43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2" name="Freeform 201"/>
            <p:cNvSpPr>
              <a:spLocks/>
            </p:cNvSpPr>
            <p:nvPr/>
          </p:nvSpPr>
          <p:spPr bwMode="auto">
            <a:xfrm>
              <a:off x="5108576" y="1235075"/>
              <a:ext cx="68263" cy="71437"/>
            </a:xfrm>
            <a:custGeom>
              <a:avLst/>
              <a:gdLst>
                <a:gd name="T0" fmla="*/ 19 w 43"/>
                <a:gd name="T1" fmla="*/ 0 h 45"/>
                <a:gd name="T2" fmla="*/ 43 w 43"/>
                <a:gd name="T3" fmla="*/ 26 h 45"/>
                <a:gd name="T4" fmla="*/ 26 w 43"/>
                <a:gd name="T5" fmla="*/ 45 h 45"/>
                <a:gd name="T6" fmla="*/ 0 w 43"/>
                <a:gd name="T7" fmla="*/ 19 h 45"/>
                <a:gd name="T8" fmla="*/ 19 w 4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">
                  <a:moveTo>
                    <a:pt x="19" y="0"/>
                  </a:moveTo>
                  <a:lnTo>
                    <a:pt x="43" y="26"/>
                  </a:lnTo>
                  <a:lnTo>
                    <a:pt x="26" y="45"/>
                  </a:lnTo>
                  <a:lnTo>
                    <a:pt x="0" y="19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3" name="Freeform 202"/>
            <p:cNvSpPr>
              <a:spLocks/>
            </p:cNvSpPr>
            <p:nvPr/>
          </p:nvSpPr>
          <p:spPr bwMode="auto">
            <a:xfrm>
              <a:off x="4808538" y="1235075"/>
              <a:ext cx="66675" cy="71437"/>
            </a:xfrm>
            <a:custGeom>
              <a:avLst/>
              <a:gdLst>
                <a:gd name="T0" fmla="*/ 26 w 42"/>
                <a:gd name="T1" fmla="*/ 0 h 45"/>
                <a:gd name="T2" fmla="*/ 42 w 42"/>
                <a:gd name="T3" fmla="*/ 19 h 45"/>
                <a:gd name="T4" fmla="*/ 19 w 42"/>
                <a:gd name="T5" fmla="*/ 45 h 45"/>
                <a:gd name="T6" fmla="*/ 0 w 42"/>
                <a:gd name="T7" fmla="*/ 26 h 45"/>
                <a:gd name="T8" fmla="*/ 26 w 4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5">
                  <a:moveTo>
                    <a:pt x="26" y="0"/>
                  </a:moveTo>
                  <a:lnTo>
                    <a:pt x="42" y="19"/>
                  </a:lnTo>
                  <a:lnTo>
                    <a:pt x="19" y="45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4" name="Freeform 203"/>
            <p:cNvSpPr>
              <a:spLocks/>
            </p:cNvSpPr>
            <p:nvPr/>
          </p:nvSpPr>
          <p:spPr bwMode="auto">
            <a:xfrm>
              <a:off x="4808538" y="935038"/>
              <a:ext cx="66675" cy="71437"/>
            </a:xfrm>
            <a:custGeom>
              <a:avLst/>
              <a:gdLst>
                <a:gd name="T0" fmla="*/ 42 w 42"/>
                <a:gd name="T1" fmla="*/ 26 h 45"/>
                <a:gd name="T2" fmla="*/ 26 w 42"/>
                <a:gd name="T3" fmla="*/ 45 h 45"/>
                <a:gd name="T4" fmla="*/ 0 w 42"/>
                <a:gd name="T5" fmla="*/ 18 h 45"/>
                <a:gd name="T6" fmla="*/ 19 w 42"/>
                <a:gd name="T7" fmla="*/ 0 h 45"/>
                <a:gd name="T8" fmla="*/ 42 w 42"/>
                <a:gd name="T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5">
                  <a:moveTo>
                    <a:pt x="42" y="26"/>
                  </a:moveTo>
                  <a:lnTo>
                    <a:pt x="26" y="45"/>
                  </a:lnTo>
                  <a:lnTo>
                    <a:pt x="0" y="18"/>
                  </a:lnTo>
                  <a:lnTo>
                    <a:pt x="19" y="0"/>
                  </a:lnTo>
                  <a:lnTo>
                    <a:pt x="4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5" name="Freeform 204"/>
            <p:cNvSpPr>
              <a:spLocks/>
            </p:cNvSpPr>
            <p:nvPr/>
          </p:nvSpPr>
          <p:spPr bwMode="auto">
            <a:xfrm>
              <a:off x="5045076" y="889000"/>
              <a:ext cx="60325" cy="68262"/>
            </a:xfrm>
            <a:custGeom>
              <a:avLst/>
              <a:gdLst>
                <a:gd name="T0" fmla="*/ 38 w 38"/>
                <a:gd name="T1" fmla="*/ 10 h 43"/>
                <a:gd name="T2" fmla="*/ 24 w 38"/>
                <a:gd name="T3" fmla="*/ 43 h 43"/>
                <a:gd name="T4" fmla="*/ 0 w 38"/>
                <a:gd name="T5" fmla="*/ 33 h 43"/>
                <a:gd name="T6" fmla="*/ 12 w 38"/>
                <a:gd name="T7" fmla="*/ 0 h 43"/>
                <a:gd name="T8" fmla="*/ 38 w 38"/>
                <a:gd name="T9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3">
                  <a:moveTo>
                    <a:pt x="38" y="10"/>
                  </a:moveTo>
                  <a:lnTo>
                    <a:pt x="24" y="4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38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6" name="Freeform 205"/>
            <p:cNvSpPr>
              <a:spLocks/>
            </p:cNvSpPr>
            <p:nvPr/>
          </p:nvSpPr>
          <p:spPr bwMode="auto">
            <a:xfrm>
              <a:off x="5154613" y="1171575"/>
              <a:ext cx="71438" cy="60325"/>
            </a:xfrm>
            <a:custGeom>
              <a:avLst/>
              <a:gdLst>
                <a:gd name="T0" fmla="*/ 9 w 45"/>
                <a:gd name="T1" fmla="*/ 0 h 38"/>
                <a:gd name="T2" fmla="*/ 45 w 45"/>
                <a:gd name="T3" fmla="*/ 14 h 38"/>
                <a:gd name="T4" fmla="*/ 33 w 45"/>
                <a:gd name="T5" fmla="*/ 38 h 38"/>
                <a:gd name="T6" fmla="*/ 0 w 45"/>
                <a:gd name="T7" fmla="*/ 23 h 38"/>
                <a:gd name="T8" fmla="*/ 9 w 45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8">
                  <a:moveTo>
                    <a:pt x="9" y="0"/>
                  </a:moveTo>
                  <a:lnTo>
                    <a:pt x="45" y="14"/>
                  </a:lnTo>
                  <a:lnTo>
                    <a:pt x="33" y="38"/>
                  </a:lnTo>
                  <a:lnTo>
                    <a:pt x="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7" name="Freeform 206"/>
            <p:cNvSpPr>
              <a:spLocks/>
            </p:cNvSpPr>
            <p:nvPr/>
          </p:nvSpPr>
          <p:spPr bwMode="auto">
            <a:xfrm>
              <a:off x="4883151" y="1284288"/>
              <a:ext cx="60325" cy="66675"/>
            </a:xfrm>
            <a:custGeom>
              <a:avLst/>
              <a:gdLst>
                <a:gd name="T0" fmla="*/ 38 w 38"/>
                <a:gd name="T1" fmla="*/ 9 h 42"/>
                <a:gd name="T2" fmla="*/ 24 w 38"/>
                <a:gd name="T3" fmla="*/ 42 h 42"/>
                <a:gd name="T4" fmla="*/ 0 w 38"/>
                <a:gd name="T5" fmla="*/ 33 h 42"/>
                <a:gd name="T6" fmla="*/ 14 w 38"/>
                <a:gd name="T7" fmla="*/ 0 h 42"/>
                <a:gd name="T8" fmla="*/ 38 w 38"/>
                <a:gd name="T9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2">
                  <a:moveTo>
                    <a:pt x="38" y="9"/>
                  </a:moveTo>
                  <a:lnTo>
                    <a:pt x="24" y="42"/>
                  </a:lnTo>
                  <a:lnTo>
                    <a:pt x="0" y="33"/>
                  </a:lnTo>
                  <a:lnTo>
                    <a:pt x="14" y="0"/>
                  </a:ln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8" name="Freeform 207"/>
            <p:cNvSpPr>
              <a:spLocks/>
            </p:cNvSpPr>
            <p:nvPr/>
          </p:nvSpPr>
          <p:spPr bwMode="auto">
            <a:xfrm>
              <a:off x="4762501" y="1009650"/>
              <a:ext cx="68263" cy="60325"/>
            </a:xfrm>
            <a:custGeom>
              <a:avLst/>
              <a:gdLst>
                <a:gd name="T0" fmla="*/ 34 w 43"/>
                <a:gd name="T1" fmla="*/ 38 h 38"/>
                <a:gd name="T2" fmla="*/ 0 w 43"/>
                <a:gd name="T3" fmla="*/ 24 h 38"/>
                <a:gd name="T4" fmla="*/ 10 w 43"/>
                <a:gd name="T5" fmla="*/ 0 h 38"/>
                <a:gd name="T6" fmla="*/ 43 w 43"/>
                <a:gd name="T7" fmla="*/ 14 h 38"/>
                <a:gd name="T8" fmla="*/ 34 w 43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8">
                  <a:moveTo>
                    <a:pt x="34" y="38"/>
                  </a:moveTo>
                  <a:lnTo>
                    <a:pt x="0" y="24"/>
                  </a:lnTo>
                  <a:lnTo>
                    <a:pt x="10" y="0"/>
                  </a:lnTo>
                  <a:lnTo>
                    <a:pt x="43" y="14"/>
                  </a:lnTo>
                  <a:lnTo>
                    <a:pt x="34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9" name="Freeform 208"/>
            <p:cNvSpPr>
              <a:spLocks/>
            </p:cNvSpPr>
            <p:nvPr/>
          </p:nvSpPr>
          <p:spPr bwMode="auto">
            <a:xfrm>
              <a:off x="5154613" y="1009650"/>
              <a:ext cx="66675" cy="60325"/>
            </a:xfrm>
            <a:custGeom>
              <a:avLst/>
              <a:gdLst>
                <a:gd name="T0" fmla="*/ 0 w 42"/>
                <a:gd name="T1" fmla="*/ 14 h 38"/>
                <a:gd name="T2" fmla="*/ 33 w 42"/>
                <a:gd name="T3" fmla="*/ 0 h 38"/>
                <a:gd name="T4" fmla="*/ 42 w 42"/>
                <a:gd name="T5" fmla="*/ 24 h 38"/>
                <a:gd name="T6" fmla="*/ 9 w 42"/>
                <a:gd name="T7" fmla="*/ 38 h 38"/>
                <a:gd name="T8" fmla="*/ 0 w 42"/>
                <a:gd name="T9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8">
                  <a:moveTo>
                    <a:pt x="0" y="14"/>
                  </a:moveTo>
                  <a:lnTo>
                    <a:pt x="33" y="0"/>
                  </a:lnTo>
                  <a:lnTo>
                    <a:pt x="42" y="24"/>
                  </a:lnTo>
                  <a:lnTo>
                    <a:pt x="9" y="38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0" name="Freeform 209"/>
            <p:cNvSpPr>
              <a:spLocks/>
            </p:cNvSpPr>
            <p:nvPr/>
          </p:nvSpPr>
          <p:spPr bwMode="auto">
            <a:xfrm>
              <a:off x="5045076" y="1279525"/>
              <a:ext cx="60325" cy="71437"/>
            </a:xfrm>
            <a:custGeom>
              <a:avLst/>
              <a:gdLst>
                <a:gd name="T0" fmla="*/ 38 w 38"/>
                <a:gd name="T1" fmla="*/ 33 h 45"/>
                <a:gd name="T2" fmla="*/ 14 w 38"/>
                <a:gd name="T3" fmla="*/ 45 h 45"/>
                <a:gd name="T4" fmla="*/ 0 w 38"/>
                <a:gd name="T5" fmla="*/ 12 h 45"/>
                <a:gd name="T6" fmla="*/ 24 w 38"/>
                <a:gd name="T7" fmla="*/ 0 h 45"/>
                <a:gd name="T8" fmla="*/ 38 w 38"/>
                <a:gd name="T9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5">
                  <a:moveTo>
                    <a:pt x="38" y="33"/>
                  </a:moveTo>
                  <a:lnTo>
                    <a:pt x="14" y="45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38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1" name="Freeform 210"/>
            <p:cNvSpPr>
              <a:spLocks/>
            </p:cNvSpPr>
            <p:nvPr/>
          </p:nvSpPr>
          <p:spPr bwMode="auto">
            <a:xfrm>
              <a:off x="4762501" y="1171575"/>
              <a:ext cx="68263" cy="60325"/>
            </a:xfrm>
            <a:custGeom>
              <a:avLst/>
              <a:gdLst>
                <a:gd name="T0" fmla="*/ 43 w 43"/>
                <a:gd name="T1" fmla="*/ 23 h 38"/>
                <a:gd name="T2" fmla="*/ 10 w 43"/>
                <a:gd name="T3" fmla="*/ 38 h 38"/>
                <a:gd name="T4" fmla="*/ 0 w 43"/>
                <a:gd name="T5" fmla="*/ 14 h 38"/>
                <a:gd name="T6" fmla="*/ 34 w 43"/>
                <a:gd name="T7" fmla="*/ 0 h 38"/>
                <a:gd name="T8" fmla="*/ 43 w 43"/>
                <a:gd name="T9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8">
                  <a:moveTo>
                    <a:pt x="43" y="23"/>
                  </a:moveTo>
                  <a:lnTo>
                    <a:pt x="10" y="38"/>
                  </a:lnTo>
                  <a:lnTo>
                    <a:pt x="0" y="14"/>
                  </a:lnTo>
                  <a:lnTo>
                    <a:pt x="34" y="0"/>
                  </a:lnTo>
                  <a:lnTo>
                    <a:pt x="43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2" name="Freeform 211"/>
            <p:cNvSpPr>
              <a:spLocks/>
            </p:cNvSpPr>
            <p:nvPr/>
          </p:nvSpPr>
          <p:spPr bwMode="auto">
            <a:xfrm>
              <a:off x="4879976" y="889000"/>
              <a:ext cx="60325" cy="68262"/>
            </a:xfrm>
            <a:custGeom>
              <a:avLst/>
              <a:gdLst>
                <a:gd name="T0" fmla="*/ 38 w 38"/>
                <a:gd name="T1" fmla="*/ 33 h 43"/>
                <a:gd name="T2" fmla="*/ 14 w 38"/>
                <a:gd name="T3" fmla="*/ 43 h 43"/>
                <a:gd name="T4" fmla="*/ 0 w 38"/>
                <a:gd name="T5" fmla="*/ 10 h 43"/>
                <a:gd name="T6" fmla="*/ 23 w 38"/>
                <a:gd name="T7" fmla="*/ 0 h 43"/>
                <a:gd name="T8" fmla="*/ 38 w 38"/>
                <a:gd name="T9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3">
                  <a:moveTo>
                    <a:pt x="38" y="33"/>
                  </a:moveTo>
                  <a:lnTo>
                    <a:pt x="14" y="43"/>
                  </a:lnTo>
                  <a:lnTo>
                    <a:pt x="0" y="10"/>
                  </a:lnTo>
                  <a:lnTo>
                    <a:pt x="23" y="0"/>
                  </a:lnTo>
                  <a:lnTo>
                    <a:pt x="38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73" name="Freeform 212"/>
          <p:cNvSpPr>
            <a:spLocks/>
          </p:cNvSpPr>
          <p:nvPr/>
        </p:nvSpPr>
        <p:spPr bwMode="auto">
          <a:xfrm>
            <a:off x="11108161" y="3348812"/>
            <a:ext cx="80543" cy="82812"/>
          </a:xfrm>
          <a:custGeom>
            <a:avLst/>
            <a:gdLst>
              <a:gd name="T0" fmla="*/ 27 w 30"/>
              <a:gd name="T1" fmla="*/ 25 h 31"/>
              <a:gd name="T2" fmla="*/ 7 w 30"/>
              <a:gd name="T3" fmla="*/ 1 h 31"/>
              <a:gd name="T4" fmla="*/ 7 w 30"/>
              <a:gd name="T5" fmla="*/ 12 h 31"/>
              <a:gd name="T6" fmla="*/ 17 w 30"/>
              <a:gd name="T7" fmla="*/ 22 h 31"/>
              <a:gd name="T8" fmla="*/ 27 w 30"/>
              <a:gd name="T9" fmla="*/ 2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1">
                <a:moveTo>
                  <a:pt x="27" y="25"/>
                </a:moveTo>
                <a:cubicBezTo>
                  <a:pt x="30" y="12"/>
                  <a:pt x="20" y="0"/>
                  <a:pt x="7" y="1"/>
                </a:cubicBezTo>
                <a:cubicBezTo>
                  <a:pt x="0" y="2"/>
                  <a:pt x="0" y="12"/>
                  <a:pt x="7" y="12"/>
                </a:cubicBezTo>
                <a:cubicBezTo>
                  <a:pt x="13" y="11"/>
                  <a:pt x="18" y="15"/>
                  <a:pt x="17" y="22"/>
                </a:cubicBezTo>
                <a:cubicBezTo>
                  <a:pt x="16" y="29"/>
                  <a:pt x="26" y="31"/>
                  <a:pt x="27" y="25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74" name="Freeform 213"/>
          <p:cNvSpPr>
            <a:spLocks/>
          </p:cNvSpPr>
          <p:nvPr/>
        </p:nvSpPr>
        <p:spPr bwMode="auto">
          <a:xfrm>
            <a:off x="11035558" y="3425952"/>
            <a:ext cx="289274" cy="233687"/>
          </a:xfrm>
          <a:custGeom>
            <a:avLst/>
            <a:gdLst>
              <a:gd name="T0" fmla="*/ 3 w 108"/>
              <a:gd name="T1" fmla="*/ 15 h 87"/>
              <a:gd name="T2" fmla="*/ 2 w 108"/>
              <a:gd name="T3" fmla="*/ 41 h 87"/>
              <a:gd name="T4" fmla="*/ 31 w 108"/>
              <a:gd name="T5" fmla="*/ 87 h 87"/>
              <a:gd name="T6" fmla="*/ 35 w 108"/>
              <a:gd name="T7" fmla="*/ 87 h 87"/>
              <a:gd name="T8" fmla="*/ 50 w 108"/>
              <a:gd name="T9" fmla="*/ 82 h 87"/>
              <a:gd name="T10" fmla="*/ 64 w 108"/>
              <a:gd name="T11" fmla="*/ 87 h 87"/>
              <a:gd name="T12" fmla="*/ 94 w 108"/>
              <a:gd name="T13" fmla="*/ 10 h 87"/>
              <a:gd name="T14" fmla="*/ 91 w 108"/>
              <a:gd name="T15" fmla="*/ 7 h 87"/>
              <a:gd name="T16" fmla="*/ 70 w 108"/>
              <a:gd name="T17" fmla="*/ 0 h 87"/>
              <a:gd name="T18" fmla="*/ 50 w 108"/>
              <a:gd name="T19" fmla="*/ 4 h 87"/>
              <a:gd name="T20" fmla="*/ 50 w 108"/>
              <a:gd name="T21" fmla="*/ 4 h 87"/>
              <a:gd name="T22" fmla="*/ 45 w 108"/>
              <a:gd name="T23" fmla="*/ 2 h 87"/>
              <a:gd name="T24" fmla="*/ 31 w 108"/>
              <a:gd name="T25" fmla="*/ 0 h 87"/>
              <a:gd name="T26" fmla="*/ 30 w 108"/>
              <a:gd name="T27" fmla="*/ 0 h 87"/>
              <a:gd name="T28" fmla="*/ 3 w 108"/>
              <a:gd name="T29" fmla="*/ 1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8" h="87">
                <a:moveTo>
                  <a:pt x="3" y="15"/>
                </a:moveTo>
                <a:cubicBezTo>
                  <a:pt x="0" y="23"/>
                  <a:pt x="1" y="33"/>
                  <a:pt x="2" y="41"/>
                </a:cubicBezTo>
                <a:cubicBezTo>
                  <a:pt x="5" y="57"/>
                  <a:pt x="13" y="82"/>
                  <a:pt x="31" y="87"/>
                </a:cubicBezTo>
                <a:cubicBezTo>
                  <a:pt x="32" y="87"/>
                  <a:pt x="34" y="87"/>
                  <a:pt x="35" y="87"/>
                </a:cubicBezTo>
                <a:cubicBezTo>
                  <a:pt x="40" y="87"/>
                  <a:pt x="45" y="85"/>
                  <a:pt x="50" y="82"/>
                </a:cubicBezTo>
                <a:cubicBezTo>
                  <a:pt x="54" y="86"/>
                  <a:pt x="59" y="87"/>
                  <a:pt x="64" y="87"/>
                </a:cubicBezTo>
                <a:cubicBezTo>
                  <a:pt x="90" y="87"/>
                  <a:pt x="108" y="29"/>
                  <a:pt x="94" y="10"/>
                </a:cubicBezTo>
                <a:cubicBezTo>
                  <a:pt x="93" y="9"/>
                  <a:pt x="92" y="8"/>
                  <a:pt x="91" y="7"/>
                </a:cubicBezTo>
                <a:cubicBezTo>
                  <a:pt x="86" y="2"/>
                  <a:pt x="78" y="0"/>
                  <a:pt x="70" y="0"/>
                </a:cubicBezTo>
                <a:cubicBezTo>
                  <a:pt x="63" y="0"/>
                  <a:pt x="55" y="2"/>
                  <a:pt x="50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4"/>
                  <a:pt x="45" y="3"/>
                  <a:pt x="45" y="2"/>
                </a:cubicBezTo>
                <a:cubicBezTo>
                  <a:pt x="40" y="1"/>
                  <a:pt x="36" y="0"/>
                  <a:pt x="31" y="0"/>
                </a:cubicBezTo>
                <a:cubicBezTo>
                  <a:pt x="31" y="0"/>
                  <a:pt x="30" y="0"/>
                  <a:pt x="30" y="0"/>
                </a:cubicBezTo>
                <a:cubicBezTo>
                  <a:pt x="19" y="0"/>
                  <a:pt x="7" y="4"/>
                  <a:pt x="3" y="15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95" name="Freeform 6"/>
          <p:cNvSpPr>
            <a:spLocks noEditPoints="1"/>
          </p:cNvSpPr>
          <p:nvPr/>
        </p:nvSpPr>
        <p:spPr bwMode="auto">
          <a:xfrm>
            <a:off x="8269964" y="4854141"/>
            <a:ext cx="1880277" cy="2003859"/>
          </a:xfrm>
          <a:custGeom>
            <a:avLst/>
            <a:gdLst>
              <a:gd name="T0" fmla="*/ 743 w 957"/>
              <a:gd name="T1" fmla="*/ 313 h 1020"/>
              <a:gd name="T2" fmla="*/ 756 w 957"/>
              <a:gd name="T3" fmla="*/ 428 h 1020"/>
              <a:gd name="T4" fmla="*/ 704 w 957"/>
              <a:gd name="T5" fmla="*/ 513 h 1020"/>
              <a:gd name="T6" fmla="*/ 724 w 957"/>
              <a:gd name="T7" fmla="*/ 341 h 1020"/>
              <a:gd name="T8" fmla="*/ 704 w 957"/>
              <a:gd name="T9" fmla="*/ 152 h 1020"/>
              <a:gd name="T10" fmla="*/ 953 w 957"/>
              <a:gd name="T11" fmla="*/ 925 h 1020"/>
              <a:gd name="T12" fmla="*/ 704 w 957"/>
              <a:gd name="T13" fmla="*/ 1020 h 1020"/>
              <a:gd name="T14" fmla="*/ 478 w 957"/>
              <a:gd name="T15" fmla="*/ 16 h 1020"/>
              <a:gd name="T16" fmla="*/ 704 w 957"/>
              <a:gd name="T17" fmla="*/ 308 h 1020"/>
              <a:gd name="T18" fmla="*/ 679 w 957"/>
              <a:gd name="T19" fmla="*/ 494 h 1020"/>
              <a:gd name="T20" fmla="*/ 704 w 957"/>
              <a:gd name="T21" fmla="*/ 513 h 1020"/>
              <a:gd name="T22" fmla="*/ 665 w 957"/>
              <a:gd name="T23" fmla="*/ 566 h 1020"/>
              <a:gd name="T24" fmla="*/ 684 w 957"/>
              <a:gd name="T25" fmla="*/ 723 h 1020"/>
              <a:gd name="T26" fmla="*/ 704 w 957"/>
              <a:gd name="T27" fmla="*/ 1020 h 1020"/>
              <a:gd name="T28" fmla="*/ 478 w 957"/>
              <a:gd name="T29" fmla="*/ 984 h 1020"/>
              <a:gd name="T30" fmla="*/ 493 w 957"/>
              <a:gd name="T31" fmla="*/ 969 h 1020"/>
              <a:gd name="T32" fmla="*/ 478 w 957"/>
              <a:gd name="T33" fmla="*/ 955 h 1020"/>
              <a:gd name="T34" fmla="*/ 480 w 957"/>
              <a:gd name="T35" fmla="*/ 945 h 1020"/>
              <a:gd name="T36" fmla="*/ 480 w 957"/>
              <a:gd name="T37" fmla="*/ 916 h 1020"/>
              <a:gd name="T38" fmla="*/ 478 w 957"/>
              <a:gd name="T39" fmla="*/ 901 h 1020"/>
              <a:gd name="T40" fmla="*/ 589 w 957"/>
              <a:gd name="T41" fmla="*/ 663 h 1020"/>
              <a:gd name="T42" fmla="*/ 479 w 957"/>
              <a:gd name="T43" fmla="*/ 709 h 1020"/>
              <a:gd name="T44" fmla="*/ 478 w 957"/>
              <a:gd name="T45" fmla="*/ 613 h 1020"/>
              <a:gd name="T46" fmla="*/ 519 w 957"/>
              <a:gd name="T47" fmla="*/ 628 h 1020"/>
              <a:gd name="T48" fmla="*/ 478 w 957"/>
              <a:gd name="T49" fmla="*/ 512 h 1020"/>
              <a:gd name="T50" fmla="*/ 587 w 957"/>
              <a:gd name="T51" fmla="*/ 502 h 1020"/>
              <a:gd name="T52" fmla="*/ 664 w 957"/>
              <a:gd name="T53" fmla="*/ 319 h 1020"/>
              <a:gd name="T54" fmla="*/ 478 w 957"/>
              <a:gd name="T55" fmla="*/ 16 h 1020"/>
              <a:gd name="T56" fmla="*/ 395 w 957"/>
              <a:gd name="T57" fmla="*/ 35 h 1020"/>
              <a:gd name="T58" fmla="*/ 478 w 957"/>
              <a:gd name="T59" fmla="*/ 16 h 1020"/>
              <a:gd name="T60" fmla="*/ 425 w 957"/>
              <a:gd name="T61" fmla="*/ 204 h 1020"/>
              <a:gd name="T62" fmla="*/ 294 w 957"/>
              <a:gd name="T63" fmla="*/ 284 h 1020"/>
              <a:gd name="T64" fmla="*/ 362 w 957"/>
              <a:gd name="T65" fmla="*/ 506 h 1020"/>
              <a:gd name="T66" fmla="*/ 477 w 957"/>
              <a:gd name="T67" fmla="*/ 478 h 1020"/>
              <a:gd name="T68" fmla="*/ 478 w 957"/>
              <a:gd name="T69" fmla="*/ 512 h 1020"/>
              <a:gd name="T70" fmla="*/ 438 w 957"/>
              <a:gd name="T71" fmla="*/ 628 h 1020"/>
              <a:gd name="T72" fmla="*/ 478 w 957"/>
              <a:gd name="T73" fmla="*/ 709 h 1020"/>
              <a:gd name="T74" fmla="*/ 370 w 957"/>
              <a:gd name="T75" fmla="*/ 665 h 1020"/>
              <a:gd name="T76" fmla="*/ 478 w 957"/>
              <a:gd name="T77" fmla="*/ 901 h 1020"/>
              <a:gd name="T78" fmla="*/ 478 w 957"/>
              <a:gd name="T79" fmla="*/ 916 h 1020"/>
              <a:gd name="T80" fmla="*/ 478 w 957"/>
              <a:gd name="T81" fmla="*/ 945 h 1020"/>
              <a:gd name="T82" fmla="*/ 466 w 957"/>
              <a:gd name="T83" fmla="*/ 969 h 1020"/>
              <a:gd name="T84" fmla="*/ 478 w 957"/>
              <a:gd name="T85" fmla="*/ 1020 h 1020"/>
              <a:gd name="T86" fmla="*/ 253 w 957"/>
              <a:gd name="T87" fmla="*/ 730 h 1020"/>
              <a:gd name="T88" fmla="*/ 342 w 957"/>
              <a:gd name="T89" fmla="*/ 640 h 1020"/>
              <a:gd name="T90" fmla="*/ 265 w 957"/>
              <a:gd name="T91" fmla="*/ 519 h 1020"/>
              <a:gd name="T92" fmla="*/ 253 w 957"/>
              <a:gd name="T93" fmla="*/ 477 h 1020"/>
              <a:gd name="T94" fmla="*/ 276 w 957"/>
              <a:gd name="T95" fmla="*/ 341 h 1020"/>
              <a:gd name="T96" fmla="*/ 253 w 957"/>
              <a:gd name="T97" fmla="*/ 143 h 1020"/>
              <a:gd name="T98" fmla="*/ 214 w 957"/>
              <a:gd name="T99" fmla="*/ 313 h 1020"/>
              <a:gd name="T100" fmla="*/ 253 w 957"/>
              <a:gd name="T101" fmla="*/ 310 h 1020"/>
              <a:gd name="T102" fmla="*/ 253 w 957"/>
              <a:gd name="T103" fmla="*/ 477 h 1020"/>
              <a:gd name="T104" fmla="*/ 227 w 957"/>
              <a:gd name="T105" fmla="*/ 490 h 1020"/>
              <a:gd name="T106" fmla="*/ 199 w 957"/>
              <a:gd name="T107" fmla="*/ 359 h 1020"/>
              <a:gd name="T108" fmla="*/ 253 w 957"/>
              <a:gd name="T109" fmla="*/ 1020 h 1020"/>
              <a:gd name="T110" fmla="*/ 3 w 957"/>
              <a:gd name="T111" fmla="*/ 925 h 1020"/>
              <a:gd name="T112" fmla="*/ 253 w 957"/>
              <a:gd name="T113" fmla="*/ 1020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57" h="1020">
                <a:moveTo>
                  <a:pt x="704" y="152"/>
                </a:moveTo>
                <a:cubicBezTo>
                  <a:pt x="723" y="197"/>
                  <a:pt x="736" y="251"/>
                  <a:pt x="743" y="313"/>
                </a:cubicBezTo>
                <a:cubicBezTo>
                  <a:pt x="750" y="327"/>
                  <a:pt x="755" y="342"/>
                  <a:pt x="757" y="359"/>
                </a:cubicBezTo>
                <a:cubicBezTo>
                  <a:pt x="761" y="381"/>
                  <a:pt x="760" y="406"/>
                  <a:pt x="756" y="428"/>
                </a:cubicBezTo>
                <a:cubicBezTo>
                  <a:pt x="751" y="452"/>
                  <a:pt x="742" y="473"/>
                  <a:pt x="729" y="490"/>
                </a:cubicBezTo>
                <a:cubicBezTo>
                  <a:pt x="722" y="500"/>
                  <a:pt x="713" y="508"/>
                  <a:pt x="704" y="513"/>
                </a:cubicBezTo>
                <a:cubicBezTo>
                  <a:pt x="704" y="476"/>
                  <a:pt x="704" y="476"/>
                  <a:pt x="704" y="476"/>
                </a:cubicBezTo>
                <a:cubicBezTo>
                  <a:pt x="730" y="445"/>
                  <a:pt x="739" y="384"/>
                  <a:pt x="724" y="341"/>
                </a:cubicBezTo>
                <a:cubicBezTo>
                  <a:pt x="718" y="320"/>
                  <a:pt x="710" y="310"/>
                  <a:pt x="704" y="308"/>
                </a:cubicBezTo>
                <a:lnTo>
                  <a:pt x="704" y="152"/>
                </a:lnTo>
                <a:close/>
                <a:moveTo>
                  <a:pt x="704" y="731"/>
                </a:moveTo>
                <a:cubicBezTo>
                  <a:pt x="815" y="772"/>
                  <a:pt x="957" y="791"/>
                  <a:pt x="953" y="925"/>
                </a:cubicBezTo>
                <a:cubicBezTo>
                  <a:pt x="952" y="956"/>
                  <a:pt x="940" y="988"/>
                  <a:pt x="921" y="1020"/>
                </a:cubicBezTo>
                <a:cubicBezTo>
                  <a:pt x="704" y="1020"/>
                  <a:pt x="704" y="1020"/>
                  <a:pt x="704" y="1020"/>
                </a:cubicBezTo>
                <a:lnTo>
                  <a:pt x="704" y="731"/>
                </a:lnTo>
                <a:close/>
                <a:moveTo>
                  <a:pt x="478" y="16"/>
                </a:moveTo>
                <a:cubicBezTo>
                  <a:pt x="588" y="0"/>
                  <a:pt x="661" y="52"/>
                  <a:pt x="704" y="152"/>
                </a:cubicBezTo>
                <a:cubicBezTo>
                  <a:pt x="704" y="308"/>
                  <a:pt x="704" y="308"/>
                  <a:pt x="704" y="308"/>
                </a:cubicBezTo>
                <a:cubicBezTo>
                  <a:pt x="693" y="305"/>
                  <a:pt x="684" y="321"/>
                  <a:pt x="680" y="350"/>
                </a:cubicBezTo>
                <a:cubicBezTo>
                  <a:pt x="675" y="381"/>
                  <a:pt x="674" y="429"/>
                  <a:pt x="679" y="494"/>
                </a:cubicBezTo>
                <a:cubicBezTo>
                  <a:pt x="688" y="491"/>
                  <a:pt x="697" y="484"/>
                  <a:pt x="704" y="476"/>
                </a:cubicBezTo>
                <a:cubicBezTo>
                  <a:pt x="704" y="513"/>
                  <a:pt x="704" y="513"/>
                  <a:pt x="704" y="513"/>
                </a:cubicBezTo>
                <a:cubicBezTo>
                  <a:pt x="700" y="515"/>
                  <a:pt x="696" y="517"/>
                  <a:pt x="692" y="519"/>
                </a:cubicBezTo>
                <a:cubicBezTo>
                  <a:pt x="684" y="535"/>
                  <a:pt x="675" y="552"/>
                  <a:pt x="665" y="566"/>
                </a:cubicBezTo>
                <a:cubicBezTo>
                  <a:pt x="654" y="594"/>
                  <a:pt x="635" y="619"/>
                  <a:pt x="614" y="640"/>
                </a:cubicBezTo>
                <a:cubicBezTo>
                  <a:pt x="621" y="675"/>
                  <a:pt x="640" y="705"/>
                  <a:pt x="684" y="723"/>
                </a:cubicBezTo>
                <a:cubicBezTo>
                  <a:pt x="690" y="726"/>
                  <a:pt x="697" y="728"/>
                  <a:pt x="704" y="731"/>
                </a:cubicBezTo>
                <a:cubicBezTo>
                  <a:pt x="704" y="1020"/>
                  <a:pt x="704" y="1020"/>
                  <a:pt x="704" y="1020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478" y="984"/>
                  <a:pt x="478" y="984"/>
                  <a:pt x="478" y="984"/>
                </a:cubicBezTo>
                <a:cubicBezTo>
                  <a:pt x="479" y="984"/>
                  <a:pt x="479" y="984"/>
                  <a:pt x="480" y="984"/>
                </a:cubicBezTo>
                <a:cubicBezTo>
                  <a:pt x="487" y="984"/>
                  <a:pt x="493" y="977"/>
                  <a:pt x="493" y="969"/>
                </a:cubicBezTo>
                <a:cubicBezTo>
                  <a:pt x="493" y="961"/>
                  <a:pt x="487" y="955"/>
                  <a:pt x="480" y="955"/>
                </a:cubicBezTo>
                <a:cubicBezTo>
                  <a:pt x="479" y="955"/>
                  <a:pt x="479" y="955"/>
                  <a:pt x="478" y="955"/>
                </a:cubicBezTo>
                <a:cubicBezTo>
                  <a:pt x="478" y="945"/>
                  <a:pt x="478" y="945"/>
                  <a:pt x="478" y="945"/>
                </a:cubicBezTo>
                <a:cubicBezTo>
                  <a:pt x="479" y="945"/>
                  <a:pt x="479" y="945"/>
                  <a:pt x="480" y="945"/>
                </a:cubicBezTo>
                <a:cubicBezTo>
                  <a:pt x="487" y="945"/>
                  <a:pt x="493" y="938"/>
                  <a:pt x="493" y="930"/>
                </a:cubicBezTo>
                <a:cubicBezTo>
                  <a:pt x="493" y="922"/>
                  <a:pt x="487" y="916"/>
                  <a:pt x="480" y="916"/>
                </a:cubicBezTo>
                <a:cubicBezTo>
                  <a:pt x="479" y="916"/>
                  <a:pt x="479" y="916"/>
                  <a:pt x="478" y="916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556" y="871"/>
                  <a:pt x="598" y="831"/>
                  <a:pt x="661" y="751"/>
                </a:cubicBezTo>
                <a:cubicBezTo>
                  <a:pt x="625" y="737"/>
                  <a:pt x="602" y="703"/>
                  <a:pt x="589" y="663"/>
                </a:cubicBezTo>
                <a:cubicBezTo>
                  <a:pt x="553" y="691"/>
                  <a:pt x="514" y="709"/>
                  <a:pt x="485" y="709"/>
                </a:cubicBezTo>
                <a:cubicBezTo>
                  <a:pt x="483" y="709"/>
                  <a:pt x="481" y="709"/>
                  <a:pt x="479" y="709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8" y="613"/>
                  <a:pt x="478" y="613"/>
                  <a:pt x="478" y="613"/>
                </a:cubicBezTo>
                <a:cubicBezTo>
                  <a:pt x="479" y="613"/>
                  <a:pt x="479" y="613"/>
                  <a:pt x="479" y="613"/>
                </a:cubicBezTo>
                <a:cubicBezTo>
                  <a:pt x="493" y="613"/>
                  <a:pt x="503" y="634"/>
                  <a:pt x="519" y="628"/>
                </a:cubicBezTo>
                <a:cubicBezTo>
                  <a:pt x="555" y="615"/>
                  <a:pt x="571" y="591"/>
                  <a:pt x="571" y="565"/>
                </a:cubicBezTo>
                <a:cubicBezTo>
                  <a:pt x="571" y="529"/>
                  <a:pt x="525" y="512"/>
                  <a:pt x="478" y="512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531" y="470"/>
                  <a:pt x="566" y="485"/>
                  <a:pt x="587" y="502"/>
                </a:cubicBezTo>
                <a:cubicBezTo>
                  <a:pt x="588" y="503"/>
                  <a:pt x="590" y="504"/>
                  <a:pt x="591" y="506"/>
                </a:cubicBezTo>
                <a:cubicBezTo>
                  <a:pt x="644" y="538"/>
                  <a:pt x="663" y="405"/>
                  <a:pt x="664" y="319"/>
                </a:cubicBezTo>
                <a:cubicBezTo>
                  <a:pt x="580" y="314"/>
                  <a:pt x="531" y="271"/>
                  <a:pt x="478" y="235"/>
                </a:cubicBezTo>
                <a:lnTo>
                  <a:pt x="478" y="16"/>
                </a:lnTo>
                <a:close/>
                <a:moveTo>
                  <a:pt x="253" y="143"/>
                </a:moveTo>
                <a:cubicBezTo>
                  <a:pt x="281" y="83"/>
                  <a:pt x="325" y="38"/>
                  <a:pt x="395" y="35"/>
                </a:cubicBezTo>
                <a:cubicBezTo>
                  <a:pt x="408" y="31"/>
                  <a:pt x="422" y="27"/>
                  <a:pt x="437" y="25"/>
                </a:cubicBezTo>
                <a:cubicBezTo>
                  <a:pt x="451" y="21"/>
                  <a:pt x="465" y="18"/>
                  <a:pt x="478" y="16"/>
                </a:cubicBezTo>
                <a:cubicBezTo>
                  <a:pt x="478" y="235"/>
                  <a:pt x="478" y="235"/>
                  <a:pt x="478" y="235"/>
                </a:cubicBezTo>
                <a:cubicBezTo>
                  <a:pt x="461" y="223"/>
                  <a:pt x="444" y="212"/>
                  <a:pt x="425" y="204"/>
                </a:cubicBezTo>
                <a:cubicBezTo>
                  <a:pt x="378" y="183"/>
                  <a:pt x="333" y="179"/>
                  <a:pt x="316" y="207"/>
                </a:cubicBezTo>
                <a:cubicBezTo>
                  <a:pt x="303" y="228"/>
                  <a:pt x="296" y="254"/>
                  <a:pt x="294" y="284"/>
                </a:cubicBezTo>
                <a:cubicBezTo>
                  <a:pt x="294" y="285"/>
                  <a:pt x="294" y="287"/>
                  <a:pt x="294" y="289"/>
                </a:cubicBezTo>
                <a:cubicBezTo>
                  <a:pt x="290" y="370"/>
                  <a:pt x="303" y="542"/>
                  <a:pt x="362" y="506"/>
                </a:cubicBezTo>
                <a:cubicBezTo>
                  <a:pt x="364" y="504"/>
                  <a:pt x="365" y="503"/>
                  <a:pt x="367" y="502"/>
                </a:cubicBezTo>
                <a:cubicBezTo>
                  <a:pt x="388" y="485"/>
                  <a:pt x="423" y="469"/>
                  <a:pt x="477" y="478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478" y="512"/>
                  <a:pt x="478" y="512"/>
                  <a:pt x="478" y="512"/>
                </a:cubicBezTo>
                <a:cubicBezTo>
                  <a:pt x="432" y="512"/>
                  <a:pt x="384" y="529"/>
                  <a:pt x="382" y="561"/>
                </a:cubicBezTo>
                <a:cubicBezTo>
                  <a:pt x="380" y="588"/>
                  <a:pt x="400" y="615"/>
                  <a:pt x="438" y="628"/>
                </a:cubicBezTo>
                <a:cubicBezTo>
                  <a:pt x="454" y="634"/>
                  <a:pt x="464" y="613"/>
                  <a:pt x="478" y="613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7" y="709"/>
                  <a:pt x="475" y="709"/>
                  <a:pt x="472" y="709"/>
                </a:cubicBezTo>
                <a:cubicBezTo>
                  <a:pt x="444" y="709"/>
                  <a:pt x="405" y="692"/>
                  <a:pt x="370" y="665"/>
                </a:cubicBezTo>
                <a:cubicBezTo>
                  <a:pt x="357" y="704"/>
                  <a:pt x="334" y="737"/>
                  <a:pt x="298" y="751"/>
                </a:cubicBezTo>
                <a:cubicBezTo>
                  <a:pt x="358" y="841"/>
                  <a:pt x="407" y="878"/>
                  <a:pt x="478" y="901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478" y="916"/>
                  <a:pt x="478" y="916"/>
                  <a:pt x="478" y="916"/>
                </a:cubicBezTo>
                <a:cubicBezTo>
                  <a:pt x="471" y="916"/>
                  <a:pt x="466" y="923"/>
                  <a:pt x="466" y="930"/>
                </a:cubicBezTo>
                <a:cubicBezTo>
                  <a:pt x="466" y="938"/>
                  <a:pt x="471" y="944"/>
                  <a:pt x="478" y="945"/>
                </a:cubicBezTo>
                <a:cubicBezTo>
                  <a:pt x="478" y="955"/>
                  <a:pt x="478" y="955"/>
                  <a:pt x="478" y="955"/>
                </a:cubicBezTo>
                <a:cubicBezTo>
                  <a:pt x="471" y="956"/>
                  <a:pt x="466" y="962"/>
                  <a:pt x="466" y="969"/>
                </a:cubicBezTo>
                <a:cubicBezTo>
                  <a:pt x="466" y="977"/>
                  <a:pt x="471" y="983"/>
                  <a:pt x="478" y="984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253" y="1020"/>
                  <a:pt x="253" y="1020"/>
                  <a:pt x="253" y="1020"/>
                </a:cubicBezTo>
                <a:cubicBezTo>
                  <a:pt x="253" y="730"/>
                  <a:pt x="253" y="730"/>
                  <a:pt x="253" y="730"/>
                </a:cubicBezTo>
                <a:cubicBezTo>
                  <a:pt x="260" y="728"/>
                  <a:pt x="266" y="726"/>
                  <a:pt x="272" y="723"/>
                </a:cubicBezTo>
                <a:cubicBezTo>
                  <a:pt x="317" y="704"/>
                  <a:pt x="336" y="675"/>
                  <a:pt x="342" y="640"/>
                </a:cubicBezTo>
                <a:cubicBezTo>
                  <a:pt x="322" y="619"/>
                  <a:pt x="304" y="595"/>
                  <a:pt x="293" y="569"/>
                </a:cubicBezTo>
                <a:cubicBezTo>
                  <a:pt x="282" y="554"/>
                  <a:pt x="273" y="537"/>
                  <a:pt x="265" y="519"/>
                </a:cubicBezTo>
                <a:cubicBezTo>
                  <a:pt x="261" y="517"/>
                  <a:pt x="257" y="516"/>
                  <a:pt x="253" y="513"/>
                </a:cubicBezTo>
                <a:cubicBezTo>
                  <a:pt x="253" y="477"/>
                  <a:pt x="253" y="477"/>
                  <a:pt x="253" y="477"/>
                </a:cubicBezTo>
                <a:cubicBezTo>
                  <a:pt x="260" y="485"/>
                  <a:pt x="269" y="491"/>
                  <a:pt x="278" y="494"/>
                </a:cubicBezTo>
                <a:cubicBezTo>
                  <a:pt x="283" y="431"/>
                  <a:pt x="283" y="374"/>
                  <a:pt x="276" y="341"/>
                </a:cubicBezTo>
                <a:cubicBezTo>
                  <a:pt x="271" y="317"/>
                  <a:pt x="262" y="308"/>
                  <a:pt x="253" y="310"/>
                </a:cubicBezTo>
                <a:lnTo>
                  <a:pt x="253" y="143"/>
                </a:lnTo>
                <a:close/>
                <a:moveTo>
                  <a:pt x="214" y="313"/>
                </a:moveTo>
                <a:cubicBezTo>
                  <a:pt x="214" y="313"/>
                  <a:pt x="214" y="313"/>
                  <a:pt x="214" y="313"/>
                </a:cubicBezTo>
                <a:cubicBezTo>
                  <a:pt x="218" y="258"/>
                  <a:pt x="229" y="195"/>
                  <a:pt x="253" y="143"/>
                </a:cubicBezTo>
                <a:cubicBezTo>
                  <a:pt x="253" y="310"/>
                  <a:pt x="253" y="310"/>
                  <a:pt x="253" y="310"/>
                </a:cubicBezTo>
                <a:cubicBezTo>
                  <a:pt x="246" y="312"/>
                  <a:pt x="238" y="323"/>
                  <a:pt x="233" y="339"/>
                </a:cubicBezTo>
                <a:cubicBezTo>
                  <a:pt x="217" y="383"/>
                  <a:pt x="226" y="445"/>
                  <a:pt x="253" y="477"/>
                </a:cubicBezTo>
                <a:cubicBezTo>
                  <a:pt x="253" y="513"/>
                  <a:pt x="253" y="513"/>
                  <a:pt x="253" y="513"/>
                </a:cubicBezTo>
                <a:cubicBezTo>
                  <a:pt x="243" y="508"/>
                  <a:pt x="235" y="500"/>
                  <a:pt x="227" y="490"/>
                </a:cubicBezTo>
                <a:cubicBezTo>
                  <a:pt x="214" y="473"/>
                  <a:pt x="206" y="452"/>
                  <a:pt x="201" y="428"/>
                </a:cubicBezTo>
                <a:cubicBezTo>
                  <a:pt x="196" y="406"/>
                  <a:pt x="195" y="381"/>
                  <a:pt x="199" y="359"/>
                </a:cubicBezTo>
                <a:cubicBezTo>
                  <a:pt x="202" y="342"/>
                  <a:pt x="206" y="326"/>
                  <a:pt x="214" y="313"/>
                </a:cubicBezTo>
                <a:moveTo>
                  <a:pt x="253" y="1020"/>
                </a:moveTo>
                <a:cubicBezTo>
                  <a:pt x="35" y="1020"/>
                  <a:pt x="35" y="1020"/>
                  <a:pt x="35" y="1020"/>
                </a:cubicBezTo>
                <a:cubicBezTo>
                  <a:pt x="16" y="988"/>
                  <a:pt x="4" y="956"/>
                  <a:pt x="3" y="925"/>
                </a:cubicBezTo>
                <a:cubicBezTo>
                  <a:pt x="0" y="791"/>
                  <a:pt x="142" y="772"/>
                  <a:pt x="253" y="730"/>
                </a:cubicBezTo>
                <a:lnTo>
                  <a:pt x="253" y="1020"/>
                </a:lnTo>
                <a:close/>
              </a:path>
            </a:pathLst>
          </a:custGeom>
          <a:solidFill>
            <a:srgbClr val="358FCB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 dirty="0"/>
          </a:p>
        </p:txBody>
      </p:sp>
      <p:sp>
        <p:nvSpPr>
          <p:cNvPr id="398" name="TextBox 397"/>
          <p:cNvSpPr txBox="1"/>
          <p:nvPr/>
        </p:nvSpPr>
        <p:spPr>
          <a:xfrm>
            <a:off x="777034" y="500139"/>
            <a:ext cx="39363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PROJECT </a:t>
            </a:r>
            <a:r>
              <a:rPr lang="id-ID" sz="3200" b="1" dirty="0" smtClean="0">
                <a:solidFill>
                  <a:srgbClr val="358FCB"/>
                </a:solidFill>
                <a:latin typeface="Raleway" panose="020B0003030101060003" pitchFamily="34" charset="0"/>
              </a:rPr>
              <a:t>PROCESS</a:t>
            </a:r>
            <a:endParaRPr lang="id-ID" sz="3200" dirty="0">
              <a:solidFill>
                <a:srgbClr val="358FCB"/>
              </a:solidFill>
              <a:latin typeface="Raleway" panose="020B0003030101060003" pitchFamily="34" charset="0"/>
            </a:endParaRPr>
          </a:p>
        </p:txBody>
      </p:sp>
      <p:sp>
        <p:nvSpPr>
          <p:cNvPr id="399" name="Rectangle 398"/>
          <p:cNvSpPr/>
          <p:nvPr/>
        </p:nvSpPr>
        <p:spPr>
          <a:xfrm>
            <a:off x="777034" y="1016819"/>
            <a:ext cx="35257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Reflect professionalism Infographic</a:t>
            </a:r>
            <a:endParaRPr lang="id-ID" sz="1600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414" name="TextBox 413"/>
          <p:cNvSpPr txBox="1"/>
          <p:nvPr/>
        </p:nvSpPr>
        <p:spPr>
          <a:xfrm>
            <a:off x="4397517" y="2933313"/>
            <a:ext cx="15905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4800" b="1" dirty="0" smtClean="0">
                <a:solidFill>
                  <a:srgbClr val="358FCB"/>
                </a:solidFill>
                <a:latin typeface="Raleway" panose="020B0003030101060003" pitchFamily="34" charset="0"/>
              </a:rPr>
              <a:t>IDEA</a:t>
            </a:r>
            <a:endParaRPr lang="id-ID" sz="4800" b="1" dirty="0">
              <a:solidFill>
                <a:srgbClr val="358FCB"/>
              </a:solidFill>
              <a:latin typeface="Raleway" panose="020B0003030101060003" pitchFamily="34" charset="0"/>
            </a:endParaRPr>
          </a:p>
        </p:txBody>
      </p:sp>
      <p:sp>
        <p:nvSpPr>
          <p:cNvPr id="415" name="Rectangle 414"/>
          <p:cNvSpPr/>
          <p:nvPr/>
        </p:nvSpPr>
        <p:spPr>
          <a:xfrm>
            <a:off x="2499259" y="3709146"/>
            <a:ext cx="34887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1400" b="1" dirty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Suitable for all categories </a:t>
            </a:r>
            <a:r>
              <a:rPr lang="id-ID" sz="1400" dirty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business and personal presentation, eaque ipsa quae ab illo inventore veritatis et quasi architecto beatae vitae dicta sunt explicabo </a:t>
            </a: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farmers 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ensure that we will bring the best of the market to </a:t>
            </a: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your</a:t>
            </a:r>
            <a:r>
              <a:rPr lang="id-ID" sz="1400" dirty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 </a:t>
            </a:r>
            <a:r>
              <a:rPr lang="id-ID" sz="1400" dirty="0" smtClean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kim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PT Sans" panose="020B0503020203020204" pitchFamily="34" charset="0"/>
            </a:endParaRPr>
          </a:p>
        </p:txBody>
      </p:sp>
      <p:grpSp>
        <p:nvGrpSpPr>
          <p:cNvPr id="433" name="Group 432"/>
          <p:cNvGrpSpPr/>
          <p:nvPr/>
        </p:nvGrpSpPr>
        <p:grpSpPr>
          <a:xfrm>
            <a:off x="3698365" y="2502945"/>
            <a:ext cx="762900" cy="1097434"/>
            <a:chOff x="2397125" y="1816100"/>
            <a:chExt cx="593725" cy="854075"/>
          </a:xfrm>
          <a:solidFill>
            <a:schemeClr val="bg1">
              <a:lumMod val="65000"/>
            </a:schemeClr>
          </a:solidFill>
        </p:grpSpPr>
        <p:sp>
          <p:nvSpPr>
            <p:cNvPr id="431" name="Freeform 228"/>
            <p:cNvSpPr>
              <a:spLocks noEditPoints="1"/>
            </p:cNvSpPr>
            <p:nvPr/>
          </p:nvSpPr>
          <p:spPr bwMode="auto">
            <a:xfrm>
              <a:off x="2397125" y="1816100"/>
              <a:ext cx="593725" cy="854075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2" name="Freeform 229"/>
            <p:cNvSpPr>
              <a:spLocks/>
            </p:cNvSpPr>
            <p:nvPr/>
          </p:nvSpPr>
          <p:spPr bwMode="auto">
            <a:xfrm>
              <a:off x="2532063" y="1949450"/>
              <a:ext cx="174625" cy="173038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178808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2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75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4250"/>
                            </p:stCondLst>
                            <p:childTnLst>
                              <p:par>
                                <p:cTn id="1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4750"/>
                            </p:stCondLst>
                            <p:childTnLst>
                              <p:par>
                                <p:cTn id="2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5250"/>
                            </p:stCondLst>
                            <p:childTnLst>
                              <p:par>
                                <p:cTn id="2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5750"/>
                            </p:stCondLst>
                            <p:childTnLst>
                              <p:par>
                                <p:cTn id="2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42" grpId="0" animBg="1"/>
      <p:bldP spid="45" grpId="0" animBg="1"/>
      <p:bldP spid="50" grpId="0" animBg="1"/>
      <p:bldP spid="59" grpId="0" animBg="1"/>
      <p:bldP spid="64" grpId="0" animBg="1"/>
      <p:bldP spid="67" grpId="0" animBg="1"/>
      <p:bldP spid="68" grpId="0" animBg="1"/>
      <p:bldP spid="306" grpId="0" animBg="1"/>
      <p:bldP spid="314" grpId="0" animBg="1"/>
      <p:bldP spid="319" grpId="0" animBg="1"/>
      <p:bldP spid="323" grpId="0" animBg="1"/>
      <p:bldP spid="324" grpId="0" animBg="1"/>
      <p:bldP spid="325" grpId="0" animBg="1"/>
      <p:bldP spid="326" grpId="0" animBg="1"/>
      <p:bldP spid="338" grpId="0" animBg="1"/>
      <p:bldP spid="341" grpId="0" animBg="1"/>
      <p:bldP spid="349" grpId="0" animBg="1"/>
      <p:bldP spid="354" grpId="0" animBg="1"/>
      <p:bldP spid="355" grpId="0" animBg="1"/>
      <p:bldP spid="373" grpId="0" animBg="1"/>
      <p:bldP spid="374" grpId="0" animBg="1"/>
      <p:bldP spid="395" grpId="0" animBg="1"/>
      <p:bldP spid="398" grpId="0"/>
      <p:bldP spid="399" grpId="0"/>
      <p:bldP spid="414" grpId="0"/>
      <p:bldP spid="4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Rectangle 716"/>
          <p:cNvSpPr/>
          <p:nvPr/>
        </p:nvSpPr>
        <p:spPr>
          <a:xfrm>
            <a:off x="0" y="3977037"/>
            <a:ext cx="12192000" cy="1416465"/>
          </a:xfrm>
          <a:prstGeom prst="rect">
            <a:avLst/>
          </a:prstGeom>
          <a:solidFill>
            <a:srgbClr val="358F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23" name="Freeform 335"/>
          <p:cNvSpPr>
            <a:spLocks/>
          </p:cNvSpPr>
          <p:nvPr/>
        </p:nvSpPr>
        <p:spPr bwMode="auto">
          <a:xfrm>
            <a:off x="6845300" y="633413"/>
            <a:ext cx="4614863" cy="6737350"/>
          </a:xfrm>
          <a:custGeom>
            <a:avLst/>
            <a:gdLst>
              <a:gd name="T0" fmla="*/ 364 w 1875"/>
              <a:gd name="T1" fmla="*/ 378 h 2738"/>
              <a:gd name="T2" fmla="*/ 231 w 1875"/>
              <a:gd name="T3" fmla="*/ 765 h 2738"/>
              <a:gd name="T4" fmla="*/ 204 w 1875"/>
              <a:gd name="T5" fmla="*/ 887 h 2738"/>
              <a:gd name="T6" fmla="*/ 83 w 1875"/>
              <a:gd name="T7" fmla="*/ 1017 h 2738"/>
              <a:gd name="T8" fmla="*/ 45 w 1875"/>
              <a:gd name="T9" fmla="*/ 1149 h 2738"/>
              <a:gd name="T10" fmla="*/ 137 w 1875"/>
              <a:gd name="T11" fmla="*/ 1225 h 2738"/>
              <a:gd name="T12" fmla="*/ 106 w 1875"/>
              <a:gd name="T13" fmla="*/ 1317 h 2738"/>
              <a:gd name="T14" fmla="*/ 154 w 1875"/>
              <a:gd name="T15" fmla="*/ 1368 h 2738"/>
              <a:gd name="T16" fmla="*/ 135 w 1875"/>
              <a:gd name="T17" fmla="*/ 1442 h 2738"/>
              <a:gd name="T18" fmla="*/ 169 w 1875"/>
              <a:gd name="T19" fmla="*/ 1503 h 2738"/>
              <a:gd name="T20" fmla="*/ 158 w 1875"/>
              <a:gd name="T21" fmla="*/ 1707 h 2738"/>
              <a:gd name="T22" fmla="*/ 455 w 1875"/>
              <a:gd name="T23" fmla="*/ 1758 h 2738"/>
              <a:gd name="T24" fmla="*/ 537 w 1875"/>
              <a:gd name="T25" fmla="*/ 1805 h 2738"/>
              <a:gd name="T26" fmla="*/ 605 w 1875"/>
              <a:gd name="T27" fmla="*/ 1972 h 2738"/>
              <a:gd name="T28" fmla="*/ 623 w 1875"/>
              <a:gd name="T29" fmla="*/ 2114 h 2738"/>
              <a:gd name="T30" fmla="*/ 322 w 1875"/>
              <a:gd name="T31" fmla="*/ 2738 h 2738"/>
              <a:gd name="T32" fmla="*/ 1810 w 1875"/>
              <a:gd name="T33" fmla="*/ 2738 h 2738"/>
              <a:gd name="T34" fmla="*/ 1577 w 1875"/>
              <a:gd name="T35" fmla="*/ 2114 h 2738"/>
              <a:gd name="T36" fmla="*/ 1399 w 1875"/>
              <a:gd name="T37" fmla="*/ 1647 h 2738"/>
              <a:gd name="T38" fmla="*/ 1586 w 1875"/>
              <a:gd name="T39" fmla="*/ 1260 h 2738"/>
              <a:gd name="T40" fmla="*/ 1705 w 1875"/>
              <a:gd name="T41" fmla="*/ 450 h 2738"/>
              <a:gd name="T42" fmla="*/ 811 w 1875"/>
              <a:gd name="T43" fmla="*/ 47 h 2738"/>
              <a:gd name="T44" fmla="*/ 364 w 1875"/>
              <a:gd name="T45" fmla="*/ 378 h 2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75" h="2738">
                <a:moveTo>
                  <a:pt x="364" y="378"/>
                </a:moveTo>
                <a:cubicBezTo>
                  <a:pt x="329" y="434"/>
                  <a:pt x="225" y="708"/>
                  <a:pt x="231" y="765"/>
                </a:cubicBezTo>
                <a:cubicBezTo>
                  <a:pt x="236" y="806"/>
                  <a:pt x="251" y="852"/>
                  <a:pt x="204" y="887"/>
                </a:cubicBezTo>
                <a:cubicBezTo>
                  <a:pt x="158" y="922"/>
                  <a:pt x="119" y="974"/>
                  <a:pt x="83" y="1017"/>
                </a:cubicBezTo>
                <a:cubicBezTo>
                  <a:pt x="46" y="1060"/>
                  <a:pt x="0" y="1101"/>
                  <a:pt x="45" y="1149"/>
                </a:cubicBezTo>
                <a:cubicBezTo>
                  <a:pt x="89" y="1198"/>
                  <a:pt x="144" y="1182"/>
                  <a:pt x="137" y="1225"/>
                </a:cubicBezTo>
                <a:cubicBezTo>
                  <a:pt x="130" y="1267"/>
                  <a:pt x="88" y="1269"/>
                  <a:pt x="106" y="1317"/>
                </a:cubicBezTo>
                <a:cubicBezTo>
                  <a:pt x="124" y="1366"/>
                  <a:pt x="154" y="1368"/>
                  <a:pt x="154" y="1368"/>
                </a:cubicBezTo>
                <a:cubicBezTo>
                  <a:pt x="154" y="1368"/>
                  <a:pt x="115" y="1417"/>
                  <a:pt x="135" y="1442"/>
                </a:cubicBezTo>
                <a:cubicBezTo>
                  <a:pt x="156" y="1466"/>
                  <a:pt x="181" y="1472"/>
                  <a:pt x="169" y="1503"/>
                </a:cubicBezTo>
                <a:cubicBezTo>
                  <a:pt x="158" y="1534"/>
                  <a:pt x="95" y="1628"/>
                  <a:pt x="158" y="1707"/>
                </a:cubicBezTo>
                <a:cubicBezTo>
                  <a:pt x="220" y="1785"/>
                  <a:pt x="409" y="1769"/>
                  <a:pt x="455" y="1758"/>
                </a:cubicBezTo>
                <a:cubicBezTo>
                  <a:pt x="501" y="1747"/>
                  <a:pt x="528" y="1726"/>
                  <a:pt x="537" y="1805"/>
                </a:cubicBezTo>
                <a:cubicBezTo>
                  <a:pt x="547" y="1884"/>
                  <a:pt x="600" y="1932"/>
                  <a:pt x="605" y="1972"/>
                </a:cubicBezTo>
                <a:cubicBezTo>
                  <a:pt x="609" y="2013"/>
                  <a:pt x="602" y="2050"/>
                  <a:pt x="623" y="2114"/>
                </a:cubicBezTo>
                <a:cubicBezTo>
                  <a:pt x="630" y="2271"/>
                  <a:pt x="412" y="2506"/>
                  <a:pt x="322" y="2738"/>
                </a:cubicBezTo>
                <a:cubicBezTo>
                  <a:pt x="1810" y="2738"/>
                  <a:pt x="1810" y="2738"/>
                  <a:pt x="1810" y="2738"/>
                </a:cubicBezTo>
                <a:cubicBezTo>
                  <a:pt x="1763" y="2422"/>
                  <a:pt x="1645" y="2248"/>
                  <a:pt x="1577" y="2114"/>
                </a:cubicBezTo>
                <a:cubicBezTo>
                  <a:pt x="1499" y="1969"/>
                  <a:pt x="1385" y="1802"/>
                  <a:pt x="1399" y="1647"/>
                </a:cubicBezTo>
                <a:cubicBezTo>
                  <a:pt x="1414" y="1473"/>
                  <a:pt x="1472" y="1387"/>
                  <a:pt x="1586" y="1260"/>
                </a:cubicBezTo>
                <a:cubicBezTo>
                  <a:pt x="1700" y="1132"/>
                  <a:pt x="1875" y="801"/>
                  <a:pt x="1705" y="450"/>
                </a:cubicBezTo>
                <a:cubicBezTo>
                  <a:pt x="1536" y="99"/>
                  <a:pt x="1074" y="0"/>
                  <a:pt x="811" y="47"/>
                </a:cubicBezTo>
                <a:cubicBezTo>
                  <a:pt x="547" y="95"/>
                  <a:pt x="412" y="242"/>
                  <a:pt x="364" y="3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55" name="TextBox 354"/>
          <p:cNvSpPr txBox="1"/>
          <p:nvPr/>
        </p:nvSpPr>
        <p:spPr>
          <a:xfrm>
            <a:off x="777034" y="500139"/>
            <a:ext cx="32144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ICONIC </a:t>
            </a:r>
            <a:r>
              <a:rPr lang="id-ID" sz="3200" b="1" dirty="0" smtClean="0">
                <a:solidFill>
                  <a:srgbClr val="358FCB"/>
                </a:solidFill>
                <a:latin typeface="Raleway" panose="020B0003030101060003" pitchFamily="34" charset="0"/>
              </a:rPr>
              <a:t>TABLET</a:t>
            </a:r>
            <a:endParaRPr lang="id-ID" sz="3200" dirty="0">
              <a:solidFill>
                <a:srgbClr val="358FCB"/>
              </a:solidFill>
              <a:latin typeface="Raleway" panose="020B0003030101060003" pitchFamily="34" charset="0"/>
            </a:endParaRPr>
          </a:p>
        </p:txBody>
      </p:sp>
      <p:sp>
        <p:nvSpPr>
          <p:cNvPr id="356" name="Rectangle 355"/>
          <p:cNvSpPr/>
          <p:nvPr/>
        </p:nvSpPr>
        <p:spPr>
          <a:xfrm>
            <a:off x="777034" y="1016819"/>
            <a:ext cx="30819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Perfect reflect professionalism</a:t>
            </a:r>
            <a:endParaRPr lang="id-ID" sz="1600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grpSp>
        <p:nvGrpSpPr>
          <p:cNvPr id="454" name="Group 453"/>
          <p:cNvGrpSpPr/>
          <p:nvPr/>
        </p:nvGrpSpPr>
        <p:grpSpPr>
          <a:xfrm>
            <a:off x="7256686" y="786415"/>
            <a:ext cx="3667888" cy="6071585"/>
            <a:chOff x="-6707188" y="-431800"/>
            <a:chExt cx="5697538" cy="9431338"/>
          </a:xfrm>
          <a:solidFill>
            <a:srgbClr val="358FCB"/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-5016500" y="7881938"/>
              <a:ext cx="474663" cy="404813"/>
            </a:xfrm>
            <a:custGeom>
              <a:avLst/>
              <a:gdLst>
                <a:gd name="T0" fmla="*/ 31 w 299"/>
                <a:gd name="T1" fmla="*/ 255 h 255"/>
                <a:gd name="T2" fmla="*/ 83 w 299"/>
                <a:gd name="T3" fmla="*/ 198 h 255"/>
                <a:gd name="T4" fmla="*/ 299 w 299"/>
                <a:gd name="T5" fmla="*/ 198 h 255"/>
                <a:gd name="T6" fmla="*/ 299 w 299"/>
                <a:gd name="T7" fmla="*/ 139 h 255"/>
                <a:gd name="T8" fmla="*/ 105 w 299"/>
                <a:gd name="T9" fmla="*/ 139 h 255"/>
                <a:gd name="T10" fmla="*/ 93 w 299"/>
                <a:gd name="T11" fmla="*/ 139 h 255"/>
                <a:gd name="T12" fmla="*/ 93 w 299"/>
                <a:gd name="T13" fmla="*/ 130 h 255"/>
                <a:gd name="T14" fmla="*/ 93 w 299"/>
                <a:gd name="T15" fmla="*/ 0 h 255"/>
                <a:gd name="T16" fmla="*/ 0 w 299"/>
                <a:gd name="T17" fmla="*/ 0 h 255"/>
                <a:gd name="T18" fmla="*/ 0 w 299"/>
                <a:gd name="T19" fmla="*/ 198 h 255"/>
                <a:gd name="T20" fmla="*/ 31 w 299"/>
                <a:gd name="T21" fmla="*/ 198 h 255"/>
                <a:gd name="T22" fmla="*/ 31 w 299"/>
                <a:gd name="T23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9" h="255">
                  <a:moveTo>
                    <a:pt x="31" y="255"/>
                  </a:moveTo>
                  <a:lnTo>
                    <a:pt x="83" y="198"/>
                  </a:lnTo>
                  <a:lnTo>
                    <a:pt x="299" y="198"/>
                  </a:lnTo>
                  <a:lnTo>
                    <a:pt x="299" y="139"/>
                  </a:lnTo>
                  <a:lnTo>
                    <a:pt x="105" y="139"/>
                  </a:lnTo>
                  <a:lnTo>
                    <a:pt x="93" y="139"/>
                  </a:lnTo>
                  <a:lnTo>
                    <a:pt x="93" y="130"/>
                  </a:lnTo>
                  <a:lnTo>
                    <a:pt x="93" y="0"/>
                  </a:lnTo>
                  <a:lnTo>
                    <a:pt x="0" y="0"/>
                  </a:lnTo>
                  <a:lnTo>
                    <a:pt x="0" y="198"/>
                  </a:lnTo>
                  <a:lnTo>
                    <a:pt x="31" y="198"/>
                  </a:lnTo>
                  <a:lnTo>
                    <a:pt x="31" y="2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-4849813" y="7756525"/>
              <a:ext cx="492125" cy="425450"/>
            </a:xfrm>
            <a:custGeom>
              <a:avLst/>
              <a:gdLst>
                <a:gd name="T0" fmla="*/ 310 w 310"/>
                <a:gd name="T1" fmla="*/ 0 h 268"/>
                <a:gd name="T2" fmla="*/ 0 w 310"/>
                <a:gd name="T3" fmla="*/ 0 h 268"/>
                <a:gd name="T4" fmla="*/ 0 w 310"/>
                <a:gd name="T5" fmla="*/ 79 h 268"/>
                <a:gd name="T6" fmla="*/ 0 w 310"/>
                <a:gd name="T7" fmla="*/ 209 h 268"/>
                <a:gd name="T8" fmla="*/ 194 w 310"/>
                <a:gd name="T9" fmla="*/ 209 h 268"/>
                <a:gd name="T10" fmla="*/ 222 w 310"/>
                <a:gd name="T11" fmla="*/ 209 h 268"/>
                <a:gd name="T12" fmla="*/ 277 w 310"/>
                <a:gd name="T13" fmla="*/ 268 h 268"/>
                <a:gd name="T14" fmla="*/ 277 w 310"/>
                <a:gd name="T15" fmla="*/ 209 h 268"/>
                <a:gd name="T16" fmla="*/ 310 w 310"/>
                <a:gd name="T17" fmla="*/ 209 h 268"/>
                <a:gd name="T18" fmla="*/ 310 w 310"/>
                <a:gd name="T1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268">
                  <a:moveTo>
                    <a:pt x="310" y="0"/>
                  </a:moveTo>
                  <a:lnTo>
                    <a:pt x="0" y="0"/>
                  </a:lnTo>
                  <a:lnTo>
                    <a:pt x="0" y="79"/>
                  </a:lnTo>
                  <a:lnTo>
                    <a:pt x="0" y="209"/>
                  </a:lnTo>
                  <a:lnTo>
                    <a:pt x="194" y="209"/>
                  </a:lnTo>
                  <a:lnTo>
                    <a:pt x="222" y="209"/>
                  </a:lnTo>
                  <a:lnTo>
                    <a:pt x="277" y="268"/>
                  </a:lnTo>
                  <a:lnTo>
                    <a:pt x="277" y="209"/>
                  </a:lnTo>
                  <a:lnTo>
                    <a:pt x="310" y="209"/>
                  </a:lnTo>
                  <a:lnTo>
                    <a:pt x="3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-6127750" y="3248025"/>
              <a:ext cx="577850" cy="574675"/>
            </a:xfrm>
            <a:custGeom>
              <a:avLst/>
              <a:gdLst>
                <a:gd name="T0" fmla="*/ 151 w 154"/>
                <a:gd name="T1" fmla="*/ 59 h 153"/>
                <a:gd name="T2" fmla="*/ 120 w 154"/>
                <a:gd name="T3" fmla="*/ 72 h 153"/>
                <a:gd name="T4" fmla="*/ 108 w 154"/>
                <a:gd name="T5" fmla="*/ 72 h 153"/>
                <a:gd name="T6" fmla="*/ 102 w 154"/>
                <a:gd name="T7" fmla="*/ 57 h 153"/>
                <a:gd name="T8" fmla="*/ 111 w 154"/>
                <a:gd name="T9" fmla="*/ 49 h 153"/>
                <a:gd name="T10" fmla="*/ 142 w 154"/>
                <a:gd name="T11" fmla="*/ 36 h 153"/>
                <a:gd name="T12" fmla="*/ 128 w 154"/>
                <a:gd name="T13" fmla="*/ 19 h 153"/>
                <a:gd name="T14" fmla="*/ 108 w 154"/>
                <a:gd name="T15" fmla="*/ 11 h 153"/>
                <a:gd name="T16" fmla="*/ 105 w 154"/>
                <a:gd name="T17" fmla="*/ 35 h 153"/>
                <a:gd name="T18" fmla="*/ 90 w 154"/>
                <a:gd name="T19" fmla="*/ 57 h 153"/>
                <a:gd name="T20" fmla="*/ 92 w 154"/>
                <a:gd name="T21" fmla="*/ 34 h 153"/>
                <a:gd name="T22" fmla="*/ 81 w 154"/>
                <a:gd name="T23" fmla="*/ 27 h 153"/>
                <a:gd name="T24" fmla="*/ 81 w 154"/>
                <a:gd name="T25" fmla="*/ 15 h 153"/>
                <a:gd name="T26" fmla="*/ 73 w 154"/>
                <a:gd name="T27" fmla="*/ 15 h 153"/>
                <a:gd name="T28" fmla="*/ 73 w 154"/>
                <a:gd name="T29" fmla="*/ 27 h 153"/>
                <a:gd name="T30" fmla="*/ 62 w 154"/>
                <a:gd name="T31" fmla="*/ 34 h 153"/>
                <a:gd name="T32" fmla="*/ 63 w 154"/>
                <a:gd name="T33" fmla="*/ 57 h 153"/>
                <a:gd name="T34" fmla="*/ 49 w 154"/>
                <a:gd name="T35" fmla="*/ 35 h 153"/>
                <a:gd name="T36" fmla="*/ 45 w 154"/>
                <a:gd name="T37" fmla="*/ 11 h 153"/>
                <a:gd name="T38" fmla="*/ 25 w 154"/>
                <a:gd name="T39" fmla="*/ 19 h 153"/>
                <a:gd name="T40" fmla="*/ 12 w 154"/>
                <a:gd name="T41" fmla="*/ 36 h 153"/>
                <a:gd name="T42" fmla="*/ 43 w 154"/>
                <a:gd name="T43" fmla="*/ 49 h 153"/>
                <a:gd name="T44" fmla="*/ 51 w 154"/>
                <a:gd name="T45" fmla="*/ 57 h 153"/>
                <a:gd name="T46" fmla="*/ 45 w 154"/>
                <a:gd name="T47" fmla="*/ 72 h 153"/>
                <a:gd name="T48" fmla="*/ 33 w 154"/>
                <a:gd name="T49" fmla="*/ 72 h 153"/>
                <a:gd name="T50" fmla="*/ 2 w 154"/>
                <a:gd name="T51" fmla="*/ 59 h 153"/>
                <a:gd name="T52" fmla="*/ 0 w 154"/>
                <a:gd name="T53" fmla="*/ 81 h 153"/>
                <a:gd name="T54" fmla="*/ 8 w 154"/>
                <a:gd name="T55" fmla="*/ 100 h 153"/>
                <a:gd name="T56" fmla="*/ 28 w 154"/>
                <a:gd name="T57" fmla="*/ 86 h 153"/>
                <a:gd name="T58" fmla="*/ 54 w 154"/>
                <a:gd name="T59" fmla="*/ 81 h 153"/>
                <a:gd name="T60" fmla="*/ 36 w 154"/>
                <a:gd name="T61" fmla="*/ 96 h 153"/>
                <a:gd name="T62" fmla="*/ 39 w 154"/>
                <a:gd name="T63" fmla="*/ 108 h 153"/>
                <a:gd name="T64" fmla="*/ 31 w 154"/>
                <a:gd name="T65" fmla="*/ 116 h 153"/>
                <a:gd name="T66" fmla="*/ 37 w 154"/>
                <a:gd name="T67" fmla="*/ 122 h 153"/>
                <a:gd name="T68" fmla="*/ 45 w 154"/>
                <a:gd name="T69" fmla="*/ 114 h 153"/>
                <a:gd name="T70" fmla="*/ 57 w 154"/>
                <a:gd name="T71" fmla="*/ 117 h 153"/>
                <a:gd name="T72" fmla="*/ 73 w 154"/>
                <a:gd name="T73" fmla="*/ 100 h 153"/>
                <a:gd name="T74" fmla="*/ 68 w 154"/>
                <a:gd name="T75" fmla="*/ 125 h 153"/>
                <a:gd name="T76" fmla="*/ 53 w 154"/>
                <a:gd name="T77" fmla="*/ 145 h 153"/>
                <a:gd name="T78" fmla="*/ 73 w 154"/>
                <a:gd name="T79" fmla="*/ 153 h 153"/>
                <a:gd name="T80" fmla="*/ 94 w 154"/>
                <a:gd name="T81" fmla="*/ 151 h 153"/>
                <a:gd name="T82" fmla="*/ 81 w 154"/>
                <a:gd name="T83" fmla="*/ 120 h 153"/>
                <a:gd name="T84" fmla="*/ 81 w 154"/>
                <a:gd name="T85" fmla="*/ 108 h 153"/>
                <a:gd name="T86" fmla="*/ 96 w 154"/>
                <a:gd name="T87" fmla="*/ 102 h 153"/>
                <a:gd name="T88" fmla="*/ 105 w 154"/>
                <a:gd name="T89" fmla="*/ 110 h 153"/>
                <a:gd name="T90" fmla="*/ 117 w 154"/>
                <a:gd name="T91" fmla="*/ 141 h 153"/>
                <a:gd name="T92" fmla="*/ 134 w 154"/>
                <a:gd name="T93" fmla="*/ 128 h 153"/>
                <a:gd name="T94" fmla="*/ 142 w 154"/>
                <a:gd name="T95" fmla="*/ 108 h 153"/>
                <a:gd name="T96" fmla="*/ 118 w 154"/>
                <a:gd name="T97" fmla="*/ 104 h 153"/>
                <a:gd name="T98" fmla="*/ 96 w 154"/>
                <a:gd name="T99" fmla="*/ 90 h 153"/>
                <a:gd name="T100" fmla="*/ 119 w 154"/>
                <a:gd name="T101" fmla="*/ 92 h 153"/>
                <a:gd name="T102" fmla="*/ 126 w 154"/>
                <a:gd name="T103" fmla="*/ 81 h 153"/>
                <a:gd name="T104" fmla="*/ 138 w 154"/>
                <a:gd name="T105" fmla="*/ 8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4" h="153">
                  <a:moveTo>
                    <a:pt x="154" y="72"/>
                  </a:moveTo>
                  <a:cubicBezTo>
                    <a:pt x="138" y="72"/>
                    <a:pt x="138" y="72"/>
                    <a:pt x="138" y="72"/>
                  </a:cubicBezTo>
                  <a:cubicBezTo>
                    <a:pt x="151" y="59"/>
                    <a:pt x="151" y="59"/>
                    <a:pt x="151" y="59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26" y="72"/>
                    <a:pt x="126" y="72"/>
                    <a:pt x="126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5" y="67"/>
                    <a:pt x="125" y="67"/>
                    <a:pt x="125" y="67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08" y="72"/>
                    <a:pt x="108" y="72"/>
                    <a:pt x="108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99" y="69"/>
                    <a:pt x="98" y="66"/>
                    <a:pt x="96" y="63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2" y="36"/>
                    <a:pt x="142" y="36"/>
                    <a:pt x="142" y="36"/>
                  </a:cubicBezTo>
                  <a:cubicBezTo>
                    <a:pt x="123" y="36"/>
                    <a:pt x="123" y="36"/>
                    <a:pt x="123" y="36"/>
                  </a:cubicBezTo>
                  <a:cubicBezTo>
                    <a:pt x="134" y="25"/>
                    <a:pt x="134" y="25"/>
                    <a:pt x="134" y="25"/>
                  </a:cubicBezTo>
                  <a:cubicBezTo>
                    <a:pt x="128" y="19"/>
                    <a:pt x="128" y="19"/>
                    <a:pt x="128" y="19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39"/>
                    <a:pt x="108" y="39"/>
                    <a:pt x="108" y="39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6" y="51"/>
                    <a:pt x="96" y="51"/>
                    <a:pt x="96" y="51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87" y="55"/>
                    <a:pt x="84" y="54"/>
                    <a:pt x="81" y="53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9" y="54"/>
                    <a:pt x="66" y="55"/>
                    <a:pt x="63" y="57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6"/>
                    <a:pt x="54" y="69"/>
                    <a:pt x="54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8" y="100"/>
                    <a:pt x="8" y="100"/>
                    <a:pt x="8" y="100"/>
                  </a:cubicBezTo>
                  <a:cubicBezTo>
                    <a:pt x="28" y="81"/>
                    <a:pt x="28" y="81"/>
                    <a:pt x="28" y="81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4" y="84"/>
                    <a:pt x="55" y="87"/>
                    <a:pt x="57" y="90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25" y="134"/>
                    <a:pt x="25" y="134"/>
                    <a:pt x="25" y="134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7" y="141"/>
                    <a:pt x="37" y="141"/>
                    <a:pt x="37" y="141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9" y="110"/>
                    <a:pt x="49" y="110"/>
                    <a:pt x="49" y="110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6" y="98"/>
                    <a:pt x="69" y="99"/>
                    <a:pt x="73" y="100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62" y="119"/>
                    <a:pt x="62" y="119"/>
                    <a:pt x="62" y="119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53" y="145"/>
                    <a:pt x="53" y="145"/>
                    <a:pt x="53" y="145"/>
                  </a:cubicBezTo>
                  <a:cubicBezTo>
                    <a:pt x="59" y="151"/>
                    <a:pt x="59" y="151"/>
                    <a:pt x="59" y="151"/>
                  </a:cubicBezTo>
                  <a:cubicBezTo>
                    <a:pt x="73" y="137"/>
                    <a:pt x="73" y="137"/>
                    <a:pt x="73" y="137"/>
                  </a:cubicBezTo>
                  <a:cubicBezTo>
                    <a:pt x="73" y="153"/>
                    <a:pt x="73" y="153"/>
                    <a:pt x="73" y="153"/>
                  </a:cubicBezTo>
                  <a:cubicBezTo>
                    <a:pt x="81" y="153"/>
                    <a:pt x="81" y="153"/>
                    <a:pt x="81" y="153"/>
                  </a:cubicBezTo>
                  <a:cubicBezTo>
                    <a:pt x="81" y="137"/>
                    <a:pt x="81" y="137"/>
                    <a:pt x="81" y="137"/>
                  </a:cubicBezTo>
                  <a:cubicBezTo>
                    <a:pt x="94" y="151"/>
                    <a:pt x="94" y="151"/>
                    <a:pt x="94" y="151"/>
                  </a:cubicBezTo>
                  <a:cubicBezTo>
                    <a:pt x="100" y="145"/>
                    <a:pt x="100" y="145"/>
                    <a:pt x="100" y="14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1" y="120"/>
                    <a:pt x="81" y="120"/>
                    <a:pt x="81" y="120"/>
                  </a:cubicBezTo>
                  <a:cubicBezTo>
                    <a:pt x="86" y="125"/>
                    <a:pt x="86" y="125"/>
                    <a:pt x="86" y="125"/>
                  </a:cubicBezTo>
                  <a:cubicBezTo>
                    <a:pt x="92" y="119"/>
                    <a:pt x="92" y="119"/>
                    <a:pt x="92" y="119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4" y="99"/>
                    <a:pt x="87" y="98"/>
                    <a:pt x="90" y="96"/>
                  </a:cubicBezTo>
                  <a:cubicBezTo>
                    <a:pt x="96" y="102"/>
                    <a:pt x="96" y="102"/>
                    <a:pt x="96" y="102"/>
                  </a:cubicBezTo>
                  <a:cubicBezTo>
                    <a:pt x="96" y="117"/>
                    <a:pt x="96" y="117"/>
                    <a:pt x="96" y="117"/>
                  </a:cubicBezTo>
                  <a:cubicBezTo>
                    <a:pt x="105" y="117"/>
                    <a:pt x="105" y="117"/>
                    <a:pt x="105" y="117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108" y="114"/>
                    <a:pt x="108" y="114"/>
                    <a:pt x="108" y="114"/>
                  </a:cubicBezTo>
                  <a:cubicBezTo>
                    <a:pt x="108" y="141"/>
                    <a:pt x="108" y="141"/>
                    <a:pt x="108" y="141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28" y="134"/>
                    <a:pt x="128" y="134"/>
                    <a:pt x="128" y="134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23" y="116"/>
                    <a:pt x="123" y="116"/>
                    <a:pt x="123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11" y="104"/>
                    <a:pt x="111" y="104"/>
                    <a:pt x="111" y="104"/>
                  </a:cubicBezTo>
                  <a:cubicBezTo>
                    <a:pt x="118" y="104"/>
                    <a:pt x="118" y="104"/>
                    <a:pt x="118" y="104"/>
                  </a:cubicBezTo>
                  <a:cubicBezTo>
                    <a:pt x="118" y="96"/>
                    <a:pt x="118" y="96"/>
                    <a:pt x="118" y="96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8" y="87"/>
                    <a:pt x="99" y="84"/>
                    <a:pt x="100" y="8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25" y="86"/>
                    <a:pt x="125" y="86"/>
                    <a:pt x="125" y="86"/>
                  </a:cubicBezTo>
                  <a:cubicBezTo>
                    <a:pt x="120" y="81"/>
                    <a:pt x="120" y="81"/>
                    <a:pt x="120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45" y="100"/>
                    <a:pt x="145" y="100"/>
                    <a:pt x="145" y="100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38" y="81"/>
                    <a:pt x="138" y="81"/>
                    <a:pt x="138" y="81"/>
                  </a:cubicBezTo>
                  <a:cubicBezTo>
                    <a:pt x="154" y="81"/>
                    <a:pt x="154" y="81"/>
                    <a:pt x="154" y="81"/>
                  </a:cubicBezTo>
                  <a:lnTo>
                    <a:pt x="154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Oval 8"/>
            <p:cNvSpPr>
              <a:spLocks noChangeArrowheads="1"/>
            </p:cNvSpPr>
            <p:nvPr/>
          </p:nvSpPr>
          <p:spPr bwMode="auto">
            <a:xfrm>
              <a:off x="-2798763" y="7035800"/>
              <a:ext cx="434975" cy="436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-2606675" y="6927850"/>
              <a:ext cx="52388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Rectangle 10"/>
            <p:cNvSpPr>
              <a:spLocks noChangeArrowheads="1"/>
            </p:cNvSpPr>
            <p:nvPr/>
          </p:nvSpPr>
          <p:spPr bwMode="auto">
            <a:xfrm>
              <a:off x="-2333625" y="7224713"/>
              <a:ext cx="79375" cy="55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-2606675" y="7502525"/>
              <a:ext cx="52388" cy="777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2" name="Rectangle 12"/>
            <p:cNvSpPr>
              <a:spLocks noChangeArrowheads="1"/>
            </p:cNvSpPr>
            <p:nvPr/>
          </p:nvSpPr>
          <p:spPr bwMode="auto">
            <a:xfrm>
              <a:off x="-2908300" y="7224713"/>
              <a:ext cx="79375" cy="55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9" name="Freeform 13"/>
            <p:cNvSpPr>
              <a:spLocks/>
            </p:cNvSpPr>
            <p:nvPr/>
          </p:nvSpPr>
          <p:spPr bwMode="auto">
            <a:xfrm>
              <a:off x="-2422525" y="7002463"/>
              <a:ext cx="93663" cy="93663"/>
            </a:xfrm>
            <a:custGeom>
              <a:avLst/>
              <a:gdLst>
                <a:gd name="T0" fmla="*/ 59 w 59"/>
                <a:gd name="T1" fmla="*/ 24 h 59"/>
                <a:gd name="T2" fmla="*/ 23 w 59"/>
                <a:gd name="T3" fmla="*/ 59 h 59"/>
                <a:gd name="T4" fmla="*/ 0 w 59"/>
                <a:gd name="T5" fmla="*/ 33 h 59"/>
                <a:gd name="T6" fmla="*/ 33 w 59"/>
                <a:gd name="T7" fmla="*/ 0 h 59"/>
                <a:gd name="T8" fmla="*/ 59 w 59"/>
                <a:gd name="T9" fmla="*/ 2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4"/>
                  </a:moveTo>
                  <a:lnTo>
                    <a:pt x="23" y="59"/>
                  </a:lnTo>
                  <a:lnTo>
                    <a:pt x="0" y="33"/>
                  </a:lnTo>
                  <a:lnTo>
                    <a:pt x="33" y="0"/>
                  </a:lnTo>
                  <a:lnTo>
                    <a:pt x="5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0" name="Freeform 14"/>
            <p:cNvSpPr>
              <a:spLocks/>
            </p:cNvSpPr>
            <p:nvPr/>
          </p:nvSpPr>
          <p:spPr bwMode="auto">
            <a:xfrm>
              <a:off x="-2422525" y="7408863"/>
              <a:ext cx="93663" cy="93663"/>
            </a:xfrm>
            <a:custGeom>
              <a:avLst/>
              <a:gdLst>
                <a:gd name="T0" fmla="*/ 23 w 59"/>
                <a:gd name="T1" fmla="*/ 0 h 59"/>
                <a:gd name="T2" fmla="*/ 59 w 59"/>
                <a:gd name="T3" fmla="*/ 35 h 59"/>
                <a:gd name="T4" fmla="*/ 33 w 59"/>
                <a:gd name="T5" fmla="*/ 59 h 59"/>
                <a:gd name="T6" fmla="*/ 0 w 59"/>
                <a:gd name="T7" fmla="*/ 26 h 59"/>
                <a:gd name="T8" fmla="*/ 23 w 59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23" y="0"/>
                  </a:moveTo>
                  <a:lnTo>
                    <a:pt x="59" y="35"/>
                  </a:lnTo>
                  <a:lnTo>
                    <a:pt x="33" y="59"/>
                  </a:lnTo>
                  <a:lnTo>
                    <a:pt x="0" y="26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1" name="Freeform 15"/>
            <p:cNvSpPr>
              <a:spLocks/>
            </p:cNvSpPr>
            <p:nvPr/>
          </p:nvSpPr>
          <p:spPr bwMode="auto">
            <a:xfrm>
              <a:off x="-2832100" y="7408863"/>
              <a:ext cx="93663" cy="93663"/>
            </a:xfrm>
            <a:custGeom>
              <a:avLst/>
              <a:gdLst>
                <a:gd name="T0" fmla="*/ 35 w 59"/>
                <a:gd name="T1" fmla="*/ 0 h 59"/>
                <a:gd name="T2" fmla="*/ 59 w 59"/>
                <a:gd name="T3" fmla="*/ 26 h 59"/>
                <a:gd name="T4" fmla="*/ 26 w 59"/>
                <a:gd name="T5" fmla="*/ 59 h 59"/>
                <a:gd name="T6" fmla="*/ 0 w 59"/>
                <a:gd name="T7" fmla="*/ 35 h 59"/>
                <a:gd name="T8" fmla="*/ 35 w 59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35" y="0"/>
                  </a:moveTo>
                  <a:lnTo>
                    <a:pt x="59" y="26"/>
                  </a:lnTo>
                  <a:lnTo>
                    <a:pt x="26" y="59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2" name="Freeform 16"/>
            <p:cNvSpPr>
              <a:spLocks/>
            </p:cNvSpPr>
            <p:nvPr/>
          </p:nvSpPr>
          <p:spPr bwMode="auto">
            <a:xfrm>
              <a:off x="-2832100" y="7002463"/>
              <a:ext cx="93663" cy="93663"/>
            </a:xfrm>
            <a:custGeom>
              <a:avLst/>
              <a:gdLst>
                <a:gd name="T0" fmla="*/ 59 w 59"/>
                <a:gd name="T1" fmla="*/ 33 h 59"/>
                <a:gd name="T2" fmla="*/ 35 w 59"/>
                <a:gd name="T3" fmla="*/ 59 h 59"/>
                <a:gd name="T4" fmla="*/ 0 w 59"/>
                <a:gd name="T5" fmla="*/ 24 h 59"/>
                <a:gd name="T6" fmla="*/ 26 w 59"/>
                <a:gd name="T7" fmla="*/ 0 h 59"/>
                <a:gd name="T8" fmla="*/ 59 w 59"/>
                <a:gd name="T9" fmla="*/ 3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33"/>
                  </a:moveTo>
                  <a:lnTo>
                    <a:pt x="35" y="59"/>
                  </a:lnTo>
                  <a:lnTo>
                    <a:pt x="0" y="24"/>
                  </a:lnTo>
                  <a:lnTo>
                    <a:pt x="26" y="0"/>
                  </a:lnTo>
                  <a:lnTo>
                    <a:pt x="5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3" name="Freeform 17"/>
            <p:cNvSpPr>
              <a:spLocks/>
            </p:cNvSpPr>
            <p:nvPr/>
          </p:nvSpPr>
          <p:spPr bwMode="auto">
            <a:xfrm>
              <a:off x="-2513013" y="6938963"/>
              <a:ext cx="82550" cy="93663"/>
            </a:xfrm>
            <a:custGeom>
              <a:avLst/>
              <a:gdLst>
                <a:gd name="T0" fmla="*/ 52 w 52"/>
                <a:gd name="T1" fmla="*/ 14 h 59"/>
                <a:gd name="T2" fmla="*/ 33 w 52"/>
                <a:gd name="T3" fmla="*/ 59 h 59"/>
                <a:gd name="T4" fmla="*/ 0 w 52"/>
                <a:gd name="T5" fmla="*/ 45 h 59"/>
                <a:gd name="T6" fmla="*/ 19 w 52"/>
                <a:gd name="T7" fmla="*/ 0 h 59"/>
                <a:gd name="T8" fmla="*/ 52 w 52"/>
                <a:gd name="T9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9">
                  <a:moveTo>
                    <a:pt x="52" y="14"/>
                  </a:moveTo>
                  <a:lnTo>
                    <a:pt x="33" y="59"/>
                  </a:lnTo>
                  <a:lnTo>
                    <a:pt x="0" y="45"/>
                  </a:lnTo>
                  <a:lnTo>
                    <a:pt x="19" y="0"/>
                  </a:lnTo>
                  <a:lnTo>
                    <a:pt x="5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4" name="Freeform 18"/>
            <p:cNvSpPr>
              <a:spLocks/>
            </p:cNvSpPr>
            <p:nvPr/>
          </p:nvSpPr>
          <p:spPr bwMode="auto">
            <a:xfrm>
              <a:off x="-2359025" y="7321550"/>
              <a:ext cx="90488" cy="79375"/>
            </a:xfrm>
            <a:custGeom>
              <a:avLst/>
              <a:gdLst>
                <a:gd name="T0" fmla="*/ 12 w 57"/>
                <a:gd name="T1" fmla="*/ 0 h 50"/>
                <a:gd name="T2" fmla="*/ 57 w 57"/>
                <a:gd name="T3" fmla="*/ 19 h 50"/>
                <a:gd name="T4" fmla="*/ 45 w 57"/>
                <a:gd name="T5" fmla="*/ 50 h 50"/>
                <a:gd name="T6" fmla="*/ 0 w 57"/>
                <a:gd name="T7" fmla="*/ 33 h 50"/>
                <a:gd name="T8" fmla="*/ 12 w 57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0">
                  <a:moveTo>
                    <a:pt x="12" y="0"/>
                  </a:moveTo>
                  <a:lnTo>
                    <a:pt x="57" y="19"/>
                  </a:lnTo>
                  <a:lnTo>
                    <a:pt x="45" y="50"/>
                  </a:lnTo>
                  <a:lnTo>
                    <a:pt x="0" y="33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5" name="Freeform 19"/>
            <p:cNvSpPr>
              <a:spLocks/>
            </p:cNvSpPr>
            <p:nvPr/>
          </p:nvSpPr>
          <p:spPr bwMode="auto">
            <a:xfrm>
              <a:off x="-2730500" y="7472363"/>
              <a:ext cx="82550" cy="93663"/>
            </a:xfrm>
            <a:custGeom>
              <a:avLst/>
              <a:gdLst>
                <a:gd name="T0" fmla="*/ 52 w 52"/>
                <a:gd name="T1" fmla="*/ 14 h 59"/>
                <a:gd name="T2" fmla="*/ 33 w 52"/>
                <a:gd name="T3" fmla="*/ 59 h 59"/>
                <a:gd name="T4" fmla="*/ 0 w 52"/>
                <a:gd name="T5" fmla="*/ 45 h 59"/>
                <a:gd name="T6" fmla="*/ 18 w 52"/>
                <a:gd name="T7" fmla="*/ 0 h 59"/>
                <a:gd name="T8" fmla="*/ 52 w 52"/>
                <a:gd name="T9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9">
                  <a:moveTo>
                    <a:pt x="52" y="14"/>
                  </a:moveTo>
                  <a:lnTo>
                    <a:pt x="33" y="59"/>
                  </a:lnTo>
                  <a:lnTo>
                    <a:pt x="0" y="45"/>
                  </a:lnTo>
                  <a:lnTo>
                    <a:pt x="18" y="0"/>
                  </a:lnTo>
                  <a:lnTo>
                    <a:pt x="5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6" name="Freeform 20"/>
            <p:cNvSpPr>
              <a:spLocks/>
            </p:cNvSpPr>
            <p:nvPr/>
          </p:nvSpPr>
          <p:spPr bwMode="auto">
            <a:xfrm>
              <a:off x="-2892425" y="7104063"/>
              <a:ext cx="90488" cy="79375"/>
            </a:xfrm>
            <a:custGeom>
              <a:avLst/>
              <a:gdLst>
                <a:gd name="T0" fmla="*/ 45 w 57"/>
                <a:gd name="T1" fmla="*/ 50 h 50"/>
                <a:gd name="T2" fmla="*/ 0 w 57"/>
                <a:gd name="T3" fmla="*/ 31 h 50"/>
                <a:gd name="T4" fmla="*/ 12 w 57"/>
                <a:gd name="T5" fmla="*/ 0 h 50"/>
                <a:gd name="T6" fmla="*/ 57 w 57"/>
                <a:gd name="T7" fmla="*/ 19 h 50"/>
                <a:gd name="T8" fmla="*/ 45 w 57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0">
                  <a:moveTo>
                    <a:pt x="45" y="50"/>
                  </a:moveTo>
                  <a:lnTo>
                    <a:pt x="0" y="31"/>
                  </a:lnTo>
                  <a:lnTo>
                    <a:pt x="12" y="0"/>
                  </a:lnTo>
                  <a:lnTo>
                    <a:pt x="57" y="19"/>
                  </a:lnTo>
                  <a:lnTo>
                    <a:pt x="45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7" name="Freeform 21"/>
            <p:cNvSpPr>
              <a:spLocks/>
            </p:cNvSpPr>
            <p:nvPr/>
          </p:nvSpPr>
          <p:spPr bwMode="auto">
            <a:xfrm>
              <a:off x="-2363788" y="7100888"/>
              <a:ext cx="95250" cy="82550"/>
            </a:xfrm>
            <a:custGeom>
              <a:avLst/>
              <a:gdLst>
                <a:gd name="T0" fmla="*/ 0 w 60"/>
                <a:gd name="T1" fmla="*/ 18 h 52"/>
                <a:gd name="T2" fmla="*/ 45 w 60"/>
                <a:gd name="T3" fmla="*/ 0 h 52"/>
                <a:gd name="T4" fmla="*/ 60 w 60"/>
                <a:gd name="T5" fmla="*/ 33 h 52"/>
                <a:gd name="T6" fmla="*/ 15 w 60"/>
                <a:gd name="T7" fmla="*/ 52 h 52"/>
                <a:gd name="T8" fmla="*/ 0 w 60"/>
                <a:gd name="T9" fmla="*/ 1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2">
                  <a:moveTo>
                    <a:pt x="0" y="18"/>
                  </a:moveTo>
                  <a:lnTo>
                    <a:pt x="45" y="0"/>
                  </a:lnTo>
                  <a:lnTo>
                    <a:pt x="60" y="33"/>
                  </a:lnTo>
                  <a:lnTo>
                    <a:pt x="15" y="52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8" name="Freeform 22"/>
            <p:cNvSpPr>
              <a:spLocks/>
            </p:cNvSpPr>
            <p:nvPr/>
          </p:nvSpPr>
          <p:spPr bwMode="auto">
            <a:xfrm>
              <a:off x="-2509838" y="7472363"/>
              <a:ext cx="79375" cy="93663"/>
            </a:xfrm>
            <a:custGeom>
              <a:avLst/>
              <a:gdLst>
                <a:gd name="T0" fmla="*/ 50 w 50"/>
                <a:gd name="T1" fmla="*/ 45 h 59"/>
                <a:gd name="T2" fmla="*/ 19 w 50"/>
                <a:gd name="T3" fmla="*/ 59 h 59"/>
                <a:gd name="T4" fmla="*/ 0 w 50"/>
                <a:gd name="T5" fmla="*/ 14 h 59"/>
                <a:gd name="T6" fmla="*/ 31 w 50"/>
                <a:gd name="T7" fmla="*/ 0 h 59"/>
                <a:gd name="T8" fmla="*/ 50 w 50"/>
                <a:gd name="T9" fmla="*/ 4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9">
                  <a:moveTo>
                    <a:pt x="50" y="45"/>
                  </a:moveTo>
                  <a:lnTo>
                    <a:pt x="19" y="59"/>
                  </a:lnTo>
                  <a:lnTo>
                    <a:pt x="0" y="14"/>
                  </a:lnTo>
                  <a:lnTo>
                    <a:pt x="31" y="0"/>
                  </a:lnTo>
                  <a:lnTo>
                    <a:pt x="5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9" name="Freeform 23"/>
            <p:cNvSpPr>
              <a:spLocks/>
            </p:cNvSpPr>
            <p:nvPr/>
          </p:nvSpPr>
          <p:spPr bwMode="auto">
            <a:xfrm>
              <a:off x="-2892425" y="7321550"/>
              <a:ext cx="93663" cy="82550"/>
            </a:xfrm>
            <a:custGeom>
              <a:avLst/>
              <a:gdLst>
                <a:gd name="T0" fmla="*/ 59 w 59"/>
                <a:gd name="T1" fmla="*/ 33 h 52"/>
                <a:gd name="T2" fmla="*/ 14 w 59"/>
                <a:gd name="T3" fmla="*/ 52 h 52"/>
                <a:gd name="T4" fmla="*/ 0 w 59"/>
                <a:gd name="T5" fmla="*/ 19 h 52"/>
                <a:gd name="T6" fmla="*/ 45 w 59"/>
                <a:gd name="T7" fmla="*/ 0 h 52"/>
                <a:gd name="T8" fmla="*/ 59 w 59"/>
                <a:gd name="T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2">
                  <a:moveTo>
                    <a:pt x="59" y="33"/>
                  </a:moveTo>
                  <a:lnTo>
                    <a:pt x="14" y="52"/>
                  </a:lnTo>
                  <a:lnTo>
                    <a:pt x="0" y="19"/>
                  </a:lnTo>
                  <a:lnTo>
                    <a:pt x="45" y="0"/>
                  </a:lnTo>
                  <a:lnTo>
                    <a:pt x="5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0" name="Freeform 24"/>
            <p:cNvSpPr>
              <a:spLocks/>
            </p:cNvSpPr>
            <p:nvPr/>
          </p:nvSpPr>
          <p:spPr bwMode="auto">
            <a:xfrm>
              <a:off x="-2730500" y="6938963"/>
              <a:ext cx="77788" cy="93663"/>
            </a:xfrm>
            <a:custGeom>
              <a:avLst/>
              <a:gdLst>
                <a:gd name="T0" fmla="*/ 49 w 49"/>
                <a:gd name="T1" fmla="*/ 45 h 59"/>
                <a:gd name="T2" fmla="*/ 18 w 49"/>
                <a:gd name="T3" fmla="*/ 59 h 59"/>
                <a:gd name="T4" fmla="*/ 0 w 49"/>
                <a:gd name="T5" fmla="*/ 14 h 59"/>
                <a:gd name="T6" fmla="*/ 30 w 49"/>
                <a:gd name="T7" fmla="*/ 0 h 59"/>
                <a:gd name="T8" fmla="*/ 49 w 49"/>
                <a:gd name="T9" fmla="*/ 4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9">
                  <a:moveTo>
                    <a:pt x="49" y="45"/>
                  </a:moveTo>
                  <a:lnTo>
                    <a:pt x="18" y="59"/>
                  </a:lnTo>
                  <a:lnTo>
                    <a:pt x="0" y="14"/>
                  </a:lnTo>
                  <a:lnTo>
                    <a:pt x="30" y="0"/>
                  </a:lnTo>
                  <a:lnTo>
                    <a:pt x="49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1" name="Freeform 25"/>
            <p:cNvSpPr>
              <a:spLocks/>
            </p:cNvSpPr>
            <p:nvPr/>
          </p:nvSpPr>
          <p:spPr bwMode="auto">
            <a:xfrm>
              <a:off x="-2193925" y="3438525"/>
              <a:ext cx="465138" cy="417513"/>
            </a:xfrm>
            <a:custGeom>
              <a:avLst/>
              <a:gdLst>
                <a:gd name="T0" fmla="*/ 13 w 124"/>
                <a:gd name="T1" fmla="*/ 11 h 111"/>
                <a:gd name="T2" fmla="*/ 1 w 124"/>
                <a:gd name="T3" fmla="*/ 33 h 111"/>
                <a:gd name="T4" fmla="*/ 0 w 124"/>
                <a:gd name="T5" fmla="*/ 40 h 111"/>
                <a:gd name="T6" fmla="*/ 0 w 124"/>
                <a:gd name="T7" fmla="*/ 41 h 111"/>
                <a:gd name="T8" fmla="*/ 0 w 124"/>
                <a:gd name="T9" fmla="*/ 47 h 111"/>
                <a:gd name="T10" fmla="*/ 1 w 124"/>
                <a:gd name="T11" fmla="*/ 52 h 111"/>
                <a:gd name="T12" fmla="*/ 5 w 124"/>
                <a:gd name="T13" fmla="*/ 72 h 111"/>
                <a:gd name="T14" fmla="*/ 19 w 124"/>
                <a:gd name="T15" fmla="*/ 97 h 111"/>
                <a:gd name="T16" fmla="*/ 19 w 124"/>
                <a:gd name="T17" fmla="*/ 97 h 111"/>
                <a:gd name="T18" fmla="*/ 27 w 124"/>
                <a:gd name="T19" fmla="*/ 106 h 111"/>
                <a:gd name="T20" fmla="*/ 30 w 124"/>
                <a:gd name="T21" fmla="*/ 108 h 111"/>
                <a:gd name="T22" fmla="*/ 43 w 124"/>
                <a:gd name="T23" fmla="*/ 110 h 111"/>
                <a:gd name="T24" fmla="*/ 44 w 124"/>
                <a:gd name="T25" fmla="*/ 109 h 111"/>
                <a:gd name="T26" fmla="*/ 50 w 124"/>
                <a:gd name="T27" fmla="*/ 107 h 111"/>
                <a:gd name="T28" fmla="*/ 54 w 124"/>
                <a:gd name="T29" fmla="*/ 106 h 111"/>
                <a:gd name="T30" fmla="*/ 62 w 124"/>
                <a:gd name="T31" fmla="*/ 105 h 111"/>
                <a:gd name="T32" fmla="*/ 62 w 124"/>
                <a:gd name="T33" fmla="*/ 105 h 111"/>
                <a:gd name="T34" fmla="*/ 70 w 124"/>
                <a:gd name="T35" fmla="*/ 106 h 111"/>
                <a:gd name="T36" fmla="*/ 74 w 124"/>
                <a:gd name="T37" fmla="*/ 107 h 111"/>
                <a:gd name="T38" fmla="*/ 81 w 124"/>
                <a:gd name="T39" fmla="*/ 109 h 111"/>
                <a:gd name="T40" fmla="*/ 81 w 124"/>
                <a:gd name="T41" fmla="*/ 110 h 111"/>
                <a:gd name="T42" fmla="*/ 94 w 124"/>
                <a:gd name="T43" fmla="*/ 108 h 111"/>
                <a:gd name="T44" fmla="*/ 97 w 124"/>
                <a:gd name="T45" fmla="*/ 106 h 111"/>
                <a:gd name="T46" fmla="*/ 105 w 124"/>
                <a:gd name="T47" fmla="*/ 97 h 111"/>
                <a:gd name="T48" fmla="*/ 105 w 124"/>
                <a:gd name="T49" fmla="*/ 97 h 111"/>
                <a:gd name="T50" fmla="*/ 119 w 124"/>
                <a:gd name="T51" fmla="*/ 72 h 111"/>
                <a:gd name="T52" fmla="*/ 124 w 124"/>
                <a:gd name="T53" fmla="*/ 52 h 111"/>
                <a:gd name="T54" fmla="*/ 124 w 124"/>
                <a:gd name="T55" fmla="*/ 47 h 111"/>
                <a:gd name="T56" fmla="*/ 124 w 124"/>
                <a:gd name="T57" fmla="*/ 41 h 111"/>
                <a:gd name="T58" fmla="*/ 124 w 124"/>
                <a:gd name="T59" fmla="*/ 40 h 111"/>
                <a:gd name="T60" fmla="*/ 123 w 124"/>
                <a:gd name="T61" fmla="*/ 33 h 111"/>
                <a:gd name="T62" fmla="*/ 111 w 124"/>
                <a:gd name="T63" fmla="*/ 11 h 111"/>
                <a:gd name="T64" fmla="*/ 109 w 124"/>
                <a:gd name="T65" fmla="*/ 8 h 111"/>
                <a:gd name="T66" fmla="*/ 91 w 124"/>
                <a:gd name="T67" fmla="*/ 1 h 111"/>
                <a:gd name="T68" fmla="*/ 72 w 124"/>
                <a:gd name="T69" fmla="*/ 3 h 111"/>
                <a:gd name="T70" fmla="*/ 62 w 124"/>
                <a:gd name="T71" fmla="*/ 7 h 111"/>
                <a:gd name="T72" fmla="*/ 52 w 124"/>
                <a:gd name="T73" fmla="*/ 3 h 111"/>
                <a:gd name="T74" fmla="*/ 33 w 124"/>
                <a:gd name="T75" fmla="*/ 1 h 111"/>
                <a:gd name="T76" fmla="*/ 15 w 124"/>
                <a:gd name="T77" fmla="*/ 8 h 111"/>
                <a:gd name="T78" fmla="*/ 13 w 124"/>
                <a:gd name="T79" fmla="*/ 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11">
                  <a:moveTo>
                    <a:pt x="13" y="11"/>
                  </a:moveTo>
                  <a:cubicBezTo>
                    <a:pt x="6" y="17"/>
                    <a:pt x="3" y="25"/>
                    <a:pt x="1" y="33"/>
                  </a:cubicBezTo>
                  <a:cubicBezTo>
                    <a:pt x="1" y="36"/>
                    <a:pt x="1" y="38"/>
                    <a:pt x="0" y="40"/>
                  </a:cubicBezTo>
                  <a:cubicBezTo>
                    <a:pt x="0" y="40"/>
                    <a:pt x="0" y="41"/>
                    <a:pt x="0" y="41"/>
                  </a:cubicBezTo>
                  <a:cubicBezTo>
                    <a:pt x="0" y="43"/>
                    <a:pt x="0" y="45"/>
                    <a:pt x="0" y="47"/>
                  </a:cubicBezTo>
                  <a:cubicBezTo>
                    <a:pt x="0" y="49"/>
                    <a:pt x="0" y="50"/>
                    <a:pt x="1" y="52"/>
                  </a:cubicBezTo>
                  <a:cubicBezTo>
                    <a:pt x="1" y="59"/>
                    <a:pt x="3" y="65"/>
                    <a:pt x="5" y="72"/>
                  </a:cubicBezTo>
                  <a:cubicBezTo>
                    <a:pt x="8" y="81"/>
                    <a:pt x="13" y="89"/>
                    <a:pt x="19" y="97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22" y="101"/>
                    <a:pt x="24" y="104"/>
                    <a:pt x="27" y="106"/>
                  </a:cubicBezTo>
                  <a:cubicBezTo>
                    <a:pt x="28" y="107"/>
                    <a:pt x="29" y="107"/>
                    <a:pt x="30" y="108"/>
                  </a:cubicBezTo>
                  <a:cubicBezTo>
                    <a:pt x="34" y="111"/>
                    <a:pt x="38" y="111"/>
                    <a:pt x="43" y="110"/>
                  </a:cubicBezTo>
                  <a:cubicBezTo>
                    <a:pt x="43" y="110"/>
                    <a:pt x="43" y="110"/>
                    <a:pt x="44" y="109"/>
                  </a:cubicBezTo>
                  <a:cubicBezTo>
                    <a:pt x="46" y="109"/>
                    <a:pt x="48" y="108"/>
                    <a:pt x="50" y="107"/>
                  </a:cubicBezTo>
                  <a:cubicBezTo>
                    <a:pt x="51" y="107"/>
                    <a:pt x="53" y="106"/>
                    <a:pt x="54" y="106"/>
                  </a:cubicBezTo>
                  <a:cubicBezTo>
                    <a:pt x="57" y="105"/>
                    <a:pt x="62" y="105"/>
                    <a:pt x="62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65" y="105"/>
                    <a:pt x="67" y="105"/>
                    <a:pt x="70" y="106"/>
                  </a:cubicBezTo>
                  <a:cubicBezTo>
                    <a:pt x="71" y="106"/>
                    <a:pt x="73" y="107"/>
                    <a:pt x="74" y="107"/>
                  </a:cubicBezTo>
                  <a:cubicBezTo>
                    <a:pt x="76" y="108"/>
                    <a:pt x="78" y="109"/>
                    <a:pt x="81" y="109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6" y="111"/>
                    <a:pt x="90" y="111"/>
                    <a:pt x="94" y="108"/>
                  </a:cubicBezTo>
                  <a:cubicBezTo>
                    <a:pt x="95" y="107"/>
                    <a:pt x="96" y="107"/>
                    <a:pt x="97" y="106"/>
                  </a:cubicBezTo>
                  <a:cubicBezTo>
                    <a:pt x="100" y="104"/>
                    <a:pt x="102" y="101"/>
                    <a:pt x="105" y="97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111" y="89"/>
                    <a:pt x="116" y="81"/>
                    <a:pt x="119" y="72"/>
                  </a:cubicBezTo>
                  <a:cubicBezTo>
                    <a:pt x="121" y="65"/>
                    <a:pt x="123" y="59"/>
                    <a:pt x="124" y="52"/>
                  </a:cubicBezTo>
                  <a:cubicBezTo>
                    <a:pt x="124" y="50"/>
                    <a:pt x="124" y="49"/>
                    <a:pt x="124" y="47"/>
                  </a:cubicBezTo>
                  <a:cubicBezTo>
                    <a:pt x="124" y="45"/>
                    <a:pt x="124" y="43"/>
                    <a:pt x="124" y="41"/>
                  </a:cubicBezTo>
                  <a:cubicBezTo>
                    <a:pt x="124" y="41"/>
                    <a:pt x="124" y="40"/>
                    <a:pt x="124" y="40"/>
                  </a:cubicBezTo>
                  <a:cubicBezTo>
                    <a:pt x="124" y="38"/>
                    <a:pt x="123" y="36"/>
                    <a:pt x="123" y="33"/>
                  </a:cubicBezTo>
                  <a:cubicBezTo>
                    <a:pt x="121" y="25"/>
                    <a:pt x="118" y="17"/>
                    <a:pt x="111" y="11"/>
                  </a:cubicBezTo>
                  <a:cubicBezTo>
                    <a:pt x="110" y="10"/>
                    <a:pt x="110" y="9"/>
                    <a:pt x="109" y="8"/>
                  </a:cubicBezTo>
                  <a:cubicBezTo>
                    <a:pt x="104" y="4"/>
                    <a:pt x="98" y="2"/>
                    <a:pt x="91" y="1"/>
                  </a:cubicBezTo>
                  <a:cubicBezTo>
                    <a:pt x="84" y="0"/>
                    <a:pt x="78" y="1"/>
                    <a:pt x="72" y="3"/>
                  </a:cubicBezTo>
                  <a:cubicBezTo>
                    <a:pt x="69" y="4"/>
                    <a:pt x="62" y="7"/>
                    <a:pt x="62" y="7"/>
                  </a:cubicBezTo>
                  <a:cubicBezTo>
                    <a:pt x="62" y="7"/>
                    <a:pt x="55" y="4"/>
                    <a:pt x="52" y="3"/>
                  </a:cubicBezTo>
                  <a:cubicBezTo>
                    <a:pt x="46" y="1"/>
                    <a:pt x="40" y="0"/>
                    <a:pt x="33" y="1"/>
                  </a:cubicBezTo>
                  <a:cubicBezTo>
                    <a:pt x="26" y="2"/>
                    <a:pt x="20" y="4"/>
                    <a:pt x="15" y="8"/>
                  </a:cubicBezTo>
                  <a:cubicBezTo>
                    <a:pt x="14" y="9"/>
                    <a:pt x="14" y="10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2" name="Freeform 26"/>
            <p:cNvSpPr>
              <a:spLocks/>
            </p:cNvSpPr>
            <p:nvPr/>
          </p:nvSpPr>
          <p:spPr bwMode="auto">
            <a:xfrm>
              <a:off x="-2070100" y="3308350"/>
              <a:ext cx="109538" cy="127000"/>
            </a:xfrm>
            <a:custGeom>
              <a:avLst/>
              <a:gdLst>
                <a:gd name="T0" fmla="*/ 9 w 29"/>
                <a:gd name="T1" fmla="*/ 25 h 34"/>
                <a:gd name="T2" fmla="*/ 21 w 29"/>
                <a:gd name="T3" fmla="*/ 33 h 34"/>
                <a:gd name="T4" fmla="*/ 28 w 29"/>
                <a:gd name="T5" fmla="*/ 34 h 34"/>
                <a:gd name="T6" fmla="*/ 29 w 29"/>
                <a:gd name="T7" fmla="*/ 33 h 34"/>
                <a:gd name="T8" fmla="*/ 23 w 29"/>
                <a:gd name="T9" fmla="*/ 13 h 34"/>
                <a:gd name="T10" fmla="*/ 2 w 29"/>
                <a:gd name="T11" fmla="*/ 1 h 34"/>
                <a:gd name="T12" fmla="*/ 1 w 29"/>
                <a:gd name="T13" fmla="*/ 0 h 34"/>
                <a:gd name="T14" fmla="*/ 0 w 29"/>
                <a:gd name="T15" fmla="*/ 0 h 34"/>
                <a:gd name="T16" fmla="*/ 0 w 29"/>
                <a:gd name="T17" fmla="*/ 9 h 34"/>
                <a:gd name="T18" fmla="*/ 9 w 29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34">
                  <a:moveTo>
                    <a:pt x="9" y="25"/>
                  </a:moveTo>
                  <a:cubicBezTo>
                    <a:pt x="12" y="29"/>
                    <a:pt x="16" y="32"/>
                    <a:pt x="21" y="33"/>
                  </a:cubicBezTo>
                  <a:cubicBezTo>
                    <a:pt x="23" y="34"/>
                    <a:pt x="26" y="34"/>
                    <a:pt x="28" y="34"/>
                  </a:cubicBezTo>
                  <a:cubicBezTo>
                    <a:pt x="29" y="34"/>
                    <a:pt x="29" y="34"/>
                    <a:pt x="29" y="33"/>
                  </a:cubicBezTo>
                  <a:cubicBezTo>
                    <a:pt x="29" y="26"/>
                    <a:pt x="27" y="19"/>
                    <a:pt x="23" y="13"/>
                  </a:cubicBezTo>
                  <a:cubicBezTo>
                    <a:pt x="18" y="6"/>
                    <a:pt x="11" y="2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6"/>
                    <a:pt x="0" y="9"/>
                  </a:cubicBezTo>
                  <a:cubicBezTo>
                    <a:pt x="1" y="15"/>
                    <a:pt x="4" y="21"/>
                    <a:pt x="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3" name="Freeform 27"/>
            <p:cNvSpPr>
              <a:spLocks noEditPoints="1"/>
            </p:cNvSpPr>
            <p:nvPr/>
          </p:nvSpPr>
          <p:spPr bwMode="auto">
            <a:xfrm>
              <a:off x="-5324475" y="3683000"/>
              <a:ext cx="255588" cy="533400"/>
            </a:xfrm>
            <a:custGeom>
              <a:avLst/>
              <a:gdLst>
                <a:gd name="T0" fmla="*/ 34 w 68"/>
                <a:gd name="T1" fmla="*/ 122 h 142"/>
                <a:gd name="T2" fmla="*/ 67 w 68"/>
                <a:gd name="T3" fmla="*/ 138 h 142"/>
                <a:gd name="T4" fmla="*/ 68 w 68"/>
                <a:gd name="T5" fmla="*/ 138 h 142"/>
                <a:gd name="T6" fmla="*/ 68 w 68"/>
                <a:gd name="T7" fmla="*/ 31 h 142"/>
                <a:gd name="T8" fmla="*/ 66 w 68"/>
                <a:gd name="T9" fmla="*/ 15 h 142"/>
                <a:gd name="T10" fmla="*/ 34 w 68"/>
                <a:gd name="T11" fmla="*/ 0 h 142"/>
                <a:gd name="T12" fmla="*/ 34 w 68"/>
                <a:gd name="T13" fmla="*/ 19 h 142"/>
                <a:gd name="T14" fmla="*/ 57 w 68"/>
                <a:gd name="T15" fmla="*/ 23 h 142"/>
                <a:gd name="T16" fmla="*/ 58 w 68"/>
                <a:gd name="T17" fmla="*/ 26 h 142"/>
                <a:gd name="T18" fmla="*/ 56 w 68"/>
                <a:gd name="T19" fmla="*/ 27 h 142"/>
                <a:gd name="T20" fmla="*/ 55 w 68"/>
                <a:gd name="T21" fmla="*/ 27 h 142"/>
                <a:gd name="T22" fmla="*/ 51 w 68"/>
                <a:gd name="T23" fmla="*/ 25 h 142"/>
                <a:gd name="T24" fmla="*/ 34 w 68"/>
                <a:gd name="T25" fmla="*/ 23 h 142"/>
                <a:gd name="T26" fmla="*/ 34 w 68"/>
                <a:gd name="T27" fmla="*/ 38 h 142"/>
                <a:gd name="T28" fmla="*/ 57 w 68"/>
                <a:gd name="T29" fmla="*/ 43 h 142"/>
                <a:gd name="T30" fmla="*/ 58 w 68"/>
                <a:gd name="T31" fmla="*/ 45 h 142"/>
                <a:gd name="T32" fmla="*/ 56 w 68"/>
                <a:gd name="T33" fmla="*/ 46 h 142"/>
                <a:gd name="T34" fmla="*/ 55 w 68"/>
                <a:gd name="T35" fmla="*/ 46 h 142"/>
                <a:gd name="T36" fmla="*/ 51 w 68"/>
                <a:gd name="T37" fmla="*/ 44 h 142"/>
                <a:gd name="T38" fmla="*/ 34 w 68"/>
                <a:gd name="T39" fmla="*/ 42 h 142"/>
                <a:gd name="T40" fmla="*/ 34 w 68"/>
                <a:gd name="T41" fmla="*/ 57 h 142"/>
                <a:gd name="T42" fmla="*/ 57 w 68"/>
                <a:gd name="T43" fmla="*/ 62 h 142"/>
                <a:gd name="T44" fmla="*/ 58 w 68"/>
                <a:gd name="T45" fmla="*/ 64 h 142"/>
                <a:gd name="T46" fmla="*/ 56 w 68"/>
                <a:gd name="T47" fmla="*/ 65 h 142"/>
                <a:gd name="T48" fmla="*/ 55 w 68"/>
                <a:gd name="T49" fmla="*/ 65 h 142"/>
                <a:gd name="T50" fmla="*/ 51 w 68"/>
                <a:gd name="T51" fmla="*/ 63 h 142"/>
                <a:gd name="T52" fmla="*/ 34 w 68"/>
                <a:gd name="T53" fmla="*/ 61 h 142"/>
                <a:gd name="T54" fmla="*/ 34 w 68"/>
                <a:gd name="T55" fmla="*/ 122 h 142"/>
                <a:gd name="T56" fmla="*/ 1 w 68"/>
                <a:gd name="T57" fmla="*/ 138 h 142"/>
                <a:gd name="T58" fmla="*/ 34 w 68"/>
                <a:gd name="T59" fmla="*/ 122 h 142"/>
                <a:gd name="T60" fmla="*/ 34 w 68"/>
                <a:gd name="T61" fmla="*/ 61 h 142"/>
                <a:gd name="T62" fmla="*/ 17 w 68"/>
                <a:gd name="T63" fmla="*/ 63 h 142"/>
                <a:gd name="T64" fmla="*/ 13 w 68"/>
                <a:gd name="T65" fmla="*/ 65 h 142"/>
                <a:gd name="T66" fmla="*/ 10 w 68"/>
                <a:gd name="T67" fmla="*/ 64 h 142"/>
                <a:gd name="T68" fmla="*/ 11 w 68"/>
                <a:gd name="T69" fmla="*/ 62 h 142"/>
                <a:gd name="T70" fmla="*/ 11 w 68"/>
                <a:gd name="T71" fmla="*/ 62 h 142"/>
                <a:gd name="T72" fmla="*/ 34 w 68"/>
                <a:gd name="T73" fmla="*/ 57 h 142"/>
                <a:gd name="T74" fmla="*/ 34 w 68"/>
                <a:gd name="T75" fmla="*/ 42 h 142"/>
                <a:gd name="T76" fmla="*/ 17 w 68"/>
                <a:gd name="T77" fmla="*/ 44 h 142"/>
                <a:gd name="T78" fmla="*/ 13 w 68"/>
                <a:gd name="T79" fmla="*/ 46 h 142"/>
                <a:gd name="T80" fmla="*/ 10 w 68"/>
                <a:gd name="T81" fmla="*/ 45 h 142"/>
                <a:gd name="T82" fmla="*/ 11 w 68"/>
                <a:gd name="T83" fmla="*/ 43 h 142"/>
                <a:gd name="T84" fmla="*/ 11 w 68"/>
                <a:gd name="T85" fmla="*/ 43 h 142"/>
                <a:gd name="T86" fmla="*/ 34 w 68"/>
                <a:gd name="T87" fmla="*/ 38 h 142"/>
                <a:gd name="T88" fmla="*/ 34 w 68"/>
                <a:gd name="T89" fmla="*/ 23 h 142"/>
                <a:gd name="T90" fmla="*/ 17 w 68"/>
                <a:gd name="T91" fmla="*/ 25 h 142"/>
                <a:gd name="T92" fmla="*/ 13 w 68"/>
                <a:gd name="T93" fmla="*/ 27 h 142"/>
                <a:gd name="T94" fmla="*/ 10 w 68"/>
                <a:gd name="T95" fmla="*/ 26 h 142"/>
                <a:gd name="T96" fmla="*/ 11 w 68"/>
                <a:gd name="T97" fmla="*/ 23 h 142"/>
                <a:gd name="T98" fmla="*/ 11 w 68"/>
                <a:gd name="T99" fmla="*/ 23 h 142"/>
                <a:gd name="T100" fmla="*/ 34 w 68"/>
                <a:gd name="T101" fmla="*/ 19 h 142"/>
                <a:gd name="T102" fmla="*/ 34 w 68"/>
                <a:gd name="T103" fmla="*/ 0 h 142"/>
                <a:gd name="T104" fmla="*/ 2 w 68"/>
                <a:gd name="T105" fmla="*/ 15 h 142"/>
                <a:gd name="T106" fmla="*/ 0 w 68"/>
                <a:gd name="T107" fmla="*/ 31 h 142"/>
                <a:gd name="T108" fmla="*/ 0 w 68"/>
                <a:gd name="T109" fmla="*/ 138 h 142"/>
                <a:gd name="T110" fmla="*/ 1 w 68"/>
                <a:gd name="T111" fmla="*/ 13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8" h="142">
                  <a:moveTo>
                    <a:pt x="34" y="122"/>
                  </a:moveTo>
                  <a:cubicBezTo>
                    <a:pt x="50" y="122"/>
                    <a:pt x="63" y="126"/>
                    <a:pt x="67" y="138"/>
                  </a:cubicBezTo>
                  <a:cubicBezTo>
                    <a:pt x="68" y="142"/>
                    <a:pt x="68" y="142"/>
                    <a:pt x="68" y="138"/>
                  </a:cubicBezTo>
                  <a:cubicBezTo>
                    <a:pt x="68" y="116"/>
                    <a:pt x="68" y="53"/>
                    <a:pt x="68" y="31"/>
                  </a:cubicBezTo>
                  <a:cubicBezTo>
                    <a:pt x="68" y="26"/>
                    <a:pt x="68" y="19"/>
                    <a:pt x="66" y="15"/>
                  </a:cubicBezTo>
                  <a:cubicBezTo>
                    <a:pt x="62" y="3"/>
                    <a:pt x="49" y="0"/>
                    <a:pt x="34" y="0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44" y="19"/>
                    <a:pt x="51" y="21"/>
                    <a:pt x="57" y="23"/>
                  </a:cubicBezTo>
                  <a:cubicBezTo>
                    <a:pt x="58" y="24"/>
                    <a:pt x="58" y="25"/>
                    <a:pt x="58" y="26"/>
                  </a:cubicBezTo>
                  <a:cubicBezTo>
                    <a:pt x="58" y="27"/>
                    <a:pt x="57" y="27"/>
                    <a:pt x="56" y="27"/>
                  </a:cubicBezTo>
                  <a:cubicBezTo>
                    <a:pt x="56" y="27"/>
                    <a:pt x="56" y="27"/>
                    <a:pt x="55" y="27"/>
                  </a:cubicBezTo>
                  <a:cubicBezTo>
                    <a:pt x="54" y="26"/>
                    <a:pt x="52" y="26"/>
                    <a:pt x="51" y="25"/>
                  </a:cubicBezTo>
                  <a:cubicBezTo>
                    <a:pt x="46" y="24"/>
                    <a:pt x="41" y="23"/>
                    <a:pt x="34" y="23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44" y="38"/>
                    <a:pt x="51" y="40"/>
                    <a:pt x="57" y="43"/>
                  </a:cubicBezTo>
                  <a:cubicBezTo>
                    <a:pt x="58" y="43"/>
                    <a:pt x="58" y="44"/>
                    <a:pt x="58" y="45"/>
                  </a:cubicBezTo>
                  <a:cubicBezTo>
                    <a:pt x="58" y="46"/>
                    <a:pt x="57" y="46"/>
                    <a:pt x="56" y="46"/>
                  </a:cubicBezTo>
                  <a:cubicBezTo>
                    <a:pt x="56" y="46"/>
                    <a:pt x="56" y="46"/>
                    <a:pt x="55" y="46"/>
                  </a:cubicBezTo>
                  <a:cubicBezTo>
                    <a:pt x="54" y="45"/>
                    <a:pt x="52" y="45"/>
                    <a:pt x="51" y="44"/>
                  </a:cubicBezTo>
                  <a:cubicBezTo>
                    <a:pt x="46" y="43"/>
                    <a:pt x="41" y="42"/>
                    <a:pt x="34" y="42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44" y="57"/>
                    <a:pt x="51" y="59"/>
                    <a:pt x="57" y="62"/>
                  </a:cubicBezTo>
                  <a:cubicBezTo>
                    <a:pt x="58" y="62"/>
                    <a:pt x="58" y="63"/>
                    <a:pt x="58" y="64"/>
                  </a:cubicBezTo>
                  <a:cubicBezTo>
                    <a:pt x="58" y="65"/>
                    <a:pt x="57" y="65"/>
                    <a:pt x="56" y="65"/>
                  </a:cubicBezTo>
                  <a:cubicBezTo>
                    <a:pt x="56" y="65"/>
                    <a:pt x="56" y="65"/>
                    <a:pt x="55" y="65"/>
                  </a:cubicBezTo>
                  <a:cubicBezTo>
                    <a:pt x="54" y="64"/>
                    <a:pt x="52" y="64"/>
                    <a:pt x="51" y="63"/>
                  </a:cubicBezTo>
                  <a:cubicBezTo>
                    <a:pt x="46" y="62"/>
                    <a:pt x="41" y="61"/>
                    <a:pt x="34" y="61"/>
                  </a:cubicBezTo>
                  <a:lnTo>
                    <a:pt x="34" y="122"/>
                  </a:lnTo>
                  <a:close/>
                  <a:moveTo>
                    <a:pt x="1" y="138"/>
                  </a:moveTo>
                  <a:cubicBezTo>
                    <a:pt x="5" y="126"/>
                    <a:pt x="18" y="122"/>
                    <a:pt x="34" y="12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27" y="61"/>
                    <a:pt x="22" y="62"/>
                    <a:pt x="17" y="63"/>
                  </a:cubicBezTo>
                  <a:cubicBezTo>
                    <a:pt x="16" y="64"/>
                    <a:pt x="14" y="64"/>
                    <a:pt x="13" y="65"/>
                  </a:cubicBezTo>
                  <a:cubicBezTo>
                    <a:pt x="12" y="66"/>
                    <a:pt x="10" y="65"/>
                    <a:pt x="10" y="64"/>
                  </a:cubicBezTo>
                  <a:cubicBezTo>
                    <a:pt x="9" y="63"/>
                    <a:pt x="10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7" y="59"/>
                    <a:pt x="24" y="57"/>
                    <a:pt x="34" y="5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27" y="42"/>
                    <a:pt x="22" y="43"/>
                    <a:pt x="17" y="44"/>
                  </a:cubicBezTo>
                  <a:cubicBezTo>
                    <a:pt x="16" y="45"/>
                    <a:pt x="14" y="45"/>
                    <a:pt x="13" y="46"/>
                  </a:cubicBezTo>
                  <a:cubicBezTo>
                    <a:pt x="12" y="47"/>
                    <a:pt x="10" y="46"/>
                    <a:pt x="10" y="45"/>
                  </a:cubicBezTo>
                  <a:cubicBezTo>
                    <a:pt x="9" y="44"/>
                    <a:pt x="10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7" y="40"/>
                    <a:pt x="24" y="38"/>
                    <a:pt x="34" y="3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7" y="23"/>
                    <a:pt x="22" y="24"/>
                    <a:pt x="17" y="25"/>
                  </a:cubicBezTo>
                  <a:cubicBezTo>
                    <a:pt x="15" y="26"/>
                    <a:pt x="14" y="26"/>
                    <a:pt x="13" y="27"/>
                  </a:cubicBezTo>
                  <a:cubicBezTo>
                    <a:pt x="12" y="27"/>
                    <a:pt x="10" y="27"/>
                    <a:pt x="10" y="26"/>
                  </a:cubicBezTo>
                  <a:cubicBezTo>
                    <a:pt x="9" y="25"/>
                    <a:pt x="10" y="24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7" y="21"/>
                    <a:pt x="24" y="19"/>
                    <a:pt x="34" y="1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9" y="0"/>
                    <a:pt x="6" y="3"/>
                    <a:pt x="2" y="15"/>
                  </a:cubicBezTo>
                  <a:cubicBezTo>
                    <a:pt x="0" y="19"/>
                    <a:pt x="0" y="26"/>
                    <a:pt x="0" y="31"/>
                  </a:cubicBezTo>
                  <a:cubicBezTo>
                    <a:pt x="0" y="53"/>
                    <a:pt x="0" y="116"/>
                    <a:pt x="0" y="138"/>
                  </a:cubicBezTo>
                  <a:cubicBezTo>
                    <a:pt x="0" y="142"/>
                    <a:pt x="0" y="142"/>
                    <a:pt x="1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4" name="Freeform 28"/>
            <p:cNvSpPr>
              <a:spLocks noEditPoints="1"/>
            </p:cNvSpPr>
            <p:nvPr/>
          </p:nvSpPr>
          <p:spPr bwMode="auto">
            <a:xfrm>
              <a:off x="-5045075" y="3683000"/>
              <a:ext cx="250825" cy="533400"/>
            </a:xfrm>
            <a:custGeom>
              <a:avLst/>
              <a:gdLst>
                <a:gd name="T0" fmla="*/ 67 w 67"/>
                <a:gd name="T1" fmla="*/ 138 h 142"/>
                <a:gd name="T2" fmla="*/ 66 w 67"/>
                <a:gd name="T3" fmla="*/ 15 h 142"/>
                <a:gd name="T4" fmla="*/ 33 w 67"/>
                <a:gd name="T5" fmla="*/ 19 h 142"/>
                <a:gd name="T6" fmla="*/ 57 w 67"/>
                <a:gd name="T7" fmla="*/ 26 h 142"/>
                <a:gd name="T8" fmla="*/ 56 w 67"/>
                <a:gd name="T9" fmla="*/ 27 h 142"/>
                <a:gd name="T10" fmla="*/ 50 w 67"/>
                <a:gd name="T11" fmla="*/ 25 h 142"/>
                <a:gd name="T12" fmla="*/ 33 w 67"/>
                <a:gd name="T13" fmla="*/ 38 h 142"/>
                <a:gd name="T14" fmla="*/ 57 w 67"/>
                <a:gd name="T15" fmla="*/ 45 h 142"/>
                <a:gd name="T16" fmla="*/ 56 w 67"/>
                <a:gd name="T17" fmla="*/ 46 h 142"/>
                <a:gd name="T18" fmla="*/ 50 w 67"/>
                <a:gd name="T19" fmla="*/ 44 h 142"/>
                <a:gd name="T20" fmla="*/ 33 w 67"/>
                <a:gd name="T21" fmla="*/ 57 h 142"/>
                <a:gd name="T22" fmla="*/ 57 w 67"/>
                <a:gd name="T23" fmla="*/ 64 h 142"/>
                <a:gd name="T24" fmla="*/ 56 w 67"/>
                <a:gd name="T25" fmla="*/ 65 h 142"/>
                <a:gd name="T26" fmla="*/ 50 w 67"/>
                <a:gd name="T27" fmla="*/ 63 h 142"/>
                <a:gd name="T28" fmla="*/ 33 w 67"/>
                <a:gd name="T29" fmla="*/ 122 h 142"/>
                <a:gd name="T30" fmla="*/ 66 w 67"/>
                <a:gd name="T31" fmla="*/ 138 h 142"/>
                <a:gd name="T32" fmla="*/ 33 w 67"/>
                <a:gd name="T33" fmla="*/ 0 h 142"/>
                <a:gd name="T34" fmla="*/ 0 w 67"/>
                <a:gd name="T35" fmla="*/ 31 h 142"/>
                <a:gd name="T36" fmla="*/ 1 w 67"/>
                <a:gd name="T37" fmla="*/ 138 h 142"/>
                <a:gd name="T38" fmla="*/ 33 w 67"/>
                <a:gd name="T39" fmla="*/ 61 h 142"/>
                <a:gd name="T40" fmla="*/ 17 w 67"/>
                <a:gd name="T41" fmla="*/ 63 h 142"/>
                <a:gd name="T42" fmla="*/ 9 w 67"/>
                <a:gd name="T43" fmla="*/ 64 h 142"/>
                <a:gd name="T44" fmla="*/ 33 w 67"/>
                <a:gd name="T45" fmla="*/ 57 h 142"/>
                <a:gd name="T46" fmla="*/ 33 w 67"/>
                <a:gd name="T47" fmla="*/ 42 h 142"/>
                <a:gd name="T48" fmla="*/ 17 w 67"/>
                <a:gd name="T49" fmla="*/ 44 h 142"/>
                <a:gd name="T50" fmla="*/ 9 w 67"/>
                <a:gd name="T51" fmla="*/ 45 h 142"/>
                <a:gd name="T52" fmla="*/ 33 w 67"/>
                <a:gd name="T53" fmla="*/ 38 h 142"/>
                <a:gd name="T54" fmla="*/ 33 w 67"/>
                <a:gd name="T55" fmla="*/ 23 h 142"/>
                <a:gd name="T56" fmla="*/ 17 w 67"/>
                <a:gd name="T57" fmla="*/ 25 h 142"/>
                <a:gd name="T58" fmla="*/ 9 w 67"/>
                <a:gd name="T59" fmla="*/ 26 h 142"/>
                <a:gd name="T60" fmla="*/ 33 w 67"/>
                <a:gd name="T61" fmla="*/ 19 h 142"/>
                <a:gd name="T62" fmla="*/ 33 w 67"/>
                <a:gd name="T6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" h="142">
                  <a:moveTo>
                    <a:pt x="66" y="138"/>
                  </a:moveTo>
                  <a:cubicBezTo>
                    <a:pt x="67" y="142"/>
                    <a:pt x="67" y="142"/>
                    <a:pt x="67" y="138"/>
                  </a:cubicBezTo>
                  <a:cubicBezTo>
                    <a:pt x="67" y="116"/>
                    <a:pt x="67" y="53"/>
                    <a:pt x="67" y="31"/>
                  </a:cubicBezTo>
                  <a:cubicBezTo>
                    <a:pt x="67" y="26"/>
                    <a:pt x="67" y="19"/>
                    <a:pt x="66" y="15"/>
                  </a:cubicBezTo>
                  <a:cubicBezTo>
                    <a:pt x="62" y="3"/>
                    <a:pt x="49" y="0"/>
                    <a:pt x="33" y="0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43" y="19"/>
                    <a:pt x="51" y="21"/>
                    <a:pt x="57" y="23"/>
                  </a:cubicBezTo>
                  <a:cubicBezTo>
                    <a:pt x="58" y="24"/>
                    <a:pt x="58" y="25"/>
                    <a:pt x="57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6" y="27"/>
                    <a:pt x="56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3" y="26"/>
                    <a:pt x="52" y="26"/>
                    <a:pt x="50" y="25"/>
                  </a:cubicBezTo>
                  <a:cubicBezTo>
                    <a:pt x="46" y="24"/>
                    <a:pt x="40" y="23"/>
                    <a:pt x="33" y="23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43" y="38"/>
                    <a:pt x="51" y="40"/>
                    <a:pt x="57" y="43"/>
                  </a:cubicBezTo>
                  <a:cubicBezTo>
                    <a:pt x="58" y="43"/>
                    <a:pt x="58" y="44"/>
                    <a:pt x="57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6"/>
                    <a:pt x="56" y="46"/>
                    <a:pt x="56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3" y="45"/>
                    <a:pt x="52" y="45"/>
                    <a:pt x="50" y="44"/>
                  </a:cubicBezTo>
                  <a:cubicBezTo>
                    <a:pt x="46" y="43"/>
                    <a:pt x="40" y="42"/>
                    <a:pt x="33" y="42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43" y="57"/>
                    <a:pt x="51" y="59"/>
                    <a:pt x="57" y="62"/>
                  </a:cubicBezTo>
                  <a:cubicBezTo>
                    <a:pt x="58" y="62"/>
                    <a:pt x="58" y="63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5"/>
                    <a:pt x="56" y="65"/>
                    <a:pt x="56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3" y="64"/>
                    <a:pt x="52" y="64"/>
                    <a:pt x="50" y="63"/>
                  </a:cubicBezTo>
                  <a:cubicBezTo>
                    <a:pt x="46" y="62"/>
                    <a:pt x="40" y="61"/>
                    <a:pt x="33" y="61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49" y="122"/>
                    <a:pt x="62" y="126"/>
                    <a:pt x="66" y="138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8" y="0"/>
                    <a:pt x="5" y="3"/>
                    <a:pt x="1" y="15"/>
                  </a:cubicBezTo>
                  <a:cubicBezTo>
                    <a:pt x="0" y="19"/>
                    <a:pt x="0" y="26"/>
                    <a:pt x="0" y="31"/>
                  </a:cubicBezTo>
                  <a:cubicBezTo>
                    <a:pt x="0" y="53"/>
                    <a:pt x="0" y="116"/>
                    <a:pt x="0" y="138"/>
                  </a:cubicBezTo>
                  <a:cubicBezTo>
                    <a:pt x="0" y="142"/>
                    <a:pt x="0" y="142"/>
                    <a:pt x="1" y="138"/>
                  </a:cubicBezTo>
                  <a:cubicBezTo>
                    <a:pt x="5" y="126"/>
                    <a:pt x="18" y="122"/>
                    <a:pt x="33" y="12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27" y="61"/>
                    <a:pt x="21" y="62"/>
                    <a:pt x="17" y="63"/>
                  </a:cubicBezTo>
                  <a:cubicBezTo>
                    <a:pt x="15" y="64"/>
                    <a:pt x="13" y="64"/>
                    <a:pt x="12" y="65"/>
                  </a:cubicBezTo>
                  <a:cubicBezTo>
                    <a:pt x="11" y="66"/>
                    <a:pt x="10" y="65"/>
                    <a:pt x="9" y="64"/>
                  </a:cubicBezTo>
                  <a:cubicBezTo>
                    <a:pt x="9" y="63"/>
                    <a:pt x="9" y="62"/>
                    <a:pt x="10" y="62"/>
                  </a:cubicBezTo>
                  <a:cubicBezTo>
                    <a:pt x="16" y="59"/>
                    <a:pt x="24" y="57"/>
                    <a:pt x="33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27" y="42"/>
                    <a:pt x="21" y="43"/>
                    <a:pt x="17" y="44"/>
                  </a:cubicBezTo>
                  <a:cubicBezTo>
                    <a:pt x="15" y="45"/>
                    <a:pt x="13" y="45"/>
                    <a:pt x="12" y="46"/>
                  </a:cubicBezTo>
                  <a:cubicBezTo>
                    <a:pt x="11" y="47"/>
                    <a:pt x="10" y="46"/>
                    <a:pt x="9" y="45"/>
                  </a:cubicBezTo>
                  <a:cubicBezTo>
                    <a:pt x="9" y="44"/>
                    <a:pt x="9" y="43"/>
                    <a:pt x="10" y="43"/>
                  </a:cubicBezTo>
                  <a:cubicBezTo>
                    <a:pt x="16" y="40"/>
                    <a:pt x="24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27" y="23"/>
                    <a:pt x="21" y="24"/>
                    <a:pt x="17" y="25"/>
                  </a:cubicBezTo>
                  <a:cubicBezTo>
                    <a:pt x="15" y="26"/>
                    <a:pt x="13" y="26"/>
                    <a:pt x="12" y="27"/>
                  </a:cubicBezTo>
                  <a:cubicBezTo>
                    <a:pt x="11" y="27"/>
                    <a:pt x="10" y="27"/>
                    <a:pt x="9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6" y="21"/>
                    <a:pt x="24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5" name="Freeform 29"/>
            <p:cNvSpPr>
              <a:spLocks/>
            </p:cNvSpPr>
            <p:nvPr/>
          </p:nvSpPr>
          <p:spPr bwMode="auto">
            <a:xfrm>
              <a:off x="-3678238" y="7881938"/>
              <a:ext cx="288925" cy="555625"/>
            </a:xfrm>
            <a:custGeom>
              <a:avLst/>
              <a:gdLst>
                <a:gd name="T0" fmla="*/ 77 w 77"/>
                <a:gd name="T1" fmla="*/ 109 h 148"/>
                <a:gd name="T2" fmla="*/ 77 w 77"/>
                <a:gd name="T3" fmla="*/ 35 h 148"/>
                <a:gd name="T4" fmla="*/ 45 w 77"/>
                <a:gd name="T5" fmla="*/ 0 h 148"/>
                <a:gd name="T6" fmla="*/ 31 w 77"/>
                <a:gd name="T7" fmla="*/ 0 h 148"/>
                <a:gd name="T8" fmla="*/ 0 w 77"/>
                <a:gd name="T9" fmla="*/ 35 h 148"/>
                <a:gd name="T10" fmla="*/ 0 w 77"/>
                <a:gd name="T11" fmla="*/ 118 h 148"/>
                <a:gd name="T12" fmla="*/ 29 w 77"/>
                <a:gd name="T13" fmla="*/ 148 h 148"/>
                <a:gd name="T14" fmla="*/ 30 w 77"/>
                <a:gd name="T15" fmla="*/ 148 h 148"/>
                <a:gd name="T16" fmla="*/ 60 w 77"/>
                <a:gd name="T17" fmla="*/ 118 h 148"/>
                <a:gd name="T18" fmla="*/ 60 w 77"/>
                <a:gd name="T19" fmla="*/ 61 h 148"/>
                <a:gd name="T20" fmla="*/ 40 w 77"/>
                <a:gd name="T21" fmla="*/ 39 h 148"/>
                <a:gd name="T22" fmla="*/ 37 w 77"/>
                <a:gd name="T23" fmla="*/ 39 h 148"/>
                <a:gd name="T24" fmla="*/ 17 w 77"/>
                <a:gd name="T25" fmla="*/ 61 h 148"/>
                <a:gd name="T26" fmla="*/ 17 w 77"/>
                <a:gd name="T27" fmla="*/ 109 h 148"/>
                <a:gd name="T28" fmla="*/ 29 w 77"/>
                <a:gd name="T29" fmla="*/ 109 h 148"/>
                <a:gd name="T30" fmla="*/ 29 w 77"/>
                <a:gd name="T31" fmla="*/ 61 h 148"/>
                <a:gd name="T32" fmla="*/ 37 w 77"/>
                <a:gd name="T33" fmla="*/ 51 h 148"/>
                <a:gd name="T34" fmla="*/ 40 w 77"/>
                <a:gd name="T35" fmla="*/ 51 h 148"/>
                <a:gd name="T36" fmla="*/ 49 w 77"/>
                <a:gd name="T37" fmla="*/ 61 h 148"/>
                <a:gd name="T38" fmla="*/ 49 w 77"/>
                <a:gd name="T39" fmla="*/ 118 h 148"/>
                <a:gd name="T40" fmla="*/ 30 w 77"/>
                <a:gd name="T41" fmla="*/ 137 h 148"/>
                <a:gd name="T42" fmla="*/ 16 w 77"/>
                <a:gd name="T43" fmla="*/ 130 h 148"/>
                <a:gd name="T44" fmla="*/ 11 w 77"/>
                <a:gd name="T45" fmla="*/ 112 h 148"/>
                <a:gd name="T46" fmla="*/ 11 w 77"/>
                <a:gd name="T47" fmla="*/ 35 h 148"/>
                <a:gd name="T48" fmla="*/ 31 w 77"/>
                <a:gd name="T49" fmla="*/ 11 h 148"/>
                <a:gd name="T50" fmla="*/ 45 w 77"/>
                <a:gd name="T51" fmla="*/ 11 h 148"/>
                <a:gd name="T52" fmla="*/ 66 w 77"/>
                <a:gd name="T53" fmla="*/ 35 h 148"/>
                <a:gd name="T54" fmla="*/ 66 w 77"/>
                <a:gd name="T55" fmla="*/ 109 h 148"/>
                <a:gd name="T56" fmla="*/ 77 w 77"/>
                <a:gd name="T57" fmla="*/ 10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148">
                  <a:moveTo>
                    <a:pt x="77" y="109"/>
                  </a:moveTo>
                  <a:cubicBezTo>
                    <a:pt x="77" y="35"/>
                    <a:pt x="77" y="35"/>
                    <a:pt x="77" y="35"/>
                  </a:cubicBezTo>
                  <a:cubicBezTo>
                    <a:pt x="77" y="14"/>
                    <a:pt x="64" y="0"/>
                    <a:pt x="4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2" y="0"/>
                    <a:pt x="0" y="14"/>
                    <a:pt x="0" y="35"/>
                  </a:cubicBezTo>
                  <a:cubicBezTo>
                    <a:pt x="0" y="35"/>
                    <a:pt x="0" y="118"/>
                    <a:pt x="0" y="118"/>
                  </a:cubicBezTo>
                  <a:cubicBezTo>
                    <a:pt x="0" y="134"/>
                    <a:pt x="13" y="148"/>
                    <a:pt x="29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47" y="148"/>
                    <a:pt x="60" y="135"/>
                    <a:pt x="60" y="118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0" y="49"/>
                    <a:pt x="51" y="39"/>
                    <a:pt x="40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26" y="39"/>
                    <a:pt x="17" y="49"/>
                    <a:pt x="17" y="61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56"/>
                    <a:pt x="31" y="51"/>
                    <a:pt x="37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5" y="51"/>
                    <a:pt x="49" y="55"/>
                    <a:pt x="49" y="61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49" y="128"/>
                    <a:pt x="41" y="137"/>
                    <a:pt x="30" y="137"/>
                  </a:cubicBezTo>
                  <a:cubicBezTo>
                    <a:pt x="24" y="137"/>
                    <a:pt x="19" y="134"/>
                    <a:pt x="16" y="130"/>
                  </a:cubicBezTo>
                  <a:cubicBezTo>
                    <a:pt x="13" y="127"/>
                    <a:pt x="11" y="121"/>
                    <a:pt x="11" y="112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17"/>
                    <a:pt x="21" y="11"/>
                    <a:pt x="31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60" y="11"/>
                    <a:pt x="66" y="23"/>
                    <a:pt x="66" y="35"/>
                  </a:cubicBezTo>
                  <a:cubicBezTo>
                    <a:pt x="66" y="109"/>
                    <a:pt x="66" y="109"/>
                    <a:pt x="66" y="109"/>
                  </a:cubicBezTo>
                  <a:lnTo>
                    <a:pt x="77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6" name="Freeform 30"/>
            <p:cNvSpPr>
              <a:spLocks/>
            </p:cNvSpPr>
            <p:nvPr/>
          </p:nvSpPr>
          <p:spPr bwMode="auto">
            <a:xfrm>
              <a:off x="-4321175" y="4551363"/>
              <a:ext cx="312738" cy="311150"/>
            </a:xfrm>
            <a:custGeom>
              <a:avLst/>
              <a:gdLst>
                <a:gd name="T0" fmla="*/ 39 w 83"/>
                <a:gd name="T1" fmla="*/ 83 h 83"/>
                <a:gd name="T2" fmla="*/ 41 w 83"/>
                <a:gd name="T3" fmla="*/ 83 h 83"/>
                <a:gd name="T4" fmla="*/ 83 w 83"/>
                <a:gd name="T5" fmla="*/ 42 h 83"/>
                <a:gd name="T6" fmla="*/ 41 w 83"/>
                <a:gd name="T7" fmla="*/ 0 h 83"/>
                <a:gd name="T8" fmla="*/ 0 w 83"/>
                <a:gd name="T9" fmla="*/ 41 h 83"/>
                <a:gd name="T10" fmla="*/ 23 w 83"/>
                <a:gd name="T11" fmla="*/ 55 h 83"/>
                <a:gd name="T12" fmla="*/ 39 w 83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83">
                  <a:moveTo>
                    <a:pt x="39" y="83"/>
                  </a:moveTo>
                  <a:cubicBezTo>
                    <a:pt x="40" y="83"/>
                    <a:pt x="40" y="83"/>
                    <a:pt x="41" y="83"/>
                  </a:cubicBezTo>
                  <a:cubicBezTo>
                    <a:pt x="64" y="83"/>
                    <a:pt x="83" y="65"/>
                    <a:pt x="83" y="42"/>
                  </a:cubicBezTo>
                  <a:cubicBezTo>
                    <a:pt x="83" y="19"/>
                    <a:pt x="64" y="0"/>
                    <a:pt x="41" y="0"/>
                  </a:cubicBezTo>
                  <a:cubicBezTo>
                    <a:pt x="19" y="0"/>
                    <a:pt x="0" y="18"/>
                    <a:pt x="0" y="41"/>
                  </a:cubicBezTo>
                  <a:cubicBezTo>
                    <a:pt x="8" y="44"/>
                    <a:pt x="16" y="49"/>
                    <a:pt x="23" y="55"/>
                  </a:cubicBezTo>
                  <a:cubicBezTo>
                    <a:pt x="31" y="63"/>
                    <a:pt x="36" y="73"/>
                    <a:pt x="39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7" name="Freeform 31"/>
            <p:cNvSpPr>
              <a:spLocks/>
            </p:cNvSpPr>
            <p:nvPr/>
          </p:nvSpPr>
          <p:spPr bwMode="auto">
            <a:xfrm>
              <a:off x="-4208463" y="4464050"/>
              <a:ext cx="87313" cy="68263"/>
            </a:xfrm>
            <a:custGeom>
              <a:avLst/>
              <a:gdLst>
                <a:gd name="T0" fmla="*/ 55 w 55"/>
                <a:gd name="T1" fmla="*/ 43 h 43"/>
                <a:gd name="T2" fmla="*/ 26 w 55"/>
                <a:gd name="T3" fmla="*/ 0 h 43"/>
                <a:gd name="T4" fmla="*/ 0 w 55"/>
                <a:gd name="T5" fmla="*/ 43 h 43"/>
                <a:gd name="T6" fmla="*/ 55 w 5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3">
                  <a:moveTo>
                    <a:pt x="55" y="43"/>
                  </a:moveTo>
                  <a:lnTo>
                    <a:pt x="26" y="0"/>
                  </a:lnTo>
                  <a:lnTo>
                    <a:pt x="0" y="43"/>
                  </a:lnTo>
                  <a:lnTo>
                    <a:pt x="55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8" name="Freeform 32"/>
            <p:cNvSpPr>
              <a:spLocks/>
            </p:cNvSpPr>
            <p:nvPr/>
          </p:nvSpPr>
          <p:spPr bwMode="auto">
            <a:xfrm>
              <a:off x="-3989388" y="4664075"/>
              <a:ext cx="66675" cy="88900"/>
            </a:xfrm>
            <a:custGeom>
              <a:avLst/>
              <a:gdLst>
                <a:gd name="T0" fmla="*/ 0 w 42"/>
                <a:gd name="T1" fmla="*/ 56 h 56"/>
                <a:gd name="T2" fmla="*/ 42 w 42"/>
                <a:gd name="T3" fmla="*/ 28 h 56"/>
                <a:gd name="T4" fmla="*/ 0 w 42"/>
                <a:gd name="T5" fmla="*/ 0 h 56"/>
                <a:gd name="T6" fmla="*/ 0 w 42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56">
                  <a:moveTo>
                    <a:pt x="0" y="56"/>
                  </a:moveTo>
                  <a:lnTo>
                    <a:pt x="42" y="28"/>
                  </a:lnTo>
                  <a:lnTo>
                    <a:pt x="0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9" name="Freeform 33"/>
            <p:cNvSpPr>
              <a:spLocks/>
            </p:cNvSpPr>
            <p:nvPr/>
          </p:nvSpPr>
          <p:spPr bwMode="auto">
            <a:xfrm>
              <a:off x="-4384675" y="4664075"/>
              <a:ext cx="41275" cy="33338"/>
            </a:xfrm>
            <a:custGeom>
              <a:avLst/>
              <a:gdLst>
                <a:gd name="T0" fmla="*/ 11 w 11"/>
                <a:gd name="T1" fmla="*/ 0 h 9"/>
                <a:gd name="T2" fmla="*/ 0 w 11"/>
                <a:gd name="T3" fmla="*/ 8 h 9"/>
                <a:gd name="T4" fmla="*/ 11 w 11"/>
                <a:gd name="T5" fmla="*/ 9 h 9"/>
                <a:gd name="T6" fmla="*/ 11 w 1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11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" y="8"/>
                    <a:pt x="8" y="8"/>
                    <a:pt x="11" y="9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0" name="Freeform 34"/>
            <p:cNvSpPr>
              <a:spLocks/>
            </p:cNvSpPr>
            <p:nvPr/>
          </p:nvSpPr>
          <p:spPr bwMode="auto">
            <a:xfrm>
              <a:off x="-4071938" y="4535488"/>
              <a:ext cx="77788" cy="79375"/>
            </a:xfrm>
            <a:custGeom>
              <a:avLst/>
              <a:gdLst>
                <a:gd name="T0" fmla="*/ 0 w 49"/>
                <a:gd name="T1" fmla="*/ 12 h 50"/>
                <a:gd name="T2" fmla="*/ 37 w 49"/>
                <a:gd name="T3" fmla="*/ 50 h 50"/>
                <a:gd name="T4" fmla="*/ 49 w 49"/>
                <a:gd name="T5" fmla="*/ 0 h 50"/>
                <a:gd name="T6" fmla="*/ 0 w 49"/>
                <a:gd name="T7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50">
                  <a:moveTo>
                    <a:pt x="0" y="12"/>
                  </a:moveTo>
                  <a:lnTo>
                    <a:pt x="37" y="50"/>
                  </a:lnTo>
                  <a:lnTo>
                    <a:pt x="49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1" name="Freeform 35"/>
            <p:cNvSpPr>
              <a:spLocks/>
            </p:cNvSpPr>
            <p:nvPr/>
          </p:nvSpPr>
          <p:spPr bwMode="auto">
            <a:xfrm>
              <a:off x="-4071938" y="4802188"/>
              <a:ext cx="77788" cy="79375"/>
            </a:xfrm>
            <a:custGeom>
              <a:avLst/>
              <a:gdLst>
                <a:gd name="T0" fmla="*/ 37 w 49"/>
                <a:gd name="T1" fmla="*/ 0 h 50"/>
                <a:gd name="T2" fmla="*/ 0 w 49"/>
                <a:gd name="T3" fmla="*/ 38 h 50"/>
                <a:gd name="T4" fmla="*/ 49 w 49"/>
                <a:gd name="T5" fmla="*/ 50 h 50"/>
                <a:gd name="T6" fmla="*/ 37 w 49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50">
                  <a:moveTo>
                    <a:pt x="37" y="0"/>
                  </a:moveTo>
                  <a:lnTo>
                    <a:pt x="0" y="38"/>
                  </a:lnTo>
                  <a:lnTo>
                    <a:pt x="49" y="5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2" name="Freeform 36"/>
            <p:cNvSpPr>
              <a:spLocks/>
            </p:cNvSpPr>
            <p:nvPr/>
          </p:nvSpPr>
          <p:spPr bwMode="auto">
            <a:xfrm>
              <a:off x="-4340225" y="4535488"/>
              <a:ext cx="79375" cy="79375"/>
            </a:xfrm>
            <a:custGeom>
              <a:avLst/>
              <a:gdLst>
                <a:gd name="T0" fmla="*/ 12 w 50"/>
                <a:gd name="T1" fmla="*/ 50 h 50"/>
                <a:gd name="T2" fmla="*/ 50 w 50"/>
                <a:gd name="T3" fmla="*/ 12 h 50"/>
                <a:gd name="T4" fmla="*/ 0 w 50"/>
                <a:gd name="T5" fmla="*/ 0 h 50"/>
                <a:gd name="T6" fmla="*/ 12 w 50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0">
                  <a:moveTo>
                    <a:pt x="12" y="50"/>
                  </a:moveTo>
                  <a:lnTo>
                    <a:pt x="50" y="12"/>
                  </a:lnTo>
                  <a:lnTo>
                    <a:pt x="0" y="0"/>
                  </a:lnTo>
                  <a:lnTo>
                    <a:pt x="1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3" name="Freeform 37"/>
            <p:cNvSpPr>
              <a:spLocks/>
            </p:cNvSpPr>
            <p:nvPr/>
          </p:nvSpPr>
          <p:spPr bwMode="auto">
            <a:xfrm>
              <a:off x="-4670425" y="4711700"/>
              <a:ext cx="684213" cy="417513"/>
            </a:xfrm>
            <a:custGeom>
              <a:avLst/>
              <a:gdLst>
                <a:gd name="T0" fmla="*/ 149 w 182"/>
                <a:gd name="T1" fmla="*/ 47 h 111"/>
                <a:gd name="T2" fmla="*/ 145 w 182"/>
                <a:gd name="T3" fmla="*/ 47 h 111"/>
                <a:gd name="T4" fmla="*/ 129 w 182"/>
                <a:gd name="T5" fmla="*/ 54 h 111"/>
                <a:gd name="T6" fmla="*/ 128 w 182"/>
                <a:gd name="T7" fmla="*/ 46 h 111"/>
                <a:gd name="T8" fmla="*/ 126 w 182"/>
                <a:gd name="T9" fmla="*/ 40 h 111"/>
                <a:gd name="T10" fmla="*/ 93 w 182"/>
                <a:gd name="T11" fmla="*/ 4 h 111"/>
                <a:gd name="T12" fmla="*/ 87 w 182"/>
                <a:gd name="T13" fmla="*/ 2 h 111"/>
                <a:gd name="T14" fmla="*/ 73 w 182"/>
                <a:gd name="T15" fmla="*/ 0 h 111"/>
                <a:gd name="T16" fmla="*/ 71 w 182"/>
                <a:gd name="T17" fmla="*/ 0 h 111"/>
                <a:gd name="T18" fmla="*/ 17 w 182"/>
                <a:gd name="T19" fmla="*/ 56 h 111"/>
                <a:gd name="T20" fmla="*/ 20 w 182"/>
                <a:gd name="T21" fmla="*/ 72 h 111"/>
                <a:gd name="T22" fmla="*/ 0 w 182"/>
                <a:gd name="T23" fmla="*/ 92 h 111"/>
                <a:gd name="T24" fmla="*/ 20 w 182"/>
                <a:gd name="T25" fmla="*/ 111 h 111"/>
                <a:gd name="T26" fmla="*/ 73 w 182"/>
                <a:gd name="T27" fmla="*/ 111 h 111"/>
                <a:gd name="T28" fmla="*/ 75 w 182"/>
                <a:gd name="T29" fmla="*/ 111 h 111"/>
                <a:gd name="T30" fmla="*/ 149 w 182"/>
                <a:gd name="T31" fmla="*/ 111 h 111"/>
                <a:gd name="T32" fmla="*/ 182 w 182"/>
                <a:gd name="T33" fmla="*/ 79 h 111"/>
                <a:gd name="T34" fmla="*/ 149 w 182"/>
                <a:gd name="T35" fmla="*/ 4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2" h="111">
                  <a:moveTo>
                    <a:pt x="149" y="47"/>
                  </a:moveTo>
                  <a:cubicBezTo>
                    <a:pt x="148" y="47"/>
                    <a:pt x="146" y="47"/>
                    <a:pt x="145" y="47"/>
                  </a:cubicBezTo>
                  <a:cubicBezTo>
                    <a:pt x="139" y="48"/>
                    <a:pt x="133" y="51"/>
                    <a:pt x="129" y="54"/>
                  </a:cubicBezTo>
                  <a:cubicBezTo>
                    <a:pt x="129" y="51"/>
                    <a:pt x="128" y="49"/>
                    <a:pt x="128" y="46"/>
                  </a:cubicBezTo>
                  <a:cubicBezTo>
                    <a:pt x="127" y="44"/>
                    <a:pt x="127" y="42"/>
                    <a:pt x="126" y="40"/>
                  </a:cubicBezTo>
                  <a:cubicBezTo>
                    <a:pt x="121" y="23"/>
                    <a:pt x="109" y="10"/>
                    <a:pt x="93" y="4"/>
                  </a:cubicBezTo>
                  <a:cubicBezTo>
                    <a:pt x="91" y="3"/>
                    <a:pt x="89" y="2"/>
                    <a:pt x="87" y="2"/>
                  </a:cubicBezTo>
                  <a:cubicBezTo>
                    <a:pt x="83" y="0"/>
                    <a:pt x="78" y="0"/>
                    <a:pt x="73" y="0"/>
                  </a:cubicBezTo>
                  <a:cubicBezTo>
                    <a:pt x="72" y="0"/>
                    <a:pt x="71" y="0"/>
                    <a:pt x="71" y="0"/>
                  </a:cubicBezTo>
                  <a:cubicBezTo>
                    <a:pt x="41" y="1"/>
                    <a:pt x="17" y="26"/>
                    <a:pt x="17" y="56"/>
                  </a:cubicBezTo>
                  <a:cubicBezTo>
                    <a:pt x="17" y="61"/>
                    <a:pt x="18" y="67"/>
                    <a:pt x="20" y="72"/>
                  </a:cubicBezTo>
                  <a:cubicBezTo>
                    <a:pt x="9" y="72"/>
                    <a:pt x="0" y="81"/>
                    <a:pt x="0" y="92"/>
                  </a:cubicBezTo>
                  <a:cubicBezTo>
                    <a:pt x="0" y="102"/>
                    <a:pt x="9" y="111"/>
                    <a:pt x="20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67" y="111"/>
                    <a:pt x="182" y="97"/>
                    <a:pt x="182" y="79"/>
                  </a:cubicBezTo>
                  <a:cubicBezTo>
                    <a:pt x="182" y="61"/>
                    <a:pt x="167" y="47"/>
                    <a:pt x="149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4" name="Freeform 38"/>
            <p:cNvSpPr>
              <a:spLocks/>
            </p:cNvSpPr>
            <p:nvPr/>
          </p:nvSpPr>
          <p:spPr bwMode="auto">
            <a:xfrm>
              <a:off x="-5305425" y="5665788"/>
              <a:ext cx="473075" cy="288925"/>
            </a:xfrm>
            <a:custGeom>
              <a:avLst/>
              <a:gdLst>
                <a:gd name="T0" fmla="*/ 14 w 126"/>
                <a:gd name="T1" fmla="*/ 77 h 77"/>
                <a:gd name="T2" fmla="*/ 46 w 126"/>
                <a:gd name="T3" fmla="*/ 77 h 77"/>
                <a:gd name="T4" fmla="*/ 89 w 126"/>
                <a:gd name="T5" fmla="*/ 51 h 77"/>
                <a:gd name="T6" fmla="*/ 123 w 126"/>
                <a:gd name="T7" fmla="*/ 65 h 77"/>
                <a:gd name="T8" fmla="*/ 123 w 126"/>
                <a:gd name="T9" fmla="*/ 65 h 77"/>
                <a:gd name="T10" fmla="*/ 126 w 126"/>
                <a:gd name="T11" fmla="*/ 55 h 77"/>
                <a:gd name="T12" fmla="*/ 104 w 126"/>
                <a:gd name="T13" fmla="*/ 32 h 77"/>
                <a:gd name="T14" fmla="*/ 89 w 126"/>
                <a:gd name="T15" fmla="*/ 38 h 77"/>
                <a:gd name="T16" fmla="*/ 51 w 126"/>
                <a:gd name="T17" fmla="*/ 0 h 77"/>
                <a:gd name="T18" fmla="*/ 12 w 126"/>
                <a:gd name="T19" fmla="*/ 38 h 77"/>
                <a:gd name="T20" fmla="*/ 14 w 126"/>
                <a:gd name="T21" fmla="*/ 50 h 77"/>
                <a:gd name="T22" fmla="*/ 0 w 126"/>
                <a:gd name="T23" fmla="*/ 63 h 77"/>
                <a:gd name="T24" fmla="*/ 14 w 126"/>
                <a:gd name="T2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6" h="77">
                  <a:moveTo>
                    <a:pt x="14" y="77"/>
                  </a:moveTo>
                  <a:cubicBezTo>
                    <a:pt x="46" y="77"/>
                    <a:pt x="46" y="77"/>
                    <a:pt x="46" y="77"/>
                  </a:cubicBezTo>
                  <a:cubicBezTo>
                    <a:pt x="54" y="62"/>
                    <a:pt x="70" y="51"/>
                    <a:pt x="89" y="51"/>
                  </a:cubicBezTo>
                  <a:cubicBezTo>
                    <a:pt x="102" y="51"/>
                    <a:pt x="114" y="56"/>
                    <a:pt x="123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5" y="62"/>
                    <a:pt x="126" y="59"/>
                    <a:pt x="126" y="55"/>
                  </a:cubicBezTo>
                  <a:cubicBezTo>
                    <a:pt x="126" y="42"/>
                    <a:pt x="116" y="32"/>
                    <a:pt x="104" y="32"/>
                  </a:cubicBezTo>
                  <a:cubicBezTo>
                    <a:pt x="98" y="32"/>
                    <a:pt x="93" y="34"/>
                    <a:pt x="89" y="38"/>
                  </a:cubicBezTo>
                  <a:cubicBezTo>
                    <a:pt x="89" y="16"/>
                    <a:pt x="72" y="0"/>
                    <a:pt x="51" y="0"/>
                  </a:cubicBezTo>
                  <a:cubicBezTo>
                    <a:pt x="29" y="0"/>
                    <a:pt x="12" y="17"/>
                    <a:pt x="12" y="38"/>
                  </a:cubicBezTo>
                  <a:cubicBezTo>
                    <a:pt x="12" y="42"/>
                    <a:pt x="13" y="46"/>
                    <a:pt x="14" y="50"/>
                  </a:cubicBezTo>
                  <a:cubicBezTo>
                    <a:pt x="6" y="50"/>
                    <a:pt x="0" y="56"/>
                    <a:pt x="0" y="63"/>
                  </a:cubicBezTo>
                  <a:cubicBezTo>
                    <a:pt x="0" y="71"/>
                    <a:pt x="6" y="77"/>
                    <a:pt x="14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5" name="Freeform 39"/>
            <p:cNvSpPr>
              <a:spLocks/>
            </p:cNvSpPr>
            <p:nvPr/>
          </p:nvSpPr>
          <p:spPr bwMode="auto">
            <a:xfrm>
              <a:off x="-5184775" y="5872163"/>
              <a:ext cx="536575" cy="330200"/>
            </a:xfrm>
            <a:custGeom>
              <a:avLst/>
              <a:gdLst>
                <a:gd name="T0" fmla="*/ 117 w 143"/>
                <a:gd name="T1" fmla="*/ 38 h 88"/>
                <a:gd name="T2" fmla="*/ 101 w 143"/>
                <a:gd name="T3" fmla="*/ 44 h 88"/>
                <a:gd name="T4" fmla="*/ 89 w 143"/>
                <a:gd name="T5" fmla="*/ 14 h 88"/>
                <a:gd name="T6" fmla="*/ 57 w 143"/>
                <a:gd name="T7" fmla="*/ 0 h 88"/>
                <a:gd name="T8" fmla="*/ 19 w 143"/>
                <a:gd name="T9" fmla="*/ 22 h 88"/>
                <a:gd name="T10" fmla="*/ 13 w 143"/>
                <a:gd name="T11" fmla="*/ 44 h 88"/>
                <a:gd name="T12" fmla="*/ 15 w 143"/>
                <a:gd name="T13" fmla="*/ 57 h 88"/>
                <a:gd name="T14" fmla="*/ 0 w 143"/>
                <a:gd name="T15" fmla="*/ 73 h 88"/>
                <a:gd name="T16" fmla="*/ 15 w 143"/>
                <a:gd name="T17" fmla="*/ 88 h 88"/>
                <a:gd name="T18" fmla="*/ 57 w 143"/>
                <a:gd name="T19" fmla="*/ 88 h 88"/>
                <a:gd name="T20" fmla="*/ 59 w 143"/>
                <a:gd name="T21" fmla="*/ 88 h 88"/>
                <a:gd name="T22" fmla="*/ 117 w 143"/>
                <a:gd name="T23" fmla="*/ 88 h 88"/>
                <a:gd name="T24" fmla="*/ 143 w 143"/>
                <a:gd name="T25" fmla="*/ 63 h 88"/>
                <a:gd name="T26" fmla="*/ 117 w 143"/>
                <a:gd name="T27" fmla="*/ 3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" h="88">
                  <a:moveTo>
                    <a:pt x="117" y="38"/>
                  </a:moveTo>
                  <a:cubicBezTo>
                    <a:pt x="111" y="38"/>
                    <a:pt x="105" y="40"/>
                    <a:pt x="101" y="44"/>
                  </a:cubicBezTo>
                  <a:cubicBezTo>
                    <a:pt x="101" y="32"/>
                    <a:pt x="96" y="22"/>
                    <a:pt x="89" y="14"/>
                  </a:cubicBezTo>
                  <a:cubicBezTo>
                    <a:pt x="81" y="6"/>
                    <a:pt x="69" y="0"/>
                    <a:pt x="57" y="0"/>
                  </a:cubicBezTo>
                  <a:cubicBezTo>
                    <a:pt x="41" y="0"/>
                    <a:pt x="27" y="9"/>
                    <a:pt x="19" y="22"/>
                  </a:cubicBezTo>
                  <a:cubicBezTo>
                    <a:pt x="15" y="29"/>
                    <a:pt x="13" y="36"/>
                    <a:pt x="13" y="44"/>
                  </a:cubicBezTo>
                  <a:cubicBezTo>
                    <a:pt x="13" y="49"/>
                    <a:pt x="13" y="53"/>
                    <a:pt x="15" y="57"/>
                  </a:cubicBezTo>
                  <a:cubicBezTo>
                    <a:pt x="6" y="58"/>
                    <a:pt x="0" y="64"/>
                    <a:pt x="0" y="73"/>
                  </a:cubicBezTo>
                  <a:cubicBezTo>
                    <a:pt x="0" y="81"/>
                    <a:pt x="6" y="88"/>
                    <a:pt x="15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117" y="88"/>
                    <a:pt x="117" y="88"/>
                    <a:pt x="117" y="88"/>
                  </a:cubicBezTo>
                  <a:cubicBezTo>
                    <a:pt x="131" y="88"/>
                    <a:pt x="143" y="77"/>
                    <a:pt x="143" y="63"/>
                  </a:cubicBezTo>
                  <a:cubicBezTo>
                    <a:pt x="143" y="49"/>
                    <a:pt x="131" y="38"/>
                    <a:pt x="11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6" name="Freeform 40"/>
            <p:cNvSpPr>
              <a:spLocks/>
            </p:cNvSpPr>
            <p:nvPr/>
          </p:nvSpPr>
          <p:spPr bwMode="auto">
            <a:xfrm>
              <a:off x="-2963863" y="1122363"/>
              <a:ext cx="49213" cy="500063"/>
            </a:xfrm>
            <a:custGeom>
              <a:avLst/>
              <a:gdLst>
                <a:gd name="T0" fmla="*/ 0 w 13"/>
                <a:gd name="T1" fmla="*/ 0 h 133"/>
                <a:gd name="T2" fmla="*/ 0 w 13"/>
                <a:gd name="T3" fmla="*/ 133 h 133"/>
                <a:gd name="T4" fmla="*/ 13 w 13"/>
                <a:gd name="T5" fmla="*/ 133 h 133"/>
                <a:gd name="T6" fmla="*/ 13 w 13"/>
                <a:gd name="T7" fmla="*/ 0 h 133"/>
                <a:gd name="T8" fmla="*/ 7 w 13"/>
                <a:gd name="T9" fmla="*/ 1 h 133"/>
                <a:gd name="T10" fmla="*/ 0 w 13"/>
                <a:gd name="T1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3">
                  <a:moveTo>
                    <a:pt x="0" y="0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13" y="133"/>
                    <a:pt x="13" y="133"/>
                    <a:pt x="13" y="13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1"/>
                    <a:pt x="9" y="1"/>
                    <a:pt x="7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7" name="Oval 41"/>
            <p:cNvSpPr>
              <a:spLocks noChangeArrowheads="1"/>
            </p:cNvSpPr>
            <p:nvPr/>
          </p:nvSpPr>
          <p:spPr bwMode="auto">
            <a:xfrm>
              <a:off x="-2979738" y="1031875"/>
              <a:ext cx="79375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8" name="Rectangle 42"/>
            <p:cNvSpPr>
              <a:spLocks noChangeArrowheads="1"/>
            </p:cNvSpPr>
            <p:nvPr/>
          </p:nvSpPr>
          <p:spPr bwMode="auto">
            <a:xfrm>
              <a:off x="-2881313" y="1127125"/>
              <a:ext cx="431800" cy="306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9" name="Rectangle 43"/>
            <p:cNvSpPr>
              <a:spLocks noChangeArrowheads="1"/>
            </p:cNvSpPr>
            <p:nvPr/>
          </p:nvSpPr>
          <p:spPr bwMode="auto">
            <a:xfrm>
              <a:off x="-1811338" y="168275"/>
              <a:ext cx="9525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0" name="Freeform 44"/>
            <p:cNvSpPr>
              <a:spLocks noEditPoints="1"/>
            </p:cNvSpPr>
            <p:nvPr/>
          </p:nvSpPr>
          <p:spPr bwMode="auto">
            <a:xfrm>
              <a:off x="-2166938" y="220663"/>
              <a:ext cx="514350" cy="368300"/>
            </a:xfrm>
            <a:custGeom>
              <a:avLst/>
              <a:gdLst>
                <a:gd name="T0" fmla="*/ 69 w 137"/>
                <a:gd name="T1" fmla="*/ 98 h 98"/>
                <a:gd name="T2" fmla="*/ 137 w 137"/>
                <a:gd name="T3" fmla="*/ 98 h 98"/>
                <a:gd name="T4" fmla="*/ 137 w 137"/>
                <a:gd name="T5" fmla="*/ 0 h 98"/>
                <a:gd name="T6" fmla="*/ 69 w 137"/>
                <a:gd name="T7" fmla="*/ 0 h 98"/>
                <a:gd name="T8" fmla="*/ 69 w 137"/>
                <a:gd name="T9" fmla="*/ 11 h 98"/>
                <a:gd name="T10" fmla="*/ 69 w 137"/>
                <a:gd name="T11" fmla="*/ 11 h 98"/>
                <a:gd name="T12" fmla="*/ 107 w 137"/>
                <a:gd name="T13" fmla="*/ 49 h 98"/>
                <a:gd name="T14" fmla="*/ 69 w 137"/>
                <a:gd name="T15" fmla="*/ 87 h 98"/>
                <a:gd name="T16" fmla="*/ 69 w 137"/>
                <a:gd name="T17" fmla="*/ 98 h 98"/>
                <a:gd name="T18" fmla="*/ 0 w 137"/>
                <a:gd name="T19" fmla="*/ 98 h 98"/>
                <a:gd name="T20" fmla="*/ 69 w 137"/>
                <a:gd name="T21" fmla="*/ 98 h 98"/>
                <a:gd name="T22" fmla="*/ 69 w 137"/>
                <a:gd name="T23" fmla="*/ 87 h 98"/>
                <a:gd name="T24" fmla="*/ 31 w 137"/>
                <a:gd name="T25" fmla="*/ 49 h 98"/>
                <a:gd name="T26" fmla="*/ 69 w 137"/>
                <a:gd name="T27" fmla="*/ 11 h 98"/>
                <a:gd name="T28" fmla="*/ 69 w 137"/>
                <a:gd name="T29" fmla="*/ 0 h 98"/>
                <a:gd name="T30" fmla="*/ 0 w 137"/>
                <a:gd name="T31" fmla="*/ 0 h 98"/>
                <a:gd name="T32" fmla="*/ 0 w 137"/>
                <a:gd name="T33" fmla="*/ 98 h 98"/>
                <a:gd name="T34" fmla="*/ 69 w 137"/>
                <a:gd name="T35" fmla="*/ 11 h 98"/>
                <a:gd name="T36" fmla="*/ 69 w 137"/>
                <a:gd name="T37" fmla="*/ 1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7" h="98">
                  <a:moveTo>
                    <a:pt x="69" y="98"/>
                  </a:moveTo>
                  <a:cubicBezTo>
                    <a:pt x="137" y="98"/>
                    <a:pt x="137" y="98"/>
                    <a:pt x="137" y="98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90" y="11"/>
                    <a:pt x="107" y="28"/>
                    <a:pt x="107" y="49"/>
                  </a:cubicBezTo>
                  <a:cubicBezTo>
                    <a:pt x="107" y="70"/>
                    <a:pt x="90" y="87"/>
                    <a:pt x="69" y="87"/>
                  </a:cubicBezTo>
                  <a:lnTo>
                    <a:pt x="69" y="98"/>
                  </a:lnTo>
                  <a:close/>
                  <a:moveTo>
                    <a:pt x="0" y="98"/>
                  </a:moveTo>
                  <a:cubicBezTo>
                    <a:pt x="69" y="98"/>
                    <a:pt x="69" y="98"/>
                    <a:pt x="69" y="98"/>
                  </a:cubicBezTo>
                  <a:cubicBezTo>
                    <a:pt x="69" y="87"/>
                    <a:pt x="69" y="87"/>
                    <a:pt x="69" y="87"/>
                  </a:cubicBezTo>
                  <a:cubicBezTo>
                    <a:pt x="48" y="87"/>
                    <a:pt x="31" y="70"/>
                    <a:pt x="31" y="49"/>
                  </a:cubicBezTo>
                  <a:cubicBezTo>
                    <a:pt x="31" y="28"/>
                    <a:pt x="48" y="11"/>
                    <a:pt x="69" y="1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8"/>
                    <a:pt x="0" y="98"/>
                    <a:pt x="0" y="98"/>
                  </a:cubicBezTo>
                  <a:close/>
                  <a:moveTo>
                    <a:pt x="69" y="11"/>
                  </a:moveTo>
                  <a:cubicBezTo>
                    <a:pt x="69" y="11"/>
                    <a:pt x="69" y="11"/>
                    <a:pt x="69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1" name="Oval 45"/>
            <p:cNvSpPr>
              <a:spLocks noChangeArrowheads="1"/>
            </p:cNvSpPr>
            <p:nvPr/>
          </p:nvSpPr>
          <p:spPr bwMode="auto">
            <a:xfrm>
              <a:off x="-2006600" y="307975"/>
              <a:ext cx="192088" cy="195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2" name="Rectangle 46"/>
            <p:cNvSpPr>
              <a:spLocks noChangeArrowheads="1"/>
            </p:cNvSpPr>
            <p:nvPr/>
          </p:nvSpPr>
          <p:spPr bwMode="auto">
            <a:xfrm>
              <a:off x="-2509838" y="7775575"/>
              <a:ext cx="673100" cy="428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3" name="Freeform 47"/>
            <p:cNvSpPr>
              <a:spLocks/>
            </p:cNvSpPr>
            <p:nvPr/>
          </p:nvSpPr>
          <p:spPr bwMode="auto">
            <a:xfrm>
              <a:off x="-2457450" y="8264525"/>
              <a:ext cx="106363" cy="66675"/>
            </a:xfrm>
            <a:custGeom>
              <a:avLst/>
              <a:gdLst>
                <a:gd name="T0" fmla="*/ 2 w 28"/>
                <a:gd name="T1" fmla="*/ 18 h 18"/>
                <a:gd name="T2" fmla="*/ 3 w 28"/>
                <a:gd name="T3" fmla="*/ 18 h 18"/>
                <a:gd name="T4" fmla="*/ 26 w 28"/>
                <a:gd name="T5" fmla="*/ 18 h 18"/>
                <a:gd name="T6" fmla="*/ 26 w 28"/>
                <a:gd name="T7" fmla="*/ 18 h 18"/>
                <a:gd name="T8" fmla="*/ 28 w 28"/>
                <a:gd name="T9" fmla="*/ 16 h 18"/>
                <a:gd name="T10" fmla="*/ 28 w 28"/>
                <a:gd name="T11" fmla="*/ 14 h 18"/>
                <a:gd name="T12" fmla="*/ 14 w 28"/>
                <a:gd name="T13" fmla="*/ 0 h 18"/>
                <a:gd name="T14" fmla="*/ 0 w 28"/>
                <a:gd name="T15" fmla="*/ 14 h 18"/>
                <a:gd name="T16" fmla="*/ 0 w 28"/>
                <a:gd name="T17" fmla="*/ 16 h 18"/>
                <a:gd name="T18" fmla="*/ 2 w 28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18">
                  <a:moveTo>
                    <a:pt x="2" y="18"/>
                  </a:moveTo>
                  <a:cubicBezTo>
                    <a:pt x="2" y="18"/>
                    <a:pt x="3" y="18"/>
                    <a:pt x="3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7" y="17"/>
                    <a:pt x="28" y="16"/>
                    <a:pt x="28" y="16"/>
                  </a:cubicBezTo>
                  <a:cubicBezTo>
                    <a:pt x="28" y="15"/>
                    <a:pt x="28" y="15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16"/>
                    <a:pt x="2" y="17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4" name="Freeform 48"/>
            <p:cNvSpPr>
              <a:spLocks/>
            </p:cNvSpPr>
            <p:nvPr/>
          </p:nvSpPr>
          <p:spPr bwMode="auto">
            <a:xfrm>
              <a:off x="-2227263" y="8264525"/>
              <a:ext cx="104775" cy="66675"/>
            </a:xfrm>
            <a:custGeom>
              <a:avLst/>
              <a:gdLst>
                <a:gd name="T0" fmla="*/ 2 w 28"/>
                <a:gd name="T1" fmla="*/ 18 h 18"/>
                <a:gd name="T2" fmla="*/ 3 w 28"/>
                <a:gd name="T3" fmla="*/ 18 h 18"/>
                <a:gd name="T4" fmla="*/ 25 w 28"/>
                <a:gd name="T5" fmla="*/ 18 h 18"/>
                <a:gd name="T6" fmla="*/ 26 w 28"/>
                <a:gd name="T7" fmla="*/ 18 h 18"/>
                <a:gd name="T8" fmla="*/ 28 w 28"/>
                <a:gd name="T9" fmla="*/ 16 h 18"/>
                <a:gd name="T10" fmla="*/ 28 w 28"/>
                <a:gd name="T11" fmla="*/ 14 h 18"/>
                <a:gd name="T12" fmla="*/ 14 w 28"/>
                <a:gd name="T13" fmla="*/ 0 h 18"/>
                <a:gd name="T14" fmla="*/ 0 w 28"/>
                <a:gd name="T15" fmla="*/ 14 h 18"/>
                <a:gd name="T16" fmla="*/ 0 w 28"/>
                <a:gd name="T17" fmla="*/ 16 h 18"/>
                <a:gd name="T18" fmla="*/ 2 w 28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18">
                  <a:moveTo>
                    <a:pt x="2" y="18"/>
                  </a:moveTo>
                  <a:cubicBezTo>
                    <a:pt x="2" y="18"/>
                    <a:pt x="2" y="18"/>
                    <a:pt x="3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5"/>
                    <a:pt x="28" y="15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16"/>
                    <a:pt x="1" y="17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5" name="Freeform 49"/>
            <p:cNvSpPr>
              <a:spLocks/>
            </p:cNvSpPr>
            <p:nvPr/>
          </p:nvSpPr>
          <p:spPr bwMode="auto">
            <a:xfrm>
              <a:off x="-1995488" y="8264525"/>
              <a:ext cx="106363" cy="66675"/>
            </a:xfrm>
            <a:custGeom>
              <a:avLst/>
              <a:gdLst>
                <a:gd name="T0" fmla="*/ 2 w 28"/>
                <a:gd name="T1" fmla="*/ 18 h 18"/>
                <a:gd name="T2" fmla="*/ 24 w 28"/>
                <a:gd name="T3" fmla="*/ 18 h 18"/>
                <a:gd name="T4" fmla="*/ 25 w 28"/>
                <a:gd name="T5" fmla="*/ 18 h 18"/>
                <a:gd name="T6" fmla="*/ 28 w 28"/>
                <a:gd name="T7" fmla="*/ 15 h 18"/>
                <a:gd name="T8" fmla="*/ 28 w 28"/>
                <a:gd name="T9" fmla="*/ 14 h 18"/>
                <a:gd name="T10" fmla="*/ 14 w 28"/>
                <a:gd name="T11" fmla="*/ 0 h 18"/>
                <a:gd name="T12" fmla="*/ 0 w 28"/>
                <a:gd name="T13" fmla="*/ 14 h 18"/>
                <a:gd name="T14" fmla="*/ 0 w 28"/>
                <a:gd name="T15" fmla="*/ 17 h 18"/>
                <a:gd name="T16" fmla="*/ 1 w 28"/>
                <a:gd name="T17" fmla="*/ 18 h 18"/>
                <a:gd name="T18" fmla="*/ 2 w 28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18">
                  <a:moveTo>
                    <a:pt x="2" y="18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7"/>
                    <a:pt x="27" y="16"/>
                    <a:pt x="28" y="15"/>
                  </a:cubicBezTo>
                  <a:cubicBezTo>
                    <a:pt x="28" y="15"/>
                    <a:pt x="28" y="14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7"/>
                    <a:pt x="1" y="17"/>
                    <a:pt x="1" y="18"/>
                  </a:cubicBezTo>
                  <a:cubicBezTo>
                    <a:pt x="1" y="18"/>
                    <a:pt x="1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6" name="Freeform 50"/>
            <p:cNvSpPr>
              <a:spLocks/>
            </p:cNvSpPr>
            <p:nvPr/>
          </p:nvSpPr>
          <p:spPr bwMode="auto">
            <a:xfrm>
              <a:off x="-2513013" y="8331200"/>
              <a:ext cx="217488" cy="71438"/>
            </a:xfrm>
            <a:custGeom>
              <a:avLst/>
              <a:gdLst>
                <a:gd name="T0" fmla="*/ 8 w 58"/>
                <a:gd name="T1" fmla="*/ 0 h 19"/>
                <a:gd name="T2" fmla="*/ 4 w 58"/>
                <a:gd name="T3" fmla="*/ 1 h 19"/>
                <a:gd name="T4" fmla="*/ 3 w 58"/>
                <a:gd name="T5" fmla="*/ 12 h 19"/>
                <a:gd name="T6" fmla="*/ 18 w 58"/>
                <a:gd name="T7" fmla="*/ 19 h 19"/>
                <a:gd name="T8" fmla="*/ 41 w 58"/>
                <a:gd name="T9" fmla="*/ 19 h 19"/>
                <a:gd name="T10" fmla="*/ 56 w 58"/>
                <a:gd name="T11" fmla="*/ 12 h 19"/>
                <a:gd name="T12" fmla="*/ 55 w 58"/>
                <a:gd name="T13" fmla="*/ 1 h 19"/>
                <a:gd name="T14" fmla="*/ 50 w 58"/>
                <a:gd name="T15" fmla="*/ 0 h 19"/>
                <a:gd name="T16" fmla="*/ 44 w 58"/>
                <a:gd name="T17" fmla="*/ 2 h 19"/>
                <a:gd name="T18" fmla="*/ 41 w 58"/>
                <a:gd name="T19" fmla="*/ 4 h 19"/>
                <a:gd name="T20" fmla="*/ 41 w 58"/>
                <a:gd name="T21" fmla="*/ 4 h 19"/>
                <a:gd name="T22" fmla="*/ 18 w 58"/>
                <a:gd name="T23" fmla="*/ 4 h 19"/>
                <a:gd name="T24" fmla="*/ 17 w 58"/>
                <a:gd name="T25" fmla="*/ 4 h 19"/>
                <a:gd name="T26" fmla="*/ 14 w 58"/>
                <a:gd name="T27" fmla="*/ 2 h 19"/>
                <a:gd name="T28" fmla="*/ 8 w 58"/>
                <a:gd name="T2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19">
                  <a:moveTo>
                    <a:pt x="8" y="0"/>
                  </a:moveTo>
                  <a:cubicBezTo>
                    <a:pt x="7" y="0"/>
                    <a:pt x="5" y="0"/>
                    <a:pt x="4" y="1"/>
                  </a:cubicBezTo>
                  <a:cubicBezTo>
                    <a:pt x="1" y="4"/>
                    <a:pt x="0" y="9"/>
                    <a:pt x="3" y="12"/>
                  </a:cubicBezTo>
                  <a:cubicBezTo>
                    <a:pt x="7" y="16"/>
                    <a:pt x="12" y="19"/>
                    <a:pt x="18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6" y="19"/>
                    <a:pt x="52" y="16"/>
                    <a:pt x="56" y="12"/>
                  </a:cubicBezTo>
                  <a:cubicBezTo>
                    <a:pt x="58" y="9"/>
                    <a:pt x="58" y="4"/>
                    <a:pt x="55" y="1"/>
                  </a:cubicBezTo>
                  <a:cubicBezTo>
                    <a:pt x="53" y="0"/>
                    <a:pt x="52" y="0"/>
                    <a:pt x="50" y="0"/>
                  </a:cubicBezTo>
                  <a:cubicBezTo>
                    <a:pt x="48" y="0"/>
                    <a:pt x="46" y="1"/>
                    <a:pt x="44" y="2"/>
                  </a:cubicBezTo>
                  <a:cubicBezTo>
                    <a:pt x="43" y="3"/>
                    <a:pt x="42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7" y="4"/>
                  </a:cubicBezTo>
                  <a:cubicBezTo>
                    <a:pt x="16" y="4"/>
                    <a:pt x="15" y="3"/>
                    <a:pt x="14" y="2"/>
                  </a:cubicBezTo>
                  <a:cubicBezTo>
                    <a:pt x="13" y="1"/>
                    <a:pt x="11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7" name="Freeform 51"/>
            <p:cNvSpPr>
              <a:spLocks/>
            </p:cNvSpPr>
            <p:nvPr/>
          </p:nvSpPr>
          <p:spPr bwMode="auto">
            <a:xfrm>
              <a:off x="-2284413" y="8331200"/>
              <a:ext cx="217488" cy="71438"/>
            </a:xfrm>
            <a:custGeom>
              <a:avLst/>
              <a:gdLst>
                <a:gd name="T0" fmla="*/ 13 w 58"/>
                <a:gd name="T1" fmla="*/ 2 h 19"/>
                <a:gd name="T2" fmla="*/ 13 w 58"/>
                <a:gd name="T3" fmla="*/ 2 h 19"/>
                <a:gd name="T4" fmla="*/ 13 w 58"/>
                <a:gd name="T5" fmla="*/ 1 h 19"/>
                <a:gd name="T6" fmla="*/ 13 w 58"/>
                <a:gd name="T7" fmla="*/ 1 h 19"/>
                <a:gd name="T8" fmla="*/ 12 w 58"/>
                <a:gd name="T9" fmla="*/ 1 h 19"/>
                <a:gd name="T10" fmla="*/ 12 w 58"/>
                <a:gd name="T11" fmla="*/ 1 h 19"/>
                <a:gd name="T12" fmla="*/ 12 w 58"/>
                <a:gd name="T13" fmla="*/ 0 h 19"/>
                <a:gd name="T14" fmla="*/ 11 w 58"/>
                <a:gd name="T15" fmla="*/ 0 h 19"/>
                <a:gd name="T16" fmla="*/ 11 w 58"/>
                <a:gd name="T17" fmla="*/ 0 h 19"/>
                <a:gd name="T18" fmla="*/ 11 w 58"/>
                <a:gd name="T19" fmla="*/ 0 h 19"/>
                <a:gd name="T20" fmla="*/ 10 w 58"/>
                <a:gd name="T21" fmla="*/ 0 h 19"/>
                <a:gd name="T22" fmla="*/ 10 w 58"/>
                <a:gd name="T23" fmla="*/ 0 h 19"/>
                <a:gd name="T24" fmla="*/ 9 w 58"/>
                <a:gd name="T25" fmla="*/ 0 h 19"/>
                <a:gd name="T26" fmla="*/ 9 w 58"/>
                <a:gd name="T27" fmla="*/ 0 h 19"/>
                <a:gd name="T28" fmla="*/ 9 w 58"/>
                <a:gd name="T29" fmla="*/ 0 h 19"/>
                <a:gd name="T30" fmla="*/ 8 w 58"/>
                <a:gd name="T31" fmla="*/ 0 h 19"/>
                <a:gd name="T32" fmla="*/ 8 w 58"/>
                <a:gd name="T33" fmla="*/ 0 h 19"/>
                <a:gd name="T34" fmla="*/ 7 w 58"/>
                <a:gd name="T35" fmla="*/ 0 h 19"/>
                <a:gd name="T36" fmla="*/ 7 w 58"/>
                <a:gd name="T37" fmla="*/ 0 h 19"/>
                <a:gd name="T38" fmla="*/ 6 w 58"/>
                <a:gd name="T39" fmla="*/ 0 h 19"/>
                <a:gd name="T40" fmla="*/ 6 w 58"/>
                <a:gd name="T41" fmla="*/ 0 h 19"/>
                <a:gd name="T42" fmla="*/ 5 w 58"/>
                <a:gd name="T43" fmla="*/ 1 h 19"/>
                <a:gd name="T44" fmla="*/ 5 w 58"/>
                <a:gd name="T45" fmla="*/ 1 h 19"/>
                <a:gd name="T46" fmla="*/ 4 w 58"/>
                <a:gd name="T47" fmla="*/ 1 h 19"/>
                <a:gd name="T48" fmla="*/ 3 w 58"/>
                <a:gd name="T49" fmla="*/ 12 h 19"/>
                <a:gd name="T50" fmla="*/ 18 w 58"/>
                <a:gd name="T51" fmla="*/ 19 h 19"/>
                <a:gd name="T52" fmla="*/ 40 w 58"/>
                <a:gd name="T53" fmla="*/ 19 h 19"/>
                <a:gd name="T54" fmla="*/ 56 w 58"/>
                <a:gd name="T55" fmla="*/ 12 h 19"/>
                <a:gd name="T56" fmla="*/ 55 w 58"/>
                <a:gd name="T57" fmla="*/ 1 h 19"/>
                <a:gd name="T58" fmla="*/ 54 w 58"/>
                <a:gd name="T59" fmla="*/ 1 h 19"/>
                <a:gd name="T60" fmla="*/ 53 w 58"/>
                <a:gd name="T61" fmla="*/ 1 h 19"/>
                <a:gd name="T62" fmla="*/ 52 w 58"/>
                <a:gd name="T63" fmla="*/ 0 h 19"/>
                <a:gd name="T64" fmla="*/ 52 w 58"/>
                <a:gd name="T65" fmla="*/ 0 h 19"/>
                <a:gd name="T66" fmla="*/ 51 w 58"/>
                <a:gd name="T67" fmla="*/ 0 h 19"/>
                <a:gd name="T68" fmla="*/ 51 w 58"/>
                <a:gd name="T69" fmla="*/ 0 h 19"/>
                <a:gd name="T70" fmla="*/ 50 w 58"/>
                <a:gd name="T71" fmla="*/ 0 h 19"/>
                <a:gd name="T72" fmla="*/ 50 w 58"/>
                <a:gd name="T73" fmla="*/ 0 h 19"/>
                <a:gd name="T74" fmla="*/ 50 w 58"/>
                <a:gd name="T75" fmla="*/ 0 h 19"/>
                <a:gd name="T76" fmla="*/ 49 w 58"/>
                <a:gd name="T77" fmla="*/ 0 h 19"/>
                <a:gd name="T78" fmla="*/ 49 w 58"/>
                <a:gd name="T79" fmla="*/ 0 h 19"/>
                <a:gd name="T80" fmla="*/ 48 w 58"/>
                <a:gd name="T81" fmla="*/ 0 h 19"/>
                <a:gd name="T82" fmla="*/ 48 w 58"/>
                <a:gd name="T83" fmla="*/ 0 h 19"/>
                <a:gd name="T84" fmla="*/ 48 w 58"/>
                <a:gd name="T85" fmla="*/ 0 h 19"/>
                <a:gd name="T86" fmla="*/ 47 w 58"/>
                <a:gd name="T87" fmla="*/ 0 h 19"/>
                <a:gd name="T88" fmla="*/ 47 w 58"/>
                <a:gd name="T89" fmla="*/ 0 h 19"/>
                <a:gd name="T90" fmla="*/ 47 w 58"/>
                <a:gd name="T91" fmla="*/ 0 h 19"/>
                <a:gd name="T92" fmla="*/ 46 w 58"/>
                <a:gd name="T93" fmla="*/ 1 h 19"/>
                <a:gd name="T94" fmla="*/ 46 w 58"/>
                <a:gd name="T95" fmla="*/ 1 h 19"/>
                <a:gd name="T96" fmla="*/ 46 w 58"/>
                <a:gd name="T97" fmla="*/ 1 h 19"/>
                <a:gd name="T98" fmla="*/ 45 w 58"/>
                <a:gd name="T99" fmla="*/ 1 h 19"/>
                <a:gd name="T100" fmla="*/ 45 w 58"/>
                <a:gd name="T101" fmla="*/ 2 h 19"/>
                <a:gd name="T102" fmla="*/ 45 w 58"/>
                <a:gd name="T103" fmla="*/ 2 h 19"/>
                <a:gd name="T104" fmla="*/ 44 w 58"/>
                <a:gd name="T105" fmla="*/ 2 h 19"/>
                <a:gd name="T106" fmla="*/ 41 w 58"/>
                <a:gd name="T107" fmla="*/ 4 h 19"/>
                <a:gd name="T108" fmla="*/ 40 w 58"/>
                <a:gd name="T109" fmla="*/ 4 h 19"/>
                <a:gd name="T110" fmla="*/ 18 w 58"/>
                <a:gd name="T111" fmla="*/ 4 h 19"/>
                <a:gd name="T112" fmla="*/ 17 w 58"/>
                <a:gd name="T113" fmla="*/ 4 h 19"/>
                <a:gd name="T114" fmla="*/ 14 w 58"/>
                <a:gd name="T115" fmla="*/ 2 h 19"/>
                <a:gd name="T116" fmla="*/ 13 w 58"/>
                <a:gd name="T117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8" h="19">
                  <a:moveTo>
                    <a:pt x="13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1" y="4"/>
                    <a:pt x="0" y="9"/>
                    <a:pt x="3" y="12"/>
                  </a:cubicBezTo>
                  <a:cubicBezTo>
                    <a:pt x="6" y="16"/>
                    <a:pt x="12" y="19"/>
                    <a:pt x="18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6" y="19"/>
                    <a:pt x="52" y="16"/>
                    <a:pt x="56" y="12"/>
                  </a:cubicBezTo>
                  <a:cubicBezTo>
                    <a:pt x="58" y="9"/>
                    <a:pt x="58" y="4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3" y="1"/>
                    <a:pt x="53" y="1"/>
                  </a:cubicBezTo>
                  <a:cubicBezTo>
                    <a:pt x="53" y="0"/>
                    <a:pt x="53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5" y="1"/>
                    <a:pt x="45" y="1"/>
                  </a:cubicBezTo>
                  <a:cubicBezTo>
                    <a:pt x="45" y="1"/>
                    <a:pt x="45" y="1"/>
                    <a:pt x="4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4" y="2"/>
                    <a:pt x="44" y="2"/>
                  </a:cubicBezTo>
                  <a:cubicBezTo>
                    <a:pt x="43" y="3"/>
                    <a:pt x="42" y="4"/>
                    <a:pt x="41" y="4"/>
                  </a:cubicBezTo>
                  <a:cubicBezTo>
                    <a:pt x="41" y="4"/>
                    <a:pt x="41" y="4"/>
                    <a:pt x="40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7" y="4"/>
                    <a:pt x="17" y="4"/>
                  </a:cubicBezTo>
                  <a:cubicBezTo>
                    <a:pt x="16" y="4"/>
                    <a:pt x="15" y="3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8" name="Freeform 52"/>
            <p:cNvSpPr>
              <a:spLocks/>
            </p:cNvSpPr>
            <p:nvPr/>
          </p:nvSpPr>
          <p:spPr bwMode="auto">
            <a:xfrm>
              <a:off x="-2054225" y="8331200"/>
              <a:ext cx="217488" cy="71438"/>
            </a:xfrm>
            <a:custGeom>
              <a:avLst/>
              <a:gdLst>
                <a:gd name="T0" fmla="*/ 14 w 58"/>
                <a:gd name="T1" fmla="*/ 2 h 19"/>
                <a:gd name="T2" fmla="*/ 8 w 58"/>
                <a:gd name="T3" fmla="*/ 0 h 19"/>
                <a:gd name="T4" fmla="*/ 3 w 58"/>
                <a:gd name="T5" fmla="*/ 1 h 19"/>
                <a:gd name="T6" fmla="*/ 3 w 58"/>
                <a:gd name="T7" fmla="*/ 12 h 19"/>
                <a:gd name="T8" fmla="*/ 18 w 58"/>
                <a:gd name="T9" fmla="*/ 19 h 19"/>
                <a:gd name="T10" fmla="*/ 40 w 58"/>
                <a:gd name="T11" fmla="*/ 19 h 19"/>
                <a:gd name="T12" fmla="*/ 55 w 58"/>
                <a:gd name="T13" fmla="*/ 12 h 19"/>
                <a:gd name="T14" fmla="*/ 54 w 58"/>
                <a:gd name="T15" fmla="*/ 1 h 19"/>
                <a:gd name="T16" fmla="*/ 50 w 58"/>
                <a:gd name="T17" fmla="*/ 0 h 19"/>
                <a:gd name="T18" fmla="*/ 44 w 58"/>
                <a:gd name="T19" fmla="*/ 2 h 19"/>
                <a:gd name="T20" fmla="*/ 42 w 58"/>
                <a:gd name="T21" fmla="*/ 4 h 19"/>
                <a:gd name="T22" fmla="*/ 40 w 58"/>
                <a:gd name="T23" fmla="*/ 4 h 19"/>
                <a:gd name="T24" fmla="*/ 18 w 58"/>
                <a:gd name="T25" fmla="*/ 4 h 19"/>
                <a:gd name="T26" fmla="*/ 18 w 58"/>
                <a:gd name="T27" fmla="*/ 4 h 19"/>
                <a:gd name="T28" fmla="*/ 14 w 58"/>
                <a:gd name="T2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19">
                  <a:moveTo>
                    <a:pt x="14" y="2"/>
                  </a:moveTo>
                  <a:cubicBezTo>
                    <a:pt x="12" y="1"/>
                    <a:pt x="10" y="0"/>
                    <a:pt x="8" y="0"/>
                  </a:cubicBezTo>
                  <a:cubicBezTo>
                    <a:pt x="7" y="0"/>
                    <a:pt x="5" y="0"/>
                    <a:pt x="3" y="1"/>
                  </a:cubicBezTo>
                  <a:cubicBezTo>
                    <a:pt x="0" y="4"/>
                    <a:pt x="0" y="9"/>
                    <a:pt x="3" y="12"/>
                  </a:cubicBezTo>
                  <a:cubicBezTo>
                    <a:pt x="6" y="16"/>
                    <a:pt x="12" y="19"/>
                    <a:pt x="18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6" y="19"/>
                    <a:pt x="52" y="16"/>
                    <a:pt x="55" y="12"/>
                  </a:cubicBezTo>
                  <a:cubicBezTo>
                    <a:pt x="58" y="9"/>
                    <a:pt x="58" y="4"/>
                    <a:pt x="54" y="1"/>
                  </a:cubicBezTo>
                  <a:cubicBezTo>
                    <a:pt x="53" y="0"/>
                    <a:pt x="51" y="0"/>
                    <a:pt x="50" y="0"/>
                  </a:cubicBezTo>
                  <a:cubicBezTo>
                    <a:pt x="48" y="0"/>
                    <a:pt x="46" y="1"/>
                    <a:pt x="44" y="2"/>
                  </a:cubicBezTo>
                  <a:cubicBezTo>
                    <a:pt x="43" y="3"/>
                    <a:pt x="43" y="4"/>
                    <a:pt x="42" y="4"/>
                  </a:cubicBezTo>
                  <a:cubicBezTo>
                    <a:pt x="41" y="4"/>
                    <a:pt x="41" y="4"/>
                    <a:pt x="40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4"/>
                    <a:pt x="15" y="3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9" name="Freeform 53"/>
            <p:cNvSpPr>
              <a:spLocks/>
            </p:cNvSpPr>
            <p:nvPr/>
          </p:nvSpPr>
          <p:spPr bwMode="auto">
            <a:xfrm>
              <a:off x="-2949575" y="1719263"/>
              <a:ext cx="574675" cy="544513"/>
            </a:xfrm>
            <a:custGeom>
              <a:avLst/>
              <a:gdLst>
                <a:gd name="T0" fmla="*/ 26 w 153"/>
                <a:gd name="T1" fmla="*/ 145 h 145"/>
                <a:gd name="T2" fmla="*/ 52 w 153"/>
                <a:gd name="T3" fmla="*/ 119 h 145"/>
                <a:gd name="T4" fmla="*/ 52 w 153"/>
                <a:gd name="T5" fmla="*/ 119 h 145"/>
                <a:gd name="T6" fmla="*/ 52 w 153"/>
                <a:gd name="T7" fmla="*/ 33 h 145"/>
                <a:gd name="T8" fmla="*/ 137 w 153"/>
                <a:gd name="T9" fmla="*/ 33 h 145"/>
                <a:gd name="T10" fmla="*/ 137 w 153"/>
                <a:gd name="T11" fmla="*/ 94 h 145"/>
                <a:gd name="T12" fmla="*/ 127 w 153"/>
                <a:gd name="T13" fmla="*/ 93 h 145"/>
                <a:gd name="T14" fmla="*/ 101 w 153"/>
                <a:gd name="T15" fmla="*/ 119 h 145"/>
                <a:gd name="T16" fmla="*/ 127 w 153"/>
                <a:gd name="T17" fmla="*/ 145 h 145"/>
                <a:gd name="T18" fmla="*/ 153 w 153"/>
                <a:gd name="T19" fmla="*/ 119 h 145"/>
                <a:gd name="T20" fmla="*/ 153 w 153"/>
                <a:gd name="T21" fmla="*/ 119 h 145"/>
                <a:gd name="T22" fmla="*/ 153 w 153"/>
                <a:gd name="T23" fmla="*/ 119 h 145"/>
                <a:gd name="T24" fmla="*/ 153 w 153"/>
                <a:gd name="T25" fmla="*/ 33 h 145"/>
                <a:gd name="T26" fmla="*/ 153 w 153"/>
                <a:gd name="T27" fmla="*/ 0 h 145"/>
                <a:gd name="T28" fmla="*/ 137 w 153"/>
                <a:gd name="T29" fmla="*/ 0 h 145"/>
                <a:gd name="T30" fmla="*/ 52 w 153"/>
                <a:gd name="T31" fmla="*/ 0 h 145"/>
                <a:gd name="T32" fmla="*/ 36 w 153"/>
                <a:gd name="T33" fmla="*/ 0 h 145"/>
                <a:gd name="T34" fmla="*/ 36 w 153"/>
                <a:gd name="T35" fmla="*/ 33 h 145"/>
                <a:gd name="T36" fmla="*/ 36 w 153"/>
                <a:gd name="T37" fmla="*/ 94 h 145"/>
                <a:gd name="T38" fmla="*/ 26 w 153"/>
                <a:gd name="T39" fmla="*/ 93 h 145"/>
                <a:gd name="T40" fmla="*/ 0 w 153"/>
                <a:gd name="T41" fmla="*/ 119 h 145"/>
                <a:gd name="T42" fmla="*/ 26 w 153"/>
                <a:gd name="T43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145">
                  <a:moveTo>
                    <a:pt x="26" y="145"/>
                  </a:moveTo>
                  <a:cubicBezTo>
                    <a:pt x="40" y="145"/>
                    <a:pt x="52" y="133"/>
                    <a:pt x="52" y="119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137" y="33"/>
                    <a:pt x="137" y="33"/>
                    <a:pt x="137" y="33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4" y="93"/>
                    <a:pt x="130" y="93"/>
                    <a:pt x="127" y="93"/>
                  </a:cubicBezTo>
                  <a:cubicBezTo>
                    <a:pt x="112" y="93"/>
                    <a:pt x="101" y="104"/>
                    <a:pt x="101" y="119"/>
                  </a:cubicBezTo>
                  <a:cubicBezTo>
                    <a:pt x="101" y="133"/>
                    <a:pt x="112" y="145"/>
                    <a:pt x="127" y="145"/>
                  </a:cubicBezTo>
                  <a:cubicBezTo>
                    <a:pt x="141" y="145"/>
                    <a:pt x="153" y="133"/>
                    <a:pt x="153" y="119"/>
                  </a:cubicBezTo>
                  <a:cubicBezTo>
                    <a:pt x="153" y="119"/>
                    <a:pt x="153" y="119"/>
                    <a:pt x="153" y="119"/>
                  </a:cubicBezTo>
                  <a:cubicBezTo>
                    <a:pt x="153" y="119"/>
                    <a:pt x="153" y="119"/>
                    <a:pt x="153" y="119"/>
                  </a:cubicBezTo>
                  <a:cubicBezTo>
                    <a:pt x="153" y="33"/>
                    <a:pt x="153" y="33"/>
                    <a:pt x="153" y="33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3" y="93"/>
                    <a:pt x="29" y="93"/>
                    <a:pt x="26" y="93"/>
                  </a:cubicBezTo>
                  <a:cubicBezTo>
                    <a:pt x="11" y="93"/>
                    <a:pt x="0" y="104"/>
                    <a:pt x="0" y="119"/>
                  </a:cubicBezTo>
                  <a:cubicBezTo>
                    <a:pt x="0" y="133"/>
                    <a:pt x="11" y="145"/>
                    <a:pt x="26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0" name="Freeform 54"/>
            <p:cNvSpPr>
              <a:spLocks/>
            </p:cNvSpPr>
            <p:nvPr/>
          </p:nvSpPr>
          <p:spPr bwMode="auto">
            <a:xfrm>
              <a:off x="-1382713" y="8283575"/>
              <a:ext cx="195263" cy="63500"/>
            </a:xfrm>
            <a:custGeom>
              <a:avLst/>
              <a:gdLst>
                <a:gd name="T0" fmla="*/ 3 w 123"/>
                <a:gd name="T1" fmla="*/ 0 h 40"/>
                <a:gd name="T2" fmla="*/ 0 w 123"/>
                <a:gd name="T3" fmla="*/ 40 h 40"/>
                <a:gd name="T4" fmla="*/ 123 w 123"/>
                <a:gd name="T5" fmla="*/ 40 h 40"/>
                <a:gd name="T6" fmla="*/ 121 w 123"/>
                <a:gd name="T7" fmla="*/ 0 h 40"/>
                <a:gd name="T8" fmla="*/ 3 w 123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40">
                  <a:moveTo>
                    <a:pt x="3" y="0"/>
                  </a:moveTo>
                  <a:lnTo>
                    <a:pt x="0" y="40"/>
                  </a:lnTo>
                  <a:lnTo>
                    <a:pt x="123" y="40"/>
                  </a:lnTo>
                  <a:lnTo>
                    <a:pt x="121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1" name="Freeform 55"/>
            <p:cNvSpPr>
              <a:spLocks noEditPoints="1"/>
            </p:cNvSpPr>
            <p:nvPr/>
          </p:nvSpPr>
          <p:spPr bwMode="auto">
            <a:xfrm>
              <a:off x="-1555750" y="7926388"/>
              <a:ext cx="546100" cy="338138"/>
            </a:xfrm>
            <a:custGeom>
              <a:avLst/>
              <a:gdLst>
                <a:gd name="T0" fmla="*/ 230 w 344"/>
                <a:gd name="T1" fmla="*/ 213 h 213"/>
                <a:gd name="T2" fmla="*/ 344 w 344"/>
                <a:gd name="T3" fmla="*/ 213 h 213"/>
                <a:gd name="T4" fmla="*/ 344 w 344"/>
                <a:gd name="T5" fmla="*/ 0 h 213"/>
                <a:gd name="T6" fmla="*/ 171 w 344"/>
                <a:gd name="T7" fmla="*/ 0 h 213"/>
                <a:gd name="T8" fmla="*/ 171 w 344"/>
                <a:gd name="T9" fmla="*/ 26 h 213"/>
                <a:gd name="T10" fmla="*/ 313 w 344"/>
                <a:gd name="T11" fmla="*/ 26 h 213"/>
                <a:gd name="T12" fmla="*/ 313 w 344"/>
                <a:gd name="T13" fmla="*/ 187 h 213"/>
                <a:gd name="T14" fmla="*/ 228 w 344"/>
                <a:gd name="T15" fmla="*/ 187 h 213"/>
                <a:gd name="T16" fmla="*/ 171 w 344"/>
                <a:gd name="T17" fmla="*/ 187 h 213"/>
                <a:gd name="T18" fmla="*/ 171 w 344"/>
                <a:gd name="T19" fmla="*/ 213 h 213"/>
                <a:gd name="T20" fmla="*/ 230 w 344"/>
                <a:gd name="T21" fmla="*/ 213 h 213"/>
                <a:gd name="T22" fmla="*/ 171 w 344"/>
                <a:gd name="T23" fmla="*/ 0 h 213"/>
                <a:gd name="T24" fmla="*/ 0 w 344"/>
                <a:gd name="T25" fmla="*/ 0 h 213"/>
                <a:gd name="T26" fmla="*/ 0 w 344"/>
                <a:gd name="T27" fmla="*/ 213 h 213"/>
                <a:gd name="T28" fmla="*/ 112 w 344"/>
                <a:gd name="T29" fmla="*/ 213 h 213"/>
                <a:gd name="T30" fmla="*/ 171 w 344"/>
                <a:gd name="T31" fmla="*/ 213 h 213"/>
                <a:gd name="T32" fmla="*/ 171 w 344"/>
                <a:gd name="T33" fmla="*/ 187 h 213"/>
                <a:gd name="T34" fmla="*/ 114 w 344"/>
                <a:gd name="T35" fmla="*/ 187 h 213"/>
                <a:gd name="T36" fmla="*/ 31 w 344"/>
                <a:gd name="T37" fmla="*/ 187 h 213"/>
                <a:gd name="T38" fmla="*/ 31 w 344"/>
                <a:gd name="T39" fmla="*/ 187 h 213"/>
                <a:gd name="T40" fmla="*/ 31 w 344"/>
                <a:gd name="T41" fmla="*/ 26 h 213"/>
                <a:gd name="T42" fmla="*/ 171 w 344"/>
                <a:gd name="T43" fmla="*/ 26 h 213"/>
                <a:gd name="T44" fmla="*/ 171 w 344"/>
                <a:gd name="T45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4" h="213">
                  <a:moveTo>
                    <a:pt x="230" y="213"/>
                  </a:moveTo>
                  <a:lnTo>
                    <a:pt x="344" y="213"/>
                  </a:lnTo>
                  <a:lnTo>
                    <a:pt x="344" y="0"/>
                  </a:lnTo>
                  <a:lnTo>
                    <a:pt x="171" y="0"/>
                  </a:lnTo>
                  <a:lnTo>
                    <a:pt x="171" y="26"/>
                  </a:lnTo>
                  <a:lnTo>
                    <a:pt x="313" y="26"/>
                  </a:lnTo>
                  <a:lnTo>
                    <a:pt x="313" y="187"/>
                  </a:lnTo>
                  <a:lnTo>
                    <a:pt x="228" y="187"/>
                  </a:lnTo>
                  <a:lnTo>
                    <a:pt x="171" y="187"/>
                  </a:lnTo>
                  <a:lnTo>
                    <a:pt x="171" y="213"/>
                  </a:lnTo>
                  <a:lnTo>
                    <a:pt x="230" y="213"/>
                  </a:lnTo>
                  <a:close/>
                  <a:moveTo>
                    <a:pt x="171" y="0"/>
                  </a:moveTo>
                  <a:lnTo>
                    <a:pt x="0" y="0"/>
                  </a:lnTo>
                  <a:lnTo>
                    <a:pt x="0" y="213"/>
                  </a:lnTo>
                  <a:lnTo>
                    <a:pt x="112" y="213"/>
                  </a:lnTo>
                  <a:lnTo>
                    <a:pt x="171" y="213"/>
                  </a:lnTo>
                  <a:lnTo>
                    <a:pt x="171" y="187"/>
                  </a:lnTo>
                  <a:lnTo>
                    <a:pt x="114" y="187"/>
                  </a:lnTo>
                  <a:lnTo>
                    <a:pt x="31" y="187"/>
                  </a:lnTo>
                  <a:lnTo>
                    <a:pt x="31" y="187"/>
                  </a:lnTo>
                  <a:lnTo>
                    <a:pt x="31" y="26"/>
                  </a:lnTo>
                  <a:lnTo>
                    <a:pt x="171" y="26"/>
                  </a:lnTo>
                  <a:lnTo>
                    <a:pt x="17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2" name="Freeform 56"/>
            <p:cNvSpPr>
              <a:spLocks/>
            </p:cNvSpPr>
            <p:nvPr/>
          </p:nvSpPr>
          <p:spPr bwMode="auto">
            <a:xfrm>
              <a:off x="-1419225" y="8366125"/>
              <a:ext cx="269875" cy="25400"/>
            </a:xfrm>
            <a:custGeom>
              <a:avLst/>
              <a:gdLst>
                <a:gd name="T0" fmla="*/ 0 w 170"/>
                <a:gd name="T1" fmla="*/ 0 h 16"/>
                <a:gd name="T2" fmla="*/ 0 w 170"/>
                <a:gd name="T3" fmla="*/ 16 h 16"/>
                <a:gd name="T4" fmla="*/ 170 w 170"/>
                <a:gd name="T5" fmla="*/ 16 h 16"/>
                <a:gd name="T6" fmla="*/ 170 w 170"/>
                <a:gd name="T7" fmla="*/ 0 h 16"/>
                <a:gd name="T8" fmla="*/ 146 w 170"/>
                <a:gd name="T9" fmla="*/ 0 h 16"/>
                <a:gd name="T10" fmla="*/ 23 w 170"/>
                <a:gd name="T11" fmla="*/ 0 h 16"/>
                <a:gd name="T12" fmla="*/ 0 w 170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6">
                  <a:moveTo>
                    <a:pt x="0" y="0"/>
                  </a:moveTo>
                  <a:lnTo>
                    <a:pt x="0" y="16"/>
                  </a:lnTo>
                  <a:lnTo>
                    <a:pt x="170" y="16"/>
                  </a:lnTo>
                  <a:lnTo>
                    <a:pt x="170" y="0"/>
                  </a:lnTo>
                  <a:lnTo>
                    <a:pt x="146" y="0"/>
                  </a:lnTo>
                  <a:lnTo>
                    <a:pt x="2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3" name="Freeform 57"/>
            <p:cNvSpPr>
              <a:spLocks noEditPoints="1"/>
            </p:cNvSpPr>
            <p:nvPr/>
          </p:nvSpPr>
          <p:spPr bwMode="auto">
            <a:xfrm>
              <a:off x="-4494213" y="8478838"/>
              <a:ext cx="233363" cy="520700"/>
            </a:xfrm>
            <a:custGeom>
              <a:avLst/>
              <a:gdLst>
                <a:gd name="T0" fmla="*/ 31 w 62"/>
                <a:gd name="T1" fmla="*/ 120 h 139"/>
                <a:gd name="T2" fmla="*/ 31 w 62"/>
                <a:gd name="T3" fmla="*/ 120 h 139"/>
                <a:gd name="T4" fmla="*/ 60 w 62"/>
                <a:gd name="T5" fmla="*/ 135 h 139"/>
                <a:gd name="T6" fmla="*/ 61 w 62"/>
                <a:gd name="T7" fmla="*/ 135 h 139"/>
                <a:gd name="T8" fmla="*/ 61 w 62"/>
                <a:gd name="T9" fmla="*/ 36 h 139"/>
                <a:gd name="T10" fmla="*/ 60 w 62"/>
                <a:gd name="T11" fmla="*/ 22 h 139"/>
                <a:gd name="T12" fmla="*/ 52 w 62"/>
                <a:gd name="T13" fmla="*/ 12 h 139"/>
                <a:gd name="T14" fmla="*/ 52 w 62"/>
                <a:gd name="T15" fmla="*/ 4 h 139"/>
                <a:gd name="T16" fmla="*/ 52 w 62"/>
                <a:gd name="T17" fmla="*/ 0 h 139"/>
                <a:gd name="T18" fmla="*/ 48 w 62"/>
                <a:gd name="T19" fmla="*/ 0 h 139"/>
                <a:gd name="T20" fmla="*/ 31 w 62"/>
                <a:gd name="T21" fmla="*/ 0 h 139"/>
                <a:gd name="T22" fmla="*/ 31 w 62"/>
                <a:gd name="T23" fmla="*/ 4 h 139"/>
                <a:gd name="T24" fmla="*/ 48 w 62"/>
                <a:gd name="T25" fmla="*/ 4 h 139"/>
                <a:gd name="T26" fmla="*/ 48 w 62"/>
                <a:gd name="T27" fmla="*/ 10 h 139"/>
                <a:gd name="T28" fmla="*/ 48 w 62"/>
                <a:gd name="T29" fmla="*/ 58 h 139"/>
                <a:gd name="T30" fmla="*/ 31 w 62"/>
                <a:gd name="T31" fmla="*/ 40 h 139"/>
                <a:gd name="T32" fmla="*/ 31 w 62"/>
                <a:gd name="T33" fmla="*/ 41 h 139"/>
                <a:gd name="T34" fmla="*/ 31 w 62"/>
                <a:gd name="T35" fmla="*/ 120 h 139"/>
                <a:gd name="T36" fmla="*/ 1 w 62"/>
                <a:gd name="T37" fmla="*/ 135 h 139"/>
                <a:gd name="T38" fmla="*/ 31 w 62"/>
                <a:gd name="T39" fmla="*/ 120 h 139"/>
                <a:gd name="T40" fmla="*/ 31 w 62"/>
                <a:gd name="T41" fmla="*/ 41 h 139"/>
                <a:gd name="T42" fmla="*/ 13 w 62"/>
                <a:gd name="T43" fmla="*/ 58 h 139"/>
                <a:gd name="T44" fmla="*/ 13 w 62"/>
                <a:gd name="T45" fmla="*/ 10 h 139"/>
                <a:gd name="T46" fmla="*/ 13 w 62"/>
                <a:gd name="T47" fmla="*/ 10 h 139"/>
                <a:gd name="T48" fmla="*/ 13 w 62"/>
                <a:gd name="T49" fmla="*/ 10 h 139"/>
                <a:gd name="T50" fmla="*/ 13 w 62"/>
                <a:gd name="T51" fmla="*/ 4 h 139"/>
                <a:gd name="T52" fmla="*/ 31 w 62"/>
                <a:gd name="T53" fmla="*/ 4 h 139"/>
                <a:gd name="T54" fmla="*/ 31 w 62"/>
                <a:gd name="T55" fmla="*/ 0 h 139"/>
                <a:gd name="T56" fmla="*/ 13 w 62"/>
                <a:gd name="T57" fmla="*/ 0 h 139"/>
                <a:gd name="T58" fmla="*/ 9 w 62"/>
                <a:gd name="T59" fmla="*/ 0 h 139"/>
                <a:gd name="T60" fmla="*/ 9 w 62"/>
                <a:gd name="T61" fmla="*/ 4 h 139"/>
                <a:gd name="T62" fmla="*/ 9 w 62"/>
                <a:gd name="T63" fmla="*/ 12 h 139"/>
                <a:gd name="T64" fmla="*/ 1 w 62"/>
                <a:gd name="T65" fmla="*/ 22 h 139"/>
                <a:gd name="T66" fmla="*/ 0 w 62"/>
                <a:gd name="T67" fmla="*/ 36 h 139"/>
                <a:gd name="T68" fmla="*/ 0 w 62"/>
                <a:gd name="T69" fmla="*/ 135 h 139"/>
                <a:gd name="T70" fmla="*/ 1 w 62"/>
                <a:gd name="T71" fmla="*/ 13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139">
                  <a:moveTo>
                    <a:pt x="31" y="120"/>
                  </a:moveTo>
                  <a:cubicBezTo>
                    <a:pt x="31" y="120"/>
                    <a:pt x="31" y="120"/>
                    <a:pt x="31" y="120"/>
                  </a:cubicBezTo>
                  <a:cubicBezTo>
                    <a:pt x="45" y="120"/>
                    <a:pt x="57" y="123"/>
                    <a:pt x="60" y="135"/>
                  </a:cubicBezTo>
                  <a:cubicBezTo>
                    <a:pt x="62" y="139"/>
                    <a:pt x="61" y="139"/>
                    <a:pt x="61" y="135"/>
                  </a:cubicBezTo>
                  <a:cubicBezTo>
                    <a:pt x="61" y="114"/>
                    <a:pt x="61" y="57"/>
                    <a:pt x="61" y="36"/>
                  </a:cubicBezTo>
                  <a:cubicBezTo>
                    <a:pt x="61" y="32"/>
                    <a:pt x="62" y="26"/>
                    <a:pt x="60" y="22"/>
                  </a:cubicBezTo>
                  <a:cubicBezTo>
                    <a:pt x="59" y="17"/>
                    <a:pt x="56" y="14"/>
                    <a:pt x="52" y="12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1"/>
                    <a:pt x="31" y="41"/>
                  </a:cubicBezTo>
                  <a:lnTo>
                    <a:pt x="31" y="120"/>
                  </a:lnTo>
                  <a:close/>
                  <a:moveTo>
                    <a:pt x="1" y="135"/>
                  </a:moveTo>
                  <a:cubicBezTo>
                    <a:pt x="4" y="123"/>
                    <a:pt x="16" y="120"/>
                    <a:pt x="31" y="120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5" y="14"/>
                    <a:pt x="2" y="17"/>
                    <a:pt x="1" y="22"/>
                  </a:cubicBezTo>
                  <a:cubicBezTo>
                    <a:pt x="0" y="26"/>
                    <a:pt x="0" y="32"/>
                    <a:pt x="0" y="36"/>
                  </a:cubicBezTo>
                  <a:cubicBezTo>
                    <a:pt x="0" y="57"/>
                    <a:pt x="0" y="114"/>
                    <a:pt x="0" y="135"/>
                  </a:cubicBezTo>
                  <a:cubicBezTo>
                    <a:pt x="0" y="139"/>
                    <a:pt x="0" y="139"/>
                    <a:pt x="1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4" name="Freeform 58"/>
            <p:cNvSpPr>
              <a:spLocks/>
            </p:cNvSpPr>
            <p:nvPr/>
          </p:nvSpPr>
          <p:spPr bwMode="auto">
            <a:xfrm>
              <a:off x="-4249738" y="8509000"/>
              <a:ext cx="236538" cy="490538"/>
            </a:xfrm>
            <a:custGeom>
              <a:avLst/>
              <a:gdLst>
                <a:gd name="T0" fmla="*/ 2 w 63"/>
                <a:gd name="T1" fmla="*/ 127 h 131"/>
                <a:gd name="T2" fmla="*/ 32 w 63"/>
                <a:gd name="T3" fmla="*/ 112 h 131"/>
                <a:gd name="T4" fmla="*/ 61 w 63"/>
                <a:gd name="T5" fmla="*/ 127 h 131"/>
                <a:gd name="T6" fmla="*/ 62 w 63"/>
                <a:gd name="T7" fmla="*/ 127 h 131"/>
                <a:gd name="T8" fmla="*/ 62 w 63"/>
                <a:gd name="T9" fmla="*/ 28 h 131"/>
                <a:gd name="T10" fmla="*/ 61 w 63"/>
                <a:gd name="T11" fmla="*/ 14 h 131"/>
                <a:gd name="T12" fmla="*/ 32 w 63"/>
                <a:gd name="T13" fmla="*/ 0 h 131"/>
                <a:gd name="T14" fmla="*/ 2 w 63"/>
                <a:gd name="T15" fmla="*/ 14 h 131"/>
                <a:gd name="T16" fmla="*/ 1 w 63"/>
                <a:gd name="T17" fmla="*/ 28 h 131"/>
                <a:gd name="T18" fmla="*/ 1 w 63"/>
                <a:gd name="T19" fmla="*/ 127 h 131"/>
                <a:gd name="T20" fmla="*/ 2 w 63"/>
                <a:gd name="T21" fmla="*/ 12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131">
                  <a:moveTo>
                    <a:pt x="2" y="127"/>
                  </a:moveTo>
                  <a:cubicBezTo>
                    <a:pt x="5" y="115"/>
                    <a:pt x="17" y="112"/>
                    <a:pt x="32" y="112"/>
                  </a:cubicBezTo>
                  <a:cubicBezTo>
                    <a:pt x="46" y="112"/>
                    <a:pt x="58" y="115"/>
                    <a:pt x="61" y="127"/>
                  </a:cubicBezTo>
                  <a:cubicBezTo>
                    <a:pt x="63" y="131"/>
                    <a:pt x="62" y="131"/>
                    <a:pt x="62" y="127"/>
                  </a:cubicBezTo>
                  <a:cubicBezTo>
                    <a:pt x="62" y="106"/>
                    <a:pt x="62" y="49"/>
                    <a:pt x="62" y="28"/>
                  </a:cubicBezTo>
                  <a:cubicBezTo>
                    <a:pt x="62" y="24"/>
                    <a:pt x="62" y="18"/>
                    <a:pt x="61" y="14"/>
                  </a:cubicBezTo>
                  <a:cubicBezTo>
                    <a:pt x="57" y="3"/>
                    <a:pt x="46" y="0"/>
                    <a:pt x="32" y="0"/>
                  </a:cubicBezTo>
                  <a:cubicBezTo>
                    <a:pt x="17" y="0"/>
                    <a:pt x="6" y="3"/>
                    <a:pt x="2" y="14"/>
                  </a:cubicBezTo>
                  <a:cubicBezTo>
                    <a:pt x="1" y="18"/>
                    <a:pt x="1" y="24"/>
                    <a:pt x="1" y="28"/>
                  </a:cubicBezTo>
                  <a:cubicBezTo>
                    <a:pt x="1" y="49"/>
                    <a:pt x="1" y="106"/>
                    <a:pt x="1" y="127"/>
                  </a:cubicBezTo>
                  <a:cubicBezTo>
                    <a:pt x="1" y="131"/>
                    <a:pt x="0" y="131"/>
                    <a:pt x="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5" name="Freeform 59"/>
            <p:cNvSpPr>
              <a:spLocks noEditPoints="1"/>
            </p:cNvSpPr>
            <p:nvPr/>
          </p:nvSpPr>
          <p:spPr bwMode="auto">
            <a:xfrm>
              <a:off x="-1698625" y="3784600"/>
              <a:ext cx="444500" cy="447675"/>
            </a:xfrm>
            <a:custGeom>
              <a:avLst/>
              <a:gdLst>
                <a:gd name="T0" fmla="*/ 59 w 118"/>
                <a:gd name="T1" fmla="*/ 119 h 119"/>
                <a:gd name="T2" fmla="*/ 68 w 118"/>
                <a:gd name="T3" fmla="*/ 119 h 119"/>
                <a:gd name="T4" fmla="*/ 68 w 118"/>
                <a:gd name="T5" fmla="*/ 110 h 119"/>
                <a:gd name="T6" fmla="*/ 88 w 118"/>
                <a:gd name="T7" fmla="*/ 102 h 119"/>
                <a:gd name="T8" fmla="*/ 94 w 118"/>
                <a:gd name="T9" fmla="*/ 108 h 119"/>
                <a:gd name="T10" fmla="*/ 108 w 118"/>
                <a:gd name="T11" fmla="*/ 95 h 119"/>
                <a:gd name="T12" fmla="*/ 101 w 118"/>
                <a:gd name="T13" fmla="*/ 89 h 119"/>
                <a:gd name="T14" fmla="*/ 109 w 118"/>
                <a:gd name="T15" fmla="*/ 69 h 119"/>
                <a:gd name="T16" fmla="*/ 118 w 118"/>
                <a:gd name="T17" fmla="*/ 69 h 119"/>
                <a:gd name="T18" fmla="*/ 118 w 118"/>
                <a:gd name="T19" fmla="*/ 50 h 119"/>
                <a:gd name="T20" fmla="*/ 109 w 118"/>
                <a:gd name="T21" fmla="*/ 50 h 119"/>
                <a:gd name="T22" fmla="*/ 101 w 118"/>
                <a:gd name="T23" fmla="*/ 31 h 119"/>
                <a:gd name="T24" fmla="*/ 108 w 118"/>
                <a:gd name="T25" fmla="*/ 24 h 119"/>
                <a:gd name="T26" fmla="*/ 94 w 118"/>
                <a:gd name="T27" fmla="*/ 11 h 119"/>
                <a:gd name="T28" fmla="*/ 88 w 118"/>
                <a:gd name="T29" fmla="*/ 17 h 119"/>
                <a:gd name="T30" fmla="*/ 68 w 118"/>
                <a:gd name="T31" fmla="*/ 9 h 119"/>
                <a:gd name="T32" fmla="*/ 68 w 118"/>
                <a:gd name="T33" fmla="*/ 0 h 119"/>
                <a:gd name="T34" fmla="*/ 59 w 118"/>
                <a:gd name="T35" fmla="*/ 0 h 119"/>
                <a:gd name="T36" fmla="*/ 59 w 118"/>
                <a:gd name="T37" fmla="*/ 22 h 119"/>
                <a:gd name="T38" fmla="*/ 97 w 118"/>
                <a:gd name="T39" fmla="*/ 60 h 119"/>
                <a:gd name="T40" fmla="*/ 59 w 118"/>
                <a:gd name="T41" fmla="*/ 97 h 119"/>
                <a:gd name="T42" fmla="*/ 59 w 118"/>
                <a:gd name="T43" fmla="*/ 119 h 119"/>
                <a:gd name="T44" fmla="*/ 17 w 118"/>
                <a:gd name="T45" fmla="*/ 89 h 119"/>
                <a:gd name="T46" fmla="*/ 11 w 118"/>
                <a:gd name="T47" fmla="*/ 95 h 119"/>
                <a:gd name="T48" fmla="*/ 24 w 118"/>
                <a:gd name="T49" fmla="*/ 108 h 119"/>
                <a:gd name="T50" fmla="*/ 30 w 118"/>
                <a:gd name="T51" fmla="*/ 102 h 119"/>
                <a:gd name="T52" fmla="*/ 50 w 118"/>
                <a:gd name="T53" fmla="*/ 110 h 119"/>
                <a:gd name="T54" fmla="*/ 50 w 118"/>
                <a:gd name="T55" fmla="*/ 119 h 119"/>
                <a:gd name="T56" fmla="*/ 59 w 118"/>
                <a:gd name="T57" fmla="*/ 119 h 119"/>
                <a:gd name="T58" fmla="*/ 59 w 118"/>
                <a:gd name="T59" fmla="*/ 97 h 119"/>
                <a:gd name="T60" fmla="*/ 59 w 118"/>
                <a:gd name="T61" fmla="*/ 97 h 119"/>
                <a:gd name="T62" fmla="*/ 21 w 118"/>
                <a:gd name="T63" fmla="*/ 60 h 119"/>
                <a:gd name="T64" fmla="*/ 59 w 118"/>
                <a:gd name="T65" fmla="*/ 22 h 119"/>
                <a:gd name="T66" fmla="*/ 59 w 118"/>
                <a:gd name="T67" fmla="*/ 22 h 119"/>
                <a:gd name="T68" fmla="*/ 59 w 118"/>
                <a:gd name="T69" fmla="*/ 22 h 119"/>
                <a:gd name="T70" fmla="*/ 59 w 118"/>
                <a:gd name="T71" fmla="*/ 0 h 119"/>
                <a:gd name="T72" fmla="*/ 50 w 118"/>
                <a:gd name="T73" fmla="*/ 0 h 119"/>
                <a:gd name="T74" fmla="*/ 50 w 118"/>
                <a:gd name="T75" fmla="*/ 9 h 119"/>
                <a:gd name="T76" fmla="*/ 30 w 118"/>
                <a:gd name="T77" fmla="*/ 17 h 119"/>
                <a:gd name="T78" fmla="*/ 24 w 118"/>
                <a:gd name="T79" fmla="*/ 11 h 119"/>
                <a:gd name="T80" fmla="*/ 11 w 118"/>
                <a:gd name="T81" fmla="*/ 24 h 119"/>
                <a:gd name="T82" fmla="*/ 17 w 118"/>
                <a:gd name="T83" fmla="*/ 31 h 119"/>
                <a:gd name="T84" fmla="*/ 9 w 118"/>
                <a:gd name="T85" fmla="*/ 50 h 119"/>
                <a:gd name="T86" fmla="*/ 0 w 118"/>
                <a:gd name="T87" fmla="*/ 50 h 119"/>
                <a:gd name="T88" fmla="*/ 0 w 118"/>
                <a:gd name="T89" fmla="*/ 69 h 119"/>
                <a:gd name="T90" fmla="*/ 9 w 118"/>
                <a:gd name="T91" fmla="*/ 69 h 119"/>
                <a:gd name="T92" fmla="*/ 17 w 118"/>
                <a:gd name="T93" fmla="*/ 8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8" h="119">
                  <a:moveTo>
                    <a:pt x="59" y="119"/>
                  </a:moveTo>
                  <a:cubicBezTo>
                    <a:pt x="68" y="119"/>
                    <a:pt x="68" y="119"/>
                    <a:pt x="68" y="119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76" y="109"/>
                    <a:pt x="82" y="106"/>
                    <a:pt x="88" y="102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108" y="95"/>
                    <a:pt x="108" y="95"/>
                    <a:pt x="108" y="95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05" y="83"/>
                    <a:pt x="108" y="76"/>
                    <a:pt x="109" y="69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08" y="43"/>
                    <a:pt x="105" y="36"/>
                    <a:pt x="101" y="31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2" y="13"/>
                    <a:pt x="76" y="11"/>
                    <a:pt x="68" y="9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80" y="22"/>
                    <a:pt x="97" y="39"/>
                    <a:pt x="97" y="60"/>
                  </a:cubicBezTo>
                  <a:cubicBezTo>
                    <a:pt x="97" y="81"/>
                    <a:pt x="80" y="97"/>
                    <a:pt x="59" y="97"/>
                  </a:cubicBezTo>
                  <a:lnTo>
                    <a:pt x="59" y="119"/>
                  </a:lnTo>
                  <a:close/>
                  <a:moveTo>
                    <a:pt x="17" y="89"/>
                  </a:moveTo>
                  <a:cubicBezTo>
                    <a:pt x="11" y="95"/>
                    <a:pt x="11" y="95"/>
                    <a:pt x="11" y="95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6" y="106"/>
                    <a:pt x="42" y="109"/>
                    <a:pt x="50" y="110"/>
                  </a:cubicBezTo>
                  <a:cubicBezTo>
                    <a:pt x="50" y="119"/>
                    <a:pt x="50" y="119"/>
                    <a:pt x="50" y="119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38" y="97"/>
                    <a:pt x="21" y="81"/>
                    <a:pt x="21" y="60"/>
                  </a:cubicBezTo>
                  <a:cubicBezTo>
                    <a:pt x="21" y="39"/>
                    <a:pt x="38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2" y="11"/>
                    <a:pt x="36" y="13"/>
                    <a:pt x="30" y="17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3" y="36"/>
                    <a:pt x="10" y="43"/>
                    <a:pt x="9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76"/>
                    <a:pt x="13" y="83"/>
                    <a:pt x="1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6" name="Freeform 60"/>
            <p:cNvSpPr>
              <a:spLocks noEditPoints="1"/>
            </p:cNvSpPr>
            <p:nvPr/>
          </p:nvSpPr>
          <p:spPr bwMode="auto">
            <a:xfrm>
              <a:off x="-1355725" y="3586163"/>
              <a:ext cx="300038" cy="300038"/>
            </a:xfrm>
            <a:custGeom>
              <a:avLst/>
              <a:gdLst>
                <a:gd name="T0" fmla="*/ 74 w 80"/>
                <a:gd name="T1" fmla="*/ 33 h 80"/>
                <a:gd name="T2" fmla="*/ 80 w 80"/>
                <a:gd name="T3" fmla="*/ 31 h 80"/>
                <a:gd name="T4" fmla="*/ 74 w 80"/>
                <a:gd name="T5" fmla="*/ 17 h 80"/>
                <a:gd name="T6" fmla="*/ 68 w 80"/>
                <a:gd name="T7" fmla="*/ 20 h 80"/>
                <a:gd name="T8" fmla="*/ 60 w 80"/>
                <a:gd name="T9" fmla="*/ 11 h 80"/>
                <a:gd name="T10" fmla="*/ 62 w 80"/>
                <a:gd name="T11" fmla="*/ 5 h 80"/>
                <a:gd name="T12" fmla="*/ 48 w 80"/>
                <a:gd name="T13" fmla="*/ 0 h 80"/>
                <a:gd name="T14" fmla="*/ 46 w 80"/>
                <a:gd name="T15" fmla="*/ 5 h 80"/>
                <a:gd name="T16" fmla="*/ 40 w 80"/>
                <a:gd name="T17" fmla="*/ 5 h 80"/>
                <a:gd name="T18" fmla="*/ 40 w 80"/>
                <a:gd name="T19" fmla="*/ 16 h 80"/>
                <a:gd name="T20" fmla="*/ 62 w 80"/>
                <a:gd name="T21" fmla="*/ 31 h 80"/>
                <a:gd name="T22" fmla="*/ 49 w 80"/>
                <a:gd name="T23" fmla="*/ 61 h 80"/>
                <a:gd name="T24" fmla="*/ 49 w 80"/>
                <a:gd name="T25" fmla="*/ 61 h 80"/>
                <a:gd name="T26" fmla="*/ 40 w 80"/>
                <a:gd name="T27" fmla="*/ 63 h 80"/>
                <a:gd name="T28" fmla="*/ 40 w 80"/>
                <a:gd name="T29" fmla="*/ 63 h 80"/>
                <a:gd name="T30" fmla="*/ 40 w 80"/>
                <a:gd name="T31" fmla="*/ 75 h 80"/>
                <a:gd name="T32" fmla="*/ 46 w 80"/>
                <a:gd name="T33" fmla="*/ 74 h 80"/>
                <a:gd name="T34" fmla="*/ 49 w 80"/>
                <a:gd name="T35" fmla="*/ 80 h 80"/>
                <a:gd name="T36" fmla="*/ 63 w 80"/>
                <a:gd name="T37" fmla="*/ 74 h 80"/>
                <a:gd name="T38" fmla="*/ 60 w 80"/>
                <a:gd name="T39" fmla="*/ 68 h 80"/>
                <a:gd name="T40" fmla="*/ 69 w 80"/>
                <a:gd name="T41" fmla="*/ 60 h 80"/>
                <a:gd name="T42" fmla="*/ 74 w 80"/>
                <a:gd name="T43" fmla="*/ 62 h 80"/>
                <a:gd name="T44" fmla="*/ 80 w 80"/>
                <a:gd name="T45" fmla="*/ 48 h 80"/>
                <a:gd name="T46" fmla="*/ 74 w 80"/>
                <a:gd name="T47" fmla="*/ 46 h 80"/>
                <a:gd name="T48" fmla="*/ 74 w 80"/>
                <a:gd name="T49" fmla="*/ 33 h 80"/>
                <a:gd name="T50" fmla="*/ 40 w 80"/>
                <a:gd name="T51" fmla="*/ 5 h 80"/>
                <a:gd name="T52" fmla="*/ 33 w 80"/>
                <a:gd name="T53" fmla="*/ 5 h 80"/>
                <a:gd name="T54" fmla="*/ 31 w 80"/>
                <a:gd name="T55" fmla="*/ 0 h 80"/>
                <a:gd name="T56" fmla="*/ 17 w 80"/>
                <a:gd name="T57" fmla="*/ 6 h 80"/>
                <a:gd name="T58" fmla="*/ 20 w 80"/>
                <a:gd name="T59" fmla="*/ 11 h 80"/>
                <a:gd name="T60" fmla="*/ 11 w 80"/>
                <a:gd name="T61" fmla="*/ 20 h 80"/>
                <a:gd name="T62" fmla="*/ 5 w 80"/>
                <a:gd name="T63" fmla="*/ 18 h 80"/>
                <a:gd name="T64" fmla="*/ 0 w 80"/>
                <a:gd name="T65" fmla="*/ 32 h 80"/>
                <a:gd name="T66" fmla="*/ 5 w 80"/>
                <a:gd name="T67" fmla="*/ 34 h 80"/>
                <a:gd name="T68" fmla="*/ 6 w 80"/>
                <a:gd name="T69" fmla="*/ 46 h 80"/>
                <a:gd name="T70" fmla="*/ 0 w 80"/>
                <a:gd name="T71" fmla="*/ 49 h 80"/>
                <a:gd name="T72" fmla="*/ 6 w 80"/>
                <a:gd name="T73" fmla="*/ 62 h 80"/>
                <a:gd name="T74" fmla="*/ 11 w 80"/>
                <a:gd name="T75" fmla="*/ 60 h 80"/>
                <a:gd name="T76" fmla="*/ 20 w 80"/>
                <a:gd name="T77" fmla="*/ 69 h 80"/>
                <a:gd name="T78" fmla="*/ 18 w 80"/>
                <a:gd name="T79" fmla="*/ 74 h 80"/>
                <a:gd name="T80" fmla="*/ 32 w 80"/>
                <a:gd name="T81" fmla="*/ 80 h 80"/>
                <a:gd name="T82" fmla="*/ 34 w 80"/>
                <a:gd name="T83" fmla="*/ 74 h 80"/>
                <a:gd name="T84" fmla="*/ 40 w 80"/>
                <a:gd name="T85" fmla="*/ 75 h 80"/>
                <a:gd name="T86" fmla="*/ 40 w 80"/>
                <a:gd name="T87" fmla="*/ 63 h 80"/>
                <a:gd name="T88" fmla="*/ 18 w 80"/>
                <a:gd name="T89" fmla="*/ 49 h 80"/>
                <a:gd name="T90" fmla="*/ 31 w 80"/>
                <a:gd name="T91" fmla="*/ 18 h 80"/>
                <a:gd name="T92" fmla="*/ 40 w 80"/>
                <a:gd name="T93" fmla="*/ 16 h 80"/>
                <a:gd name="T94" fmla="*/ 40 w 80"/>
                <a:gd name="T95" fmla="*/ 16 h 80"/>
                <a:gd name="T96" fmla="*/ 40 w 80"/>
                <a:gd name="T97" fmla="*/ 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" h="80">
                  <a:moveTo>
                    <a:pt x="74" y="33"/>
                  </a:moveTo>
                  <a:cubicBezTo>
                    <a:pt x="80" y="31"/>
                    <a:pt x="80" y="31"/>
                    <a:pt x="80" y="31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6" y="16"/>
                    <a:pt x="63" y="13"/>
                    <a:pt x="60" y="11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4" y="5"/>
                    <a:pt x="42" y="5"/>
                    <a:pt x="40" y="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9" y="16"/>
                    <a:pt x="58" y="22"/>
                    <a:pt x="62" y="31"/>
                  </a:cubicBezTo>
                  <a:cubicBezTo>
                    <a:pt x="67" y="43"/>
                    <a:pt x="61" y="56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6" y="63"/>
                    <a:pt x="43" y="63"/>
                    <a:pt x="40" y="6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2" y="75"/>
                    <a:pt x="44" y="75"/>
                    <a:pt x="46" y="74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4" y="66"/>
                    <a:pt x="67" y="63"/>
                    <a:pt x="69" y="60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5" y="42"/>
                    <a:pt x="75" y="37"/>
                    <a:pt x="74" y="33"/>
                  </a:cubicBezTo>
                  <a:close/>
                  <a:moveTo>
                    <a:pt x="40" y="5"/>
                  </a:moveTo>
                  <a:cubicBezTo>
                    <a:pt x="38" y="5"/>
                    <a:pt x="36" y="5"/>
                    <a:pt x="33" y="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6" y="14"/>
                    <a:pt x="13" y="17"/>
                    <a:pt x="11" y="20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8"/>
                    <a:pt x="5" y="42"/>
                    <a:pt x="6" y="4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4" y="63"/>
                    <a:pt x="17" y="66"/>
                    <a:pt x="20" y="69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6" y="75"/>
                    <a:pt x="38" y="75"/>
                    <a:pt x="40" y="75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31" y="63"/>
                    <a:pt x="22" y="58"/>
                    <a:pt x="18" y="49"/>
                  </a:cubicBezTo>
                  <a:cubicBezTo>
                    <a:pt x="13" y="37"/>
                    <a:pt x="19" y="23"/>
                    <a:pt x="31" y="18"/>
                  </a:cubicBezTo>
                  <a:cubicBezTo>
                    <a:pt x="34" y="17"/>
                    <a:pt x="37" y="16"/>
                    <a:pt x="40" y="16"/>
                  </a:cubicBezTo>
                  <a:cubicBezTo>
                    <a:pt x="40" y="16"/>
                    <a:pt x="40" y="16"/>
                    <a:pt x="40" y="16"/>
                  </a:cubicBezTo>
                  <a:lnTo>
                    <a:pt x="4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7" name="Rectangle 61"/>
            <p:cNvSpPr>
              <a:spLocks noChangeArrowheads="1"/>
            </p:cNvSpPr>
            <p:nvPr/>
          </p:nvSpPr>
          <p:spPr bwMode="auto">
            <a:xfrm>
              <a:off x="-3163888" y="6438900"/>
              <a:ext cx="82550" cy="549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8" name="Rectangle 62"/>
            <p:cNvSpPr>
              <a:spLocks noChangeArrowheads="1"/>
            </p:cNvSpPr>
            <p:nvPr/>
          </p:nvSpPr>
          <p:spPr bwMode="auto">
            <a:xfrm>
              <a:off x="-3282950" y="6740525"/>
              <a:ext cx="82550" cy="247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9" name="Rectangle 63"/>
            <p:cNvSpPr>
              <a:spLocks noChangeArrowheads="1"/>
            </p:cNvSpPr>
            <p:nvPr/>
          </p:nvSpPr>
          <p:spPr bwMode="auto">
            <a:xfrm>
              <a:off x="-3403600" y="6521450"/>
              <a:ext cx="82550" cy="4667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0" name="Rectangle 64"/>
            <p:cNvSpPr>
              <a:spLocks noChangeArrowheads="1"/>
            </p:cNvSpPr>
            <p:nvPr/>
          </p:nvSpPr>
          <p:spPr bwMode="auto">
            <a:xfrm>
              <a:off x="-3524250" y="6669088"/>
              <a:ext cx="82550" cy="319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1" name="Rectangle 65"/>
            <p:cNvSpPr>
              <a:spLocks noChangeArrowheads="1"/>
            </p:cNvSpPr>
            <p:nvPr/>
          </p:nvSpPr>
          <p:spPr bwMode="auto">
            <a:xfrm>
              <a:off x="-3644900" y="6615113"/>
              <a:ext cx="82550" cy="373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2" name="Rectangle 66"/>
            <p:cNvSpPr>
              <a:spLocks noChangeArrowheads="1"/>
            </p:cNvSpPr>
            <p:nvPr/>
          </p:nvSpPr>
          <p:spPr bwMode="auto">
            <a:xfrm>
              <a:off x="-3163888" y="6375400"/>
              <a:ext cx="8255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3" name="Rectangle 67"/>
            <p:cNvSpPr>
              <a:spLocks noChangeArrowheads="1"/>
            </p:cNvSpPr>
            <p:nvPr/>
          </p:nvSpPr>
          <p:spPr bwMode="auto">
            <a:xfrm>
              <a:off x="-3403600" y="6461125"/>
              <a:ext cx="82550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4" name="Rectangle 68"/>
            <p:cNvSpPr>
              <a:spLocks noChangeArrowheads="1"/>
            </p:cNvSpPr>
            <p:nvPr/>
          </p:nvSpPr>
          <p:spPr bwMode="auto">
            <a:xfrm>
              <a:off x="-3524250" y="6608763"/>
              <a:ext cx="82550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5" name="Rectangle 69"/>
            <p:cNvSpPr>
              <a:spLocks noChangeArrowheads="1"/>
            </p:cNvSpPr>
            <p:nvPr/>
          </p:nvSpPr>
          <p:spPr bwMode="auto">
            <a:xfrm>
              <a:off x="-3644900" y="6556375"/>
              <a:ext cx="82550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6" name="Rectangle 70"/>
            <p:cNvSpPr>
              <a:spLocks noChangeArrowheads="1"/>
            </p:cNvSpPr>
            <p:nvPr/>
          </p:nvSpPr>
          <p:spPr bwMode="auto">
            <a:xfrm>
              <a:off x="-3282950" y="6680200"/>
              <a:ext cx="82550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7" name="Freeform 71"/>
            <p:cNvSpPr>
              <a:spLocks/>
            </p:cNvSpPr>
            <p:nvPr/>
          </p:nvSpPr>
          <p:spPr bwMode="auto">
            <a:xfrm>
              <a:off x="-4775200" y="2060575"/>
              <a:ext cx="560388" cy="331788"/>
            </a:xfrm>
            <a:custGeom>
              <a:avLst/>
              <a:gdLst>
                <a:gd name="T0" fmla="*/ 84 w 149"/>
                <a:gd name="T1" fmla="*/ 0 h 88"/>
                <a:gd name="T2" fmla="*/ 84 w 149"/>
                <a:gd name="T3" fmla="*/ 15 h 88"/>
                <a:gd name="T4" fmla="*/ 0 w 149"/>
                <a:gd name="T5" fmla="*/ 88 h 88"/>
                <a:gd name="T6" fmla="*/ 84 w 149"/>
                <a:gd name="T7" fmla="*/ 71 h 88"/>
                <a:gd name="T8" fmla="*/ 84 w 149"/>
                <a:gd name="T9" fmla="*/ 86 h 88"/>
                <a:gd name="T10" fmla="*/ 149 w 149"/>
                <a:gd name="T11" fmla="*/ 43 h 88"/>
                <a:gd name="T12" fmla="*/ 84 w 149"/>
                <a:gd name="T1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88">
                  <a:moveTo>
                    <a:pt x="84" y="0"/>
                  </a:moveTo>
                  <a:cubicBezTo>
                    <a:pt x="84" y="15"/>
                    <a:pt x="84" y="15"/>
                    <a:pt x="84" y="15"/>
                  </a:cubicBezTo>
                  <a:cubicBezTo>
                    <a:pt x="9" y="15"/>
                    <a:pt x="0" y="88"/>
                    <a:pt x="0" y="88"/>
                  </a:cubicBezTo>
                  <a:cubicBezTo>
                    <a:pt x="0" y="88"/>
                    <a:pt x="23" y="71"/>
                    <a:pt x="84" y="71"/>
                  </a:cubicBezTo>
                  <a:cubicBezTo>
                    <a:pt x="84" y="86"/>
                    <a:pt x="84" y="86"/>
                    <a:pt x="84" y="86"/>
                  </a:cubicBezTo>
                  <a:cubicBezTo>
                    <a:pt x="149" y="43"/>
                    <a:pt x="149" y="43"/>
                    <a:pt x="149" y="43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8" name="Freeform 72"/>
            <p:cNvSpPr>
              <a:spLocks/>
            </p:cNvSpPr>
            <p:nvPr/>
          </p:nvSpPr>
          <p:spPr bwMode="auto">
            <a:xfrm>
              <a:off x="-4832350" y="2354263"/>
              <a:ext cx="557213" cy="330200"/>
            </a:xfrm>
            <a:custGeom>
              <a:avLst/>
              <a:gdLst>
                <a:gd name="T0" fmla="*/ 65 w 148"/>
                <a:gd name="T1" fmla="*/ 88 h 88"/>
                <a:gd name="T2" fmla="*/ 65 w 148"/>
                <a:gd name="T3" fmla="*/ 73 h 88"/>
                <a:gd name="T4" fmla="*/ 148 w 148"/>
                <a:gd name="T5" fmla="*/ 0 h 88"/>
                <a:gd name="T6" fmla="*/ 65 w 148"/>
                <a:gd name="T7" fmla="*/ 17 h 88"/>
                <a:gd name="T8" fmla="*/ 65 w 148"/>
                <a:gd name="T9" fmla="*/ 2 h 88"/>
                <a:gd name="T10" fmla="*/ 0 w 148"/>
                <a:gd name="T11" fmla="*/ 45 h 88"/>
                <a:gd name="T12" fmla="*/ 65 w 148"/>
                <a:gd name="T1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88">
                  <a:moveTo>
                    <a:pt x="65" y="88"/>
                  </a:moveTo>
                  <a:cubicBezTo>
                    <a:pt x="65" y="73"/>
                    <a:pt x="65" y="73"/>
                    <a:pt x="65" y="73"/>
                  </a:cubicBezTo>
                  <a:cubicBezTo>
                    <a:pt x="140" y="73"/>
                    <a:pt x="148" y="0"/>
                    <a:pt x="148" y="0"/>
                  </a:cubicBezTo>
                  <a:cubicBezTo>
                    <a:pt x="148" y="0"/>
                    <a:pt x="126" y="17"/>
                    <a:pt x="65" y="17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65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9" name="Freeform 73"/>
            <p:cNvSpPr>
              <a:spLocks noEditPoints="1"/>
            </p:cNvSpPr>
            <p:nvPr/>
          </p:nvSpPr>
          <p:spPr bwMode="auto">
            <a:xfrm>
              <a:off x="-2119313" y="1884363"/>
              <a:ext cx="703263" cy="698500"/>
            </a:xfrm>
            <a:custGeom>
              <a:avLst/>
              <a:gdLst>
                <a:gd name="T0" fmla="*/ 140 w 187"/>
                <a:gd name="T1" fmla="*/ 174 h 186"/>
                <a:gd name="T2" fmla="*/ 174 w 187"/>
                <a:gd name="T3" fmla="*/ 140 h 186"/>
                <a:gd name="T4" fmla="*/ 185 w 187"/>
                <a:gd name="T5" fmla="*/ 112 h 186"/>
                <a:gd name="T6" fmla="*/ 185 w 187"/>
                <a:gd name="T7" fmla="*/ 74 h 186"/>
                <a:gd name="T8" fmla="*/ 174 w 187"/>
                <a:gd name="T9" fmla="*/ 47 h 186"/>
                <a:gd name="T10" fmla="*/ 140 w 187"/>
                <a:gd name="T11" fmla="*/ 12 h 186"/>
                <a:gd name="T12" fmla="*/ 128 w 187"/>
                <a:gd name="T13" fmla="*/ 6 h 186"/>
                <a:gd name="T14" fmla="*/ 100 w 187"/>
                <a:gd name="T15" fmla="*/ 0 h 186"/>
                <a:gd name="T16" fmla="*/ 104 w 187"/>
                <a:gd name="T17" fmla="*/ 9 h 186"/>
                <a:gd name="T18" fmla="*/ 115 w 187"/>
                <a:gd name="T19" fmla="*/ 9 h 186"/>
                <a:gd name="T20" fmla="*/ 126 w 187"/>
                <a:gd name="T21" fmla="*/ 12 h 186"/>
                <a:gd name="T22" fmla="*/ 123 w 187"/>
                <a:gd name="T23" fmla="*/ 14 h 186"/>
                <a:gd name="T24" fmla="*/ 108 w 187"/>
                <a:gd name="T25" fmla="*/ 20 h 186"/>
                <a:gd name="T26" fmla="*/ 110 w 187"/>
                <a:gd name="T27" fmla="*/ 29 h 186"/>
                <a:gd name="T28" fmla="*/ 119 w 187"/>
                <a:gd name="T29" fmla="*/ 36 h 186"/>
                <a:gd name="T30" fmla="*/ 132 w 187"/>
                <a:gd name="T31" fmla="*/ 18 h 186"/>
                <a:gd name="T32" fmla="*/ 142 w 187"/>
                <a:gd name="T33" fmla="*/ 21 h 186"/>
                <a:gd name="T34" fmla="*/ 150 w 187"/>
                <a:gd name="T35" fmla="*/ 25 h 186"/>
                <a:gd name="T36" fmla="*/ 154 w 187"/>
                <a:gd name="T37" fmla="*/ 38 h 186"/>
                <a:gd name="T38" fmla="*/ 151 w 187"/>
                <a:gd name="T39" fmla="*/ 45 h 186"/>
                <a:gd name="T40" fmla="*/ 146 w 187"/>
                <a:gd name="T41" fmla="*/ 40 h 186"/>
                <a:gd name="T42" fmla="*/ 135 w 187"/>
                <a:gd name="T43" fmla="*/ 41 h 186"/>
                <a:gd name="T44" fmla="*/ 143 w 187"/>
                <a:gd name="T45" fmla="*/ 46 h 186"/>
                <a:gd name="T46" fmla="*/ 123 w 187"/>
                <a:gd name="T47" fmla="*/ 54 h 186"/>
                <a:gd name="T48" fmla="*/ 113 w 187"/>
                <a:gd name="T49" fmla="*/ 60 h 186"/>
                <a:gd name="T50" fmla="*/ 101 w 187"/>
                <a:gd name="T51" fmla="*/ 72 h 186"/>
                <a:gd name="T52" fmla="*/ 108 w 187"/>
                <a:gd name="T53" fmla="*/ 110 h 186"/>
                <a:gd name="T54" fmla="*/ 118 w 187"/>
                <a:gd name="T55" fmla="*/ 113 h 186"/>
                <a:gd name="T56" fmla="*/ 129 w 187"/>
                <a:gd name="T57" fmla="*/ 116 h 186"/>
                <a:gd name="T58" fmla="*/ 146 w 187"/>
                <a:gd name="T59" fmla="*/ 126 h 186"/>
                <a:gd name="T60" fmla="*/ 155 w 187"/>
                <a:gd name="T61" fmla="*/ 135 h 186"/>
                <a:gd name="T62" fmla="*/ 169 w 187"/>
                <a:gd name="T63" fmla="*/ 139 h 186"/>
                <a:gd name="T64" fmla="*/ 107 w 187"/>
                <a:gd name="T65" fmla="*/ 163 h 186"/>
                <a:gd name="T66" fmla="*/ 1 w 187"/>
                <a:gd name="T67" fmla="*/ 79 h 186"/>
                <a:gd name="T68" fmla="*/ 3 w 187"/>
                <a:gd name="T69" fmla="*/ 116 h 186"/>
                <a:gd name="T70" fmla="*/ 20 w 187"/>
                <a:gd name="T71" fmla="*/ 151 h 186"/>
                <a:gd name="T72" fmla="*/ 59 w 187"/>
                <a:gd name="T73" fmla="*/ 180 h 186"/>
                <a:gd name="T74" fmla="*/ 95 w 187"/>
                <a:gd name="T75" fmla="*/ 148 h 186"/>
                <a:gd name="T76" fmla="*/ 92 w 187"/>
                <a:gd name="T77" fmla="*/ 133 h 186"/>
                <a:gd name="T78" fmla="*/ 97 w 187"/>
                <a:gd name="T79" fmla="*/ 119 h 186"/>
                <a:gd name="T80" fmla="*/ 85 w 187"/>
                <a:gd name="T81" fmla="*/ 115 h 186"/>
                <a:gd name="T82" fmla="*/ 73 w 187"/>
                <a:gd name="T83" fmla="*/ 107 h 186"/>
                <a:gd name="T84" fmla="*/ 54 w 187"/>
                <a:gd name="T85" fmla="*/ 99 h 186"/>
                <a:gd name="T86" fmla="*/ 45 w 187"/>
                <a:gd name="T87" fmla="*/ 83 h 186"/>
                <a:gd name="T88" fmla="*/ 41 w 187"/>
                <a:gd name="T89" fmla="*/ 81 h 186"/>
                <a:gd name="T90" fmla="*/ 40 w 187"/>
                <a:gd name="T91" fmla="*/ 84 h 186"/>
                <a:gd name="T92" fmla="*/ 34 w 187"/>
                <a:gd name="T93" fmla="*/ 69 h 186"/>
                <a:gd name="T94" fmla="*/ 34 w 187"/>
                <a:gd name="T95" fmla="*/ 53 h 186"/>
                <a:gd name="T96" fmla="*/ 41 w 187"/>
                <a:gd name="T97" fmla="*/ 36 h 186"/>
                <a:gd name="T98" fmla="*/ 40 w 187"/>
                <a:gd name="T99" fmla="*/ 26 h 186"/>
                <a:gd name="T100" fmla="*/ 84 w 187"/>
                <a:gd name="T101" fmla="*/ 7 h 186"/>
                <a:gd name="T102" fmla="*/ 100 w 187"/>
                <a:gd name="T103" fmla="*/ 0 h 186"/>
                <a:gd name="T104" fmla="*/ 58 w 187"/>
                <a:gd name="T105" fmla="*/ 7 h 186"/>
                <a:gd name="T106" fmla="*/ 27 w 187"/>
                <a:gd name="T107" fmla="*/ 27 h 186"/>
                <a:gd name="T108" fmla="*/ 6 w 187"/>
                <a:gd name="T109" fmla="*/ 59 h 186"/>
                <a:gd name="T110" fmla="*/ 99 w 187"/>
                <a:gd name="T111" fmla="*/ 117 h 186"/>
                <a:gd name="T112" fmla="*/ 86 w 187"/>
                <a:gd name="T113" fmla="*/ 103 h 186"/>
                <a:gd name="T114" fmla="*/ 83 w 187"/>
                <a:gd name="T115" fmla="*/ 94 h 186"/>
                <a:gd name="T116" fmla="*/ 67 w 187"/>
                <a:gd name="T117" fmla="*/ 97 h 186"/>
                <a:gd name="T118" fmla="*/ 75 w 187"/>
                <a:gd name="T119" fmla="*/ 77 h 186"/>
                <a:gd name="T120" fmla="*/ 92 w 187"/>
                <a:gd name="T121" fmla="*/ 77 h 186"/>
                <a:gd name="T122" fmla="*/ 97 w 187"/>
                <a:gd name="T123" fmla="*/ 7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7" h="186">
                  <a:moveTo>
                    <a:pt x="100" y="186"/>
                  </a:moveTo>
                  <a:cubicBezTo>
                    <a:pt x="105" y="186"/>
                    <a:pt x="109" y="185"/>
                    <a:pt x="114" y="184"/>
                  </a:cubicBezTo>
                  <a:cubicBezTo>
                    <a:pt x="117" y="183"/>
                    <a:pt x="120" y="183"/>
                    <a:pt x="123" y="182"/>
                  </a:cubicBezTo>
                  <a:cubicBezTo>
                    <a:pt x="125" y="181"/>
                    <a:pt x="126" y="181"/>
                    <a:pt x="128" y="180"/>
                  </a:cubicBezTo>
                  <a:cubicBezTo>
                    <a:pt x="130" y="179"/>
                    <a:pt x="133" y="178"/>
                    <a:pt x="136" y="176"/>
                  </a:cubicBezTo>
                  <a:cubicBezTo>
                    <a:pt x="137" y="176"/>
                    <a:pt x="139" y="175"/>
                    <a:pt x="140" y="174"/>
                  </a:cubicBezTo>
                  <a:cubicBezTo>
                    <a:pt x="146" y="171"/>
                    <a:pt x="151" y="167"/>
                    <a:pt x="156" y="162"/>
                  </a:cubicBezTo>
                  <a:cubicBezTo>
                    <a:pt x="157" y="161"/>
                    <a:pt x="158" y="160"/>
                    <a:pt x="159" y="159"/>
                  </a:cubicBezTo>
                  <a:cubicBezTo>
                    <a:pt x="160" y="158"/>
                    <a:pt x="161" y="157"/>
                    <a:pt x="162" y="156"/>
                  </a:cubicBezTo>
                  <a:cubicBezTo>
                    <a:pt x="164" y="154"/>
                    <a:pt x="165" y="152"/>
                    <a:pt x="167" y="151"/>
                  </a:cubicBezTo>
                  <a:cubicBezTo>
                    <a:pt x="169" y="148"/>
                    <a:pt x="171" y="145"/>
                    <a:pt x="173" y="142"/>
                  </a:cubicBezTo>
                  <a:cubicBezTo>
                    <a:pt x="173" y="141"/>
                    <a:pt x="174" y="140"/>
                    <a:pt x="174" y="140"/>
                  </a:cubicBezTo>
                  <a:cubicBezTo>
                    <a:pt x="175" y="138"/>
                    <a:pt x="176" y="137"/>
                    <a:pt x="177" y="136"/>
                  </a:cubicBezTo>
                  <a:cubicBezTo>
                    <a:pt x="177" y="135"/>
                    <a:pt x="177" y="134"/>
                    <a:pt x="178" y="134"/>
                  </a:cubicBezTo>
                  <a:cubicBezTo>
                    <a:pt x="178" y="132"/>
                    <a:pt x="179" y="131"/>
                    <a:pt x="179" y="129"/>
                  </a:cubicBezTo>
                  <a:cubicBezTo>
                    <a:pt x="180" y="128"/>
                    <a:pt x="181" y="127"/>
                    <a:pt x="181" y="125"/>
                  </a:cubicBezTo>
                  <a:cubicBezTo>
                    <a:pt x="182" y="122"/>
                    <a:pt x="183" y="119"/>
                    <a:pt x="184" y="116"/>
                  </a:cubicBezTo>
                  <a:cubicBezTo>
                    <a:pt x="184" y="115"/>
                    <a:pt x="185" y="113"/>
                    <a:pt x="185" y="112"/>
                  </a:cubicBezTo>
                  <a:cubicBezTo>
                    <a:pt x="185" y="110"/>
                    <a:pt x="185" y="109"/>
                    <a:pt x="186" y="107"/>
                  </a:cubicBezTo>
                  <a:cubicBezTo>
                    <a:pt x="186" y="106"/>
                    <a:pt x="186" y="104"/>
                    <a:pt x="186" y="103"/>
                  </a:cubicBezTo>
                  <a:cubicBezTo>
                    <a:pt x="187" y="99"/>
                    <a:pt x="187" y="96"/>
                    <a:pt x="187" y="93"/>
                  </a:cubicBezTo>
                  <a:cubicBezTo>
                    <a:pt x="187" y="90"/>
                    <a:pt x="187" y="87"/>
                    <a:pt x="186" y="83"/>
                  </a:cubicBezTo>
                  <a:cubicBezTo>
                    <a:pt x="186" y="82"/>
                    <a:pt x="186" y="80"/>
                    <a:pt x="186" y="79"/>
                  </a:cubicBezTo>
                  <a:cubicBezTo>
                    <a:pt x="185" y="77"/>
                    <a:pt x="185" y="76"/>
                    <a:pt x="185" y="74"/>
                  </a:cubicBezTo>
                  <a:cubicBezTo>
                    <a:pt x="185" y="73"/>
                    <a:pt x="184" y="71"/>
                    <a:pt x="184" y="70"/>
                  </a:cubicBezTo>
                  <a:cubicBezTo>
                    <a:pt x="183" y="67"/>
                    <a:pt x="182" y="64"/>
                    <a:pt x="181" y="61"/>
                  </a:cubicBezTo>
                  <a:cubicBezTo>
                    <a:pt x="181" y="60"/>
                    <a:pt x="181" y="60"/>
                    <a:pt x="180" y="59"/>
                  </a:cubicBezTo>
                  <a:cubicBezTo>
                    <a:pt x="179" y="57"/>
                    <a:pt x="179" y="55"/>
                    <a:pt x="178" y="53"/>
                  </a:cubicBezTo>
                  <a:cubicBezTo>
                    <a:pt x="177" y="52"/>
                    <a:pt x="177" y="51"/>
                    <a:pt x="177" y="51"/>
                  </a:cubicBezTo>
                  <a:cubicBezTo>
                    <a:pt x="176" y="49"/>
                    <a:pt x="175" y="48"/>
                    <a:pt x="174" y="47"/>
                  </a:cubicBezTo>
                  <a:cubicBezTo>
                    <a:pt x="172" y="43"/>
                    <a:pt x="170" y="39"/>
                    <a:pt x="167" y="35"/>
                  </a:cubicBezTo>
                  <a:cubicBezTo>
                    <a:pt x="165" y="34"/>
                    <a:pt x="164" y="32"/>
                    <a:pt x="162" y="30"/>
                  </a:cubicBezTo>
                  <a:cubicBezTo>
                    <a:pt x="161" y="29"/>
                    <a:pt x="160" y="28"/>
                    <a:pt x="159" y="27"/>
                  </a:cubicBezTo>
                  <a:cubicBezTo>
                    <a:pt x="158" y="26"/>
                    <a:pt x="157" y="25"/>
                    <a:pt x="156" y="24"/>
                  </a:cubicBezTo>
                  <a:cubicBezTo>
                    <a:pt x="154" y="22"/>
                    <a:pt x="152" y="20"/>
                    <a:pt x="149" y="18"/>
                  </a:cubicBezTo>
                  <a:cubicBezTo>
                    <a:pt x="146" y="16"/>
                    <a:pt x="143" y="14"/>
                    <a:pt x="140" y="12"/>
                  </a:cubicBezTo>
                  <a:cubicBezTo>
                    <a:pt x="139" y="11"/>
                    <a:pt x="137" y="11"/>
                    <a:pt x="136" y="10"/>
                  </a:cubicBezTo>
                  <a:cubicBezTo>
                    <a:pt x="135" y="10"/>
                    <a:pt x="135" y="9"/>
                    <a:pt x="134" y="9"/>
                  </a:cubicBezTo>
                  <a:cubicBezTo>
                    <a:pt x="133" y="9"/>
                    <a:pt x="133" y="8"/>
                    <a:pt x="132" y="8"/>
                  </a:cubicBezTo>
                  <a:cubicBezTo>
                    <a:pt x="131" y="8"/>
                    <a:pt x="131" y="8"/>
                    <a:pt x="131" y="7"/>
                  </a:cubicBezTo>
                  <a:cubicBezTo>
                    <a:pt x="130" y="7"/>
                    <a:pt x="129" y="7"/>
                    <a:pt x="128" y="6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6" y="6"/>
                    <a:pt x="125" y="5"/>
                    <a:pt x="124" y="5"/>
                  </a:cubicBezTo>
                  <a:cubicBezTo>
                    <a:pt x="124" y="5"/>
                    <a:pt x="124" y="5"/>
                    <a:pt x="123" y="5"/>
                  </a:cubicBezTo>
                  <a:cubicBezTo>
                    <a:pt x="121" y="4"/>
                    <a:pt x="118" y="3"/>
                    <a:pt x="115" y="2"/>
                  </a:cubicBezTo>
                  <a:cubicBezTo>
                    <a:pt x="114" y="2"/>
                    <a:pt x="113" y="2"/>
                    <a:pt x="112" y="2"/>
                  </a:cubicBezTo>
                  <a:cubicBezTo>
                    <a:pt x="111" y="1"/>
                    <a:pt x="111" y="1"/>
                    <a:pt x="110" y="1"/>
                  </a:cubicBezTo>
                  <a:cubicBezTo>
                    <a:pt x="107" y="1"/>
                    <a:pt x="103" y="0"/>
                    <a:pt x="100" y="0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4" y="5"/>
                    <a:pt x="107" y="6"/>
                    <a:pt x="111" y="6"/>
                  </a:cubicBezTo>
                  <a:cubicBezTo>
                    <a:pt x="111" y="7"/>
                    <a:pt x="110" y="7"/>
                    <a:pt x="109" y="7"/>
                  </a:cubicBezTo>
                  <a:cubicBezTo>
                    <a:pt x="109" y="7"/>
                    <a:pt x="108" y="8"/>
                    <a:pt x="108" y="8"/>
                  </a:cubicBezTo>
                  <a:cubicBezTo>
                    <a:pt x="106" y="8"/>
                    <a:pt x="104" y="8"/>
                    <a:pt x="103" y="8"/>
                  </a:cubicBezTo>
                  <a:cubicBezTo>
                    <a:pt x="103" y="8"/>
                    <a:pt x="104" y="9"/>
                    <a:pt x="104" y="9"/>
                  </a:cubicBezTo>
                  <a:cubicBezTo>
                    <a:pt x="106" y="10"/>
                    <a:pt x="107" y="10"/>
                    <a:pt x="109" y="10"/>
                  </a:cubicBezTo>
                  <a:cubicBezTo>
                    <a:pt x="110" y="10"/>
                    <a:pt x="111" y="10"/>
                    <a:pt x="112" y="9"/>
                  </a:cubicBezTo>
                  <a:cubicBezTo>
                    <a:pt x="112" y="9"/>
                    <a:pt x="112" y="8"/>
                    <a:pt x="113" y="8"/>
                  </a:cubicBezTo>
                  <a:cubicBezTo>
                    <a:pt x="113" y="7"/>
                    <a:pt x="113" y="7"/>
                    <a:pt x="114" y="7"/>
                  </a:cubicBezTo>
                  <a:cubicBezTo>
                    <a:pt x="115" y="7"/>
                    <a:pt x="116" y="7"/>
                    <a:pt x="117" y="8"/>
                  </a:cubicBezTo>
                  <a:cubicBezTo>
                    <a:pt x="116" y="8"/>
                    <a:pt x="115" y="8"/>
                    <a:pt x="115" y="9"/>
                  </a:cubicBezTo>
                  <a:cubicBezTo>
                    <a:pt x="116" y="10"/>
                    <a:pt x="118" y="9"/>
                    <a:pt x="118" y="8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20" y="9"/>
                    <a:pt x="122" y="9"/>
                    <a:pt x="123" y="10"/>
                  </a:cubicBezTo>
                  <a:cubicBezTo>
                    <a:pt x="125" y="11"/>
                    <a:pt x="127" y="11"/>
                    <a:pt x="129" y="12"/>
                  </a:cubicBezTo>
                  <a:cubicBezTo>
                    <a:pt x="129" y="12"/>
                    <a:pt x="128" y="13"/>
                    <a:pt x="128" y="13"/>
                  </a:cubicBezTo>
                  <a:cubicBezTo>
                    <a:pt x="127" y="13"/>
                    <a:pt x="127" y="12"/>
                    <a:pt x="126" y="12"/>
                  </a:cubicBezTo>
                  <a:cubicBezTo>
                    <a:pt x="126" y="13"/>
                    <a:pt x="127" y="13"/>
                    <a:pt x="128" y="14"/>
                  </a:cubicBezTo>
                  <a:cubicBezTo>
                    <a:pt x="129" y="15"/>
                    <a:pt x="129" y="15"/>
                    <a:pt x="130" y="16"/>
                  </a:cubicBezTo>
                  <a:cubicBezTo>
                    <a:pt x="129" y="18"/>
                    <a:pt x="128" y="16"/>
                    <a:pt x="126" y="16"/>
                  </a:cubicBezTo>
                  <a:cubicBezTo>
                    <a:pt x="125" y="16"/>
                    <a:pt x="123" y="19"/>
                    <a:pt x="122" y="16"/>
                  </a:cubicBezTo>
                  <a:cubicBezTo>
                    <a:pt x="122" y="15"/>
                    <a:pt x="123" y="15"/>
                    <a:pt x="124" y="14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22" y="14"/>
                    <a:pt x="122" y="15"/>
                    <a:pt x="121" y="15"/>
                  </a:cubicBezTo>
                  <a:cubicBezTo>
                    <a:pt x="121" y="15"/>
                    <a:pt x="120" y="16"/>
                    <a:pt x="119" y="16"/>
                  </a:cubicBezTo>
                  <a:cubicBezTo>
                    <a:pt x="119" y="16"/>
                    <a:pt x="118" y="16"/>
                    <a:pt x="117" y="16"/>
                  </a:cubicBezTo>
                  <a:cubicBezTo>
                    <a:pt x="116" y="16"/>
                    <a:pt x="115" y="17"/>
                    <a:pt x="114" y="18"/>
                  </a:cubicBezTo>
                  <a:cubicBezTo>
                    <a:pt x="113" y="18"/>
                    <a:pt x="113" y="18"/>
                    <a:pt x="112" y="18"/>
                  </a:cubicBezTo>
                  <a:cubicBezTo>
                    <a:pt x="111" y="18"/>
                    <a:pt x="110" y="19"/>
                    <a:pt x="108" y="20"/>
                  </a:cubicBezTo>
                  <a:cubicBezTo>
                    <a:pt x="107" y="20"/>
                    <a:pt x="106" y="21"/>
                    <a:pt x="105" y="22"/>
                  </a:cubicBezTo>
                  <a:cubicBezTo>
                    <a:pt x="104" y="22"/>
                    <a:pt x="103" y="24"/>
                    <a:pt x="103" y="24"/>
                  </a:cubicBezTo>
                  <a:cubicBezTo>
                    <a:pt x="103" y="25"/>
                    <a:pt x="105" y="25"/>
                    <a:pt x="105" y="25"/>
                  </a:cubicBezTo>
                  <a:cubicBezTo>
                    <a:pt x="105" y="26"/>
                    <a:pt x="104" y="27"/>
                    <a:pt x="104" y="27"/>
                  </a:cubicBezTo>
                  <a:cubicBezTo>
                    <a:pt x="105" y="28"/>
                    <a:pt x="106" y="27"/>
                    <a:pt x="107" y="27"/>
                  </a:cubicBezTo>
                  <a:cubicBezTo>
                    <a:pt x="108" y="27"/>
                    <a:pt x="109" y="29"/>
                    <a:pt x="110" y="29"/>
                  </a:cubicBezTo>
                  <a:cubicBezTo>
                    <a:pt x="111" y="30"/>
                    <a:pt x="112" y="30"/>
                    <a:pt x="113" y="31"/>
                  </a:cubicBezTo>
                  <a:cubicBezTo>
                    <a:pt x="115" y="31"/>
                    <a:pt x="116" y="30"/>
                    <a:pt x="117" y="31"/>
                  </a:cubicBezTo>
                  <a:cubicBezTo>
                    <a:pt x="117" y="32"/>
                    <a:pt x="115" y="33"/>
                    <a:pt x="115" y="33"/>
                  </a:cubicBezTo>
                  <a:cubicBezTo>
                    <a:pt x="116" y="34"/>
                    <a:pt x="115" y="35"/>
                    <a:pt x="115" y="36"/>
                  </a:cubicBezTo>
                  <a:cubicBezTo>
                    <a:pt x="115" y="36"/>
                    <a:pt x="115" y="37"/>
                    <a:pt x="116" y="38"/>
                  </a:cubicBezTo>
                  <a:cubicBezTo>
                    <a:pt x="117" y="38"/>
                    <a:pt x="119" y="37"/>
                    <a:pt x="119" y="36"/>
                  </a:cubicBezTo>
                  <a:cubicBezTo>
                    <a:pt x="120" y="34"/>
                    <a:pt x="119" y="33"/>
                    <a:pt x="120" y="32"/>
                  </a:cubicBezTo>
                  <a:cubicBezTo>
                    <a:pt x="125" y="32"/>
                    <a:pt x="129" y="30"/>
                    <a:pt x="129" y="25"/>
                  </a:cubicBezTo>
                  <a:cubicBezTo>
                    <a:pt x="129" y="24"/>
                    <a:pt x="128" y="24"/>
                    <a:pt x="128" y="23"/>
                  </a:cubicBezTo>
                  <a:cubicBezTo>
                    <a:pt x="129" y="23"/>
                    <a:pt x="130" y="22"/>
                    <a:pt x="130" y="21"/>
                  </a:cubicBezTo>
                  <a:cubicBezTo>
                    <a:pt x="130" y="21"/>
                    <a:pt x="131" y="20"/>
                    <a:pt x="131" y="20"/>
                  </a:cubicBezTo>
                  <a:cubicBezTo>
                    <a:pt x="131" y="19"/>
                    <a:pt x="132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3" y="18"/>
                    <a:pt x="133" y="18"/>
                    <a:pt x="134" y="18"/>
                  </a:cubicBezTo>
                  <a:cubicBezTo>
                    <a:pt x="134" y="18"/>
                    <a:pt x="135" y="19"/>
                    <a:pt x="136" y="19"/>
                  </a:cubicBezTo>
                  <a:cubicBezTo>
                    <a:pt x="137" y="19"/>
                    <a:pt x="137" y="18"/>
                    <a:pt x="138" y="18"/>
                  </a:cubicBezTo>
                  <a:cubicBezTo>
                    <a:pt x="139" y="19"/>
                    <a:pt x="139" y="20"/>
                    <a:pt x="140" y="20"/>
                  </a:cubicBezTo>
                  <a:cubicBezTo>
                    <a:pt x="141" y="21"/>
                    <a:pt x="142" y="21"/>
                    <a:pt x="142" y="21"/>
                  </a:cubicBezTo>
                  <a:cubicBezTo>
                    <a:pt x="142" y="22"/>
                    <a:pt x="141" y="22"/>
                    <a:pt x="141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1" y="24"/>
                    <a:pt x="142" y="25"/>
                    <a:pt x="142" y="25"/>
                  </a:cubicBezTo>
                  <a:cubicBezTo>
                    <a:pt x="143" y="25"/>
                    <a:pt x="144" y="25"/>
                    <a:pt x="145" y="25"/>
                  </a:cubicBezTo>
                  <a:cubicBezTo>
                    <a:pt x="146" y="24"/>
                    <a:pt x="146" y="23"/>
                    <a:pt x="147" y="23"/>
                  </a:cubicBezTo>
                  <a:cubicBezTo>
                    <a:pt x="148" y="24"/>
                    <a:pt x="149" y="24"/>
                    <a:pt x="150" y="25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50" y="27"/>
                    <a:pt x="150" y="28"/>
                    <a:pt x="150" y="29"/>
                  </a:cubicBezTo>
                  <a:cubicBezTo>
                    <a:pt x="150" y="31"/>
                    <a:pt x="152" y="31"/>
                    <a:pt x="153" y="32"/>
                  </a:cubicBezTo>
                  <a:cubicBezTo>
                    <a:pt x="154" y="32"/>
                    <a:pt x="154" y="33"/>
                    <a:pt x="154" y="33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5" y="36"/>
                    <a:pt x="154" y="36"/>
                    <a:pt x="154" y="38"/>
                  </a:cubicBezTo>
                  <a:cubicBezTo>
                    <a:pt x="154" y="39"/>
                    <a:pt x="153" y="39"/>
                    <a:pt x="153" y="40"/>
                  </a:cubicBezTo>
                  <a:cubicBezTo>
                    <a:pt x="153" y="41"/>
                    <a:pt x="155" y="40"/>
                    <a:pt x="156" y="41"/>
                  </a:cubicBezTo>
                  <a:cubicBezTo>
                    <a:pt x="156" y="42"/>
                    <a:pt x="156" y="43"/>
                    <a:pt x="155" y="44"/>
                  </a:cubicBezTo>
                  <a:cubicBezTo>
                    <a:pt x="156" y="44"/>
                    <a:pt x="156" y="46"/>
                    <a:pt x="155" y="46"/>
                  </a:cubicBezTo>
                  <a:cubicBezTo>
                    <a:pt x="154" y="46"/>
                    <a:pt x="154" y="45"/>
                    <a:pt x="153" y="45"/>
                  </a:cubicBezTo>
                  <a:cubicBezTo>
                    <a:pt x="152" y="45"/>
                    <a:pt x="152" y="45"/>
                    <a:pt x="151" y="45"/>
                  </a:cubicBezTo>
                  <a:cubicBezTo>
                    <a:pt x="151" y="45"/>
                    <a:pt x="150" y="44"/>
                    <a:pt x="150" y="44"/>
                  </a:cubicBezTo>
                  <a:cubicBezTo>
                    <a:pt x="148" y="44"/>
                    <a:pt x="147" y="45"/>
                    <a:pt x="146" y="44"/>
                  </a:cubicBezTo>
                  <a:cubicBezTo>
                    <a:pt x="147" y="42"/>
                    <a:pt x="149" y="41"/>
                    <a:pt x="151" y="39"/>
                  </a:cubicBezTo>
                  <a:cubicBezTo>
                    <a:pt x="151" y="39"/>
                    <a:pt x="152" y="39"/>
                    <a:pt x="152" y="38"/>
                  </a:cubicBezTo>
                  <a:cubicBezTo>
                    <a:pt x="151" y="37"/>
                    <a:pt x="150" y="38"/>
                    <a:pt x="149" y="38"/>
                  </a:cubicBezTo>
                  <a:cubicBezTo>
                    <a:pt x="148" y="39"/>
                    <a:pt x="147" y="39"/>
                    <a:pt x="146" y="40"/>
                  </a:cubicBezTo>
                  <a:cubicBezTo>
                    <a:pt x="145" y="40"/>
                    <a:pt x="142" y="39"/>
                    <a:pt x="141" y="40"/>
                  </a:cubicBezTo>
                  <a:cubicBezTo>
                    <a:pt x="141" y="41"/>
                    <a:pt x="143" y="40"/>
                    <a:pt x="142" y="42"/>
                  </a:cubicBezTo>
                  <a:cubicBezTo>
                    <a:pt x="142" y="42"/>
                    <a:pt x="141" y="42"/>
                    <a:pt x="141" y="41"/>
                  </a:cubicBezTo>
                  <a:cubicBezTo>
                    <a:pt x="140" y="41"/>
                    <a:pt x="140" y="40"/>
                    <a:pt x="140" y="40"/>
                  </a:cubicBezTo>
                  <a:cubicBezTo>
                    <a:pt x="140" y="40"/>
                    <a:pt x="138" y="39"/>
                    <a:pt x="137" y="40"/>
                  </a:cubicBezTo>
                  <a:cubicBezTo>
                    <a:pt x="136" y="40"/>
                    <a:pt x="135" y="40"/>
                    <a:pt x="135" y="41"/>
                  </a:cubicBezTo>
                  <a:cubicBezTo>
                    <a:pt x="136" y="42"/>
                    <a:pt x="138" y="41"/>
                    <a:pt x="138" y="42"/>
                  </a:cubicBezTo>
                  <a:cubicBezTo>
                    <a:pt x="138" y="43"/>
                    <a:pt x="136" y="44"/>
                    <a:pt x="136" y="46"/>
                  </a:cubicBezTo>
                  <a:cubicBezTo>
                    <a:pt x="136" y="46"/>
                    <a:pt x="137" y="47"/>
                    <a:pt x="138" y="47"/>
                  </a:cubicBezTo>
                  <a:cubicBezTo>
                    <a:pt x="138" y="48"/>
                    <a:pt x="139" y="47"/>
                    <a:pt x="139" y="47"/>
                  </a:cubicBezTo>
                  <a:cubicBezTo>
                    <a:pt x="140" y="47"/>
                    <a:pt x="140" y="48"/>
                    <a:pt x="140" y="48"/>
                  </a:cubicBezTo>
                  <a:cubicBezTo>
                    <a:pt x="141" y="47"/>
                    <a:pt x="142" y="46"/>
                    <a:pt x="143" y="46"/>
                  </a:cubicBezTo>
                  <a:cubicBezTo>
                    <a:pt x="144" y="48"/>
                    <a:pt x="142" y="48"/>
                    <a:pt x="140" y="49"/>
                  </a:cubicBezTo>
                  <a:cubicBezTo>
                    <a:pt x="139" y="49"/>
                    <a:pt x="137" y="50"/>
                    <a:pt x="135" y="50"/>
                  </a:cubicBezTo>
                  <a:cubicBezTo>
                    <a:pt x="135" y="51"/>
                    <a:pt x="132" y="53"/>
                    <a:pt x="132" y="51"/>
                  </a:cubicBezTo>
                  <a:cubicBezTo>
                    <a:pt x="132" y="50"/>
                    <a:pt x="133" y="50"/>
                    <a:pt x="133" y="49"/>
                  </a:cubicBezTo>
                  <a:cubicBezTo>
                    <a:pt x="132" y="49"/>
                    <a:pt x="130" y="50"/>
                    <a:pt x="129" y="50"/>
                  </a:cubicBezTo>
                  <a:cubicBezTo>
                    <a:pt x="127" y="51"/>
                    <a:pt x="124" y="51"/>
                    <a:pt x="123" y="54"/>
                  </a:cubicBezTo>
                  <a:cubicBezTo>
                    <a:pt x="123" y="54"/>
                    <a:pt x="123" y="55"/>
                    <a:pt x="123" y="55"/>
                  </a:cubicBezTo>
                  <a:cubicBezTo>
                    <a:pt x="123" y="56"/>
                    <a:pt x="121" y="56"/>
                    <a:pt x="121" y="56"/>
                  </a:cubicBezTo>
                  <a:cubicBezTo>
                    <a:pt x="120" y="56"/>
                    <a:pt x="119" y="57"/>
                    <a:pt x="118" y="57"/>
                  </a:cubicBezTo>
                  <a:cubicBezTo>
                    <a:pt x="118" y="57"/>
                    <a:pt x="117" y="57"/>
                    <a:pt x="117" y="57"/>
                  </a:cubicBezTo>
                  <a:cubicBezTo>
                    <a:pt x="116" y="58"/>
                    <a:pt x="116" y="59"/>
                    <a:pt x="115" y="59"/>
                  </a:cubicBezTo>
                  <a:cubicBezTo>
                    <a:pt x="114" y="60"/>
                    <a:pt x="114" y="60"/>
                    <a:pt x="113" y="60"/>
                  </a:cubicBezTo>
                  <a:cubicBezTo>
                    <a:pt x="113" y="61"/>
                    <a:pt x="113" y="62"/>
                    <a:pt x="112" y="62"/>
                  </a:cubicBezTo>
                  <a:cubicBezTo>
                    <a:pt x="111" y="62"/>
                    <a:pt x="111" y="62"/>
                    <a:pt x="110" y="62"/>
                  </a:cubicBezTo>
                  <a:cubicBezTo>
                    <a:pt x="110" y="63"/>
                    <a:pt x="111" y="65"/>
                    <a:pt x="110" y="66"/>
                  </a:cubicBezTo>
                  <a:cubicBezTo>
                    <a:pt x="109" y="67"/>
                    <a:pt x="108" y="68"/>
                    <a:pt x="106" y="69"/>
                  </a:cubicBezTo>
                  <a:cubicBezTo>
                    <a:pt x="105" y="69"/>
                    <a:pt x="105" y="69"/>
                    <a:pt x="103" y="70"/>
                  </a:cubicBezTo>
                  <a:cubicBezTo>
                    <a:pt x="103" y="70"/>
                    <a:pt x="102" y="71"/>
                    <a:pt x="101" y="72"/>
                  </a:cubicBezTo>
                  <a:cubicBezTo>
                    <a:pt x="101" y="72"/>
                    <a:pt x="100" y="72"/>
                    <a:pt x="100" y="73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00" y="116"/>
                    <a:pt x="101" y="115"/>
                    <a:pt x="101" y="115"/>
                  </a:cubicBezTo>
                  <a:cubicBezTo>
                    <a:pt x="102" y="114"/>
                    <a:pt x="102" y="113"/>
                    <a:pt x="103" y="112"/>
                  </a:cubicBezTo>
                  <a:cubicBezTo>
                    <a:pt x="104" y="112"/>
                    <a:pt x="105" y="112"/>
                    <a:pt x="106" y="111"/>
                  </a:cubicBezTo>
                  <a:cubicBezTo>
                    <a:pt x="107" y="111"/>
                    <a:pt x="107" y="111"/>
                    <a:pt x="108" y="110"/>
                  </a:cubicBezTo>
                  <a:cubicBezTo>
                    <a:pt x="108" y="110"/>
                    <a:pt x="109" y="109"/>
                    <a:pt x="109" y="110"/>
                  </a:cubicBezTo>
                  <a:cubicBezTo>
                    <a:pt x="110" y="111"/>
                    <a:pt x="108" y="111"/>
                    <a:pt x="109" y="112"/>
                  </a:cubicBezTo>
                  <a:cubicBezTo>
                    <a:pt x="110" y="113"/>
                    <a:pt x="111" y="111"/>
                    <a:pt x="112" y="111"/>
                  </a:cubicBezTo>
                  <a:cubicBezTo>
                    <a:pt x="112" y="111"/>
                    <a:pt x="114" y="111"/>
                    <a:pt x="114" y="112"/>
                  </a:cubicBezTo>
                  <a:cubicBezTo>
                    <a:pt x="115" y="112"/>
                    <a:pt x="115" y="113"/>
                    <a:pt x="116" y="113"/>
                  </a:cubicBezTo>
                  <a:cubicBezTo>
                    <a:pt x="117" y="113"/>
                    <a:pt x="117" y="113"/>
                    <a:pt x="118" y="113"/>
                  </a:cubicBezTo>
                  <a:cubicBezTo>
                    <a:pt x="119" y="113"/>
                    <a:pt x="120" y="114"/>
                    <a:pt x="121" y="114"/>
                  </a:cubicBezTo>
                  <a:cubicBezTo>
                    <a:pt x="122" y="114"/>
                    <a:pt x="122" y="113"/>
                    <a:pt x="123" y="113"/>
                  </a:cubicBezTo>
                  <a:cubicBezTo>
                    <a:pt x="125" y="112"/>
                    <a:pt x="125" y="113"/>
                    <a:pt x="126" y="114"/>
                  </a:cubicBezTo>
                  <a:cubicBezTo>
                    <a:pt x="127" y="114"/>
                    <a:pt x="127" y="113"/>
                    <a:pt x="128" y="113"/>
                  </a:cubicBezTo>
                  <a:cubicBezTo>
                    <a:pt x="127" y="114"/>
                    <a:pt x="128" y="115"/>
                    <a:pt x="128" y="115"/>
                  </a:cubicBezTo>
                  <a:cubicBezTo>
                    <a:pt x="129" y="116"/>
                    <a:pt x="128" y="116"/>
                    <a:pt x="129" y="116"/>
                  </a:cubicBezTo>
                  <a:cubicBezTo>
                    <a:pt x="129" y="117"/>
                    <a:pt x="130" y="117"/>
                    <a:pt x="131" y="117"/>
                  </a:cubicBezTo>
                  <a:cubicBezTo>
                    <a:pt x="132" y="118"/>
                    <a:pt x="132" y="119"/>
                    <a:pt x="133" y="120"/>
                  </a:cubicBezTo>
                  <a:cubicBezTo>
                    <a:pt x="134" y="121"/>
                    <a:pt x="135" y="122"/>
                    <a:pt x="136" y="122"/>
                  </a:cubicBezTo>
                  <a:cubicBezTo>
                    <a:pt x="137" y="122"/>
                    <a:pt x="138" y="121"/>
                    <a:pt x="139" y="121"/>
                  </a:cubicBezTo>
                  <a:cubicBezTo>
                    <a:pt x="141" y="122"/>
                    <a:pt x="143" y="123"/>
                    <a:pt x="144" y="124"/>
                  </a:cubicBezTo>
                  <a:cubicBezTo>
                    <a:pt x="145" y="124"/>
                    <a:pt x="146" y="125"/>
                    <a:pt x="146" y="126"/>
                  </a:cubicBezTo>
                  <a:cubicBezTo>
                    <a:pt x="146" y="126"/>
                    <a:pt x="146" y="127"/>
                    <a:pt x="146" y="127"/>
                  </a:cubicBezTo>
                  <a:cubicBezTo>
                    <a:pt x="147" y="129"/>
                    <a:pt x="148" y="129"/>
                    <a:pt x="148" y="131"/>
                  </a:cubicBezTo>
                  <a:cubicBezTo>
                    <a:pt x="148" y="132"/>
                    <a:pt x="149" y="132"/>
                    <a:pt x="149" y="133"/>
                  </a:cubicBezTo>
                  <a:cubicBezTo>
                    <a:pt x="150" y="133"/>
                    <a:pt x="151" y="134"/>
                    <a:pt x="151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4" y="134"/>
                    <a:pt x="154" y="134"/>
                    <a:pt x="155" y="135"/>
                  </a:cubicBezTo>
                  <a:cubicBezTo>
                    <a:pt x="156" y="135"/>
                    <a:pt x="157" y="135"/>
                    <a:pt x="157" y="135"/>
                  </a:cubicBezTo>
                  <a:cubicBezTo>
                    <a:pt x="158" y="136"/>
                    <a:pt x="158" y="137"/>
                    <a:pt x="158" y="137"/>
                  </a:cubicBezTo>
                  <a:cubicBezTo>
                    <a:pt x="159" y="137"/>
                    <a:pt x="160" y="137"/>
                    <a:pt x="160" y="137"/>
                  </a:cubicBezTo>
                  <a:cubicBezTo>
                    <a:pt x="161" y="137"/>
                    <a:pt x="163" y="138"/>
                    <a:pt x="164" y="138"/>
                  </a:cubicBezTo>
                  <a:cubicBezTo>
                    <a:pt x="164" y="138"/>
                    <a:pt x="165" y="138"/>
                    <a:pt x="165" y="138"/>
                  </a:cubicBezTo>
                  <a:cubicBezTo>
                    <a:pt x="167" y="138"/>
                    <a:pt x="168" y="139"/>
                    <a:pt x="169" y="139"/>
                  </a:cubicBezTo>
                  <a:cubicBezTo>
                    <a:pt x="156" y="159"/>
                    <a:pt x="137" y="173"/>
                    <a:pt x="114" y="179"/>
                  </a:cubicBezTo>
                  <a:cubicBezTo>
                    <a:pt x="114" y="178"/>
                    <a:pt x="114" y="177"/>
                    <a:pt x="114" y="176"/>
                  </a:cubicBezTo>
                  <a:cubicBezTo>
                    <a:pt x="114" y="174"/>
                    <a:pt x="114" y="173"/>
                    <a:pt x="114" y="171"/>
                  </a:cubicBezTo>
                  <a:cubicBezTo>
                    <a:pt x="113" y="170"/>
                    <a:pt x="113" y="168"/>
                    <a:pt x="113" y="167"/>
                  </a:cubicBezTo>
                  <a:cubicBezTo>
                    <a:pt x="112" y="166"/>
                    <a:pt x="110" y="165"/>
                    <a:pt x="109" y="164"/>
                  </a:cubicBezTo>
                  <a:cubicBezTo>
                    <a:pt x="108" y="164"/>
                    <a:pt x="107" y="163"/>
                    <a:pt x="107" y="163"/>
                  </a:cubicBezTo>
                  <a:cubicBezTo>
                    <a:pt x="105" y="162"/>
                    <a:pt x="102" y="161"/>
                    <a:pt x="101" y="159"/>
                  </a:cubicBezTo>
                  <a:cubicBezTo>
                    <a:pt x="101" y="159"/>
                    <a:pt x="101" y="158"/>
                    <a:pt x="101" y="157"/>
                  </a:cubicBezTo>
                  <a:cubicBezTo>
                    <a:pt x="100" y="157"/>
                    <a:pt x="100" y="156"/>
                    <a:pt x="100" y="156"/>
                  </a:cubicBezTo>
                  <a:lnTo>
                    <a:pt x="100" y="186"/>
                  </a:lnTo>
                  <a:close/>
                  <a:moveTo>
                    <a:pt x="2" y="74"/>
                  </a:moveTo>
                  <a:cubicBezTo>
                    <a:pt x="2" y="76"/>
                    <a:pt x="1" y="77"/>
                    <a:pt x="1" y="79"/>
                  </a:cubicBezTo>
                  <a:cubicBezTo>
                    <a:pt x="1" y="80"/>
                    <a:pt x="1" y="82"/>
                    <a:pt x="0" y="83"/>
                  </a:cubicBezTo>
                  <a:cubicBezTo>
                    <a:pt x="0" y="87"/>
                    <a:pt x="0" y="90"/>
                    <a:pt x="0" y="93"/>
                  </a:cubicBezTo>
                  <a:cubicBezTo>
                    <a:pt x="0" y="96"/>
                    <a:pt x="0" y="99"/>
                    <a:pt x="0" y="103"/>
                  </a:cubicBezTo>
                  <a:cubicBezTo>
                    <a:pt x="1" y="104"/>
                    <a:pt x="1" y="106"/>
                    <a:pt x="1" y="107"/>
                  </a:cubicBezTo>
                  <a:cubicBezTo>
                    <a:pt x="1" y="109"/>
                    <a:pt x="2" y="110"/>
                    <a:pt x="2" y="112"/>
                  </a:cubicBezTo>
                  <a:cubicBezTo>
                    <a:pt x="2" y="113"/>
                    <a:pt x="3" y="115"/>
                    <a:pt x="3" y="116"/>
                  </a:cubicBezTo>
                  <a:cubicBezTo>
                    <a:pt x="4" y="119"/>
                    <a:pt x="5" y="122"/>
                    <a:pt x="6" y="125"/>
                  </a:cubicBezTo>
                  <a:cubicBezTo>
                    <a:pt x="6" y="127"/>
                    <a:pt x="7" y="128"/>
                    <a:pt x="7" y="129"/>
                  </a:cubicBezTo>
                  <a:cubicBezTo>
                    <a:pt x="8" y="131"/>
                    <a:pt x="9" y="132"/>
                    <a:pt x="9" y="134"/>
                  </a:cubicBezTo>
                  <a:cubicBezTo>
                    <a:pt x="10" y="134"/>
                    <a:pt x="10" y="135"/>
                    <a:pt x="10" y="136"/>
                  </a:cubicBezTo>
                  <a:cubicBezTo>
                    <a:pt x="11" y="137"/>
                    <a:pt x="12" y="138"/>
                    <a:pt x="12" y="140"/>
                  </a:cubicBezTo>
                  <a:cubicBezTo>
                    <a:pt x="15" y="143"/>
                    <a:pt x="17" y="147"/>
                    <a:pt x="20" y="151"/>
                  </a:cubicBezTo>
                  <a:cubicBezTo>
                    <a:pt x="21" y="152"/>
                    <a:pt x="23" y="154"/>
                    <a:pt x="24" y="156"/>
                  </a:cubicBezTo>
                  <a:cubicBezTo>
                    <a:pt x="25" y="157"/>
                    <a:pt x="26" y="158"/>
                    <a:pt x="27" y="159"/>
                  </a:cubicBezTo>
                  <a:cubicBezTo>
                    <a:pt x="28" y="160"/>
                    <a:pt x="29" y="161"/>
                    <a:pt x="31" y="162"/>
                  </a:cubicBezTo>
                  <a:cubicBezTo>
                    <a:pt x="36" y="167"/>
                    <a:pt x="41" y="171"/>
                    <a:pt x="47" y="174"/>
                  </a:cubicBezTo>
                  <a:cubicBezTo>
                    <a:pt x="48" y="175"/>
                    <a:pt x="50" y="176"/>
                    <a:pt x="51" y="176"/>
                  </a:cubicBezTo>
                  <a:cubicBezTo>
                    <a:pt x="54" y="178"/>
                    <a:pt x="56" y="179"/>
                    <a:pt x="59" y="180"/>
                  </a:cubicBezTo>
                  <a:cubicBezTo>
                    <a:pt x="61" y="181"/>
                    <a:pt x="62" y="181"/>
                    <a:pt x="63" y="182"/>
                  </a:cubicBezTo>
                  <a:cubicBezTo>
                    <a:pt x="73" y="185"/>
                    <a:pt x="83" y="186"/>
                    <a:pt x="93" y="186"/>
                  </a:cubicBezTo>
                  <a:cubicBezTo>
                    <a:pt x="96" y="186"/>
                    <a:pt x="98" y="186"/>
                    <a:pt x="100" y="18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99" y="156"/>
                    <a:pt x="99" y="155"/>
                    <a:pt x="99" y="154"/>
                  </a:cubicBezTo>
                  <a:cubicBezTo>
                    <a:pt x="97" y="153"/>
                    <a:pt x="96" y="150"/>
                    <a:pt x="95" y="148"/>
                  </a:cubicBezTo>
                  <a:cubicBezTo>
                    <a:pt x="95" y="147"/>
                    <a:pt x="94" y="146"/>
                    <a:pt x="93" y="145"/>
                  </a:cubicBezTo>
                  <a:cubicBezTo>
                    <a:pt x="93" y="145"/>
                    <a:pt x="92" y="144"/>
                    <a:pt x="91" y="144"/>
                  </a:cubicBezTo>
                  <a:cubicBezTo>
                    <a:pt x="91" y="143"/>
                    <a:pt x="90" y="142"/>
                    <a:pt x="91" y="141"/>
                  </a:cubicBezTo>
                  <a:cubicBezTo>
                    <a:pt x="91" y="140"/>
                    <a:pt x="93" y="139"/>
                    <a:pt x="93" y="138"/>
                  </a:cubicBezTo>
                  <a:cubicBezTo>
                    <a:pt x="93" y="138"/>
                    <a:pt x="92" y="137"/>
                    <a:pt x="91" y="136"/>
                  </a:cubicBezTo>
                  <a:cubicBezTo>
                    <a:pt x="91" y="135"/>
                    <a:pt x="92" y="134"/>
                    <a:pt x="92" y="133"/>
                  </a:cubicBezTo>
                  <a:cubicBezTo>
                    <a:pt x="92" y="132"/>
                    <a:pt x="93" y="132"/>
                    <a:pt x="93" y="131"/>
                  </a:cubicBezTo>
                  <a:cubicBezTo>
                    <a:pt x="93" y="131"/>
                    <a:pt x="94" y="131"/>
                    <a:pt x="94" y="130"/>
                  </a:cubicBezTo>
                  <a:cubicBezTo>
                    <a:pt x="95" y="130"/>
                    <a:pt x="95" y="129"/>
                    <a:pt x="95" y="129"/>
                  </a:cubicBezTo>
                  <a:cubicBezTo>
                    <a:pt x="96" y="128"/>
                    <a:pt x="97" y="127"/>
                    <a:pt x="98" y="126"/>
                  </a:cubicBezTo>
                  <a:cubicBezTo>
                    <a:pt x="98" y="126"/>
                    <a:pt x="98" y="122"/>
                    <a:pt x="98" y="121"/>
                  </a:cubicBezTo>
                  <a:cubicBezTo>
                    <a:pt x="98" y="120"/>
                    <a:pt x="97" y="119"/>
                    <a:pt x="97" y="119"/>
                  </a:cubicBezTo>
                  <a:cubicBezTo>
                    <a:pt x="96" y="117"/>
                    <a:pt x="96" y="116"/>
                    <a:pt x="95" y="116"/>
                  </a:cubicBezTo>
                  <a:cubicBezTo>
                    <a:pt x="94" y="116"/>
                    <a:pt x="93" y="117"/>
                    <a:pt x="93" y="117"/>
                  </a:cubicBezTo>
                  <a:cubicBezTo>
                    <a:pt x="93" y="118"/>
                    <a:pt x="93" y="119"/>
                    <a:pt x="92" y="119"/>
                  </a:cubicBezTo>
                  <a:cubicBezTo>
                    <a:pt x="91" y="119"/>
                    <a:pt x="91" y="118"/>
                    <a:pt x="89" y="118"/>
                  </a:cubicBezTo>
                  <a:cubicBezTo>
                    <a:pt x="89" y="117"/>
                    <a:pt x="88" y="117"/>
                    <a:pt x="88" y="117"/>
                  </a:cubicBezTo>
                  <a:cubicBezTo>
                    <a:pt x="87" y="117"/>
                    <a:pt x="86" y="115"/>
                    <a:pt x="85" y="115"/>
                  </a:cubicBezTo>
                  <a:cubicBezTo>
                    <a:pt x="84" y="114"/>
                    <a:pt x="84" y="115"/>
                    <a:pt x="83" y="114"/>
                  </a:cubicBezTo>
                  <a:cubicBezTo>
                    <a:pt x="83" y="113"/>
                    <a:pt x="83" y="112"/>
                    <a:pt x="83" y="112"/>
                  </a:cubicBezTo>
                  <a:cubicBezTo>
                    <a:pt x="82" y="111"/>
                    <a:pt x="81" y="109"/>
                    <a:pt x="80" y="108"/>
                  </a:cubicBezTo>
                  <a:cubicBezTo>
                    <a:pt x="79" y="108"/>
                    <a:pt x="78" y="108"/>
                    <a:pt x="77" y="108"/>
                  </a:cubicBezTo>
                  <a:cubicBezTo>
                    <a:pt x="76" y="107"/>
                    <a:pt x="76" y="107"/>
                    <a:pt x="75" y="107"/>
                  </a:cubicBezTo>
                  <a:cubicBezTo>
                    <a:pt x="74" y="107"/>
                    <a:pt x="74" y="107"/>
                    <a:pt x="73" y="107"/>
                  </a:cubicBezTo>
                  <a:cubicBezTo>
                    <a:pt x="71" y="106"/>
                    <a:pt x="70" y="102"/>
                    <a:pt x="68" y="103"/>
                  </a:cubicBezTo>
                  <a:cubicBezTo>
                    <a:pt x="67" y="103"/>
                    <a:pt x="66" y="104"/>
                    <a:pt x="65" y="104"/>
                  </a:cubicBezTo>
                  <a:cubicBezTo>
                    <a:pt x="64" y="104"/>
                    <a:pt x="62" y="103"/>
                    <a:pt x="61" y="102"/>
                  </a:cubicBezTo>
                  <a:cubicBezTo>
                    <a:pt x="60" y="102"/>
                    <a:pt x="58" y="101"/>
                    <a:pt x="57" y="101"/>
                  </a:cubicBezTo>
                  <a:cubicBezTo>
                    <a:pt x="57" y="100"/>
                    <a:pt x="56" y="100"/>
                    <a:pt x="55" y="99"/>
                  </a:cubicBezTo>
                  <a:cubicBezTo>
                    <a:pt x="55" y="99"/>
                    <a:pt x="54" y="99"/>
                    <a:pt x="54" y="99"/>
                  </a:cubicBezTo>
                  <a:cubicBezTo>
                    <a:pt x="53" y="99"/>
                    <a:pt x="52" y="98"/>
                    <a:pt x="51" y="97"/>
                  </a:cubicBezTo>
                  <a:cubicBezTo>
                    <a:pt x="51" y="97"/>
                    <a:pt x="50" y="96"/>
                    <a:pt x="50" y="95"/>
                  </a:cubicBezTo>
                  <a:cubicBezTo>
                    <a:pt x="50" y="95"/>
                    <a:pt x="51" y="94"/>
                    <a:pt x="51" y="93"/>
                  </a:cubicBezTo>
                  <a:cubicBezTo>
                    <a:pt x="51" y="91"/>
                    <a:pt x="49" y="89"/>
                    <a:pt x="48" y="88"/>
                  </a:cubicBezTo>
                  <a:cubicBezTo>
                    <a:pt x="47" y="87"/>
                    <a:pt x="46" y="86"/>
                    <a:pt x="45" y="85"/>
                  </a:cubicBezTo>
                  <a:cubicBezTo>
                    <a:pt x="45" y="84"/>
                    <a:pt x="45" y="84"/>
                    <a:pt x="45" y="83"/>
                  </a:cubicBezTo>
                  <a:cubicBezTo>
                    <a:pt x="45" y="83"/>
                    <a:pt x="44" y="82"/>
                    <a:pt x="44" y="81"/>
                  </a:cubicBezTo>
                  <a:cubicBezTo>
                    <a:pt x="43" y="80"/>
                    <a:pt x="42" y="79"/>
                    <a:pt x="42" y="78"/>
                  </a:cubicBezTo>
                  <a:cubicBezTo>
                    <a:pt x="42" y="77"/>
                    <a:pt x="42" y="76"/>
                    <a:pt x="42" y="75"/>
                  </a:cubicBezTo>
                  <a:cubicBezTo>
                    <a:pt x="41" y="73"/>
                    <a:pt x="38" y="74"/>
                    <a:pt x="39" y="76"/>
                  </a:cubicBezTo>
                  <a:cubicBezTo>
                    <a:pt x="39" y="77"/>
                    <a:pt x="40" y="78"/>
                    <a:pt x="40" y="79"/>
                  </a:cubicBezTo>
                  <a:cubicBezTo>
                    <a:pt x="40" y="79"/>
                    <a:pt x="40" y="80"/>
                    <a:pt x="41" y="81"/>
                  </a:cubicBezTo>
                  <a:cubicBezTo>
                    <a:pt x="41" y="82"/>
                    <a:pt x="42" y="82"/>
                    <a:pt x="42" y="83"/>
                  </a:cubicBezTo>
                  <a:cubicBezTo>
                    <a:pt x="42" y="85"/>
                    <a:pt x="42" y="86"/>
                    <a:pt x="43" y="87"/>
                  </a:cubicBezTo>
                  <a:cubicBezTo>
                    <a:pt x="43" y="88"/>
                    <a:pt x="44" y="88"/>
                    <a:pt x="44" y="89"/>
                  </a:cubicBezTo>
                  <a:cubicBezTo>
                    <a:pt x="43" y="90"/>
                    <a:pt x="42" y="89"/>
                    <a:pt x="42" y="88"/>
                  </a:cubicBezTo>
                  <a:cubicBezTo>
                    <a:pt x="41" y="88"/>
                    <a:pt x="40" y="87"/>
                    <a:pt x="40" y="86"/>
                  </a:cubicBezTo>
                  <a:cubicBezTo>
                    <a:pt x="40" y="86"/>
                    <a:pt x="40" y="85"/>
                    <a:pt x="40" y="84"/>
                  </a:cubicBezTo>
                  <a:cubicBezTo>
                    <a:pt x="40" y="83"/>
                    <a:pt x="37" y="83"/>
                    <a:pt x="37" y="81"/>
                  </a:cubicBezTo>
                  <a:cubicBezTo>
                    <a:pt x="37" y="81"/>
                    <a:pt x="38" y="80"/>
                    <a:pt x="38" y="80"/>
                  </a:cubicBezTo>
                  <a:cubicBezTo>
                    <a:pt x="38" y="79"/>
                    <a:pt x="37" y="78"/>
                    <a:pt x="37" y="77"/>
                  </a:cubicBezTo>
                  <a:cubicBezTo>
                    <a:pt x="36" y="76"/>
                    <a:pt x="36" y="75"/>
                    <a:pt x="36" y="74"/>
                  </a:cubicBezTo>
                  <a:cubicBezTo>
                    <a:pt x="36" y="73"/>
                    <a:pt x="36" y="72"/>
                    <a:pt x="36" y="71"/>
                  </a:cubicBezTo>
                  <a:cubicBezTo>
                    <a:pt x="36" y="70"/>
                    <a:pt x="35" y="69"/>
                    <a:pt x="34" y="69"/>
                  </a:cubicBezTo>
                  <a:cubicBezTo>
                    <a:pt x="33" y="69"/>
                    <a:pt x="32" y="69"/>
                    <a:pt x="32" y="68"/>
                  </a:cubicBezTo>
                  <a:cubicBezTo>
                    <a:pt x="32" y="67"/>
                    <a:pt x="31" y="66"/>
                    <a:pt x="31" y="65"/>
                  </a:cubicBezTo>
                  <a:cubicBezTo>
                    <a:pt x="31" y="64"/>
                    <a:pt x="31" y="63"/>
                    <a:pt x="31" y="62"/>
                  </a:cubicBezTo>
                  <a:cubicBezTo>
                    <a:pt x="31" y="60"/>
                    <a:pt x="31" y="59"/>
                    <a:pt x="31" y="58"/>
                  </a:cubicBezTo>
                  <a:cubicBezTo>
                    <a:pt x="32" y="57"/>
                    <a:pt x="33" y="56"/>
                    <a:pt x="33" y="55"/>
                  </a:cubicBezTo>
                  <a:cubicBezTo>
                    <a:pt x="34" y="55"/>
                    <a:pt x="34" y="54"/>
                    <a:pt x="34" y="53"/>
                  </a:cubicBezTo>
                  <a:cubicBezTo>
                    <a:pt x="35" y="52"/>
                    <a:pt x="36" y="51"/>
                    <a:pt x="37" y="49"/>
                  </a:cubicBezTo>
                  <a:cubicBezTo>
                    <a:pt x="39" y="48"/>
                    <a:pt x="40" y="47"/>
                    <a:pt x="40" y="45"/>
                  </a:cubicBezTo>
                  <a:cubicBezTo>
                    <a:pt x="41" y="44"/>
                    <a:pt x="41" y="43"/>
                    <a:pt x="41" y="43"/>
                  </a:cubicBezTo>
                  <a:cubicBezTo>
                    <a:pt x="41" y="42"/>
                    <a:pt x="39" y="41"/>
                    <a:pt x="39" y="40"/>
                  </a:cubicBezTo>
                  <a:cubicBezTo>
                    <a:pt x="39" y="39"/>
                    <a:pt x="40" y="39"/>
                    <a:pt x="41" y="38"/>
                  </a:cubicBezTo>
                  <a:cubicBezTo>
                    <a:pt x="41" y="38"/>
                    <a:pt x="41" y="37"/>
                    <a:pt x="41" y="36"/>
                  </a:cubicBezTo>
                  <a:cubicBezTo>
                    <a:pt x="41" y="35"/>
                    <a:pt x="40" y="34"/>
                    <a:pt x="41" y="33"/>
                  </a:cubicBezTo>
                  <a:cubicBezTo>
                    <a:pt x="41" y="33"/>
                    <a:pt x="42" y="32"/>
                    <a:pt x="41" y="31"/>
                  </a:cubicBezTo>
                  <a:cubicBezTo>
                    <a:pt x="41" y="30"/>
                    <a:pt x="40" y="32"/>
                    <a:pt x="39" y="31"/>
                  </a:cubicBezTo>
                  <a:cubicBezTo>
                    <a:pt x="38" y="31"/>
                    <a:pt x="39" y="30"/>
                    <a:pt x="39" y="29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7"/>
                    <a:pt x="40" y="26"/>
                    <a:pt x="40" y="26"/>
                  </a:cubicBezTo>
                  <a:cubicBezTo>
                    <a:pt x="39" y="26"/>
                    <a:pt x="39" y="25"/>
                    <a:pt x="38" y="24"/>
                  </a:cubicBezTo>
                  <a:cubicBezTo>
                    <a:pt x="49" y="15"/>
                    <a:pt x="63" y="9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7"/>
                    <a:pt x="78" y="7"/>
                  </a:cubicBezTo>
                  <a:cubicBezTo>
                    <a:pt x="79" y="6"/>
                    <a:pt x="80" y="7"/>
                    <a:pt x="81" y="7"/>
                  </a:cubicBezTo>
                  <a:cubicBezTo>
                    <a:pt x="82" y="7"/>
                    <a:pt x="83" y="6"/>
                    <a:pt x="84" y="7"/>
                  </a:cubicBezTo>
                  <a:cubicBezTo>
                    <a:pt x="86" y="7"/>
                    <a:pt x="88" y="9"/>
                    <a:pt x="90" y="8"/>
                  </a:cubicBezTo>
                  <a:cubicBezTo>
                    <a:pt x="90" y="7"/>
                    <a:pt x="90" y="7"/>
                    <a:pt x="90" y="6"/>
                  </a:cubicBezTo>
                  <a:cubicBezTo>
                    <a:pt x="91" y="6"/>
                    <a:pt x="91" y="5"/>
                    <a:pt x="91" y="5"/>
                  </a:cubicBezTo>
                  <a:cubicBezTo>
                    <a:pt x="92" y="5"/>
                    <a:pt x="93" y="5"/>
                    <a:pt x="93" y="5"/>
                  </a:cubicBezTo>
                  <a:cubicBezTo>
                    <a:pt x="96" y="5"/>
                    <a:pt x="98" y="5"/>
                    <a:pt x="100" y="5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8" y="0"/>
                    <a:pt x="97" y="0"/>
                    <a:pt x="95" y="0"/>
                  </a:cubicBezTo>
                  <a:cubicBezTo>
                    <a:pt x="94" y="0"/>
                    <a:pt x="94" y="0"/>
                    <a:pt x="93" y="0"/>
                  </a:cubicBezTo>
                  <a:cubicBezTo>
                    <a:pt x="92" y="0"/>
                    <a:pt x="91" y="0"/>
                    <a:pt x="90" y="0"/>
                  </a:cubicBezTo>
                  <a:cubicBezTo>
                    <a:pt x="81" y="0"/>
                    <a:pt x="72" y="2"/>
                    <a:pt x="63" y="5"/>
                  </a:cubicBezTo>
                  <a:cubicBezTo>
                    <a:pt x="62" y="5"/>
                    <a:pt x="61" y="6"/>
                    <a:pt x="59" y="6"/>
                  </a:cubicBezTo>
                  <a:cubicBezTo>
                    <a:pt x="59" y="6"/>
                    <a:pt x="58" y="6"/>
                    <a:pt x="58" y="7"/>
                  </a:cubicBezTo>
                  <a:cubicBezTo>
                    <a:pt x="57" y="7"/>
                    <a:pt x="56" y="7"/>
                    <a:pt x="55" y="8"/>
                  </a:cubicBezTo>
                  <a:cubicBezTo>
                    <a:pt x="54" y="9"/>
                    <a:pt x="52" y="9"/>
                    <a:pt x="51" y="10"/>
                  </a:cubicBezTo>
                  <a:cubicBezTo>
                    <a:pt x="49" y="11"/>
                    <a:pt x="48" y="11"/>
                    <a:pt x="47" y="12"/>
                  </a:cubicBezTo>
                  <a:cubicBezTo>
                    <a:pt x="42" y="15"/>
                    <a:pt x="37" y="19"/>
                    <a:pt x="32" y="22"/>
                  </a:cubicBezTo>
                  <a:cubicBezTo>
                    <a:pt x="32" y="23"/>
                    <a:pt x="31" y="23"/>
                    <a:pt x="31" y="24"/>
                  </a:cubicBezTo>
                  <a:cubicBezTo>
                    <a:pt x="29" y="25"/>
                    <a:pt x="28" y="26"/>
                    <a:pt x="27" y="27"/>
                  </a:cubicBezTo>
                  <a:cubicBezTo>
                    <a:pt x="26" y="28"/>
                    <a:pt x="25" y="29"/>
                    <a:pt x="24" y="30"/>
                  </a:cubicBezTo>
                  <a:cubicBezTo>
                    <a:pt x="23" y="32"/>
                    <a:pt x="21" y="34"/>
                    <a:pt x="20" y="35"/>
                  </a:cubicBezTo>
                  <a:cubicBezTo>
                    <a:pt x="17" y="39"/>
                    <a:pt x="15" y="43"/>
                    <a:pt x="12" y="47"/>
                  </a:cubicBezTo>
                  <a:cubicBezTo>
                    <a:pt x="12" y="48"/>
                    <a:pt x="11" y="49"/>
                    <a:pt x="10" y="51"/>
                  </a:cubicBezTo>
                  <a:cubicBezTo>
                    <a:pt x="10" y="51"/>
                    <a:pt x="10" y="52"/>
                    <a:pt x="9" y="53"/>
                  </a:cubicBezTo>
                  <a:cubicBezTo>
                    <a:pt x="8" y="55"/>
                    <a:pt x="7" y="57"/>
                    <a:pt x="6" y="59"/>
                  </a:cubicBezTo>
                  <a:cubicBezTo>
                    <a:pt x="6" y="60"/>
                    <a:pt x="6" y="60"/>
                    <a:pt x="6" y="61"/>
                  </a:cubicBezTo>
                  <a:cubicBezTo>
                    <a:pt x="5" y="64"/>
                    <a:pt x="4" y="67"/>
                    <a:pt x="3" y="70"/>
                  </a:cubicBezTo>
                  <a:cubicBezTo>
                    <a:pt x="3" y="71"/>
                    <a:pt x="2" y="73"/>
                    <a:pt x="2" y="74"/>
                  </a:cubicBezTo>
                  <a:close/>
                  <a:moveTo>
                    <a:pt x="100" y="73"/>
                  </a:moveTo>
                  <a:cubicBezTo>
                    <a:pt x="100" y="116"/>
                    <a:pt x="100" y="116"/>
                    <a:pt x="100" y="116"/>
                  </a:cubicBezTo>
                  <a:cubicBezTo>
                    <a:pt x="100" y="117"/>
                    <a:pt x="99" y="117"/>
                    <a:pt x="99" y="117"/>
                  </a:cubicBezTo>
                  <a:cubicBezTo>
                    <a:pt x="98" y="117"/>
                    <a:pt x="97" y="116"/>
                    <a:pt x="96" y="115"/>
                  </a:cubicBezTo>
                  <a:cubicBezTo>
                    <a:pt x="94" y="114"/>
                    <a:pt x="93" y="116"/>
                    <a:pt x="91" y="116"/>
                  </a:cubicBezTo>
                  <a:cubicBezTo>
                    <a:pt x="89" y="116"/>
                    <a:pt x="87" y="113"/>
                    <a:pt x="87" y="112"/>
                  </a:cubicBezTo>
                  <a:cubicBezTo>
                    <a:pt x="87" y="111"/>
                    <a:pt x="88" y="109"/>
                    <a:pt x="88" y="108"/>
                  </a:cubicBezTo>
                  <a:cubicBezTo>
                    <a:pt x="88" y="107"/>
                    <a:pt x="88" y="106"/>
                    <a:pt x="88" y="105"/>
                  </a:cubicBezTo>
                  <a:cubicBezTo>
                    <a:pt x="88" y="104"/>
                    <a:pt x="87" y="103"/>
                    <a:pt x="86" y="103"/>
                  </a:cubicBezTo>
                  <a:cubicBezTo>
                    <a:pt x="84" y="103"/>
                    <a:pt x="82" y="104"/>
                    <a:pt x="79" y="103"/>
                  </a:cubicBezTo>
                  <a:cubicBezTo>
                    <a:pt x="79" y="102"/>
                    <a:pt x="80" y="102"/>
                    <a:pt x="80" y="101"/>
                  </a:cubicBezTo>
                  <a:cubicBezTo>
                    <a:pt x="80" y="101"/>
                    <a:pt x="80" y="100"/>
                    <a:pt x="80" y="100"/>
                  </a:cubicBezTo>
                  <a:cubicBezTo>
                    <a:pt x="81" y="99"/>
                    <a:pt x="81" y="99"/>
                    <a:pt x="82" y="98"/>
                  </a:cubicBezTo>
                  <a:cubicBezTo>
                    <a:pt x="82" y="97"/>
                    <a:pt x="82" y="97"/>
                    <a:pt x="82" y="96"/>
                  </a:cubicBezTo>
                  <a:cubicBezTo>
                    <a:pt x="82" y="95"/>
                    <a:pt x="83" y="95"/>
                    <a:pt x="83" y="94"/>
                  </a:cubicBezTo>
                  <a:cubicBezTo>
                    <a:pt x="83" y="94"/>
                    <a:pt x="83" y="93"/>
                    <a:pt x="82" y="93"/>
                  </a:cubicBezTo>
                  <a:cubicBezTo>
                    <a:pt x="80" y="93"/>
                    <a:pt x="79" y="93"/>
                    <a:pt x="78" y="93"/>
                  </a:cubicBezTo>
                  <a:cubicBezTo>
                    <a:pt x="76" y="94"/>
                    <a:pt x="77" y="97"/>
                    <a:pt x="75" y="98"/>
                  </a:cubicBezTo>
                  <a:cubicBezTo>
                    <a:pt x="74" y="98"/>
                    <a:pt x="73" y="98"/>
                    <a:pt x="72" y="98"/>
                  </a:cubicBezTo>
                  <a:cubicBezTo>
                    <a:pt x="71" y="98"/>
                    <a:pt x="70" y="99"/>
                    <a:pt x="70" y="99"/>
                  </a:cubicBezTo>
                  <a:cubicBezTo>
                    <a:pt x="69" y="99"/>
                    <a:pt x="67" y="98"/>
                    <a:pt x="67" y="97"/>
                  </a:cubicBezTo>
                  <a:cubicBezTo>
                    <a:pt x="66" y="97"/>
                    <a:pt x="65" y="94"/>
                    <a:pt x="65" y="94"/>
                  </a:cubicBezTo>
                  <a:cubicBezTo>
                    <a:pt x="64" y="91"/>
                    <a:pt x="65" y="88"/>
                    <a:pt x="66" y="86"/>
                  </a:cubicBezTo>
                  <a:cubicBezTo>
                    <a:pt x="66" y="86"/>
                    <a:pt x="67" y="85"/>
                    <a:pt x="67" y="85"/>
                  </a:cubicBezTo>
                  <a:cubicBezTo>
                    <a:pt x="67" y="84"/>
                    <a:pt x="67" y="83"/>
                    <a:pt x="67" y="82"/>
                  </a:cubicBezTo>
                  <a:cubicBezTo>
                    <a:pt x="68" y="81"/>
                    <a:pt x="69" y="80"/>
                    <a:pt x="71" y="79"/>
                  </a:cubicBezTo>
                  <a:cubicBezTo>
                    <a:pt x="72" y="79"/>
                    <a:pt x="73" y="77"/>
                    <a:pt x="75" y="77"/>
                  </a:cubicBezTo>
                  <a:cubicBezTo>
                    <a:pt x="76" y="77"/>
                    <a:pt x="77" y="78"/>
                    <a:pt x="78" y="78"/>
                  </a:cubicBezTo>
                  <a:cubicBezTo>
                    <a:pt x="79" y="78"/>
                    <a:pt x="79" y="78"/>
                    <a:pt x="80" y="78"/>
                  </a:cubicBezTo>
                  <a:cubicBezTo>
                    <a:pt x="82" y="79"/>
                    <a:pt x="82" y="77"/>
                    <a:pt x="84" y="76"/>
                  </a:cubicBezTo>
                  <a:cubicBezTo>
                    <a:pt x="85" y="76"/>
                    <a:pt x="87" y="76"/>
                    <a:pt x="88" y="76"/>
                  </a:cubicBezTo>
                  <a:cubicBezTo>
                    <a:pt x="89" y="76"/>
                    <a:pt x="90" y="77"/>
                    <a:pt x="90" y="77"/>
                  </a:cubicBezTo>
                  <a:cubicBezTo>
                    <a:pt x="91" y="77"/>
                    <a:pt x="92" y="77"/>
                    <a:pt x="92" y="77"/>
                  </a:cubicBezTo>
                  <a:cubicBezTo>
                    <a:pt x="93" y="77"/>
                    <a:pt x="94" y="78"/>
                    <a:pt x="94" y="79"/>
                  </a:cubicBezTo>
                  <a:cubicBezTo>
                    <a:pt x="94" y="80"/>
                    <a:pt x="93" y="81"/>
                    <a:pt x="93" y="82"/>
                  </a:cubicBezTo>
                  <a:cubicBezTo>
                    <a:pt x="94" y="83"/>
                    <a:pt x="96" y="83"/>
                    <a:pt x="97" y="83"/>
                  </a:cubicBezTo>
                  <a:cubicBezTo>
                    <a:pt x="98" y="83"/>
                    <a:pt x="98" y="81"/>
                    <a:pt x="97" y="80"/>
                  </a:cubicBezTo>
                  <a:cubicBezTo>
                    <a:pt x="97" y="80"/>
                    <a:pt x="98" y="79"/>
                    <a:pt x="97" y="79"/>
                  </a:cubicBezTo>
                  <a:cubicBezTo>
                    <a:pt x="97" y="78"/>
                    <a:pt x="97" y="78"/>
                    <a:pt x="97" y="77"/>
                  </a:cubicBezTo>
                  <a:cubicBezTo>
                    <a:pt x="97" y="75"/>
                    <a:pt x="98" y="74"/>
                    <a:pt x="10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0" name="Freeform 74"/>
            <p:cNvSpPr>
              <a:spLocks/>
            </p:cNvSpPr>
            <p:nvPr/>
          </p:nvSpPr>
          <p:spPr bwMode="auto">
            <a:xfrm>
              <a:off x="-4767263" y="6270625"/>
              <a:ext cx="231775" cy="228600"/>
            </a:xfrm>
            <a:custGeom>
              <a:avLst/>
              <a:gdLst>
                <a:gd name="T0" fmla="*/ 14 w 62"/>
                <a:gd name="T1" fmla="*/ 56 h 61"/>
                <a:gd name="T2" fmla="*/ 31 w 62"/>
                <a:gd name="T3" fmla="*/ 61 h 61"/>
                <a:gd name="T4" fmla="*/ 62 w 62"/>
                <a:gd name="T5" fmla="*/ 31 h 61"/>
                <a:gd name="T6" fmla="*/ 31 w 62"/>
                <a:gd name="T7" fmla="*/ 0 h 61"/>
                <a:gd name="T8" fmla="*/ 0 w 62"/>
                <a:gd name="T9" fmla="*/ 26 h 61"/>
                <a:gd name="T10" fmla="*/ 31 w 62"/>
                <a:gd name="T11" fmla="*/ 26 h 61"/>
                <a:gd name="T12" fmla="*/ 41 w 62"/>
                <a:gd name="T13" fmla="*/ 26 h 61"/>
                <a:gd name="T14" fmla="*/ 34 w 62"/>
                <a:gd name="T15" fmla="*/ 34 h 61"/>
                <a:gd name="T16" fmla="*/ 14 w 62"/>
                <a:gd name="T17" fmla="*/ 5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1">
                  <a:moveTo>
                    <a:pt x="14" y="56"/>
                  </a:moveTo>
                  <a:cubicBezTo>
                    <a:pt x="19" y="60"/>
                    <a:pt x="25" y="61"/>
                    <a:pt x="31" y="61"/>
                  </a:cubicBezTo>
                  <a:cubicBezTo>
                    <a:pt x="48" y="61"/>
                    <a:pt x="62" y="48"/>
                    <a:pt x="62" y="31"/>
                  </a:cubicBezTo>
                  <a:cubicBezTo>
                    <a:pt x="62" y="14"/>
                    <a:pt x="48" y="0"/>
                    <a:pt x="31" y="0"/>
                  </a:cubicBezTo>
                  <a:cubicBezTo>
                    <a:pt x="15" y="0"/>
                    <a:pt x="3" y="11"/>
                    <a:pt x="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4" y="34"/>
                    <a:pt x="34" y="34"/>
                    <a:pt x="34" y="34"/>
                  </a:cubicBezTo>
                  <a:lnTo>
                    <a:pt x="14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1" name="Freeform 75"/>
            <p:cNvSpPr>
              <a:spLocks/>
            </p:cNvSpPr>
            <p:nvPr/>
          </p:nvSpPr>
          <p:spPr bwMode="auto">
            <a:xfrm>
              <a:off x="-5129213" y="6386513"/>
              <a:ext cx="477838" cy="447675"/>
            </a:xfrm>
            <a:custGeom>
              <a:avLst/>
              <a:gdLst>
                <a:gd name="T0" fmla="*/ 57 w 127"/>
                <a:gd name="T1" fmla="*/ 63 h 119"/>
                <a:gd name="T2" fmla="*/ 57 w 127"/>
                <a:gd name="T3" fmla="*/ 67 h 119"/>
                <a:gd name="T4" fmla="*/ 57 w 127"/>
                <a:gd name="T5" fmla="*/ 70 h 119"/>
                <a:gd name="T6" fmla="*/ 57 w 127"/>
                <a:gd name="T7" fmla="*/ 109 h 119"/>
                <a:gd name="T8" fmla="*/ 42 w 127"/>
                <a:gd name="T9" fmla="*/ 119 h 119"/>
                <a:gd name="T10" fmla="*/ 83 w 127"/>
                <a:gd name="T11" fmla="*/ 119 h 119"/>
                <a:gd name="T12" fmla="*/ 70 w 127"/>
                <a:gd name="T13" fmla="*/ 109 h 119"/>
                <a:gd name="T14" fmla="*/ 70 w 127"/>
                <a:gd name="T15" fmla="*/ 70 h 119"/>
                <a:gd name="T16" fmla="*/ 70 w 127"/>
                <a:gd name="T17" fmla="*/ 67 h 119"/>
                <a:gd name="T18" fmla="*/ 70 w 127"/>
                <a:gd name="T19" fmla="*/ 63 h 119"/>
                <a:gd name="T20" fmla="*/ 106 w 127"/>
                <a:gd name="T21" fmla="*/ 23 h 119"/>
                <a:gd name="T22" fmla="*/ 127 w 127"/>
                <a:gd name="T23" fmla="*/ 0 h 119"/>
                <a:gd name="T24" fmla="*/ 96 w 127"/>
                <a:gd name="T25" fmla="*/ 0 h 119"/>
                <a:gd name="T26" fmla="*/ 0 w 127"/>
                <a:gd name="T27" fmla="*/ 0 h 119"/>
                <a:gd name="T28" fmla="*/ 57 w 127"/>
                <a:gd name="T29" fmla="*/ 6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7" h="119">
                  <a:moveTo>
                    <a:pt x="57" y="63"/>
                  </a:moveTo>
                  <a:cubicBezTo>
                    <a:pt x="57" y="67"/>
                    <a:pt x="57" y="67"/>
                    <a:pt x="57" y="67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8" y="110"/>
                    <a:pt x="42" y="114"/>
                    <a:pt x="42" y="119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83" y="114"/>
                    <a:pt x="78" y="110"/>
                    <a:pt x="70" y="109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0" y="67"/>
                    <a:pt x="70" y="67"/>
                    <a:pt x="70" y="67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7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2" name="Freeform 76"/>
            <p:cNvSpPr>
              <a:spLocks/>
            </p:cNvSpPr>
            <p:nvPr/>
          </p:nvSpPr>
          <p:spPr bwMode="auto">
            <a:xfrm>
              <a:off x="-2576513" y="8853488"/>
              <a:ext cx="539750" cy="142875"/>
            </a:xfrm>
            <a:custGeom>
              <a:avLst/>
              <a:gdLst>
                <a:gd name="T0" fmla="*/ 222 w 340"/>
                <a:gd name="T1" fmla="*/ 45 h 90"/>
                <a:gd name="T2" fmla="*/ 118 w 340"/>
                <a:gd name="T3" fmla="*/ 45 h 90"/>
                <a:gd name="T4" fmla="*/ 118 w 340"/>
                <a:gd name="T5" fmla="*/ 0 h 90"/>
                <a:gd name="T6" fmla="*/ 0 w 340"/>
                <a:gd name="T7" fmla="*/ 0 h 90"/>
                <a:gd name="T8" fmla="*/ 0 w 340"/>
                <a:gd name="T9" fmla="*/ 90 h 90"/>
                <a:gd name="T10" fmla="*/ 340 w 340"/>
                <a:gd name="T11" fmla="*/ 90 h 90"/>
                <a:gd name="T12" fmla="*/ 340 w 340"/>
                <a:gd name="T13" fmla="*/ 0 h 90"/>
                <a:gd name="T14" fmla="*/ 222 w 340"/>
                <a:gd name="T15" fmla="*/ 0 h 90"/>
                <a:gd name="T16" fmla="*/ 222 w 340"/>
                <a:gd name="T17" fmla="*/ 4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90">
                  <a:moveTo>
                    <a:pt x="222" y="45"/>
                  </a:moveTo>
                  <a:lnTo>
                    <a:pt x="118" y="45"/>
                  </a:lnTo>
                  <a:lnTo>
                    <a:pt x="118" y="0"/>
                  </a:lnTo>
                  <a:lnTo>
                    <a:pt x="0" y="0"/>
                  </a:lnTo>
                  <a:lnTo>
                    <a:pt x="0" y="90"/>
                  </a:lnTo>
                  <a:lnTo>
                    <a:pt x="340" y="90"/>
                  </a:lnTo>
                  <a:lnTo>
                    <a:pt x="340" y="0"/>
                  </a:lnTo>
                  <a:lnTo>
                    <a:pt x="222" y="0"/>
                  </a:lnTo>
                  <a:lnTo>
                    <a:pt x="222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3" name="Rectangle 77"/>
            <p:cNvSpPr>
              <a:spLocks noChangeArrowheads="1"/>
            </p:cNvSpPr>
            <p:nvPr/>
          </p:nvSpPr>
          <p:spPr bwMode="auto">
            <a:xfrm>
              <a:off x="-2359025" y="8853488"/>
              <a:ext cx="104775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4" name="Freeform 78"/>
            <p:cNvSpPr>
              <a:spLocks noEditPoints="1"/>
            </p:cNvSpPr>
            <p:nvPr/>
          </p:nvSpPr>
          <p:spPr bwMode="auto">
            <a:xfrm>
              <a:off x="-2576513" y="8537575"/>
              <a:ext cx="539750" cy="285750"/>
            </a:xfrm>
            <a:custGeom>
              <a:avLst/>
              <a:gdLst>
                <a:gd name="T0" fmla="*/ 253 w 340"/>
                <a:gd name="T1" fmla="*/ 0 h 180"/>
                <a:gd name="T2" fmla="*/ 170 w 340"/>
                <a:gd name="T3" fmla="*/ 0 h 180"/>
                <a:gd name="T4" fmla="*/ 170 w 340"/>
                <a:gd name="T5" fmla="*/ 31 h 180"/>
                <a:gd name="T6" fmla="*/ 224 w 340"/>
                <a:gd name="T7" fmla="*/ 31 h 180"/>
                <a:gd name="T8" fmla="*/ 224 w 340"/>
                <a:gd name="T9" fmla="*/ 67 h 180"/>
                <a:gd name="T10" fmla="*/ 170 w 340"/>
                <a:gd name="T11" fmla="*/ 67 h 180"/>
                <a:gd name="T12" fmla="*/ 170 w 340"/>
                <a:gd name="T13" fmla="*/ 180 h 180"/>
                <a:gd name="T14" fmla="*/ 222 w 340"/>
                <a:gd name="T15" fmla="*/ 180 h 180"/>
                <a:gd name="T16" fmla="*/ 340 w 340"/>
                <a:gd name="T17" fmla="*/ 180 h 180"/>
                <a:gd name="T18" fmla="*/ 340 w 340"/>
                <a:gd name="T19" fmla="*/ 67 h 180"/>
                <a:gd name="T20" fmla="*/ 253 w 340"/>
                <a:gd name="T21" fmla="*/ 67 h 180"/>
                <a:gd name="T22" fmla="*/ 253 w 340"/>
                <a:gd name="T23" fmla="*/ 0 h 180"/>
                <a:gd name="T24" fmla="*/ 170 w 340"/>
                <a:gd name="T25" fmla="*/ 0 h 180"/>
                <a:gd name="T26" fmla="*/ 87 w 340"/>
                <a:gd name="T27" fmla="*/ 0 h 180"/>
                <a:gd name="T28" fmla="*/ 87 w 340"/>
                <a:gd name="T29" fmla="*/ 67 h 180"/>
                <a:gd name="T30" fmla="*/ 0 w 340"/>
                <a:gd name="T31" fmla="*/ 67 h 180"/>
                <a:gd name="T32" fmla="*/ 0 w 340"/>
                <a:gd name="T33" fmla="*/ 180 h 180"/>
                <a:gd name="T34" fmla="*/ 118 w 340"/>
                <a:gd name="T35" fmla="*/ 180 h 180"/>
                <a:gd name="T36" fmla="*/ 170 w 340"/>
                <a:gd name="T37" fmla="*/ 180 h 180"/>
                <a:gd name="T38" fmla="*/ 170 w 340"/>
                <a:gd name="T39" fmla="*/ 67 h 180"/>
                <a:gd name="T40" fmla="*/ 116 w 340"/>
                <a:gd name="T41" fmla="*/ 67 h 180"/>
                <a:gd name="T42" fmla="*/ 116 w 340"/>
                <a:gd name="T43" fmla="*/ 67 h 180"/>
                <a:gd name="T44" fmla="*/ 116 w 340"/>
                <a:gd name="T45" fmla="*/ 31 h 180"/>
                <a:gd name="T46" fmla="*/ 170 w 340"/>
                <a:gd name="T47" fmla="*/ 31 h 180"/>
                <a:gd name="T48" fmla="*/ 170 w 340"/>
                <a:gd name="T4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0" h="180">
                  <a:moveTo>
                    <a:pt x="253" y="0"/>
                  </a:moveTo>
                  <a:lnTo>
                    <a:pt x="170" y="0"/>
                  </a:lnTo>
                  <a:lnTo>
                    <a:pt x="170" y="31"/>
                  </a:lnTo>
                  <a:lnTo>
                    <a:pt x="224" y="31"/>
                  </a:lnTo>
                  <a:lnTo>
                    <a:pt x="224" y="67"/>
                  </a:lnTo>
                  <a:lnTo>
                    <a:pt x="170" y="67"/>
                  </a:lnTo>
                  <a:lnTo>
                    <a:pt x="170" y="180"/>
                  </a:lnTo>
                  <a:lnTo>
                    <a:pt x="222" y="180"/>
                  </a:lnTo>
                  <a:lnTo>
                    <a:pt x="340" y="180"/>
                  </a:lnTo>
                  <a:lnTo>
                    <a:pt x="340" y="67"/>
                  </a:lnTo>
                  <a:lnTo>
                    <a:pt x="253" y="67"/>
                  </a:lnTo>
                  <a:lnTo>
                    <a:pt x="253" y="0"/>
                  </a:lnTo>
                  <a:close/>
                  <a:moveTo>
                    <a:pt x="170" y="0"/>
                  </a:moveTo>
                  <a:lnTo>
                    <a:pt x="87" y="0"/>
                  </a:lnTo>
                  <a:lnTo>
                    <a:pt x="87" y="67"/>
                  </a:lnTo>
                  <a:lnTo>
                    <a:pt x="0" y="67"/>
                  </a:lnTo>
                  <a:lnTo>
                    <a:pt x="0" y="180"/>
                  </a:lnTo>
                  <a:lnTo>
                    <a:pt x="118" y="180"/>
                  </a:lnTo>
                  <a:lnTo>
                    <a:pt x="170" y="180"/>
                  </a:lnTo>
                  <a:lnTo>
                    <a:pt x="170" y="67"/>
                  </a:lnTo>
                  <a:lnTo>
                    <a:pt x="116" y="67"/>
                  </a:lnTo>
                  <a:lnTo>
                    <a:pt x="116" y="67"/>
                  </a:lnTo>
                  <a:lnTo>
                    <a:pt x="116" y="31"/>
                  </a:lnTo>
                  <a:lnTo>
                    <a:pt x="170" y="31"/>
                  </a:lnTo>
                  <a:lnTo>
                    <a:pt x="1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5" name="Freeform 79"/>
            <p:cNvSpPr>
              <a:spLocks/>
            </p:cNvSpPr>
            <p:nvPr/>
          </p:nvSpPr>
          <p:spPr bwMode="auto">
            <a:xfrm>
              <a:off x="-6281738" y="1944688"/>
              <a:ext cx="393700" cy="349250"/>
            </a:xfrm>
            <a:custGeom>
              <a:avLst/>
              <a:gdLst>
                <a:gd name="T0" fmla="*/ 0 w 248"/>
                <a:gd name="T1" fmla="*/ 88 h 220"/>
                <a:gd name="T2" fmla="*/ 0 w 248"/>
                <a:gd name="T3" fmla="*/ 189 h 220"/>
                <a:gd name="T4" fmla="*/ 5 w 248"/>
                <a:gd name="T5" fmla="*/ 189 h 220"/>
                <a:gd name="T6" fmla="*/ 40 w 248"/>
                <a:gd name="T7" fmla="*/ 189 h 220"/>
                <a:gd name="T8" fmla="*/ 50 w 248"/>
                <a:gd name="T9" fmla="*/ 189 h 220"/>
                <a:gd name="T10" fmla="*/ 50 w 248"/>
                <a:gd name="T11" fmla="*/ 199 h 220"/>
                <a:gd name="T12" fmla="*/ 50 w 248"/>
                <a:gd name="T13" fmla="*/ 220 h 220"/>
                <a:gd name="T14" fmla="*/ 64 w 248"/>
                <a:gd name="T15" fmla="*/ 220 h 220"/>
                <a:gd name="T16" fmla="*/ 64 w 248"/>
                <a:gd name="T17" fmla="*/ 199 h 220"/>
                <a:gd name="T18" fmla="*/ 64 w 248"/>
                <a:gd name="T19" fmla="*/ 189 h 220"/>
                <a:gd name="T20" fmla="*/ 73 w 248"/>
                <a:gd name="T21" fmla="*/ 189 h 220"/>
                <a:gd name="T22" fmla="*/ 109 w 248"/>
                <a:gd name="T23" fmla="*/ 189 h 220"/>
                <a:gd name="T24" fmla="*/ 118 w 248"/>
                <a:gd name="T25" fmla="*/ 189 h 220"/>
                <a:gd name="T26" fmla="*/ 118 w 248"/>
                <a:gd name="T27" fmla="*/ 199 h 220"/>
                <a:gd name="T28" fmla="*/ 118 w 248"/>
                <a:gd name="T29" fmla="*/ 220 h 220"/>
                <a:gd name="T30" fmla="*/ 130 w 248"/>
                <a:gd name="T31" fmla="*/ 220 h 220"/>
                <a:gd name="T32" fmla="*/ 130 w 248"/>
                <a:gd name="T33" fmla="*/ 199 h 220"/>
                <a:gd name="T34" fmla="*/ 130 w 248"/>
                <a:gd name="T35" fmla="*/ 189 h 220"/>
                <a:gd name="T36" fmla="*/ 139 w 248"/>
                <a:gd name="T37" fmla="*/ 189 h 220"/>
                <a:gd name="T38" fmla="*/ 175 w 248"/>
                <a:gd name="T39" fmla="*/ 189 h 220"/>
                <a:gd name="T40" fmla="*/ 184 w 248"/>
                <a:gd name="T41" fmla="*/ 189 h 220"/>
                <a:gd name="T42" fmla="*/ 184 w 248"/>
                <a:gd name="T43" fmla="*/ 199 h 220"/>
                <a:gd name="T44" fmla="*/ 184 w 248"/>
                <a:gd name="T45" fmla="*/ 220 h 220"/>
                <a:gd name="T46" fmla="*/ 199 w 248"/>
                <a:gd name="T47" fmla="*/ 220 h 220"/>
                <a:gd name="T48" fmla="*/ 199 w 248"/>
                <a:gd name="T49" fmla="*/ 199 h 220"/>
                <a:gd name="T50" fmla="*/ 199 w 248"/>
                <a:gd name="T51" fmla="*/ 189 h 220"/>
                <a:gd name="T52" fmla="*/ 208 w 248"/>
                <a:gd name="T53" fmla="*/ 189 h 220"/>
                <a:gd name="T54" fmla="*/ 241 w 248"/>
                <a:gd name="T55" fmla="*/ 189 h 220"/>
                <a:gd name="T56" fmla="*/ 248 w 248"/>
                <a:gd name="T57" fmla="*/ 189 h 220"/>
                <a:gd name="T58" fmla="*/ 248 w 248"/>
                <a:gd name="T59" fmla="*/ 88 h 220"/>
                <a:gd name="T60" fmla="*/ 232 w 248"/>
                <a:gd name="T61" fmla="*/ 88 h 220"/>
                <a:gd name="T62" fmla="*/ 232 w 248"/>
                <a:gd name="T63" fmla="*/ 109 h 220"/>
                <a:gd name="T64" fmla="*/ 208 w 248"/>
                <a:gd name="T65" fmla="*/ 109 h 220"/>
                <a:gd name="T66" fmla="*/ 208 w 248"/>
                <a:gd name="T67" fmla="*/ 88 h 220"/>
                <a:gd name="T68" fmla="*/ 184 w 248"/>
                <a:gd name="T69" fmla="*/ 88 h 220"/>
                <a:gd name="T70" fmla="*/ 184 w 248"/>
                <a:gd name="T71" fmla="*/ 109 h 220"/>
                <a:gd name="T72" fmla="*/ 161 w 248"/>
                <a:gd name="T73" fmla="*/ 109 h 220"/>
                <a:gd name="T74" fmla="*/ 161 w 248"/>
                <a:gd name="T75" fmla="*/ 88 h 220"/>
                <a:gd name="T76" fmla="*/ 139 w 248"/>
                <a:gd name="T77" fmla="*/ 88 h 220"/>
                <a:gd name="T78" fmla="*/ 139 w 248"/>
                <a:gd name="T79" fmla="*/ 0 h 220"/>
                <a:gd name="T80" fmla="*/ 109 w 248"/>
                <a:gd name="T81" fmla="*/ 0 h 220"/>
                <a:gd name="T82" fmla="*/ 109 w 248"/>
                <a:gd name="T83" fmla="*/ 88 h 220"/>
                <a:gd name="T84" fmla="*/ 87 w 248"/>
                <a:gd name="T85" fmla="*/ 88 h 220"/>
                <a:gd name="T86" fmla="*/ 87 w 248"/>
                <a:gd name="T87" fmla="*/ 109 h 220"/>
                <a:gd name="T88" fmla="*/ 64 w 248"/>
                <a:gd name="T89" fmla="*/ 109 h 220"/>
                <a:gd name="T90" fmla="*/ 64 w 248"/>
                <a:gd name="T91" fmla="*/ 88 h 220"/>
                <a:gd name="T92" fmla="*/ 40 w 248"/>
                <a:gd name="T93" fmla="*/ 88 h 220"/>
                <a:gd name="T94" fmla="*/ 40 w 248"/>
                <a:gd name="T95" fmla="*/ 109 h 220"/>
                <a:gd name="T96" fmla="*/ 16 w 248"/>
                <a:gd name="T97" fmla="*/ 109 h 220"/>
                <a:gd name="T98" fmla="*/ 16 w 248"/>
                <a:gd name="T99" fmla="*/ 88 h 220"/>
                <a:gd name="T100" fmla="*/ 0 w 248"/>
                <a:gd name="T101" fmla="*/ 8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8" h="220">
                  <a:moveTo>
                    <a:pt x="0" y="88"/>
                  </a:moveTo>
                  <a:lnTo>
                    <a:pt x="0" y="189"/>
                  </a:lnTo>
                  <a:lnTo>
                    <a:pt x="5" y="189"/>
                  </a:lnTo>
                  <a:lnTo>
                    <a:pt x="40" y="189"/>
                  </a:lnTo>
                  <a:lnTo>
                    <a:pt x="50" y="189"/>
                  </a:lnTo>
                  <a:lnTo>
                    <a:pt x="50" y="199"/>
                  </a:lnTo>
                  <a:lnTo>
                    <a:pt x="50" y="220"/>
                  </a:lnTo>
                  <a:lnTo>
                    <a:pt x="64" y="220"/>
                  </a:lnTo>
                  <a:lnTo>
                    <a:pt x="64" y="199"/>
                  </a:lnTo>
                  <a:lnTo>
                    <a:pt x="64" y="189"/>
                  </a:lnTo>
                  <a:lnTo>
                    <a:pt x="73" y="189"/>
                  </a:lnTo>
                  <a:lnTo>
                    <a:pt x="109" y="189"/>
                  </a:lnTo>
                  <a:lnTo>
                    <a:pt x="118" y="189"/>
                  </a:lnTo>
                  <a:lnTo>
                    <a:pt x="118" y="199"/>
                  </a:lnTo>
                  <a:lnTo>
                    <a:pt x="118" y="220"/>
                  </a:lnTo>
                  <a:lnTo>
                    <a:pt x="130" y="220"/>
                  </a:lnTo>
                  <a:lnTo>
                    <a:pt x="130" y="199"/>
                  </a:lnTo>
                  <a:lnTo>
                    <a:pt x="130" y="189"/>
                  </a:lnTo>
                  <a:lnTo>
                    <a:pt x="139" y="189"/>
                  </a:lnTo>
                  <a:lnTo>
                    <a:pt x="175" y="189"/>
                  </a:lnTo>
                  <a:lnTo>
                    <a:pt x="184" y="189"/>
                  </a:lnTo>
                  <a:lnTo>
                    <a:pt x="184" y="199"/>
                  </a:lnTo>
                  <a:lnTo>
                    <a:pt x="184" y="220"/>
                  </a:lnTo>
                  <a:lnTo>
                    <a:pt x="199" y="220"/>
                  </a:lnTo>
                  <a:lnTo>
                    <a:pt x="199" y="199"/>
                  </a:lnTo>
                  <a:lnTo>
                    <a:pt x="199" y="189"/>
                  </a:lnTo>
                  <a:lnTo>
                    <a:pt x="208" y="189"/>
                  </a:lnTo>
                  <a:lnTo>
                    <a:pt x="241" y="189"/>
                  </a:lnTo>
                  <a:lnTo>
                    <a:pt x="248" y="189"/>
                  </a:lnTo>
                  <a:lnTo>
                    <a:pt x="248" y="88"/>
                  </a:lnTo>
                  <a:lnTo>
                    <a:pt x="232" y="88"/>
                  </a:lnTo>
                  <a:lnTo>
                    <a:pt x="232" y="109"/>
                  </a:lnTo>
                  <a:lnTo>
                    <a:pt x="208" y="109"/>
                  </a:lnTo>
                  <a:lnTo>
                    <a:pt x="208" y="88"/>
                  </a:lnTo>
                  <a:lnTo>
                    <a:pt x="184" y="88"/>
                  </a:lnTo>
                  <a:lnTo>
                    <a:pt x="184" y="109"/>
                  </a:lnTo>
                  <a:lnTo>
                    <a:pt x="161" y="109"/>
                  </a:lnTo>
                  <a:lnTo>
                    <a:pt x="161" y="88"/>
                  </a:lnTo>
                  <a:lnTo>
                    <a:pt x="139" y="88"/>
                  </a:lnTo>
                  <a:lnTo>
                    <a:pt x="139" y="0"/>
                  </a:lnTo>
                  <a:lnTo>
                    <a:pt x="109" y="0"/>
                  </a:lnTo>
                  <a:lnTo>
                    <a:pt x="109" y="88"/>
                  </a:lnTo>
                  <a:lnTo>
                    <a:pt x="87" y="88"/>
                  </a:lnTo>
                  <a:lnTo>
                    <a:pt x="87" y="109"/>
                  </a:lnTo>
                  <a:lnTo>
                    <a:pt x="64" y="109"/>
                  </a:lnTo>
                  <a:lnTo>
                    <a:pt x="64" y="88"/>
                  </a:lnTo>
                  <a:lnTo>
                    <a:pt x="40" y="88"/>
                  </a:lnTo>
                  <a:lnTo>
                    <a:pt x="40" y="109"/>
                  </a:lnTo>
                  <a:lnTo>
                    <a:pt x="16" y="109"/>
                  </a:lnTo>
                  <a:lnTo>
                    <a:pt x="16" y="88"/>
                  </a:lnTo>
                  <a:lnTo>
                    <a:pt x="0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6" name="Freeform 80"/>
            <p:cNvSpPr>
              <a:spLocks/>
            </p:cNvSpPr>
            <p:nvPr/>
          </p:nvSpPr>
          <p:spPr bwMode="auto">
            <a:xfrm>
              <a:off x="-6361113" y="2260600"/>
              <a:ext cx="552450" cy="285750"/>
            </a:xfrm>
            <a:custGeom>
              <a:avLst/>
              <a:gdLst>
                <a:gd name="T0" fmla="*/ 348 w 348"/>
                <a:gd name="T1" fmla="*/ 0 h 180"/>
                <a:gd name="T2" fmla="*/ 324 w 348"/>
                <a:gd name="T3" fmla="*/ 0 h 180"/>
                <a:gd name="T4" fmla="*/ 324 w 348"/>
                <a:gd name="T5" fmla="*/ 31 h 180"/>
                <a:gd name="T6" fmla="*/ 298 w 348"/>
                <a:gd name="T7" fmla="*/ 31 h 180"/>
                <a:gd name="T8" fmla="*/ 291 w 348"/>
                <a:gd name="T9" fmla="*/ 31 h 180"/>
                <a:gd name="T10" fmla="*/ 291 w 348"/>
                <a:gd name="T11" fmla="*/ 0 h 180"/>
                <a:gd name="T12" fmla="*/ 258 w 348"/>
                <a:gd name="T13" fmla="*/ 0 h 180"/>
                <a:gd name="T14" fmla="*/ 258 w 348"/>
                <a:gd name="T15" fmla="*/ 31 h 180"/>
                <a:gd name="T16" fmla="*/ 225 w 348"/>
                <a:gd name="T17" fmla="*/ 31 h 180"/>
                <a:gd name="T18" fmla="*/ 225 w 348"/>
                <a:gd name="T19" fmla="*/ 0 h 180"/>
                <a:gd name="T20" fmla="*/ 189 w 348"/>
                <a:gd name="T21" fmla="*/ 0 h 180"/>
                <a:gd name="T22" fmla="*/ 189 w 348"/>
                <a:gd name="T23" fmla="*/ 31 h 180"/>
                <a:gd name="T24" fmla="*/ 159 w 348"/>
                <a:gd name="T25" fmla="*/ 31 h 180"/>
                <a:gd name="T26" fmla="*/ 159 w 348"/>
                <a:gd name="T27" fmla="*/ 0 h 180"/>
                <a:gd name="T28" fmla="*/ 123 w 348"/>
                <a:gd name="T29" fmla="*/ 0 h 180"/>
                <a:gd name="T30" fmla="*/ 123 w 348"/>
                <a:gd name="T31" fmla="*/ 31 h 180"/>
                <a:gd name="T32" fmla="*/ 90 w 348"/>
                <a:gd name="T33" fmla="*/ 31 h 180"/>
                <a:gd name="T34" fmla="*/ 90 w 348"/>
                <a:gd name="T35" fmla="*/ 0 h 180"/>
                <a:gd name="T36" fmla="*/ 55 w 348"/>
                <a:gd name="T37" fmla="*/ 0 h 180"/>
                <a:gd name="T38" fmla="*/ 55 w 348"/>
                <a:gd name="T39" fmla="*/ 31 h 180"/>
                <a:gd name="T40" fmla="*/ 50 w 348"/>
                <a:gd name="T41" fmla="*/ 31 h 180"/>
                <a:gd name="T42" fmla="*/ 24 w 348"/>
                <a:gd name="T43" fmla="*/ 31 h 180"/>
                <a:gd name="T44" fmla="*/ 24 w 348"/>
                <a:gd name="T45" fmla="*/ 0 h 180"/>
                <a:gd name="T46" fmla="*/ 0 w 348"/>
                <a:gd name="T47" fmla="*/ 0 h 180"/>
                <a:gd name="T48" fmla="*/ 0 w 348"/>
                <a:gd name="T49" fmla="*/ 180 h 180"/>
                <a:gd name="T50" fmla="*/ 133 w 348"/>
                <a:gd name="T51" fmla="*/ 180 h 180"/>
                <a:gd name="T52" fmla="*/ 133 w 348"/>
                <a:gd name="T53" fmla="*/ 109 h 180"/>
                <a:gd name="T54" fmla="*/ 225 w 348"/>
                <a:gd name="T55" fmla="*/ 109 h 180"/>
                <a:gd name="T56" fmla="*/ 225 w 348"/>
                <a:gd name="T57" fmla="*/ 180 h 180"/>
                <a:gd name="T58" fmla="*/ 348 w 348"/>
                <a:gd name="T59" fmla="*/ 180 h 180"/>
                <a:gd name="T60" fmla="*/ 348 w 348"/>
                <a:gd name="T6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8" h="180">
                  <a:moveTo>
                    <a:pt x="348" y="0"/>
                  </a:moveTo>
                  <a:lnTo>
                    <a:pt x="324" y="0"/>
                  </a:lnTo>
                  <a:lnTo>
                    <a:pt x="324" y="31"/>
                  </a:lnTo>
                  <a:lnTo>
                    <a:pt x="298" y="31"/>
                  </a:lnTo>
                  <a:lnTo>
                    <a:pt x="291" y="31"/>
                  </a:lnTo>
                  <a:lnTo>
                    <a:pt x="291" y="0"/>
                  </a:lnTo>
                  <a:lnTo>
                    <a:pt x="258" y="0"/>
                  </a:lnTo>
                  <a:lnTo>
                    <a:pt x="258" y="31"/>
                  </a:lnTo>
                  <a:lnTo>
                    <a:pt x="225" y="31"/>
                  </a:lnTo>
                  <a:lnTo>
                    <a:pt x="225" y="0"/>
                  </a:lnTo>
                  <a:lnTo>
                    <a:pt x="189" y="0"/>
                  </a:lnTo>
                  <a:lnTo>
                    <a:pt x="189" y="31"/>
                  </a:lnTo>
                  <a:lnTo>
                    <a:pt x="159" y="31"/>
                  </a:lnTo>
                  <a:lnTo>
                    <a:pt x="159" y="0"/>
                  </a:lnTo>
                  <a:lnTo>
                    <a:pt x="123" y="0"/>
                  </a:lnTo>
                  <a:lnTo>
                    <a:pt x="123" y="31"/>
                  </a:lnTo>
                  <a:lnTo>
                    <a:pt x="90" y="31"/>
                  </a:lnTo>
                  <a:lnTo>
                    <a:pt x="90" y="0"/>
                  </a:lnTo>
                  <a:lnTo>
                    <a:pt x="55" y="0"/>
                  </a:lnTo>
                  <a:lnTo>
                    <a:pt x="55" y="31"/>
                  </a:lnTo>
                  <a:lnTo>
                    <a:pt x="50" y="31"/>
                  </a:lnTo>
                  <a:lnTo>
                    <a:pt x="24" y="31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80"/>
                  </a:lnTo>
                  <a:lnTo>
                    <a:pt x="133" y="180"/>
                  </a:lnTo>
                  <a:lnTo>
                    <a:pt x="133" y="109"/>
                  </a:lnTo>
                  <a:lnTo>
                    <a:pt x="225" y="109"/>
                  </a:lnTo>
                  <a:lnTo>
                    <a:pt x="225" y="180"/>
                  </a:lnTo>
                  <a:lnTo>
                    <a:pt x="348" y="180"/>
                  </a:lnTo>
                  <a:lnTo>
                    <a:pt x="3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7" name="Freeform 81"/>
            <p:cNvSpPr>
              <a:spLocks/>
            </p:cNvSpPr>
            <p:nvPr/>
          </p:nvSpPr>
          <p:spPr bwMode="auto">
            <a:xfrm>
              <a:off x="-6034088" y="1955800"/>
              <a:ext cx="157163" cy="101600"/>
            </a:xfrm>
            <a:custGeom>
              <a:avLst/>
              <a:gdLst>
                <a:gd name="T0" fmla="*/ 0 w 99"/>
                <a:gd name="T1" fmla="*/ 0 h 64"/>
                <a:gd name="T2" fmla="*/ 0 w 99"/>
                <a:gd name="T3" fmla="*/ 64 h 64"/>
                <a:gd name="T4" fmla="*/ 99 w 99"/>
                <a:gd name="T5" fmla="*/ 33 h 64"/>
                <a:gd name="T6" fmla="*/ 0 w 99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64">
                  <a:moveTo>
                    <a:pt x="0" y="0"/>
                  </a:moveTo>
                  <a:lnTo>
                    <a:pt x="0" y="64"/>
                  </a:lnTo>
                  <a:lnTo>
                    <a:pt x="99" y="3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8" name="Freeform 82"/>
            <p:cNvSpPr>
              <a:spLocks/>
            </p:cNvSpPr>
            <p:nvPr/>
          </p:nvSpPr>
          <p:spPr bwMode="auto">
            <a:xfrm>
              <a:off x="-2108200" y="6784975"/>
              <a:ext cx="576263" cy="588963"/>
            </a:xfrm>
            <a:custGeom>
              <a:avLst/>
              <a:gdLst>
                <a:gd name="T0" fmla="*/ 77 w 153"/>
                <a:gd name="T1" fmla="*/ 0 h 157"/>
                <a:gd name="T2" fmla="*/ 60 w 153"/>
                <a:gd name="T3" fmla="*/ 34 h 157"/>
                <a:gd name="T4" fmla="*/ 60 w 153"/>
                <a:gd name="T5" fmla="*/ 58 h 157"/>
                <a:gd name="T6" fmla="*/ 0 w 153"/>
                <a:gd name="T7" fmla="*/ 83 h 157"/>
                <a:gd name="T8" fmla="*/ 0 w 153"/>
                <a:gd name="T9" fmla="*/ 100 h 157"/>
                <a:gd name="T10" fmla="*/ 60 w 153"/>
                <a:gd name="T11" fmla="*/ 88 h 157"/>
                <a:gd name="T12" fmla="*/ 60 w 153"/>
                <a:gd name="T13" fmla="*/ 122 h 157"/>
                <a:gd name="T14" fmla="*/ 34 w 153"/>
                <a:gd name="T15" fmla="*/ 140 h 157"/>
                <a:gd name="T16" fmla="*/ 34 w 153"/>
                <a:gd name="T17" fmla="*/ 157 h 157"/>
                <a:gd name="T18" fmla="*/ 76 w 153"/>
                <a:gd name="T19" fmla="*/ 142 h 157"/>
                <a:gd name="T20" fmla="*/ 118 w 153"/>
                <a:gd name="T21" fmla="*/ 157 h 157"/>
                <a:gd name="T22" fmla="*/ 118 w 153"/>
                <a:gd name="T23" fmla="*/ 140 h 157"/>
                <a:gd name="T24" fmla="*/ 94 w 153"/>
                <a:gd name="T25" fmla="*/ 122 h 157"/>
                <a:gd name="T26" fmla="*/ 94 w 153"/>
                <a:gd name="T27" fmla="*/ 88 h 157"/>
                <a:gd name="T28" fmla="*/ 153 w 153"/>
                <a:gd name="T29" fmla="*/ 100 h 157"/>
                <a:gd name="T30" fmla="*/ 153 w 153"/>
                <a:gd name="T31" fmla="*/ 83 h 157"/>
                <a:gd name="T32" fmla="*/ 94 w 153"/>
                <a:gd name="T33" fmla="*/ 58 h 157"/>
                <a:gd name="T34" fmla="*/ 94 w 153"/>
                <a:gd name="T35" fmla="*/ 34 h 157"/>
                <a:gd name="T36" fmla="*/ 77 w 153"/>
                <a:gd name="T3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3" h="157">
                  <a:moveTo>
                    <a:pt x="77" y="0"/>
                  </a:moveTo>
                  <a:cubicBezTo>
                    <a:pt x="67" y="0"/>
                    <a:pt x="60" y="24"/>
                    <a:pt x="60" y="34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76" y="142"/>
                    <a:pt x="76" y="142"/>
                    <a:pt x="76" y="142"/>
                  </a:cubicBezTo>
                  <a:cubicBezTo>
                    <a:pt x="118" y="157"/>
                    <a:pt x="118" y="157"/>
                    <a:pt x="118" y="157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153" y="100"/>
                    <a:pt x="153" y="100"/>
                    <a:pt x="153" y="100"/>
                  </a:cubicBezTo>
                  <a:cubicBezTo>
                    <a:pt x="153" y="83"/>
                    <a:pt x="153" y="83"/>
                    <a:pt x="153" y="83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24"/>
                    <a:pt x="86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9" name="Freeform 83"/>
            <p:cNvSpPr>
              <a:spLocks/>
            </p:cNvSpPr>
            <p:nvPr/>
          </p:nvSpPr>
          <p:spPr bwMode="auto">
            <a:xfrm>
              <a:off x="-4557713" y="641350"/>
              <a:ext cx="571500" cy="150813"/>
            </a:xfrm>
            <a:custGeom>
              <a:avLst/>
              <a:gdLst>
                <a:gd name="T0" fmla="*/ 50 w 360"/>
                <a:gd name="T1" fmla="*/ 95 h 95"/>
                <a:gd name="T2" fmla="*/ 57 w 360"/>
                <a:gd name="T3" fmla="*/ 95 h 95"/>
                <a:gd name="T4" fmla="*/ 303 w 360"/>
                <a:gd name="T5" fmla="*/ 95 h 95"/>
                <a:gd name="T6" fmla="*/ 308 w 360"/>
                <a:gd name="T7" fmla="*/ 95 h 95"/>
                <a:gd name="T8" fmla="*/ 360 w 360"/>
                <a:gd name="T9" fmla="*/ 0 h 95"/>
                <a:gd name="T10" fmla="*/ 358 w 360"/>
                <a:gd name="T11" fmla="*/ 0 h 95"/>
                <a:gd name="T12" fmla="*/ 306 w 360"/>
                <a:gd name="T13" fmla="*/ 0 h 95"/>
                <a:gd name="T14" fmla="*/ 263 w 360"/>
                <a:gd name="T15" fmla="*/ 0 h 95"/>
                <a:gd name="T16" fmla="*/ 97 w 360"/>
                <a:gd name="T17" fmla="*/ 0 h 95"/>
                <a:gd name="T18" fmla="*/ 55 w 360"/>
                <a:gd name="T19" fmla="*/ 0 h 95"/>
                <a:gd name="T20" fmla="*/ 0 w 360"/>
                <a:gd name="T21" fmla="*/ 0 h 95"/>
                <a:gd name="T22" fmla="*/ 50 w 360"/>
                <a:gd name="T23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0" h="95">
                  <a:moveTo>
                    <a:pt x="50" y="95"/>
                  </a:moveTo>
                  <a:lnTo>
                    <a:pt x="57" y="95"/>
                  </a:lnTo>
                  <a:lnTo>
                    <a:pt x="303" y="95"/>
                  </a:lnTo>
                  <a:lnTo>
                    <a:pt x="308" y="95"/>
                  </a:lnTo>
                  <a:lnTo>
                    <a:pt x="360" y="0"/>
                  </a:lnTo>
                  <a:lnTo>
                    <a:pt x="358" y="0"/>
                  </a:lnTo>
                  <a:lnTo>
                    <a:pt x="306" y="0"/>
                  </a:lnTo>
                  <a:lnTo>
                    <a:pt x="263" y="0"/>
                  </a:lnTo>
                  <a:lnTo>
                    <a:pt x="97" y="0"/>
                  </a:lnTo>
                  <a:lnTo>
                    <a:pt x="55" y="0"/>
                  </a:lnTo>
                  <a:lnTo>
                    <a:pt x="0" y="0"/>
                  </a:lnTo>
                  <a:lnTo>
                    <a:pt x="50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0" name="Freeform 84"/>
            <p:cNvSpPr>
              <a:spLocks/>
            </p:cNvSpPr>
            <p:nvPr/>
          </p:nvSpPr>
          <p:spPr bwMode="auto">
            <a:xfrm>
              <a:off x="-4557713" y="676275"/>
              <a:ext cx="568325" cy="269875"/>
            </a:xfrm>
            <a:custGeom>
              <a:avLst/>
              <a:gdLst>
                <a:gd name="T0" fmla="*/ 0 w 151"/>
                <a:gd name="T1" fmla="*/ 72 h 72"/>
                <a:gd name="T2" fmla="*/ 151 w 151"/>
                <a:gd name="T3" fmla="*/ 72 h 72"/>
                <a:gd name="T4" fmla="*/ 151 w 151"/>
                <a:gd name="T5" fmla="*/ 0 h 72"/>
                <a:gd name="T6" fmla="*/ 134 w 151"/>
                <a:gd name="T7" fmla="*/ 33 h 72"/>
                <a:gd name="T8" fmla="*/ 133 w 151"/>
                <a:gd name="T9" fmla="*/ 36 h 72"/>
                <a:gd name="T10" fmla="*/ 130 w 151"/>
                <a:gd name="T11" fmla="*/ 36 h 72"/>
                <a:gd name="T12" fmla="*/ 125 w 151"/>
                <a:gd name="T13" fmla="*/ 36 h 72"/>
                <a:gd name="T14" fmla="*/ 87 w 151"/>
                <a:gd name="T15" fmla="*/ 36 h 72"/>
                <a:gd name="T16" fmla="*/ 88 w 151"/>
                <a:gd name="T17" fmla="*/ 37 h 72"/>
                <a:gd name="T18" fmla="*/ 86 w 151"/>
                <a:gd name="T19" fmla="*/ 44 h 72"/>
                <a:gd name="T20" fmla="*/ 76 w 151"/>
                <a:gd name="T21" fmla="*/ 49 h 72"/>
                <a:gd name="T22" fmla="*/ 66 w 151"/>
                <a:gd name="T23" fmla="*/ 44 h 72"/>
                <a:gd name="T24" fmla="*/ 64 w 151"/>
                <a:gd name="T25" fmla="*/ 37 h 72"/>
                <a:gd name="T26" fmla="*/ 64 w 151"/>
                <a:gd name="T27" fmla="*/ 36 h 72"/>
                <a:gd name="T28" fmla="*/ 27 w 151"/>
                <a:gd name="T29" fmla="*/ 36 h 72"/>
                <a:gd name="T30" fmla="*/ 21 w 151"/>
                <a:gd name="T31" fmla="*/ 36 h 72"/>
                <a:gd name="T32" fmla="*/ 18 w 151"/>
                <a:gd name="T33" fmla="*/ 36 h 72"/>
                <a:gd name="T34" fmla="*/ 16 w 151"/>
                <a:gd name="T35" fmla="*/ 33 h 72"/>
                <a:gd name="T36" fmla="*/ 0 w 151"/>
                <a:gd name="T37" fmla="*/ 0 h 72"/>
                <a:gd name="T38" fmla="*/ 0 w 151"/>
                <a:gd name="T3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1" h="72">
                  <a:moveTo>
                    <a:pt x="0" y="72"/>
                  </a:moveTo>
                  <a:cubicBezTo>
                    <a:pt x="151" y="72"/>
                    <a:pt x="151" y="72"/>
                    <a:pt x="151" y="72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3" y="36"/>
                    <a:pt x="133" y="36"/>
                    <a:pt x="133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7"/>
                    <a:pt x="88" y="37"/>
                  </a:cubicBezTo>
                  <a:cubicBezTo>
                    <a:pt x="88" y="40"/>
                    <a:pt x="87" y="42"/>
                    <a:pt x="86" y="44"/>
                  </a:cubicBezTo>
                  <a:cubicBezTo>
                    <a:pt x="84" y="47"/>
                    <a:pt x="80" y="49"/>
                    <a:pt x="76" y="49"/>
                  </a:cubicBezTo>
                  <a:cubicBezTo>
                    <a:pt x="72" y="49"/>
                    <a:pt x="68" y="47"/>
                    <a:pt x="66" y="44"/>
                  </a:cubicBezTo>
                  <a:cubicBezTo>
                    <a:pt x="65" y="42"/>
                    <a:pt x="64" y="40"/>
                    <a:pt x="64" y="37"/>
                  </a:cubicBezTo>
                  <a:cubicBezTo>
                    <a:pt x="64" y="37"/>
                    <a:pt x="64" y="36"/>
                    <a:pt x="64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1" name="Freeform 85"/>
            <p:cNvSpPr>
              <a:spLocks/>
            </p:cNvSpPr>
            <p:nvPr/>
          </p:nvSpPr>
          <p:spPr bwMode="auto">
            <a:xfrm>
              <a:off x="-4470400" y="439738"/>
              <a:ext cx="398463" cy="184150"/>
            </a:xfrm>
            <a:custGeom>
              <a:avLst/>
              <a:gdLst>
                <a:gd name="T0" fmla="*/ 106 w 106"/>
                <a:gd name="T1" fmla="*/ 49 h 49"/>
                <a:gd name="T2" fmla="*/ 106 w 106"/>
                <a:gd name="T3" fmla="*/ 21 h 49"/>
                <a:gd name="T4" fmla="*/ 85 w 106"/>
                <a:gd name="T5" fmla="*/ 0 h 49"/>
                <a:gd name="T6" fmla="*/ 20 w 106"/>
                <a:gd name="T7" fmla="*/ 0 h 49"/>
                <a:gd name="T8" fmla="*/ 0 w 106"/>
                <a:gd name="T9" fmla="*/ 21 h 49"/>
                <a:gd name="T10" fmla="*/ 0 w 106"/>
                <a:gd name="T11" fmla="*/ 49 h 49"/>
                <a:gd name="T12" fmla="*/ 18 w 106"/>
                <a:gd name="T13" fmla="*/ 49 h 49"/>
                <a:gd name="T14" fmla="*/ 18 w 106"/>
                <a:gd name="T15" fmla="*/ 21 h 49"/>
                <a:gd name="T16" fmla="*/ 20 w 106"/>
                <a:gd name="T17" fmla="*/ 18 h 49"/>
                <a:gd name="T18" fmla="*/ 85 w 106"/>
                <a:gd name="T19" fmla="*/ 18 h 49"/>
                <a:gd name="T20" fmla="*/ 88 w 106"/>
                <a:gd name="T21" fmla="*/ 21 h 49"/>
                <a:gd name="T22" fmla="*/ 88 w 106"/>
                <a:gd name="T23" fmla="*/ 49 h 49"/>
                <a:gd name="T24" fmla="*/ 106 w 106"/>
                <a:gd name="T2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49">
                  <a:moveTo>
                    <a:pt x="106" y="49"/>
                  </a:moveTo>
                  <a:cubicBezTo>
                    <a:pt x="106" y="21"/>
                    <a:pt x="106" y="21"/>
                    <a:pt x="106" y="21"/>
                  </a:cubicBezTo>
                  <a:cubicBezTo>
                    <a:pt x="106" y="10"/>
                    <a:pt x="97" y="0"/>
                    <a:pt x="8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9" y="18"/>
                    <a:pt x="20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7" y="18"/>
                    <a:pt x="88" y="20"/>
                    <a:pt x="88" y="21"/>
                  </a:cubicBezTo>
                  <a:cubicBezTo>
                    <a:pt x="88" y="49"/>
                    <a:pt x="88" y="49"/>
                    <a:pt x="88" y="49"/>
                  </a:cubicBezTo>
                  <a:lnTo>
                    <a:pt x="106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2" name="Freeform 86"/>
            <p:cNvSpPr>
              <a:spLocks noEditPoints="1"/>
            </p:cNvSpPr>
            <p:nvPr/>
          </p:nvSpPr>
          <p:spPr bwMode="auto">
            <a:xfrm>
              <a:off x="-5534025" y="1603375"/>
              <a:ext cx="706438" cy="706438"/>
            </a:xfrm>
            <a:custGeom>
              <a:avLst/>
              <a:gdLst>
                <a:gd name="T0" fmla="*/ 94 w 188"/>
                <a:gd name="T1" fmla="*/ 188 h 188"/>
                <a:gd name="T2" fmla="*/ 188 w 188"/>
                <a:gd name="T3" fmla="*/ 94 h 188"/>
                <a:gd name="T4" fmla="*/ 94 w 188"/>
                <a:gd name="T5" fmla="*/ 0 h 188"/>
                <a:gd name="T6" fmla="*/ 94 w 188"/>
                <a:gd name="T7" fmla="*/ 67 h 188"/>
                <a:gd name="T8" fmla="*/ 121 w 188"/>
                <a:gd name="T9" fmla="*/ 94 h 188"/>
                <a:gd name="T10" fmla="*/ 94 w 188"/>
                <a:gd name="T11" fmla="*/ 121 h 188"/>
                <a:gd name="T12" fmla="*/ 94 w 188"/>
                <a:gd name="T13" fmla="*/ 188 h 188"/>
                <a:gd name="T14" fmla="*/ 94 w 188"/>
                <a:gd name="T15" fmla="*/ 0 h 188"/>
                <a:gd name="T16" fmla="*/ 0 w 188"/>
                <a:gd name="T17" fmla="*/ 94 h 188"/>
                <a:gd name="T18" fmla="*/ 94 w 188"/>
                <a:gd name="T19" fmla="*/ 188 h 188"/>
                <a:gd name="T20" fmla="*/ 94 w 188"/>
                <a:gd name="T21" fmla="*/ 188 h 188"/>
                <a:gd name="T22" fmla="*/ 94 w 188"/>
                <a:gd name="T23" fmla="*/ 121 h 188"/>
                <a:gd name="T24" fmla="*/ 94 w 188"/>
                <a:gd name="T25" fmla="*/ 121 h 188"/>
                <a:gd name="T26" fmla="*/ 94 w 188"/>
                <a:gd name="T27" fmla="*/ 121 h 188"/>
                <a:gd name="T28" fmla="*/ 67 w 188"/>
                <a:gd name="T29" fmla="*/ 94 h 188"/>
                <a:gd name="T30" fmla="*/ 94 w 188"/>
                <a:gd name="T31" fmla="*/ 67 h 188"/>
                <a:gd name="T32" fmla="*/ 94 w 188"/>
                <a:gd name="T33" fmla="*/ 67 h 188"/>
                <a:gd name="T34" fmla="*/ 94 w 188"/>
                <a:gd name="T3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8" h="188">
                  <a:moveTo>
                    <a:pt x="94" y="188"/>
                  </a:moveTo>
                  <a:cubicBezTo>
                    <a:pt x="146" y="188"/>
                    <a:pt x="188" y="146"/>
                    <a:pt x="188" y="94"/>
                  </a:cubicBezTo>
                  <a:cubicBezTo>
                    <a:pt x="188" y="42"/>
                    <a:pt x="146" y="0"/>
                    <a:pt x="94" y="0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109" y="67"/>
                    <a:pt x="121" y="79"/>
                    <a:pt x="121" y="94"/>
                  </a:cubicBezTo>
                  <a:cubicBezTo>
                    <a:pt x="121" y="109"/>
                    <a:pt x="109" y="121"/>
                    <a:pt x="94" y="121"/>
                  </a:cubicBezTo>
                  <a:lnTo>
                    <a:pt x="94" y="188"/>
                  </a:lnTo>
                  <a:close/>
                  <a:moveTo>
                    <a:pt x="94" y="0"/>
                  </a:moveTo>
                  <a:cubicBezTo>
                    <a:pt x="42" y="0"/>
                    <a:pt x="0" y="42"/>
                    <a:pt x="0" y="94"/>
                  </a:cubicBezTo>
                  <a:cubicBezTo>
                    <a:pt x="0" y="146"/>
                    <a:pt x="42" y="188"/>
                    <a:pt x="94" y="188"/>
                  </a:cubicBezTo>
                  <a:cubicBezTo>
                    <a:pt x="94" y="188"/>
                    <a:pt x="94" y="188"/>
                    <a:pt x="94" y="188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79" y="121"/>
                    <a:pt x="67" y="109"/>
                    <a:pt x="67" y="94"/>
                  </a:cubicBezTo>
                  <a:cubicBezTo>
                    <a:pt x="67" y="79"/>
                    <a:pt x="79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0"/>
                    <a:pt x="94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3" name="Freeform 87"/>
            <p:cNvSpPr>
              <a:spLocks noEditPoints="1"/>
            </p:cNvSpPr>
            <p:nvPr/>
          </p:nvSpPr>
          <p:spPr bwMode="auto">
            <a:xfrm>
              <a:off x="-5264150" y="1873250"/>
              <a:ext cx="165100" cy="165100"/>
            </a:xfrm>
            <a:custGeom>
              <a:avLst/>
              <a:gdLst>
                <a:gd name="T0" fmla="*/ 22 w 44"/>
                <a:gd name="T1" fmla="*/ 44 h 44"/>
                <a:gd name="T2" fmla="*/ 44 w 44"/>
                <a:gd name="T3" fmla="*/ 22 h 44"/>
                <a:gd name="T4" fmla="*/ 22 w 44"/>
                <a:gd name="T5" fmla="*/ 0 h 44"/>
                <a:gd name="T6" fmla="*/ 22 w 44"/>
                <a:gd name="T7" fmla="*/ 6 h 44"/>
                <a:gd name="T8" fmla="*/ 38 w 44"/>
                <a:gd name="T9" fmla="*/ 22 h 44"/>
                <a:gd name="T10" fmla="*/ 22 w 44"/>
                <a:gd name="T11" fmla="*/ 37 h 44"/>
                <a:gd name="T12" fmla="*/ 22 w 44"/>
                <a:gd name="T13" fmla="*/ 44 h 44"/>
                <a:gd name="T14" fmla="*/ 22 w 44"/>
                <a:gd name="T15" fmla="*/ 0 h 44"/>
                <a:gd name="T16" fmla="*/ 0 w 44"/>
                <a:gd name="T17" fmla="*/ 22 h 44"/>
                <a:gd name="T18" fmla="*/ 22 w 44"/>
                <a:gd name="T19" fmla="*/ 44 h 44"/>
                <a:gd name="T20" fmla="*/ 22 w 44"/>
                <a:gd name="T21" fmla="*/ 44 h 44"/>
                <a:gd name="T22" fmla="*/ 22 w 44"/>
                <a:gd name="T23" fmla="*/ 37 h 44"/>
                <a:gd name="T24" fmla="*/ 22 w 44"/>
                <a:gd name="T25" fmla="*/ 37 h 44"/>
                <a:gd name="T26" fmla="*/ 22 w 44"/>
                <a:gd name="T27" fmla="*/ 37 h 44"/>
                <a:gd name="T28" fmla="*/ 7 w 44"/>
                <a:gd name="T29" fmla="*/ 22 h 44"/>
                <a:gd name="T30" fmla="*/ 22 w 44"/>
                <a:gd name="T31" fmla="*/ 6 h 44"/>
                <a:gd name="T32" fmla="*/ 22 w 44"/>
                <a:gd name="T33" fmla="*/ 6 h 44"/>
                <a:gd name="T34" fmla="*/ 22 w 44"/>
                <a:gd name="T3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31" y="6"/>
                    <a:pt x="38" y="13"/>
                    <a:pt x="38" y="22"/>
                  </a:cubicBezTo>
                  <a:cubicBezTo>
                    <a:pt x="38" y="30"/>
                    <a:pt x="31" y="37"/>
                    <a:pt x="22" y="37"/>
                  </a:cubicBezTo>
                  <a:lnTo>
                    <a:pt x="22" y="44"/>
                  </a:lnTo>
                  <a:close/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4" y="37"/>
                    <a:pt x="7" y="30"/>
                    <a:pt x="7" y="22"/>
                  </a:cubicBezTo>
                  <a:cubicBezTo>
                    <a:pt x="7" y="13"/>
                    <a:pt x="14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4" name="Freeform 88"/>
            <p:cNvSpPr>
              <a:spLocks/>
            </p:cNvSpPr>
            <p:nvPr/>
          </p:nvSpPr>
          <p:spPr bwMode="auto">
            <a:xfrm>
              <a:off x="-5448300" y="26988"/>
              <a:ext cx="538163" cy="550863"/>
            </a:xfrm>
            <a:custGeom>
              <a:avLst/>
              <a:gdLst>
                <a:gd name="T0" fmla="*/ 140 w 143"/>
                <a:gd name="T1" fmla="*/ 103 h 147"/>
                <a:gd name="T2" fmla="*/ 112 w 143"/>
                <a:gd name="T3" fmla="*/ 75 h 147"/>
                <a:gd name="T4" fmla="*/ 107 w 143"/>
                <a:gd name="T5" fmla="*/ 70 h 147"/>
                <a:gd name="T6" fmla="*/ 79 w 143"/>
                <a:gd name="T7" fmla="*/ 37 h 147"/>
                <a:gd name="T8" fmla="*/ 67 w 143"/>
                <a:gd name="T9" fmla="*/ 10 h 147"/>
                <a:gd name="T10" fmla="*/ 52 w 143"/>
                <a:gd name="T11" fmla="*/ 9 h 147"/>
                <a:gd name="T12" fmla="*/ 47 w 143"/>
                <a:gd name="T13" fmla="*/ 21 h 147"/>
                <a:gd name="T14" fmla="*/ 55 w 143"/>
                <a:gd name="T15" fmla="*/ 42 h 147"/>
                <a:gd name="T16" fmla="*/ 56 w 143"/>
                <a:gd name="T17" fmla="*/ 56 h 147"/>
                <a:gd name="T18" fmla="*/ 13 w 143"/>
                <a:gd name="T19" fmla="*/ 56 h 147"/>
                <a:gd name="T20" fmla="*/ 3 w 143"/>
                <a:gd name="T21" fmla="*/ 71 h 147"/>
                <a:gd name="T22" fmla="*/ 25 w 143"/>
                <a:gd name="T23" fmla="*/ 131 h 147"/>
                <a:gd name="T24" fmla="*/ 34 w 143"/>
                <a:gd name="T25" fmla="*/ 137 h 147"/>
                <a:gd name="T26" fmla="*/ 85 w 143"/>
                <a:gd name="T27" fmla="*/ 137 h 147"/>
                <a:gd name="T28" fmla="*/ 97 w 143"/>
                <a:gd name="T29" fmla="*/ 142 h 147"/>
                <a:gd name="T30" fmla="*/ 99 w 143"/>
                <a:gd name="T31" fmla="*/ 144 h 147"/>
                <a:gd name="T32" fmla="*/ 108 w 143"/>
                <a:gd name="T33" fmla="*/ 144 h 147"/>
                <a:gd name="T34" fmla="*/ 140 w 143"/>
                <a:gd name="T35" fmla="*/ 112 h 147"/>
                <a:gd name="T36" fmla="*/ 140 w 143"/>
                <a:gd name="T37" fmla="*/ 10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3" h="147">
                  <a:moveTo>
                    <a:pt x="140" y="103"/>
                  </a:moveTo>
                  <a:cubicBezTo>
                    <a:pt x="112" y="75"/>
                    <a:pt x="112" y="75"/>
                    <a:pt x="112" y="75"/>
                  </a:cubicBezTo>
                  <a:cubicBezTo>
                    <a:pt x="109" y="72"/>
                    <a:pt x="107" y="70"/>
                    <a:pt x="107" y="70"/>
                  </a:cubicBezTo>
                  <a:cubicBezTo>
                    <a:pt x="107" y="70"/>
                    <a:pt x="96" y="48"/>
                    <a:pt x="79" y="37"/>
                  </a:cubicBezTo>
                  <a:cubicBezTo>
                    <a:pt x="63" y="27"/>
                    <a:pt x="67" y="18"/>
                    <a:pt x="67" y="10"/>
                  </a:cubicBezTo>
                  <a:cubicBezTo>
                    <a:pt x="67" y="2"/>
                    <a:pt x="58" y="0"/>
                    <a:pt x="52" y="9"/>
                  </a:cubicBezTo>
                  <a:cubicBezTo>
                    <a:pt x="49" y="11"/>
                    <a:pt x="47" y="17"/>
                    <a:pt x="47" y="21"/>
                  </a:cubicBezTo>
                  <a:cubicBezTo>
                    <a:pt x="45" y="32"/>
                    <a:pt x="53" y="38"/>
                    <a:pt x="55" y="42"/>
                  </a:cubicBezTo>
                  <a:cubicBezTo>
                    <a:pt x="57" y="45"/>
                    <a:pt x="58" y="50"/>
                    <a:pt x="56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5" y="56"/>
                    <a:pt x="0" y="63"/>
                    <a:pt x="3" y="7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6" y="134"/>
                    <a:pt x="30" y="137"/>
                    <a:pt x="34" y="137"/>
                  </a:cubicBezTo>
                  <a:cubicBezTo>
                    <a:pt x="85" y="137"/>
                    <a:pt x="85" y="137"/>
                    <a:pt x="85" y="137"/>
                  </a:cubicBezTo>
                  <a:cubicBezTo>
                    <a:pt x="89" y="137"/>
                    <a:pt x="94" y="139"/>
                    <a:pt x="97" y="142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102" y="147"/>
                    <a:pt x="106" y="147"/>
                    <a:pt x="108" y="144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3" y="110"/>
                    <a:pt x="143" y="106"/>
                    <a:pt x="140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5" name="Freeform 89"/>
            <p:cNvSpPr>
              <a:spLocks/>
            </p:cNvSpPr>
            <p:nvPr/>
          </p:nvSpPr>
          <p:spPr bwMode="auto">
            <a:xfrm>
              <a:off x="-5038725" y="454025"/>
              <a:ext cx="176213" cy="173038"/>
            </a:xfrm>
            <a:custGeom>
              <a:avLst/>
              <a:gdLst>
                <a:gd name="T0" fmla="*/ 22 w 111"/>
                <a:gd name="T1" fmla="*/ 109 h 109"/>
                <a:gd name="T2" fmla="*/ 0 w 111"/>
                <a:gd name="T3" fmla="*/ 90 h 109"/>
                <a:gd name="T4" fmla="*/ 90 w 111"/>
                <a:gd name="T5" fmla="*/ 0 h 109"/>
                <a:gd name="T6" fmla="*/ 111 w 111"/>
                <a:gd name="T7" fmla="*/ 21 h 109"/>
                <a:gd name="T8" fmla="*/ 22 w 11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09">
                  <a:moveTo>
                    <a:pt x="22" y="109"/>
                  </a:moveTo>
                  <a:lnTo>
                    <a:pt x="0" y="90"/>
                  </a:lnTo>
                  <a:lnTo>
                    <a:pt x="90" y="0"/>
                  </a:lnTo>
                  <a:lnTo>
                    <a:pt x="111" y="21"/>
                  </a:lnTo>
                  <a:lnTo>
                    <a:pt x="22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6" name="Freeform 90"/>
            <p:cNvSpPr>
              <a:spLocks noEditPoints="1"/>
            </p:cNvSpPr>
            <p:nvPr/>
          </p:nvSpPr>
          <p:spPr bwMode="auto">
            <a:xfrm>
              <a:off x="-2584450" y="5384800"/>
              <a:ext cx="552450" cy="514350"/>
            </a:xfrm>
            <a:custGeom>
              <a:avLst/>
              <a:gdLst>
                <a:gd name="T0" fmla="*/ 132 w 147"/>
                <a:gd name="T1" fmla="*/ 22 h 137"/>
                <a:gd name="T2" fmla="*/ 110 w 147"/>
                <a:gd name="T3" fmla="*/ 0 h 137"/>
                <a:gd name="T4" fmla="*/ 73 w 147"/>
                <a:gd name="T5" fmla="*/ 0 h 137"/>
                <a:gd name="T6" fmla="*/ 73 w 147"/>
                <a:gd name="T7" fmla="*/ 18 h 137"/>
                <a:gd name="T8" fmla="*/ 110 w 147"/>
                <a:gd name="T9" fmla="*/ 18 h 137"/>
                <a:gd name="T10" fmla="*/ 115 w 147"/>
                <a:gd name="T11" fmla="*/ 22 h 137"/>
                <a:gd name="T12" fmla="*/ 115 w 147"/>
                <a:gd name="T13" fmla="*/ 59 h 137"/>
                <a:gd name="T14" fmla="*/ 73 w 147"/>
                <a:gd name="T15" fmla="*/ 59 h 137"/>
                <a:gd name="T16" fmla="*/ 73 w 147"/>
                <a:gd name="T17" fmla="*/ 76 h 137"/>
                <a:gd name="T18" fmla="*/ 73 w 147"/>
                <a:gd name="T19" fmla="*/ 76 h 137"/>
                <a:gd name="T20" fmla="*/ 87 w 147"/>
                <a:gd name="T21" fmla="*/ 89 h 137"/>
                <a:gd name="T22" fmla="*/ 81 w 147"/>
                <a:gd name="T23" fmla="*/ 100 h 137"/>
                <a:gd name="T24" fmla="*/ 79 w 147"/>
                <a:gd name="T25" fmla="*/ 101 h 137"/>
                <a:gd name="T26" fmla="*/ 79 w 147"/>
                <a:gd name="T27" fmla="*/ 118 h 137"/>
                <a:gd name="T28" fmla="*/ 79 w 147"/>
                <a:gd name="T29" fmla="*/ 121 h 137"/>
                <a:gd name="T30" fmla="*/ 79 w 147"/>
                <a:gd name="T31" fmla="*/ 121 h 137"/>
                <a:gd name="T32" fmla="*/ 73 w 147"/>
                <a:gd name="T33" fmla="*/ 121 h 137"/>
                <a:gd name="T34" fmla="*/ 73 w 147"/>
                <a:gd name="T35" fmla="*/ 137 h 137"/>
                <a:gd name="T36" fmla="*/ 147 w 147"/>
                <a:gd name="T37" fmla="*/ 137 h 137"/>
                <a:gd name="T38" fmla="*/ 147 w 147"/>
                <a:gd name="T39" fmla="*/ 59 h 137"/>
                <a:gd name="T40" fmla="*/ 132 w 147"/>
                <a:gd name="T41" fmla="*/ 59 h 137"/>
                <a:gd name="T42" fmla="*/ 132 w 147"/>
                <a:gd name="T43" fmla="*/ 22 h 137"/>
                <a:gd name="T44" fmla="*/ 73 w 147"/>
                <a:gd name="T45" fmla="*/ 0 h 137"/>
                <a:gd name="T46" fmla="*/ 37 w 147"/>
                <a:gd name="T47" fmla="*/ 0 h 137"/>
                <a:gd name="T48" fmla="*/ 15 w 147"/>
                <a:gd name="T49" fmla="*/ 22 h 137"/>
                <a:gd name="T50" fmla="*/ 15 w 147"/>
                <a:gd name="T51" fmla="*/ 59 h 137"/>
                <a:gd name="T52" fmla="*/ 0 w 147"/>
                <a:gd name="T53" fmla="*/ 59 h 137"/>
                <a:gd name="T54" fmla="*/ 0 w 147"/>
                <a:gd name="T55" fmla="*/ 137 h 137"/>
                <a:gd name="T56" fmla="*/ 73 w 147"/>
                <a:gd name="T57" fmla="*/ 137 h 137"/>
                <a:gd name="T58" fmla="*/ 73 w 147"/>
                <a:gd name="T59" fmla="*/ 121 h 137"/>
                <a:gd name="T60" fmla="*/ 67 w 147"/>
                <a:gd name="T61" fmla="*/ 121 h 137"/>
                <a:gd name="T62" fmla="*/ 67 w 147"/>
                <a:gd name="T63" fmla="*/ 118 h 137"/>
                <a:gd name="T64" fmla="*/ 67 w 147"/>
                <a:gd name="T65" fmla="*/ 101 h 137"/>
                <a:gd name="T66" fmla="*/ 66 w 147"/>
                <a:gd name="T67" fmla="*/ 100 h 137"/>
                <a:gd name="T68" fmla="*/ 60 w 147"/>
                <a:gd name="T69" fmla="*/ 89 h 137"/>
                <a:gd name="T70" fmla="*/ 73 w 147"/>
                <a:gd name="T71" fmla="*/ 76 h 137"/>
                <a:gd name="T72" fmla="*/ 73 w 147"/>
                <a:gd name="T73" fmla="*/ 59 h 137"/>
                <a:gd name="T74" fmla="*/ 32 w 147"/>
                <a:gd name="T75" fmla="*/ 59 h 137"/>
                <a:gd name="T76" fmla="*/ 32 w 147"/>
                <a:gd name="T77" fmla="*/ 59 h 137"/>
                <a:gd name="T78" fmla="*/ 32 w 147"/>
                <a:gd name="T79" fmla="*/ 22 h 137"/>
                <a:gd name="T80" fmla="*/ 37 w 147"/>
                <a:gd name="T81" fmla="*/ 18 h 137"/>
                <a:gd name="T82" fmla="*/ 73 w 147"/>
                <a:gd name="T83" fmla="*/ 18 h 137"/>
                <a:gd name="T84" fmla="*/ 73 w 147"/>
                <a:gd name="T85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7" h="137">
                  <a:moveTo>
                    <a:pt x="132" y="22"/>
                  </a:moveTo>
                  <a:cubicBezTo>
                    <a:pt x="132" y="10"/>
                    <a:pt x="122" y="0"/>
                    <a:pt x="1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110" y="18"/>
                    <a:pt x="110" y="18"/>
                    <a:pt x="110" y="18"/>
                  </a:cubicBezTo>
                  <a:cubicBezTo>
                    <a:pt x="113" y="18"/>
                    <a:pt x="115" y="20"/>
                    <a:pt x="115" y="22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81" y="76"/>
                    <a:pt x="87" y="82"/>
                    <a:pt x="87" y="89"/>
                  </a:cubicBezTo>
                  <a:cubicBezTo>
                    <a:pt x="87" y="94"/>
                    <a:pt x="84" y="98"/>
                    <a:pt x="81" y="100"/>
                  </a:cubicBezTo>
                  <a:cubicBezTo>
                    <a:pt x="80" y="101"/>
                    <a:pt x="80" y="101"/>
                    <a:pt x="79" y="101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79" y="121"/>
                    <a:pt x="79" y="121"/>
                    <a:pt x="79" y="121"/>
                  </a:cubicBezTo>
                  <a:cubicBezTo>
                    <a:pt x="79" y="121"/>
                    <a:pt x="79" y="121"/>
                    <a:pt x="79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3" y="137"/>
                    <a:pt x="73" y="137"/>
                    <a:pt x="73" y="137"/>
                  </a:cubicBezTo>
                  <a:cubicBezTo>
                    <a:pt x="147" y="137"/>
                    <a:pt x="147" y="137"/>
                    <a:pt x="147" y="137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32" y="59"/>
                    <a:pt x="132" y="59"/>
                    <a:pt x="132" y="59"/>
                  </a:cubicBezTo>
                  <a:lnTo>
                    <a:pt x="132" y="22"/>
                  </a:lnTo>
                  <a:close/>
                  <a:moveTo>
                    <a:pt x="73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24" y="0"/>
                    <a:pt x="15" y="10"/>
                    <a:pt x="15" y="22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73" y="137"/>
                    <a:pt x="73" y="137"/>
                    <a:pt x="73" y="137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67" y="121"/>
                    <a:pt x="67" y="121"/>
                    <a:pt x="67" y="121"/>
                  </a:cubicBezTo>
                  <a:cubicBezTo>
                    <a:pt x="67" y="118"/>
                    <a:pt x="67" y="118"/>
                    <a:pt x="67" y="118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7" y="101"/>
                    <a:pt x="66" y="101"/>
                    <a:pt x="66" y="100"/>
                  </a:cubicBezTo>
                  <a:cubicBezTo>
                    <a:pt x="62" y="98"/>
                    <a:pt x="60" y="94"/>
                    <a:pt x="60" y="89"/>
                  </a:cubicBezTo>
                  <a:cubicBezTo>
                    <a:pt x="60" y="82"/>
                    <a:pt x="66" y="76"/>
                    <a:pt x="73" y="76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0"/>
                    <a:pt x="34" y="18"/>
                    <a:pt x="37" y="18"/>
                  </a:cubicBezTo>
                  <a:cubicBezTo>
                    <a:pt x="73" y="18"/>
                    <a:pt x="73" y="18"/>
                    <a:pt x="73" y="18"/>
                  </a:cubicBezTo>
                  <a:lnTo>
                    <a:pt x="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7" name="Freeform 91"/>
            <p:cNvSpPr>
              <a:spLocks/>
            </p:cNvSpPr>
            <p:nvPr/>
          </p:nvSpPr>
          <p:spPr bwMode="auto">
            <a:xfrm>
              <a:off x="-3670300" y="-409575"/>
              <a:ext cx="588963" cy="495300"/>
            </a:xfrm>
            <a:custGeom>
              <a:avLst/>
              <a:gdLst>
                <a:gd name="T0" fmla="*/ 105 w 157"/>
                <a:gd name="T1" fmla="*/ 0 h 132"/>
                <a:gd name="T2" fmla="*/ 56 w 157"/>
                <a:gd name="T3" fmla="*/ 0 h 132"/>
                <a:gd name="T4" fmla="*/ 0 w 157"/>
                <a:gd name="T5" fmla="*/ 47 h 132"/>
                <a:gd name="T6" fmla="*/ 15 w 157"/>
                <a:gd name="T7" fmla="*/ 69 h 132"/>
                <a:gd name="T8" fmla="*/ 35 w 157"/>
                <a:gd name="T9" fmla="*/ 49 h 132"/>
                <a:gd name="T10" fmla="*/ 35 w 157"/>
                <a:gd name="T11" fmla="*/ 132 h 132"/>
                <a:gd name="T12" fmla="*/ 79 w 157"/>
                <a:gd name="T13" fmla="*/ 132 h 132"/>
                <a:gd name="T14" fmla="*/ 122 w 157"/>
                <a:gd name="T15" fmla="*/ 132 h 132"/>
                <a:gd name="T16" fmla="*/ 122 w 157"/>
                <a:gd name="T17" fmla="*/ 49 h 132"/>
                <a:gd name="T18" fmla="*/ 142 w 157"/>
                <a:gd name="T19" fmla="*/ 69 h 132"/>
                <a:gd name="T20" fmla="*/ 157 w 157"/>
                <a:gd name="T21" fmla="*/ 47 h 132"/>
                <a:gd name="T22" fmla="*/ 105 w 157"/>
                <a:gd name="T2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132">
                  <a:moveTo>
                    <a:pt x="105" y="0"/>
                  </a:moveTo>
                  <a:cubicBezTo>
                    <a:pt x="97" y="14"/>
                    <a:pt x="64" y="14"/>
                    <a:pt x="56" y="0"/>
                  </a:cubicBezTo>
                  <a:cubicBezTo>
                    <a:pt x="56" y="0"/>
                    <a:pt x="8" y="27"/>
                    <a:pt x="0" y="47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29" y="54"/>
                    <a:pt x="35" y="49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79" y="132"/>
                    <a:pt x="79" y="132"/>
                    <a:pt x="79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2" y="49"/>
                    <a:pt x="122" y="49"/>
                    <a:pt x="122" y="49"/>
                  </a:cubicBezTo>
                  <a:cubicBezTo>
                    <a:pt x="128" y="54"/>
                    <a:pt x="142" y="69"/>
                    <a:pt x="142" y="69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49" y="27"/>
                    <a:pt x="105" y="0"/>
                    <a:pt x="1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8" name="Freeform 92"/>
            <p:cNvSpPr>
              <a:spLocks/>
            </p:cNvSpPr>
            <p:nvPr/>
          </p:nvSpPr>
          <p:spPr bwMode="auto">
            <a:xfrm>
              <a:off x="-3452813" y="-431800"/>
              <a:ext cx="165100" cy="49213"/>
            </a:xfrm>
            <a:custGeom>
              <a:avLst/>
              <a:gdLst>
                <a:gd name="T0" fmla="*/ 22 w 44"/>
                <a:gd name="T1" fmla="*/ 13 h 13"/>
                <a:gd name="T2" fmla="*/ 44 w 44"/>
                <a:gd name="T3" fmla="*/ 4 h 13"/>
                <a:gd name="T4" fmla="*/ 43 w 44"/>
                <a:gd name="T5" fmla="*/ 1 h 13"/>
                <a:gd name="T6" fmla="*/ 40 w 44"/>
                <a:gd name="T7" fmla="*/ 2 h 13"/>
                <a:gd name="T8" fmla="*/ 22 w 44"/>
                <a:gd name="T9" fmla="*/ 8 h 13"/>
                <a:gd name="T10" fmla="*/ 5 w 44"/>
                <a:gd name="T11" fmla="*/ 2 h 13"/>
                <a:gd name="T12" fmla="*/ 2 w 44"/>
                <a:gd name="T13" fmla="*/ 1 h 13"/>
                <a:gd name="T14" fmla="*/ 1 w 44"/>
                <a:gd name="T15" fmla="*/ 4 h 13"/>
                <a:gd name="T16" fmla="*/ 22 w 4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3">
                  <a:moveTo>
                    <a:pt x="22" y="13"/>
                  </a:moveTo>
                  <a:cubicBezTo>
                    <a:pt x="32" y="13"/>
                    <a:pt x="41" y="9"/>
                    <a:pt x="44" y="4"/>
                  </a:cubicBezTo>
                  <a:cubicBezTo>
                    <a:pt x="44" y="3"/>
                    <a:pt x="44" y="1"/>
                    <a:pt x="43" y="1"/>
                  </a:cubicBezTo>
                  <a:cubicBezTo>
                    <a:pt x="42" y="0"/>
                    <a:pt x="40" y="0"/>
                    <a:pt x="40" y="2"/>
                  </a:cubicBezTo>
                  <a:cubicBezTo>
                    <a:pt x="38" y="5"/>
                    <a:pt x="31" y="8"/>
                    <a:pt x="22" y="8"/>
                  </a:cubicBezTo>
                  <a:cubicBezTo>
                    <a:pt x="13" y="8"/>
                    <a:pt x="7" y="5"/>
                    <a:pt x="5" y="2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4" y="9"/>
                    <a:pt x="12" y="13"/>
                    <a:pt x="2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9" name="Freeform 93"/>
            <p:cNvSpPr>
              <a:spLocks/>
            </p:cNvSpPr>
            <p:nvPr/>
          </p:nvSpPr>
          <p:spPr bwMode="auto">
            <a:xfrm>
              <a:off x="-3986213" y="5511800"/>
              <a:ext cx="187325" cy="211138"/>
            </a:xfrm>
            <a:custGeom>
              <a:avLst/>
              <a:gdLst>
                <a:gd name="T0" fmla="*/ 32 w 50"/>
                <a:gd name="T1" fmla="*/ 0 h 56"/>
                <a:gd name="T2" fmla="*/ 13 w 50"/>
                <a:gd name="T3" fmla="*/ 15 h 56"/>
                <a:gd name="T4" fmla="*/ 6 w 50"/>
                <a:gd name="T5" fmla="*/ 17 h 56"/>
                <a:gd name="T6" fmla="*/ 6 w 50"/>
                <a:gd name="T7" fmla="*/ 17 h 56"/>
                <a:gd name="T8" fmla="*/ 13 w 50"/>
                <a:gd name="T9" fmla="*/ 51 h 56"/>
                <a:gd name="T10" fmla="*/ 44 w 50"/>
                <a:gd name="T11" fmla="*/ 35 h 56"/>
                <a:gd name="T12" fmla="*/ 37 w 50"/>
                <a:gd name="T13" fmla="*/ 2 h 56"/>
                <a:gd name="T14" fmla="*/ 32 w 50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56">
                  <a:moveTo>
                    <a:pt x="32" y="0"/>
                  </a:moveTo>
                  <a:cubicBezTo>
                    <a:pt x="28" y="7"/>
                    <a:pt x="21" y="12"/>
                    <a:pt x="13" y="15"/>
                  </a:cubicBezTo>
                  <a:cubicBezTo>
                    <a:pt x="11" y="16"/>
                    <a:pt x="9" y="16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31"/>
                    <a:pt x="3" y="46"/>
                    <a:pt x="13" y="51"/>
                  </a:cubicBezTo>
                  <a:cubicBezTo>
                    <a:pt x="24" y="56"/>
                    <a:pt x="38" y="49"/>
                    <a:pt x="44" y="35"/>
                  </a:cubicBezTo>
                  <a:cubicBezTo>
                    <a:pt x="50" y="21"/>
                    <a:pt x="47" y="6"/>
                    <a:pt x="37" y="2"/>
                  </a:cubicBezTo>
                  <a:cubicBezTo>
                    <a:pt x="35" y="1"/>
                    <a:pt x="3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0" name="Freeform 94"/>
            <p:cNvSpPr>
              <a:spLocks/>
            </p:cNvSpPr>
            <p:nvPr/>
          </p:nvSpPr>
          <p:spPr bwMode="auto">
            <a:xfrm>
              <a:off x="-4222750" y="5264150"/>
              <a:ext cx="379413" cy="300038"/>
            </a:xfrm>
            <a:custGeom>
              <a:avLst/>
              <a:gdLst>
                <a:gd name="T0" fmla="*/ 35 w 101"/>
                <a:gd name="T1" fmla="*/ 73 h 80"/>
                <a:gd name="T2" fmla="*/ 73 w 101"/>
                <a:gd name="T3" fmla="*/ 76 h 80"/>
                <a:gd name="T4" fmla="*/ 75 w 101"/>
                <a:gd name="T5" fmla="*/ 76 h 80"/>
                <a:gd name="T6" fmla="*/ 89 w 101"/>
                <a:gd name="T7" fmla="*/ 66 h 80"/>
                <a:gd name="T8" fmla="*/ 93 w 101"/>
                <a:gd name="T9" fmla="*/ 60 h 80"/>
                <a:gd name="T10" fmla="*/ 66 w 101"/>
                <a:gd name="T11" fmla="*/ 7 h 80"/>
                <a:gd name="T12" fmla="*/ 26 w 101"/>
                <a:gd name="T13" fmla="*/ 4 h 80"/>
                <a:gd name="T14" fmla="*/ 8 w 101"/>
                <a:gd name="T15" fmla="*/ 20 h 80"/>
                <a:gd name="T16" fmla="*/ 35 w 101"/>
                <a:gd name="T17" fmla="*/ 7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80">
                  <a:moveTo>
                    <a:pt x="35" y="73"/>
                  </a:moveTo>
                  <a:cubicBezTo>
                    <a:pt x="48" y="79"/>
                    <a:pt x="62" y="80"/>
                    <a:pt x="73" y="76"/>
                  </a:cubicBezTo>
                  <a:cubicBezTo>
                    <a:pt x="74" y="76"/>
                    <a:pt x="74" y="76"/>
                    <a:pt x="75" y="76"/>
                  </a:cubicBezTo>
                  <a:cubicBezTo>
                    <a:pt x="80" y="74"/>
                    <a:pt x="85" y="71"/>
                    <a:pt x="89" y="66"/>
                  </a:cubicBezTo>
                  <a:cubicBezTo>
                    <a:pt x="91" y="64"/>
                    <a:pt x="92" y="62"/>
                    <a:pt x="93" y="60"/>
                  </a:cubicBezTo>
                  <a:cubicBezTo>
                    <a:pt x="101" y="42"/>
                    <a:pt x="89" y="18"/>
                    <a:pt x="66" y="7"/>
                  </a:cubicBezTo>
                  <a:cubicBezTo>
                    <a:pt x="52" y="1"/>
                    <a:pt x="38" y="0"/>
                    <a:pt x="26" y="4"/>
                  </a:cubicBezTo>
                  <a:cubicBezTo>
                    <a:pt x="18" y="7"/>
                    <a:pt x="12" y="13"/>
                    <a:pt x="8" y="20"/>
                  </a:cubicBezTo>
                  <a:cubicBezTo>
                    <a:pt x="0" y="38"/>
                    <a:pt x="12" y="62"/>
                    <a:pt x="35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1" name="Freeform 95"/>
            <p:cNvSpPr>
              <a:spLocks/>
            </p:cNvSpPr>
            <p:nvPr/>
          </p:nvSpPr>
          <p:spPr bwMode="auto">
            <a:xfrm>
              <a:off x="-3752850" y="5448300"/>
              <a:ext cx="220663" cy="165100"/>
            </a:xfrm>
            <a:custGeom>
              <a:avLst/>
              <a:gdLst>
                <a:gd name="T0" fmla="*/ 54 w 59"/>
                <a:gd name="T1" fmla="*/ 31 h 44"/>
                <a:gd name="T2" fmla="*/ 38 w 59"/>
                <a:gd name="T3" fmla="*/ 0 h 44"/>
                <a:gd name="T4" fmla="*/ 38 w 59"/>
                <a:gd name="T5" fmla="*/ 0 h 44"/>
                <a:gd name="T6" fmla="*/ 31 w 59"/>
                <a:gd name="T7" fmla="*/ 3 h 44"/>
                <a:gd name="T8" fmla="*/ 7 w 59"/>
                <a:gd name="T9" fmla="*/ 4 h 44"/>
                <a:gd name="T10" fmla="*/ 5 w 59"/>
                <a:gd name="T11" fmla="*/ 8 h 44"/>
                <a:gd name="T12" fmla="*/ 21 w 59"/>
                <a:gd name="T13" fmla="*/ 38 h 44"/>
                <a:gd name="T14" fmla="*/ 54 w 59"/>
                <a:gd name="T15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4">
                  <a:moveTo>
                    <a:pt x="54" y="31"/>
                  </a:moveTo>
                  <a:cubicBezTo>
                    <a:pt x="59" y="20"/>
                    <a:pt x="52" y="7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6" y="1"/>
                    <a:pt x="33" y="2"/>
                    <a:pt x="31" y="3"/>
                  </a:cubicBezTo>
                  <a:cubicBezTo>
                    <a:pt x="23" y="6"/>
                    <a:pt x="15" y="6"/>
                    <a:pt x="7" y="4"/>
                  </a:cubicBezTo>
                  <a:cubicBezTo>
                    <a:pt x="6" y="5"/>
                    <a:pt x="6" y="6"/>
                    <a:pt x="5" y="8"/>
                  </a:cubicBezTo>
                  <a:cubicBezTo>
                    <a:pt x="0" y="18"/>
                    <a:pt x="7" y="32"/>
                    <a:pt x="21" y="38"/>
                  </a:cubicBezTo>
                  <a:cubicBezTo>
                    <a:pt x="34" y="44"/>
                    <a:pt x="49" y="41"/>
                    <a:pt x="5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2" name="Freeform 96"/>
            <p:cNvSpPr>
              <a:spLocks/>
            </p:cNvSpPr>
            <p:nvPr/>
          </p:nvSpPr>
          <p:spPr bwMode="auto">
            <a:xfrm>
              <a:off x="-3824288" y="5106988"/>
              <a:ext cx="330200" cy="344488"/>
            </a:xfrm>
            <a:custGeom>
              <a:avLst/>
              <a:gdLst>
                <a:gd name="T0" fmla="*/ 64 w 88"/>
                <a:gd name="T1" fmla="*/ 4 h 92"/>
                <a:gd name="T2" fmla="*/ 40 w 88"/>
                <a:gd name="T3" fmla="*/ 3 h 92"/>
                <a:gd name="T4" fmla="*/ 11 w 88"/>
                <a:gd name="T5" fmla="*/ 31 h 92"/>
                <a:gd name="T6" fmla="*/ 24 w 88"/>
                <a:gd name="T7" fmla="*/ 89 h 92"/>
                <a:gd name="T8" fmla="*/ 31 w 88"/>
                <a:gd name="T9" fmla="*/ 91 h 92"/>
                <a:gd name="T10" fmla="*/ 48 w 88"/>
                <a:gd name="T11" fmla="*/ 89 h 92"/>
                <a:gd name="T12" fmla="*/ 50 w 88"/>
                <a:gd name="T13" fmla="*/ 89 h 92"/>
                <a:gd name="T14" fmla="*/ 77 w 88"/>
                <a:gd name="T15" fmla="*/ 62 h 92"/>
                <a:gd name="T16" fmla="*/ 64 w 88"/>
                <a:gd name="T17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92">
                  <a:moveTo>
                    <a:pt x="64" y="4"/>
                  </a:moveTo>
                  <a:cubicBezTo>
                    <a:pt x="57" y="0"/>
                    <a:pt x="48" y="0"/>
                    <a:pt x="40" y="3"/>
                  </a:cubicBezTo>
                  <a:cubicBezTo>
                    <a:pt x="29" y="7"/>
                    <a:pt x="18" y="17"/>
                    <a:pt x="11" y="31"/>
                  </a:cubicBezTo>
                  <a:cubicBezTo>
                    <a:pt x="0" y="54"/>
                    <a:pt x="6" y="80"/>
                    <a:pt x="24" y="89"/>
                  </a:cubicBezTo>
                  <a:cubicBezTo>
                    <a:pt x="27" y="90"/>
                    <a:pt x="29" y="90"/>
                    <a:pt x="31" y="91"/>
                  </a:cubicBezTo>
                  <a:cubicBezTo>
                    <a:pt x="37" y="92"/>
                    <a:pt x="43" y="91"/>
                    <a:pt x="48" y="89"/>
                  </a:cubicBezTo>
                  <a:cubicBezTo>
                    <a:pt x="49" y="89"/>
                    <a:pt x="49" y="89"/>
                    <a:pt x="50" y="89"/>
                  </a:cubicBezTo>
                  <a:cubicBezTo>
                    <a:pt x="61" y="84"/>
                    <a:pt x="71" y="75"/>
                    <a:pt x="77" y="62"/>
                  </a:cubicBezTo>
                  <a:cubicBezTo>
                    <a:pt x="88" y="38"/>
                    <a:pt x="82" y="12"/>
                    <a:pt x="6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3" name="Freeform 97"/>
            <p:cNvSpPr>
              <a:spLocks/>
            </p:cNvSpPr>
            <p:nvPr/>
          </p:nvSpPr>
          <p:spPr bwMode="auto">
            <a:xfrm>
              <a:off x="-3944938" y="5203825"/>
              <a:ext cx="225425" cy="439738"/>
            </a:xfrm>
            <a:custGeom>
              <a:avLst/>
              <a:gdLst>
                <a:gd name="T0" fmla="*/ 30 w 60"/>
                <a:gd name="T1" fmla="*/ 6 h 117"/>
                <a:gd name="T2" fmla="*/ 25 w 60"/>
                <a:gd name="T3" fmla="*/ 3 h 117"/>
                <a:gd name="T4" fmla="*/ 21 w 60"/>
                <a:gd name="T5" fmla="*/ 17 h 117"/>
                <a:gd name="T6" fmla="*/ 19 w 60"/>
                <a:gd name="T7" fmla="*/ 17 h 117"/>
                <a:gd name="T8" fmla="*/ 17 w 60"/>
                <a:gd name="T9" fmla="*/ 18 h 117"/>
                <a:gd name="T10" fmla="*/ 5 w 60"/>
                <a:gd name="T11" fmla="*/ 11 h 117"/>
                <a:gd name="T12" fmla="*/ 3 w 60"/>
                <a:gd name="T13" fmla="*/ 15 h 117"/>
                <a:gd name="T14" fmla="*/ 14 w 60"/>
                <a:gd name="T15" fmla="*/ 23 h 117"/>
                <a:gd name="T16" fmla="*/ 15 w 60"/>
                <a:gd name="T17" fmla="*/ 26 h 117"/>
                <a:gd name="T18" fmla="*/ 20 w 60"/>
                <a:gd name="T19" fmla="*/ 41 h 117"/>
                <a:gd name="T20" fmla="*/ 26 w 60"/>
                <a:gd name="T21" fmla="*/ 59 h 117"/>
                <a:gd name="T22" fmla="*/ 45 w 60"/>
                <a:gd name="T23" fmla="*/ 112 h 117"/>
                <a:gd name="T24" fmla="*/ 54 w 60"/>
                <a:gd name="T25" fmla="*/ 116 h 117"/>
                <a:gd name="T26" fmla="*/ 59 w 60"/>
                <a:gd name="T27" fmla="*/ 107 h 117"/>
                <a:gd name="T28" fmla="*/ 40 w 60"/>
                <a:gd name="T29" fmla="*/ 55 h 117"/>
                <a:gd name="T30" fmla="*/ 33 w 60"/>
                <a:gd name="T31" fmla="*/ 37 h 117"/>
                <a:gd name="T32" fmla="*/ 28 w 60"/>
                <a:gd name="T33" fmla="*/ 21 h 117"/>
                <a:gd name="T34" fmla="*/ 26 w 60"/>
                <a:gd name="T35" fmla="*/ 19 h 117"/>
                <a:gd name="T36" fmla="*/ 30 w 60"/>
                <a:gd name="T37" fmla="*/ 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117">
                  <a:moveTo>
                    <a:pt x="30" y="6"/>
                  </a:moveTo>
                  <a:cubicBezTo>
                    <a:pt x="31" y="3"/>
                    <a:pt x="27" y="0"/>
                    <a:pt x="25" y="3"/>
                  </a:cubicBezTo>
                  <a:cubicBezTo>
                    <a:pt x="23" y="8"/>
                    <a:pt x="22" y="12"/>
                    <a:pt x="21" y="17"/>
                  </a:cubicBezTo>
                  <a:cubicBezTo>
                    <a:pt x="20" y="17"/>
                    <a:pt x="20" y="17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3" y="15"/>
                    <a:pt x="10" y="12"/>
                    <a:pt x="5" y="11"/>
                  </a:cubicBezTo>
                  <a:cubicBezTo>
                    <a:pt x="2" y="9"/>
                    <a:pt x="0" y="14"/>
                    <a:pt x="3" y="15"/>
                  </a:cubicBezTo>
                  <a:cubicBezTo>
                    <a:pt x="7" y="17"/>
                    <a:pt x="11" y="20"/>
                    <a:pt x="14" y="23"/>
                  </a:cubicBezTo>
                  <a:cubicBezTo>
                    <a:pt x="14" y="24"/>
                    <a:pt x="14" y="25"/>
                    <a:pt x="15" y="26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45" y="112"/>
                    <a:pt x="45" y="112"/>
                    <a:pt x="45" y="112"/>
                  </a:cubicBezTo>
                  <a:cubicBezTo>
                    <a:pt x="47" y="116"/>
                    <a:pt x="51" y="117"/>
                    <a:pt x="54" y="116"/>
                  </a:cubicBezTo>
                  <a:cubicBezTo>
                    <a:pt x="58" y="115"/>
                    <a:pt x="60" y="111"/>
                    <a:pt x="59" y="107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0"/>
                    <a:pt x="27" y="19"/>
                    <a:pt x="26" y="19"/>
                  </a:cubicBezTo>
                  <a:cubicBezTo>
                    <a:pt x="26" y="14"/>
                    <a:pt x="28" y="10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4" name="Freeform 98"/>
            <p:cNvSpPr>
              <a:spLocks/>
            </p:cNvSpPr>
            <p:nvPr/>
          </p:nvSpPr>
          <p:spPr bwMode="auto">
            <a:xfrm>
              <a:off x="-6589713" y="4914900"/>
              <a:ext cx="206375" cy="307975"/>
            </a:xfrm>
            <a:custGeom>
              <a:avLst/>
              <a:gdLst>
                <a:gd name="T0" fmla="*/ 130 w 130"/>
                <a:gd name="T1" fmla="*/ 35 h 194"/>
                <a:gd name="T2" fmla="*/ 99 w 130"/>
                <a:gd name="T3" fmla="*/ 35 h 194"/>
                <a:gd name="T4" fmla="*/ 116 w 130"/>
                <a:gd name="T5" fmla="*/ 0 h 194"/>
                <a:gd name="T6" fmla="*/ 73 w 130"/>
                <a:gd name="T7" fmla="*/ 0 h 194"/>
                <a:gd name="T8" fmla="*/ 68 w 130"/>
                <a:gd name="T9" fmla="*/ 0 h 194"/>
                <a:gd name="T10" fmla="*/ 49 w 130"/>
                <a:gd name="T11" fmla="*/ 0 h 194"/>
                <a:gd name="T12" fmla="*/ 9 w 130"/>
                <a:gd name="T13" fmla="*/ 83 h 194"/>
                <a:gd name="T14" fmla="*/ 45 w 130"/>
                <a:gd name="T15" fmla="*/ 83 h 194"/>
                <a:gd name="T16" fmla="*/ 0 w 130"/>
                <a:gd name="T17" fmla="*/ 194 h 194"/>
                <a:gd name="T18" fmla="*/ 130 w 130"/>
                <a:gd name="T19" fmla="*/ 3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94">
                  <a:moveTo>
                    <a:pt x="130" y="35"/>
                  </a:moveTo>
                  <a:lnTo>
                    <a:pt x="99" y="35"/>
                  </a:lnTo>
                  <a:lnTo>
                    <a:pt x="116" y="0"/>
                  </a:lnTo>
                  <a:lnTo>
                    <a:pt x="73" y="0"/>
                  </a:lnTo>
                  <a:lnTo>
                    <a:pt x="68" y="0"/>
                  </a:lnTo>
                  <a:lnTo>
                    <a:pt x="49" y="0"/>
                  </a:lnTo>
                  <a:lnTo>
                    <a:pt x="9" y="83"/>
                  </a:lnTo>
                  <a:lnTo>
                    <a:pt x="45" y="83"/>
                  </a:lnTo>
                  <a:lnTo>
                    <a:pt x="0" y="194"/>
                  </a:lnTo>
                  <a:lnTo>
                    <a:pt x="13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5" name="Freeform 99"/>
            <p:cNvSpPr>
              <a:spLocks/>
            </p:cNvSpPr>
            <p:nvPr/>
          </p:nvSpPr>
          <p:spPr bwMode="auto">
            <a:xfrm>
              <a:off x="-6707188" y="4551363"/>
              <a:ext cx="563563" cy="344488"/>
            </a:xfrm>
            <a:custGeom>
              <a:avLst/>
              <a:gdLst>
                <a:gd name="T0" fmla="*/ 0 w 150"/>
                <a:gd name="T1" fmla="*/ 76 h 92"/>
                <a:gd name="T2" fmla="*/ 16 w 150"/>
                <a:gd name="T3" fmla="*/ 92 h 92"/>
                <a:gd name="T4" fmla="*/ 54 w 150"/>
                <a:gd name="T5" fmla="*/ 92 h 92"/>
                <a:gd name="T6" fmla="*/ 60 w 150"/>
                <a:gd name="T7" fmla="*/ 92 h 92"/>
                <a:gd name="T8" fmla="*/ 62 w 150"/>
                <a:gd name="T9" fmla="*/ 92 h 92"/>
                <a:gd name="T10" fmla="*/ 83 w 150"/>
                <a:gd name="T11" fmla="*/ 92 h 92"/>
                <a:gd name="T12" fmla="*/ 124 w 150"/>
                <a:gd name="T13" fmla="*/ 92 h 92"/>
                <a:gd name="T14" fmla="*/ 150 w 150"/>
                <a:gd name="T15" fmla="*/ 66 h 92"/>
                <a:gd name="T16" fmla="*/ 124 w 150"/>
                <a:gd name="T17" fmla="*/ 39 h 92"/>
                <a:gd name="T18" fmla="*/ 106 w 150"/>
                <a:gd name="T19" fmla="*/ 45 h 92"/>
                <a:gd name="T20" fmla="*/ 60 w 150"/>
                <a:gd name="T21" fmla="*/ 0 h 92"/>
                <a:gd name="T22" fmla="*/ 14 w 150"/>
                <a:gd name="T23" fmla="*/ 46 h 92"/>
                <a:gd name="T24" fmla="*/ 16 w 150"/>
                <a:gd name="T25" fmla="*/ 60 h 92"/>
                <a:gd name="T26" fmla="*/ 0 w 150"/>
                <a:gd name="T2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0" h="92">
                  <a:moveTo>
                    <a:pt x="0" y="76"/>
                  </a:moveTo>
                  <a:cubicBezTo>
                    <a:pt x="0" y="85"/>
                    <a:pt x="7" y="92"/>
                    <a:pt x="16" y="92"/>
                  </a:cubicBezTo>
                  <a:cubicBezTo>
                    <a:pt x="54" y="92"/>
                    <a:pt x="54" y="92"/>
                    <a:pt x="54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38" y="92"/>
                    <a:pt x="150" y="80"/>
                    <a:pt x="150" y="66"/>
                  </a:cubicBezTo>
                  <a:cubicBezTo>
                    <a:pt x="150" y="51"/>
                    <a:pt x="138" y="39"/>
                    <a:pt x="124" y="39"/>
                  </a:cubicBezTo>
                  <a:cubicBezTo>
                    <a:pt x="117" y="39"/>
                    <a:pt x="111" y="41"/>
                    <a:pt x="106" y="45"/>
                  </a:cubicBezTo>
                  <a:cubicBezTo>
                    <a:pt x="106" y="20"/>
                    <a:pt x="85" y="0"/>
                    <a:pt x="60" y="0"/>
                  </a:cubicBezTo>
                  <a:cubicBezTo>
                    <a:pt x="34" y="0"/>
                    <a:pt x="14" y="21"/>
                    <a:pt x="14" y="46"/>
                  </a:cubicBezTo>
                  <a:cubicBezTo>
                    <a:pt x="14" y="51"/>
                    <a:pt x="14" y="55"/>
                    <a:pt x="16" y="60"/>
                  </a:cubicBezTo>
                  <a:cubicBezTo>
                    <a:pt x="7" y="60"/>
                    <a:pt x="0" y="67"/>
                    <a:pt x="0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6" name="Freeform 100"/>
            <p:cNvSpPr>
              <a:spLocks noEditPoints="1"/>
            </p:cNvSpPr>
            <p:nvPr/>
          </p:nvSpPr>
          <p:spPr bwMode="auto">
            <a:xfrm>
              <a:off x="-2974975" y="3567113"/>
              <a:ext cx="649288" cy="322263"/>
            </a:xfrm>
            <a:custGeom>
              <a:avLst/>
              <a:gdLst>
                <a:gd name="T0" fmla="*/ 149 w 173"/>
                <a:gd name="T1" fmla="*/ 61 h 86"/>
                <a:gd name="T2" fmla="*/ 173 w 173"/>
                <a:gd name="T3" fmla="*/ 31 h 86"/>
                <a:gd name="T4" fmla="*/ 149 w 173"/>
                <a:gd name="T5" fmla="*/ 1 h 86"/>
                <a:gd name="T6" fmla="*/ 149 w 173"/>
                <a:gd name="T7" fmla="*/ 15 h 86"/>
                <a:gd name="T8" fmla="*/ 160 w 173"/>
                <a:gd name="T9" fmla="*/ 31 h 86"/>
                <a:gd name="T10" fmla="*/ 149 w 173"/>
                <a:gd name="T11" fmla="*/ 47 h 86"/>
                <a:gd name="T12" fmla="*/ 149 w 173"/>
                <a:gd name="T13" fmla="*/ 61 h 86"/>
                <a:gd name="T14" fmla="*/ 73 w 173"/>
                <a:gd name="T15" fmla="*/ 86 h 86"/>
                <a:gd name="T16" fmla="*/ 130 w 173"/>
                <a:gd name="T17" fmla="*/ 59 h 86"/>
                <a:gd name="T18" fmla="*/ 143 w 173"/>
                <a:gd name="T19" fmla="*/ 61 h 86"/>
                <a:gd name="T20" fmla="*/ 149 w 173"/>
                <a:gd name="T21" fmla="*/ 61 h 86"/>
                <a:gd name="T22" fmla="*/ 149 w 173"/>
                <a:gd name="T23" fmla="*/ 47 h 86"/>
                <a:gd name="T24" fmla="*/ 143 w 173"/>
                <a:gd name="T25" fmla="*/ 48 h 86"/>
                <a:gd name="T26" fmla="*/ 137 w 173"/>
                <a:gd name="T27" fmla="*/ 47 h 86"/>
                <a:gd name="T28" fmla="*/ 145 w 173"/>
                <a:gd name="T29" fmla="*/ 14 h 86"/>
                <a:gd name="T30" fmla="*/ 145 w 173"/>
                <a:gd name="T31" fmla="*/ 14 h 86"/>
                <a:gd name="T32" fmla="*/ 145 w 173"/>
                <a:gd name="T33" fmla="*/ 14 h 86"/>
                <a:gd name="T34" fmla="*/ 149 w 173"/>
                <a:gd name="T35" fmla="*/ 15 h 86"/>
                <a:gd name="T36" fmla="*/ 149 w 173"/>
                <a:gd name="T37" fmla="*/ 1 h 86"/>
                <a:gd name="T38" fmla="*/ 144 w 173"/>
                <a:gd name="T39" fmla="*/ 0 h 86"/>
                <a:gd name="T40" fmla="*/ 144 w 173"/>
                <a:gd name="T41" fmla="*/ 0 h 86"/>
                <a:gd name="T42" fmla="*/ 2 w 173"/>
                <a:gd name="T43" fmla="*/ 0 h 86"/>
                <a:gd name="T44" fmla="*/ 0 w 173"/>
                <a:gd name="T45" fmla="*/ 14 h 86"/>
                <a:gd name="T46" fmla="*/ 73 w 173"/>
                <a:gd name="T4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3" h="86">
                  <a:moveTo>
                    <a:pt x="149" y="61"/>
                  </a:moveTo>
                  <a:cubicBezTo>
                    <a:pt x="163" y="58"/>
                    <a:pt x="173" y="46"/>
                    <a:pt x="173" y="31"/>
                  </a:cubicBezTo>
                  <a:cubicBezTo>
                    <a:pt x="173" y="16"/>
                    <a:pt x="163" y="4"/>
                    <a:pt x="149" y="1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55" y="17"/>
                    <a:pt x="160" y="23"/>
                    <a:pt x="160" y="31"/>
                  </a:cubicBezTo>
                  <a:cubicBezTo>
                    <a:pt x="160" y="38"/>
                    <a:pt x="155" y="45"/>
                    <a:pt x="149" y="47"/>
                  </a:cubicBezTo>
                  <a:lnTo>
                    <a:pt x="149" y="61"/>
                  </a:lnTo>
                  <a:close/>
                  <a:moveTo>
                    <a:pt x="73" y="86"/>
                  </a:moveTo>
                  <a:cubicBezTo>
                    <a:pt x="96" y="86"/>
                    <a:pt x="117" y="75"/>
                    <a:pt x="130" y="59"/>
                  </a:cubicBezTo>
                  <a:cubicBezTo>
                    <a:pt x="134" y="60"/>
                    <a:pt x="138" y="61"/>
                    <a:pt x="143" y="61"/>
                  </a:cubicBezTo>
                  <a:cubicBezTo>
                    <a:pt x="145" y="61"/>
                    <a:pt x="147" y="61"/>
                    <a:pt x="149" y="61"/>
                  </a:cubicBezTo>
                  <a:cubicBezTo>
                    <a:pt x="149" y="47"/>
                    <a:pt x="149" y="47"/>
                    <a:pt x="149" y="47"/>
                  </a:cubicBezTo>
                  <a:cubicBezTo>
                    <a:pt x="147" y="48"/>
                    <a:pt x="145" y="48"/>
                    <a:pt x="143" y="48"/>
                  </a:cubicBezTo>
                  <a:cubicBezTo>
                    <a:pt x="141" y="48"/>
                    <a:pt x="139" y="48"/>
                    <a:pt x="137" y="47"/>
                  </a:cubicBezTo>
                  <a:cubicBezTo>
                    <a:pt x="142" y="37"/>
                    <a:pt x="145" y="26"/>
                    <a:pt x="145" y="14"/>
                  </a:cubicBezTo>
                  <a:cubicBezTo>
                    <a:pt x="145" y="14"/>
                    <a:pt x="145" y="14"/>
                    <a:pt x="145" y="14"/>
                  </a:cubicBezTo>
                  <a:cubicBezTo>
                    <a:pt x="145" y="14"/>
                    <a:pt x="145" y="14"/>
                    <a:pt x="145" y="14"/>
                  </a:cubicBezTo>
                  <a:cubicBezTo>
                    <a:pt x="146" y="14"/>
                    <a:pt x="148" y="14"/>
                    <a:pt x="149" y="15"/>
                  </a:cubicBezTo>
                  <a:cubicBezTo>
                    <a:pt x="149" y="1"/>
                    <a:pt x="149" y="1"/>
                    <a:pt x="149" y="1"/>
                  </a:cubicBezTo>
                  <a:cubicBezTo>
                    <a:pt x="147" y="1"/>
                    <a:pt x="146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5"/>
                    <a:pt x="0" y="9"/>
                    <a:pt x="0" y="14"/>
                  </a:cubicBezTo>
                  <a:cubicBezTo>
                    <a:pt x="0" y="54"/>
                    <a:pt x="33" y="86"/>
                    <a:pt x="7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7" name="Rectangle 101"/>
            <p:cNvSpPr>
              <a:spLocks noChangeArrowheads="1"/>
            </p:cNvSpPr>
            <p:nvPr/>
          </p:nvSpPr>
          <p:spPr bwMode="auto">
            <a:xfrm>
              <a:off x="-2974975" y="3919538"/>
              <a:ext cx="5889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8" name="Freeform 102"/>
            <p:cNvSpPr>
              <a:spLocks/>
            </p:cNvSpPr>
            <p:nvPr/>
          </p:nvSpPr>
          <p:spPr bwMode="auto">
            <a:xfrm>
              <a:off x="-2840038" y="3281363"/>
              <a:ext cx="104775" cy="266700"/>
            </a:xfrm>
            <a:custGeom>
              <a:avLst/>
              <a:gdLst>
                <a:gd name="T0" fmla="*/ 10 w 28"/>
                <a:gd name="T1" fmla="*/ 54 h 71"/>
                <a:gd name="T2" fmla="*/ 14 w 28"/>
                <a:gd name="T3" fmla="*/ 68 h 71"/>
                <a:gd name="T4" fmla="*/ 26 w 28"/>
                <a:gd name="T5" fmla="*/ 44 h 71"/>
                <a:gd name="T6" fmla="*/ 19 w 28"/>
                <a:gd name="T7" fmla="*/ 29 h 71"/>
                <a:gd name="T8" fmla="*/ 18 w 28"/>
                <a:gd name="T9" fmla="*/ 18 h 71"/>
                <a:gd name="T10" fmla="*/ 11 w 28"/>
                <a:gd name="T11" fmla="*/ 5 h 71"/>
                <a:gd name="T12" fmla="*/ 3 w 28"/>
                <a:gd name="T13" fmla="*/ 30 h 71"/>
                <a:gd name="T14" fmla="*/ 10 w 28"/>
                <a:gd name="T15" fmla="*/ 5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1">
                  <a:moveTo>
                    <a:pt x="10" y="54"/>
                  </a:moveTo>
                  <a:cubicBezTo>
                    <a:pt x="1" y="57"/>
                    <a:pt x="5" y="71"/>
                    <a:pt x="14" y="68"/>
                  </a:cubicBezTo>
                  <a:cubicBezTo>
                    <a:pt x="25" y="65"/>
                    <a:pt x="28" y="54"/>
                    <a:pt x="26" y="44"/>
                  </a:cubicBezTo>
                  <a:cubicBezTo>
                    <a:pt x="24" y="38"/>
                    <a:pt x="21" y="34"/>
                    <a:pt x="19" y="29"/>
                  </a:cubicBezTo>
                  <a:cubicBezTo>
                    <a:pt x="17" y="26"/>
                    <a:pt x="15" y="20"/>
                    <a:pt x="18" y="18"/>
                  </a:cubicBezTo>
                  <a:cubicBezTo>
                    <a:pt x="26" y="13"/>
                    <a:pt x="19" y="0"/>
                    <a:pt x="11" y="5"/>
                  </a:cubicBezTo>
                  <a:cubicBezTo>
                    <a:pt x="2" y="11"/>
                    <a:pt x="0" y="21"/>
                    <a:pt x="3" y="30"/>
                  </a:cubicBezTo>
                  <a:cubicBezTo>
                    <a:pt x="4" y="34"/>
                    <a:pt x="17" y="52"/>
                    <a:pt x="10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9" name="Freeform 103"/>
            <p:cNvSpPr>
              <a:spLocks/>
            </p:cNvSpPr>
            <p:nvPr/>
          </p:nvSpPr>
          <p:spPr bwMode="auto">
            <a:xfrm>
              <a:off x="-2686050" y="3281363"/>
              <a:ext cx="104775" cy="266700"/>
            </a:xfrm>
            <a:custGeom>
              <a:avLst/>
              <a:gdLst>
                <a:gd name="T0" fmla="*/ 10 w 28"/>
                <a:gd name="T1" fmla="*/ 54 h 71"/>
                <a:gd name="T2" fmla="*/ 14 w 28"/>
                <a:gd name="T3" fmla="*/ 68 h 71"/>
                <a:gd name="T4" fmla="*/ 25 w 28"/>
                <a:gd name="T5" fmla="*/ 44 h 71"/>
                <a:gd name="T6" fmla="*/ 18 w 28"/>
                <a:gd name="T7" fmla="*/ 29 h 71"/>
                <a:gd name="T8" fmla="*/ 18 w 28"/>
                <a:gd name="T9" fmla="*/ 18 h 71"/>
                <a:gd name="T10" fmla="*/ 10 w 28"/>
                <a:gd name="T11" fmla="*/ 5 h 71"/>
                <a:gd name="T12" fmla="*/ 3 w 28"/>
                <a:gd name="T13" fmla="*/ 30 h 71"/>
                <a:gd name="T14" fmla="*/ 10 w 28"/>
                <a:gd name="T15" fmla="*/ 5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1">
                  <a:moveTo>
                    <a:pt x="10" y="54"/>
                  </a:moveTo>
                  <a:cubicBezTo>
                    <a:pt x="1" y="57"/>
                    <a:pt x="5" y="71"/>
                    <a:pt x="14" y="68"/>
                  </a:cubicBezTo>
                  <a:cubicBezTo>
                    <a:pt x="24" y="65"/>
                    <a:pt x="28" y="54"/>
                    <a:pt x="25" y="44"/>
                  </a:cubicBezTo>
                  <a:cubicBezTo>
                    <a:pt x="24" y="38"/>
                    <a:pt x="21" y="34"/>
                    <a:pt x="18" y="29"/>
                  </a:cubicBezTo>
                  <a:cubicBezTo>
                    <a:pt x="17" y="26"/>
                    <a:pt x="14" y="20"/>
                    <a:pt x="18" y="18"/>
                  </a:cubicBezTo>
                  <a:cubicBezTo>
                    <a:pt x="26" y="13"/>
                    <a:pt x="19" y="0"/>
                    <a:pt x="10" y="5"/>
                  </a:cubicBezTo>
                  <a:cubicBezTo>
                    <a:pt x="2" y="11"/>
                    <a:pt x="0" y="21"/>
                    <a:pt x="3" y="30"/>
                  </a:cubicBezTo>
                  <a:cubicBezTo>
                    <a:pt x="4" y="34"/>
                    <a:pt x="16" y="52"/>
                    <a:pt x="10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0" name="Freeform 104"/>
            <p:cNvSpPr>
              <a:spLocks/>
            </p:cNvSpPr>
            <p:nvPr/>
          </p:nvSpPr>
          <p:spPr bwMode="auto">
            <a:xfrm>
              <a:off x="-5267325" y="5068888"/>
              <a:ext cx="266700" cy="431800"/>
            </a:xfrm>
            <a:custGeom>
              <a:avLst/>
              <a:gdLst>
                <a:gd name="T0" fmla="*/ 168 w 168"/>
                <a:gd name="T1" fmla="*/ 158 h 272"/>
                <a:gd name="T2" fmla="*/ 168 w 168"/>
                <a:gd name="T3" fmla="*/ 0 h 272"/>
                <a:gd name="T4" fmla="*/ 85 w 168"/>
                <a:gd name="T5" fmla="*/ 0 h 272"/>
                <a:gd name="T6" fmla="*/ 0 w 168"/>
                <a:gd name="T7" fmla="*/ 218 h 272"/>
                <a:gd name="T8" fmla="*/ 123 w 168"/>
                <a:gd name="T9" fmla="*/ 272 h 272"/>
                <a:gd name="T10" fmla="*/ 168 w 168"/>
                <a:gd name="T11" fmla="*/ 15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272">
                  <a:moveTo>
                    <a:pt x="168" y="158"/>
                  </a:moveTo>
                  <a:lnTo>
                    <a:pt x="168" y="0"/>
                  </a:lnTo>
                  <a:lnTo>
                    <a:pt x="85" y="0"/>
                  </a:lnTo>
                  <a:lnTo>
                    <a:pt x="0" y="218"/>
                  </a:lnTo>
                  <a:lnTo>
                    <a:pt x="123" y="272"/>
                  </a:lnTo>
                  <a:lnTo>
                    <a:pt x="168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1" name="Freeform 105"/>
            <p:cNvSpPr>
              <a:spLocks/>
            </p:cNvSpPr>
            <p:nvPr/>
          </p:nvSpPr>
          <p:spPr bwMode="auto">
            <a:xfrm>
              <a:off x="-4986338" y="5068888"/>
              <a:ext cx="49213" cy="134938"/>
            </a:xfrm>
            <a:custGeom>
              <a:avLst/>
              <a:gdLst>
                <a:gd name="T0" fmla="*/ 0 w 13"/>
                <a:gd name="T1" fmla="*/ 36 h 36"/>
                <a:gd name="T2" fmla="*/ 13 w 13"/>
                <a:gd name="T3" fmla="*/ 2 h 36"/>
                <a:gd name="T4" fmla="*/ 13 w 13"/>
                <a:gd name="T5" fmla="*/ 0 h 36"/>
                <a:gd name="T6" fmla="*/ 0 w 13"/>
                <a:gd name="T7" fmla="*/ 0 h 36"/>
                <a:gd name="T8" fmla="*/ 0 w 1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6">
                  <a:moveTo>
                    <a:pt x="0" y="36"/>
                  </a:moveTo>
                  <a:cubicBezTo>
                    <a:pt x="12" y="30"/>
                    <a:pt x="13" y="14"/>
                    <a:pt x="13" y="2"/>
                  </a:cubicBezTo>
                  <a:cubicBezTo>
                    <a:pt x="13" y="1"/>
                    <a:pt x="13" y="1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2" name="Freeform 106"/>
            <p:cNvSpPr>
              <a:spLocks/>
            </p:cNvSpPr>
            <p:nvPr/>
          </p:nvSpPr>
          <p:spPr bwMode="auto">
            <a:xfrm>
              <a:off x="-4986338" y="5068888"/>
              <a:ext cx="266700" cy="431800"/>
            </a:xfrm>
            <a:custGeom>
              <a:avLst/>
              <a:gdLst>
                <a:gd name="T0" fmla="*/ 17 w 71"/>
                <a:gd name="T1" fmla="*/ 0 h 115"/>
                <a:gd name="T2" fmla="*/ 17 w 71"/>
                <a:gd name="T3" fmla="*/ 2 h 115"/>
                <a:gd name="T4" fmla="*/ 0 w 71"/>
                <a:gd name="T5" fmla="*/ 41 h 115"/>
                <a:gd name="T6" fmla="*/ 0 w 71"/>
                <a:gd name="T7" fmla="*/ 67 h 115"/>
                <a:gd name="T8" fmla="*/ 20 w 71"/>
                <a:gd name="T9" fmla="*/ 115 h 115"/>
                <a:gd name="T10" fmla="*/ 71 w 71"/>
                <a:gd name="T11" fmla="*/ 92 h 115"/>
                <a:gd name="T12" fmla="*/ 35 w 71"/>
                <a:gd name="T13" fmla="*/ 0 h 115"/>
                <a:gd name="T14" fmla="*/ 17 w 71"/>
                <a:gd name="T1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5">
                  <a:moveTo>
                    <a:pt x="17" y="0"/>
                  </a:moveTo>
                  <a:cubicBezTo>
                    <a:pt x="17" y="1"/>
                    <a:pt x="17" y="1"/>
                    <a:pt x="17" y="2"/>
                  </a:cubicBezTo>
                  <a:cubicBezTo>
                    <a:pt x="17" y="16"/>
                    <a:pt x="15" y="34"/>
                    <a:pt x="0" y="41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35" y="0"/>
                    <a:pt x="35" y="0"/>
                    <a:pt x="35" y="0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3" name="Freeform 107"/>
            <p:cNvSpPr>
              <a:spLocks/>
            </p:cNvSpPr>
            <p:nvPr/>
          </p:nvSpPr>
          <p:spPr bwMode="auto">
            <a:xfrm>
              <a:off x="-5132388" y="5019675"/>
              <a:ext cx="277813" cy="38100"/>
            </a:xfrm>
            <a:custGeom>
              <a:avLst/>
              <a:gdLst>
                <a:gd name="T0" fmla="*/ 175 w 175"/>
                <a:gd name="T1" fmla="*/ 0 h 24"/>
                <a:gd name="T2" fmla="*/ 0 w 175"/>
                <a:gd name="T3" fmla="*/ 0 h 24"/>
                <a:gd name="T4" fmla="*/ 0 w 175"/>
                <a:gd name="T5" fmla="*/ 24 h 24"/>
                <a:gd name="T6" fmla="*/ 83 w 175"/>
                <a:gd name="T7" fmla="*/ 24 h 24"/>
                <a:gd name="T8" fmla="*/ 92 w 175"/>
                <a:gd name="T9" fmla="*/ 24 h 24"/>
                <a:gd name="T10" fmla="*/ 175 w 175"/>
                <a:gd name="T11" fmla="*/ 24 h 24"/>
                <a:gd name="T12" fmla="*/ 175 w 17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24">
                  <a:moveTo>
                    <a:pt x="175" y="0"/>
                  </a:moveTo>
                  <a:lnTo>
                    <a:pt x="0" y="0"/>
                  </a:lnTo>
                  <a:lnTo>
                    <a:pt x="0" y="24"/>
                  </a:lnTo>
                  <a:lnTo>
                    <a:pt x="83" y="24"/>
                  </a:lnTo>
                  <a:lnTo>
                    <a:pt x="92" y="24"/>
                  </a:lnTo>
                  <a:lnTo>
                    <a:pt x="175" y="24"/>
                  </a:lnTo>
                  <a:lnTo>
                    <a:pt x="1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16" name="Group 615"/>
          <p:cNvGrpSpPr/>
          <p:nvPr/>
        </p:nvGrpSpPr>
        <p:grpSpPr>
          <a:xfrm>
            <a:off x="7261796" y="873283"/>
            <a:ext cx="3895789" cy="5984717"/>
            <a:chOff x="-6699250" y="-300038"/>
            <a:chExt cx="6051550" cy="92964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59" name="Freeform 111"/>
            <p:cNvSpPr>
              <a:spLocks/>
            </p:cNvSpPr>
            <p:nvPr/>
          </p:nvSpPr>
          <p:spPr bwMode="auto">
            <a:xfrm>
              <a:off x="-4589463" y="3746500"/>
              <a:ext cx="450850" cy="615950"/>
            </a:xfrm>
            <a:custGeom>
              <a:avLst/>
              <a:gdLst>
                <a:gd name="T0" fmla="*/ 65 w 120"/>
                <a:gd name="T1" fmla="*/ 31 h 164"/>
                <a:gd name="T2" fmla="*/ 65 w 120"/>
                <a:gd name="T3" fmla="*/ 31 h 164"/>
                <a:gd name="T4" fmla="*/ 65 w 120"/>
                <a:gd name="T5" fmla="*/ 131 h 164"/>
                <a:gd name="T6" fmla="*/ 44 w 120"/>
                <a:gd name="T7" fmla="*/ 153 h 164"/>
                <a:gd name="T8" fmla="*/ 15 w 120"/>
                <a:gd name="T9" fmla="*/ 137 h 164"/>
                <a:gd name="T10" fmla="*/ 20 w 120"/>
                <a:gd name="T11" fmla="*/ 137 h 164"/>
                <a:gd name="T12" fmla="*/ 20 w 120"/>
                <a:gd name="T13" fmla="*/ 129 h 164"/>
                <a:gd name="T14" fmla="*/ 0 w 120"/>
                <a:gd name="T15" fmla="*/ 129 h 164"/>
                <a:gd name="T16" fmla="*/ 0 w 120"/>
                <a:gd name="T17" fmla="*/ 137 h 164"/>
                <a:gd name="T18" fmla="*/ 6 w 120"/>
                <a:gd name="T19" fmla="*/ 137 h 164"/>
                <a:gd name="T20" fmla="*/ 41 w 120"/>
                <a:gd name="T21" fmla="*/ 163 h 164"/>
                <a:gd name="T22" fmla="*/ 75 w 120"/>
                <a:gd name="T23" fmla="*/ 129 h 164"/>
                <a:gd name="T24" fmla="*/ 74 w 120"/>
                <a:gd name="T25" fmla="*/ 31 h 164"/>
                <a:gd name="T26" fmla="*/ 92 w 120"/>
                <a:gd name="T27" fmla="*/ 10 h 164"/>
                <a:gd name="T28" fmla="*/ 110 w 120"/>
                <a:gd name="T29" fmla="*/ 32 h 164"/>
                <a:gd name="T30" fmla="*/ 110 w 120"/>
                <a:gd name="T31" fmla="*/ 142 h 164"/>
                <a:gd name="T32" fmla="*/ 120 w 120"/>
                <a:gd name="T33" fmla="*/ 142 h 164"/>
                <a:gd name="T34" fmla="*/ 119 w 120"/>
                <a:gd name="T35" fmla="*/ 30 h 164"/>
                <a:gd name="T36" fmla="*/ 93 w 120"/>
                <a:gd name="T37" fmla="*/ 1 h 164"/>
                <a:gd name="T38" fmla="*/ 65 w 120"/>
                <a:gd name="T39" fmla="*/ 3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0" h="164">
                  <a:moveTo>
                    <a:pt x="65" y="31"/>
                  </a:moveTo>
                  <a:cubicBezTo>
                    <a:pt x="65" y="31"/>
                    <a:pt x="65" y="31"/>
                    <a:pt x="65" y="31"/>
                  </a:cubicBezTo>
                  <a:cubicBezTo>
                    <a:pt x="65" y="31"/>
                    <a:pt x="65" y="130"/>
                    <a:pt x="65" y="131"/>
                  </a:cubicBezTo>
                  <a:cubicBezTo>
                    <a:pt x="65" y="142"/>
                    <a:pt x="55" y="150"/>
                    <a:pt x="44" y="153"/>
                  </a:cubicBezTo>
                  <a:cubicBezTo>
                    <a:pt x="34" y="156"/>
                    <a:pt x="13" y="151"/>
                    <a:pt x="15" y="137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29"/>
                    <a:pt x="20" y="129"/>
                    <a:pt x="20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6" y="137"/>
                    <a:pt x="6" y="137"/>
                    <a:pt x="6" y="137"/>
                  </a:cubicBezTo>
                  <a:cubicBezTo>
                    <a:pt x="5" y="155"/>
                    <a:pt x="25" y="164"/>
                    <a:pt x="41" y="163"/>
                  </a:cubicBezTo>
                  <a:cubicBezTo>
                    <a:pt x="59" y="162"/>
                    <a:pt x="75" y="146"/>
                    <a:pt x="75" y="129"/>
                  </a:cubicBezTo>
                  <a:cubicBezTo>
                    <a:pt x="75" y="127"/>
                    <a:pt x="74" y="32"/>
                    <a:pt x="74" y="31"/>
                  </a:cubicBezTo>
                  <a:cubicBezTo>
                    <a:pt x="74" y="21"/>
                    <a:pt x="80" y="10"/>
                    <a:pt x="92" y="10"/>
                  </a:cubicBezTo>
                  <a:cubicBezTo>
                    <a:pt x="104" y="10"/>
                    <a:pt x="110" y="21"/>
                    <a:pt x="110" y="32"/>
                  </a:cubicBezTo>
                  <a:cubicBezTo>
                    <a:pt x="110" y="33"/>
                    <a:pt x="110" y="142"/>
                    <a:pt x="110" y="142"/>
                  </a:cubicBezTo>
                  <a:cubicBezTo>
                    <a:pt x="110" y="148"/>
                    <a:pt x="120" y="148"/>
                    <a:pt x="120" y="142"/>
                  </a:cubicBezTo>
                  <a:cubicBezTo>
                    <a:pt x="120" y="142"/>
                    <a:pt x="120" y="31"/>
                    <a:pt x="119" y="30"/>
                  </a:cubicBezTo>
                  <a:cubicBezTo>
                    <a:pt x="119" y="15"/>
                    <a:pt x="108" y="2"/>
                    <a:pt x="93" y="1"/>
                  </a:cubicBezTo>
                  <a:cubicBezTo>
                    <a:pt x="76" y="0"/>
                    <a:pt x="65" y="15"/>
                    <a:pt x="6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0" name="Freeform 112"/>
            <p:cNvSpPr>
              <a:spLocks/>
            </p:cNvSpPr>
            <p:nvPr/>
          </p:nvSpPr>
          <p:spPr bwMode="auto">
            <a:xfrm>
              <a:off x="-4645025" y="3894137"/>
              <a:ext cx="187325" cy="319088"/>
            </a:xfrm>
            <a:custGeom>
              <a:avLst/>
              <a:gdLst>
                <a:gd name="T0" fmla="*/ 15 w 50"/>
                <a:gd name="T1" fmla="*/ 85 h 85"/>
                <a:gd name="T2" fmla="*/ 35 w 50"/>
                <a:gd name="T3" fmla="*/ 85 h 85"/>
                <a:gd name="T4" fmla="*/ 41 w 50"/>
                <a:gd name="T5" fmla="*/ 85 h 85"/>
                <a:gd name="T6" fmla="*/ 50 w 50"/>
                <a:gd name="T7" fmla="*/ 0 h 85"/>
                <a:gd name="T8" fmla="*/ 25 w 50"/>
                <a:gd name="T9" fmla="*/ 7 h 85"/>
                <a:gd name="T10" fmla="*/ 0 w 50"/>
                <a:gd name="T11" fmla="*/ 0 h 85"/>
                <a:gd name="T12" fmla="*/ 8 w 50"/>
                <a:gd name="T13" fmla="*/ 85 h 85"/>
                <a:gd name="T14" fmla="*/ 15 w 50"/>
                <a:gd name="T1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85">
                  <a:moveTo>
                    <a:pt x="15" y="85"/>
                  </a:moveTo>
                  <a:cubicBezTo>
                    <a:pt x="35" y="85"/>
                    <a:pt x="35" y="85"/>
                    <a:pt x="35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3" y="4"/>
                    <a:pt x="34" y="7"/>
                    <a:pt x="25" y="7"/>
                  </a:cubicBezTo>
                  <a:cubicBezTo>
                    <a:pt x="16" y="7"/>
                    <a:pt x="7" y="4"/>
                    <a:pt x="0" y="0"/>
                  </a:cubicBezTo>
                  <a:cubicBezTo>
                    <a:pt x="8" y="85"/>
                    <a:pt x="8" y="85"/>
                    <a:pt x="8" y="85"/>
                  </a:cubicBezTo>
                  <a:lnTo>
                    <a:pt x="15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1" name="Freeform 113"/>
            <p:cNvSpPr>
              <a:spLocks/>
            </p:cNvSpPr>
            <p:nvPr/>
          </p:nvSpPr>
          <p:spPr bwMode="auto">
            <a:xfrm>
              <a:off x="-4672013" y="3690937"/>
              <a:ext cx="236538" cy="209550"/>
            </a:xfrm>
            <a:custGeom>
              <a:avLst/>
              <a:gdLst>
                <a:gd name="T0" fmla="*/ 0 w 63"/>
                <a:gd name="T1" fmla="*/ 32 h 56"/>
                <a:gd name="T2" fmla="*/ 3 w 63"/>
                <a:gd name="T3" fmla="*/ 44 h 56"/>
                <a:gd name="T4" fmla="*/ 5 w 63"/>
                <a:gd name="T5" fmla="*/ 46 h 56"/>
                <a:gd name="T6" fmla="*/ 7 w 63"/>
                <a:gd name="T7" fmla="*/ 48 h 56"/>
                <a:gd name="T8" fmla="*/ 7 w 63"/>
                <a:gd name="T9" fmla="*/ 48 h 56"/>
                <a:gd name="T10" fmla="*/ 7 w 63"/>
                <a:gd name="T11" fmla="*/ 49 h 56"/>
                <a:gd name="T12" fmla="*/ 31 w 63"/>
                <a:gd name="T13" fmla="*/ 56 h 56"/>
                <a:gd name="T14" fmla="*/ 32 w 63"/>
                <a:gd name="T15" fmla="*/ 56 h 56"/>
                <a:gd name="T16" fmla="*/ 32 w 63"/>
                <a:gd name="T17" fmla="*/ 56 h 56"/>
                <a:gd name="T18" fmla="*/ 56 w 63"/>
                <a:gd name="T19" fmla="*/ 49 h 56"/>
                <a:gd name="T20" fmla="*/ 57 w 63"/>
                <a:gd name="T21" fmla="*/ 48 h 56"/>
                <a:gd name="T22" fmla="*/ 57 w 63"/>
                <a:gd name="T23" fmla="*/ 48 h 56"/>
                <a:gd name="T24" fmla="*/ 59 w 63"/>
                <a:gd name="T25" fmla="*/ 46 h 56"/>
                <a:gd name="T26" fmla="*/ 60 w 63"/>
                <a:gd name="T27" fmla="*/ 44 h 56"/>
                <a:gd name="T28" fmla="*/ 63 w 63"/>
                <a:gd name="T29" fmla="*/ 32 h 56"/>
                <a:gd name="T30" fmla="*/ 32 w 63"/>
                <a:gd name="T31" fmla="*/ 0 h 56"/>
                <a:gd name="T32" fmla="*/ 0 w 63"/>
                <a:gd name="T33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56">
                  <a:moveTo>
                    <a:pt x="0" y="32"/>
                  </a:moveTo>
                  <a:cubicBezTo>
                    <a:pt x="0" y="36"/>
                    <a:pt x="1" y="40"/>
                    <a:pt x="3" y="44"/>
                  </a:cubicBezTo>
                  <a:cubicBezTo>
                    <a:pt x="4" y="45"/>
                    <a:pt x="4" y="45"/>
                    <a:pt x="5" y="46"/>
                  </a:cubicBezTo>
                  <a:cubicBezTo>
                    <a:pt x="6" y="47"/>
                    <a:pt x="6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9"/>
                    <a:pt x="7" y="49"/>
                  </a:cubicBezTo>
                  <a:cubicBezTo>
                    <a:pt x="14" y="53"/>
                    <a:pt x="22" y="56"/>
                    <a:pt x="31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41" y="56"/>
                    <a:pt x="50" y="53"/>
                    <a:pt x="56" y="49"/>
                  </a:cubicBezTo>
                  <a:cubicBezTo>
                    <a:pt x="57" y="49"/>
                    <a:pt x="57" y="48"/>
                    <a:pt x="57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8" y="48"/>
                    <a:pt x="58" y="47"/>
                    <a:pt x="59" y="46"/>
                  </a:cubicBezTo>
                  <a:cubicBezTo>
                    <a:pt x="59" y="45"/>
                    <a:pt x="60" y="45"/>
                    <a:pt x="60" y="44"/>
                  </a:cubicBezTo>
                  <a:cubicBezTo>
                    <a:pt x="62" y="40"/>
                    <a:pt x="63" y="36"/>
                    <a:pt x="63" y="32"/>
                  </a:cubicBezTo>
                  <a:cubicBezTo>
                    <a:pt x="63" y="14"/>
                    <a:pt x="49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2" name="Freeform 114"/>
            <p:cNvSpPr>
              <a:spLocks noEditPoints="1"/>
            </p:cNvSpPr>
            <p:nvPr/>
          </p:nvSpPr>
          <p:spPr bwMode="auto">
            <a:xfrm>
              <a:off x="-5145088" y="806450"/>
              <a:ext cx="442913" cy="500063"/>
            </a:xfrm>
            <a:custGeom>
              <a:avLst/>
              <a:gdLst>
                <a:gd name="T0" fmla="*/ 260 w 279"/>
                <a:gd name="T1" fmla="*/ 315 h 315"/>
                <a:gd name="T2" fmla="*/ 260 w 279"/>
                <a:gd name="T3" fmla="*/ 0 h 315"/>
                <a:gd name="T4" fmla="*/ 244 w 279"/>
                <a:gd name="T5" fmla="*/ 36 h 315"/>
                <a:gd name="T6" fmla="*/ 244 w 279"/>
                <a:gd name="T7" fmla="*/ 64 h 315"/>
                <a:gd name="T8" fmla="*/ 260 w 279"/>
                <a:gd name="T9" fmla="*/ 119 h 315"/>
                <a:gd name="T10" fmla="*/ 260 w 279"/>
                <a:gd name="T11" fmla="*/ 142 h 315"/>
                <a:gd name="T12" fmla="*/ 244 w 279"/>
                <a:gd name="T13" fmla="*/ 197 h 315"/>
                <a:gd name="T14" fmla="*/ 244 w 279"/>
                <a:gd name="T15" fmla="*/ 225 h 315"/>
                <a:gd name="T16" fmla="*/ 260 w 279"/>
                <a:gd name="T17" fmla="*/ 279 h 315"/>
                <a:gd name="T18" fmla="*/ 140 w 279"/>
                <a:gd name="T19" fmla="*/ 230 h 315"/>
                <a:gd name="T20" fmla="*/ 227 w 279"/>
                <a:gd name="T21" fmla="*/ 315 h 315"/>
                <a:gd name="T22" fmla="*/ 244 w 279"/>
                <a:gd name="T23" fmla="*/ 279 h 315"/>
                <a:gd name="T24" fmla="*/ 227 w 279"/>
                <a:gd name="T25" fmla="*/ 249 h 315"/>
                <a:gd name="T26" fmla="*/ 227 w 279"/>
                <a:gd name="T27" fmla="*/ 225 h 315"/>
                <a:gd name="T28" fmla="*/ 244 w 279"/>
                <a:gd name="T29" fmla="*/ 197 h 315"/>
                <a:gd name="T30" fmla="*/ 227 w 279"/>
                <a:gd name="T31" fmla="*/ 142 h 315"/>
                <a:gd name="T32" fmla="*/ 244 w 279"/>
                <a:gd name="T33" fmla="*/ 119 h 315"/>
                <a:gd name="T34" fmla="*/ 227 w 279"/>
                <a:gd name="T35" fmla="*/ 88 h 315"/>
                <a:gd name="T36" fmla="*/ 227 w 279"/>
                <a:gd name="T37" fmla="*/ 64 h 315"/>
                <a:gd name="T38" fmla="*/ 244 w 279"/>
                <a:gd name="T39" fmla="*/ 36 h 315"/>
                <a:gd name="T40" fmla="*/ 227 w 279"/>
                <a:gd name="T41" fmla="*/ 0 h 315"/>
                <a:gd name="T42" fmla="*/ 140 w 279"/>
                <a:gd name="T43" fmla="*/ 83 h 315"/>
                <a:gd name="T44" fmla="*/ 206 w 279"/>
                <a:gd name="T45" fmla="*/ 114 h 315"/>
                <a:gd name="T46" fmla="*/ 140 w 279"/>
                <a:gd name="T47" fmla="*/ 230 h 315"/>
                <a:gd name="T48" fmla="*/ 36 w 279"/>
                <a:gd name="T49" fmla="*/ 12 h 315"/>
                <a:gd name="T50" fmla="*/ 52 w 279"/>
                <a:gd name="T51" fmla="*/ 64 h 315"/>
                <a:gd name="T52" fmla="*/ 36 w 279"/>
                <a:gd name="T53" fmla="*/ 88 h 315"/>
                <a:gd name="T54" fmla="*/ 52 w 279"/>
                <a:gd name="T55" fmla="*/ 119 h 315"/>
                <a:gd name="T56" fmla="*/ 52 w 279"/>
                <a:gd name="T57" fmla="*/ 142 h 315"/>
                <a:gd name="T58" fmla="*/ 36 w 279"/>
                <a:gd name="T59" fmla="*/ 171 h 315"/>
                <a:gd name="T60" fmla="*/ 52 w 279"/>
                <a:gd name="T61" fmla="*/ 225 h 315"/>
                <a:gd name="T62" fmla="*/ 36 w 279"/>
                <a:gd name="T63" fmla="*/ 249 h 315"/>
                <a:gd name="T64" fmla="*/ 52 w 279"/>
                <a:gd name="T65" fmla="*/ 279 h 315"/>
                <a:gd name="T66" fmla="*/ 52 w 279"/>
                <a:gd name="T67" fmla="*/ 303 h 315"/>
                <a:gd name="T68" fmla="*/ 74 w 279"/>
                <a:gd name="T69" fmla="*/ 230 h 315"/>
                <a:gd name="T70" fmla="*/ 74 w 279"/>
                <a:gd name="T71" fmla="*/ 199 h 315"/>
                <a:gd name="T72" fmla="*/ 140 w 279"/>
                <a:gd name="T73" fmla="*/ 83 h 315"/>
                <a:gd name="T74" fmla="*/ 52 w 279"/>
                <a:gd name="T75" fmla="*/ 0 h 315"/>
                <a:gd name="T76" fmla="*/ 21 w 279"/>
                <a:gd name="T77" fmla="*/ 0 h 315"/>
                <a:gd name="T78" fmla="*/ 21 w 279"/>
                <a:gd name="T79" fmla="*/ 315 h 315"/>
                <a:gd name="T80" fmla="*/ 36 w 279"/>
                <a:gd name="T81" fmla="*/ 279 h 315"/>
                <a:gd name="T82" fmla="*/ 36 w 279"/>
                <a:gd name="T83" fmla="*/ 249 h 315"/>
                <a:gd name="T84" fmla="*/ 21 w 279"/>
                <a:gd name="T85" fmla="*/ 197 h 315"/>
                <a:gd name="T86" fmla="*/ 21 w 279"/>
                <a:gd name="T87" fmla="*/ 171 h 315"/>
                <a:gd name="T88" fmla="*/ 36 w 279"/>
                <a:gd name="T89" fmla="*/ 119 h 315"/>
                <a:gd name="T90" fmla="*/ 36 w 279"/>
                <a:gd name="T91" fmla="*/ 88 h 315"/>
                <a:gd name="T92" fmla="*/ 21 w 279"/>
                <a:gd name="T93" fmla="*/ 36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9" h="315">
                  <a:moveTo>
                    <a:pt x="244" y="303"/>
                  </a:moveTo>
                  <a:lnTo>
                    <a:pt x="260" y="303"/>
                  </a:lnTo>
                  <a:lnTo>
                    <a:pt x="260" y="315"/>
                  </a:lnTo>
                  <a:lnTo>
                    <a:pt x="279" y="315"/>
                  </a:lnTo>
                  <a:lnTo>
                    <a:pt x="279" y="0"/>
                  </a:lnTo>
                  <a:lnTo>
                    <a:pt x="260" y="0"/>
                  </a:lnTo>
                  <a:lnTo>
                    <a:pt x="260" y="12"/>
                  </a:lnTo>
                  <a:lnTo>
                    <a:pt x="244" y="12"/>
                  </a:lnTo>
                  <a:lnTo>
                    <a:pt x="244" y="36"/>
                  </a:lnTo>
                  <a:lnTo>
                    <a:pt x="260" y="36"/>
                  </a:lnTo>
                  <a:lnTo>
                    <a:pt x="260" y="64"/>
                  </a:lnTo>
                  <a:lnTo>
                    <a:pt x="244" y="64"/>
                  </a:lnTo>
                  <a:lnTo>
                    <a:pt x="244" y="88"/>
                  </a:lnTo>
                  <a:lnTo>
                    <a:pt x="260" y="88"/>
                  </a:lnTo>
                  <a:lnTo>
                    <a:pt x="260" y="119"/>
                  </a:lnTo>
                  <a:lnTo>
                    <a:pt x="244" y="119"/>
                  </a:lnTo>
                  <a:lnTo>
                    <a:pt x="244" y="142"/>
                  </a:lnTo>
                  <a:lnTo>
                    <a:pt x="260" y="142"/>
                  </a:lnTo>
                  <a:lnTo>
                    <a:pt x="260" y="171"/>
                  </a:lnTo>
                  <a:lnTo>
                    <a:pt x="244" y="171"/>
                  </a:lnTo>
                  <a:lnTo>
                    <a:pt x="244" y="197"/>
                  </a:lnTo>
                  <a:lnTo>
                    <a:pt x="260" y="197"/>
                  </a:lnTo>
                  <a:lnTo>
                    <a:pt x="260" y="225"/>
                  </a:lnTo>
                  <a:lnTo>
                    <a:pt x="244" y="225"/>
                  </a:lnTo>
                  <a:lnTo>
                    <a:pt x="244" y="249"/>
                  </a:lnTo>
                  <a:lnTo>
                    <a:pt x="260" y="249"/>
                  </a:lnTo>
                  <a:lnTo>
                    <a:pt x="260" y="279"/>
                  </a:lnTo>
                  <a:lnTo>
                    <a:pt x="244" y="279"/>
                  </a:lnTo>
                  <a:lnTo>
                    <a:pt x="244" y="303"/>
                  </a:lnTo>
                  <a:close/>
                  <a:moveTo>
                    <a:pt x="140" y="230"/>
                  </a:moveTo>
                  <a:lnTo>
                    <a:pt x="206" y="230"/>
                  </a:lnTo>
                  <a:lnTo>
                    <a:pt x="206" y="315"/>
                  </a:lnTo>
                  <a:lnTo>
                    <a:pt x="227" y="315"/>
                  </a:lnTo>
                  <a:lnTo>
                    <a:pt x="227" y="303"/>
                  </a:lnTo>
                  <a:lnTo>
                    <a:pt x="244" y="303"/>
                  </a:lnTo>
                  <a:lnTo>
                    <a:pt x="244" y="279"/>
                  </a:lnTo>
                  <a:lnTo>
                    <a:pt x="227" y="279"/>
                  </a:lnTo>
                  <a:lnTo>
                    <a:pt x="227" y="249"/>
                  </a:lnTo>
                  <a:lnTo>
                    <a:pt x="227" y="249"/>
                  </a:lnTo>
                  <a:lnTo>
                    <a:pt x="244" y="249"/>
                  </a:lnTo>
                  <a:lnTo>
                    <a:pt x="244" y="225"/>
                  </a:lnTo>
                  <a:lnTo>
                    <a:pt x="227" y="225"/>
                  </a:lnTo>
                  <a:lnTo>
                    <a:pt x="227" y="197"/>
                  </a:lnTo>
                  <a:lnTo>
                    <a:pt x="227" y="197"/>
                  </a:lnTo>
                  <a:lnTo>
                    <a:pt x="244" y="197"/>
                  </a:lnTo>
                  <a:lnTo>
                    <a:pt x="244" y="171"/>
                  </a:lnTo>
                  <a:lnTo>
                    <a:pt x="227" y="171"/>
                  </a:lnTo>
                  <a:lnTo>
                    <a:pt x="227" y="142"/>
                  </a:lnTo>
                  <a:lnTo>
                    <a:pt x="227" y="142"/>
                  </a:lnTo>
                  <a:lnTo>
                    <a:pt x="244" y="142"/>
                  </a:lnTo>
                  <a:lnTo>
                    <a:pt x="244" y="119"/>
                  </a:lnTo>
                  <a:lnTo>
                    <a:pt x="227" y="119"/>
                  </a:lnTo>
                  <a:lnTo>
                    <a:pt x="227" y="88"/>
                  </a:lnTo>
                  <a:lnTo>
                    <a:pt x="227" y="88"/>
                  </a:lnTo>
                  <a:lnTo>
                    <a:pt x="244" y="88"/>
                  </a:lnTo>
                  <a:lnTo>
                    <a:pt x="244" y="64"/>
                  </a:lnTo>
                  <a:lnTo>
                    <a:pt x="227" y="64"/>
                  </a:lnTo>
                  <a:lnTo>
                    <a:pt x="227" y="36"/>
                  </a:lnTo>
                  <a:lnTo>
                    <a:pt x="227" y="36"/>
                  </a:lnTo>
                  <a:lnTo>
                    <a:pt x="244" y="36"/>
                  </a:lnTo>
                  <a:lnTo>
                    <a:pt x="244" y="12"/>
                  </a:lnTo>
                  <a:lnTo>
                    <a:pt x="227" y="12"/>
                  </a:lnTo>
                  <a:lnTo>
                    <a:pt x="227" y="0"/>
                  </a:lnTo>
                  <a:lnTo>
                    <a:pt x="206" y="0"/>
                  </a:lnTo>
                  <a:lnTo>
                    <a:pt x="206" y="83"/>
                  </a:lnTo>
                  <a:lnTo>
                    <a:pt x="140" y="83"/>
                  </a:lnTo>
                  <a:lnTo>
                    <a:pt x="140" y="114"/>
                  </a:lnTo>
                  <a:lnTo>
                    <a:pt x="206" y="114"/>
                  </a:lnTo>
                  <a:lnTo>
                    <a:pt x="206" y="114"/>
                  </a:lnTo>
                  <a:lnTo>
                    <a:pt x="206" y="199"/>
                  </a:lnTo>
                  <a:lnTo>
                    <a:pt x="140" y="199"/>
                  </a:lnTo>
                  <a:lnTo>
                    <a:pt x="140" y="230"/>
                  </a:lnTo>
                  <a:close/>
                  <a:moveTo>
                    <a:pt x="52" y="0"/>
                  </a:moveTo>
                  <a:lnTo>
                    <a:pt x="52" y="12"/>
                  </a:lnTo>
                  <a:lnTo>
                    <a:pt x="36" y="12"/>
                  </a:lnTo>
                  <a:lnTo>
                    <a:pt x="36" y="36"/>
                  </a:lnTo>
                  <a:lnTo>
                    <a:pt x="52" y="36"/>
                  </a:lnTo>
                  <a:lnTo>
                    <a:pt x="52" y="64"/>
                  </a:lnTo>
                  <a:lnTo>
                    <a:pt x="52" y="64"/>
                  </a:lnTo>
                  <a:lnTo>
                    <a:pt x="36" y="64"/>
                  </a:lnTo>
                  <a:lnTo>
                    <a:pt x="36" y="88"/>
                  </a:lnTo>
                  <a:lnTo>
                    <a:pt x="52" y="88"/>
                  </a:lnTo>
                  <a:lnTo>
                    <a:pt x="52" y="119"/>
                  </a:lnTo>
                  <a:lnTo>
                    <a:pt x="52" y="119"/>
                  </a:lnTo>
                  <a:lnTo>
                    <a:pt x="36" y="119"/>
                  </a:lnTo>
                  <a:lnTo>
                    <a:pt x="36" y="142"/>
                  </a:lnTo>
                  <a:lnTo>
                    <a:pt x="52" y="142"/>
                  </a:lnTo>
                  <a:lnTo>
                    <a:pt x="52" y="171"/>
                  </a:lnTo>
                  <a:lnTo>
                    <a:pt x="52" y="171"/>
                  </a:lnTo>
                  <a:lnTo>
                    <a:pt x="36" y="171"/>
                  </a:lnTo>
                  <a:lnTo>
                    <a:pt x="36" y="197"/>
                  </a:lnTo>
                  <a:lnTo>
                    <a:pt x="52" y="197"/>
                  </a:lnTo>
                  <a:lnTo>
                    <a:pt x="52" y="225"/>
                  </a:lnTo>
                  <a:lnTo>
                    <a:pt x="52" y="225"/>
                  </a:lnTo>
                  <a:lnTo>
                    <a:pt x="36" y="225"/>
                  </a:lnTo>
                  <a:lnTo>
                    <a:pt x="36" y="249"/>
                  </a:lnTo>
                  <a:lnTo>
                    <a:pt x="52" y="249"/>
                  </a:lnTo>
                  <a:lnTo>
                    <a:pt x="52" y="279"/>
                  </a:lnTo>
                  <a:lnTo>
                    <a:pt x="52" y="279"/>
                  </a:lnTo>
                  <a:lnTo>
                    <a:pt x="36" y="279"/>
                  </a:lnTo>
                  <a:lnTo>
                    <a:pt x="36" y="303"/>
                  </a:lnTo>
                  <a:lnTo>
                    <a:pt x="52" y="303"/>
                  </a:lnTo>
                  <a:lnTo>
                    <a:pt x="52" y="315"/>
                  </a:lnTo>
                  <a:lnTo>
                    <a:pt x="74" y="315"/>
                  </a:lnTo>
                  <a:lnTo>
                    <a:pt x="74" y="230"/>
                  </a:lnTo>
                  <a:lnTo>
                    <a:pt x="140" y="230"/>
                  </a:lnTo>
                  <a:lnTo>
                    <a:pt x="140" y="199"/>
                  </a:lnTo>
                  <a:lnTo>
                    <a:pt x="74" y="199"/>
                  </a:lnTo>
                  <a:lnTo>
                    <a:pt x="74" y="114"/>
                  </a:lnTo>
                  <a:lnTo>
                    <a:pt x="140" y="114"/>
                  </a:lnTo>
                  <a:lnTo>
                    <a:pt x="140" y="83"/>
                  </a:lnTo>
                  <a:lnTo>
                    <a:pt x="74" y="83"/>
                  </a:lnTo>
                  <a:lnTo>
                    <a:pt x="74" y="0"/>
                  </a:lnTo>
                  <a:lnTo>
                    <a:pt x="52" y="0"/>
                  </a:lnTo>
                  <a:close/>
                  <a:moveTo>
                    <a:pt x="36" y="12"/>
                  </a:moveTo>
                  <a:lnTo>
                    <a:pt x="21" y="12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315"/>
                  </a:lnTo>
                  <a:lnTo>
                    <a:pt x="21" y="315"/>
                  </a:lnTo>
                  <a:lnTo>
                    <a:pt x="21" y="303"/>
                  </a:lnTo>
                  <a:lnTo>
                    <a:pt x="36" y="303"/>
                  </a:lnTo>
                  <a:lnTo>
                    <a:pt x="36" y="279"/>
                  </a:lnTo>
                  <a:lnTo>
                    <a:pt x="21" y="279"/>
                  </a:lnTo>
                  <a:lnTo>
                    <a:pt x="21" y="249"/>
                  </a:lnTo>
                  <a:lnTo>
                    <a:pt x="36" y="249"/>
                  </a:lnTo>
                  <a:lnTo>
                    <a:pt x="36" y="225"/>
                  </a:lnTo>
                  <a:lnTo>
                    <a:pt x="21" y="225"/>
                  </a:lnTo>
                  <a:lnTo>
                    <a:pt x="21" y="197"/>
                  </a:lnTo>
                  <a:lnTo>
                    <a:pt x="36" y="197"/>
                  </a:lnTo>
                  <a:lnTo>
                    <a:pt x="36" y="171"/>
                  </a:lnTo>
                  <a:lnTo>
                    <a:pt x="21" y="171"/>
                  </a:lnTo>
                  <a:lnTo>
                    <a:pt x="21" y="142"/>
                  </a:lnTo>
                  <a:lnTo>
                    <a:pt x="36" y="142"/>
                  </a:lnTo>
                  <a:lnTo>
                    <a:pt x="36" y="119"/>
                  </a:lnTo>
                  <a:lnTo>
                    <a:pt x="21" y="119"/>
                  </a:lnTo>
                  <a:lnTo>
                    <a:pt x="21" y="88"/>
                  </a:lnTo>
                  <a:lnTo>
                    <a:pt x="36" y="88"/>
                  </a:lnTo>
                  <a:lnTo>
                    <a:pt x="36" y="64"/>
                  </a:lnTo>
                  <a:lnTo>
                    <a:pt x="21" y="64"/>
                  </a:lnTo>
                  <a:lnTo>
                    <a:pt x="21" y="36"/>
                  </a:lnTo>
                  <a:lnTo>
                    <a:pt x="36" y="36"/>
                  </a:lnTo>
                  <a:lnTo>
                    <a:pt x="3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3" name="Freeform 115"/>
            <p:cNvSpPr>
              <a:spLocks/>
            </p:cNvSpPr>
            <p:nvPr/>
          </p:nvSpPr>
          <p:spPr bwMode="auto">
            <a:xfrm>
              <a:off x="-968375" y="8429625"/>
              <a:ext cx="101600" cy="127000"/>
            </a:xfrm>
            <a:custGeom>
              <a:avLst/>
              <a:gdLst>
                <a:gd name="T0" fmla="*/ 64 w 64"/>
                <a:gd name="T1" fmla="*/ 0 h 80"/>
                <a:gd name="T2" fmla="*/ 0 w 64"/>
                <a:gd name="T3" fmla="*/ 0 h 80"/>
                <a:gd name="T4" fmla="*/ 0 w 64"/>
                <a:gd name="T5" fmla="*/ 28 h 80"/>
                <a:gd name="T6" fmla="*/ 64 w 64"/>
                <a:gd name="T7" fmla="*/ 80 h 80"/>
                <a:gd name="T8" fmla="*/ 64 w 64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0">
                  <a:moveTo>
                    <a:pt x="64" y="0"/>
                  </a:moveTo>
                  <a:lnTo>
                    <a:pt x="0" y="0"/>
                  </a:lnTo>
                  <a:lnTo>
                    <a:pt x="0" y="28"/>
                  </a:lnTo>
                  <a:lnTo>
                    <a:pt x="64" y="80"/>
                  </a:ln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4" name="Freeform 116"/>
            <p:cNvSpPr>
              <a:spLocks/>
            </p:cNvSpPr>
            <p:nvPr/>
          </p:nvSpPr>
          <p:spPr bwMode="auto">
            <a:xfrm>
              <a:off x="-1282700" y="8537575"/>
              <a:ext cx="415925" cy="406400"/>
            </a:xfrm>
            <a:custGeom>
              <a:avLst/>
              <a:gdLst>
                <a:gd name="T0" fmla="*/ 262 w 262"/>
                <a:gd name="T1" fmla="*/ 135 h 256"/>
                <a:gd name="T2" fmla="*/ 262 w 262"/>
                <a:gd name="T3" fmla="*/ 107 h 256"/>
                <a:gd name="T4" fmla="*/ 198 w 262"/>
                <a:gd name="T5" fmla="*/ 55 h 256"/>
                <a:gd name="T6" fmla="*/ 130 w 262"/>
                <a:gd name="T7" fmla="*/ 0 h 256"/>
                <a:gd name="T8" fmla="*/ 0 w 262"/>
                <a:gd name="T9" fmla="*/ 107 h 256"/>
                <a:gd name="T10" fmla="*/ 0 w 262"/>
                <a:gd name="T11" fmla="*/ 256 h 256"/>
                <a:gd name="T12" fmla="*/ 83 w 262"/>
                <a:gd name="T13" fmla="*/ 256 h 256"/>
                <a:gd name="T14" fmla="*/ 83 w 262"/>
                <a:gd name="T15" fmla="*/ 109 h 256"/>
                <a:gd name="T16" fmla="*/ 180 w 262"/>
                <a:gd name="T17" fmla="*/ 109 h 256"/>
                <a:gd name="T18" fmla="*/ 180 w 262"/>
                <a:gd name="T19" fmla="*/ 256 h 256"/>
                <a:gd name="T20" fmla="*/ 262 w 262"/>
                <a:gd name="T21" fmla="*/ 256 h 256"/>
                <a:gd name="T22" fmla="*/ 262 w 262"/>
                <a:gd name="T23" fmla="*/ 13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2" h="256">
                  <a:moveTo>
                    <a:pt x="262" y="135"/>
                  </a:moveTo>
                  <a:lnTo>
                    <a:pt x="262" y="107"/>
                  </a:lnTo>
                  <a:lnTo>
                    <a:pt x="198" y="55"/>
                  </a:lnTo>
                  <a:lnTo>
                    <a:pt x="130" y="0"/>
                  </a:lnTo>
                  <a:lnTo>
                    <a:pt x="0" y="107"/>
                  </a:lnTo>
                  <a:lnTo>
                    <a:pt x="0" y="256"/>
                  </a:lnTo>
                  <a:lnTo>
                    <a:pt x="83" y="256"/>
                  </a:lnTo>
                  <a:lnTo>
                    <a:pt x="83" y="109"/>
                  </a:lnTo>
                  <a:lnTo>
                    <a:pt x="180" y="109"/>
                  </a:lnTo>
                  <a:lnTo>
                    <a:pt x="180" y="256"/>
                  </a:lnTo>
                  <a:lnTo>
                    <a:pt x="262" y="256"/>
                  </a:lnTo>
                  <a:lnTo>
                    <a:pt x="262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5" name="Freeform 117"/>
            <p:cNvSpPr>
              <a:spLocks/>
            </p:cNvSpPr>
            <p:nvPr/>
          </p:nvSpPr>
          <p:spPr bwMode="auto">
            <a:xfrm>
              <a:off x="-1384300" y="8407400"/>
              <a:ext cx="619125" cy="319088"/>
            </a:xfrm>
            <a:custGeom>
              <a:avLst/>
              <a:gdLst>
                <a:gd name="T0" fmla="*/ 64 w 390"/>
                <a:gd name="T1" fmla="*/ 177 h 201"/>
                <a:gd name="T2" fmla="*/ 194 w 390"/>
                <a:gd name="T3" fmla="*/ 68 h 201"/>
                <a:gd name="T4" fmla="*/ 262 w 390"/>
                <a:gd name="T5" fmla="*/ 123 h 201"/>
                <a:gd name="T6" fmla="*/ 326 w 390"/>
                <a:gd name="T7" fmla="*/ 177 h 201"/>
                <a:gd name="T8" fmla="*/ 357 w 390"/>
                <a:gd name="T9" fmla="*/ 201 h 201"/>
                <a:gd name="T10" fmla="*/ 390 w 390"/>
                <a:gd name="T11" fmla="*/ 158 h 201"/>
                <a:gd name="T12" fmla="*/ 326 w 390"/>
                <a:gd name="T13" fmla="*/ 108 h 201"/>
                <a:gd name="T14" fmla="*/ 262 w 390"/>
                <a:gd name="T15" fmla="*/ 56 h 201"/>
                <a:gd name="T16" fmla="*/ 194 w 390"/>
                <a:gd name="T17" fmla="*/ 0 h 201"/>
                <a:gd name="T18" fmla="*/ 0 w 390"/>
                <a:gd name="T19" fmla="*/ 158 h 201"/>
                <a:gd name="T20" fmla="*/ 33 w 390"/>
                <a:gd name="T21" fmla="*/ 201 h 201"/>
                <a:gd name="T22" fmla="*/ 64 w 390"/>
                <a:gd name="T23" fmla="*/ 17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01">
                  <a:moveTo>
                    <a:pt x="64" y="177"/>
                  </a:moveTo>
                  <a:lnTo>
                    <a:pt x="194" y="68"/>
                  </a:lnTo>
                  <a:lnTo>
                    <a:pt x="262" y="123"/>
                  </a:lnTo>
                  <a:lnTo>
                    <a:pt x="326" y="177"/>
                  </a:lnTo>
                  <a:lnTo>
                    <a:pt x="357" y="201"/>
                  </a:lnTo>
                  <a:lnTo>
                    <a:pt x="390" y="158"/>
                  </a:lnTo>
                  <a:lnTo>
                    <a:pt x="326" y="108"/>
                  </a:lnTo>
                  <a:lnTo>
                    <a:pt x="262" y="56"/>
                  </a:lnTo>
                  <a:lnTo>
                    <a:pt x="194" y="0"/>
                  </a:lnTo>
                  <a:lnTo>
                    <a:pt x="0" y="158"/>
                  </a:lnTo>
                  <a:lnTo>
                    <a:pt x="33" y="201"/>
                  </a:lnTo>
                  <a:lnTo>
                    <a:pt x="64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6" name="Freeform 118"/>
            <p:cNvSpPr>
              <a:spLocks/>
            </p:cNvSpPr>
            <p:nvPr/>
          </p:nvSpPr>
          <p:spPr bwMode="auto">
            <a:xfrm>
              <a:off x="-3157538" y="8669338"/>
              <a:ext cx="157163" cy="312738"/>
            </a:xfrm>
            <a:custGeom>
              <a:avLst/>
              <a:gdLst>
                <a:gd name="T0" fmla="*/ 0 w 99"/>
                <a:gd name="T1" fmla="*/ 197 h 197"/>
                <a:gd name="T2" fmla="*/ 99 w 99"/>
                <a:gd name="T3" fmla="*/ 78 h 197"/>
                <a:gd name="T4" fmla="*/ 0 w 99"/>
                <a:gd name="T5" fmla="*/ 0 h 197"/>
                <a:gd name="T6" fmla="*/ 0 w 99"/>
                <a:gd name="T7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197">
                  <a:moveTo>
                    <a:pt x="0" y="197"/>
                  </a:moveTo>
                  <a:lnTo>
                    <a:pt x="99" y="78"/>
                  </a:lnTo>
                  <a:lnTo>
                    <a:pt x="0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7" name="Freeform 119"/>
            <p:cNvSpPr>
              <a:spLocks/>
            </p:cNvSpPr>
            <p:nvPr/>
          </p:nvSpPr>
          <p:spPr bwMode="auto">
            <a:xfrm>
              <a:off x="-2781300" y="8669338"/>
              <a:ext cx="157163" cy="312738"/>
            </a:xfrm>
            <a:custGeom>
              <a:avLst/>
              <a:gdLst>
                <a:gd name="T0" fmla="*/ 99 w 99"/>
                <a:gd name="T1" fmla="*/ 197 h 197"/>
                <a:gd name="T2" fmla="*/ 99 w 99"/>
                <a:gd name="T3" fmla="*/ 0 h 197"/>
                <a:gd name="T4" fmla="*/ 0 w 99"/>
                <a:gd name="T5" fmla="*/ 78 h 197"/>
                <a:gd name="T6" fmla="*/ 99 w 99"/>
                <a:gd name="T7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197">
                  <a:moveTo>
                    <a:pt x="99" y="197"/>
                  </a:moveTo>
                  <a:lnTo>
                    <a:pt x="99" y="0"/>
                  </a:lnTo>
                  <a:lnTo>
                    <a:pt x="0" y="78"/>
                  </a:lnTo>
                  <a:lnTo>
                    <a:pt x="99" y="1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8" name="Freeform 120"/>
            <p:cNvSpPr>
              <a:spLocks/>
            </p:cNvSpPr>
            <p:nvPr/>
          </p:nvSpPr>
          <p:spPr bwMode="auto">
            <a:xfrm>
              <a:off x="-2624138" y="8993188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9" name="Freeform 121"/>
            <p:cNvSpPr>
              <a:spLocks/>
            </p:cNvSpPr>
            <p:nvPr/>
          </p:nvSpPr>
          <p:spPr bwMode="auto">
            <a:xfrm>
              <a:off x="-3157538" y="8993188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0" name="Freeform 122"/>
            <p:cNvSpPr>
              <a:spLocks/>
            </p:cNvSpPr>
            <p:nvPr/>
          </p:nvSpPr>
          <p:spPr bwMode="auto">
            <a:xfrm>
              <a:off x="-3146425" y="8804275"/>
              <a:ext cx="514350" cy="192088"/>
            </a:xfrm>
            <a:custGeom>
              <a:avLst/>
              <a:gdLst>
                <a:gd name="T0" fmla="*/ 324 w 324"/>
                <a:gd name="T1" fmla="*/ 121 h 121"/>
                <a:gd name="T2" fmla="*/ 322 w 324"/>
                <a:gd name="T3" fmla="*/ 119 h 121"/>
                <a:gd name="T4" fmla="*/ 222 w 324"/>
                <a:gd name="T5" fmla="*/ 0 h 121"/>
                <a:gd name="T6" fmla="*/ 161 w 324"/>
                <a:gd name="T7" fmla="*/ 50 h 121"/>
                <a:gd name="T8" fmla="*/ 99 w 324"/>
                <a:gd name="T9" fmla="*/ 0 h 121"/>
                <a:gd name="T10" fmla="*/ 0 w 324"/>
                <a:gd name="T11" fmla="*/ 119 h 121"/>
                <a:gd name="T12" fmla="*/ 0 w 324"/>
                <a:gd name="T13" fmla="*/ 121 h 121"/>
                <a:gd name="T14" fmla="*/ 324 w 324"/>
                <a:gd name="T1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4" h="121">
                  <a:moveTo>
                    <a:pt x="324" y="121"/>
                  </a:moveTo>
                  <a:lnTo>
                    <a:pt x="322" y="119"/>
                  </a:lnTo>
                  <a:lnTo>
                    <a:pt x="222" y="0"/>
                  </a:lnTo>
                  <a:lnTo>
                    <a:pt x="161" y="50"/>
                  </a:lnTo>
                  <a:lnTo>
                    <a:pt x="99" y="0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324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1" name="Freeform 123"/>
            <p:cNvSpPr>
              <a:spLocks/>
            </p:cNvSpPr>
            <p:nvPr/>
          </p:nvSpPr>
          <p:spPr bwMode="auto">
            <a:xfrm>
              <a:off x="-3146425" y="8658225"/>
              <a:ext cx="511175" cy="206375"/>
            </a:xfrm>
            <a:custGeom>
              <a:avLst/>
              <a:gdLst>
                <a:gd name="T0" fmla="*/ 97 w 322"/>
                <a:gd name="T1" fmla="*/ 78 h 130"/>
                <a:gd name="T2" fmla="*/ 102 w 322"/>
                <a:gd name="T3" fmla="*/ 81 h 130"/>
                <a:gd name="T4" fmla="*/ 107 w 322"/>
                <a:gd name="T5" fmla="*/ 85 h 130"/>
                <a:gd name="T6" fmla="*/ 161 w 322"/>
                <a:gd name="T7" fmla="*/ 130 h 130"/>
                <a:gd name="T8" fmla="*/ 218 w 322"/>
                <a:gd name="T9" fmla="*/ 85 h 130"/>
                <a:gd name="T10" fmla="*/ 220 w 322"/>
                <a:gd name="T11" fmla="*/ 81 h 130"/>
                <a:gd name="T12" fmla="*/ 225 w 322"/>
                <a:gd name="T13" fmla="*/ 78 h 130"/>
                <a:gd name="T14" fmla="*/ 322 w 322"/>
                <a:gd name="T15" fmla="*/ 0 h 130"/>
                <a:gd name="T16" fmla="*/ 0 w 322"/>
                <a:gd name="T17" fmla="*/ 0 h 130"/>
                <a:gd name="T18" fmla="*/ 97 w 322"/>
                <a:gd name="T19" fmla="*/ 7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2" h="130">
                  <a:moveTo>
                    <a:pt x="97" y="78"/>
                  </a:moveTo>
                  <a:lnTo>
                    <a:pt x="102" y="81"/>
                  </a:lnTo>
                  <a:lnTo>
                    <a:pt x="107" y="85"/>
                  </a:lnTo>
                  <a:lnTo>
                    <a:pt x="161" y="130"/>
                  </a:lnTo>
                  <a:lnTo>
                    <a:pt x="218" y="85"/>
                  </a:lnTo>
                  <a:lnTo>
                    <a:pt x="220" y="81"/>
                  </a:lnTo>
                  <a:lnTo>
                    <a:pt x="225" y="78"/>
                  </a:lnTo>
                  <a:lnTo>
                    <a:pt x="322" y="0"/>
                  </a:lnTo>
                  <a:lnTo>
                    <a:pt x="0" y="0"/>
                  </a:lnTo>
                  <a:lnTo>
                    <a:pt x="97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2" name="Freeform 124"/>
            <p:cNvSpPr>
              <a:spLocks/>
            </p:cNvSpPr>
            <p:nvPr/>
          </p:nvSpPr>
          <p:spPr bwMode="auto">
            <a:xfrm>
              <a:off x="-2200275" y="1177925"/>
              <a:ext cx="549275" cy="338138"/>
            </a:xfrm>
            <a:custGeom>
              <a:avLst/>
              <a:gdLst>
                <a:gd name="T0" fmla="*/ 146 w 146"/>
                <a:gd name="T1" fmla="*/ 74 h 90"/>
                <a:gd name="T2" fmla="*/ 130 w 146"/>
                <a:gd name="T3" fmla="*/ 58 h 90"/>
                <a:gd name="T4" fmla="*/ 132 w 146"/>
                <a:gd name="T5" fmla="*/ 45 h 90"/>
                <a:gd name="T6" fmla="*/ 87 w 146"/>
                <a:gd name="T7" fmla="*/ 0 h 90"/>
                <a:gd name="T8" fmla="*/ 43 w 146"/>
                <a:gd name="T9" fmla="*/ 44 h 90"/>
                <a:gd name="T10" fmla="*/ 26 w 146"/>
                <a:gd name="T11" fmla="*/ 38 h 90"/>
                <a:gd name="T12" fmla="*/ 0 w 146"/>
                <a:gd name="T13" fmla="*/ 64 h 90"/>
                <a:gd name="T14" fmla="*/ 26 w 146"/>
                <a:gd name="T15" fmla="*/ 90 h 90"/>
                <a:gd name="T16" fmla="*/ 85 w 146"/>
                <a:gd name="T17" fmla="*/ 90 h 90"/>
                <a:gd name="T18" fmla="*/ 87 w 146"/>
                <a:gd name="T19" fmla="*/ 90 h 90"/>
                <a:gd name="T20" fmla="*/ 130 w 146"/>
                <a:gd name="T21" fmla="*/ 90 h 90"/>
                <a:gd name="T22" fmla="*/ 146 w 146"/>
                <a:gd name="T23" fmla="*/ 7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90">
                  <a:moveTo>
                    <a:pt x="146" y="74"/>
                  </a:moveTo>
                  <a:cubicBezTo>
                    <a:pt x="146" y="65"/>
                    <a:pt x="139" y="58"/>
                    <a:pt x="130" y="58"/>
                  </a:cubicBezTo>
                  <a:cubicBezTo>
                    <a:pt x="132" y="54"/>
                    <a:pt x="132" y="50"/>
                    <a:pt x="132" y="45"/>
                  </a:cubicBezTo>
                  <a:cubicBezTo>
                    <a:pt x="132" y="20"/>
                    <a:pt x="112" y="0"/>
                    <a:pt x="87" y="0"/>
                  </a:cubicBezTo>
                  <a:cubicBezTo>
                    <a:pt x="63" y="0"/>
                    <a:pt x="43" y="20"/>
                    <a:pt x="43" y="44"/>
                  </a:cubicBezTo>
                  <a:cubicBezTo>
                    <a:pt x="38" y="40"/>
                    <a:pt x="32" y="38"/>
                    <a:pt x="26" y="38"/>
                  </a:cubicBezTo>
                  <a:cubicBezTo>
                    <a:pt x="12" y="38"/>
                    <a:pt x="0" y="50"/>
                    <a:pt x="0" y="64"/>
                  </a:cubicBezTo>
                  <a:cubicBezTo>
                    <a:pt x="0" y="78"/>
                    <a:pt x="12" y="90"/>
                    <a:pt x="26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9" y="90"/>
                    <a:pt x="146" y="83"/>
                    <a:pt x="146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3" name="Rectangle 125"/>
            <p:cNvSpPr>
              <a:spLocks noChangeArrowheads="1"/>
            </p:cNvSpPr>
            <p:nvPr/>
          </p:nvSpPr>
          <p:spPr bwMode="auto">
            <a:xfrm>
              <a:off x="-2120900" y="1546225"/>
              <a:ext cx="44450" cy="1063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4" name="Rectangle 126"/>
            <p:cNvSpPr>
              <a:spLocks noChangeArrowheads="1"/>
            </p:cNvSpPr>
            <p:nvPr/>
          </p:nvSpPr>
          <p:spPr bwMode="auto">
            <a:xfrm>
              <a:off x="-2008188" y="1603375"/>
              <a:ext cx="49213" cy="104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5" name="Rectangle 127"/>
            <p:cNvSpPr>
              <a:spLocks noChangeArrowheads="1"/>
            </p:cNvSpPr>
            <p:nvPr/>
          </p:nvSpPr>
          <p:spPr bwMode="auto">
            <a:xfrm>
              <a:off x="-1892300" y="1546225"/>
              <a:ext cx="46038" cy="1063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6" name="Rectangle 128"/>
            <p:cNvSpPr>
              <a:spLocks noChangeArrowheads="1"/>
            </p:cNvSpPr>
            <p:nvPr/>
          </p:nvSpPr>
          <p:spPr bwMode="auto">
            <a:xfrm>
              <a:off x="-1779588" y="1603375"/>
              <a:ext cx="49213" cy="104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7" name="Freeform 129"/>
            <p:cNvSpPr>
              <a:spLocks/>
            </p:cNvSpPr>
            <p:nvPr/>
          </p:nvSpPr>
          <p:spPr bwMode="auto">
            <a:xfrm>
              <a:off x="-1843088" y="2755900"/>
              <a:ext cx="469900" cy="387350"/>
            </a:xfrm>
            <a:custGeom>
              <a:avLst/>
              <a:gdLst>
                <a:gd name="T0" fmla="*/ 241 w 296"/>
                <a:gd name="T1" fmla="*/ 0 h 244"/>
                <a:gd name="T2" fmla="*/ 107 w 296"/>
                <a:gd name="T3" fmla="*/ 137 h 244"/>
                <a:gd name="T4" fmla="*/ 55 w 296"/>
                <a:gd name="T5" fmla="*/ 85 h 244"/>
                <a:gd name="T6" fmla="*/ 0 w 296"/>
                <a:gd name="T7" fmla="*/ 139 h 244"/>
                <a:gd name="T8" fmla="*/ 52 w 296"/>
                <a:gd name="T9" fmla="*/ 189 h 244"/>
                <a:gd name="T10" fmla="*/ 107 w 296"/>
                <a:gd name="T11" fmla="*/ 244 h 244"/>
                <a:gd name="T12" fmla="*/ 159 w 296"/>
                <a:gd name="T13" fmla="*/ 189 h 244"/>
                <a:gd name="T14" fmla="*/ 296 w 296"/>
                <a:gd name="T15" fmla="*/ 54 h 244"/>
                <a:gd name="T16" fmla="*/ 241 w 296"/>
                <a:gd name="T1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244">
                  <a:moveTo>
                    <a:pt x="241" y="0"/>
                  </a:moveTo>
                  <a:lnTo>
                    <a:pt x="107" y="137"/>
                  </a:lnTo>
                  <a:lnTo>
                    <a:pt x="55" y="85"/>
                  </a:lnTo>
                  <a:lnTo>
                    <a:pt x="0" y="139"/>
                  </a:lnTo>
                  <a:lnTo>
                    <a:pt x="52" y="189"/>
                  </a:lnTo>
                  <a:lnTo>
                    <a:pt x="107" y="244"/>
                  </a:lnTo>
                  <a:lnTo>
                    <a:pt x="159" y="189"/>
                  </a:lnTo>
                  <a:lnTo>
                    <a:pt x="296" y="54"/>
                  </a:lnTo>
                  <a:lnTo>
                    <a:pt x="2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8" name="Freeform 130"/>
            <p:cNvSpPr>
              <a:spLocks/>
            </p:cNvSpPr>
            <p:nvPr/>
          </p:nvSpPr>
          <p:spPr bwMode="auto">
            <a:xfrm>
              <a:off x="-5813425" y="2943225"/>
              <a:ext cx="560388" cy="131763"/>
            </a:xfrm>
            <a:custGeom>
              <a:avLst/>
              <a:gdLst>
                <a:gd name="T0" fmla="*/ 353 w 353"/>
                <a:gd name="T1" fmla="*/ 0 h 83"/>
                <a:gd name="T2" fmla="*/ 322 w 353"/>
                <a:gd name="T3" fmla="*/ 0 h 83"/>
                <a:gd name="T4" fmla="*/ 322 w 353"/>
                <a:gd name="T5" fmla="*/ 52 h 83"/>
                <a:gd name="T6" fmla="*/ 33 w 353"/>
                <a:gd name="T7" fmla="*/ 52 h 83"/>
                <a:gd name="T8" fmla="*/ 33 w 353"/>
                <a:gd name="T9" fmla="*/ 0 h 83"/>
                <a:gd name="T10" fmla="*/ 0 w 353"/>
                <a:gd name="T11" fmla="*/ 0 h 83"/>
                <a:gd name="T12" fmla="*/ 0 w 353"/>
                <a:gd name="T13" fmla="*/ 83 h 83"/>
                <a:gd name="T14" fmla="*/ 353 w 353"/>
                <a:gd name="T15" fmla="*/ 83 h 83"/>
                <a:gd name="T16" fmla="*/ 353 w 35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3" h="83">
                  <a:moveTo>
                    <a:pt x="353" y="0"/>
                  </a:moveTo>
                  <a:lnTo>
                    <a:pt x="322" y="0"/>
                  </a:lnTo>
                  <a:lnTo>
                    <a:pt x="322" y="52"/>
                  </a:lnTo>
                  <a:lnTo>
                    <a:pt x="33" y="52"/>
                  </a:lnTo>
                  <a:lnTo>
                    <a:pt x="33" y="0"/>
                  </a:lnTo>
                  <a:lnTo>
                    <a:pt x="0" y="0"/>
                  </a:lnTo>
                  <a:lnTo>
                    <a:pt x="0" y="83"/>
                  </a:lnTo>
                  <a:lnTo>
                    <a:pt x="353" y="83"/>
                  </a:lnTo>
                  <a:lnTo>
                    <a:pt x="3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9" name="Freeform 131"/>
            <p:cNvSpPr>
              <a:spLocks/>
            </p:cNvSpPr>
            <p:nvPr/>
          </p:nvSpPr>
          <p:spPr bwMode="auto">
            <a:xfrm>
              <a:off x="-5734050" y="2544762"/>
              <a:ext cx="412750" cy="439738"/>
            </a:xfrm>
            <a:custGeom>
              <a:avLst/>
              <a:gdLst>
                <a:gd name="T0" fmla="*/ 45 w 260"/>
                <a:gd name="T1" fmla="*/ 116 h 277"/>
                <a:gd name="T2" fmla="*/ 0 w 260"/>
                <a:gd name="T3" fmla="*/ 116 h 277"/>
                <a:gd name="T4" fmla="*/ 130 w 260"/>
                <a:gd name="T5" fmla="*/ 277 h 277"/>
                <a:gd name="T6" fmla="*/ 260 w 260"/>
                <a:gd name="T7" fmla="*/ 116 h 277"/>
                <a:gd name="T8" fmla="*/ 215 w 260"/>
                <a:gd name="T9" fmla="*/ 116 h 277"/>
                <a:gd name="T10" fmla="*/ 215 w 260"/>
                <a:gd name="T11" fmla="*/ 0 h 277"/>
                <a:gd name="T12" fmla="*/ 45 w 260"/>
                <a:gd name="T13" fmla="*/ 0 h 277"/>
                <a:gd name="T14" fmla="*/ 45 w 260"/>
                <a:gd name="T15" fmla="*/ 11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0" h="277">
                  <a:moveTo>
                    <a:pt x="45" y="116"/>
                  </a:moveTo>
                  <a:lnTo>
                    <a:pt x="0" y="116"/>
                  </a:lnTo>
                  <a:lnTo>
                    <a:pt x="130" y="277"/>
                  </a:lnTo>
                  <a:lnTo>
                    <a:pt x="260" y="116"/>
                  </a:lnTo>
                  <a:lnTo>
                    <a:pt x="215" y="116"/>
                  </a:lnTo>
                  <a:lnTo>
                    <a:pt x="215" y="0"/>
                  </a:lnTo>
                  <a:lnTo>
                    <a:pt x="45" y="0"/>
                  </a:lnTo>
                  <a:lnTo>
                    <a:pt x="45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0" name="Freeform 132"/>
            <p:cNvSpPr>
              <a:spLocks noEditPoints="1"/>
            </p:cNvSpPr>
            <p:nvPr/>
          </p:nvSpPr>
          <p:spPr bwMode="auto">
            <a:xfrm>
              <a:off x="-3600450" y="4483100"/>
              <a:ext cx="566738" cy="566738"/>
            </a:xfrm>
            <a:custGeom>
              <a:avLst/>
              <a:gdLst>
                <a:gd name="T0" fmla="*/ 76 w 151"/>
                <a:gd name="T1" fmla="*/ 151 h 151"/>
                <a:gd name="T2" fmla="*/ 151 w 151"/>
                <a:gd name="T3" fmla="*/ 75 h 151"/>
                <a:gd name="T4" fmla="*/ 76 w 151"/>
                <a:gd name="T5" fmla="*/ 0 h 151"/>
                <a:gd name="T6" fmla="*/ 76 w 151"/>
                <a:gd name="T7" fmla="*/ 8 h 151"/>
                <a:gd name="T8" fmla="*/ 82 w 151"/>
                <a:gd name="T9" fmla="*/ 8 h 151"/>
                <a:gd name="T10" fmla="*/ 82 w 151"/>
                <a:gd name="T11" fmla="*/ 75 h 151"/>
                <a:gd name="T12" fmla="*/ 76 w 151"/>
                <a:gd name="T13" fmla="*/ 75 h 151"/>
                <a:gd name="T14" fmla="*/ 76 w 151"/>
                <a:gd name="T15" fmla="*/ 123 h 151"/>
                <a:gd name="T16" fmla="*/ 124 w 151"/>
                <a:gd name="T17" fmla="*/ 75 h 151"/>
                <a:gd name="T18" fmla="*/ 98 w 151"/>
                <a:gd name="T19" fmla="*/ 32 h 151"/>
                <a:gd name="T20" fmla="*/ 103 w 151"/>
                <a:gd name="T21" fmla="*/ 21 h 151"/>
                <a:gd name="T22" fmla="*/ 136 w 151"/>
                <a:gd name="T23" fmla="*/ 75 h 151"/>
                <a:gd name="T24" fmla="*/ 76 w 151"/>
                <a:gd name="T25" fmla="*/ 135 h 151"/>
                <a:gd name="T26" fmla="*/ 76 w 151"/>
                <a:gd name="T27" fmla="*/ 151 h 151"/>
                <a:gd name="T28" fmla="*/ 76 w 151"/>
                <a:gd name="T29" fmla="*/ 135 h 151"/>
                <a:gd name="T30" fmla="*/ 76 w 151"/>
                <a:gd name="T31" fmla="*/ 135 h 151"/>
                <a:gd name="T32" fmla="*/ 76 w 151"/>
                <a:gd name="T33" fmla="*/ 0 h 151"/>
                <a:gd name="T34" fmla="*/ 0 w 151"/>
                <a:gd name="T35" fmla="*/ 75 h 151"/>
                <a:gd name="T36" fmla="*/ 76 w 151"/>
                <a:gd name="T37" fmla="*/ 151 h 151"/>
                <a:gd name="T38" fmla="*/ 76 w 151"/>
                <a:gd name="T39" fmla="*/ 135 h 151"/>
                <a:gd name="T40" fmla="*/ 76 w 151"/>
                <a:gd name="T41" fmla="*/ 135 h 151"/>
                <a:gd name="T42" fmla="*/ 15 w 151"/>
                <a:gd name="T43" fmla="*/ 75 h 151"/>
                <a:gd name="T44" fmla="*/ 49 w 151"/>
                <a:gd name="T45" fmla="*/ 21 h 151"/>
                <a:gd name="T46" fmla="*/ 54 w 151"/>
                <a:gd name="T47" fmla="*/ 32 h 151"/>
                <a:gd name="T48" fmla="*/ 28 w 151"/>
                <a:gd name="T49" fmla="*/ 75 h 151"/>
                <a:gd name="T50" fmla="*/ 76 w 151"/>
                <a:gd name="T51" fmla="*/ 123 h 151"/>
                <a:gd name="T52" fmla="*/ 76 w 151"/>
                <a:gd name="T53" fmla="*/ 75 h 151"/>
                <a:gd name="T54" fmla="*/ 70 w 151"/>
                <a:gd name="T55" fmla="*/ 75 h 151"/>
                <a:gd name="T56" fmla="*/ 70 w 151"/>
                <a:gd name="T57" fmla="*/ 8 h 151"/>
                <a:gd name="T58" fmla="*/ 70 w 151"/>
                <a:gd name="T59" fmla="*/ 8 h 151"/>
                <a:gd name="T60" fmla="*/ 76 w 151"/>
                <a:gd name="T61" fmla="*/ 8 h 151"/>
                <a:gd name="T62" fmla="*/ 76 w 151"/>
                <a:gd name="T6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1" h="151">
                  <a:moveTo>
                    <a:pt x="76" y="151"/>
                  </a:moveTo>
                  <a:cubicBezTo>
                    <a:pt x="118" y="151"/>
                    <a:pt x="151" y="117"/>
                    <a:pt x="151" y="75"/>
                  </a:cubicBezTo>
                  <a:cubicBezTo>
                    <a:pt x="151" y="33"/>
                    <a:pt x="118" y="0"/>
                    <a:pt x="76" y="0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102" y="123"/>
                    <a:pt x="124" y="101"/>
                    <a:pt x="124" y="75"/>
                  </a:cubicBezTo>
                  <a:cubicBezTo>
                    <a:pt x="124" y="57"/>
                    <a:pt x="114" y="41"/>
                    <a:pt x="98" y="32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24" y="32"/>
                    <a:pt x="136" y="52"/>
                    <a:pt x="136" y="75"/>
                  </a:cubicBezTo>
                  <a:cubicBezTo>
                    <a:pt x="136" y="108"/>
                    <a:pt x="109" y="135"/>
                    <a:pt x="76" y="135"/>
                  </a:cubicBezTo>
                  <a:cubicBezTo>
                    <a:pt x="76" y="151"/>
                    <a:pt x="76" y="151"/>
                    <a:pt x="76" y="151"/>
                  </a:cubicBezTo>
                  <a:close/>
                  <a:moveTo>
                    <a:pt x="76" y="135"/>
                  </a:moveTo>
                  <a:cubicBezTo>
                    <a:pt x="76" y="135"/>
                    <a:pt x="76" y="135"/>
                    <a:pt x="76" y="135"/>
                  </a:cubicBezTo>
                  <a:moveTo>
                    <a:pt x="76" y="0"/>
                  </a:moveTo>
                  <a:cubicBezTo>
                    <a:pt x="34" y="0"/>
                    <a:pt x="0" y="33"/>
                    <a:pt x="0" y="75"/>
                  </a:cubicBezTo>
                  <a:cubicBezTo>
                    <a:pt x="0" y="117"/>
                    <a:pt x="34" y="151"/>
                    <a:pt x="76" y="151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43" y="135"/>
                    <a:pt x="15" y="108"/>
                    <a:pt x="15" y="75"/>
                  </a:cubicBezTo>
                  <a:cubicBezTo>
                    <a:pt x="15" y="52"/>
                    <a:pt x="28" y="32"/>
                    <a:pt x="49" y="21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38" y="41"/>
                    <a:pt x="28" y="57"/>
                    <a:pt x="28" y="75"/>
                  </a:cubicBezTo>
                  <a:cubicBezTo>
                    <a:pt x="28" y="101"/>
                    <a:pt x="49" y="123"/>
                    <a:pt x="76" y="123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6" y="8"/>
                    <a:pt x="76" y="8"/>
                    <a:pt x="76" y="8"/>
                  </a:cubicBez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1" name="Oval 133"/>
            <p:cNvSpPr>
              <a:spLocks noChangeArrowheads="1"/>
            </p:cNvSpPr>
            <p:nvPr/>
          </p:nvSpPr>
          <p:spPr bwMode="auto">
            <a:xfrm>
              <a:off x="-3303588" y="7318375"/>
              <a:ext cx="165100" cy="165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2" name="Freeform 134"/>
            <p:cNvSpPr>
              <a:spLocks noEditPoints="1"/>
            </p:cNvSpPr>
            <p:nvPr/>
          </p:nvSpPr>
          <p:spPr bwMode="auto">
            <a:xfrm>
              <a:off x="-3379788" y="7239000"/>
              <a:ext cx="312738" cy="458788"/>
            </a:xfrm>
            <a:custGeom>
              <a:avLst/>
              <a:gdLst>
                <a:gd name="T0" fmla="*/ 83 w 83"/>
                <a:gd name="T1" fmla="*/ 0 h 122"/>
                <a:gd name="T2" fmla="*/ 42 w 83"/>
                <a:gd name="T3" fmla="*/ 0 h 122"/>
                <a:gd name="T4" fmla="*/ 42 w 83"/>
                <a:gd name="T5" fmla="*/ 10 h 122"/>
                <a:gd name="T6" fmla="*/ 42 w 83"/>
                <a:gd name="T7" fmla="*/ 10 h 122"/>
                <a:gd name="T8" fmla="*/ 74 w 83"/>
                <a:gd name="T9" fmla="*/ 43 h 122"/>
                <a:gd name="T10" fmla="*/ 42 w 83"/>
                <a:gd name="T11" fmla="*/ 75 h 122"/>
                <a:gd name="T12" fmla="*/ 42 w 83"/>
                <a:gd name="T13" fmla="*/ 75 h 122"/>
                <a:gd name="T14" fmla="*/ 42 w 83"/>
                <a:gd name="T15" fmla="*/ 75 h 122"/>
                <a:gd name="T16" fmla="*/ 42 w 83"/>
                <a:gd name="T17" fmla="*/ 89 h 122"/>
                <a:gd name="T18" fmla="*/ 42 w 83"/>
                <a:gd name="T19" fmla="*/ 89 h 122"/>
                <a:gd name="T20" fmla="*/ 53 w 83"/>
                <a:gd name="T21" fmla="*/ 100 h 122"/>
                <a:gd name="T22" fmla="*/ 42 w 83"/>
                <a:gd name="T23" fmla="*/ 111 h 122"/>
                <a:gd name="T24" fmla="*/ 42 w 83"/>
                <a:gd name="T25" fmla="*/ 111 h 122"/>
                <a:gd name="T26" fmla="*/ 42 w 83"/>
                <a:gd name="T27" fmla="*/ 111 h 122"/>
                <a:gd name="T28" fmla="*/ 42 w 83"/>
                <a:gd name="T29" fmla="*/ 122 h 122"/>
                <a:gd name="T30" fmla="*/ 83 w 83"/>
                <a:gd name="T31" fmla="*/ 122 h 122"/>
                <a:gd name="T32" fmla="*/ 83 w 83"/>
                <a:gd name="T33" fmla="*/ 0 h 122"/>
                <a:gd name="T34" fmla="*/ 42 w 83"/>
                <a:gd name="T35" fmla="*/ 0 h 122"/>
                <a:gd name="T36" fmla="*/ 0 w 83"/>
                <a:gd name="T37" fmla="*/ 0 h 122"/>
                <a:gd name="T38" fmla="*/ 0 w 83"/>
                <a:gd name="T39" fmla="*/ 122 h 122"/>
                <a:gd name="T40" fmla="*/ 42 w 83"/>
                <a:gd name="T41" fmla="*/ 122 h 122"/>
                <a:gd name="T42" fmla="*/ 42 w 83"/>
                <a:gd name="T43" fmla="*/ 111 h 122"/>
                <a:gd name="T44" fmla="*/ 31 w 83"/>
                <a:gd name="T45" fmla="*/ 100 h 122"/>
                <a:gd name="T46" fmla="*/ 42 w 83"/>
                <a:gd name="T47" fmla="*/ 89 h 122"/>
                <a:gd name="T48" fmla="*/ 42 w 83"/>
                <a:gd name="T49" fmla="*/ 75 h 122"/>
                <a:gd name="T50" fmla="*/ 10 w 83"/>
                <a:gd name="T51" fmla="*/ 43 h 122"/>
                <a:gd name="T52" fmla="*/ 42 w 83"/>
                <a:gd name="T53" fmla="*/ 10 h 122"/>
                <a:gd name="T54" fmla="*/ 42 w 83"/>
                <a:gd name="T5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3" h="122">
                  <a:moveTo>
                    <a:pt x="8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60" y="10"/>
                    <a:pt x="74" y="25"/>
                    <a:pt x="74" y="43"/>
                  </a:cubicBezTo>
                  <a:cubicBezTo>
                    <a:pt x="74" y="60"/>
                    <a:pt x="60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48" y="89"/>
                    <a:pt x="53" y="94"/>
                    <a:pt x="53" y="100"/>
                  </a:cubicBezTo>
                  <a:cubicBezTo>
                    <a:pt x="53" y="106"/>
                    <a:pt x="48" y="111"/>
                    <a:pt x="42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83" y="122"/>
                    <a:pt x="83" y="122"/>
                    <a:pt x="83" y="122"/>
                  </a:cubicBezTo>
                  <a:lnTo>
                    <a:pt x="83" y="0"/>
                  </a:lnTo>
                  <a:close/>
                  <a:moveTo>
                    <a:pt x="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36" y="111"/>
                    <a:pt x="31" y="106"/>
                    <a:pt x="31" y="100"/>
                  </a:cubicBezTo>
                  <a:cubicBezTo>
                    <a:pt x="31" y="94"/>
                    <a:pt x="36" y="89"/>
                    <a:pt x="42" y="89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24" y="75"/>
                    <a:pt x="10" y="60"/>
                    <a:pt x="10" y="43"/>
                  </a:cubicBezTo>
                  <a:cubicBezTo>
                    <a:pt x="10" y="25"/>
                    <a:pt x="24" y="10"/>
                    <a:pt x="42" y="10"/>
                  </a:cubicBez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3" name="Freeform 135"/>
            <p:cNvSpPr>
              <a:spLocks/>
            </p:cNvSpPr>
            <p:nvPr/>
          </p:nvSpPr>
          <p:spPr bwMode="auto">
            <a:xfrm>
              <a:off x="-3698875" y="7189788"/>
              <a:ext cx="63500" cy="30163"/>
            </a:xfrm>
            <a:custGeom>
              <a:avLst/>
              <a:gdLst>
                <a:gd name="T0" fmla="*/ 17 w 17"/>
                <a:gd name="T1" fmla="*/ 6 h 8"/>
                <a:gd name="T2" fmla="*/ 10 w 17"/>
                <a:gd name="T3" fmla="*/ 0 h 8"/>
                <a:gd name="T4" fmla="*/ 7 w 17"/>
                <a:gd name="T5" fmla="*/ 0 h 8"/>
                <a:gd name="T6" fmla="*/ 0 w 17"/>
                <a:gd name="T7" fmla="*/ 6 h 8"/>
                <a:gd name="T8" fmla="*/ 0 w 17"/>
                <a:gd name="T9" fmla="*/ 8 h 8"/>
                <a:gd name="T10" fmla="*/ 16 w 17"/>
                <a:gd name="T11" fmla="*/ 8 h 8"/>
                <a:gd name="T12" fmla="*/ 17 w 17"/>
                <a:gd name="T1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17" y="6"/>
                  </a:move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7"/>
                    <a:pt x="1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4" name="Freeform 136"/>
            <p:cNvSpPr>
              <a:spLocks noEditPoints="1"/>
            </p:cNvSpPr>
            <p:nvPr/>
          </p:nvSpPr>
          <p:spPr bwMode="auto">
            <a:xfrm>
              <a:off x="-3735388" y="7239000"/>
              <a:ext cx="311150" cy="458788"/>
            </a:xfrm>
            <a:custGeom>
              <a:avLst/>
              <a:gdLst>
                <a:gd name="T0" fmla="*/ 42 w 83"/>
                <a:gd name="T1" fmla="*/ 122 h 122"/>
                <a:gd name="T2" fmla="*/ 83 w 83"/>
                <a:gd name="T3" fmla="*/ 122 h 122"/>
                <a:gd name="T4" fmla="*/ 83 w 83"/>
                <a:gd name="T5" fmla="*/ 0 h 122"/>
                <a:gd name="T6" fmla="*/ 42 w 83"/>
                <a:gd name="T7" fmla="*/ 0 h 122"/>
                <a:gd name="T8" fmla="*/ 42 w 83"/>
                <a:gd name="T9" fmla="*/ 10 h 122"/>
                <a:gd name="T10" fmla="*/ 42 w 83"/>
                <a:gd name="T11" fmla="*/ 10 h 122"/>
                <a:gd name="T12" fmla="*/ 42 w 83"/>
                <a:gd name="T13" fmla="*/ 10 h 122"/>
                <a:gd name="T14" fmla="*/ 74 w 83"/>
                <a:gd name="T15" fmla="*/ 43 h 122"/>
                <a:gd name="T16" fmla="*/ 42 w 83"/>
                <a:gd name="T17" fmla="*/ 75 h 122"/>
                <a:gd name="T18" fmla="*/ 42 w 83"/>
                <a:gd name="T19" fmla="*/ 75 h 122"/>
                <a:gd name="T20" fmla="*/ 42 w 83"/>
                <a:gd name="T21" fmla="*/ 89 h 122"/>
                <a:gd name="T22" fmla="*/ 42 w 83"/>
                <a:gd name="T23" fmla="*/ 89 h 122"/>
                <a:gd name="T24" fmla="*/ 53 w 83"/>
                <a:gd name="T25" fmla="*/ 100 h 122"/>
                <a:gd name="T26" fmla="*/ 42 w 83"/>
                <a:gd name="T27" fmla="*/ 111 h 122"/>
                <a:gd name="T28" fmla="*/ 42 w 83"/>
                <a:gd name="T29" fmla="*/ 111 h 122"/>
                <a:gd name="T30" fmla="*/ 42 w 83"/>
                <a:gd name="T31" fmla="*/ 111 h 122"/>
                <a:gd name="T32" fmla="*/ 42 w 83"/>
                <a:gd name="T33" fmla="*/ 122 h 122"/>
                <a:gd name="T34" fmla="*/ 0 w 83"/>
                <a:gd name="T35" fmla="*/ 122 h 122"/>
                <a:gd name="T36" fmla="*/ 42 w 83"/>
                <a:gd name="T37" fmla="*/ 122 h 122"/>
                <a:gd name="T38" fmla="*/ 42 w 83"/>
                <a:gd name="T39" fmla="*/ 111 h 122"/>
                <a:gd name="T40" fmla="*/ 31 w 83"/>
                <a:gd name="T41" fmla="*/ 100 h 122"/>
                <a:gd name="T42" fmla="*/ 42 w 83"/>
                <a:gd name="T43" fmla="*/ 89 h 122"/>
                <a:gd name="T44" fmla="*/ 42 w 83"/>
                <a:gd name="T45" fmla="*/ 75 h 122"/>
                <a:gd name="T46" fmla="*/ 9 w 83"/>
                <a:gd name="T47" fmla="*/ 43 h 122"/>
                <a:gd name="T48" fmla="*/ 42 w 83"/>
                <a:gd name="T49" fmla="*/ 10 h 122"/>
                <a:gd name="T50" fmla="*/ 42 w 83"/>
                <a:gd name="T51" fmla="*/ 0 h 122"/>
                <a:gd name="T52" fmla="*/ 20 w 83"/>
                <a:gd name="T53" fmla="*/ 0 h 122"/>
                <a:gd name="T54" fmla="*/ 16 w 83"/>
                <a:gd name="T55" fmla="*/ 0 h 122"/>
                <a:gd name="T56" fmla="*/ 0 w 83"/>
                <a:gd name="T57" fmla="*/ 0 h 122"/>
                <a:gd name="T58" fmla="*/ 0 w 83"/>
                <a:gd name="T5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3" h="122">
                  <a:moveTo>
                    <a:pt x="42" y="122"/>
                  </a:moveTo>
                  <a:cubicBezTo>
                    <a:pt x="83" y="122"/>
                    <a:pt x="83" y="122"/>
                    <a:pt x="83" y="122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60" y="10"/>
                    <a:pt x="74" y="25"/>
                    <a:pt x="74" y="43"/>
                  </a:cubicBezTo>
                  <a:cubicBezTo>
                    <a:pt x="74" y="60"/>
                    <a:pt x="60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48" y="89"/>
                    <a:pt x="53" y="94"/>
                    <a:pt x="53" y="100"/>
                  </a:cubicBezTo>
                  <a:cubicBezTo>
                    <a:pt x="53" y="106"/>
                    <a:pt x="48" y="111"/>
                    <a:pt x="42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11"/>
                    <a:pt x="42" y="111"/>
                    <a:pt x="42" y="111"/>
                  </a:cubicBezTo>
                  <a:lnTo>
                    <a:pt x="42" y="122"/>
                  </a:lnTo>
                  <a:close/>
                  <a:moveTo>
                    <a:pt x="0" y="122"/>
                  </a:moveTo>
                  <a:cubicBezTo>
                    <a:pt x="42" y="122"/>
                    <a:pt x="42" y="122"/>
                    <a:pt x="42" y="122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36" y="111"/>
                    <a:pt x="31" y="106"/>
                    <a:pt x="31" y="100"/>
                  </a:cubicBezTo>
                  <a:cubicBezTo>
                    <a:pt x="31" y="94"/>
                    <a:pt x="36" y="89"/>
                    <a:pt x="42" y="89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24" y="75"/>
                    <a:pt x="9" y="60"/>
                    <a:pt x="9" y="43"/>
                  </a:cubicBezTo>
                  <a:cubicBezTo>
                    <a:pt x="9" y="25"/>
                    <a:pt x="24" y="10"/>
                    <a:pt x="42" y="1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5" name="Oval 137"/>
            <p:cNvSpPr>
              <a:spLocks noChangeArrowheads="1"/>
            </p:cNvSpPr>
            <p:nvPr/>
          </p:nvSpPr>
          <p:spPr bwMode="auto">
            <a:xfrm>
              <a:off x="-3660775" y="7318375"/>
              <a:ext cx="165100" cy="165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6" name="Freeform 138"/>
            <p:cNvSpPr>
              <a:spLocks noEditPoints="1"/>
            </p:cNvSpPr>
            <p:nvPr/>
          </p:nvSpPr>
          <p:spPr bwMode="auto">
            <a:xfrm>
              <a:off x="-6011863" y="4824413"/>
              <a:ext cx="563563" cy="525463"/>
            </a:xfrm>
            <a:custGeom>
              <a:avLst/>
              <a:gdLst>
                <a:gd name="T0" fmla="*/ 141 w 150"/>
                <a:gd name="T1" fmla="*/ 140 h 140"/>
                <a:gd name="T2" fmla="*/ 141 w 150"/>
                <a:gd name="T3" fmla="*/ 129 h 140"/>
                <a:gd name="T4" fmla="*/ 150 w 150"/>
                <a:gd name="T5" fmla="*/ 22 h 140"/>
                <a:gd name="T6" fmla="*/ 131 w 150"/>
                <a:gd name="T7" fmla="*/ 38 h 140"/>
                <a:gd name="T8" fmla="*/ 131 w 150"/>
                <a:gd name="T9" fmla="*/ 55 h 140"/>
                <a:gd name="T10" fmla="*/ 131 w 150"/>
                <a:gd name="T11" fmla="*/ 67 h 140"/>
                <a:gd name="T12" fmla="*/ 131 w 150"/>
                <a:gd name="T13" fmla="*/ 84 h 140"/>
                <a:gd name="T14" fmla="*/ 65 w 150"/>
                <a:gd name="T15" fmla="*/ 7 h 140"/>
                <a:gd name="T16" fmla="*/ 63 w 150"/>
                <a:gd name="T17" fmla="*/ 9 h 140"/>
                <a:gd name="T18" fmla="*/ 63 w 150"/>
                <a:gd name="T19" fmla="*/ 129 h 140"/>
                <a:gd name="T20" fmla="*/ 122 w 150"/>
                <a:gd name="T21" fmla="*/ 129 h 140"/>
                <a:gd name="T22" fmla="*/ 131 w 150"/>
                <a:gd name="T23" fmla="*/ 140 h 140"/>
                <a:gd name="T24" fmla="*/ 123 w 150"/>
                <a:gd name="T25" fmla="*/ 75 h 140"/>
                <a:gd name="T26" fmla="*/ 131 w 150"/>
                <a:gd name="T27" fmla="*/ 55 h 140"/>
                <a:gd name="T28" fmla="*/ 123 w 150"/>
                <a:gd name="T29" fmla="*/ 47 h 140"/>
                <a:gd name="T30" fmla="*/ 131 w 150"/>
                <a:gd name="T31" fmla="*/ 22 h 140"/>
                <a:gd name="T32" fmla="*/ 63 w 150"/>
                <a:gd name="T33" fmla="*/ 35 h 140"/>
                <a:gd name="T34" fmla="*/ 108 w 150"/>
                <a:gd name="T35" fmla="*/ 115 h 140"/>
                <a:gd name="T36" fmla="*/ 63 w 150"/>
                <a:gd name="T37" fmla="*/ 115 h 140"/>
                <a:gd name="T38" fmla="*/ 131 w 150"/>
                <a:gd name="T39" fmla="*/ 67 h 140"/>
                <a:gd name="T40" fmla="*/ 63 w 150"/>
                <a:gd name="T41" fmla="*/ 5 h 140"/>
                <a:gd name="T42" fmla="*/ 33 w 150"/>
                <a:gd name="T43" fmla="*/ 20 h 140"/>
                <a:gd name="T44" fmla="*/ 0 w 150"/>
                <a:gd name="T45" fmla="*/ 7 h 140"/>
                <a:gd name="T46" fmla="*/ 20 w 150"/>
                <a:gd name="T47" fmla="*/ 22 h 140"/>
                <a:gd name="T48" fmla="*/ 3 w 150"/>
                <a:gd name="T49" fmla="*/ 129 h 140"/>
                <a:gd name="T50" fmla="*/ 14 w 150"/>
                <a:gd name="T51" fmla="*/ 129 h 140"/>
                <a:gd name="T52" fmla="*/ 33 w 150"/>
                <a:gd name="T53" fmla="*/ 140 h 140"/>
                <a:gd name="T54" fmla="*/ 33 w 150"/>
                <a:gd name="T55" fmla="*/ 129 h 140"/>
                <a:gd name="T56" fmla="*/ 63 w 150"/>
                <a:gd name="T57" fmla="*/ 115 h 140"/>
                <a:gd name="T58" fmla="*/ 17 w 150"/>
                <a:gd name="T59" fmla="*/ 35 h 140"/>
                <a:gd name="T60" fmla="*/ 63 w 150"/>
                <a:gd name="T61" fmla="*/ 22 h 140"/>
                <a:gd name="T62" fmla="*/ 46 w 150"/>
                <a:gd name="T63" fmla="*/ 21 h 140"/>
                <a:gd name="T64" fmla="*/ 63 w 150"/>
                <a:gd name="T65" fmla="*/ 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0" h="140">
                  <a:moveTo>
                    <a:pt x="131" y="140"/>
                  </a:moveTo>
                  <a:cubicBezTo>
                    <a:pt x="141" y="140"/>
                    <a:pt x="141" y="140"/>
                    <a:pt x="141" y="140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50" y="129"/>
                    <a:pt x="150" y="129"/>
                    <a:pt x="150" y="129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6" y="38"/>
                    <a:pt x="140" y="42"/>
                    <a:pt x="140" y="47"/>
                  </a:cubicBezTo>
                  <a:cubicBezTo>
                    <a:pt x="140" y="51"/>
                    <a:pt x="136" y="55"/>
                    <a:pt x="131" y="55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6" y="67"/>
                    <a:pt x="140" y="71"/>
                    <a:pt x="140" y="75"/>
                  </a:cubicBezTo>
                  <a:cubicBezTo>
                    <a:pt x="140" y="80"/>
                    <a:pt x="136" y="84"/>
                    <a:pt x="131" y="84"/>
                  </a:cubicBezTo>
                  <a:lnTo>
                    <a:pt x="131" y="140"/>
                  </a:lnTo>
                  <a:close/>
                  <a:moveTo>
                    <a:pt x="65" y="7"/>
                  </a:moveTo>
                  <a:cubicBezTo>
                    <a:pt x="63" y="5"/>
                    <a:pt x="63" y="5"/>
                    <a:pt x="63" y="5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5" y="7"/>
                    <a:pt x="65" y="7"/>
                    <a:pt x="65" y="7"/>
                  </a:cubicBezTo>
                  <a:close/>
                  <a:moveTo>
                    <a:pt x="63" y="129"/>
                  </a:moveTo>
                  <a:cubicBezTo>
                    <a:pt x="122" y="129"/>
                    <a:pt x="122" y="129"/>
                    <a:pt x="122" y="129"/>
                  </a:cubicBezTo>
                  <a:cubicBezTo>
                    <a:pt x="122" y="129"/>
                    <a:pt x="122" y="129"/>
                    <a:pt x="122" y="129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31" y="140"/>
                    <a:pt x="131" y="140"/>
                    <a:pt x="131" y="140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27" y="84"/>
                    <a:pt x="123" y="80"/>
                    <a:pt x="123" y="75"/>
                  </a:cubicBezTo>
                  <a:cubicBezTo>
                    <a:pt x="123" y="71"/>
                    <a:pt x="127" y="67"/>
                    <a:pt x="131" y="67"/>
                  </a:cubicBezTo>
                  <a:cubicBezTo>
                    <a:pt x="131" y="55"/>
                    <a:pt x="131" y="55"/>
                    <a:pt x="131" y="55"/>
                  </a:cubicBezTo>
                  <a:cubicBezTo>
                    <a:pt x="127" y="55"/>
                    <a:pt x="123" y="51"/>
                    <a:pt x="123" y="47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3" y="42"/>
                    <a:pt x="127" y="38"/>
                    <a:pt x="131" y="38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115"/>
                    <a:pt x="108" y="115"/>
                    <a:pt x="108" y="115"/>
                  </a:cubicBezTo>
                  <a:cubicBezTo>
                    <a:pt x="108" y="115"/>
                    <a:pt x="108" y="115"/>
                    <a:pt x="108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29"/>
                    <a:pt x="63" y="129"/>
                    <a:pt x="63" y="129"/>
                  </a:cubicBezTo>
                  <a:close/>
                  <a:moveTo>
                    <a:pt x="131" y="67"/>
                  </a:moveTo>
                  <a:cubicBezTo>
                    <a:pt x="131" y="67"/>
                    <a:pt x="131" y="67"/>
                    <a:pt x="131" y="67"/>
                  </a:cubicBezTo>
                  <a:moveTo>
                    <a:pt x="63" y="5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129"/>
                    <a:pt x="3" y="129"/>
                    <a:pt x="3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40"/>
                    <a:pt x="14" y="140"/>
                    <a:pt x="14" y="140"/>
                  </a:cubicBezTo>
                  <a:cubicBezTo>
                    <a:pt x="33" y="140"/>
                    <a:pt x="33" y="140"/>
                    <a:pt x="33" y="140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63" y="9"/>
                    <a:pt x="63" y="9"/>
                    <a:pt x="63" y="9"/>
                  </a:cubicBezTo>
                  <a:lnTo>
                    <a:pt x="6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7" name="Freeform 139"/>
            <p:cNvSpPr>
              <a:spLocks/>
            </p:cNvSpPr>
            <p:nvPr/>
          </p:nvSpPr>
          <p:spPr bwMode="auto">
            <a:xfrm>
              <a:off x="-5461000" y="509587"/>
              <a:ext cx="60325" cy="57150"/>
            </a:xfrm>
            <a:custGeom>
              <a:avLst/>
              <a:gdLst>
                <a:gd name="T0" fmla="*/ 0 w 16"/>
                <a:gd name="T1" fmla="*/ 8 h 15"/>
                <a:gd name="T2" fmla="*/ 3 w 16"/>
                <a:gd name="T3" fmla="*/ 10 h 15"/>
                <a:gd name="T4" fmla="*/ 11 w 16"/>
                <a:gd name="T5" fmla="*/ 15 h 15"/>
                <a:gd name="T6" fmla="*/ 16 w 16"/>
                <a:gd name="T7" fmla="*/ 6 h 15"/>
                <a:gd name="T8" fmla="*/ 4 w 16"/>
                <a:gd name="T9" fmla="*/ 0 h 15"/>
                <a:gd name="T10" fmla="*/ 0 w 16"/>
                <a:gd name="T1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5">
                  <a:moveTo>
                    <a:pt x="0" y="8"/>
                  </a:moveTo>
                  <a:cubicBezTo>
                    <a:pt x="1" y="8"/>
                    <a:pt x="2" y="9"/>
                    <a:pt x="3" y="10"/>
                  </a:cubicBezTo>
                  <a:cubicBezTo>
                    <a:pt x="6" y="11"/>
                    <a:pt x="9" y="13"/>
                    <a:pt x="11" y="1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8" name="Freeform 140"/>
            <p:cNvSpPr>
              <a:spLocks/>
            </p:cNvSpPr>
            <p:nvPr/>
          </p:nvSpPr>
          <p:spPr bwMode="auto">
            <a:xfrm>
              <a:off x="-5892800" y="841375"/>
              <a:ext cx="312738" cy="228600"/>
            </a:xfrm>
            <a:custGeom>
              <a:avLst/>
              <a:gdLst>
                <a:gd name="T0" fmla="*/ 21 w 83"/>
                <a:gd name="T1" fmla="*/ 58 h 61"/>
                <a:gd name="T2" fmla="*/ 36 w 83"/>
                <a:gd name="T3" fmla="*/ 61 h 61"/>
                <a:gd name="T4" fmla="*/ 45 w 83"/>
                <a:gd name="T5" fmla="*/ 60 h 61"/>
                <a:gd name="T6" fmla="*/ 64 w 83"/>
                <a:gd name="T7" fmla="*/ 45 h 61"/>
                <a:gd name="T8" fmla="*/ 83 w 83"/>
                <a:gd name="T9" fmla="*/ 9 h 61"/>
                <a:gd name="T10" fmla="*/ 76 w 83"/>
                <a:gd name="T11" fmla="*/ 2 h 61"/>
                <a:gd name="T12" fmla="*/ 72 w 83"/>
                <a:gd name="T13" fmla="*/ 0 h 61"/>
                <a:gd name="T14" fmla="*/ 52 w 83"/>
                <a:gd name="T15" fmla="*/ 38 h 61"/>
                <a:gd name="T16" fmla="*/ 27 w 83"/>
                <a:gd name="T17" fmla="*/ 46 h 61"/>
                <a:gd name="T18" fmla="*/ 20 w 83"/>
                <a:gd name="T19" fmla="*/ 21 h 61"/>
                <a:gd name="T20" fmla="*/ 8 w 83"/>
                <a:gd name="T21" fmla="*/ 15 h 61"/>
                <a:gd name="T22" fmla="*/ 21 w 83"/>
                <a:gd name="T23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61">
                  <a:moveTo>
                    <a:pt x="21" y="58"/>
                  </a:moveTo>
                  <a:cubicBezTo>
                    <a:pt x="26" y="60"/>
                    <a:pt x="31" y="61"/>
                    <a:pt x="36" y="61"/>
                  </a:cubicBezTo>
                  <a:cubicBezTo>
                    <a:pt x="39" y="61"/>
                    <a:pt x="42" y="61"/>
                    <a:pt x="45" y="60"/>
                  </a:cubicBezTo>
                  <a:cubicBezTo>
                    <a:pt x="53" y="57"/>
                    <a:pt x="60" y="52"/>
                    <a:pt x="64" y="45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1" y="6"/>
                    <a:pt x="79" y="3"/>
                    <a:pt x="76" y="2"/>
                  </a:cubicBezTo>
                  <a:cubicBezTo>
                    <a:pt x="74" y="1"/>
                    <a:pt x="73" y="1"/>
                    <a:pt x="72" y="0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7" y="47"/>
                    <a:pt x="36" y="51"/>
                    <a:pt x="27" y="46"/>
                  </a:cubicBezTo>
                  <a:cubicBezTo>
                    <a:pt x="19" y="41"/>
                    <a:pt x="15" y="30"/>
                    <a:pt x="20" y="21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0" y="30"/>
                    <a:pt x="6" y="50"/>
                    <a:pt x="21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9" name="Freeform 141"/>
            <p:cNvSpPr>
              <a:spLocks/>
            </p:cNvSpPr>
            <p:nvPr/>
          </p:nvSpPr>
          <p:spPr bwMode="auto">
            <a:xfrm>
              <a:off x="-5832475" y="533400"/>
              <a:ext cx="541338" cy="454025"/>
            </a:xfrm>
            <a:custGeom>
              <a:avLst/>
              <a:gdLst>
                <a:gd name="T0" fmla="*/ 108 w 144"/>
                <a:gd name="T1" fmla="*/ 13 h 121"/>
                <a:gd name="T2" fmla="*/ 100 w 144"/>
                <a:gd name="T3" fmla="*/ 7 h 121"/>
                <a:gd name="T4" fmla="*/ 97 w 144"/>
                <a:gd name="T5" fmla="*/ 6 h 121"/>
                <a:gd name="T6" fmla="*/ 68 w 144"/>
                <a:gd name="T7" fmla="*/ 0 h 121"/>
                <a:gd name="T8" fmla="*/ 8 w 144"/>
                <a:gd name="T9" fmla="*/ 36 h 121"/>
                <a:gd name="T10" fmla="*/ 1 w 144"/>
                <a:gd name="T11" fmla="*/ 61 h 121"/>
                <a:gd name="T12" fmla="*/ 0 w 144"/>
                <a:gd name="T13" fmla="*/ 65 h 121"/>
                <a:gd name="T14" fmla="*/ 1 w 144"/>
                <a:gd name="T15" fmla="*/ 67 h 121"/>
                <a:gd name="T16" fmla="*/ 3 w 144"/>
                <a:gd name="T17" fmla="*/ 66 h 121"/>
                <a:gd name="T18" fmla="*/ 6 w 144"/>
                <a:gd name="T19" fmla="*/ 63 h 121"/>
                <a:gd name="T20" fmla="*/ 18 w 144"/>
                <a:gd name="T21" fmla="*/ 59 h 121"/>
                <a:gd name="T22" fmla="*/ 27 w 144"/>
                <a:gd name="T23" fmla="*/ 61 h 121"/>
                <a:gd name="T24" fmla="*/ 37 w 144"/>
                <a:gd name="T25" fmla="*/ 79 h 121"/>
                <a:gd name="T26" fmla="*/ 37 w 144"/>
                <a:gd name="T27" fmla="*/ 83 h 121"/>
                <a:gd name="T28" fmla="*/ 41 w 144"/>
                <a:gd name="T29" fmla="*/ 81 h 121"/>
                <a:gd name="T30" fmla="*/ 52 w 144"/>
                <a:gd name="T31" fmla="*/ 77 h 121"/>
                <a:gd name="T32" fmla="*/ 58 w 144"/>
                <a:gd name="T33" fmla="*/ 78 h 121"/>
                <a:gd name="T34" fmla="*/ 62 w 144"/>
                <a:gd name="T35" fmla="*/ 80 h 121"/>
                <a:gd name="T36" fmla="*/ 69 w 144"/>
                <a:gd name="T37" fmla="*/ 87 h 121"/>
                <a:gd name="T38" fmla="*/ 72 w 144"/>
                <a:gd name="T39" fmla="*/ 98 h 121"/>
                <a:gd name="T40" fmla="*/ 72 w 144"/>
                <a:gd name="T41" fmla="*/ 102 h 121"/>
                <a:gd name="T42" fmla="*/ 75 w 144"/>
                <a:gd name="T43" fmla="*/ 100 h 121"/>
                <a:gd name="T44" fmla="*/ 87 w 144"/>
                <a:gd name="T45" fmla="*/ 96 h 121"/>
                <a:gd name="T46" fmla="*/ 96 w 144"/>
                <a:gd name="T47" fmla="*/ 98 h 121"/>
                <a:gd name="T48" fmla="*/ 107 w 144"/>
                <a:gd name="T49" fmla="*/ 116 h 121"/>
                <a:gd name="T50" fmla="*/ 108 w 144"/>
                <a:gd name="T51" fmla="*/ 121 h 121"/>
                <a:gd name="T52" fmla="*/ 111 w 144"/>
                <a:gd name="T53" fmla="*/ 119 h 121"/>
                <a:gd name="T54" fmla="*/ 128 w 144"/>
                <a:gd name="T55" fmla="*/ 99 h 121"/>
                <a:gd name="T56" fmla="*/ 108 w 144"/>
                <a:gd name="T57" fmla="*/ 1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4" h="121">
                  <a:moveTo>
                    <a:pt x="108" y="13"/>
                  </a:moveTo>
                  <a:cubicBezTo>
                    <a:pt x="106" y="11"/>
                    <a:pt x="103" y="9"/>
                    <a:pt x="100" y="7"/>
                  </a:cubicBezTo>
                  <a:cubicBezTo>
                    <a:pt x="99" y="7"/>
                    <a:pt x="98" y="6"/>
                    <a:pt x="97" y="6"/>
                  </a:cubicBezTo>
                  <a:cubicBezTo>
                    <a:pt x="88" y="2"/>
                    <a:pt x="78" y="0"/>
                    <a:pt x="68" y="0"/>
                  </a:cubicBezTo>
                  <a:cubicBezTo>
                    <a:pt x="44" y="0"/>
                    <a:pt x="20" y="13"/>
                    <a:pt x="8" y="36"/>
                  </a:cubicBezTo>
                  <a:cubicBezTo>
                    <a:pt x="4" y="44"/>
                    <a:pt x="2" y="52"/>
                    <a:pt x="1" y="61"/>
                  </a:cubicBezTo>
                  <a:cubicBezTo>
                    <a:pt x="1" y="62"/>
                    <a:pt x="0" y="64"/>
                    <a:pt x="0" y="65"/>
                  </a:cubicBezTo>
                  <a:cubicBezTo>
                    <a:pt x="0" y="66"/>
                    <a:pt x="1" y="67"/>
                    <a:pt x="1" y="67"/>
                  </a:cubicBezTo>
                  <a:cubicBezTo>
                    <a:pt x="2" y="67"/>
                    <a:pt x="2" y="67"/>
                    <a:pt x="3" y="66"/>
                  </a:cubicBezTo>
                  <a:cubicBezTo>
                    <a:pt x="4" y="65"/>
                    <a:pt x="5" y="64"/>
                    <a:pt x="6" y="63"/>
                  </a:cubicBezTo>
                  <a:cubicBezTo>
                    <a:pt x="10" y="60"/>
                    <a:pt x="14" y="59"/>
                    <a:pt x="18" y="59"/>
                  </a:cubicBezTo>
                  <a:cubicBezTo>
                    <a:pt x="21" y="59"/>
                    <a:pt x="24" y="60"/>
                    <a:pt x="27" y="61"/>
                  </a:cubicBezTo>
                  <a:cubicBezTo>
                    <a:pt x="34" y="65"/>
                    <a:pt x="37" y="72"/>
                    <a:pt x="37" y="79"/>
                  </a:cubicBezTo>
                  <a:cubicBezTo>
                    <a:pt x="37" y="82"/>
                    <a:pt x="37" y="83"/>
                    <a:pt x="37" y="83"/>
                  </a:cubicBezTo>
                  <a:cubicBezTo>
                    <a:pt x="38" y="83"/>
                    <a:pt x="39" y="82"/>
                    <a:pt x="41" y="81"/>
                  </a:cubicBezTo>
                  <a:cubicBezTo>
                    <a:pt x="44" y="79"/>
                    <a:pt x="48" y="77"/>
                    <a:pt x="52" y="77"/>
                  </a:cubicBezTo>
                  <a:cubicBezTo>
                    <a:pt x="54" y="77"/>
                    <a:pt x="56" y="78"/>
                    <a:pt x="58" y="78"/>
                  </a:cubicBezTo>
                  <a:cubicBezTo>
                    <a:pt x="59" y="79"/>
                    <a:pt x="61" y="79"/>
                    <a:pt x="62" y="80"/>
                  </a:cubicBezTo>
                  <a:cubicBezTo>
                    <a:pt x="65" y="81"/>
                    <a:pt x="67" y="84"/>
                    <a:pt x="69" y="87"/>
                  </a:cubicBezTo>
                  <a:cubicBezTo>
                    <a:pt x="71" y="90"/>
                    <a:pt x="72" y="94"/>
                    <a:pt x="72" y="98"/>
                  </a:cubicBezTo>
                  <a:cubicBezTo>
                    <a:pt x="72" y="100"/>
                    <a:pt x="72" y="102"/>
                    <a:pt x="72" y="102"/>
                  </a:cubicBezTo>
                  <a:cubicBezTo>
                    <a:pt x="73" y="102"/>
                    <a:pt x="74" y="101"/>
                    <a:pt x="75" y="100"/>
                  </a:cubicBezTo>
                  <a:cubicBezTo>
                    <a:pt x="79" y="97"/>
                    <a:pt x="83" y="96"/>
                    <a:pt x="87" y="96"/>
                  </a:cubicBezTo>
                  <a:cubicBezTo>
                    <a:pt x="90" y="96"/>
                    <a:pt x="93" y="97"/>
                    <a:pt x="96" y="98"/>
                  </a:cubicBezTo>
                  <a:cubicBezTo>
                    <a:pt x="103" y="102"/>
                    <a:pt x="107" y="109"/>
                    <a:pt x="107" y="116"/>
                  </a:cubicBezTo>
                  <a:cubicBezTo>
                    <a:pt x="107" y="119"/>
                    <a:pt x="107" y="121"/>
                    <a:pt x="108" y="121"/>
                  </a:cubicBezTo>
                  <a:cubicBezTo>
                    <a:pt x="109" y="121"/>
                    <a:pt x="110" y="120"/>
                    <a:pt x="111" y="119"/>
                  </a:cubicBezTo>
                  <a:cubicBezTo>
                    <a:pt x="118" y="114"/>
                    <a:pt x="124" y="107"/>
                    <a:pt x="128" y="99"/>
                  </a:cubicBezTo>
                  <a:cubicBezTo>
                    <a:pt x="144" y="69"/>
                    <a:pt x="135" y="32"/>
                    <a:pt x="10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0" name="Freeform 142"/>
            <p:cNvSpPr>
              <a:spLocks noEditPoints="1"/>
            </p:cNvSpPr>
            <p:nvPr/>
          </p:nvSpPr>
          <p:spPr bwMode="auto">
            <a:xfrm>
              <a:off x="-4886325" y="6961188"/>
              <a:ext cx="582613" cy="563563"/>
            </a:xfrm>
            <a:custGeom>
              <a:avLst/>
              <a:gdLst>
                <a:gd name="T0" fmla="*/ 64 w 155"/>
                <a:gd name="T1" fmla="*/ 117 h 150"/>
                <a:gd name="T2" fmla="*/ 94 w 155"/>
                <a:gd name="T3" fmla="*/ 108 h 150"/>
                <a:gd name="T4" fmla="*/ 136 w 155"/>
                <a:gd name="T5" fmla="*/ 150 h 150"/>
                <a:gd name="T6" fmla="*/ 155 w 155"/>
                <a:gd name="T7" fmla="*/ 131 h 150"/>
                <a:gd name="T8" fmla="*/ 113 w 155"/>
                <a:gd name="T9" fmla="*/ 89 h 150"/>
                <a:gd name="T10" fmla="*/ 105 w 155"/>
                <a:gd name="T11" fmla="*/ 17 h 150"/>
                <a:gd name="T12" fmla="*/ 64 w 155"/>
                <a:gd name="T13" fmla="*/ 0 h 150"/>
                <a:gd name="T14" fmla="*/ 64 w 155"/>
                <a:gd name="T15" fmla="*/ 23 h 150"/>
                <a:gd name="T16" fmla="*/ 75 w 155"/>
                <a:gd name="T17" fmla="*/ 23 h 150"/>
                <a:gd name="T18" fmla="*/ 75 w 155"/>
                <a:gd name="T19" fmla="*/ 47 h 150"/>
                <a:gd name="T20" fmla="*/ 99 w 155"/>
                <a:gd name="T21" fmla="*/ 47 h 150"/>
                <a:gd name="T22" fmla="*/ 99 w 155"/>
                <a:gd name="T23" fmla="*/ 70 h 150"/>
                <a:gd name="T24" fmla="*/ 75 w 155"/>
                <a:gd name="T25" fmla="*/ 70 h 150"/>
                <a:gd name="T26" fmla="*/ 75 w 155"/>
                <a:gd name="T27" fmla="*/ 94 h 150"/>
                <a:gd name="T28" fmla="*/ 64 w 155"/>
                <a:gd name="T29" fmla="*/ 94 h 150"/>
                <a:gd name="T30" fmla="*/ 64 w 155"/>
                <a:gd name="T31" fmla="*/ 117 h 150"/>
                <a:gd name="T32" fmla="*/ 22 w 155"/>
                <a:gd name="T33" fmla="*/ 100 h 150"/>
                <a:gd name="T34" fmla="*/ 64 w 155"/>
                <a:gd name="T35" fmla="*/ 117 h 150"/>
                <a:gd name="T36" fmla="*/ 64 w 155"/>
                <a:gd name="T37" fmla="*/ 94 h 150"/>
                <a:gd name="T38" fmla="*/ 53 w 155"/>
                <a:gd name="T39" fmla="*/ 94 h 150"/>
                <a:gd name="T40" fmla="*/ 53 w 155"/>
                <a:gd name="T41" fmla="*/ 70 h 150"/>
                <a:gd name="T42" fmla="*/ 28 w 155"/>
                <a:gd name="T43" fmla="*/ 70 h 150"/>
                <a:gd name="T44" fmla="*/ 28 w 155"/>
                <a:gd name="T45" fmla="*/ 47 h 150"/>
                <a:gd name="T46" fmla="*/ 28 w 155"/>
                <a:gd name="T47" fmla="*/ 47 h 150"/>
                <a:gd name="T48" fmla="*/ 53 w 155"/>
                <a:gd name="T49" fmla="*/ 47 h 150"/>
                <a:gd name="T50" fmla="*/ 53 w 155"/>
                <a:gd name="T51" fmla="*/ 23 h 150"/>
                <a:gd name="T52" fmla="*/ 64 w 155"/>
                <a:gd name="T53" fmla="*/ 23 h 150"/>
                <a:gd name="T54" fmla="*/ 64 w 155"/>
                <a:gd name="T55" fmla="*/ 0 h 150"/>
                <a:gd name="T56" fmla="*/ 22 w 155"/>
                <a:gd name="T57" fmla="*/ 17 h 150"/>
                <a:gd name="T58" fmla="*/ 22 w 155"/>
                <a:gd name="T59" fmla="*/ 10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50">
                  <a:moveTo>
                    <a:pt x="64" y="117"/>
                  </a:moveTo>
                  <a:cubicBezTo>
                    <a:pt x="74" y="117"/>
                    <a:pt x="85" y="114"/>
                    <a:pt x="94" y="108"/>
                  </a:cubicBezTo>
                  <a:cubicBezTo>
                    <a:pt x="136" y="150"/>
                    <a:pt x="136" y="150"/>
                    <a:pt x="136" y="150"/>
                  </a:cubicBezTo>
                  <a:cubicBezTo>
                    <a:pt x="155" y="131"/>
                    <a:pt x="155" y="131"/>
                    <a:pt x="155" y="131"/>
                  </a:cubicBezTo>
                  <a:cubicBezTo>
                    <a:pt x="113" y="89"/>
                    <a:pt x="113" y="89"/>
                    <a:pt x="113" y="89"/>
                  </a:cubicBezTo>
                  <a:cubicBezTo>
                    <a:pt x="127" y="67"/>
                    <a:pt x="124" y="37"/>
                    <a:pt x="105" y="17"/>
                  </a:cubicBezTo>
                  <a:cubicBezTo>
                    <a:pt x="94" y="6"/>
                    <a:pt x="79" y="0"/>
                    <a:pt x="64" y="0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64" y="94"/>
                    <a:pt x="64" y="94"/>
                    <a:pt x="64" y="94"/>
                  </a:cubicBezTo>
                  <a:lnTo>
                    <a:pt x="64" y="117"/>
                  </a:lnTo>
                  <a:close/>
                  <a:moveTo>
                    <a:pt x="22" y="100"/>
                  </a:moveTo>
                  <a:cubicBezTo>
                    <a:pt x="34" y="111"/>
                    <a:pt x="49" y="117"/>
                    <a:pt x="64" y="117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9" y="0"/>
                    <a:pt x="34" y="6"/>
                    <a:pt x="22" y="17"/>
                  </a:cubicBezTo>
                  <a:cubicBezTo>
                    <a:pt x="0" y="40"/>
                    <a:pt x="0" y="77"/>
                    <a:pt x="2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1" name="Freeform 143"/>
            <p:cNvSpPr>
              <a:spLocks/>
            </p:cNvSpPr>
            <p:nvPr/>
          </p:nvSpPr>
          <p:spPr bwMode="auto">
            <a:xfrm>
              <a:off x="-6264275" y="5621338"/>
              <a:ext cx="153988" cy="195263"/>
            </a:xfrm>
            <a:custGeom>
              <a:avLst/>
              <a:gdLst>
                <a:gd name="T0" fmla="*/ 0 w 41"/>
                <a:gd name="T1" fmla="*/ 0 h 52"/>
                <a:gd name="T2" fmla="*/ 16 w 41"/>
                <a:gd name="T3" fmla="*/ 52 h 52"/>
                <a:gd name="T4" fmla="*/ 41 w 41"/>
                <a:gd name="T5" fmla="*/ 0 h 52"/>
                <a:gd name="T6" fmla="*/ 0 w 41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52">
                  <a:moveTo>
                    <a:pt x="0" y="0"/>
                  </a:moveTo>
                  <a:cubicBezTo>
                    <a:pt x="1" y="21"/>
                    <a:pt x="7" y="39"/>
                    <a:pt x="16" y="52"/>
                  </a:cubicBezTo>
                  <a:cubicBezTo>
                    <a:pt x="30" y="39"/>
                    <a:pt x="39" y="21"/>
                    <a:pt x="4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2" name="Freeform 144"/>
            <p:cNvSpPr>
              <a:spLocks/>
            </p:cNvSpPr>
            <p:nvPr/>
          </p:nvSpPr>
          <p:spPr bwMode="auto">
            <a:xfrm>
              <a:off x="-6264275" y="5380038"/>
              <a:ext cx="153988" cy="192088"/>
            </a:xfrm>
            <a:custGeom>
              <a:avLst/>
              <a:gdLst>
                <a:gd name="T0" fmla="*/ 16 w 41"/>
                <a:gd name="T1" fmla="*/ 0 h 51"/>
                <a:gd name="T2" fmla="*/ 0 w 41"/>
                <a:gd name="T3" fmla="*/ 51 h 51"/>
                <a:gd name="T4" fmla="*/ 41 w 41"/>
                <a:gd name="T5" fmla="*/ 51 h 51"/>
                <a:gd name="T6" fmla="*/ 16 w 41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51">
                  <a:moveTo>
                    <a:pt x="16" y="0"/>
                  </a:moveTo>
                  <a:cubicBezTo>
                    <a:pt x="7" y="12"/>
                    <a:pt x="1" y="30"/>
                    <a:pt x="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9" y="31"/>
                    <a:pt x="30" y="1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3" name="Freeform 145"/>
            <p:cNvSpPr>
              <a:spLocks/>
            </p:cNvSpPr>
            <p:nvPr/>
          </p:nvSpPr>
          <p:spPr bwMode="auto">
            <a:xfrm>
              <a:off x="-6380163" y="5302250"/>
              <a:ext cx="134938" cy="269875"/>
            </a:xfrm>
            <a:custGeom>
              <a:avLst/>
              <a:gdLst>
                <a:gd name="T0" fmla="*/ 0 w 36"/>
                <a:gd name="T1" fmla="*/ 0 h 72"/>
                <a:gd name="T2" fmla="*/ 0 w 36"/>
                <a:gd name="T3" fmla="*/ 72 h 72"/>
                <a:gd name="T4" fmla="*/ 18 w 36"/>
                <a:gd name="T5" fmla="*/ 72 h 72"/>
                <a:gd name="T6" fmla="*/ 36 w 36"/>
                <a:gd name="T7" fmla="*/ 12 h 72"/>
                <a:gd name="T8" fmla="*/ 0 w 36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48"/>
                    <a:pt x="26" y="27"/>
                    <a:pt x="36" y="12"/>
                  </a:cubicBezTo>
                  <a:cubicBezTo>
                    <a:pt x="26" y="6"/>
                    <a:pt x="1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4" name="Freeform 146"/>
            <p:cNvSpPr>
              <a:spLocks/>
            </p:cNvSpPr>
            <p:nvPr/>
          </p:nvSpPr>
          <p:spPr bwMode="auto">
            <a:xfrm>
              <a:off x="-6569075" y="5621338"/>
              <a:ext cx="139700" cy="269875"/>
            </a:xfrm>
            <a:custGeom>
              <a:avLst/>
              <a:gdLst>
                <a:gd name="T0" fmla="*/ 37 w 37"/>
                <a:gd name="T1" fmla="*/ 72 h 72"/>
                <a:gd name="T2" fmla="*/ 37 w 37"/>
                <a:gd name="T3" fmla="*/ 0 h 72"/>
                <a:gd name="T4" fmla="*/ 18 w 37"/>
                <a:gd name="T5" fmla="*/ 0 h 72"/>
                <a:gd name="T6" fmla="*/ 0 w 37"/>
                <a:gd name="T7" fmla="*/ 59 h 72"/>
                <a:gd name="T8" fmla="*/ 37 w 37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2">
                  <a:moveTo>
                    <a:pt x="37" y="72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24"/>
                    <a:pt x="10" y="45"/>
                    <a:pt x="0" y="59"/>
                  </a:cubicBezTo>
                  <a:cubicBezTo>
                    <a:pt x="11" y="67"/>
                    <a:pt x="23" y="71"/>
                    <a:pt x="3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5" name="Freeform 147"/>
            <p:cNvSpPr>
              <a:spLocks/>
            </p:cNvSpPr>
            <p:nvPr/>
          </p:nvSpPr>
          <p:spPr bwMode="auto">
            <a:xfrm>
              <a:off x="-6569075" y="5302250"/>
              <a:ext cx="139700" cy="269875"/>
            </a:xfrm>
            <a:custGeom>
              <a:avLst/>
              <a:gdLst>
                <a:gd name="T0" fmla="*/ 18 w 37"/>
                <a:gd name="T1" fmla="*/ 72 h 72"/>
                <a:gd name="T2" fmla="*/ 37 w 37"/>
                <a:gd name="T3" fmla="*/ 72 h 72"/>
                <a:gd name="T4" fmla="*/ 37 w 37"/>
                <a:gd name="T5" fmla="*/ 0 h 72"/>
                <a:gd name="T6" fmla="*/ 0 w 37"/>
                <a:gd name="T7" fmla="*/ 13 h 72"/>
                <a:gd name="T8" fmla="*/ 18 w 37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2">
                  <a:moveTo>
                    <a:pt x="18" y="72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3" y="1"/>
                    <a:pt x="11" y="6"/>
                    <a:pt x="0" y="13"/>
                  </a:cubicBezTo>
                  <a:cubicBezTo>
                    <a:pt x="10" y="28"/>
                    <a:pt x="17" y="48"/>
                    <a:pt x="1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6" name="Freeform 148"/>
            <p:cNvSpPr>
              <a:spLocks/>
            </p:cNvSpPr>
            <p:nvPr/>
          </p:nvSpPr>
          <p:spPr bwMode="auto">
            <a:xfrm>
              <a:off x="-6699250" y="5621338"/>
              <a:ext cx="149225" cy="190500"/>
            </a:xfrm>
            <a:custGeom>
              <a:avLst/>
              <a:gdLst>
                <a:gd name="T0" fmla="*/ 25 w 40"/>
                <a:gd name="T1" fmla="*/ 51 h 51"/>
                <a:gd name="T2" fmla="*/ 40 w 40"/>
                <a:gd name="T3" fmla="*/ 0 h 51"/>
                <a:gd name="T4" fmla="*/ 0 w 40"/>
                <a:gd name="T5" fmla="*/ 0 h 51"/>
                <a:gd name="T6" fmla="*/ 25 w 40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51">
                  <a:moveTo>
                    <a:pt x="25" y="51"/>
                  </a:moveTo>
                  <a:cubicBezTo>
                    <a:pt x="33" y="38"/>
                    <a:pt x="39" y="21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0"/>
                    <a:pt x="11" y="38"/>
                    <a:pt x="25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7" name="Freeform 149"/>
            <p:cNvSpPr>
              <a:spLocks/>
            </p:cNvSpPr>
            <p:nvPr/>
          </p:nvSpPr>
          <p:spPr bwMode="auto">
            <a:xfrm>
              <a:off x="-6699250" y="5380038"/>
              <a:ext cx="149225" cy="192088"/>
            </a:xfrm>
            <a:custGeom>
              <a:avLst/>
              <a:gdLst>
                <a:gd name="T0" fmla="*/ 25 w 40"/>
                <a:gd name="T1" fmla="*/ 0 h 51"/>
                <a:gd name="T2" fmla="*/ 0 w 40"/>
                <a:gd name="T3" fmla="*/ 51 h 51"/>
                <a:gd name="T4" fmla="*/ 40 w 40"/>
                <a:gd name="T5" fmla="*/ 51 h 51"/>
                <a:gd name="T6" fmla="*/ 25 w 40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51">
                  <a:moveTo>
                    <a:pt x="25" y="0"/>
                  </a:moveTo>
                  <a:cubicBezTo>
                    <a:pt x="11" y="13"/>
                    <a:pt x="1" y="31"/>
                    <a:pt x="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39" y="31"/>
                    <a:pt x="33" y="13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8" name="Freeform 150"/>
            <p:cNvSpPr>
              <a:spLocks/>
            </p:cNvSpPr>
            <p:nvPr/>
          </p:nvSpPr>
          <p:spPr bwMode="auto">
            <a:xfrm>
              <a:off x="-6380163" y="5621338"/>
              <a:ext cx="134938" cy="269875"/>
            </a:xfrm>
            <a:custGeom>
              <a:avLst/>
              <a:gdLst>
                <a:gd name="T0" fmla="*/ 0 w 36"/>
                <a:gd name="T1" fmla="*/ 72 h 72"/>
                <a:gd name="T2" fmla="*/ 36 w 36"/>
                <a:gd name="T3" fmla="*/ 60 h 72"/>
                <a:gd name="T4" fmla="*/ 18 w 36"/>
                <a:gd name="T5" fmla="*/ 0 h 72"/>
                <a:gd name="T6" fmla="*/ 0 w 36"/>
                <a:gd name="T7" fmla="*/ 0 h 72"/>
                <a:gd name="T8" fmla="*/ 0 w 36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2">
                  <a:moveTo>
                    <a:pt x="0" y="72"/>
                  </a:moveTo>
                  <a:cubicBezTo>
                    <a:pt x="13" y="71"/>
                    <a:pt x="26" y="67"/>
                    <a:pt x="36" y="60"/>
                  </a:cubicBezTo>
                  <a:cubicBezTo>
                    <a:pt x="26" y="45"/>
                    <a:pt x="19" y="24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9" name="Freeform 151"/>
            <p:cNvSpPr>
              <a:spLocks noEditPoints="1"/>
            </p:cNvSpPr>
            <p:nvPr/>
          </p:nvSpPr>
          <p:spPr bwMode="auto">
            <a:xfrm>
              <a:off x="-2324100" y="5951538"/>
              <a:ext cx="582613" cy="712788"/>
            </a:xfrm>
            <a:custGeom>
              <a:avLst/>
              <a:gdLst>
                <a:gd name="T0" fmla="*/ 108 w 155"/>
                <a:gd name="T1" fmla="*/ 175 h 190"/>
                <a:gd name="T2" fmla="*/ 155 w 155"/>
                <a:gd name="T3" fmla="*/ 190 h 190"/>
                <a:gd name="T4" fmla="*/ 108 w 155"/>
                <a:gd name="T5" fmla="*/ 109 h 190"/>
                <a:gd name="T6" fmla="*/ 98 w 155"/>
                <a:gd name="T7" fmla="*/ 92 h 190"/>
                <a:gd name="T8" fmla="*/ 89 w 155"/>
                <a:gd name="T9" fmla="*/ 132 h 190"/>
                <a:gd name="T10" fmla="*/ 93 w 155"/>
                <a:gd name="T11" fmla="*/ 144 h 190"/>
                <a:gd name="T12" fmla="*/ 89 w 155"/>
                <a:gd name="T13" fmla="*/ 140 h 190"/>
                <a:gd name="T14" fmla="*/ 96 w 155"/>
                <a:gd name="T15" fmla="*/ 161 h 190"/>
                <a:gd name="T16" fmla="*/ 89 w 155"/>
                <a:gd name="T17" fmla="*/ 175 h 190"/>
                <a:gd name="T18" fmla="*/ 89 w 155"/>
                <a:gd name="T19" fmla="*/ 175 h 190"/>
                <a:gd name="T20" fmla="*/ 77 w 155"/>
                <a:gd name="T21" fmla="*/ 161 h 190"/>
                <a:gd name="T22" fmla="*/ 89 w 155"/>
                <a:gd name="T23" fmla="*/ 50 h 190"/>
                <a:gd name="T24" fmla="*/ 82 w 155"/>
                <a:gd name="T25" fmla="*/ 28 h 190"/>
                <a:gd name="T26" fmla="*/ 77 w 155"/>
                <a:gd name="T27" fmla="*/ 56 h 190"/>
                <a:gd name="T28" fmla="*/ 77 w 155"/>
                <a:gd name="T29" fmla="*/ 92 h 190"/>
                <a:gd name="T30" fmla="*/ 85 w 155"/>
                <a:gd name="T31" fmla="*/ 109 h 190"/>
                <a:gd name="T32" fmla="*/ 77 w 155"/>
                <a:gd name="T33" fmla="*/ 129 h 190"/>
                <a:gd name="T34" fmla="*/ 89 w 155"/>
                <a:gd name="T35" fmla="*/ 154 h 190"/>
                <a:gd name="T36" fmla="*/ 84 w 155"/>
                <a:gd name="T37" fmla="*/ 136 h 190"/>
                <a:gd name="T38" fmla="*/ 89 w 155"/>
                <a:gd name="T39" fmla="*/ 50 h 190"/>
                <a:gd name="T40" fmla="*/ 77 w 155"/>
                <a:gd name="T41" fmla="*/ 175 h 190"/>
                <a:gd name="T42" fmla="*/ 77 w 155"/>
                <a:gd name="T43" fmla="*/ 161 h 190"/>
                <a:gd name="T44" fmla="*/ 77 w 155"/>
                <a:gd name="T45" fmla="*/ 161 h 190"/>
                <a:gd name="T46" fmla="*/ 66 w 155"/>
                <a:gd name="T47" fmla="*/ 175 h 190"/>
                <a:gd name="T48" fmla="*/ 77 w 155"/>
                <a:gd name="T49" fmla="*/ 0 h 190"/>
                <a:gd name="T50" fmla="*/ 70 w 155"/>
                <a:gd name="T51" fmla="*/ 28 h 190"/>
                <a:gd name="T52" fmla="*/ 66 w 155"/>
                <a:gd name="T53" fmla="*/ 132 h 190"/>
                <a:gd name="T54" fmla="*/ 66 w 155"/>
                <a:gd name="T55" fmla="*/ 140 h 190"/>
                <a:gd name="T56" fmla="*/ 77 w 155"/>
                <a:gd name="T57" fmla="*/ 143 h 190"/>
                <a:gd name="T58" fmla="*/ 77 w 155"/>
                <a:gd name="T59" fmla="*/ 129 h 190"/>
                <a:gd name="T60" fmla="*/ 68 w 155"/>
                <a:gd name="T61" fmla="*/ 119 h 190"/>
                <a:gd name="T62" fmla="*/ 77 w 155"/>
                <a:gd name="T63" fmla="*/ 109 h 190"/>
                <a:gd name="T64" fmla="*/ 77 w 155"/>
                <a:gd name="T65" fmla="*/ 109 h 190"/>
                <a:gd name="T66" fmla="*/ 77 w 155"/>
                <a:gd name="T67" fmla="*/ 92 h 190"/>
                <a:gd name="T68" fmla="*/ 77 w 155"/>
                <a:gd name="T69" fmla="*/ 56 h 190"/>
                <a:gd name="T70" fmla="*/ 77 w 155"/>
                <a:gd name="T71" fmla="*/ 56 h 190"/>
                <a:gd name="T72" fmla="*/ 0 w 155"/>
                <a:gd name="T73" fmla="*/ 190 h 190"/>
                <a:gd name="T74" fmla="*/ 47 w 155"/>
                <a:gd name="T75" fmla="*/ 175 h 190"/>
                <a:gd name="T76" fmla="*/ 66 w 155"/>
                <a:gd name="T77" fmla="*/ 161 h 190"/>
                <a:gd name="T78" fmla="*/ 66 w 155"/>
                <a:gd name="T79" fmla="*/ 154 h 190"/>
                <a:gd name="T80" fmla="*/ 62 w 155"/>
                <a:gd name="T81" fmla="*/ 144 h 190"/>
                <a:gd name="T82" fmla="*/ 65 w 155"/>
                <a:gd name="T83" fmla="*/ 131 h 190"/>
                <a:gd name="T84" fmla="*/ 66 w 155"/>
                <a:gd name="T85" fmla="*/ 50 h 190"/>
                <a:gd name="T86" fmla="*/ 47 w 155"/>
                <a:gd name="T87" fmla="*/ 92 h 190"/>
                <a:gd name="T88" fmla="*/ 52 w 155"/>
                <a:gd name="T89" fmla="*/ 10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5" h="190">
                  <a:moveTo>
                    <a:pt x="89" y="175"/>
                  </a:moveTo>
                  <a:cubicBezTo>
                    <a:pt x="108" y="175"/>
                    <a:pt x="108" y="175"/>
                    <a:pt x="108" y="175"/>
                  </a:cubicBezTo>
                  <a:cubicBezTo>
                    <a:pt x="124" y="190"/>
                    <a:pt x="124" y="190"/>
                    <a:pt x="124" y="190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30" y="177"/>
                    <a:pt x="114" y="142"/>
                    <a:pt x="103" y="109"/>
                  </a:cubicBezTo>
                  <a:cubicBezTo>
                    <a:pt x="108" y="109"/>
                    <a:pt x="108" y="109"/>
                    <a:pt x="108" y="109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4" y="77"/>
                    <a:pt x="91" y="62"/>
                    <a:pt x="89" y="50"/>
                  </a:cubicBezTo>
                  <a:cubicBezTo>
                    <a:pt x="89" y="132"/>
                    <a:pt x="89" y="132"/>
                    <a:pt x="89" y="132"/>
                  </a:cubicBezTo>
                  <a:cubicBezTo>
                    <a:pt x="89" y="131"/>
                    <a:pt x="89" y="131"/>
                    <a:pt x="89" y="131"/>
                  </a:cubicBezTo>
                  <a:cubicBezTo>
                    <a:pt x="90" y="135"/>
                    <a:pt x="92" y="140"/>
                    <a:pt x="93" y="144"/>
                  </a:cubicBezTo>
                  <a:cubicBezTo>
                    <a:pt x="93" y="144"/>
                    <a:pt x="93" y="144"/>
                    <a:pt x="93" y="144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96" y="161"/>
                    <a:pt x="96" y="161"/>
                    <a:pt x="96" y="161"/>
                  </a:cubicBezTo>
                  <a:cubicBezTo>
                    <a:pt x="89" y="161"/>
                    <a:pt x="89" y="161"/>
                    <a:pt x="89" y="161"/>
                  </a:cubicBezTo>
                  <a:lnTo>
                    <a:pt x="89" y="175"/>
                  </a:lnTo>
                  <a:close/>
                  <a:moveTo>
                    <a:pt x="77" y="175"/>
                  </a:moveTo>
                  <a:cubicBezTo>
                    <a:pt x="89" y="175"/>
                    <a:pt x="89" y="175"/>
                    <a:pt x="89" y="175"/>
                  </a:cubicBezTo>
                  <a:cubicBezTo>
                    <a:pt x="89" y="161"/>
                    <a:pt x="89" y="161"/>
                    <a:pt x="89" y="161"/>
                  </a:cubicBezTo>
                  <a:cubicBezTo>
                    <a:pt x="77" y="161"/>
                    <a:pt x="77" y="161"/>
                    <a:pt x="77" y="161"/>
                  </a:cubicBezTo>
                  <a:cubicBezTo>
                    <a:pt x="77" y="175"/>
                    <a:pt x="77" y="175"/>
                    <a:pt x="77" y="175"/>
                  </a:cubicBezTo>
                  <a:close/>
                  <a:moveTo>
                    <a:pt x="89" y="50"/>
                  </a:moveTo>
                  <a:cubicBezTo>
                    <a:pt x="86" y="37"/>
                    <a:pt x="85" y="28"/>
                    <a:pt x="85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7"/>
                    <a:pt x="79" y="84"/>
                    <a:pt x="81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85" y="109"/>
                    <a:pt x="85" y="109"/>
                    <a:pt x="85" y="109"/>
                  </a:cubicBezTo>
                  <a:cubicBezTo>
                    <a:pt x="85" y="109"/>
                    <a:pt x="85" y="113"/>
                    <a:pt x="87" y="119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9" y="132"/>
                    <a:pt x="89" y="132"/>
                    <a:pt x="89" y="132"/>
                  </a:cubicBezTo>
                  <a:lnTo>
                    <a:pt x="89" y="50"/>
                  </a:lnTo>
                  <a:close/>
                  <a:moveTo>
                    <a:pt x="66" y="175"/>
                  </a:moveTo>
                  <a:cubicBezTo>
                    <a:pt x="77" y="175"/>
                    <a:pt x="77" y="175"/>
                    <a:pt x="77" y="175"/>
                  </a:cubicBezTo>
                  <a:cubicBezTo>
                    <a:pt x="77" y="175"/>
                    <a:pt x="77" y="175"/>
                    <a:pt x="77" y="175"/>
                  </a:cubicBezTo>
                  <a:cubicBezTo>
                    <a:pt x="77" y="161"/>
                    <a:pt x="77" y="161"/>
                    <a:pt x="77" y="161"/>
                  </a:cubicBezTo>
                  <a:cubicBezTo>
                    <a:pt x="77" y="161"/>
                    <a:pt x="77" y="161"/>
                    <a:pt x="77" y="161"/>
                  </a:cubicBezTo>
                  <a:cubicBezTo>
                    <a:pt x="77" y="161"/>
                    <a:pt x="77" y="161"/>
                    <a:pt x="77" y="161"/>
                  </a:cubicBezTo>
                  <a:cubicBezTo>
                    <a:pt x="66" y="161"/>
                    <a:pt x="66" y="161"/>
                    <a:pt x="66" y="161"/>
                  </a:cubicBezTo>
                  <a:cubicBezTo>
                    <a:pt x="66" y="175"/>
                    <a:pt x="66" y="175"/>
                    <a:pt x="66" y="175"/>
                  </a:cubicBezTo>
                  <a:close/>
                  <a:moveTo>
                    <a:pt x="77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0" y="28"/>
                    <a:pt x="69" y="37"/>
                    <a:pt x="66" y="50"/>
                  </a:cubicBezTo>
                  <a:cubicBezTo>
                    <a:pt x="66" y="132"/>
                    <a:pt x="66" y="132"/>
                    <a:pt x="66" y="132"/>
                  </a:cubicBezTo>
                  <a:cubicBezTo>
                    <a:pt x="70" y="136"/>
                    <a:pt x="70" y="136"/>
                    <a:pt x="70" y="136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6" y="154"/>
                    <a:pt x="66" y="154"/>
                    <a:pt x="66" y="154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9" y="113"/>
                    <a:pt x="70" y="109"/>
                    <a:pt x="70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6" y="84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lnTo>
                    <a:pt x="77" y="0"/>
                  </a:lnTo>
                  <a:close/>
                  <a:moveTo>
                    <a:pt x="0" y="190"/>
                  </a:moveTo>
                  <a:cubicBezTo>
                    <a:pt x="31" y="190"/>
                    <a:pt x="31" y="190"/>
                    <a:pt x="31" y="190"/>
                  </a:cubicBezTo>
                  <a:cubicBezTo>
                    <a:pt x="47" y="175"/>
                    <a:pt x="47" y="175"/>
                    <a:pt x="47" y="175"/>
                  </a:cubicBezTo>
                  <a:cubicBezTo>
                    <a:pt x="66" y="175"/>
                    <a:pt x="66" y="175"/>
                    <a:pt x="66" y="175"/>
                  </a:cubicBezTo>
                  <a:cubicBezTo>
                    <a:pt x="66" y="161"/>
                    <a:pt x="66" y="161"/>
                    <a:pt x="66" y="161"/>
                  </a:cubicBezTo>
                  <a:cubicBezTo>
                    <a:pt x="59" y="161"/>
                    <a:pt x="59" y="161"/>
                    <a:pt x="59" y="161"/>
                  </a:cubicBezTo>
                  <a:cubicBezTo>
                    <a:pt x="66" y="154"/>
                    <a:pt x="66" y="154"/>
                    <a:pt x="66" y="154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63" y="140"/>
                    <a:pt x="64" y="135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6" y="132"/>
                    <a:pt x="66" y="132"/>
                    <a:pt x="66" y="132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4" y="62"/>
                    <a:pt x="61" y="77"/>
                    <a:pt x="5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109"/>
                    <a:pt x="47" y="109"/>
                    <a:pt x="47" y="109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41" y="142"/>
                    <a:pt x="25" y="177"/>
                    <a:pt x="0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0" name="Freeform 152"/>
            <p:cNvSpPr>
              <a:spLocks/>
            </p:cNvSpPr>
            <p:nvPr/>
          </p:nvSpPr>
          <p:spPr bwMode="auto">
            <a:xfrm>
              <a:off x="-1196975" y="2162175"/>
              <a:ext cx="233363" cy="668338"/>
            </a:xfrm>
            <a:custGeom>
              <a:avLst/>
              <a:gdLst>
                <a:gd name="T0" fmla="*/ 8 w 62"/>
                <a:gd name="T1" fmla="*/ 21 h 178"/>
                <a:gd name="T2" fmla="*/ 1 w 62"/>
                <a:gd name="T3" fmla="*/ 43 h 178"/>
                <a:gd name="T4" fmla="*/ 6 w 62"/>
                <a:gd name="T5" fmla="*/ 62 h 178"/>
                <a:gd name="T6" fmla="*/ 23 w 62"/>
                <a:gd name="T7" fmla="*/ 82 h 178"/>
                <a:gd name="T8" fmla="*/ 23 w 62"/>
                <a:gd name="T9" fmla="*/ 178 h 178"/>
                <a:gd name="T10" fmla="*/ 40 w 62"/>
                <a:gd name="T11" fmla="*/ 178 h 178"/>
                <a:gd name="T12" fmla="*/ 40 w 62"/>
                <a:gd name="T13" fmla="*/ 82 h 178"/>
                <a:gd name="T14" fmla="*/ 57 w 62"/>
                <a:gd name="T15" fmla="*/ 62 h 178"/>
                <a:gd name="T16" fmla="*/ 61 w 62"/>
                <a:gd name="T17" fmla="*/ 43 h 178"/>
                <a:gd name="T18" fmla="*/ 55 w 62"/>
                <a:gd name="T19" fmla="*/ 21 h 178"/>
                <a:gd name="T20" fmla="*/ 41 w 62"/>
                <a:gd name="T21" fmla="*/ 1 h 178"/>
                <a:gd name="T22" fmla="*/ 46 w 62"/>
                <a:gd name="T23" fmla="*/ 42 h 178"/>
                <a:gd name="T24" fmla="*/ 40 w 62"/>
                <a:gd name="T25" fmla="*/ 42 h 178"/>
                <a:gd name="T26" fmla="*/ 36 w 62"/>
                <a:gd name="T27" fmla="*/ 0 h 178"/>
                <a:gd name="T28" fmla="*/ 31 w 62"/>
                <a:gd name="T29" fmla="*/ 0 h 178"/>
                <a:gd name="T30" fmla="*/ 27 w 62"/>
                <a:gd name="T31" fmla="*/ 0 h 178"/>
                <a:gd name="T32" fmla="*/ 22 w 62"/>
                <a:gd name="T33" fmla="*/ 42 h 178"/>
                <a:gd name="T34" fmla="*/ 17 w 62"/>
                <a:gd name="T35" fmla="*/ 42 h 178"/>
                <a:gd name="T36" fmla="*/ 21 w 62"/>
                <a:gd name="T37" fmla="*/ 1 h 178"/>
                <a:gd name="T38" fmla="*/ 8 w 62"/>
                <a:gd name="T39" fmla="*/ 2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178">
                  <a:moveTo>
                    <a:pt x="8" y="21"/>
                  </a:moveTo>
                  <a:cubicBezTo>
                    <a:pt x="5" y="29"/>
                    <a:pt x="2" y="36"/>
                    <a:pt x="1" y="43"/>
                  </a:cubicBezTo>
                  <a:cubicBezTo>
                    <a:pt x="0" y="51"/>
                    <a:pt x="2" y="56"/>
                    <a:pt x="6" y="62"/>
                  </a:cubicBezTo>
                  <a:cubicBezTo>
                    <a:pt x="9" y="68"/>
                    <a:pt x="15" y="77"/>
                    <a:pt x="23" y="82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40" y="82"/>
                    <a:pt x="40" y="82"/>
                    <a:pt x="40" y="82"/>
                  </a:cubicBezTo>
                  <a:cubicBezTo>
                    <a:pt x="47" y="78"/>
                    <a:pt x="53" y="68"/>
                    <a:pt x="57" y="62"/>
                  </a:cubicBezTo>
                  <a:cubicBezTo>
                    <a:pt x="60" y="56"/>
                    <a:pt x="62" y="51"/>
                    <a:pt x="61" y="43"/>
                  </a:cubicBezTo>
                  <a:cubicBezTo>
                    <a:pt x="60" y="36"/>
                    <a:pt x="57" y="29"/>
                    <a:pt x="55" y="21"/>
                  </a:cubicBezTo>
                  <a:cubicBezTo>
                    <a:pt x="53" y="16"/>
                    <a:pt x="49" y="2"/>
                    <a:pt x="41" y="1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4" y="2"/>
                    <a:pt x="10" y="16"/>
                    <a:pt x="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1" name="Freeform 153"/>
            <p:cNvSpPr>
              <a:spLocks/>
            </p:cNvSpPr>
            <p:nvPr/>
          </p:nvSpPr>
          <p:spPr bwMode="auto">
            <a:xfrm>
              <a:off x="-892175" y="2151062"/>
              <a:ext cx="244475" cy="679450"/>
            </a:xfrm>
            <a:custGeom>
              <a:avLst/>
              <a:gdLst>
                <a:gd name="T0" fmla="*/ 41 w 65"/>
                <a:gd name="T1" fmla="*/ 181 h 181"/>
                <a:gd name="T2" fmla="*/ 41 w 65"/>
                <a:gd name="T3" fmla="*/ 86 h 181"/>
                <a:gd name="T4" fmla="*/ 65 w 65"/>
                <a:gd name="T5" fmla="*/ 48 h 181"/>
                <a:gd name="T6" fmla="*/ 33 w 65"/>
                <a:gd name="T7" fmla="*/ 0 h 181"/>
                <a:gd name="T8" fmla="*/ 0 w 65"/>
                <a:gd name="T9" fmla="*/ 48 h 181"/>
                <a:gd name="T10" fmla="*/ 24 w 65"/>
                <a:gd name="T11" fmla="*/ 86 h 181"/>
                <a:gd name="T12" fmla="*/ 24 w 65"/>
                <a:gd name="T13" fmla="*/ 181 h 181"/>
                <a:gd name="T14" fmla="*/ 41 w 65"/>
                <a:gd name="T1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81">
                  <a:moveTo>
                    <a:pt x="41" y="181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55" y="82"/>
                    <a:pt x="65" y="66"/>
                    <a:pt x="65" y="48"/>
                  </a:cubicBezTo>
                  <a:cubicBezTo>
                    <a:pt x="65" y="26"/>
                    <a:pt x="51" y="0"/>
                    <a:pt x="33" y="0"/>
                  </a:cubicBezTo>
                  <a:cubicBezTo>
                    <a:pt x="15" y="0"/>
                    <a:pt x="0" y="26"/>
                    <a:pt x="0" y="48"/>
                  </a:cubicBezTo>
                  <a:cubicBezTo>
                    <a:pt x="0" y="66"/>
                    <a:pt x="10" y="82"/>
                    <a:pt x="24" y="86"/>
                  </a:cubicBezTo>
                  <a:cubicBezTo>
                    <a:pt x="24" y="181"/>
                    <a:pt x="24" y="181"/>
                    <a:pt x="24" y="181"/>
                  </a:cubicBezTo>
                  <a:lnTo>
                    <a:pt x="41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2" name="Freeform 154"/>
            <p:cNvSpPr>
              <a:spLocks noEditPoints="1"/>
            </p:cNvSpPr>
            <p:nvPr/>
          </p:nvSpPr>
          <p:spPr bwMode="auto">
            <a:xfrm>
              <a:off x="-3724275" y="806450"/>
              <a:ext cx="581025" cy="147638"/>
            </a:xfrm>
            <a:custGeom>
              <a:avLst/>
              <a:gdLst>
                <a:gd name="T0" fmla="*/ 182 w 366"/>
                <a:gd name="T1" fmla="*/ 76 h 93"/>
                <a:gd name="T2" fmla="*/ 314 w 366"/>
                <a:gd name="T3" fmla="*/ 76 h 93"/>
                <a:gd name="T4" fmla="*/ 324 w 366"/>
                <a:gd name="T5" fmla="*/ 93 h 93"/>
                <a:gd name="T6" fmla="*/ 366 w 366"/>
                <a:gd name="T7" fmla="*/ 93 h 93"/>
                <a:gd name="T8" fmla="*/ 298 w 366"/>
                <a:gd name="T9" fmla="*/ 0 h 93"/>
                <a:gd name="T10" fmla="*/ 255 w 366"/>
                <a:gd name="T11" fmla="*/ 0 h 93"/>
                <a:gd name="T12" fmla="*/ 265 w 366"/>
                <a:gd name="T13" fmla="*/ 12 h 93"/>
                <a:gd name="T14" fmla="*/ 182 w 366"/>
                <a:gd name="T15" fmla="*/ 12 h 93"/>
                <a:gd name="T16" fmla="*/ 182 w 366"/>
                <a:gd name="T17" fmla="*/ 36 h 93"/>
                <a:gd name="T18" fmla="*/ 284 w 366"/>
                <a:gd name="T19" fmla="*/ 36 h 93"/>
                <a:gd name="T20" fmla="*/ 295 w 366"/>
                <a:gd name="T21" fmla="*/ 52 h 93"/>
                <a:gd name="T22" fmla="*/ 182 w 366"/>
                <a:gd name="T23" fmla="*/ 52 h 93"/>
                <a:gd name="T24" fmla="*/ 182 w 366"/>
                <a:gd name="T25" fmla="*/ 76 h 93"/>
                <a:gd name="T26" fmla="*/ 52 w 366"/>
                <a:gd name="T27" fmla="*/ 76 h 93"/>
                <a:gd name="T28" fmla="*/ 182 w 366"/>
                <a:gd name="T29" fmla="*/ 76 h 93"/>
                <a:gd name="T30" fmla="*/ 182 w 366"/>
                <a:gd name="T31" fmla="*/ 52 h 93"/>
                <a:gd name="T32" fmla="*/ 71 w 366"/>
                <a:gd name="T33" fmla="*/ 52 h 93"/>
                <a:gd name="T34" fmla="*/ 82 w 366"/>
                <a:gd name="T35" fmla="*/ 36 h 93"/>
                <a:gd name="T36" fmla="*/ 82 w 366"/>
                <a:gd name="T37" fmla="*/ 36 h 93"/>
                <a:gd name="T38" fmla="*/ 182 w 366"/>
                <a:gd name="T39" fmla="*/ 36 h 93"/>
                <a:gd name="T40" fmla="*/ 182 w 366"/>
                <a:gd name="T41" fmla="*/ 12 h 93"/>
                <a:gd name="T42" fmla="*/ 101 w 366"/>
                <a:gd name="T43" fmla="*/ 12 h 93"/>
                <a:gd name="T44" fmla="*/ 111 w 366"/>
                <a:gd name="T45" fmla="*/ 0 h 93"/>
                <a:gd name="T46" fmla="*/ 68 w 366"/>
                <a:gd name="T47" fmla="*/ 0 h 93"/>
                <a:gd name="T48" fmla="*/ 0 w 366"/>
                <a:gd name="T49" fmla="*/ 93 h 93"/>
                <a:gd name="T50" fmla="*/ 42 w 366"/>
                <a:gd name="T51" fmla="*/ 93 h 93"/>
                <a:gd name="T52" fmla="*/ 52 w 366"/>
                <a:gd name="T53" fmla="*/ 7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6" h="93">
                  <a:moveTo>
                    <a:pt x="182" y="76"/>
                  </a:moveTo>
                  <a:lnTo>
                    <a:pt x="314" y="76"/>
                  </a:lnTo>
                  <a:lnTo>
                    <a:pt x="324" y="93"/>
                  </a:lnTo>
                  <a:lnTo>
                    <a:pt x="366" y="93"/>
                  </a:lnTo>
                  <a:lnTo>
                    <a:pt x="298" y="0"/>
                  </a:lnTo>
                  <a:lnTo>
                    <a:pt x="255" y="0"/>
                  </a:lnTo>
                  <a:lnTo>
                    <a:pt x="265" y="12"/>
                  </a:lnTo>
                  <a:lnTo>
                    <a:pt x="182" y="12"/>
                  </a:lnTo>
                  <a:lnTo>
                    <a:pt x="182" y="36"/>
                  </a:lnTo>
                  <a:lnTo>
                    <a:pt x="284" y="36"/>
                  </a:lnTo>
                  <a:lnTo>
                    <a:pt x="295" y="52"/>
                  </a:lnTo>
                  <a:lnTo>
                    <a:pt x="182" y="52"/>
                  </a:lnTo>
                  <a:lnTo>
                    <a:pt x="182" y="76"/>
                  </a:lnTo>
                  <a:close/>
                  <a:moveTo>
                    <a:pt x="52" y="76"/>
                  </a:moveTo>
                  <a:lnTo>
                    <a:pt x="182" y="76"/>
                  </a:lnTo>
                  <a:lnTo>
                    <a:pt x="182" y="52"/>
                  </a:lnTo>
                  <a:lnTo>
                    <a:pt x="71" y="52"/>
                  </a:lnTo>
                  <a:lnTo>
                    <a:pt x="82" y="36"/>
                  </a:lnTo>
                  <a:lnTo>
                    <a:pt x="82" y="36"/>
                  </a:lnTo>
                  <a:lnTo>
                    <a:pt x="182" y="36"/>
                  </a:lnTo>
                  <a:lnTo>
                    <a:pt x="182" y="12"/>
                  </a:lnTo>
                  <a:lnTo>
                    <a:pt x="101" y="12"/>
                  </a:lnTo>
                  <a:lnTo>
                    <a:pt x="111" y="0"/>
                  </a:lnTo>
                  <a:lnTo>
                    <a:pt x="68" y="0"/>
                  </a:lnTo>
                  <a:lnTo>
                    <a:pt x="0" y="93"/>
                  </a:lnTo>
                  <a:lnTo>
                    <a:pt x="42" y="93"/>
                  </a:lnTo>
                  <a:lnTo>
                    <a:pt x="5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3" name="Freeform 155"/>
            <p:cNvSpPr>
              <a:spLocks noEditPoints="1"/>
            </p:cNvSpPr>
            <p:nvPr/>
          </p:nvSpPr>
          <p:spPr bwMode="auto">
            <a:xfrm>
              <a:off x="-3694113" y="239712"/>
              <a:ext cx="533400" cy="549275"/>
            </a:xfrm>
            <a:custGeom>
              <a:avLst/>
              <a:gdLst>
                <a:gd name="T0" fmla="*/ 281 w 336"/>
                <a:gd name="T1" fmla="*/ 0 h 346"/>
                <a:gd name="T2" fmla="*/ 310 w 336"/>
                <a:gd name="T3" fmla="*/ 73 h 346"/>
                <a:gd name="T4" fmla="*/ 310 w 336"/>
                <a:gd name="T5" fmla="*/ 241 h 346"/>
                <a:gd name="T6" fmla="*/ 281 w 336"/>
                <a:gd name="T7" fmla="*/ 275 h 346"/>
                <a:gd name="T8" fmla="*/ 310 w 336"/>
                <a:gd name="T9" fmla="*/ 305 h 346"/>
                <a:gd name="T10" fmla="*/ 281 w 336"/>
                <a:gd name="T11" fmla="*/ 305 h 346"/>
                <a:gd name="T12" fmla="*/ 336 w 336"/>
                <a:gd name="T13" fmla="*/ 346 h 346"/>
                <a:gd name="T14" fmla="*/ 336 w 336"/>
                <a:gd name="T15" fmla="*/ 0 h 346"/>
                <a:gd name="T16" fmla="*/ 168 w 336"/>
                <a:gd name="T17" fmla="*/ 0 h 346"/>
                <a:gd name="T18" fmla="*/ 267 w 336"/>
                <a:gd name="T19" fmla="*/ 24 h 346"/>
                <a:gd name="T20" fmla="*/ 168 w 336"/>
                <a:gd name="T21" fmla="*/ 45 h 346"/>
                <a:gd name="T22" fmla="*/ 281 w 336"/>
                <a:gd name="T23" fmla="*/ 73 h 346"/>
                <a:gd name="T24" fmla="*/ 281 w 336"/>
                <a:gd name="T25" fmla="*/ 0 h 346"/>
                <a:gd name="T26" fmla="*/ 281 w 336"/>
                <a:gd name="T27" fmla="*/ 346 h 346"/>
                <a:gd name="T28" fmla="*/ 250 w 336"/>
                <a:gd name="T29" fmla="*/ 305 h 346"/>
                <a:gd name="T30" fmla="*/ 281 w 336"/>
                <a:gd name="T31" fmla="*/ 275 h 346"/>
                <a:gd name="T32" fmla="*/ 168 w 336"/>
                <a:gd name="T33" fmla="*/ 241 h 346"/>
                <a:gd name="T34" fmla="*/ 168 w 336"/>
                <a:gd name="T35" fmla="*/ 0 h 346"/>
                <a:gd name="T36" fmla="*/ 56 w 336"/>
                <a:gd name="T37" fmla="*/ 73 h 346"/>
                <a:gd name="T38" fmla="*/ 168 w 336"/>
                <a:gd name="T39" fmla="*/ 45 h 346"/>
                <a:gd name="T40" fmla="*/ 71 w 336"/>
                <a:gd name="T41" fmla="*/ 24 h 346"/>
                <a:gd name="T42" fmla="*/ 168 w 336"/>
                <a:gd name="T43" fmla="*/ 24 h 346"/>
                <a:gd name="T44" fmla="*/ 168 w 336"/>
                <a:gd name="T45" fmla="*/ 0 h 346"/>
                <a:gd name="T46" fmla="*/ 168 w 336"/>
                <a:gd name="T47" fmla="*/ 346 h 346"/>
                <a:gd name="T48" fmla="*/ 56 w 336"/>
                <a:gd name="T49" fmla="*/ 241 h 346"/>
                <a:gd name="T50" fmla="*/ 85 w 336"/>
                <a:gd name="T51" fmla="*/ 275 h 346"/>
                <a:gd name="T52" fmla="*/ 85 w 336"/>
                <a:gd name="T53" fmla="*/ 305 h 346"/>
                <a:gd name="T54" fmla="*/ 56 w 336"/>
                <a:gd name="T55" fmla="*/ 346 h 346"/>
                <a:gd name="T56" fmla="*/ 0 w 336"/>
                <a:gd name="T57" fmla="*/ 0 h 346"/>
                <a:gd name="T58" fmla="*/ 56 w 336"/>
                <a:gd name="T59" fmla="*/ 346 h 346"/>
                <a:gd name="T60" fmla="*/ 26 w 336"/>
                <a:gd name="T61" fmla="*/ 305 h 346"/>
                <a:gd name="T62" fmla="*/ 56 w 336"/>
                <a:gd name="T63" fmla="*/ 275 h 346"/>
                <a:gd name="T64" fmla="*/ 26 w 336"/>
                <a:gd name="T65" fmla="*/ 241 h 346"/>
                <a:gd name="T66" fmla="*/ 56 w 336"/>
                <a:gd name="T67" fmla="*/ 73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6" h="346">
                  <a:moveTo>
                    <a:pt x="336" y="0"/>
                  </a:moveTo>
                  <a:lnTo>
                    <a:pt x="281" y="0"/>
                  </a:lnTo>
                  <a:lnTo>
                    <a:pt x="281" y="73"/>
                  </a:lnTo>
                  <a:lnTo>
                    <a:pt x="310" y="73"/>
                  </a:lnTo>
                  <a:lnTo>
                    <a:pt x="310" y="241"/>
                  </a:lnTo>
                  <a:lnTo>
                    <a:pt x="310" y="241"/>
                  </a:lnTo>
                  <a:lnTo>
                    <a:pt x="281" y="241"/>
                  </a:lnTo>
                  <a:lnTo>
                    <a:pt x="281" y="275"/>
                  </a:lnTo>
                  <a:lnTo>
                    <a:pt x="310" y="275"/>
                  </a:lnTo>
                  <a:lnTo>
                    <a:pt x="310" y="305"/>
                  </a:lnTo>
                  <a:lnTo>
                    <a:pt x="310" y="305"/>
                  </a:lnTo>
                  <a:lnTo>
                    <a:pt x="281" y="305"/>
                  </a:lnTo>
                  <a:lnTo>
                    <a:pt x="281" y="346"/>
                  </a:lnTo>
                  <a:lnTo>
                    <a:pt x="336" y="346"/>
                  </a:lnTo>
                  <a:lnTo>
                    <a:pt x="336" y="0"/>
                  </a:lnTo>
                  <a:lnTo>
                    <a:pt x="336" y="0"/>
                  </a:lnTo>
                  <a:close/>
                  <a:moveTo>
                    <a:pt x="281" y="0"/>
                  </a:moveTo>
                  <a:lnTo>
                    <a:pt x="168" y="0"/>
                  </a:lnTo>
                  <a:lnTo>
                    <a:pt x="168" y="24"/>
                  </a:lnTo>
                  <a:lnTo>
                    <a:pt x="267" y="24"/>
                  </a:lnTo>
                  <a:lnTo>
                    <a:pt x="267" y="45"/>
                  </a:lnTo>
                  <a:lnTo>
                    <a:pt x="168" y="45"/>
                  </a:lnTo>
                  <a:lnTo>
                    <a:pt x="168" y="73"/>
                  </a:lnTo>
                  <a:lnTo>
                    <a:pt x="281" y="73"/>
                  </a:lnTo>
                  <a:lnTo>
                    <a:pt x="281" y="0"/>
                  </a:lnTo>
                  <a:lnTo>
                    <a:pt x="281" y="0"/>
                  </a:lnTo>
                  <a:close/>
                  <a:moveTo>
                    <a:pt x="168" y="346"/>
                  </a:moveTo>
                  <a:lnTo>
                    <a:pt x="281" y="346"/>
                  </a:lnTo>
                  <a:lnTo>
                    <a:pt x="281" y="305"/>
                  </a:lnTo>
                  <a:lnTo>
                    <a:pt x="250" y="305"/>
                  </a:lnTo>
                  <a:lnTo>
                    <a:pt x="250" y="275"/>
                  </a:lnTo>
                  <a:lnTo>
                    <a:pt x="281" y="275"/>
                  </a:lnTo>
                  <a:lnTo>
                    <a:pt x="281" y="241"/>
                  </a:lnTo>
                  <a:lnTo>
                    <a:pt x="168" y="241"/>
                  </a:lnTo>
                  <a:lnTo>
                    <a:pt x="168" y="346"/>
                  </a:lnTo>
                  <a:close/>
                  <a:moveTo>
                    <a:pt x="168" y="0"/>
                  </a:moveTo>
                  <a:lnTo>
                    <a:pt x="56" y="0"/>
                  </a:lnTo>
                  <a:lnTo>
                    <a:pt x="56" y="73"/>
                  </a:lnTo>
                  <a:lnTo>
                    <a:pt x="168" y="73"/>
                  </a:lnTo>
                  <a:lnTo>
                    <a:pt x="168" y="45"/>
                  </a:lnTo>
                  <a:lnTo>
                    <a:pt x="71" y="45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168" y="24"/>
                  </a:lnTo>
                  <a:lnTo>
                    <a:pt x="168" y="0"/>
                  </a:lnTo>
                  <a:lnTo>
                    <a:pt x="168" y="0"/>
                  </a:lnTo>
                  <a:close/>
                  <a:moveTo>
                    <a:pt x="56" y="346"/>
                  </a:moveTo>
                  <a:lnTo>
                    <a:pt x="168" y="346"/>
                  </a:lnTo>
                  <a:lnTo>
                    <a:pt x="168" y="241"/>
                  </a:lnTo>
                  <a:lnTo>
                    <a:pt x="56" y="241"/>
                  </a:lnTo>
                  <a:lnTo>
                    <a:pt x="56" y="275"/>
                  </a:lnTo>
                  <a:lnTo>
                    <a:pt x="85" y="275"/>
                  </a:lnTo>
                  <a:lnTo>
                    <a:pt x="85" y="305"/>
                  </a:lnTo>
                  <a:lnTo>
                    <a:pt x="85" y="305"/>
                  </a:lnTo>
                  <a:lnTo>
                    <a:pt x="56" y="305"/>
                  </a:lnTo>
                  <a:lnTo>
                    <a:pt x="56" y="346"/>
                  </a:lnTo>
                  <a:close/>
                  <a:moveTo>
                    <a:pt x="56" y="0"/>
                  </a:moveTo>
                  <a:lnTo>
                    <a:pt x="0" y="0"/>
                  </a:lnTo>
                  <a:lnTo>
                    <a:pt x="0" y="346"/>
                  </a:lnTo>
                  <a:lnTo>
                    <a:pt x="56" y="346"/>
                  </a:lnTo>
                  <a:lnTo>
                    <a:pt x="56" y="305"/>
                  </a:lnTo>
                  <a:lnTo>
                    <a:pt x="26" y="305"/>
                  </a:lnTo>
                  <a:lnTo>
                    <a:pt x="26" y="275"/>
                  </a:lnTo>
                  <a:lnTo>
                    <a:pt x="56" y="275"/>
                  </a:lnTo>
                  <a:lnTo>
                    <a:pt x="56" y="241"/>
                  </a:lnTo>
                  <a:lnTo>
                    <a:pt x="26" y="241"/>
                  </a:lnTo>
                  <a:lnTo>
                    <a:pt x="26" y="73"/>
                  </a:lnTo>
                  <a:lnTo>
                    <a:pt x="56" y="73"/>
                  </a:lnTo>
                  <a:lnTo>
                    <a:pt x="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4" name="Rectangle 156"/>
            <p:cNvSpPr>
              <a:spLocks noChangeArrowheads="1"/>
            </p:cNvSpPr>
            <p:nvPr/>
          </p:nvSpPr>
          <p:spPr bwMode="auto">
            <a:xfrm>
              <a:off x="-2574925" y="4899025"/>
              <a:ext cx="558800" cy="65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5" name="Freeform 157"/>
            <p:cNvSpPr>
              <a:spLocks noEditPoints="1"/>
            </p:cNvSpPr>
            <p:nvPr/>
          </p:nvSpPr>
          <p:spPr bwMode="auto">
            <a:xfrm>
              <a:off x="-2574925" y="5030788"/>
              <a:ext cx="558800" cy="225425"/>
            </a:xfrm>
            <a:custGeom>
              <a:avLst/>
              <a:gdLst>
                <a:gd name="T0" fmla="*/ 298 w 352"/>
                <a:gd name="T1" fmla="*/ 142 h 142"/>
                <a:gd name="T2" fmla="*/ 352 w 352"/>
                <a:gd name="T3" fmla="*/ 142 h 142"/>
                <a:gd name="T4" fmla="*/ 352 w 352"/>
                <a:gd name="T5" fmla="*/ 0 h 142"/>
                <a:gd name="T6" fmla="*/ 298 w 352"/>
                <a:gd name="T7" fmla="*/ 0 h 142"/>
                <a:gd name="T8" fmla="*/ 298 w 352"/>
                <a:gd name="T9" fmla="*/ 69 h 142"/>
                <a:gd name="T10" fmla="*/ 298 w 352"/>
                <a:gd name="T11" fmla="*/ 69 h 142"/>
                <a:gd name="T12" fmla="*/ 324 w 352"/>
                <a:gd name="T13" fmla="*/ 95 h 142"/>
                <a:gd name="T14" fmla="*/ 298 w 352"/>
                <a:gd name="T15" fmla="*/ 121 h 142"/>
                <a:gd name="T16" fmla="*/ 298 w 352"/>
                <a:gd name="T17" fmla="*/ 142 h 142"/>
                <a:gd name="T18" fmla="*/ 0 w 352"/>
                <a:gd name="T19" fmla="*/ 142 h 142"/>
                <a:gd name="T20" fmla="*/ 298 w 352"/>
                <a:gd name="T21" fmla="*/ 142 h 142"/>
                <a:gd name="T22" fmla="*/ 298 w 352"/>
                <a:gd name="T23" fmla="*/ 121 h 142"/>
                <a:gd name="T24" fmla="*/ 272 w 352"/>
                <a:gd name="T25" fmla="*/ 95 h 142"/>
                <a:gd name="T26" fmla="*/ 298 w 352"/>
                <a:gd name="T27" fmla="*/ 69 h 142"/>
                <a:gd name="T28" fmla="*/ 298 w 352"/>
                <a:gd name="T29" fmla="*/ 0 h 142"/>
                <a:gd name="T30" fmla="*/ 0 w 352"/>
                <a:gd name="T31" fmla="*/ 0 h 142"/>
                <a:gd name="T32" fmla="*/ 0 w 352"/>
                <a:gd name="T33" fmla="*/ 142 h 142"/>
                <a:gd name="T34" fmla="*/ 0 w 352"/>
                <a:gd name="T35" fmla="*/ 142 h 142"/>
                <a:gd name="T36" fmla="*/ 298 w 352"/>
                <a:gd name="T37" fmla="*/ 69 h 142"/>
                <a:gd name="T38" fmla="*/ 298 w 352"/>
                <a:gd name="T39" fmla="*/ 6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2" h="142">
                  <a:moveTo>
                    <a:pt x="298" y="142"/>
                  </a:moveTo>
                  <a:lnTo>
                    <a:pt x="352" y="142"/>
                  </a:lnTo>
                  <a:lnTo>
                    <a:pt x="352" y="0"/>
                  </a:lnTo>
                  <a:lnTo>
                    <a:pt x="298" y="0"/>
                  </a:lnTo>
                  <a:lnTo>
                    <a:pt x="298" y="69"/>
                  </a:lnTo>
                  <a:lnTo>
                    <a:pt x="298" y="69"/>
                  </a:lnTo>
                  <a:lnTo>
                    <a:pt x="324" y="95"/>
                  </a:lnTo>
                  <a:lnTo>
                    <a:pt x="298" y="121"/>
                  </a:lnTo>
                  <a:lnTo>
                    <a:pt x="298" y="142"/>
                  </a:lnTo>
                  <a:close/>
                  <a:moveTo>
                    <a:pt x="0" y="142"/>
                  </a:moveTo>
                  <a:lnTo>
                    <a:pt x="298" y="142"/>
                  </a:lnTo>
                  <a:lnTo>
                    <a:pt x="298" y="121"/>
                  </a:lnTo>
                  <a:lnTo>
                    <a:pt x="272" y="95"/>
                  </a:lnTo>
                  <a:lnTo>
                    <a:pt x="298" y="69"/>
                  </a:lnTo>
                  <a:lnTo>
                    <a:pt x="298" y="0"/>
                  </a:lnTo>
                  <a:lnTo>
                    <a:pt x="0" y="0"/>
                  </a:lnTo>
                  <a:lnTo>
                    <a:pt x="0" y="142"/>
                  </a:lnTo>
                  <a:lnTo>
                    <a:pt x="0" y="142"/>
                  </a:lnTo>
                  <a:close/>
                  <a:moveTo>
                    <a:pt x="298" y="69"/>
                  </a:moveTo>
                  <a:lnTo>
                    <a:pt x="298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6" name="Freeform 158"/>
            <p:cNvSpPr>
              <a:spLocks noEditPoints="1"/>
            </p:cNvSpPr>
            <p:nvPr/>
          </p:nvSpPr>
          <p:spPr bwMode="auto">
            <a:xfrm>
              <a:off x="-2574925" y="5030788"/>
              <a:ext cx="558800" cy="225425"/>
            </a:xfrm>
            <a:custGeom>
              <a:avLst/>
              <a:gdLst>
                <a:gd name="T0" fmla="*/ 298 w 352"/>
                <a:gd name="T1" fmla="*/ 142 h 142"/>
                <a:gd name="T2" fmla="*/ 352 w 352"/>
                <a:gd name="T3" fmla="*/ 142 h 142"/>
                <a:gd name="T4" fmla="*/ 352 w 352"/>
                <a:gd name="T5" fmla="*/ 0 h 142"/>
                <a:gd name="T6" fmla="*/ 298 w 352"/>
                <a:gd name="T7" fmla="*/ 0 h 142"/>
                <a:gd name="T8" fmla="*/ 298 w 352"/>
                <a:gd name="T9" fmla="*/ 69 h 142"/>
                <a:gd name="T10" fmla="*/ 298 w 352"/>
                <a:gd name="T11" fmla="*/ 69 h 142"/>
                <a:gd name="T12" fmla="*/ 324 w 352"/>
                <a:gd name="T13" fmla="*/ 95 h 142"/>
                <a:gd name="T14" fmla="*/ 298 w 352"/>
                <a:gd name="T15" fmla="*/ 121 h 142"/>
                <a:gd name="T16" fmla="*/ 298 w 352"/>
                <a:gd name="T17" fmla="*/ 142 h 142"/>
                <a:gd name="T18" fmla="*/ 0 w 352"/>
                <a:gd name="T19" fmla="*/ 142 h 142"/>
                <a:gd name="T20" fmla="*/ 298 w 352"/>
                <a:gd name="T21" fmla="*/ 142 h 142"/>
                <a:gd name="T22" fmla="*/ 298 w 352"/>
                <a:gd name="T23" fmla="*/ 121 h 142"/>
                <a:gd name="T24" fmla="*/ 272 w 352"/>
                <a:gd name="T25" fmla="*/ 95 h 142"/>
                <a:gd name="T26" fmla="*/ 298 w 352"/>
                <a:gd name="T27" fmla="*/ 69 h 142"/>
                <a:gd name="T28" fmla="*/ 298 w 352"/>
                <a:gd name="T29" fmla="*/ 0 h 142"/>
                <a:gd name="T30" fmla="*/ 0 w 352"/>
                <a:gd name="T31" fmla="*/ 0 h 142"/>
                <a:gd name="T32" fmla="*/ 0 w 352"/>
                <a:gd name="T33" fmla="*/ 142 h 142"/>
                <a:gd name="T34" fmla="*/ 0 w 352"/>
                <a:gd name="T35" fmla="*/ 142 h 142"/>
                <a:gd name="T36" fmla="*/ 298 w 352"/>
                <a:gd name="T37" fmla="*/ 69 h 142"/>
                <a:gd name="T38" fmla="*/ 298 w 352"/>
                <a:gd name="T39" fmla="*/ 6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2" h="142">
                  <a:moveTo>
                    <a:pt x="298" y="142"/>
                  </a:moveTo>
                  <a:lnTo>
                    <a:pt x="352" y="142"/>
                  </a:lnTo>
                  <a:lnTo>
                    <a:pt x="352" y="0"/>
                  </a:lnTo>
                  <a:lnTo>
                    <a:pt x="298" y="0"/>
                  </a:lnTo>
                  <a:lnTo>
                    <a:pt x="298" y="69"/>
                  </a:lnTo>
                  <a:lnTo>
                    <a:pt x="298" y="69"/>
                  </a:lnTo>
                  <a:lnTo>
                    <a:pt x="324" y="95"/>
                  </a:lnTo>
                  <a:lnTo>
                    <a:pt x="298" y="121"/>
                  </a:lnTo>
                  <a:lnTo>
                    <a:pt x="298" y="142"/>
                  </a:lnTo>
                  <a:moveTo>
                    <a:pt x="0" y="142"/>
                  </a:moveTo>
                  <a:lnTo>
                    <a:pt x="298" y="142"/>
                  </a:lnTo>
                  <a:lnTo>
                    <a:pt x="298" y="121"/>
                  </a:lnTo>
                  <a:lnTo>
                    <a:pt x="272" y="95"/>
                  </a:lnTo>
                  <a:lnTo>
                    <a:pt x="298" y="69"/>
                  </a:lnTo>
                  <a:lnTo>
                    <a:pt x="298" y="0"/>
                  </a:lnTo>
                  <a:lnTo>
                    <a:pt x="0" y="0"/>
                  </a:lnTo>
                  <a:lnTo>
                    <a:pt x="0" y="142"/>
                  </a:lnTo>
                  <a:lnTo>
                    <a:pt x="0" y="142"/>
                  </a:lnTo>
                  <a:moveTo>
                    <a:pt x="298" y="69"/>
                  </a:moveTo>
                  <a:lnTo>
                    <a:pt x="298" y="6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7" name="Freeform 159"/>
            <p:cNvSpPr>
              <a:spLocks noEditPoints="1"/>
            </p:cNvSpPr>
            <p:nvPr/>
          </p:nvSpPr>
          <p:spPr bwMode="auto">
            <a:xfrm>
              <a:off x="-3187700" y="7847013"/>
              <a:ext cx="525463" cy="327025"/>
            </a:xfrm>
            <a:custGeom>
              <a:avLst/>
              <a:gdLst>
                <a:gd name="T0" fmla="*/ 260 w 331"/>
                <a:gd name="T1" fmla="*/ 206 h 206"/>
                <a:gd name="T2" fmla="*/ 331 w 331"/>
                <a:gd name="T3" fmla="*/ 206 h 206"/>
                <a:gd name="T4" fmla="*/ 331 w 331"/>
                <a:gd name="T5" fmla="*/ 114 h 206"/>
                <a:gd name="T6" fmla="*/ 291 w 331"/>
                <a:gd name="T7" fmla="*/ 114 h 206"/>
                <a:gd name="T8" fmla="*/ 291 w 331"/>
                <a:gd name="T9" fmla="*/ 0 h 206"/>
                <a:gd name="T10" fmla="*/ 260 w 331"/>
                <a:gd name="T11" fmla="*/ 0 h 206"/>
                <a:gd name="T12" fmla="*/ 260 w 331"/>
                <a:gd name="T13" fmla="*/ 144 h 206"/>
                <a:gd name="T14" fmla="*/ 289 w 331"/>
                <a:gd name="T15" fmla="*/ 144 h 206"/>
                <a:gd name="T16" fmla="*/ 289 w 331"/>
                <a:gd name="T17" fmla="*/ 185 h 206"/>
                <a:gd name="T18" fmla="*/ 289 w 331"/>
                <a:gd name="T19" fmla="*/ 185 h 206"/>
                <a:gd name="T20" fmla="*/ 260 w 331"/>
                <a:gd name="T21" fmla="*/ 185 h 206"/>
                <a:gd name="T22" fmla="*/ 260 w 331"/>
                <a:gd name="T23" fmla="*/ 206 h 206"/>
                <a:gd name="T24" fmla="*/ 215 w 331"/>
                <a:gd name="T25" fmla="*/ 0 h 206"/>
                <a:gd name="T26" fmla="*/ 215 w 331"/>
                <a:gd name="T27" fmla="*/ 114 h 206"/>
                <a:gd name="T28" fmla="*/ 166 w 331"/>
                <a:gd name="T29" fmla="*/ 114 h 206"/>
                <a:gd name="T30" fmla="*/ 166 w 331"/>
                <a:gd name="T31" fmla="*/ 144 h 206"/>
                <a:gd name="T32" fmla="*/ 194 w 331"/>
                <a:gd name="T33" fmla="*/ 144 h 206"/>
                <a:gd name="T34" fmla="*/ 194 w 331"/>
                <a:gd name="T35" fmla="*/ 185 h 206"/>
                <a:gd name="T36" fmla="*/ 194 w 331"/>
                <a:gd name="T37" fmla="*/ 185 h 206"/>
                <a:gd name="T38" fmla="*/ 166 w 331"/>
                <a:gd name="T39" fmla="*/ 185 h 206"/>
                <a:gd name="T40" fmla="*/ 166 w 331"/>
                <a:gd name="T41" fmla="*/ 206 h 206"/>
                <a:gd name="T42" fmla="*/ 260 w 331"/>
                <a:gd name="T43" fmla="*/ 206 h 206"/>
                <a:gd name="T44" fmla="*/ 260 w 331"/>
                <a:gd name="T45" fmla="*/ 185 h 206"/>
                <a:gd name="T46" fmla="*/ 232 w 331"/>
                <a:gd name="T47" fmla="*/ 185 h 206"/>
                <a:gd name="T48" fmla="*/ 232 w 331"/>
                <a:gd name="T49" fmla="*/ 144 h 206"/>
                <a:gd name="T50" fmla="*/ 260 w 331"/>
                <a:gd name="T51" fmla="*/ 144 h 206"/>
                <a:gd name="T52" fmla="*/ 260 w 331"/>
                <a:gd name="T53" fmla="*/ 0 h 206"/>
                <a:gd name="T54" fmla="*/ 215 w 331"/>
                <a:gd name="T55" fmla="*/ 0 h 206"/>
                <a:gd name="T56" fmla="*/ 166 w 331"/>
                <a:gd name="T57" fmla="*/ 114 h 206"/>
                <a:gd name="T58" fmla="*/ 71 w 331"/>
                <a:gd name="T59" fmla="*/ 114 h 206"/>
                <a:gd name="T60" fmla="*/ 71 w 331"/>
                <a:gd name="T61" fmla="*/ 144 h 206"/>
                <a:gd name="T62" fmla="*/ 99 w 331"/>
                <a:gd name="T63" fmla="*/ 144 h 206"/>
                <a:gd name="T64" fmla="*/ 99 w 331"/>
                <a:gd name="T65" fmla="*/ 185 h 206"/>
                <a:gd name="T66" fmla="*/ 99 w 331"/>
                <a:gd name="T67" fmla="*/ 185 h 206"/>
                <a:gd name="T68" fmla="*/ 71 w 331"/>
                <a:gd name="T69" fmla="*/ 185 h 206"/>
                <a:gd name="T70" fmla="*/ 71 w 331"/>
                <a:gd name="T71" fmla="*/ 206 h 206"/>
                <a:gd name="T72" fmla="*/ 166 w 331"/>
                <a:gd name="T73" fmla="*/ 206 h 206"/>
                <a:gd name="T74" fmla="*/ 166 w 331"/>
                <a:gd name="T75" fmla="*/ 185 h 206"/>
                <a:gd name="T76" fmla="*/ 137 w 331"/>
                <a:gd name="T77" fmla="*/ 185 h 206"/>
                <a:gd name="T78" fmla="*/ 137 w 331"/>
                <a:gd name="T79" fmla="*/ 144 h 206"/>
                <a:gd name="T80" fmla="*/ 166 w 331"/>
                <a:gd name="T81" fmla="*/ 144 h 206"/>
                <a:gd name="T82" fmla="*/ 166 w 331"/>
                <a:gd name="T83" fmla="*/ 114 h 206"/>
                <a:gd name="T84" fmla="*/ 71 w 331"/>
                <a:gd name="T85" fmla="*/ 114 h 206"/>
                <a:gd name="T86" fmla="*/ 0 w 331"/>
                <a:gd name="T87" fmla="*/ 114 h 206"/>
                <a:gd name="T88" fmla="*/ 0 w 331"/>
                <a:gd name="T89" fmla="*/ 206 h 206"/>
                <a:gd name="T90" fmla="*/ 71 w 331"/>
                <a:gd name="T91" fmla="*/ 206 h 206"/>
                <a:gd name="T92" fmla="*/ 71 w 331"/>
                <a:gd name="T93" fmla="*/ 185 h 206"/>
                <a:gd name="T94" fmla="*/ 43 w 331"/>
                <a:gd name="T95" fmla="*/ 185 h 206"/>
                <a:gd name="T96" fmla="*/ 43 w 331"/>
                <a:gd name="T97" fmla="*/ 144 h 206"/>
                <a:gd name="T98" fmla="*/ 71 w 331"/>
                <a:gd name="T99" fmla="*/ 144 h 206"/>
                <a:gd name="T100" fmla="*/ 71 w 331"/>
                <a:gd name="T101" fmla="*/ 11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1" h="206">
                  <a:moveTo>
                    <a:pt x="260" y="206"/>
                  </a:moveTo>
                  <a:lnTo>
                    <a:pt x="331" y="206"/>
                  </a:lnTo>
                  <a:lnTo>
                    <a:pt x="331" y="114"/>
                  </a:lnTo>
                  <a:lnTo>
                    <a:pt x="291" y="114"/>
                  </a:lnTo>
                  <a:lnTo>
                    <a:pt x="291" y="0"/>
                  </a:lnTo>
                  <a:lnTo>
                    <a:pt x="260" y="0"/>
                  </a:lnTo>
                  <a:lnTo>
                    <a:pt x="260" y="144"/>
                  </a:lnTo>
                  <a:lnTo>
                    <a:pt x="289" y="144"/>
                  </a:lnTo>
                  <a:lnTo>
                    <a:pt x="289" y="185"/>
                  </a:lnTo>
                  <a:lnTo>
                    <a:pt x="289" y="185"/>
                  </a:lnTo>
                  <a:lnTo>
                    <a:pt x="260" y="185"/>
                  </a:lnTo>
                  <a:lnTo>
                    <a:pt x="260" y="206"/>
                  </a:lnTo>
                  <a:close/>
                  <a:moveTo>
                    <a:pt x="215" y="0"/>
                  </a:moveTo>
                  <a:lnTo>
                    <a:pt x="215" y="114"/>
                  </a:lnTo>
                  <a:lnTo>
                    <a:pt x="166" y="114"/>
                  </a:lnTo>
                  <a:lnTo>
                    <a:pt x="166" y="144"/>
                  </a:lnTo>
                  <a:lnTo>
                    <a:pt x="194" y="144"/>
                  </a:lnTo>
                  <a:lnTo>
                    <a:pt x="194" y="185"/>
                  </a:lnTo>
                  <a:lnTo>
                    <a:pt x="194" y="185"/>
                  </a:lnTo>
                  <a:lnTo>
                    <a:pt x="166" y="185"/>
                  </a:lnTo>
                  <a:lnTo>
                    <a:pt x="166" y="206"/>
                  </a:lnTo>
                  <a:lnTo>
                    <a:pt x="260" y="206"/>
                  </a:lnTo>
                  <a:lnTo>
                    <a:pt x="260" y="185"/>
                  </a:lnTo>
                  <a:lnTo>
                    <a:pt x="232" y="185"/>
                  </a:lnTo>
                  <a:lnTo>
                    <a:pt x="232" y="144"/>
                  </a:lnTo>
                  <a:lnTo>
                    <a:pt x="260" y="144"/>
                  </a:lnTo>
                  <a:lnTo>
                    <a:pt x="260" y="0"/>
                  </a:lnTo>
                  <a:lnTo>
                    <a:pt x="215" y="0"/>
                  </a:lnTo>
                  <a:close/>
                  <a:moveTo>
                    <a:pt x="166" y="114"/>
                  </a:moveTo>
                  <a:lnTo>
                    <a:pt x="71" y="114"/>
                  </a:lnTo>
                  <a:lnTo>
                    <a:pt x="71" y="144"/>
                  </a:lnTo>
                  <a:lnTo>
                    <a:pt x="99" y="144"/>
                  </a:lnTo>
                  <a:lnTo>
                    <a:pt x="99" y="185"/>
                  </a:lnTo>
                  <a:lnTo>
                    <a:pt x="99" y="185"/>
                  </a:lnTo>
                  <a:lnTo>
                    <a:pt x="71" y="185"/>
                  </a:lnTo>
                  <a:lnTo>
                    <a:pt x="71" y="206"/>
                  </a:lnTo>
                  <a:lnTo>
                    <a:pt x="166" y="206"/>
                  </a:lnTo>
                  <a:lnTo>
                    <a:pt x="166" y="185"/>
                  </a:lnTo>
                  <a:lnTo>
                    <a:pt x="137" y="185"/>
                  </a:lnTo>
                  <a:lnTo>
                    <a:pt x="137" y="144"/>
                  </a:lnTo>
                  <a:lnTo>
                    <a:pt x="166" y="144"/>
                  </a:lnTo>
                  <a:lnTo>
                    <a:pt x="166" y="114"/>
                  </a:lnTo>
                  <a:close/>
                  <a:moveTo>
                    <a:pt x="71" y="114"/>
                  </a:moveTo>
                  <a:lnTo>
                    <a:pt x="0" y="114"/>
                  </a:lnTo>
                  <a:lnTo>
                    <a:pt x="0" y="206"/>
                  </a:lnTo>
                  <a:lnTo>
                    <a:pt x="71" y="206"/>
                  </a:lnTo>
                  <a:lnTo>
                    <a:pt x="71" y="185"/>
                  </a:lnTo>
                  <a:lnTo>
                    <a:pt x="43" y="185"/>
                  </a:lnTo>
                  <a:lnTo>
                    <a:pt x="43" y="144"/>
                  </a:lnTo>
                  <a:lnTo>
                    <a:pt x="71" y="144"/>
                  </a:lnTo>
                  <a:lnTo>
                    <a:pt x="71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8" name="Freeform 160"/>
            <p:cNvSpPr>
              <a:spLocks/>
            </p:cNvSpPr>
            <p:nvPr/>
          </p:nvSpPr>
          <p:spPr bwMode="auto">
            <a:xfrm>
              <a:off x="-3311525" y="8193088"/>
              <a:ext cx="709613" cy="228600"/>
            </a:xfrm>
            <a:custGeom>
              <a:avLst/>
              <a:gdLst>
                <a:gd name="T0" fmla="*/ 431 w 447"/>
                <a:gd name="T1" fmla="*/ 144 h 144"/>
                <a:gd name="T2" fmla="*/ 447 w 447"/>
                <a:gd name="T3" fmla="*/ 0 h 144"/>
                <a:gd name="T4" fmla="*/ 0 w 447"/>
                <a:gd name="T5" fmla="*/ 0 h 144"/>
                <a:gd name="T6" fmla="*/ 50 w 447"/>
                <a:gd name="T7" fmla="*/ 144 h 144"/>
                <a:gd name="T8" fmla="*/ 431 w 447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44">
                  <a:moveTo>
                    <a:pt x="431" y="144"/>
                  </a:moveTo>
                  <a:lnTo>
                    <a:pt x="447" y="0"/>
                  </a:lnTo>
                  <a:lnTo>
                    <a:pt x="0" y="0"/>
                  </a:lnTo>
                  <a:lnTo>
                    <a:pt x="50" y="144"/>
                  </a:lnTo>
                  <a:lnTo>
                    <a:pt x="431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9" name="Oval 161"/>
            <p:cNvSpPr>
              <a:spLocks noChangeArrowheads="1"/>
            </p:cNvSpPr>
            <p:nvPr/>
          </p:nvSpPr>
          <p:spPr bwMode="auto">
            <a:xfrm>
              <a:off x="-4468813" y="1171575"/>
              <a:ext cx="153988" cy="153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0" name="Freeform 162"/>
            <p:cNvSpPr>
              <a:spLocks/>
            </p:cNvSpPr>
            <p:nvPr/>
          </p:nvSpPr>
          <p:spPr bwMode="auto">
            <a:xfrm>
              <a:off x="-4867275" y="1314450"/>
              <a:ext cx="725488" cy="561975"/>
            </a:xfrm>
            <a:custGeom>
              <a:avLst/>
              <a:gdLst>
                <a:gd name="T0" fmla="*/ 367 w 457"/>
                <a:gd name="T1" fmla="*/ 73 h 354"/>
                <a:gd name="T2" fmla="*/ 315 w 457"/>
                <a:gd name="T3" fmla="*/ 33 h 354"/>
                <a:gd name="T4" fmla="*/ 230 w 457"/>
                <a:gd name="T5" fmla="*/ 0 h 354"/>
                <a:gd name="T6" fmla="*/ 126 w 457"/>
                <a:gd name="T7" fmla="*/ 0 h 354"/>
                <a:gd name="T8" fmla="*/ 74 w 457"/>
                <a:gd name="T9" fmla="*/ 113 h 354"/>
                <a:gd name="T10" fmla="*/ 62 w 457"/>
                <a:gd name="T11" fmla="*/ 108 h 354"/>
                <a:gd name="T12" fmla="*/ 55 w 457"/>
                <a:gd name="T13" fmla="*/ 120 h 354"/>
                <a:gd name="T14" fmla="*/ 55 w 457"/>
                <a:gd name="T15" fmla="*/ 125 h 354"/>
                <a:gd name="T16" fmla="*/ 52 w 457"/>
                <a:gd name="T17" fmla="*/ 130 h 354"/>
                <a:gd name="T18" fmla="*/ 36 w 457"/>
                <a:gd name="T19" fmla="*/ 125 h 354"/>
                <a:gd name="T20" fmla="*/ 0 w 457"/>
                <a:gd name="T21" fmla="*/ 210 h 354"/>
                <a:gd name="T22" fmla="*/ 83 w 457"/>
                <a:gd name="T23" fmla="*/ 246 h 354"/>
                <a:gd name="T24" fmla="*/ 90 w 457"/>
                <a:gd name="T25" fmla="*/ 250 h 354"/>
                <a:gd name="T26" fmla="*/ 93 w 457"/>
                <a:gd name="T27" fmla="*/ 246 h 354"/>
                <a:gd name="T28" fmla="*/ 128 w 457"/>
                <a:gd name="T29" fmla="*/ 163 h 354"/>
                <a:gd name="T30" fmla="*/ 112 w 457"/>
                <a:gd name="T31" fmla="*/ 156 h 354"/>
                <a:gd name="T32" fmla="*/ 114 w 457"/>
                <a:gd name="T33" fmla="*/ 151 h 354"/>
                <a:gd name="T34" fmla="*/ 116 w 457"/>
                <a:gd name="T35" fmla="*/ 146 h 354"/>
                <a:gd name="T36" fmla="*/ 121 w 457"/>
                <a:gd name="T37" fmla="*/ 134 h 354"/>
                <a:gd name="T38" fmla="*/ 107 w 457"/>
                <a:gd name="T39" fmla="*/ 127 h 354"/>
                <a:gd name="T40" fmla="*/ 147 w 457"/>
                <a:gd name="T41" fmla="*/ 35 h 354"/>
                <a:gd name="T42" fmla="*/ 218 w 457"/>
                <a:gd name="T43" fmla="*/ 35 h 354"/>
                <a:gd name="T44" fmla="*/ 171 w 457"/>
                <a:gd name="T45" fmla="*/ 168 h 354"/>
                <a:gd name="T46" fmla="*/ 159 w 457"/>
                <a:gd name="T47" fmla="*/ 241 h 354"/>
                <a:gd name="T48" fmla="*/ 138 w 457"/>
                <a:gd name="T49" fmla="*/ 243 h 354"/>
                <a:gd name="T50" fmla="*/ 128 w 457"/>
                <a:gd name="T51" fmla="*/ 265 h 354"/>
                <a:gd name="T52" fmla="*/ 123 w 457"/>
                <a:gd name="T53" fmla="*/ 274 h 354"/>
                <a:gd name="T54" fmla="*/ 114 w 457"/>
                <a:gd name="T55" fmla="*/ 269 h 354"/>
                <a:gd name="T56" fmla="*/ 62 w 457"/>
                <a:gd name="T57" fmla="*/ 248 h 354"/>
                <a:gd name="T58" fmla="*/ 52 w 457"/>
                <a:gd name="T59" fmla="*/ 248 h 354"/>
                <a:gd name="T60" fmla="*/ 57 w 457"/>
                <a:gd name="T61" fmla="*/ 295 h 354"/>
                <a:gd name="T62" fmla="*/ 199 w 457"/>
                <a:gd name="T63" fmla="*/ 286 h 354"/>
                <a:gd name="T64" fmla="*/ 213 w 457"/>
                <a:gd name="T65" fmla="*/ 198 h 354"/>
                <a:gd name="T66" fmla="*/ 218 w 457"/>
                <a:gd name="T67" fmla="*/ 201 h 354"/>
                <a:gd name="T68" fmla="*/ 272 w 457"/>
                <a:gd name="T69" fmla="*/ 243 h 354"/>
                <a:gd name="T70" fmla="*/ 280 w 457"/>
                <a:gd name="T71" fmla="*/ 354 h 354"/>
                <a:gd name="T72" fmla="*/ 327 w 457"/>
                <a:gd name="T73" fmla="*/ 352 h 354"/>
                <a:gd name="T74" fmla="*/ 320 w 457"/>
                <a:gd name="T75" fmla="*/ 217 h 354"/>
                <a:gd name="T76" fmla="*/ 251 w 457"/>
                <a:gd name="T77" fmla="*/ 168 h 354"/>
                <a:gd name="T78" fmla="*/ 301 w 457"/>
                <a:gd name="T79" fmla="*/ 66 h 354"/>
                <a:gd name="T80" fmla="*/ 367 w 457"/>
                <a:gd name="T81" fmla="*/ 118 h 354"/>
                <a:gd name="T82" fmla="*/ 457 w 457"/>
                <a:gd name="T83" fmla="*/ 42 h 354"/>
                <a:gd name="T84" fmla="*/ 433 w 457"/>
                <a:gd name="T85" fmla="*/ 14 h 354"/>
                <a:gd name="T86" fmla="*/ 367 w 457"/>
                <a:gd name="T87" fmla="*/ 7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7" h="354">
                  <a:moveTo>
                    <a:pt x="367" y="73"/>
                  </a:moveTo>
                  <a:lnTo>
                    <a:pt x="315" y="33"/>
                  </a:lnTo>
                  <a:lnTo>
                    <a:pt x="230" y="0"/>
                  </a:lnTo>
                  <a:lnTo>
                    <a:pt x="126" y="0"/>
                  </a:lnTo>
                  <a:lnTo>
                    <a:pt x="74" y="113"/>
                  </a:lnTo>
                  <a:lnTo>
                    <a:pt x="62" y="108"/>
                  </a:lnTo>
                  <a:lnTo>
                    <a:pt x="55" y="120"/>
                  </a:lnTo>
                  <a:lnTo>
                    <a:pt x="55" y="125"/>
                  </a:lnTo>
                  <a:lnTo>
                    <a:pt x="52" y="130"/>
                  </a:lnTo>
                  <a:lnTo>
                    <a:pt x="36" y="125"/>
                  </a:lnTo>
                  <a:lnTo>
                    <a:pt x="0" y="210"/>
                  </a:lnTo>
                  <a:lnTo>
                    <a:pt x="83" y="246"/>
                  </a:lnTo>
                  <a:lnTo>
                    <a:pt x="90" y="250"/>
                  </a:lnTo>
                  <a:lnTo>
                    <a:pt x="93" y="246"/>
                  </a:lnTo>
                  <a:lnTo>
                    <a:pt x="128" y="163"/>
                  </a:lnTo>
                  <a:lnTo>
                    <a:pt x="112" y="156"/>
                  </a:lnTo>
                  <a:lnTo>
                    <a:pt x="114" y="151"/>
                  </a:lnTo>
                  <a:lnTo>
                    <a:pt x="116" y="146"/>
                  </a:lnTo>
                  <a:lnTo>
                    <a:pt x="121" y="134"/>
                  </a:lnTo>
                  <a:lnTo>
                    <a:pt x="107" y="127"/>
                  </a:lnTo>
                  <a:lnTo>
                    <a:pt x="147" y="35"/>
                  </a:lnTo>
                  <a:lnTo>
                    <a:pt x="218" y="35"/>
                  </a:lnTo>
                  <a:lnTo>
                    <a:pt x="171" y="168"/>
                  </a:lnTo>
                  <a:lnTo>
                    <a:pt x="159" y="241"/>
                  </a:lnTo>
                  <a:lnTo>
                    <a:pt x="138" y="243"/>
                  </a:lnTo>
                  <a:lnTo>
                    <a:pt x="128" y="265"/>
                  </a:lnTo>
                  <a:lnTo>
                    <a:pt x="123" y="274"/>
                  </a:lnTo>
                  <a:lnTo>
                    <a:pt x="114" y="269"/>
                  </a:lnTo>
                  <a:lnTo>
                    <a:pt x="62" y="248"/>
                  </a:lnTo>
                  <a:lnTo>
                    <a:pt x="52" y="248"/>
                  </a:lnTo>
                  <a:lnTo>
                    <a:pt x="57" y="295"/>
                  </a:lnTo>
                  <a:lnTo>
                    <a:pt x="199" y="286"/>
                  </a:lnTo>
                  <a:lnTo>
                    <a:pt x="213" y="198"/>
                  </a:lnTo>
                  <a:lnTo>
                    <a:pt x="218" y="201"/>
                  </a:lnTo>
                  <a:lnTo>
                    <a:pt x="272" y="243"/>
                  </a:lnTo>
                  <a:lnTo>
                    <a:pt x="280" y="354"/>
                  </a:lnTo>
                  <a:lnTo>
                    <a:pt x="327" y="352"/>
                  </a:lnTo>
                  <a:lnTo>
                    <a:pt x="320" y="217"/>
                  </a:lnTo>
                  <a:lnTo>
                    <a:pt x="251" y="168"/>
                  </a:lnTo>
                  <a:lnTo>
                    <a:pt x="301" y="66"/>
                  </a:lnTo>
                  <a:lnTo>
                    <a:pt x="367" y="118"/>
                  </a:lnTo>
                  <a:lnTo>
                    <a:pt x="457" y="42"/>
                  </a:lnTo>
                  <a:lnTo>
                    <a:pt x="433" y="14"/>
                  </a:lnTo>
                  <a:lnTo>
                    <a:pt x="367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1" name="Freeform 163"/>
            <p:cNvSpPr>
              <a:spLocks/>
            </p:cNvSpPr>
            <p:nvPr/>
          </p:nvSpPr>
          <p:spPr bwMode="auto">
            <a:xfrm>
              <a:off x="-4911725" y="1493837"/>
              <a:ext cx="82550" cy="146050"/>
            </a:xfrm>
            <a:custGeom>
              <a:avLst/>
              <a:gdLst>
                <a:gd name="T0" fmla="*/ 0 w 52"/>
                <a:gd name="T1" fmla="*/ 88 h 92"/>
                <a:gd name="T2" fmla="*/ 38 w 52"/>
                <a:gd name="T3" fmla="*/ 0 h 92"/>
                <a:gd name="T4" fmla="*/ 52 w 52"/>
                <a:gd name="T5" fmla="*/ 7 h 92"/>
                <a:gd name="T6" fmla="*/ 16 w 52"/>
                <a:gd name="T7" fmla="*/ 92 h 92"/>
                <a:gd name="T8" fmla="*/ 0 w 52"/>
                <a:gd name="T9" fmla="*/ 8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92">
                  <a:moveTo>
                    <a:pt x="0" y="88"/>
                  </a:moveTo>
                  <a:lnTo>
                    <a:pt x="38" y="0"/>
                  </a:lnTo>
                  <a:lnTo>
                    <a:pt x="52" y="7"/>
                  </a:lnTo>
                  <a:lnTo>
                    <a:pt x="16" y="92"/>
                  </a:lnTo>
                  <a:lnTo>
                    <a:pt x="0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2" name="Freeform 164"/>
            <p:cNvSpPr>
              <a:spLocks/>
            </p:cNvSpPr>
            <p:nvPr/>
          </p:nvSpPr>
          <p:spPr bwMode="auto">
            <a:xfrm>
              <a:off x="-4705350" y="1581150"/>
              <a:ext cx="82550" cy="146050"/>
            </a:xfrm>
            <a:custGeom>
              <a:avLst/>
              <a:gdLst>
                <a:gd name="T0" fmla="*/ 24 w 52"/>
                <a:gd name="T1" fmla="*/ 75 h 92"/>
                <a:gd name="T2" fmla="*/ 52 w 52"/>
                <a:gd name="T3" fmla="*/ 7 h 92"/>
                <a:gd name="T4" fmla="*/ 38 w 52"/>
                <a:gd name="T5" fmla="*/ 0 h 92"/>
                <a:gd name="T6" fmla="*/ 5 w 52"/>
                <a:gd name="T7" fmla="*/ 78 h 92"/>
                <a:gd name="T8" fmla="*/ 0 w 52"/>
                <a:gd name="T9" fmla="*/ 87 h 92"/>
                <a:gd name="T10" fmla="*/ 17 w 52"/>
                <a:gd name="T11" fmla="*/ 92 h 92"/>
                <a:gd name="T12" fmla="*/ 24 w 52"/>
                <a:gd name="T13" fmla="*/ 7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92">
                  <a:moveTo>
                    <a:pt x="24" y="75"/>
                  </a:moveTo>
                  <a:lnTo>
                    <a:pt x="52" y="7"/>
                  </a:lnTo>
                  <a:lnTo>
                    <a:pt x="38" y="0"/>
                  </a:lnTo>
                  <a:lnTo>
                    <a:pt x="5" y="78"/>
                  </a:lnTo>
                  <a:lnTo>
                    <a:pt x="0" y="87"/>
                  </a:lnTo>
                  <a:lnTo>
                    <a:pt x="17" y="92"/>
                  </a:lnTo>
                  <a:lnTo>
                    <a:pt x="24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3" name="Freeform 165"/>
            <p:cNvSpPr>
              <a:spLocks noEditPoints="1"/>
            </p:cNvSpPr>
            <p:nvPr/>
          </p:nvSpPr>
          <p:spPr bwMode="auto">
            <a:xfrm>
              <a:off x="-5821363" y="4024312"/>
              <a:ext cx="368300" cy="585788"/>
            </a:xfrm>
            <a:custGeom>
              <a:avLst/>
              <a:gdLst>
                <a:gd name="T0" fmla="*/ 232 w 232"/>
                <a:gd name="T1" fmla="*/ 369 h 369"/>
                <a:gd name="T2" fmla="*/ 206 w 232"/>
                <a:gd name="T3" fmla="*/ 7 h 369"/>
                <a:gd name="T4" fmla="*/ 185 w 232"/>
                <a:gd name="T5" fmla="*/ 0 h 369"/>
                <a:gd name="T6" fmla="*/ 206 w 232"/>
                <a:gd name="T7" fmla="*/ 29 h 369"/>
                <a:gd name="T8" fmla="*/ 206 w 232"/>
                <a:gd name="T9" fmla="*/ 239 h 369"/>
                <a:gd name="T10" fmla="*/ 185 w 232"/>
                <a:gd name="T11" fmla="*/ 265 h 369"/>
                <a:gd name="T12" fmla="*/ 206 w 232"/>
                <a:gd name="T13" fmla="*/ 296 h 369"/>
                <a:gd name="T14" fmla="*/ 185 w 232"/>
                <a:gd name="T15" fmla="*/ 296 h 369"/>
                <a:gd name="T16" fmla="*/ 206 w 232"/>
                <a:gd name="T17" fmla="*/ 317 h 369"/>
                <a:gd name="T18" fmla="*/ 206 w 232"/>
                <a:gd name="T19" fmla="*/ 346 h 369"/>
                <a:gd name="T20" fmla="*/ 185 w 232"/>
                <a:gd name="T21" fmla="*/ 369 h 369"/>
                <a:gd name="T22" fmla="*/ 161 w 232"/>
                <a:gd name="T23" fmla="*/ 7 h 369"/>
                <a:gd name="T24" fmla="*/ 116 w 232"/>
                <a:gd name="T25" fmla="*/ 29 h 369"/>
                <a:gd name="T26" fmla="*/ 185 w 232"/>
                <a:gd name="T27" fmla="*/ 0 h 369"/>
                <a:gd name="T28" fmla="*/ 161 w 232"/>
                <a:gd name="T29" fmla="*/ 0 h 369"/>
                <a:gd name="T30" fmla="*/ 185 w 232"/>
                <a:gd name="T31" fmla="*/ 369 h 369"/>
                <a:gd name="T32" fmla="*/ 161 w 232"/>
                <a:gd name="T33" fmla="*/ 346 h 369"/>
                <a:gd name="T34" fmla="*/ 185 w 232"/>
                <a:gd name="T35" fmla="*/ 317 h 369"/>
                <a:gd name="T36" fmla="*/ 161 w 232"/>
                <a:gd name="T37" fmla="*/ 296 h 369"/>
                <a:gd name="T38" fmla="*/ 185 w 232"/>
                <a:gd name="T39" fmla="*/ 265 h 369"/>
                <a:gd name="T40" fmla="*/ 116 w 232"/>
                <a:gd name="T41" fmla="*/ 239 h 369"/>
                <a:gd name="T42" fmla="*/ 138 w 232"/>
                <a:gd name="T43" fmla="*/ 265 h 369"/>
                <a:gd name="T44" fmla="*/ 138 w 232"/>
                <a:gd name="T45" fmla="*/ 296 h 369"/>
                <a:gd name="T46" fmla="*/ 116 w 232"/>
                <a:gd name="T47" fmla="*/ 317 h 369"/>
                <a:gd name="T48" fmla="*/ 138 w 232"/>
                <a:gd name="T49" fmla="*/ 346 h 369"/>
                <a:gd name="T50" fmla="*/ 116 w 232"/>
                <a:gd name="T51" fmla="*/ 346 h 369"/>
                <a:gd name="T52" fmla="*/ 116 w 232"/>
                <a:gd name="T53" fmla="*/ 7 h 369"/>
                <a:gd name="T54" fmla="*/ 48 w 232"/>
                <a:gd name="T55" fmla="*/ 29 h 369"/>
                <a:gd name="T56" fmla="*/ 116 w 232"/>
                <a:gd name="T57" fmla="*/ 7 h 369"/>
                <a:gd name="T58" fmla="*/ 48 w 232"/>
                <a:gd name="T59" fmla="*/ 369 h 369"/>
                <a:gd name="T60" fmla="*/ 116 w 232"/>
                <a:gd name="T61" fmla="*/ 346 h 369"/>
                <a:gd name="T62" fmla="*/ 93 w 232"/>
                <a:gd name="T63" fmla="*/ 317 h 369"/>
                <a:gd name="T64" fmla="*/ 116 w 232"/>
                <a:gd name="T65" fmla="*/ 296 h 369"/>
                <a:gd name="T66" fmla="*/ 93 w 232"/>
                <a:gd name="T67" fmla="*/ 265 h 369"/>
                <a:gd name="T68" fmla="*/ 116 w 232"/>
                <a:gd name="T69" fmla="*/ 239 h 369"/>
                <a:gd name="T70" fmla="*/ 48 w 232"/>
                <a:gd name="T71" fmla="*/ 265 h 369"/>
                <a:gd name="T72" fmla="*/ 69 w 232"/>
                <a:gd name="T73" fmla="*/ 296 h 369"/>
                <a:gd name="T74" fmla="*/ 48 w 232"/>
                <a:gd name="T75" fmla="*/ 296 h 369"/>
                <a:gd name="T76" fmla="*/ 69 w 232"/>
                <a:gd name="T77" fmla="*/ 317 h 369"/>
                <a:gd name="T78" fmla="*/ 69 w 232"/>
                <a:gd name="T79" fmla="*/ 346 h 369"/>
                <a:gd name="T80" fmla="*/ 48 w 232"/>
                <a:gd name="T81" fmla="*/ 369 h 369"/>
                <a:gd name="T82" fmla="*/ 0 w 232"/>
                <a:gd name="T83" fmla="*/ 7 h 369"/>
                <a:gd name="T84" fmla="*/ 48 w 232"/>
                <a:gd name="T85" fmla="*/ 369 h 369"/>
                <a:gd name="T86" fmla="*/ 26 w 232"/>
                <a:gd name="T87" fmla="*/ 346 h 369"/>
                <a:gd name="T88" fmla="*/ 48 w 232"/>
                <a:gd name="T89" fmla="*/ 317 h 369"/>
                <a:gd name="T90" fmla="*/ 26 w 232"/>
                <a:gd name="T91" fmla="*/ 296 h 369"/>
                <a:gd name="T92" fmla="*/ 48 w 232"/>
                <a:gd name="T93" fmla="*/ 265 h 369"/>
                <a:gd name="T94" fmla="*/ 26 w 232"/>
                <a:gd name="T95" fmla="*/ 239 h 369"/>
                <a:gd name="T96" fmla="*/ 48 w 232"/>
                <a:gd name="T97" fmla="*/ 2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2" h="369">
                  <a:moveTo>
                    <a:pt x="185" y="369"/>
                  </a:moveTo>
                  <a:lnTo>
                    <a:pt x="232" y="369"/>
                  </a:lnTo>
                  <a:lnTo>
                    <a:pt x="232" y="7"/>
                  </a:lnTo>
                  <a:lnTo>
                    <a:pt x="206" y="7"/>
                  </a:lnTo>
                  <a:lnTo>
                    <a:pt x="206" y="0"/>
                  </a:lnTo>
                  <a:lnTo>
                    <a:pt x="185" y="0"/>
                  </a:lnTo>
                  <a:lnTo>
                    <a:pt x="185" y="29"/>
                  </a:lnTo>
                  <a:lnTo>
                    <a:pt x="206" y="29"/>
                  </a:lnTo>
                  <a:lnTo>
                    <a:pt x="206" y="239"/>
                  </a:lnTo>
                  <a:lnTo>
                    <a:pt x="206" y="239"/>
                  </a:lnTo>
                  <a:lnTo>
                    <a:pt x="185" y="239"/>
                  </a:lnTo>
                  <a:lnTo>
                    <a:pt x="185" y="265"/>
                  </a:lnTo>
                  <a:lnTo>
                    <a:pt x="206" y="265"/>
                  </a:lnTo>
                  <a:lnTo>
                    <a:pt x="206" y="296"/>
                  </a:lnTo>
                  <a:lnTo>
                    <a:pt x="206" y="296"/>
                  </a:lnTo>
                  <a:lnTo>
                    <a:pt x="185" y="296"/>
                  </a:lnTo>
                  <a:lnTo>
                    <a:pt x="185" y="317"/>
                  </a:lnTo>
                  <a:lnTo>
                    <a:pt x="206" y="317"/>
                  </a:lnTo>
                  <a:lnTo>
                    <a:pt x="206" y="346"/>
                  </a:lnTo>
                  <a:lnTo>
                    <a:pt x="206" y="346"/>
                  </a:lnTo>
                  <a:lnTo>
                    <a:pt x="185" y="346"/>
                  </a:lnTo>
                  <a:lnTo>
                    <a:pt x="185" y="369"/>
                  </a:lnTo>
                  <a:close/>
                  <a:moveTo>
                    <a:pt x="161" y="0"/>
                  </a:moveTo>
                  <a:lnTo>
                    <a:pt x="161" y="7"/>
                  </a:lnTo>
                  <a:lnTo>
                    <a:pt x="116" y="7"/>
                  </a:lnTo>
                  <a:lnTo>
                    <a:pt x="116" y="29"/>
                  </a:lnTo>
                  <a:lnTo>
                    <a:pt x="185" y="29"/>
                  </a:lnTo>
                  <a:lnTo>
                    <a:pt x="185" y="0"/>
                  </a:lnTo>
                  <a:lnTo>
                    <a:pt x="161" y="0"/>
                  </a:lnTo>
                  <a:lnTo>
                    <a:pt x="161" y="0"/>
                  </a:lnTo>
                  <a:close/>
                  <a:moveTo>
                    <a:pt x="116" y="369"/>
                  </a:moveTo>
                  <a:lnTo>
                    <a:pt x="185" y="369"/>
                  </a:lnTo>
                  <a:lnTo>
                    <a:pt x="185" y="346"/>
                  </a:lnTo>
                  <a:lnTo>
                    <a:pt x="161" y="346"/>
                  </a:lnTo>
                  <a:lnTo>
                    <a:pt x="161" y="317"/>
                  </a:lnTo>
                  <a:lnTo>
                    <a:pt x="185" y="317"/>
                  </a:lnTo>
                  <a:lnTo>
                    <a:pt x="185" y="296"/>
                  </a:lnTo>
                  <a:lnTo>
                    <a:pt x="161" y="296"/>
                  </a:lnTo>
                  <a:lnTo>
                    <a:pt x="161" y="265"/>
                  </a:lnTo>
                  <a:lnTo>
                    <a:pt x="185" y="265"/>
                  </a:lnTo>
                  <a:lnTo>
                    <a:pt x="185" y="239"/>
                  </a:lnTo>
                  <a:lnTo>
                    <a:pt x="116" y="239"/>
                  </a:lnTo>
                  <a:lnTo>
                    <a:pt x="116" y="265"/>
                  </a:lnTo>
                  <a:lnTo>
                    <a:pt x="138" y="265"/>
                  </a:lnTo>
                  <a:lnTo>
                    <a:pt x="138" y="296"/>
                  </a:lnTo>
                  <a:lnTo>
                    <a:pt x="138" y="296"/>
                  </a:lnTo>
                  <a:lnTo>
                    <a:pt x="116" y="296"/>
                  </a:lnTo>
                  <a:lnTo>
                    <a:pt x="116" y="317"/>
                  </a:lnTo>
                  <a:lnTo>
                    <a:pt x="138" y="317"/>
                  </a:lnTo>
                  <a:lnTo>
                    <a:pt x="138" y="346"/>
                  </a:lnTo>
                  <a:lnTo>
                    <a:pt x="138" y="346"/>
                  </a:lnTo>
                  <a:lnTo>
                    <a:pt x="116" y="346"/>
                  </a:lnTo>
                  <a:lnTo>
                    <a:pt x="116" y="369"/>
                  </a:lnTo>
                  <a:close/>
                  <a:moveTo>
                    <a:pt x="116" y="7"/>
                  </a:moveTo>
                  <a:lnTo>
                    <a:pt x="48" y="7"/>
                  </a:lnTo>
                  <a:lnTo>
                    <a:pt x="48" y="29"/>
                  </a:lnTo>
                  <a:lnTo>
                    <a:pt x="116" y="29"/>
                  </a:lnTo>
                  <a:lnTo>
                    <a:pt x="116" y="7"/>
                  </a:lnTo>
                  <a:lnTo>
                    <a:pt x="116" y="7"/>
                  </a:lnTo>
                  <a:close/>
                  <a:moveTo>
                    <a:pt x="48" y="369"/>
                  </a:moveTo>
                  <a:lnTo>
                    <a:pt x="116" y="369"/>
                  </a:lnTo>
                  <a:lnTo>
                    <a:pt x="116" y="346"/>
                  </a:lnTo>
                  <a:lnTo>
                    <a:pt x="93" y="346"/>
                  </a:lnTo>
                  <a:lnTo>
                    <a:pt x="93" y="317"/>
                  </a:lnTo>
                  <a:lnTo>
                    <a:pt x="116" y="317"/>
                  </a:lnTo>
                  <a:lnTo>
                    <a:pt x="116" y="296"/>
                  </a:lnTo>
                  <a:lnTo>
                    <a:pt x="93" y="296"/>
                  </a:lnTo>
                  <a:lnTo>
                    <a:pt x="93" y="265"/>
                  </a:lnTo>
                  <a:lnTo>
                    <a:pt x="116" y="265"/>
                  </a:lnTo>
                  <a:lnTo>
                    <a:pt x="116" y="239"/>
                  </a:lnTo>
                  <a:lnTo>
                    <a:pt x="48" y="239"/>
                  </a:lnTo>
                  <a:lnTo>
                    <a:pt x="48" y="265"/>
                  </a:lnTo>
                  <a:lnTo>
                    <a:pt x="69" y="265"/>
                  </a:lnTo>
                  <a:lnTo>
                    <a:pt x="69" y="296"/>
                  </a:lnTo>
                  <a:lnTo>
                    <a:pt x="69" y="296"/>
                  </a:lnTo>
                  <a:lnTo>
                    <a:pt x="48" y="296"/>
                  </a:lnTo>
                  <a:lnTo>
                    <a:pt x="48" y="317"/>
                  </a:lnTo>
                  <a:lnTo>
                    <a:pt x="69" y="317"/>
                  </a:lnTo>
                  <a:lnTo>
                    <a:pt x="69" y="346"/>
                  </a:lnTo>
                  <a:lnTo>
                    <a:pt x="69" y="346"/>
                  </a:lnTo>
                  <a:lnTo>
                    <a:pt x="48" y="346"/>
                  </a:lnTo>
                  <a:lnTo>
                    <a:pt x="48" y="369"/>
                  </a:lnTo>
                  <a:close/>
                  <a:moveTo>
                    <a:pt x="48" y="7"/>
                  </a:moveTo>
                  <a:lnTo>
                    <a:pt x="0" y="7"/>
                  </a:lnTo>
                  <a:lnTo>
                    <a:pt x="0" y="369"/>
                  </a:lnTo>
                  <a:lnTo>
                    <a:pt x="48" y="369"/>
                  </a:lnTo>
                  <a:lnTo>
                    <a:pt x="48" y="346"/>
                  </a:lnTo>
                  <a:lnTo>
                    <a:pt x="26" y="346"/>
                  </a:lnTo>
                  <a:lnTo>
                    <a:pt x="26" y="317"/>
                  </a:lnTo>
                  <a:lnTo>
                    <a:pt x="48" y="317"/>
                  </a:lnTo>
                  <a:lnTo>
                    <a:pt x="48" y="296"/>
                  </a:lnTo>
                  <a:lnTo>
                    <a:pt x="26" y="296"/>
                  </a:lnTo>
                  <a:lnTo>
                    <a:pt x="26" y="265"/>
                  </a:lnTo>
                  <a:lnTo>
                    <a:pt x="48" y="265"/>
                  </a:lnTo>
                  <a:lnTo>
                    <a:pt x="48" y="239"/>
                  </a:lnTo>
                  <a:lnTo>
                    <a:pt x="26" y="239"/>
                  </a:lnTo>
                  <a:lnTo>
                    <a:pt x="26" y="29"/>
                  </a:lnTo>
                  <a:lnTo>
                    <a:pt x="48" y="29"/>
                  </a:lnTo>
                  <a:lnTo>
                    <a:pt x="4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4" name="Freeform 166"/>
            <p:cNvSpPr>
              <a:spLocks/>
            </p:cNvSpPr>
            <p:nvPr/>
          </p:nvSpPr>
          <p:spPr bwMode="auto">
            <a:xfrm>
              <a:off x="-2863850" y="-300038"/>
              <a:ext cx="254000" cy="112713"/>
            </a:xfrm>
            <a:custGeom>
              <a:avLst/>
              <a:gdLst>
                <a:gd name="T0" fmla="*/ 0 w 160"/>
                <a:gd name="T1" fmla="*/ 40 h 71"/>
                <a:gd name="T2" fmla="*/ 61 w 160"/>
                <a:gd name="T3" fmla="*/ 71 h 71"/>
                <a:gd name="T4" fmla="*/ 160 w 160"/>
                <a:gd name="T5" fmla="*/ 71 h 71"/>
                <a:gd name="T6" fmla="*/ 18 w 160"/>
                <a:gd name="T7" fmla="*/ 0 h 71"/>
                <a:gd name="T8" fmla="*/ 0 w 160"/>
                <a:gd name="T9" fmla="*/ 4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71">
                  <a:moveTo>
                    <a:pt x="0" y="40"/>
                  </a:moveTo>
                  <a:lnTo>
                    <a:pt x="61" y="71"/>
                  </a:lnTo>
                  <a:lnTo>
                    <a:pt x="160" y="71"/>
                  </a:lnTo>
                  <a:lnTo>
                    <a:pt x="18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5" name="Freeform 167"/>
            <p:cNvSpPr>
              <a:spLocks noEditPoints="1"/>
            </p:cNvSpPr>
            <p:nvPr/>
          </p:nvSpPr>
          <p:spPr bwMode="auto">
            <a:xfrm>
              <a:off x="-2863850" y="-169863"/>
              <a:ext cx="615950" cy="307975"/>
            </a:xfrm>
            <a:custGeom>
              <a:avLst/>
              <a:gdLst>
                <a:gd name="T0" fmla="*/ 156 w 388"/>
                <a:gd name="T1" fmla="*/ 194 h 194"/>
                <a:gd name="T2" fmla="*/ 312 w 388"/>
                <a:gd name="T3" fmla="*/ 194 h 194"/>
                <a:gd name="T4" fmla="*/ 312 w 388"/>
                <a:gd name="T5" fmla="*/ 156 h 194"/>
                <a:gd name="T6" fmla="*/ 388 w 388"/>
                <a:gd name="T7" fmla="*/ 156 h 194"/>
                <a:gd name="T8" fmla="*/ 388 w 388"/>
                <a:gd name="T9" fmla="*/ 38 h 194"/>
                <a:gd name="T10" fmla="*/ 312 w 388"/>
                <a:gd name="T11" fmla="*/ 38 h 194"/>
                <a:gd name="T12" fmla="*/ 312 w 388"/>
                <a:gd name="T13" fmla="*/ 0 h 194"/>
                <a:gd name="T14" fmla="*/ 182 w 388"/>
                <a:gd name="T15" fmla="*/ 0 h 194"/>
                <a:gd name="T16" fmla="*/ 156 w 388"/>
                <a:gd name="T17" fmla="*/ 0 h 194"/>
                <a:gd name="T18" fmla="*/ 156 w 388"/>
                <a:gd name="T19" fmla="*/ 76 h 194"/>
                <a:gd name="T20" fmla="*/ 234 w 388"/>
                <a:gd name="T21" fmla="*/ 76 h 194"/>
                <a:gd name="T22" fmla="*/ 234 w 388"/>
                <a:gd name="T23" fmla="*/ 119 h 194"/>
                <a:gd name="T24" fmla="*/ 156 w 388"/>
                <a:gd name="T25" fmla="*/ 119 h 194"/>
                <a:gd name="T26" fmla="*/ 156 w 388"/>
                <a:gd name="T27" fmla="*/ 194 h 194"/>
                <a:gd name="T28" fmla="*/ 0 w 388"/>
                <a:gd name="T29" fmla="*/ 194 h 194"/>
                <a:gd name="T30" fmla="*/ 156 w 388"/>
                <a:gd name="T31" fmla="*/ 194 h 194"/>
                <a:gd name="T32" fmla="*/ 156 w 388"/>
                <a:gd name="T33" fmla="*/ 119 h 194"/>
                <a:gd name="T34" fmla="*/ 78 w 388"/>
                <a:gd name="T35" fmla="*/ 119 h 194"/>
                <a:gd name="T36" fmla="*/ 78 w 388"/>
                <a:gd name="T37" fmla="*/ 76 h 194"/>
                <a:gd name="T38" fmla="*/ 78 w 388"/>
                <a:gd name="T39" fmla="*/ 76 h 194"/>
                <a:gd name="T40" fmla="*/ 156 w 388"/>
                <a:gd name="T41" fmla="*/ 76 h 194"/>
                <a:gd name="T42" fmla="*/ 156 w 388"/>
                <a:gd name="T43" fmla="*/ 0 h 194"/>
                <a:gd name="T44" fmla="*/ 82 w 388"/>
                <a:gd name="T45" fmla="*/ 0 h 194"/>
                <a:gd name="T46" fmla="*/ 0 w 388"/>
                <a:gd name="T47" fmla="*/ 0 h 194"/>
                <a:gd name="T48" fmla="*/ 0 w 388"/>
                <a:gd name="T4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8" h="194">
                  <a:moveTo>
                    <a:pt x="156" y="194"/>
                  </a:moveTo>
                  <a:lnTo>
                    <a:pt x="312" y="194"/>
                  </a:lnTo>
                  <a:lnTo>
                    <a:pt x="312" y="156"/>
                  </a:lnTo>
                  <a:lnTo>
                    <a:pt x="388" y="156"/>
                  </a:lnTo>
                  <a:lnTo>
                    <a:pt x="388" y="38"/>
                  </a:lnTo>
                  <a:lnTo>
                    <a:pt x="312" y="38"/>
                  </a:lnTo>
                  <a:lnTo>
                    <a:pt x="312" y="0"/>
                  </a:lnTo>
                  <a:lnTo>
                    <a:pt x="182" y="0"/>
                  </a:lnTo>
                  <a:lnTo>
                    <a:pt x="156" y="0"/>
                  </a:lnTo>
                  <a:lnTo>
                    <a:pt x="156" y="76"/>
                  </a:lnTo>
                  <a:lnTo>
                    <a:pt x="234" y="76"/>
                  </a:lnTo>
                  <a:lnTo>
                    <a:pt x="234" y="119"/>
                  </a:lnTo>
                  <a:lnTo>
                    <a:pt x="156" y="119"/>
                  </a:lnTo>
                  <a:lnTo>
                    <a:pt x="156" y="194"/>
                  </a:lnTo>
                  <a:close/>
                  <a:moveTo>
                    <a:pt x="0" y="194"/>
                  </a:moveTo>
                  <a:lnTo>
                    <a:pt x="156" y="194"/>
                  </a:lnTo>
                  <a:lnTo>
                    <a:pt x="156" y="119"/>
                  </a:lnTo>
                  <a:lnTo>
                    <a:pt x="78" y="119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156" y="76"/>
                  </a:lnTo>
                  <a:lnTo>
                    <a:pt x="156" y="0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6" name="Freeform 168"/>
            <p:cNvSpPr>
              <a:spLocks noEditPoints="1"/>
            </p:cNvSpPr>
            <p:nvPr/>
          </p:nvSpPr>
          <p:spPr bwMode="auto">
            <a:xfrm>
              <a:off x="-5205413" y="8448675"/>
              <a:ext cx="444500" cy="349250"/>
            </a:xfrm>
            <a:custGeom>
              <a:avLst/>
              <a:gdLst>
                <a:gd name="T0" fmla="*/ 93 w 118"/>
                <a:gd name="T1" fmla="*/ 93 h 93"/>
                <a:gd name="T2" fmla="*/ 93 w 118"/>
                <a:gd name="T3" fmla="*/ 61 h 93"/>
                <a:gd name="T4" fmla="*/ 109 w 118"/>
                <a:gd name="T5" fmla="*/ 47 h 93"/>
                <a:gd name="T6" fmla="*/ 118 w 118"/>
                <a:gd name="T7" fmla="*/ 47 h 93"/>
                <a:gd name="T8" fmla="*/ 118 w 118"/>
                <a:gd name="T9" fmla="*/ 12 h 93"/>
                <a:gd name="T10" fmla="*/ 105 w 118"/>
                <a:gd name="T11" fmla="*/ 0 h 93"/>
                <a:gd name="T12" fmla="*/ 76 w 118"/>
                <a:gd name="T13" fmla="*/ 0 h 93"/>
                <a:gd name="T14" fmla="*/ 76 w 118"/>
                <a:gd name="T15" fmla="*/ 15 h 93"/>
                <a:gd name="T16" fmla="*/ 87 w 118"/>
                <a:gd name="T17" fmla="*/ 25 h 93"/>
                <a:gd name="T18" fmla="*/ 76 w 118"/>
                <a:gd name="T19" fmla="*/ 36 h 93"/>
                <a:gd name="T20" fmla="*/ 76 w 118"/>
                <a:gd name="T21" fmla="*/ 43 h 93"/>
                <a:gd name="T22" fmla="*/ 87 w 118"/>
                <a:gd name="T23" fmla="*/ 53 h 93"/>
                <a:gd name="T24" fmla="*/ 76 w 118"/>
                <a:gd name="T25" fmla="*/ 64 h 93"/>
                <a:gd name="T26" fmla="*/ 76 w 118"/>
                <a:gd name="T27" fmla="*/ 93 h 93"/>
                <a:gd name="T28" fmla="*/ 93 w 118"/>
                <a:gd name="T29" fmla="*/ 93 h 93"/>
                <a:gd name="T30" fmla="*/ 76 w 118"/>
                <a:gd name="T31" fmla="*/ 0 h 93"/>
                <a:gd name="T32" fmla="*/ 42 w 118"/>
                <a:gd name="T33" fmla="*/ 0 h 93"/>
                <a:gd name="T34" fmla="*/ 42 w 118"/>
                <a:gd name="T35" fmla="*/ 15 h 93"/>
                <a:gd name="T36" fmla="*/ 42 w 118"/>
                <a:gd name="T37" fmla="*/ 15 h 93"/>
                <a:gd name="T38" fmla="*/ 53 w 118"/>
                <a:gd name="T39" fmla="*/ 25 h 93"/>
                <a:gd name="T40" fmla="*/ 42 w 118"/>
                <a:gd name="T41" fmla="*/ 36 h 93"/>
                <a:gd name="T42" fmla="*/ 42 w 118"/>
                <a:gd name="T43" fmla="*/ 43 h 93"/>
                <a:gd name="T44" fmla="*/ 42 w 118"/>
                <a:gd name="T45" fmla="*/ 43 h 93"/>
                <a:gd name="T46" fmla="*/ 53 w 118"/>
                <a:gd name="T47" fmla="*/ 53 h 93"/>
                <a:gd name="T48" fmla="*/ 42 w 118"/>
                <a:gd name="T49" fmla="*/ 64 h 93"/>
                <a:gd name="T50" fmla="*/ 42 w 118"/>
                <a:gd name="T51" fmla="*/ 93 h 93"/>
                <a:gd name="T52" fmla="*/ 76 w 118"/>
                <a:gd name="T53" fmla="*/ 93 h 93"/>
                <a:gd name="T54" fmla="*/ 76 w 118"/>
                <a:gd name="T55" fmla="*/ 64 h 93"/>
                <a:gd name="T56" fmla="*/ 76 w 118"/>
                <a:gd name="T57" fmla="*/ 64 h 93"/>
                <a:gd name="T58" fmla="*/ 65 w 118"/>
                <a:gd name="T59" fmla="*/ 53 h 93"/>
                <a:gd name="T60" fmla="*/ 76 w 118"/>
                <a:gd name="T61" fmla="*/ 43 h 93"/>
                <a:gd name="T62" fmla="*/ 76 w 118"/>
                <a:gd name="T63" fmla="*/ 43 h 93"/>
                <a:gd name="T64" fmla="*/ 76 w 118"/>
                <a:gd name="T65" fmla="*/ 43 h 93"/>
                <a:gd name="T66" fmla="*/ 76 w 118"/>
                <a:gd name="T67" fmla="*/ 36 h 93"/>
                <a:gd name="T68" fmla="*/ 76 w 118"/>
                <a:gd name="T69" fmla="*/ 36 h 93"/>
                <a:gd name="T70" fmla="*/ 65 w 118"/>
                <a:gd name="T71" fmla="*/ 25 h 93"/>
                <a:gd name="T72" fmla="*/ 76 w 118"/>
                <a:gd name="T73" fmla="*/ 15 h 93"/>
                <a:gd name="T74" fmla="*/ 76 w 118"/>
                <a:gd name="T75" fmla="*/ 15 h 93"/>
                <a:gd name="T76" fmla="*/ 76 w 118"/>
                <a:gd name="T77" fmla="*/ 15 h 93"/>
                <a:gd name="T78" fmla="*/ 76 w 118"/>
                <a:gd name="T79" fmla="*/ 0 h 93"/>
                <a:gd name="T80" fmla="*/ 42 w 118"/>
                <a:gd name="T81" fmla="*/ 0 h 93"/>
                <a:gd name="T82" fmla="*/ 13 w 118"/>
                <a:gd name="T83" fmla="*/ 0 h 93"/>
                <a:gd name="T84" fmla="*/ 0 w 118"/>
                <a:gd name="T85" fmla="*/ 12 h 93"/>
                <a:gd name="T86" fmla="*/ 0 w 118"/>
                <a:gd name="T87" fmla="*/ 47 h 93"/>
                <a:gd name="T88" fmla="*/ 10 w 118"/>
                <a:gd name="T89" fmla="*/ 47 h 93"/>
                <a:gd name="T90" fmla="*/ 25 w 118"/>
                <a:gd name="T91" fmla="*/ 61 h 93"/>
                <a:gd name="T92" fmla="*/ 25 w 118"/>
                <a:gd name="T93" fmla="*/ 93 h 93"/>
                <a:gd name="T94" fmla="*/ 42 w 118"/>
                <a:gd name="T95" fmla="*/ 93 h 93"/>
                <a:gd name="T96" fmla="*/ 42 w 118"/>
                <a:gd name="T97" fmla="*/ 64 h 93"/>
                <a:gd name="T98" fmla="*/ 32 w 118"/>
                <a:gd name="T99" fmla="*/ 53 h 93"/>
                <a:gd name="T100" fmla="*/ 42 w 118"/>
                <a:gd name="T101" fmla="*/ 43 h 93"/>
                <a:gd name="T102" fmla="*/ 42 w 118"/>
                <a:gd name="T103" fmla="*/ 36 h 93"/>
                <a:gd name="T104" fmla="*/ 32 w 118"/>
                <a:gd name="T105" fmla="*/ 25 h 93"/>
                <a:gd name="T106" fmla="*/ 42 w 118"/>
                <a:gd name="T107" fmla="*/ 15 h 93"/>
                <a:gd name="T108" fmla="*/ 42 w 118"/>
                <a:gd name="T109" fmla="*/ 0 h 93"/>
                <a:gd name="T110" fmla="*/ 42 w 118"/>
                <a:gd name="T111" fmla="*/ 15 h 93"/>
                <a:gd name="T112" fmla="*/ 42 w 118"/>
                <a:gd name="T113" fmla="*/ 15 h 93"/>
                <a:gd name="T114" fmla="*/ 42 w 118"/>
                <a:gd name="T115" fmla="*/ 43 h 93"/>
                <a:gd name="T116" fmla="*/ 42 w 118"/>
                <a:gd name="T117" fmla="*/ 4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8" h="93">
                  <a:moveTo>
                    <a:pt x="93" y="93"/>
                  </a:moveTo>
                  <a:cubicBezTo>
                    <a:pt x="93" y="61"/>
                    <a:pt x="93" y="61"/>
                    <a:pt x="93" y="61"/>
                  </a:cubicBezTo>
                  <a:cubicBezTo>
                    <a:pt x="93" y="52"/>
                    <a:pt x="99" y="47"/>
                    <a:pt x="109" y="47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5"/>
                    <a:pt x="112" y="0"/>
                    <a:pt x="105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82" y="15"/>
                    <a:pt x="87" y="19"/>
                    <a:pt x="87" y="25"/>
                  </a:cubicBezTo>
                  <a:cubicBezTo>
                    <a:pt x="87" y="31"/>
                    <a:pt x="82" y="36"/>
                    <a:pt x="76" y="36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82" y="43"/>
                    <a:pt x="87" y="47"/>
                    <a:pt x="87" y="53"/>
                  </a:cubicBezTo>
                  <a:cubicBezTo>
                    <a:pt x="87" y="59"/>
                    <a:pt x="82" y="64"/>
                    <a:pt x="76" y="64"/>
                  </a:cubicBezTo>
                  <a:cubicBezTo>
                    <a:pt x="76" y="93"/>
                    <a:pt x="76" y="93"/>
                    <a:pt x="76" y="93"/>
                  </a:cubicBezTo>
                  <a:lnTo>
                    <a:pt x="93" y="93"/>
                  </a:lnTo>
                  <a:close/>
                  <a:moveTo>
                    <a:pt x="7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8" y="15"/>
                    <a:pt x="53" y="19"/>
                    <a:pt x="53" y="25"/>
                  </a:cubicBezTo>
                  <a:cubicBezTo>
                    <a:pt x="53" y="31"/>
                    <a:pt x="48" y="36"/>
                    <a:pt x="42" y="36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8" y="43"/>
                    <a:pt x="53" y="47"/>
                    <a:pt x="53" y="53"/>
                  </a:cubicBezTo>
                  <a:cubicBezTo>
                    <a:pt x="53" y="59"/>
                    <a:pt x="48" y="64"/>
                    <a:pt x="42" y="64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0" y="64"/>
                    <a:pt x="65" y="59"/>
                    <a:pt x="65" y="53"/>
                  </a:cubicBezTo>
                  <a:cubicBezTo>
                    <a:pt x="65" y="47"/>
                    <a:pt x="70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0" y="36"/>
                    <a:pt x="65" y="31"/>
                    <a:pt x="65" y="25"/>
                  </a:cubicBezTo>
                  <a:cubicBezTo>
                    <a:pt x="65" y="19"/>
                    <a:pt x="70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lnTo>
                    <a:pt x="76" y="0"/>
                  </a:lnTo>
                  <a:close/>
                  <a:moveTo>
                    <a:pt x="4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20" y="47"/>
                    <a:pt x="25" y="52"/>
                    <a:pt x="25" y="61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6" y="64"/>
                    <a:pt x="32" y="59"/>
                    <a:pt x="32" y="53"/>
                  </a:cubicBezTo>
                  <a:cubicBezTo>
                    <a:pt x="32" y="47"/>
                    <a:pt x="36" y="43"/>
                    <a:pt x="42" y="43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6" y="36"/>
                    <a:pt x="32" y="31"/>
                    <a:pt x="32" y="25"/>
                  </a:cubicBezTo>
                  <a:cubicBezTo>
                    <a:pt x="32" y="19"/>
                    <a:pt x="36" y="15"/>
                    <a:pt x="42" y="15"/>
                  </a:cubicBezTo>
                  <a:cubicBezTo>
                    <a:pt x="42" y="0"/>
                    <a:pt x="42" y="0"/>
                    <a:pt x="42" y="0"/>
                  </a:cubicBezTo>
                  <a:close/>
                  <a:moveTo>
                    <a:pt x="42" y="15"/>
                  </a:moveTo>
                  <a:cubicBezTo>
                    <a:pt x="42" y="15"/>
                    <a:pt x="42" y="15"/>
                    <a:pt x="42" y="15"/>
                  </a:cubicBezTo>
                  <a:close/>
                  <a:moveTo>
                    <a:pt x="42" y="43"/>
                  </a:moveTo>
                  <a:cubicBezTo>
                    <a:pt x="42" y="43"/>
                    <a:pt x="42" y="43"/>
                    <a:pt x="42" y="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7" name="Freeform 169"/>
            <p:cNvSpPr>
              <a:spLocks/>
            </p:cNvSpPr>
            <p:nvPr/>
          </p:nvSpPr>
          <p:spPr bwMode="auto">
            <a:xfrm>
              <a:off x="-5283200" y="8639175"/>
              <a:ext cx="600075" cy="319088"/>
            </a:xfrm>
            <a:custGeom>
              <a:avLst/>
              <a:gdLst>
                <a:gd name="T0" fmla="*/ 150 w 160"/>
                <a:gd name="T1" fmla="*/ 0 h 85"/>
                <a:gd name="T2" fmla="*/ 139 w 160"/>
                <a:gd name="T3" fmla="*/ 0 h 85"/>
                <a:gd name="T4" fmla="*/ 130 w 160"/>
                <a:gd name="T5" fmla="*/ 0 h 85"/>
                <a:gd name="T6" fmla="*/ 119 w 160"/>
                <a:gd name="T7" fmla="*/ 10 h 85"/>
                <a:gd name="T8" fmla="*/ 119 w 160"/>
                <a:gd name="T9" fmla="*/ 47 h 85"/>
                <a:gd name="T10" fmla="*/ 42 w 160"/>
                <a:gd name="T11" fmla="*/ 47 h 85"/>
                <a:gd name="T12" fmla="*/ 42 w 160"/>
                <a:gd name="T13" fmla="*/ 10 h 85"/>
                <a:gd name="T14" fmla="*/ 31 w 160"/>
                <a:gd name="T15" fmla="*/ 0 h 85"/>
                <a:gd name="T16" fmla="*/ 21 w 160"/>
                <a:gd name="T17" fmla="*/ 0 h 85"/>
                <a:gd name="T18" fmla="*/ 11 w 160"/>
                <a:gd name="T19" fmla="*/ 0 h 85"/>
                <a:gd name="T20" fmla="*/ 0 w 160"/>
                <a:gd name="T21" fmla="*/ 10 h 85"/>
                <a:gd name="T22" fmla="*/ 0 w 160"/>
                <a:gd name="T23" fmla="*/ 63 h 85"/>
                <a:gd name="T24" fmla="*/ 15 w 160"/>
                <a:gd name="T25" fmla="*/ 79 h 85"/>
                <a:gd name="T26" fmla="*/ 16 w 160"/>
                <a:gd name="T27" fmla="*/ 80 h 85"/>
                <a:gd name="T28" fmla="*/ 17 w 160"/>
                <a:gd name="T29" fmla="*/ 83 h 85"/>
                <a:gd name="T30" fmla="*/ 22 w 160"/>
                <a:gd name="T31" fmla="*/ 85 h 85"/>
                <a:gd name="T32" fmla="*/ 25 w 160"/>
                <a:gd name="T33" fmla="*/ 85 h 85"/>
                <a:gd name="T34" fmla="*/ 30 w 160"/>
                <a:gd name="T35" fmla="*/ 83 h 85"/>
                <a:gd name="T36" fmla="*/ 31 w 160"/>
                <a:gd name="T37" fmla="*/ 80 h 85"/>
                <a:gd name="T38" fmla="*/ 31 w 160"/>
                <a:gd name="T39" fmla="*/ 79 h 85"/>
                <a:gd name="T40" fmla="*/ 129 w 160"/>
                <a:gd name="T41" fmla="*/ 79 h 85"/>
                <a:gd name="T42" fmla="*/ 129 w 160"/>
                <a:gd name="T43" fmla="*/ 80 h 85"/>
                <a:gd name="T44" fmla="*/ 130 w 160"/>
                <a:gd name="T45" fmla="*/ 83 h 85"/>
                <a:gd name="T46" fmla="*/ 135 w 160"/>
                <a:gd name="T47" fmla="*/ 85 h 85"/>
                <a:gd name="T48" fmla="*/ 138 w 160"/>
                <a:gd name="T49" fmla="*/ 85 h 85"/>
                <a:gd name="T50" fmla="*/ 143 w 160"/>
                <a:gd name="T51" fmla="*/ 83 h 85"/>
                <a:gd name="T52" fmla="*/ 144 w 160"/>
                <a:gd name="T53" fmla="*/ 80 h 85"/>
                <a:gd name="T54" fmla="*/ 145 w 160"/>
                <a:gd name="T55" fmla="*/ 79 h 85"/>
                <a:gd name="T56" fmla="*/ 150 w 160"/>
                <a:gd name="T57" fmla="*/ 79 h 85"/>
                <a:gd name="T58" fmla="*/ 160 w 160"/>
                <a:gd name="T59" fmla="*/ 63 h 85"/>
                <a:gd name="T60" fmla="*/ 160 w 160"/>
                <a:gd name="T61" fmla="*/ 10 h 85"/>
                <a:gd name="T62" fmla="*/ 150 w 160"/>
                <a:gd name="T6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0" h="85">
                  <a:moveTo>
                    <a:pt x="150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2" y="0"/>
                    <a:pt x="119" y="3"/>
                    <a:pt x="119" y="10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3"/>
                    <a:pt x="38" y="0"/>
                    <a:pt x="3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4" y="0"/>
                    <a:pt x="0" y="3"/>
                    <a:pt x="0" y="1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0"/>
                    <a:pt x="8" y="79"/>
                    <a:pt x="15" y="79"/>
                  </a:cubicBezTo>
                  <a:cubicBezTo>
                    <a:pt x="15" y="79"/>
                    <a:pt x="16" y="80"/>
                    <a:pt x="16" y="80"/>
                  </a:cubicBezTo>
                  <a:cubicBezTo>
                    <a:pt x="16" y="81"/>
                    <a:pt x="16" y="82"/>
                    <a:pt x="17" y="83"/>
                  </a:cubicBezTo>
                  <a:cubicBezTo>
                    <a:pt x="18" y="84"/>
                    <a:pt x="20" y="85"/>
                    <a:pt x="22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7" y="85"/>
                    <a:pt x="29" y="84"/>
                    <a:pt x="30" y="83"/>
                  </a:cubicBezTo>
                  <a:cubicBezTo>
                    <a:pt x="31" y="82"/>
                    <a:pt x="31" y="81"/>
                    <a:pt x="31" y="80"/>
                  </a:cubicBezTo>
                  <a:cubicBezTo>
                    <a:pt x="31" y="80"/>
                    <a:pt x="31" y="79"/>
                    <a:pt x="31" y="79"/>
                  </a:cubicBezTo>
                  <a:cubicBezTo>
                    <a:pt x="129" y="79"/>
                    <a:pt x="129" y="79"/>
                    <a:pt x="129" y="79"/>
                  </a:cubicBezTo>
                  <a:cubicBezTo>
                    <a:pt x="129" y="79"/>
                    <a:pt x="129" y="80"/>
                    <a:pt x="129" y="80"/>
                  </a:cubicBezTo>
                  <a:cubicBezTo>
                    <a:pt x="129" y="81"/>
                    <a:pt x="130" y="82"/>
                    <a:pt x="130" y="83"/>
                  </a:cubicBezTo>
                  <a:cubicBezTo>
                    <a:pt x="131" y="84"/>
                    <a:pt x="133" y="85"/>
                    <a:pt x="135" y="85"/>
                  </a:cubicBezTo>
                  <a:cubicBezTo>
                    <a:pt x="138" y="85"/>
                    <a:pt x="138" y="85"/>
                    <a:pt x="138" y="85"/>
                  </a:cubicBezTo>
                  <a:cubicBezTo>
                    <a:pt x="140" y="85"/>
                    <a:pt x="142" y="84"/>
                    <a:pt x="143" y="83"/>
                  </a:cubicBezTo>
                  <a:cubicBezTo>
                    <a:pt x="144" y="82"/>
                    <a:pt x="144" y="81"/>
                    <a:pt x="144" y="80"/>
                  </a:cubicBezTo>
                  <a:cubicBezTo>
                    <a:pt x="145" y="80"/>
                    <a:pt x="145" y="79"/>
                    <a:pt x="145" y="79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7" y="79"/>
                    <a:pt x="160" y="70"/>
                    <a:pt x="160" y="63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3"/>
                    <a:pt x="157" y="0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8" name="Oval 170"/>
            <p:cNvSpPr>
              <a:spLocks noChangeArrowheads="1"/>
            </p:cNvSpPr>
            <p:nvPr/>
          </p:nvSpPr>
          <p:spPr bwMode="auto">
            <a:xfrm>
              <a:off x="-5068888" y="8520113"/>
              <a:ext cx="47625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9" name="Oval 171"/>
            <p:cNvSpPr>
              <a:spLocks noChangeArrowheads="1"/>
            </p:cNvSpPr>
            <p:nvPr/>
          </p:nvSpPr>
          <p:spPr bwMode="auto">
            <a:xfrm>
              <a:off x="-4941888" y="8520113"/>
              <a:ext cx="44450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0" name="Oval 172"/>
            <p:cNvSpPr>
              <a:spLocks noChangeArrowheads="1"/>
            </p:cNvSpPr>
            <p:nvPr/>
          </p:nvSpPr>
          <p:spPr bwMode="auto">
            <a:xfrm>
              <a:off x="-5068888" y="8624888"/>
              <a:ext cx="47625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1" name="Oval 173"/>
            <p:cNvSpPr>
              <a:spLocks noChangeArrowheads="1"/>
            </p:cNvSpPr>
            <p:nvPr/>
          </p:nvSpPr>
          <p:spPr bwMode="auto">
            <a:xfrm>
              <a:off x="-4941888" y="8624888"/>
              <a:ext cx="44450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2" name="Freeform 174"/>
            <p:cNvSpPr>
              <a:spLocks noEditPoints="1"/>
            </p:cNvSpPr>
            <p:nvPr/>
          </p:nvSpPr>
          <p:spPr bwMode="auto">
            <a:xfrm>
              <a:off x="-2709863" y="2819400"/>
              <a:ext cx="728663" cy="338138"/>
            </a:xfrm>
            <a:custGeom>
              <a:avLst/>
              <a:gdLst>
                <a:gd name="T0" fmla="*/ 409 w 459"/>
                <a:gd name="T1" fmla="*/ 0 h 213"/>
                <a:gd name="T2" fmla="*/ 409 w 459"/>
                <a:gd name="T3" fmla="*/ 71 h 213"/>
                <a:gd name="T4" fmla="*/ 409 w 459"/>
                <a:gd name="T5" fmla="*/ 71 h 213"/>
                <a:gd name="T6" fmla="*/ 409 w 459"/>
                <a:gd name="T7" fmla="*/ 31 h 213"/>
                <a:gd name="T8" fmla="*/ 397 w 459"/>
                <a:gd name="T9" fmla="*/ 90 h 213"/>
                <a:gd name="T10" fmla="*/ 378 w 459"/>
                <a:gd name="T11" fmla="*/ 154 h 213"/>
                <a:gd name="T12" fmla="*/ 378 w 459"/>
                <a:gd name="T13" fmla="*/ 194 h 213"/>
                <a:gd name="T14" fmla="*/ 378 w 459"/>
                <a:gd name="T15" fmla="*/ 194 h 213"/>
                <a:gd name="T16" fmla="*/ 378 w 459"/>
                <a:gd name="T17" fmla="*/ 0 h 213"/>
                <a:gd name="T18" fmla="*/ 369 w 459"/>
                <a:gd name="T19" fmla="*/ 71 h 213"/>
                <a:gd name="T20" fmla="*/ 378 w 459"/>
                <a:gd name="T21" fmla="*/ 130 h 213"/>
                <a:gd name="T22" fmla="*/ 378 w 459"/>
                <a:gd name="T23" fmla="*/ 0 h 213"/>
                <a:gd name="T24" fmla="*/ 317 w 459"/>
                <a:gd name="T25" fmla="*/ 194 h 213"/>
                <a:gd name="T26" fmla="*/ 317 w 459"/>
                <a:gd name="T27" fmla="*/ 0 h 213"/>
                <a:gd name="T28" fmla="*/ 317 w 459"/>
                <a:gd name="T29" fmla="*/ 130 h 213"/>
                <a:gd name="T30" fmla="*/ 328 w 459"/>
                <a:gd name="T31" fmla="*/ 71 h 213"/>
                <a:gd name="T32" fmla="*/ 347 w 459"/>
                <a:gd name="T33" fmla="*/ 0 h 213"/>
                <a:gd name="T34" fmla="*/ 288 w 459"/>
                <a:gd name="T35" fmla="*/ 194 h 213"/>
                <a:gd name="T36" fmla="*/ 288 w 459"/>
                <a:gd name="T37" fmla="*/ 0 h 213"/>
                <a:gd name="T38" fmla="*/ 288 w 459"/>
                <a:gd name="T39" fmla="*/ 71 h 213"/>
                <a:gd name="T40" fmla="*/ 298 w 459"/>
                <a:gd name="T41" fmla="*/ 130 h 213"/>
                <a:gd name="T42" fmla="*/ 317 w 459"/>
                <a:gd name="T43" fmla="*/ 0 h 213"/>
                <a:gd name="T44" fmla="*/ 257 w 459"/>
                <a:gd name="T45" fmla="*/ 194 h 213"/>
                <a:gd name="T46" fmla="*/ 257 w 459"/>
                <a:gd name="T47" fmla="*/ 0 h 213"/>
                <a:gd name="T48" fmla="*/ 257 w 459"/>
                <a:gd name="T49" fmla="*/ 130 h 213"/>
                <a:gd name="T50" fmla="*/ 267 w 459"/>
                <a:gd name="T51" fmla="*/ 71 h 213"/>
                <a:gd name="T52" fmla="*/ 288 w 459"/>
                <a:gd name="T53" fmla="*/ 0 h 213"/>
                <a:gd name="T54" fmla="*/ 227 w 459"/>
                <a:gd name="T55" fmla="*/ 194 h 213"/>
                <a:gd name="T56" fmla="*/ 227 w 459"/>
                <a:gd name="T57" fmla="*/ 0 h 213"/>
                <a:gd name="T58" fmla="*/ 227 w 459"/>
                <a:gd name="T59" fmla="*/ 71 h 213"/>
                <a:gd name="T60" fmla="*/ 239 w 459"/>
                <a:gd name="T61" fmla="*/ 130 h 213"/>
                <a:gd name="T62" fmla="*/ 257 w 459"/>
                <a:gd name="T63" fmla="*/ 0 h 213"/>
                <a:gd name="T64" fmla="*/ 198 w 459"/>
                <a:gd name="T65" fmla="*/ 194 h 213"/>
                <a:gd name="T66" fmla="*/ 198 w 459"/>
                <a:gd name="T67" fmla="*/ 0 h 213"/>
                <a:gd name="T68" fmla="*/ 198 w 459"/>
                <a:gd name="T69" fmla="*/ 130 h 213"/>
                <a:gd name="T70" fmla="*/ 208 w 459"/>
                <a:gd name="T71" fmla="*/ 71 h 213"/>
                <a:gd name="T72" fmla="*/ 227 w 459"/>
                <a:gd name="T73" fmla="*/ 0 h 213"/>
                <a:gd name="T74" fmla="*/ 168 w 459"/>
                <a:gd name="T75" fmla="*/ 194 h 213"/>
                <a:gd name="T76" fmla="*/ 168 w 459"/>
                <a:gd name="T77" fmla="*/ 0 h 213"/>
                <a:gd name="T78" fmla="*/ 168 w 459"/>
                <a:gd name="T79" fmla="*/ 71 h 213"/>
                <a:gd name="T80" fmla="*/ 177 w 459"/>
                <a:gd name="T81" fmla="*/ 130 h 213"/>
                <a:gd name="T82" fmla="*/ 198 w 459"/>
                <a:gd name="T83" fmla="*/ 0 h 213"/>
                <a:gd name="T84" fmla="*/ 137 w 459"/>
                <a:gd name="T85" fmla="*/ 194 h 213"/>
                <a:gd name="T86" fmla="*/ 137 w 459"/>
                <a:gd name="T87" fmla="*/ 0 h 213"/>
                <a:gd name="T88" fmla="*/ 137 w 459"/>
                <a:gd name="T89" fmla="*/ 130 h 213"/>
                <a:gd name="T90" fmla="*/ 146 w 459"/>
                <a:gd name="T91" fmla="*/ 71 h 213"/>
                <a:gd name="T92" fmla="*/ 168 w 459"/>
                <a:gd name="T93" fmla="*/ 0 h 213"/>
                <a:gd name="T94" fmla="*/ 106 w 459"/>
                <a:gd name="T95" fmla="*/ 194 h 213"/>
                <a:gd name="T96" fmla="*/ 106 w 459"/>
                <a:gd name="T97" fmla="*/ 0 h 213"/>
                <a:gd name="T98" fmla="*/ 106 w 459"/>
                <a:gd name="T99" fmla="*/ 71 h 213"/>
                <a:gd name="T100" fmla="*/ 118 w 459"/>
                <a:gd name="T101" fmla="*/ 130 h 213"/>
                <a:gd name="T102" fmla="*/ 137 w 459"/>
                <a:gd name="T103" fmla="*/ 0 h 213"/>
                <a:gd name="T104" fmla="*/ 78 w 459"/>
                <a:gd name="T105" fmla="*/ 194 h 213"/>
                <a:gd name="T106" fmla="*/ 78 w 459"/>
                <a:gd name="T107" fmla="*/ 0 h 213"/>
                <a:gd name="T108" fmla="*/ 78 w 459"/>
                <a:gd name="T109" fmla="*/ 130 h 213"/>
                <a:gd name="T110" fmla="*/ 87 w 459"/>
                <a:gd name="T111" fmla="*/ 71 h 213"/>
                <a:gd name="T112" fmla="*/ 106 w 459"/>
                <a:gd name="T113" fmla="*/ 0 h 213"/>
                <a:gd name="T114" fmla="*/ 78 w 459"/>
                <a:gd name="T115" fmla="*/ 154 h 213"/>
                <a:gd name="T116" fmla="*/ 56 w 459"/>
                <a:gd name="T117" fmla="*/ 90 h 213"/>
                <a:gd name="T118" fmla="*/ 47 w 459"/>
                <a:gd name="T119" fmla="*/ 31 h 213"/>
                <a:gd name="T120" fmla="*/ 47 w 459"/>
                <a:gd name="T121" fmla="*/ 213 h 213"/>
                <a:gd name="T122" fmla="*/ 26 w 459"/>
                <a:gd name="T123" fmla="*/ 71 h 213"/>
                <a:gd name="T124" fmla="*/ 47 w 459"/>
                <a:gd name="T125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9" h="213">
                  <a:moveTo>
                    <a:pt x="409" y="213"/>
                  </a:moveTo>
                  <a:lnTo>
                    <a:pt x="459" y="213"/>
                  </a:lnTo>
                  <a:lnTo>
                    <a:pt x="459" y="0"/>
                  </a:lnTo>
                  <a:lnTo>
                    <a:pt x="409" y="0"/>
                  </a:lnTo>
                  <a:lnTo>
                    <a:pt x="409" y="31"/>
                  </a:lnTo>
                  <a:lnTo>
                    <a:pt x="428" y="31"/>
                  </a:lnTo>
                  <a:lnTo>
                    <a:pt x="428" y="71"/>
                  </a:lnTo>
                  <a:lnTo>
                    <a:pt x="409" y="71"/>
                  </a:lnTo>
                  <a:lnTo>
                    <a:pt x="409" y="213"/>
                  </a:lnTo>
                  <a:close/>
                  <a:moveTo>
                    <a:pt x="378" y="213"/>
                  </a:moveTo>
                  <a:lnTo>
                    <a:pt x="409" y="213"/>
                  </a:lnTo>
                  <a:lnTo>
                    <a:pt x="409" y="71"/>
                  </a:lnTo>
                  <a:lnTo>
                    <a:pt x="388" y="71"/>
                  </a:lnTo>
                  <a:lnTo>
                    <a:pt x="388" y="31"/>
                  </a:lnTo>
                  <a:lnTo>
                    <a:pt x="388" y="31"/>
                  </a:lnTo>
                  <a:lnTo>
                    <a:pt x="409" y="31"/>
                  </a:lnTo>
                  <a:lnTo>
                    <a:pt x="409" y="0"/>
                  </a:lnTo>
                  <a:lnTo>
                    <a:pt x="378" y="0"/>
                  </a:lnTo>
                  <a:lnTo>
                    <a:pt x="378" y="90"/>
                  </a:lnTo>
                  <a:lnTo>
                    <a:pt x="397" y="90"/>
                  </a:lnTo>
                  <a:lnTo>
                    <a:pt x="397" y="130"/>
                  </a:lnTo>
                  <a:lnTo>
                    <a:pt x="397" y="130"/>
                  </a:lnTo>
                  <a:lnTo>
                    <a:pt x="378" y="130"/>
                  </a:lnTo>
                  <a:lnTo>
                    <a:pt x="378" y="154"/>
                  </a:lnTo>
                  <a:lnTo>
                    <a:pt x="378" y="154"/>
                  </a:lnTo>
                  <a:lnTo>
                    <a:pt x="378" y="194"/>
                  </a:lnTo>
                  <a:lnTo>
                    <a:pt x="378" y="194"/>
                  </a:lnTo>
                  <a:lnTo>
                    <a:pt x="378" y="194"/>
                  </a:lnTo>
                  <a:lnTo>
                    <a:pt x="378" y="213"/>
                  </a:lnTo>
                  <a:close/>
                  <a:moveTo>
                    <a:pt x="347" y="213"/>
                  </a:moveTo>
                  <a:lnTo>
                    <a:pt x="378" y="213"/>
                  </a:lnTo>
                  <a:lnTo>
                    <a:pt x="378" y="194"/>
                  </a:lnTo>
                  <a:lnTo>
                    <a:pt x="347" y="194"/>
                  </a:lnTo>
                  <a:lnTo>
                    <a:pt x="347" y="213"/>
                  </a:lnTo>
                  <a:lnTo>
                    <a:pt x="347" y="213"/>
                  </a:lnTo>
                  <a:close/>
                  <a:moveTo>
                    <a:pt x="378" y="0"/>
                  </a:moveTo>
                  <a:lnTo>
                    <a:pt x="347" y="0"/>
                  </a:lnTo>
                  <a:lnTo>
                    <a:pt x="347" y="31"/>
                  </a:lnTo>
                  <a:lnTo>
                    <a:pt x="369" y="31"/>
                  </a:lnTo>
                  <a:lnTo>
                    <a:pt x="369" y="71"/>
                  </a:lnTo>
                  <a:lnTo>
                    <a:pt x="347" y="71"/>
                  </a:lnTo>
                  <a:lnTo>
                    <a:pt x="347" y="154"/>
                  </a:lnTo>
                  <a:lnTo>
                    <a:pt x="378" y="154"/>
                  </a:lnTo>
                  <a:lnTo>
                    <a:pt x="378" y="130"/>
                  </a:lnTo>
                  <a:lnTo>
                    <a:pt x="357" y="130"/>
                  </a:lnTo>
                  <a:lnTo>
                    <a:pt x="357" y="90"/>
                  </a:lnTo>
                  <a:lnTo>
                    <a:pt x="378" y="90"/>
                  </a:lnTo>
                  <a:lnTo>
                    <a:pt x="378" y="0"/>
                  </a:lnTo>
                  <a:close/>
                  <a:moveTo>
                    <a:pt x="317" y="213"/>
                  </a:moveTo>
                  <a:lnTo>
                    <a:pt x="347" y="213"/>
                  </a:lnTo>
                  <a:lnTo>
                    <a:pt x="347" y="194"/>
                  </a:lnTo>
                  <a:lnTo>
                    <a:pt x="317" y="194"/>
                  </a:lnTo>
                  <a:lnTo>
                    <a:pt x="317" y="213"/>
                  </a:lnTo>
                  <a:lnTo>
                    <a:pt x="317" y="213"/>
                  </a:lnTo>
                  <a:close/>
                  <a:moveTo>
                    <a:pt x="347" y="0"/>
                  </a:moveTo>
                  <a:lnTo>
                    <a:pt x="317" y="0"/>
                  </a:lnTo>
                  <a:lnTo>
                    <a:pt x="317" y="90"/>
                  </a:lnTo>
                  <a:lnTo>
                    <a:pt x="338" y="90"/>
                  </a:lnTo>
                  <a:lnTo>
                    <a:pt x="338" y="130"/>
                  </a:lnTo>
                  <a:lnTo>
                    <a:pt x="317" y="130"/>
                  </a:lnTo>
                  <a:lnTo>
                    <a:pt x="317" y="154"/>
                  </a:lnTo>
                  <a:lnTo>
                    <a:pt x="347" y="154"/>
                  </a:lnTo>
                  <a:lnTo>
                    <a:pt x="347" y="71"/>
                  </a:lnTo>
                  <a:lnTo>
                    <a:pt x="328" y="71"/>
                  </a:lnTo>
                  <a:lnTo>
                    <a:pt x="328" y="31"/>
                  </a:lnTo>
                  <a:lnTo>
                    <a:pt x="328" y="31"/>
                  </a:lnTo>
                  <a:lnTo>
                    <a:pt x="347" y="31"/>
                  </a:lnTo>
                  <a:lnTo>
                    <a:pt x="347" y="0"/>
                  </a:lnTo>
                  <a:close/>
                  <a:moveTo>
                    <a:pt x="288" y="213"/>
                  </a:moveTo>
                  <a:lnTo>
                    <a:pt x="317" y="213"/>
                  </a:lnTo>
                  <a:lnTo>
                    <a:pt x="317" y="194"/>
                  </a:lnTo>
                  <a:lnTo>
                    <a:pt x="288" y="194"/>
                  </a:lnTo>
                  <a:lnTo>
                    <a:pt x="288" y="213"/>
                  </a:lnTo>
                  <a:lnTo>
                    <a:pt x="288" y="213"/>
                  </a:lnTo>
                  <a:close/>
                  <a:moveTo>
                    <a:pt x="317" y="0"/>
                  </a:moveTo>
                  <a:lnTo>
                    <a:pt x="288" y="0"/>
                  </a:lnTo>
                  <a:lnTo>
                    <a:pt x="288" y="31"/>
                  </a:lnTo>
                  <a:lnTo>
                    <a:pt x="307" y="31"/>
                  </a:lnTo>
                  <a:lnTo>
                    <a:pt x="307" y="71"/>
                  </a:lnTo>
                  <a:lnTo>
                    <a:pt x="288" y="71"/>
                  </a:lnTo>
                  <a:lnTo>
                    <a:pt x="288" y="154"/>
                  </a:lnTo>
                  <a:lnTo>
                    <a:pt x="317" y="154"/>
                  </a:lnTo>
                  <a:lnTo>
                    <a:pt x="317" y="130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90"/>
                  </a:lnTo>
                  <a:lnTo>
                    <a:pt x="317" y="90"/>
                  </a:lnTo>
                  <a:lnTo>
                    <a:pt x="317" y="0"/>
                  </a:lnTo>
                  <a:close/>
                  <a:moveTo>
                    <a:pt x="257" y="213"/>
                  </a:moveTo>
                  <a:lnTo>
                    <a:pt x="288" y="213"/>
                  </a:lnTo>
                  <a:lnTo>
                    <a:pt x="288" y="194"/>
                  </a:lnTo>
                  <a:lnTo>
                    <a:pt x="257" y="194"/>
                  </a:lnTo>
                  <a:lnTo>
                    <a:pt x="257" y="213"/>
                  </a:lnTo>
                  <a:lnTo>
                    <a:pt x="257" y="213"/>
                  </a:lnTo>
                  <a:close/>
                  <a:moveTo>
                    <a:pt x="288" y="0"/>
                  </a:moveTo>
                  <a:lnTo>
                    <a:pt x="257" y="0"/>
                  </a:lnTo>
                  <a:lnTo>
                    <a:pt x="257" y="90"/>
                  </a:lnTo>
                  <a:lnTo>
                    <a:pt x="276" y="90"/>
                  </a:lnTo>
                  <a:lnTo>
                    <a:pt x="276" y="130"/>
                  </a:lnTo>
                  <a:lnTo>
                    <a:pt x="257" y="130"/>
                  </a:lnTo>
                  <a:lnTo>
                    <a:pt x="257" y="154"/>
                  </a:lnTo>
                  <a:lnTo>
                    <a:pt x="288" y="154"/>
                  </a:lnTo>
                  <a:lnTo>
                    <a:pt x="288" y="71"/>
                  </a:lnTo>
                  <a:lnTo>
                    <a:pt x="267" y="71"/>
                  </a:lnTo>
                  <a:lnTo>
                    <a:pt x="267" y="31"/>
                  </a:lnTo>
                  <a:lnTo>
                    <a:pt x="267" y="31"/>
                  </a:lnTo>
                  <a:lnTo>
                    <a:pt x="288" y="31"/>
                  </a:lnTo>
                  <a:lnTo>
                    <a:pt x="288" y="0"/>
                  </a:lnTo>
                  <a:close/>
                  <a:moveTo>
                    <a:pt x="227" y="213"/>
                  </a:moveTo>
                  <a:lnTo>
                    <a:pt x="257" y="213"/>
                  </a:lnTo>
                  <a:lnTo>
                    <a:pt x="257" y="194"/>
                  </a:lnTo>
                  <a:lnTo>
                    <a:pt x="227" y="194"/>
                  </a:lnTo>
                  <a:lnTo>
                    <a:pt x="227" y="213"/>
                  </a:lnTo>
                  <a:lnTo>
                    <a:pt x="227" y="213"/>
                  </a:lnTo>
                  <a:close/>
                  <a:moveTo>
                    <a:pt x="257" y="0"/>
                  </a:moveTo>
                  <a:lnTo>
                    <a:pt x="227" y="0"/>
                  </a:lnTo>
                  <a:lnTo>
                    <a:pt x="227" y="31"/>
                  </a:lnTo>
                  <a:lnTo>
                    <a:pt x="248" y="31"/>
                  </a:lnTo>
                  <a:lnTo>
                    <a:pt x="248" y="71"/>
                  </a:lnTo>
                  <a:lnTo>
                    <a:pt x="227" y="71"/>
                  </a:lnTo>
                  <a:lnTo>
                    <a:pt x="227" y="154"/>
                  </a:lnTo>
                  <a:lnTo>
                    <a:pt x="257" y="154"/>
                  </a:lnTo>
                  <a:lnTo>
                    <a:pt x="257" y="130"/>
                  </a:lnTo>
                  <a:lnTo>
                    <a:pt x="239" y="130"/>
                  </a:lnTo>
                  <a:lnTo>
                    <a:pt x="239" y="130"/>
                  </a:lnTo>
                  <a:lnTo>
                    <a:pt x="239" y="90"/>
                  </a:lnTo>
                  <a:lnTo>
                    <a:pt x="257" y="90"/>
                  </a:lnTo>
                  <a:lnTo>
                    <a:pt x="257" y="0"/>
                  </a:lnTo>
                  <a:close/>
                  <a:moveTo>
                    <a:pt x="198" y="213"/>
                  </a:moveTo>
                  <a:lnTo>
                    <a:pt x="227" y="213"/>
                  </a:lnTo>
                  <a:lnTo>
                    <a:pt x="227" y="194"/>
                  </a:lnTo>
                  <a:lnTo>
                    <a:pt x="198" y="194"/>
                  </a:lnTo>
                  <a:lnTo>
                    <a:pt x="198" y="213"/>
                  </a:lnTo>
                  <a:lnTo>
                    <a:pt x="198" y="213"/>
                  </a:lnTo>
                  <a:close/>
                  <a:moveTo>
                    <a:pt x="227" y="0"/>
                  </a:moveTo>
                  <a:lnTo>
                    <a:pt x="198" y="0"/>
                  </a:lnTo>
                  <a:lnTo>
                    <a:pt x="198" y="90"/>
                  </a:lnTo>
                  <a:lnTo>
                    <a:pt x="217" y="90"/>
                  </a:lnTo>
                  <a:lnTo>
                    <a:pt x="217" y="130"/>
                  </a:lnTo>
                  <a:lnTo>
                    <a:pt x="198" y="130"/>
                  </a:lnTo>
                  <a:lnTo>
                    <a:pt x="198" y="154"/>
                  </a:lnTo>
                  <a:lnTo>
                    <a:pt x="227" y="154"/>
                  </a:lnTo>
                  <a:lnTo>
                    <a:pt x="227" y="71"/>
                  </a:lnTo>
                  <a:lnTo>
                    <a:pt x="208" y="71"/>
                  </a:lnTo>
                  <a:lnTo>
                    <a:pt x="208" y="31"/>
                  </a:lnTo>
                  <a:lnTo>
                    <a:pt x="208" y="31"/>
                  </a:lnTo>
                  <a:lnTo>
                    <a:pt x="227" y="31"/>
                  </a:lnTo>
                  <a:lnTo>
                    <a:pt x="227" y="0"/>
                  </a:lnTo>
                  <a:close/>
                  <a:moveTo>
                    <a:pt x="168" y="213"/>
                  </a:moveTo>
                  <a:lnTo>
                    <a:pt x="198" y="213"/>
                  </a:lnTo>
                  <a:lnTo>
                    <a:pt x="198" y="194"/>
                  </a:lnTo>
                  <a:lnTo>
                    <a:pt x="168" y="194"/>
                  </a:lnTo>
                  <a:lnTo>
                    <a:pt x="168" y="213"/>
                  </a:lnTo>
                  <a:lnTo>
                    <a:pt x="168" y="213"/>
                  </a:lnTo>
                  <a:close/>
                  <a:moveTo>
                    <a:pt x="198" y="0"/>
                  </a:moveTo>
                  <a:lnTo>
                    <a:pt x="168" y="0"/>
                  </a:lnTo>
                  <a:lnTo>
                    <a:pt x="168" y="31"/>
                  </a:lnTo>
                  <a:lnTo>
                    <a:pt x="186" y="31"/>
                  </a:lnTo>
                  <a:lnTo>
                    <a:pt x="186" y="71"/>
                  </a:lnTo>
                  <a:lnTo>
                    <a:pt x="168" y="71"/>
                  </a:lnTo>
                  <a:lnTo>
                    <a:pt x="168" y="154"/>
                  </a:lnTo>
                  <a:lnTo>
                    <a:pt x="198" y="154"/>
                  </a:lnTo>
                  <a:lnTo>
                    <a:pt x="198" y="130"/>
                  </a:lnTo>
                  <a:lnTo>
                    <a:pt x="177" y="130"/>
                  </a:lnTo>
                  <a:lnTo>
                    <a:pt x="177" y="130"/>
                  </a:lnTo>
                  <a:lnTo>
                    <a:pt x="177" y="90"/>
                  </a:lnTo>
                  <a:lnTo>
                    <a:pt x="198" y="90"/>
                  </a:lnTo>
                  <a:lnTo>
                    <a:pt x="198" y="0"/>
                  </a:lnTo>
                  <a:close/>
                  <a:moveTo>
                    <a:pt x="137" y="213"/>
                  </a:moveTo>
                  <a:lnTo>
                    <a:pt x="168" y="213"/>
                  </a:lnTo>
                  <a:lnTo>
                    <a:pt x="168" y="194"/>
                  </a:lnTo>
                  <a:lnTo>
                    <a:pt x="137" y="194"/>
                  </a:lnTo>
                  <a:lnTo>
                    <a:pt x="137" y="213"/>
                  </a:lnTo>
                  <a:lnTo>
                    <a:pt x="137" y="213"/>
                  </a:lnTo>
                  <a:close/>
                  <a:moveTo>
                    <a:pt x="168" y="0"/>
                  </a:moveTo>
                  <a:lnTo>
                    <a:pt x="137" y="0"/>
                  </a:lnTo>
                  <a:lnTo>
                    <a:pt x="137" y="90"/>
                  </a:lnTo>
                  <a:lnTo>
                    <a:pt x="158" y="90"/>
                  </a:lnTo>
                  <a:lnTo>
                    <a:pt x="158" y="130"/>
                  </a:lnTo>
                  <a:lnTo>
                    <a:pt x="137" y="130"/>
                  </a:lnTo>
                  <a:lnTo>
                    <a:pt x="137" y="154"/>
                  </a:lnTo>
                  <a:lnTo>
                    <a:pt x="168" y="154"/>
                  </a:lnTo>
                  <a:lnTo>
                    <a:pt x="168" y="71"/>
                  </a:lnTo>
                  <a:lnTo>
                    <a:pt x="146" y="71"/>
                  </a:lnTo>
                  <a:lnTo>
                    <a:pt x="146" y="31"/>
                  </a:lnTo>
                  <a:lnTo>
                    <a:pt x="146" y="31"/>
                  </a:lnTo>
                  <a:lnTo>
                    <a:pt x="168" y="31"/>
                  </a:lnTo>
                  <a:lnTo>
                    <a:pt x="168" y="0"/>
                  </a:lnTo>
                  <a:close/>
                  <a:moveTo>
                    <a:pt x="106" y="213"/>
                  </a:moveTo>
                  <a:lnTo>
                    <a:pt x="137" y="213"/>
                  </a:lnTo>
                  <a:lnTo>
                    <a:pt x="137" y="194"/>
                  </a:lnTo>
                  <a:lnTo>
                    <a:pt x="106" y="194"/>
                  </a:lnTo>
                  <a:lnTo>
                    <a:pt x="106" y="213"/>
                  </a:lnTo>
                  <a:lnTo>
                    <a:pt x="106" y="213"/>
                  </a:lnTo>
                  <a:close/>
                  <a:moveTo>
                    <a:pt x="137" y="0"/>
                  </a:moveTo>
                  <a:lnTo>
                    <a:pt x="106" y="0"/>
                  </a:lnTo>
                  <a:lnTo>
                    <a:pt x="106" y="31"/>
                  </a:lnTo>
                  <a:lnTo>
                    <a:pt x="127" y="31"/>
                  </a:lnTo>
                  <a:lnTo>
                    <a:pt x="127" y="71"/>
                  </a:lnTo>
                  <a:lnTo>
                    <a:pt x="106" y="71"/>
                  </a:lnTo>
                  <a:lnTo>
                    <a:pt x="106" y="154"/>
                  </a:lnTo>
                  <a:lnTo>
                    <a:pt x="137" y="154"/>
                  </a:lnTo>
                  <a:lnTo>
                    <a:pt x="137" y="130"/>
                  </a:lnTo>
                  <a:lnTo>
                    <a:pt x="118" y="130"/>
                  </a:lnTo>
                  <a:lnTo>
                    <a:pt x="118" y="130"/>
                  </a:lnTo>
                  <a:lnTo>
                    <a:pt x="118" y="90"/>
                  </a:lnTo>
                  <a:lnTo>
                    <a:pt x="137" y="90"/>
                  </a:lnTo>
                  <a:lnTo>
                    <a:pt x="137" y="0"/>
                  </a:lnTo>
                  <a:close/>
                  <a:moveTo>
                    <a:pt x="78" y="213"/>
                  </a:moveTo>
                  <a:lnTo>
                    <a:pt x="106" y="213"/>
                  </a:lnTo>
                  <a:lnTo>
                    <a:pt x="106" y="194"/>
                  </a:lnTo>
                  <a:lnTo>
                    <a:pt x="78" y="194"/>
                  </a:lnTo>
                  <a:lnTo>
                    <a:pt x="78" y="213"/>
                  </a:lnTo>
                  <a:lnTo>
                    <a:pt x="78" y="213"/>
                  </a:lnTo>
                  <a:close/>
                  <a:moveTo>
                    <a:pt x="106" y="0"/>
                  </a:moveTo>
                  <a:lnTo>
                    <a:pt x="78" y="0"/>
                  </a:lnTo>
                  <a:lnTo>
                    <a:pt x="78" y="90"/>
                  </a:lnTo>
                  <a:lnTo>
                    <a:pt x="97" y="90"/>
                  </a:lnTo>
                  <a:lnTo>
                    <a:pt x="97" y="130"/>
                  </a:lnTo>
                  <a:lnTo>
                    <a:pt x="78" y="130"/>
                  </a:lnTo>
                  <a:lnTo>
                    <a:pt x="78" y="154"/>
                  </a:lnTo>
                  <a:lnTo>
                    <a:pt x="106" y="154"/>
                  </a:lnTo>
                  <a:lnTo>
                    <a:pt x="106" y="71"/>
                  </a:lnTo>
                  <a:lnTo>
                    <a:pt x="87" y="71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106" y="31"/>
                  </a:lnTo>
                  <a:lnTo>
                    <a:pt x="106" y="0"/>
                  </a:lnTo>
                  <a:close/>
                  <a:moveTo>
                    <a:pt x="47" y="213"/>
                  </a:moveTo>
                  <a:lnTo>
                    <a:pt x="78" y="213"/>
                  </a:lnTo>
                  <a:lnTo>
                    <a:pt x="78" y="194"/>
                  </a:lnTo>
                  <a:lnTo>
                    <a:pt x="78" y="154"/>
                  </a:lnTo>
                  <a:lnTo>
                    <a:pt x="78" y="130"/>
                  </a:lnTo>
                  <a:lnTo>
                    <a:pt x="56" y="130"/>
                  </a:lnTo>
                  <a:lnTo>
                    <a:pt x="56" y="130"/>
                  </a:lnTo>
                  <a:lnTo>
                    <a:pt x="56" y="90"/>
                  </a:lnTo>
                  <a:lnTo>
                    <a:pt x="78" y="90"/>
                  </a:lnTo>
                  <a:lnTo>
                    <a:pt x="78" y="0"/>
                  </a:lnTo>
                  <a:lnTo>
                    <a:pt x="47" y="0"/>
                  </a:lnTo>
                  <a:lnTo>
                    <a:pt x="47" y="31"/>
                  </a:lnTo>
                  <a:lnTo>
                    <a:pt x="66" y="31"/>
                  </a:lnTo>
                  <a:lnTo>
                    <a:pt x="66" y="71"/>
                  </a:lnTo>
                  <a:lnTo>
                    <a:pt x="47" y="71"/>
                  </a:lnTo>
                  <a:lnTo>
                    <a:pt x="47" y="213"/>
                  </a:lnTo>
                  <a:close/>
                  <a:moveTo>
                    <a:pt x="0" y="213"/>
                  </a:moveTo>
                  <a:lnTo>
                    <a:pt x="47" y="213"/>
                  </a:lnTo>
                  <a:lnTo>
                    <a:pt x="47" y="71"/>
                  </a:lnTo>
                  <a:lnTo>
                    <a:pt x="26" y="7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47" y="31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2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3" name="Freeform 175"/>
            <p:cNvSpPr>
              <a:spLocks/>
            </p:cNvSpPr>
            <p:nvPr/>
          </p:nvSpPr>
          <p:spPr bwMode="auto">
            <a:xfrm>
              <a:off x="-2574925" y="2665412"/>
              <a:ext cx="420688" cy="101600"/>
            </a:xfrm>
            <a:custGeom>
              <a:avLst/>
              <a:gdLst>
                <a:gd name="T0" fmla="*/ 0 w 112"/>
                <a:gd name="T1" fmla="*/ 13 h 27"/>
                <a:gd name="T2" fmla="*/ 8 w 112"/>
                <a:gd name="T3" fmla="*/ 27 h 27"/>
                <a:gd name="T4" fmla="*/ 56 w 112"/>
                <a:gd name="T5" fmla="*/ 16 h 27"/>
                <a:gd name="T6" fmla="*/ 104 w 112"/>
                <a:gd name="T7" fmla="*/ 27 h 27"/>
                <a:gd name="T8" fmla="*/ 112 w 112"/>
                <a:gd name="T9" fmla="*/ 13 h 27"/>
                <a:gd name="T10" fmla="*/ 56 w 112"/>
                <a:gd name="T11" fmla="*/ 0 h 27"/>
                <a:gd name="T12" fmla="*/ 0 w 112"/>
                <a:gd name="T13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7">
                  <a:moveTo>
                    <a:pt x="0" y="13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21" y="20"/>
                    <a:pt x="38" y="16"/>
                    <a:pt x="56" y="16"/>
                  </a:cubicBezTo>
                  <a:cubicBezTo>
                    <a:pt x="74" y="16"/>
                    <a:pt x="91" y="20"/>
                    <a:pt x="104" y="27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96" y="5"/>
                    <a:pt x="76" y="0"/>
                    <a:pt x="56" y="0"/>
                  </a:cubicBezTo>
                  <a:cubicBezTo>
                    <a:pt x="36" y="0"/>
                    <a:pt x="16" y="5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4" name="Freeform 176"/>
            <p:cNvSpPr>
              <a:spLocks/>
            </p:cNvSpPr>
            <p:nvPr/>
          </p:nvSpPr>
          <p:spPr bwMode="auto">
            <a:xfrm>
              <a:off x="-2646363" y="2552700"/>
              <a:ext cx="563563" cy="117475"/>
            </a:xfrm>
            <a:custGeom>
              <a:avLst/>
              <a:gdLst>
                <a:gd name="T0" fmla="*/ 150 w 150"/>
                <a:gd name="T1" fmla="*/ 17 h 31"/>
                <a:gd name="T2" fmla="*/ 75 w 150"/>
                <a:gd name="T3" fmla="*/ 0 h 31"/>
                <a:gd name="T4" fmla="*/ 0 w 150"/>
                <a:gd name="T5" fmla="*/ 17 h 31"/>
                <a:gd name="T6" fmla="*/ 8 w 150"/>
                <a:gd name="T7" fmla="*/ 31 h 31"/>
                <a:gd name="T8" fmla="*/ 75 w 150"/>
                <a:gd name="T9" fmla="*/ 15 h 31"/>
                <a:gd name="T10" fmla="*/ 142 w 150"/>
                <a:gd name="T11" fmla="*/ 31 h 31"/>
                <a:gd name="T12" fmla="*/ 150 w 150"/>
                <a:gd name="T13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31">
                  <a:moveTo>
                    <a:pt x="150" y="17"/>
                  </a:moveTo>
                  <a:cubicBezTo>
                    <a:pt x="129" y="6"/>
                    <a:pt x="102" y="0"/>
                    <a:pt x="75" y="0"/>
                  </a:cubicBezTo>
                  <a:cubicBezTo>
                    <a:pt x="48" y="0"/>
                    <a:pt x="21" y="6"/>
                    <a:pt x="0" y="17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27" y="21"/>
                    <a:pt x="50" y="15"/>
                    <a:pt x="75" y="15"/>
                  </a:cubicBezTo>
                  <a:cubicBezTo>
                    <a:pt x="100" y="15"/>
                    <a:pt x="123" y="21"/>
                    <a:pt x="142" y="31"/>
                  </a:cubicBezTo>
                  <a:lnTo>
                    <a:pt x="15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5" name="Freeform 177"/>
            <p:cNvSpPr>
              <a:spLocks/>
            </p:cNvSpPr>
            <p:nvPr/>
          </p:nvSpPr>
          <p:spPr bwMode="auto">
            <a:xfrm>
              <a:off x="-4422775" y="5965825"/>
              <a:ext cx="130175" cy="195263"/>
            </a:xfrm>
            <a:custGeom>
              <a:avLst/>
              <a:gdLst>
                <a:gd name="T0" fmla="*/ 25 w 35"/>
                <a:gd name="T1" fmla="*/ 49 h 52"/>
                <a:gd name="T2" fmla="*/ 30 w 35"/>
                <a:gd name="T3" fmla="*/ 41 h 52"/>
                <a:gd name="T4" fmla="*/ 10 w 35"/>
                <a:gd name="T5" fmla="*/ 8 h 52"/>
                <a:gd name="T6" fmla="*/ 5 w 35"/>
                <a:gd name="T7" fmla="*/ 0 h 52"/>
                <a:gd name="T8" fmla="*/ 0 w 35"/>
                <a:gd name="T9" fmla="*/ 9 h 52"/>
                <a:gd name="T10" fmla="*/ 25 w 35"/>
                <a:gd name="T11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52">
                  <a:moveTo>
                    <a:pt x="25" y="49"/>
                  </a:moveTo>
                  <a:cubicBezTo>
                    <a:pt x="31" y="52"/>
                    <a:pt x="35" y="44"/>
                    <a:pt x="30" y="41"/>
                  </a:cubicBezTo>
                  <a:cubicBezTo>
                    <a:pt x="18" y="34"/>
                    <a:pt x="10" y="21"/>
                    <a:pt x="10" y="8"/>
                  </a:cubicBezTo>
                  <a:cubicBezTo>
                    <a:pt x="8" y="5"/>
                    <a:pt x="6" y="3"/>
                    <a:pt x="5" y="0"/>
                  </a:cubicBezTo>
                  <a:cubicBezTo>
                    <a:pt x="4" y="3"/>
                    <a:pt x="2" y="6"/>
                    <a:pt x="0" y="9"/>
                  </a:cubicBezTo>
                  <a:cubicBezTo>
                    <a:pt x="1" y="25"/>
                    <a:pt x="11" y="41"/>
                    <a:pt x="2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6" name="Freeform 178"/>
            <p:cNvSpPr>
              <a:spLocks/>
            </p:cNvSpPr>
            <p:nvPr/>
          </p:nvSpPr>
          <p:spPr bwMode="auto">
            <a:xfrm>
              <a:off x="-4333875" y="5613400"/>
              <a:ext cx="206375" cy="198438"/>
            </a:xfrm>
            <a:custGeom>
              <a:avLst/>
              <a:gdLst>
                <a:gd name="T0" fmla="*/ 50 w 55"/>
                <a:gd name="T1" fmla="*/ 17 h 53"/>
                <a:gd name="T2" fmla="*/ 26 w 55"/>
                <a:gd name="T3" fmla="*/ 0 h 53"/>
                <a:gd name="T4" fmla="*/ 20 w 55"/>
                <a:gd name="T5" fmla="*/ 1 h 53"/>
                <a:gd name="T6" fmla="*/ 0 w 55"/>
                <a:gd name="T7" fmla="*/ 13 h 53"/>
                <a:gd name="T8" fmla="*/ 6 w 55"/>
                <a:gd name="T9" fmla="*/ 18 h 53"/>
                <a:gd name="T10" fmla="*/ 16 w 55"/>
                <a:gd name="T11" fmla="*/ 14 h 53"/>
                <a:gd name="T12" fmla="*/ 20 w 55"/>
                <a:gd name="T13" fmla="*/ 14 h 53"/>
                <a:gd name="T14" fmla="*/ 34 w 55"/>
                <a:gd name="T15" fmla="*/ 23 h 53"/>
                <a:gd name="T16" fmla="*/ 26 w 55"/>
                <a:gd name="T17" fmla="*/ 41 h 53"/>
                <a:gd name="T18" fmla="*/ 15 w 55"/>
                <a:gd name="T19" fmla="*/ 45 h 53"/>
                <a:gd name="T20" fmla="*/ 14 w 55"/>
                <a:gd name="T21" fmla="*/ 52 h 53"/>
                <a:gd name="T22" fmla="*/ 21 w 55"/>
                <a:gd name="T23" fmla="*/ 53 h 53"/>
                <a:gd name="T24" fmla="*/ 38 w 55"/>
                <a:gd name="T25" fmla="*/ 49 h 53"/>
                <a:gd name="T26" fmla="*/ 50 w 55"/>
                <a:gd name="T27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3">
                  <a:moveTo>
                    <a:pt x="50" y="17"/>
                  </a:moveTo>
                  <a:cubicBezTo>
                    <a:pt x="46" y="6"/>
                    <a:pt x="36" y="0"/>
                    <a:pt x="26" y="0"/>
                  </a:cubicBezTo>
                  <a:cubicBezTo>
                    <a:pt x="24" y="0"/>
                    <a:pt x="22" y="0"/>
                    <a:pt x="20" y="1"/>
                  </a:cubicBezTo>
                  <a:cubicBezTo>
                    <a:pt x="13" y="2"/>
                    <a:pt x="6" y="7"/>
                    <a:pt x="0" y="13"/>
                  </a:cubicBezTo>
                  <a:cubicBezTo>
                    <a:pt x="2" y="15"/>
                    <a:pt x="4" y="17"/>
                    <a:pt x="6" y="18"/>
                  </a:cubicBezTo>
                  <a:cubicBezTo>
                    <a:pt x="9" y="16"/>
                    <a:pt x="13" y="15"/>
                    <a:pt x="16" y="14"/>
                  </a:cubicBezTo>
                  <a:cubicBezTo>
                    <a:pt x="17" y="14"/>
                    <a:pt x="18" y="14"/>
                    <a:pt x="20" y="14"/>
                  </a:cubicBezTo>
                  <a:cubicBezTo>
                    <a:pt x="26" y="14"/>
                    <a:pt x="32" y="17"/>
                    <a:pt x="34" y="23"/>
                  </a:cubicBezTo>
                  <a:cubicBezTo>
                    <a:pt x="36" y="30"/>
                    <a:pt x="33" y="37"/>
                    <a:pt x="26" y="41"/>
                  </a:cubicBezTo>
                  <a:cubicBezTo>
                    <a:pt x="23" y="43"/>
                    <a:pt x="19" y="44"/>
                    <a:pt x="15" y="45"/>
                  </a:cubicBezTo>
                  <a:cubicBezTo>
                    <a:pt x="15" y="47"/>
                    <a:pt x="15" y="50"/>
                    <a:pt x="14" y="52"/>
                  </a:cubicBezTo>
                  <a:cubicBezTo>
                    <a:pt x="16" y="53"/>
                    <a:pt x="19" y="53"/>
                    <a:pt x="21" y="53"/>
                  </a:cubicBezTo>
                  <a:cubicBezTo>
                    <a:pt x="27" y="53"/>
                    <a:pt x="33" y="52"/>
                    <a:pt x="38" y="49"/>
                  </a:cubicBezTo>
                  <a:cubicBezTo>
                    <a:pt x="49" y="43"/>
                    <a:pt x="55" y="29"/>
                    <a:pt x="5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7" name="Freeform 179"/>
            <p:cNvSpPr>
              <a:spLocks/>
            </p:cNvSpPr>
            <p:nvPr/>
          </p:nvSpPr>
          <p:spPr bwMode="auto">
            <a:xfrm>
              <a:off x="-4521200" y="5489575"/>
              <a:ext cx="198438" cy="176213"/>
            </a:xfrm>
            <a:custGeom>
              <a:avLst/>
              <a:gdLst>
                <a:gd name="T0" fmla="*/ 52 w 53"/>
                <a:gd name="T1" fmla="*/ 22 h 47"/>
                <a:gd name="T2" fmla="*/ 27 w 53"/>
                <a:gd name="T3" fmla="*/ 0 h 47"/>
                <a:gd name="T4" fmla="*/ 25 w 53"/>
                <a:gd name="T5" fmla="*/ 1 h 47"/>
                <a:gd name="T6" fmla="*/ 1 w 53"/>
                <a:gd name="T7" fmla="*/ 24 h 47"/>
                <a:gd name="T8" fmla="*/ 7 w 53"/>
                <a:gd name="T9" fmla="*/ 47 h 47"/>
                <a:gd name="T10" fmla="*/ 13 w 53"/>
                <a:gd name="T11" fmla="*/ 43 h 47"/>
                <a:gd name="T12" fmla="*/ 12 w 53"/>
                <a:gd name="T13" fmla="*/ 32 h 47"/>
                <a:gd name="T14" fmla="*/ 26 w 53"/>
                <a:gd name="T15" fmla="*/ 18 h 47"/>
                <a:gd name="T16" fmla="*/ 27 w 53"/>
                <a:gd name="T17" fmla="*/ 18 h 47"/>
                <a:gd name="T18" fmla="*/ 41 w 53"/>
                <a:gd name="T19" fmla="*/ 31 h 47"/>
                <a:gd name="T20" fmla="*/ 41 w 53"/>
                <a:gd name="T21" fmla="*/ 42 h 47"/>
                <a:gd name="T22" fmla="*/ 48 w 53"/>
                <a:gd name="T23" fmla="*/ 45 h 47"/>
                <a:gd name="T24" fmla="*/ 52 w 53"/>
                <a:gd name="T25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47">
                  <a:moveTo>
                    <a:pt x="52" y="22"/>
                  </a:moveTo>
                  <a:cubicBezTo>
                    <a:pt x="50" y="10"/>
                    <a:pt x="40" y="0"/>
                    <a:pt x="27" y="0"/>
                  </a:cubicBezTo>
                  <a:cubicBezTo>
                    <a:pt x="26" y="0"/>
                    <a:pt x="26" y="0"/>
                    <a:pt x="25" y="1"/>
                  </a:cubicBezTo>
                  <a:cubicBezTo>
                    <a:pt x="12" y="1"/>
                    <a:pt x="2" y="12"/>
                    <a:pt x="1" y="24"/>
                  </a:cubicBezTo>
                  <a:cubicBezTo>
                    <a:pt x="0" y="32"/>
                    <a:pt x="2" y="40"/>
                    <a:pt x="7" y="47"/>
                  </a:cubicBezTo>
                  <a:cubicBezTo>
                    <a:pt x="9" y="46"/>
                    <a:pt x="11" y="44"/>
                    <a:pt x="13" y="43"/>
                  </a:cubicBezTo>
                  <a:cubicBezTo>
                    <a:pt x="12" y="39"/>
                    <a:pt x="12" y="35"/>
                    <a:pt x="12" y="32"/>
                  </a:cubicBezTo>
                  <a:cubicBezTo>
                    <a:pt x="13" y="24"/>
                    <a:pt x="19" y="18"/>
                    <a:pt x="26" y="18"/>
                  </a:cubicBezTo>
                  <a:cubicBezTo>
                    <a:pt x="26" y="18"/>
                    <a:pt x="26" y="18"/>
                    <a:pt x="27" y="18"/>
                  </a:cubicBezTo>
                  <a:cubicBezTo>
                    <a:pt x="34" y="18"/>
                    <a:pt x="39" y="23"/>
                    <a:pt x="41" y="31"/>
                  </a:cubicBezTo>
                  <a:cubicBezTo>
                    <a:pt x="42" y="34"/>
                    <a:pt x="42" y="38"/>
                    <a:pt x="41" y="42"/>
                  </a:cubicBezTo>
                  <a:cubicBezTo>
                    <a:pt x="44" y="43"/>
                    <a:pt x="46" y="44"/>
                    <a:pt x="48" y="45"/>
                  </a:cubicBezTo>
                  <a:cubicBezTo>
                    <a:pt x="52" y="37"/>
                    <a:pt x="53" y="29"/>
                    <a:pt x="5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8" name="Freeform 180"/>
            <p:cNvSpPr>
              <a:spLocks/>
            </p:cNvSpPr>
            <p:nvPr/>
          </p:nvSpPr>
          <p:spPr bwMode="auto">
            <a:xfrm>
              <a:off x="-4452938" y="5737225"/>
              <a:ext cx="77788" cy="79375"/>
            </a:xfrm>
            <a:custGeom>
              <a:avLst/>
              <a:gdLst>
                <a:gd name="T0" fmla="*/ 11 w 21"/>
                <a:gd name="T1" fmla="*/ 0 h 21"/>
                <a:gd name="T2" fmla="*/ 11 w 21"/>
                <a:gd name="T3" fmla="*/ 0 h 21"/>
                <a:gd name="T4" fmla="*/ 0 w 21"/>
                <a:gd name="T5" fmla="*/ 10 h 21"/>
                <a:gd name="T6" fmla="*/ 11 w 21"/>
                <a:gd name="T7" fmla="*/ 21 h 21"/>
                <a:gd name="T8" fmla="*/ 11 w 21"/>
                <a:gd name="T9" fmla="*/ 21 h 21"/>
                <a:gd name="T10" fmla="*/ 21 w 21"/>
                <a:gd name="T11" fmla="*/ 10 h 21"/>
                <a:gd name="T12" fmla="*/ 11 w 21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1" y="4"/>
                    <a:pt x="0" y="10"/>
                  </a:cubicBezTo>
                  <a:cubicBezTo>
                    <a:pt x="0" y="16"/>
                    <a:pt x="5" y="20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6" y="21"/>
                    <a:pt x="21" y="16"/>
                    <a:pt x="21" y="10"/>
                  </a:cubicBezTo>
                  <a:cubicBezTo>
                    <a:pt x="21" y="5"/>
                    <a:pt x="17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9" name="Freeform 181"/>
            <p:cNvSpPr>
              <a:spLocks noEditPoints="1"/>
            </p:cNvSpPr>
            <p:nvPr/>
          </p:nvSpPr>
          <p:spPr bwMode="auto">
            <a:xfrm>
              <a:off x="-4532313" y="5654675"/>
              <a:ext cx="239713" cy="239713"/>
            </a:xfrm>
            <a:custGeom>
              <a:avLst/>
              <a:gdLst>
                <a:gd name="T0" fmla="*/ 33 w 64"/>
                <a:gd name="T1" fmla="*/ 0 h 64"/>
                <a:gd name="T2" fmla="*/ 32 w 64"/>
                <a:gd name="T3" fmla="*/ 0 h 64"/>
                <a:gd name="T4" fmla="*/ 32 w 64"/>
                <a:gd name="T5" fmla="*/ 11 h 64"/>
                <a:gd name="T6" fmla="*/ 32 w 64"/>
                <a:gd name="T7" fmla="*/ 11 h 64"/>
                <a:gd name="T8" fmla="*/ 53 w 64"/>
                <a:gd name="T9" fmla="*/ 33 h 64"/>
                <a:gd name="T10" fmla="*/ 53 w 64"/>
                <a:gd name="T11" fmla="*/ 33 h 64"/>
                <a:gd name="T12" fmla="*/ 32 w 64"/>
                <a:gd name="T13" fmla="*/ 53 h 64"/>
                <a:gd name="T14" fmla="*/ 32 w 64"/>
                <a:gd name="T15" fmla="*/ 53 h 64"/>
                <a:gd name="T16" fmla="*/ 32 w 64"/>
                <a:gd name="T17" fmla="*/ 64 h 64"/>
                <a:gd name="T18" fmla="*/ 32 w 64"/>
                <a:gd name="T19" fmla="*/ 64 h 64"/>
                <a:gd name="T20" fmla="*/ 64 w 64"/>
                <a:gd name="T21" fmla="*/ 33 h 64"/>
                <a:gd name="T22" fmla="*/ 33 w 64"/>
                <a:gd name="T23" fmla="*/ 0 h 64"/>
                <a:gd name="T24" fmla="*/ 32 w 64"/>
                <a:gd name="T25" fmla="*/ 0 h 64"/>
                <a:gd name="T26" fmla="*/ 32 w 64"/>
                <a:gd name="T27" fmla="*/ 0 h 64"/>
                <a:gd name="T28" fmla="*/ 0 w 64"/>
                <a:gd name="T29" fmla="*/ 31 h 64"/>
                <a:gd name="T30" fmla="*/ 31 w 64"/>
                <a:gd name="T31" fmla="*/ 64 h 64"/>
                <a:gd name="T32" fmla="*/ 32 w 64"/>
                <a:gd name="T33" fmla="*/ 64 h 64"/>
                <a:gd name="T34" fmla="*/ 32 w 64"/>
                <a:gd name="T35" fmla="*/ 53 h 64"/>
                <a:gd name="T36" fmla="*/ 31 w 64"/>
                <a:gd name="T37" fmla="*/ 53 h 64"/>
                <a:gd name="T38" fmla="*/ 11 w 64"/>
                <a:gd name="T39" fmla="*/ 32 h 64"/>
                <a:gd name="T40" fmla="*/ 32 w 64"/>
                <a:gd name="T41" fmla="*/ 11 h 64"/>
                <a:gd name="T42" fmla="*/ 32 w 64"/>
                <a:gd name="T43" fmla="*/ 11 h 64"/>
                <a:gd name="T44" fmla="*/ 32 w 64"/>
                <a:gd name="T4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" h="64">
                  <a:moveTo>
                    <a:pt x="33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44" y="11"/>
                    <a:pt x="53" y="21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44"/>
                    <a:pt x="43" y="53"/>
                    <a:pt x="32" y="5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49" y="64"/>
                    <a:pt x="63" y="50"/>
                    <a:pt x="64" y="33"/>
                  </a:cubicBezTo>
                  <a:cubicBezTo>
                    <a:pt x="64" y="15"/>
                    <a:pt x="50" y="1"/>
                    <a:pt x="33" y="0"/>
                  </a:cubicBezTo>
                  <a:close/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1" y="14"/>
                    <a:pt x="0" y="31"/>
                  </a:cubicBezTo>
                  <a:cubicBezTo>
                    <a:pt x="0" y="49"/>
                    <a:pt x="14" y="64"/>
                    <a:pt x="31" y="64"/>
                  </a:cubicBezTo>
                  <a:cubicBezTo>
                    <a:pt x="31" y="64"/>
                    <a:pt x="32" y="64"/>
                    <a:pt x="32" y="64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20" y="53"/>
                    <a:pt x="10" y="43"/>
                    <a:pt x="11" y="32"/>
                  </a:cubicBezTo>
                  <a:cubicBezTo>
                    <a:pt x="11" y="20"/>
                    <a:pt x="20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0" name="Freeform 182"/>
            <p:cNvSpPr>
              <a:spLocks/>
            </p:cNvSpPr>
            <p:nvPr/>
          </p:nvSpPr>
          <p:spPr bwMode="auto">
            <a:xfrm>
              <a:off x="-4625975" y="5827713"/>
              <a:ext cx="214313" cy="201613"/>
            </a:xfrm>
            <a:custGeom>
              <a:avLst/>
              <a:gdLst>
                <a:gd name="T0" fmla="*/ 27 w 57"/>
                <a:gd name="T1" fmla="*/ 7 h 54"/>
                <a:gd name="T2" fmla="*/ 23 w 57"/>
                <a:gd name="T3" fmla="*/ 0 h 54"/>
                <a:gd name="T4" fmla="*/ 5 w 57"/>
                <a:gd name="T5" fmla="*/ 17 h 54"/>
                <a:gd name="T6" fmla="*/ 15 w 57"/>
                <a:gd name="T7" fmla="*/ 50 h 54"/>
                <a:gd name="T8" fmla="*/ 29 w 57"/>
                <a:gd name="T9" fmla="*/ 54 h 54"/>
                <a:gd name="T10" fmla="*/ 48 w 57"/>
                <a:gd name="T11" fmla="*/ 46 h 54"/>
                <a:gd name="T12" fmla="*/ 57 w 57"/>
                <a:gd name="T13" fmla="*/ 23 h 54"/>
                <a:gd name="T14" fmla="*/ 56 w 57"/>
                <a:gd name="T15" fmla="*/ 23 h 54"/>
                <a:gd name="T16" fmla="*/ 56 w 57"/>
                <a:gd name="T17" fmla="*/ 23 h 54"/>
                <a:gd name="T18" fmla="*/ 50 w 57"/>
                <a:gd name="T19" fmla="*/ 22 h 54"/>
                <a:gd name="T20" fmla="*/ 44 w 57"/>
                <a:gd name="T21" fmla="*/ 32 h 54"/>
                <a:gd name="T22" fmla="*/ 31 w 57"/>
                <a:gd name="T23" fmla="*/ 38 h 54"/>
                <a:gd name="T24" fmla="*/ 24 w 57"/>
                <a:gd name="T25" fmla="*/ 36 h 54"/>
                <a:gd name="T26" fmla="*/ 20 w 57"/>
                <a:gd name="T27" fmla="*/ 16 h 54"/>
                <a:gd name="T28" fmla="*/ 27 w 57"/>
                <a:gd name="T29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54">
                  <a:moveTo>
                    <a:pt x="27" y="7"/>
                  </a:moveTo>
                  <a:cubicBezTo>
                    <a:pt x="25" y="5"/>
                    <a:pt x="24" y="2"/>
                    <a:pt x="23" y="0"/>
                  </a:cubicBezTo>
                  <a:cubicBezTo>
                    <a:pt x="15" y="5"/>
                    <a:pt x="9" y="10"/>
                    <a:pt x="5" y="17"/>
                  </a:cubicBezTo>
                  <a:cubicBezTo>
                    <a:pt x="0" y="28"/>
                    <a:pt x="3" y="43"/>
                    <a:pt x="15" y="50"/>
                  </a:cubicBezTo>
                  <a:cubicBezTo>
                    <a:pt x="19" y="53"/>
                    <a:pt x="24" y="54"/>
                    <a:pt x="29" y="54"/>
                  </a:cubicBezTo>
                  <a:cubicBezTo>
                    <a:pt x="36" y="54"/>
                    <a:pt x="43" y="51"/>
                    <a:pt x="48" y="46"/>
                  </a:cubicBezTo>
                  <a:cubicBezTo>
                    <a:pt x="54" y="40"/>
                    <a:pt x="56" y="32"/>
                    <a:pt x="57" y="23"/>
                  </a:cubicBezTo>
                  <a:cubicBezTo>
                    <a:pt x="57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4" y="23"/>
                    <a:pt x="52" y="22"/>
                    <a:pt x="50" y="22"/>
                  </a:cubicBezTo>
                  <a:cubicBezTo>
                    <a:pt x="48" y="26"/>
                    <a:pt x="46" y="30"/>
                    <a:pt x="44" y="32"/>
                  </a:cubicBezTo>
                  <a:cubicBezTo>
                    <a:pt x="40" y="36"/>
                    <a:pt x="36" y="38"/>
                    <a:pt x="31" y="38"/>
                  </a:cubicBezTo>
                  <a:cubicBezTo>
                    <a:pt x="29" y="38"/>
                    <a:pt x="26" y="37"/>
                    <a:pt x="24" y="36"/>
                  </a:cubicBezTo>
                  <a:cubicBezTo>
                    <a:pt x="18" y="32"/>
                    <a:pt x="16" y="24"/>
                    <a:pt x="20" y="16"/>
                  </a:cubicBezTo>
                  <a:cubicBezTo>
                    <a:pt x="21" y="13"/>
                    <a:pt x="23" y="10"/>
                    <a:pt x="2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1" name="Freeform 183"/>
            <p:cNvSpPr>
              <a:spLocks/>
            </p:cNvSpPr>
            <p:nvPr/>
          </p:nvSpPr>
          <p:spPr bwMode="auto">
            <a:xfrm>
              <a:off x="-4405313" y="5816600"/>
              <a:ext cx="219075" cy="206375"/>
            </a:xfrm>
            <a:custGeom>
              <a:avLst/>
              <a:gdLst>
                <a:gd name="T0" fmla="*/ 45 w 58"/>
                <a:gd name="T1" fmla="*/ 49 h 55"/>
                <a:gd name="T2" fmla="*/ 51 w 58"/>
                <a:gd name="T3" fmla="*/ 16 h 55"/>
                <a:gd name="T4" fmla="*/ 33 w 58"/>
                <a:gd name="T5" fmla="*/ 0 h 55"/>
                <a:gd name="T6" fmla="*/ 30 w 58"/>
                <a:gd name="T7" fmla="*/ 7 h 55"/>
                <a:gd name="T8" fmla="*/ 37 w 58"/>
                <a:gd name="T9" fmla="*/ 16 h 55"/>
                <a:gd name="T10" fmla="*/ 34 w 58"/>
                <a:gd name="T11" fmla="*/ 36 h 55"/>
                <a:gd name="T12" fmla="*/ 26 w 58"/>
                <a:gd name="T13" fmla="*/ 39 h 55"/>
                <a:gd name="T14" fmla="*/ 15 w 58"/>
                <a:gd name="T15" fmla="*/ 34 h 55"/>
                <a:gd name="T16" fmla="*/ 7 w 58"/>
                <a:gd name="T17" fmla="*/ 24 h 55"/>
                <a:gd name="T18" fmla="*/ 0 w 58"/>
                <a:gd name="T19" fmla="*/ 26 h 55"/>
                <a:gd name="T20" fmla="*/ 3 w 58"/>
                <a:gd name="T21" fmla="*/ 37 h 55"/>
                <a:gd name="T22" fmla="*/ 5 w 58"/>
                <a:gd name="T23" fmla="*/ 39 h 55"/>
                <a:gd name="T24" fmla="*/ 11 w 58"/>
                <a:gd name="T25" fmla="*/ 48 h 55"/>
                <a:gd name="T26" fmla="*/ 29 w 58"/>
                <a:gd name="T27" fmla="*/ 55 h 55"/>
                <a:gd name="T28" fmla="*/ 45 w 58"/>
                <a:gd name="T29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55">
                  <a:moveTo>
                    <a:pt x="45" y="49"/>
                  </a:moveTo>
                  <a:cubicBezTo>
                    <a:pt x="56" y="41"/>
                    <a:pt x="58" y="26"/>
                    <a:pt x="51" y="16"/>
                  </a:cubicBezTo>
                  <a:cubicBezTo>
                    <a:pt x="47" y="9"/>
                    <a:pt x="41" y="4"/>
                    <a:pt x="33" y="0"/>
                  </a:cubicBezTo>
                  <a:cubicBezTo>
                    <a:pt x="32" y="3"/>
                    <a:pt x="31" y="5"/>
                    <a:pt x="30" y="7"/>
                  </a:cubicBezTo>
                  <a:cubicBezTo>
                    <a:pt x="33" y="10"/>
                    <a:pt x="35" y="13"/>
                    <a:pt x="37" y="16"/>
                  </a:cubicBezTo>
                  <a:cubicBezTo>
                    <a:pt x="41" y="23"/>
                    <a:pt x="40" y="31"/>
                    <a:pt x="34" y="36"/>
                  </a:cubicBezTo>
                  <a:cubicBezTo>
                    <a:pt x="32" y="38"/>
                    <a:pt x="29" y="39"/>
                    <a:pt x="26" y="39"/>
                  </a:cubicBezTo>
                  <a:cubicBezTo>
                    <a:pt x="22" y="39"/>
                    <a:pt x="18" y="37"/>
                    <a:pt x="15" y="34"/>
                  </a:cubicBezTo>
                  <a:cubicBezTo>
                    <a:pt x="12" y="32"/>
                    <a:pt x="9" y="28"/>
                    <a:pt x="7" y="24"/>
                  </a:cubicBezTo>
                  <a:cubicBezTo>
                    <a:pt x="5" y="25"/>
                    <a:pt x="3" y="25"/>
                    <a:pt x="0" y="26"/>
                  </a:cubicBezTo>
                  <a:cubicBezTo>
                    <a:pt x="1" y="30"/>
                    <a:pt x="2" y="33"/>
                    <a:pt x="3" y="37"/>
                  </a:cubicBezTo>
                  <a:cubicBezTo>
                    <a:pt x="4" y="38"/>
                    <a:pt x="4" y="38"/>
                    <a:pt x="5" y="39"/>
                  </a:cubicBezTo>
                  <a:cubicBezTo>
                    <a:pt x="6" y="43"/>
                    <a:pt x="8" y="45"/>
                    <a:pt x="11" y="48"/>
                  </a:cubicBezTo>
                  <a:cubicBezTo>
                    <a:pt x="16" y="52"/>
                    <a:pt x="22" y="55"/>
                    <a:pt x="29" y="55"/>
                  </a:cubicBezTo>
                  <a:cubicBezTo>
                    <a:pt x="34" y="55"/>
                    <a:pt x="40" y="53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2" name="Freeform 184"/>
            <p:cNvSpPr>
              <a:spLocks/>
            </p:cNvSpPr>
            <p:nvPr/>
          </p:nvSpPr>
          <p:spPr bwMode="auto">
            <a:xfrm>
              <a:off x="-4702175" y="5627688"/>
              <a:ext cx="200025" cy="200025"/>
            </a:xfrm>
            <a:custGeom>
              <a:avLst/>
              <a:gdLst>
                <a:gd name="T0" fmla="*/ 18 w 53"/>
                <a:gd name="T1" fmla="*/ 50 h 53"/>
                <a:gd name="T2" fmla="*/ 31 w 53"/>
                <a:gd name="T3" fmla="*/ 53 h 53"/>
                <a:gd name="T4" fmla="*/ 43 w 53"/>
                <a:gd name="T5" fmla="*/ 51 h 53"/>
                <a:gd name="T6" fmla="*/ 41 w 53"/>
                <a:gd name="T7" fmla="*/ 44 h 53"/>
                <a:gd name="T8" fmla="*/ 29 w 53"/>
                <a:gd name="T9" fmla="*/ 41 h 53"/>
                <a:gd name="T10" fmla="*/ 20 w 53"/>
                <a:gd name="T11" fmla="*/ 24 h 53"/>
                <a:gd name="T12" fmla="*/ 35 w 53"/>
                <a:gd name="T13" fmla="*/ 13 h 53"/>
                <a:gd name="T14" fmla="*/ 37 w 53"/>
                <a:gd name="T15" fmla="*/ 14 h 53"/>
                <a:gd name="T16" fmla="*/ 48 w 53"/>
                <a:gd name="T17" fmla="*/ 17 h 53"/>
                <a:gd name="T18" fmla="*/ 53 w 53"/>
                <a:gd name="T19" fmla="*/ 12 h 53"/>
                <a:gd name="T20" fmla="*/ 31 w 53"/>
                <a:gd name="T21" fmla="*/ 0 h 53"/>
                <a:gd name="T22" fmla="*/ 28 w 53"/>
                <a:gd name="T23" fmla="*/ 0 h 53"/>
                <a:gd name="T24" fmla="*/ 3 w 53"/>
                <a:gd name="T25" fmla="*/ 19 h 53"/>
                <a:gd name="T26" fmla="*/ 18 w 53"/>
                <a:gd name="T27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3">
                  <a:moveTo>
                    <a:pt x="18" y="50"/>
                  </a:moveTo>
                  <a:cubicBezTo>
                    <a:pt x="22" y="52"/>
                    <a:pt x="26" y="53"/>
                    <a:pt x="31" y="53"/>
                  </a:cubicBezTo>
                  <a:cubicBezTo>
                    <a:pt x="35" y="53"/>
                    <a:pt x="39" y="52"/>
                    <a:pt x="43" y="51"/>
                  </a:cubicBezTo>
                  <a:cubicBezTo>
                    <a:pt x="42" y="49"/>
                    <a:pt x="41" y="47"/>
                    <a:pt x="41" y="44"/>
                  </a:cubicBezTo>
                  <a:cubicBezTo>
                    <a:pt x="36" y="44"/>
                    <a:pt x="32" y="43"/>
                    <a:pt x="29" y="41"/>
                  </a:cubicBezTo>
                  <a:cubicBezTo>
                    <a:pt x="22" y="38"/>
                    <a:pt x="18" y="31"/>
                    <a:pt x="20" y="24"/>
                  </a:cubicBezTo>
                  <a:cubicBezTo>
                    <a:pt x="22" y="17"/>
                    <a:pt x="28" y="13"/>
                    <a:pt x="35" y="13"/>
                  </a:cubicBezTo>
                  <a:cubicBezTo>
                    <a:pt x="35" y="13"/>
                    <a:pt x="36" y="13"/>
                    <a:pt x="37" y="14"/>
                  </a:cubicBezTo>
                  <a:cubicBezTo>
                    <a:pt x="40" y="14"/>
                    <a:pt x="44" y="15"/>
                    <a:pt x="48" y="17"/>
                  </a:cubicBezTo>
                  <a:cubicBezTo>
                    <a:pt x="49" y="15"/>
                    <a:pt x="51" y="13"/>
                    <a:pt x="53" y="12"/>
                  </a:cubicBezTo>
                  <a:cubicBezTo>
                    <a:pt x="46" y="6"/>
                    <a:pt x="39" y="1"/>
                    <a:pt x="31" y="0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17" y="0"/>
                    <a:pt x="6" y="8"/>
                    <a:pt x="3" y="19"/>
                  </a:cubicBezTo>
                  <a:cubicBezTo>
                    <a:pt x="0" y="32"/>
                    <a:pt x="7" y="45"/>
                    <a:pt x="1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3" name="Freeform 185"/>
            <p:cNvSpPr>
              <a:spLocks/>
            </p:cNvSpPr>
            <p:nvPr/>
          </p:nvSpPr>
          <p:spPr bwMode="auto">
            <a:xfrm>
              <a:off x="-5780088" y="5470525"/>
              <a:ext cx="142875" cy="247650"/>
            </a:xfrm>
            <a:custGeom>
              <a:avLst/>
              <a:gdLst>
                <a:gd name="T0" fmla="*/ 38 w 38"/>
                <a:gd name="T1" fmla="*/ 33 h 66"/>
                <a:gd name="T2" fmla="*/ 19 w 38"/>
                <a:gd name="T3" fmla="*/ 0 h 66"/>
                <a:gd name="T4" fmla="*/ 0 w 38"/>
                <a:gd name="T5" fmla="*/ 33 h 66"/>
                <a:gd name="T6" fmla="*/ 19 w 38"/>
                <a:gd name="T7" fmla="*/ 66 h 66"/>
                <a:gd name="T8" fmla="*/ 38 w 38"/>
                <a:gd name="T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6">
                  <a:moveTo>
                    <a:pt x="38" y="33"/>
                  </a:moveTo>
                  <a:cubicBezTo>
                    <a:pt x="38" y="21"/>
                    <a:pt x="31" y="5"/>
                    <a:pt x="19" y="0"/>
                  </a:cubicBezTo>
                  <a:cubicBezTo>
                    <a:pt x="8" y="5"/>
                    <a:pt x="0" y="21"/>
                    <a:pt x="0" y="33"/>
                  </a:cubicBezTo>
                  <a:cubicBezTo>
                    <a:pt x="0" y="45"/>
                    <a:pt x="8" y="62"/>
                    <a:pt x="19" y="66"/>
                  </a:cubicBezTo>
                  <a:cubicBezTo>
                    <a:pt x="31" y="62"/>
                    <a:pt x="38" y="45"/>
                    <a:pt x="3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4" name="Freeform 186"/>
            <p:cNvSpPr>
              <a:spLocks/>
            </p:cNvSpPr>
            <p:nvPr/>
          </p:nvSpPr>
          <p:spPr bwMode="auto">
            <a:xfrm>
              <a:off x="-5678488" y="5627688"/>
              <a:ext cx="230188" cy="184150"/>
            </a:xfrm>
            <a:custGeom>
              <a:avLst/>
              <a:gdLst>
                <a:gd name="T0" fmla="*/ 1 w 61"/>
                <a:gd name="T1" fmla="*/ 41 h 49"/>
                <a:gd name="T2" fmla="*/ 40 w 61"/>
                <a:gd name="T3" fmla="*/ 41 h 49"/>
                <a:gd name="T4" fmla="*/ 59 w 61"/>
                <a:gd name="T5" fmla="*/ 8 h 49"/>
                <a:gd name="T6" fmla="*/ 21 w 61"/>
                <a:gd name="T7" fmla="*/ 8 h 49"/>
                <a:gd name="T8" fmla="*/ 1 w 61"/>
                <a:gd name="T9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9">
                  <a:moveTo>
                    <a:pt x="1" y="41"/>
                  </a:moveTo>
                  <a:cubicBezTo>
                    <a:pt x="11" y="49"/>
                    <a:pt x="30" y="47"/>
                    <a:pt x="40" y="41"/>
                  </a:cubicBezTo>
                  <a:cubicBezTo>
                    <a:pt x="50" y="35"/>
                    <a:pt x="61" y="21"/>
                    <a:pt x="59" y="8"/>
                  </a:cubicBezTo>
                  <a:cubicBezTo>
                    <a:pt x="50" y="0"/>
                    <a:pt x="31" y="2"/>
                    <a:pt x="21" y="8"/>
                  </a:cubicBezTo>
                  <a:cubicBezTo>
                    <a:pt x="11" y="14"/>
                    <a:pt x="0" y="28"/>
                    <a:pt x="1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5" name="Freeform 187"/>
            <p:cNvSpPr>
              <a:spLocks/>
            </p:cNvSpPr>
            <p:nvPr/>
          </p:nvSpPr>
          <p:spPr bwMode="auto">
            <a:xfrm>
              <a:off x="-5678488" y="5811838"/>
              <a:ext cx="230188" cy="180975"/>
            </a:xfrm>
            <a:custGeom>
              <a:avLst/>
              <a:gdLst>
                <a:gd name="T0" fmla="*/ 40 w 61"/>
                <a:gd name="T1" fmla="*/ 40 h 48"/>
                <a:gd name="T2" fmla="*/ 59 w 61"/>
                <a:gd name="T3" fmla="*/ 8 h 48"/>
                <a:gd name="T4" fmla="*/ 21 w 61"/>
                <a:gd name="T5" fmla="*/ 7 h 48"/>
                <a:gd name="T6" fmla="*/ 1 w 61"/>
                <a:gd name="T7" fmla="*/ 40 h 48"/>
                <a:gd name="T8" fmla="*/ 40 w 61"/>
                <a:gd name="T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8">
                  <a:moveTo>
                    <a:pt x="40" y="40"/>
                  </a:moveTo>
                  <a:cubicBezTo>
                    <a:pt x="50" y="35"/>
                    <a:pt x="61" y="20"/>
                    <a:pt x="59" y="8"/>
                  </a:cubicBezTo>
                  <a:cubicBezTo>
                    <a:pt x="50" y="0"/>
                    <a:pt x="31" y="1"/>
                    <a:pt x="21" y="7"/>
                  </a:cubicBezTo>
                  <a:cubicBezTo>
                    <a:pt x="11" y="13"/>
                    <a:pt x="0" y="28"/>
                    <a:pt x="1" y="40"/>
                  </a:cubicBezTo>
                  <a:cubicBezTo>
                    <a:pt x="11" y="48"/>
                    <a:pt x="29" y="46"/>
                    <a:pt x="4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6" name="Freeform 188"/>
            <p:cNvSpPr>
              <a:spLocks/>
            </p:cNvSpPr>
            <p:nvPr/>
          </p:nvSpPr>
          <p:spPr bwMode="auto">
            <a:xfrm>
              <a:off x="-5964238" y="5627688"/>
              <a:ext cx="230188" cy="184150"/>
            </a:xfrm>
            <a:custGeom>
              <a:avLst/>
              <a:gdLst>
                <a:gd name="T0" fmla="*/ 21 w 61"/>
                <a:gd name="T1" fmla="*/ 41 h 49"/>
                <a:gd name="T2" fmla="*/ 59 w 61"/>
                <a:gd name="T3" fmla="*/ 41 h 49"/>
                <a:gd name="T4" fmla="*/ 39 w 61"/>
                <a:gd name="T5" fmla="*/ 8 h 49"/>
                <a:gd name="T6" fmla="*/ 1 w 61"/>
                <a:gd name="T7" fmla="*/ 8 h 49"/>
                <a:gd name="T8" fmla="*/ 21 w 61"/>
                <a:gd name="T9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9">
                  <a:moveTo>
                    <a:pt x="21" y="41"/>
                  </a:moveTo>
                  <a:cubicBezTo>
                    <a:pt x="31" y="47"/>
                    <a:pt x="49" y="49"/>
                    <a:pt x="59" y="41"/>
                  </a:cubicBezTo>
                  <a:cubicBezTo>
                    <a:pt x="61" y="28"/>
                    <a:pt x="50" y="14"/>
                    <a:pt x="39" y="8"/>
                  </a:cubicBezTo>
                  <a:cubicBezTo>
                    <a:pt x="29" y="2"/>
                    <a:pt x="11" y="0"/>
                    <a:pt x="1" y="8"/>
                  </a:cubicBezTo>
                  <a:cubicBezTo>
                    <a:pt x="0" y="21"/>
                    <a:pt x="11" y="35"/>
                    <a:pt x="21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7" name="Freeform 189"/>
            <p:cNvSpPr>
              <a:spLocks/>
            </p:cNvSpPr>
            <p:nvPr/>
          </p:nvSpPr>
          <p:spPr bwMode="auto">
            <a:xfrm>
              <a:off x="-5964238" y="5811838"/>
              <a:ext cx="230188" cy="180975"/>
            </a:xfrm>
            <a:custGeom>
              <a:avLst/>
              <a:gdLst>
                <a:gd name="T0" fmla="*/ 21 w 61"/>
                <a:gd name="T1" fmla="*/ 40 h 48"/>
                <a:gd name="T2" fmla="*/ 59 w 61"/>
                <a:gd name="T3" fmla="*/ 40 h 48"/>
                <a:gd name="T4" fmla="*/ 39 w 61"/>
                <a:gd name="T5" fmla="*/ 7 h 48"/>
                <a:gd name="T6" fmla="*/ 1 w 61"/>
                <a:gd name="T7" fmla="*/ 8 h 48"/>
                <a:gd name="T8" fmla="*/ 21 w 61"/>
                <a:gd name="T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8">
                  <a:moveTo>
                    <a:pt x="21" y="40"/>
                  </a:moveTo>
                  <a:cubicBezTo>
                    <a:pt x="31" y="46"/>
                    <a:pt x="49" y="48"/>
                    <a:pt x="59" y="40"/>
                  </a:cubicBezTo>
                  <a:cubicBezTo>
                    <a:pt x="61" y="28"/>
                    <a:pt x="50" y="13"/>
                    <a:pt x="39" y="7"/>
                  </a:cubicBezTo>
                  <a:cubicBezTo>
                    <a:pt x="29" y="1"/>
                    <a:pt x="11" y="0"/>
                    <a:pt x="1" y="8"/>
                  </a:cubicBezTo>
                  <a:cubicBezTo>
                    <a:pt x="0" y="20"/>
                    <a:pt x="11" y="35"/>
                    <a:pt x="21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8" name="Freeform 190"/>
            <p:cNvSpPr>
              <a:spLocks/>
            </p:cNvSpPr>
            <p:nvPr/>
          </p:nvSpPr>
          <p:spPr bwMode="auto">
            <a:xfrm>
              <a:off x="-5719763" y="5748338"/>
              <a:ext cx="26988" cy="288925"/>
            </a:xfrm>
            <a:custGeom>
              <a:avLst/>
              <a:gdLst>
                <a:gd name="T0" fmla="*/ 0 w 7"/>
                <a:gd name="T1" fmla="*/ 2 h 77"/>
                <a:gd name="T2" fmla="*/ 0 w 7"/>
                <a:gd name="T3" fmla="*/ 74 h 77"/>
                <a:gd name="T4" fmla="*/ 3 w 7"/>
                <a:gd name="T5" fmla="*/ 77 h 77"/>
                <a:gd name="T6" fmla="*/ 7 w 7"/>
                <a:gd name="T7" fmla="*/ 74 h 77"/>
                <a:gd name="T8" fmla="*/ 7 w 7"/>
                <a:gd name="T9" fmla="*/ 2 h 77"/>
                <a:gd name="T10" fmla="*/ 3 w 7"/>
                <a:gd name="T11" fmla="*/ 0 h 77"/>
                <a:gd name="T12" fmla="*/ 0 w 7"/>
                <a:gd name="T13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7">
                  <a:moveTo>
                    <a:pt x="0" y="2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0" y="76"/>
                    <a:pt x="1" y="77"/>
                    <a:pt x="3" y="77"/>
                  </a:cubicBezTo>
                  <a:cubicBezTo>
                    <a:pt x="5" y="77"/>
                    <a:pt x="7" y="76"/>
                    <a:pt x="7" y="7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9" name="Freeform 191"/>
            <p:cNvSpPr>
              <a:spLocks/>
            </p:cNvSpPr>
            <p:nvPr/>
          </p:nvSpPr>
          <p:spPr bwMode="auto">
            <a:xfrm>
              <a:off x="-6415088" y="3071812"/>
              <a:ext cx="49213" cy="247650"/>
            </a:xfrm>
            <a:custGeom>
              <a:avLst/>
              <a:gdLst>
                <a:gd name="T0" fmla="*/ 13 w 13"/>
                <a:gd name="T1" fmla="*/ 1 h 66"/>
                <a:gd name="T2" fmla="*/ 7 w 13"/>
                <a:gd name="T3" fmla="*/ 0 h 66"/>
                <a:gd name="T4" fmla="*/ 7 w 13"/>
                <a:gd name="T5" fmla="*/ 0 h 66"/>
                <a:gd name="T6" fmla="*/ 0 w 13"/>
                <a:gd name="T7" fmla="*/ 2 h 66"/>
                <a:gd name="T8" fmla="*/ 0 w 13"/>
                <a:gd name="T9" fmla="*/ 66 h 66"/>
                <a:gd name="T10" fmla="*/ 13 w 13"/>
                <a:gd name="T11" fmla="*/ 66 h 66"/>
                <a:gd name="T12" fmla="*/ 13 w 13"/>
                <a:gd name="T13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66">
                  <a:moveTo>
                    <a:pt x="13" y="1"/>
                  </a:moveTo>
                  <a:cubicBezTo>
                    <a:pt x="11" y="1"/>
                    <a:pt x="9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1"/>
                    <a:pt x="0" y="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3" y="66"/>
                    <a:pt x="13" y="66"/>
                    <a:pt x="13" y="66"/>
                  </a:cubicBezTo>
                  <a:lnTo>
                    <a:pt x="13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0" name="Freeform 192"/>
            <p:cNvSpPr>
              <a:spLocks/>
            </p:cNvSpPr>
            <p:nvPr/>
          </p:nvSpPr>
          <p:spPr bwMode="auto">
            <a:xfrm>
              <a:off x="-6415088" y="2725737"/>
              <a:ext cx="49213" cy="33338"/>
            </a:xfrm>
            <a:custGeom>
              <a:avLst/>
              <a:gdLst>
                <a:gd name="T0" fmla="*/ 8 w 13"/>
                <a:gd name="T1" fmla="*/ 9 h 9"/>
                <a:gd name="T2" fmla="*/ 9 w 13"/>
                <a:gd name="T3" fmla="*/ 9 h 9"/>
                <a:gd name="T4" fmla="*/ 13 w 13"/>
                <a:gd name="T5" fmla="*/ 9 h 9"/>
                <a:gd name="T6" fmla="*/ 13 w 13"/>
                <a:gd name="T7" fmla="*/ 0 h 9"/>
                <a:gd name="T8" fmla="*/ 0 w 13"/>
                <a:gd name="T9" fmla="*/ 0 h 9"/>
                <a:gd name="T10" fmla="*/ 0 w 13"/>
                <a:gd name="T11" fmla="*/ 9 h 9"/>
                <a:gd name="T12" fmla="*/ 8 w 13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9">
                  <a:moveTo>
                    <a:pt x="8" y="9"/>
                  </a:moveTo>
                  <a:cubicBezTo>
                    <a:pt x="8" y="9"/>
                    <a:pt x="9" y="9"/>
                    <a:pt x="9" y="9"/>
                  </a:cubicBezTo>
                  <a:cubicBezTo>
                    <a:pt x="10" y="9"/>
                    <a:pt x="12" y="9"/>
                    <a:pt x="13" y="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9"/>
                    <a:pt x="5" y="9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1" name="Freeform 193"/>
            <p:cNvSpPr>
              <a:spLocks/>
            </p:cNvSpPr>
            <p:nvPr/>
          </p:nvSpPr>
          <p:spPr bwMode="auto">
            <a:xfrm>
              <a:off x="-6616700" y="2774950"/>
              <a:ext cx="465138" cy="344488"/>
            </a:xfrm>
            <a:custGeom>
              <a:avLst/>
              <a:gdLst>
                <a:gd name="T0" fmla="*/ 67 w 124"/>
                <a:gd name="T1" fmla="*/ 0 h 92"/>
                <a:gd name="T2" fmla="*/ 63 w 124"/>
                <a:gd name="T3" fmla="*/ 0 h 92"/>
                <a:gd name="T4" fmla="*/ 62 w 124"/>
                <a:gd name="T5" fmla="*/ 0 h 92"/>
                <a:gd name="T6" fmla="*/ 54 w 124"/>
                <a:gd name="T7" fmla="*/ 1 h 92"/>
                <a:gd name="T8" fmla="*/ 0 w 124"/>
                <a:gd name="T9" fmla="*/ 60 h 92"/>
                <a:gd name="T10" fmla="*/ 4 w 124"/>
                <a:gd name="T11" fmla="*/ 84 h 92"/>
                <a:gd name="T12" fmla="*/ 6 w 124"/>
                <a:gd name="T13" fmla="*/ 87 h 92"/>
                <a:gd name="T14" fmla="*/ 9 w 124"/>
                <a:gd name="T15" fmla="*/ 83 h 92"/>
                <a:gd name="T16" fmla="*/ 25 w 124"/>
                <a:gd name="T17" fmla="*/ 74 h 92"/>
                <a:gd name="T18" fmla="*/ 25 w 124"/>
                <a:gd name="T19" fmla="*/ 74 h 92"/>
                <a:gd name="T20" fmla="*/ 41 w 124"/>
                <a:gd name="T21" fmla="*/ 84 h 92"/>
                <a:gd name="T22" fmla="*/ 43 w 124"/>
                <a:gd name="T23" fmla="*/ 87 h 92"/>
                <a:gd name="T24" fmla="*/ 45 w 124"/>
                <a:gd name="T25" fmla="*/ 84 h 92"/>
                <a:gd name="T26" fmla="*/ 54 w 124"/>
                <a:gd name="T27" fmla="*/ 76 h 92"/>
                <a:gd name="T28" fmla="*/ 61 w 124"/>
                <a:gd name="T29" fmla="*/ 75 h 92"/>
                <a:gd name="T30" fmla="*/ 61 w 124"/>
                <a:gd name="T31" fmla="*/ 75 h 92"/>
                <a:gd name="T32" fmla="*/ 67 w 124"/>
                <a:gd name="T33" fmla="*/ 76 h 92"/>
                <a:gd name="T34" fmla="*/ 77 w 124"/>
                <a:gd name="T35" fmla="*/ 85 h 92"/>
                <a:gd name="T36" fmla="*/ 79 w 124"/>
                <a:gd name="T37" fmla="*/ 88 h 92"/>
                <a:gd name="T38" fmla="*/ 81 w 124"/>
                <a:gd name="T39" fmla="*/ 85 h 92"/>
                <a:gd name="T40" fmla="*/ 96 w 124"/>
                <a:gd name="T41" fmla="*/ 75 h 92"/>
                <a:gd name="T42" fmla="*/ 97 w 124"/>
                <a:gd name="T43" fmla="*/ 75 h 92"/>
                <a:gd name="T44" fmla="*/ 112 w 124"/>
                <a:gd name="T45" fmla="*/ 86 h 92"/>
                <a:gd name="T46" fmla="*/ 114 w 124"/>
                <a:gd name="T47" fmla="*/ 90 h 92"/>
                <a:gd name="T48" fmla="*/ 115 w 124"/>
                <a:gd name="T49" fmla="*/ 92 h 92"/>
                <a:gd name="T50" fmla="*/ 116 w 124"/>
                <a:gd name="T51" fmla="*/ 90 h 92"/>
                <a:gd name="T52" fmla="*/ 118 w 124"/>
                <a:gd name="T53" fmla="*/ 87 h 92"/>
                <a:gd name="T54" fmla="*/ 123 w 124"/>
                <a:gd name="T55" fmla="*/ 63 h 92"/>
                <a:gd name="T56" fmla="*/ 67 w 124"/>
                <a:gd name="T5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" h="92">
                  <a:moveTo>
                    <a:pt x="67" y="0"/>
                  </a:moveTo>
                  <a:cubicBezTo>
                    <a:pt x="66" y="0"/>
                    <a:pt x="64" y="0"/>
                    <a:pt x="6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9" y="0"/>
                    <a:pt x="56" y="0"/>
                    <a:pt x="54" y="1"/>
                  </a:cubicBezTo>
                  <a:cubicBezTo>
                    <a:pt x="24" y="4"/>
                    <a:pt x="1" y="29"/>
                    <a:pt x="0" y="60"/>
                  </a:cubicBezTo>
                  <a:cubicBezTo>
                    <a:pt x="0" y="69"/>
                    <a:pt x="1" y="76"/>
                    <a:pt x="4" y="84"/>
                  </a:cubicBezTo>
                  <a:cubicBezTo>
                    <a:pt x="4" y="86"/>
                    <a:pt x="5" y="87"/>
                    <a:pt x="6" y="87"/>
                  </a:cubicBezTo>
                  <a:cubicBezTo>
                    <a:pt x="7" y="87"/>
                    <a:pt x="8" y="85"/>
                    <a:pt x="9" y="83"/>
                  </a:cubicBezTo>
                  <a:cubicBezTo>
                    <a:pt x="12" y="78"/>
                    <a:pt x="18" y="74"/>
                    <a:pt x="25" y="7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32" y="74"/>
                    <a:pt x="38" y="78"/>
                    <a:pt x="41" y="84"/>
                  </a:cubicBezTo>
                  <a:cubicBezTo>
                    <a:pt x="42" y="86"/>
                    <a:pt x="42" y="87"/>
                    <a:pt x="43" y="87"/>
                  </a:cubicBezTo>
                  <a:cubicBezTo>
                    <a:pt x="43" y="87"/>
                    <a:pt x="44" y="86"/>
                    <a:pt x="45" y="84"/>
                  </a:cubicBezTo>
                  <a:cubicBezTo>
                    <a:pt x="47" y="80"/>
                    <a:pt x="50" y="77"/>
                    <a:pt x="54" y="76"/>
                  </a:cubicBezTo>
                  <a:cubicBezTo>
                    <a:pt x="56" y="75"/>
                    <a:pt x="58" y="75"/>
                    <a:pt x="61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3" y="75"/>
                    <a:pt x="65" y="75"/>
                    <a:pt x="67" y="76"/>
                  </a:cubicBezTo>
                  <a:cubicBezTo>
                    <a:pt x="71" y="77"/>
                    <a:pt x="75" y="81"/>
                    <a:pt x="77" y="85"/>
                  </a:cubicBezTo>
                  <a:cubicBezTo>
                    <a:pt x="78" y="87"/>
                    <a:pt x="78" y="88"/>
                    <a:pt x="79" y="88"/>
                  </a:cubicBezTo>
                  <a:cubicBezTo>
                    <a:pt x="79" y="88"/>
                    <a:pt x="80" y="87"/>
                    <a:pt x="81" y="85"/>
                  </a:cubicBezTo>
                  <a:cubicBezTo>
                    <a:pt x="84" y="79"/>
                    <a:pt x="89" y="75"/>
                    <a:pt x="96" y="75"/>
                  </a:cubicBezTo>
                  <a:cubicBezTo>
                    <a:pt x="96" y="75"/>
                    <a:pt x="97" y="75"/>
                    <a:pt x="97" y="75"/>
                  </a:cubicBezTo>
                  <a:cubicBezTo>
                    <a:pt x="104" y="76"/>
                    <a:pt x="110" y="80"/>
                    <a:pt x="112" y="86"/>
                  </a:cubicBezTo>
                  <a:cubicBezTo>
                    <a:pt x="113" y="87"/>
                    <a:pt x="113" y="89"/>
                    <a:pt x="114" y="90"/>
                  </a:cubicBezTo>
                  <a:cubicBezTo>
                    <a:pt x="114" y="91"/>
                    <a:pt x="114" y="92"/>
                    <a:pt x="115" y="92"/>
                  </a:cubicBezTo>
                  <a:cubicBezTo>
                    <a:pt x="115" y="92"/>
                    <a:pt x="116" y="91"/>
                    <a:pt x="116" y="90"/>
                  </a:cubicBezTo>
                  <a:cubicBezTo>
                    <a:pt x="117" y="89"/>
                    <a:pt x="117" y="88"/>
                    <a:pt x="118" y="87"/>
                  </a:cubicBezTo>
                  <a:cubicBezTo>
                    <a:pt x="121" y="79"/>
                    <a:pt x="123" y="72"/>
                    <a:pt x="123" y="63"/>
                  </a:cubicBezTo>
                  <a:cubicBezTo>
                    <a:pt x="124" y="31"/>
                    <a:pt x="99" y="3"/>
                    <a:pt x="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2" name="Freeform 194"/>
            <p:cNvSpPr>
              <a:spLocks/>
            </p:cNvSpPr>
            <p:nvPr/>
          </p:nvSpPr>
          <p:spPr bwMode="auto">
            <a:xfrm>
              <a:off x="-1455738" y="7662863"/>
              <a:ext cx="179388" cy="131763"/>
            </a:xfrm>
            <a:custGeom>
              <a:avLst/>
              <a:gdLst>
                <a:gd name="T0" fmla="*/ 31 w 48"/>
                <a:gd name="T1" fmla="*/ 11 h 35"/>
                <a:gd name="T2" fmla="*/ 42 w 48"/>
                <a:gd name="T3" fmla="*/ 3 h 35"/>
                <a:gd name="T4" fmla="*/ 48 w 48"/>
                <a:gd name="T5" fmla="*/ 1 h 35"/>
                <a:gd name="T6" fmla="*/ 28 w 48"/>
                <a:gd name="T7" fmla="*/ 3 h 35"/>
                <a:gd name="T8" fmla="*/ 15 w 48"/>
                <a:gd name="T9" fmla="*/ 13 h 35"/>
                <a:gd name="T10" fmla="*/ 10 w 48"/>
                <a:gd name="T11" fmla="*/ 23 h 35"/>
                <a:gd name="T12" fmla="*/ 0 w 48"/>
                <a:gd name="T13" fmla="*/ 35 h 35"/>
                <a:gd name="T14" fmla="*/ 16 w 48"/>
                <a:gd name="T15" fmla="*/ 28 h 35"/>
                <a:gd name="T16" fmla="*/ 31 w 48"/>
                <a:gd name="T17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5">
                  <a:moveTo>
                    <a:pt x="31" y="11"/>
                  </a:moveTo>
                  <a:cubicBezTo>
                    <a:pt x="34" y="7"/>
                    <a:pt x="38" y="5"/>
                    <a:pt x="42" y="3"/>
                  </a:cubicBezTo>
                  <a:cubicBezTo>
                    <a:pt x="43" y="3"/>
                    <a:pt x="46" y="1"/>
                    <a:pt x="48" y="1"/>
                  </a:cubicBezTo>
                  <a:cubicBezTo>
                    <a:pt x="41" y="1"/>
                    <a:pt x="34" y="0"/>
                    <a:pt x="28" y="3"/>
                  </a:cubicBezTo>
                  <a:cubicBezTo>
                    <a:pt x="23" y="5"/>
                    <a:pt x="19" y="9"/>
                    <a:pt x="15" y="13"/>
                  </a:cubicBezTo>
                  <a:cubicBezTo>
                    <a:pt x="13" y="16"/>
                    <a:pt x="11" y="20"/>
                    <a:pt x="10" y="23"/>
                  </a:cubicBezTo>
                  <a:cubicBezTo>
                    <a:pt x="7" y="27"/>
                    <a:pt x="5" y="33"/>
                    <a:pt x="0" y="35"/>
                  </a:cubicBezTo>
                  <a:cubicBezTo>
                    <a:pt x="6" y="34"/>
                    <a:pt x="12" y="31"/>
                    <a:pt x="16" y="28"/>
                  </a:cubicBezTo>
                  <a:cubicBezTo>
                    <a:pt x="22" y="23"/>
                    <a:pt x="26" y="16"/>
                    <a:pt x="3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3" name="Freeform 195"/>
            <p:cNvSpPr>
              <a:spLocks/>
            </p:cNvSpPr>
            <p:nvPr/>
          </p:nvSpPr>
          <p:spPr bwMode="auto">
            <a:xfrm>
              <a:off x="-1444625" y="7667625"/>
              <a:ext cx="236538" cy="160338"/>
            </a:xfrm>
            <a:custGeom>
              <a:avLst/>
              <a:gdLst>
                <a:gd name="T0" fmla="*/ 41 w 63"/>
                <a:gd name="T1" fmla="*/ 5 h 43"/>
                <a:gd name="T2" fmla="*/ 26 w 63"/>
                <a:gd name="T3" fmla="*/ 19 h 43"/>
                <a:gd name="T4" fmla="*/ 14 w 63"/>
                <a:gd name="T5" fmla="*/ 31 h 43"/>
                <a:gd name="T6" fmla="*/ 0 w 63"/>
                <a:gd name="T7" fmla="*/ 36 h 43"/>
                <a:gd name="T8" fmla="*/ 35 w 63"/>
                <a:gd name="T9" fmla="*/ 36 h 43"/>
                <a:gd name="T10" fmla="*/ 53 w 63"/>
                <a:gd name="T11" fmla="*/ 11 h 43"/>
                <a:gd name="T12" fmla="*/ 60 w 63"/>
                <a:gd name="T13" fmla="*/ 3 h 43"/>
                <a:gd name="T14" fmla="*/ 63 w 63"/>
                <a:gd name="T15" fmla="*/ 1 h 43"/>
                <a:gd name="T16" fmla="*/ 41 w 63"/>
                <a:gd name="T17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43">
                  <a:moveTo>
                    <a:pt x="41" y="5"/>
                  </a:moveTo>
                  <a:cubicBezTo>
                    <a:pt x="34" y="8"/>
                    <a:pt x="30" y="13"/>
                    <a:pt x="26" y="19"/>
                  </a:cubicBezTo>
                  <a:cubicBezTo>
                    <a:pt x="22" y="23"/>
                    <a:pt x="18" y="28"/>
                    <a:pt x="14" y="31"/>
                  </a:cubicBezTo>
                  <a:cubicBezTo>
                    <a:pt x="10" y="33"/>
                    <a:pt x="5" y="36"/>
                    <a:pt x="0" y="36"/>
                  </a:cubicBezTo>
                  <a:cubicBezTo>
                    <a:pt x="11" y="43"/>
                    <a:pt x="24" y="42"/>
                    <a:pt x="35" y="36"/>
                  </a:cubicBezTo>
                  <a:cubicBezTo>
                    <a:pt x="44" y="30"/>
                    <a:pt x="48" y="20"/>
                    <a:pt x="53" y="11"/>
                  </a:cubicBezTo>
                  <a:cubicBezTo>
                    <a:pt x="55" y="8"/>
                    <a:pt x="57" y="6"/>
                    <a:pt x="60" y="3"/>
                  </a:cubicBezTo>
                  <a:cubicBezTo>
                    <a:pt x="60" y="3"/>
                    <a:pt x="62" y="1"/>
                    <a:pt x="63" y="1"/>
                  </a:cubicBezTo>
                  <a:cubicBezTo>
                    <a:pt x="56" y="0"/>
                    <a:pt x="48" y="1"/>
                    <a:pt x="4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4" name="Freeform 196"/>
            <p:cNvSpPr>
              <a:spLocks/>
            </p:cNvSpPr>
            <p:nvPr/>
          </p:nvSpPr>
          <p:spPr bwMode="auto">
            <a:xfrm>
              <a:off x="-1455738" y="7532688"/>
              <a:ext cx="153988" cy="107950"/>
            </a:xfrm>
            <a:custGeom>
              <a:avLst/>
              <a:gdLst>
                <a:gd name="T0" fmla="*/ 13 w 41"/>
                <a:gd name="T1" fmla="*/ 11 h 29"/>
                <a:gd name="T2" fmla="*/ 8 w 41"/>
                <a:gd name="T3" fmla="*/ 19 h 29"/>
                <a:gd name="T4" fmla="*/ 0 w 41"/>
                <a:gd name="T5" fmla="*/ 29 h 29"/>
                <a:gd name="T6" fmla="*/ 14 w 41"/>
                <a:gd name="T7" fmla="*/ 23 h 29"/>
                <a:gd name="T8" fmla="*/ 27 w 41"/>
                <a:gd name="T9" fmla="*/ 9 h 29"/>
                <a:gd name="T10" fmla="*/ 36 w 41"/>
                <a:gd name="T11" fmla="*/ 2 h 29"/>
                <a:gd name="T12" fmla="*/ 41 w 41"/>
                <a:gd name="T13" fmla="*/ 1 h 29"/>
                <a:gd name="T14" fmla="*/ 24 w 41"/>
                <a:gd name="T15" fmla="*/ 2 h 29"/>
                <a:gd name="T16" fmla="*/ 13 w 41"/>
                <a:gd name="T17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9">
                  <a:moveTo>
                    <a:pt x="13" y="11"/>
                  </a:moveTo>
                  <a:cubicBezTo>
                    <a:pt x="11" y="14"/>
                    <a:pt x="10" y="16"/>
                    <a:pt x="8" y="19"/>
                  </a:cubicBezTo>
                  <a:cubicBezTo>
                    <a:pt x="7" y="23"/>
                    <a:pt x="4" y="28"/>
                    <a:pt x="0" y="29"/>
                  </a:cubicBezTo>
                  <a:cubicBezTo>
                    <a:pt x="5" y="29"/>
                    <a:pt x="10" y="26"/>
                    <a:pt x="14" y="23"/>
                  </a:cubicBezTo>
                  <a:cubicBezTo>
                    <a:pt x="19" y="19"/>
                    <a:pt x="22" y="13"/>
                    <a:pt x="27" y="9"/>
                  </a:cubicBezTo>
                  <a:cubicBezTo>
                    <a:pt x="29" y="6"/>
                    <a:pt x="33" y="4"/>
                    <a:pt x="36" y="2"/>
                  </a:cubicBezTo>
                  <a:cubicBezTo>
                    <a:pt x="37" y="2"/>
                    <a:pt x="40" y="0"/>
                    <a:pt x="41" y="1"/>
                  </a:cubicBezTo>
                  <a:cubicBezTo>
                    <a:pt x="36" y="0"/>
                    <a:pt x="30" y="0"/>
                    <a:pt x="24" y="2"/>
                  </a:cubicBezTo>
                  <a:cubicBezTo>
                    <a:pt x="20" y="4"/>
                    <a:pt x="16" y="7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5" name="Freeform 197"/>
            <p:cNvSpPr>
              <a:spLocks/>
            </p:cNvSpPr>
            <p:nvPr/>
          </p:nvSpPr>
          <p:spPr bwMode="auto">
            <a:xfrm>
              <a:off x="-1444625" y="7535863"/>
              <a:ext cx="203200" cy="134938"/>
            </a:xfrm>
            <a:custGeom>
              <a:avLst/>
              <a:gdLst>
                <a:gd name="T0" fmla="*/ 51 w 54"/>
                <a:gd name="T1" fmla="*/ 2 h 36"/>
                <a:gd name="T2" fmla="*/ 54 w 54"/>
                <a:gd name="T3" fmla="*/ 0 h 36"/>
                <a:gd name="T4" fmla="*/ 35 w 54"/>
                <a:gd name="T5" fmla="*/ 4 h 36"/>
                <a:gd name="T6" fmla="*/ 22 w 54"/>
                <a:gd name="T7" fmla="*/ 15 h 36"/>
                <a:gd name="T8" fmla="*/ 12 w 54"/>
                <a:gd name="T9" fmla="*/ 26 h 36"/>
                <a:gd name="T10" fmla="*/ 0 w 54"/>
                <a:gd name="T11" fmla="*/ 30 h 36"/>
                <a:gd name="T12" fmla="*/ 30 w 54"/>
                <a:gd name="T13" fmla="*/ 30 h 36"/>
                <a:gd name="T14" fmla="*/ 46 w 54"/>
                <a:gd name="T15" fmla="*/ 9 h 36"/>
                <a:gd name="T16" fmla="*/ 51 w 54"/>
                <a:gd name="T17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6">
                  <a:moveTo>
                    <a:pt x="51" y="2"/>
                  </a:moveTo>
                  <a:cubicBezTo>
                    <a:pt x="52" y="2"/>
                    <a:pt x="53" y="0"/>
                    <a:pt x="54" y="0"/>
                  </a:cubicBezTo>
                  <a:cubicBezTo>
                    <a:pt x="48" y="0"/>
                    <a:pt x="41" y="0"/>
                    <a:pt x="35" y="4"/>
                  </a:cubicBezTo>
                  <a:cubicBezTo>
                    <a:pt x="29" y="7"/>
                    <a:pt x="26" y="10"/>
                    <a:pt x="22" y="15"/>
                  </a:cubicBezTo>
                  <a:cubicBezTo>
                    <a:pt x="19" y="19"/>
                    <a:pt x="16" y="23"/>
                    <a:pt x="12" y="26"/>
                  </a:cubicBezTo>
                  <a:cubicBezTo>
                    <a:pt x="9" y="28"/>
                    <a:pt x="4" y="30"/>
                    <a:pt x="0" y="30"/>
                  </a:cubicBezTo>
                  <a:cubicBezTo>
                    <a:pt x="9" y="36"/>
                    <a:pt x="21" y="36"/>
                    <a:pt x="30" y="30"/>
                  </a:cubicBezTo>
                  <a:cubicBezTo>
                    <a:pt x="38" y="25"/>
                    <a:pt x="41" y="17"/>
                    <a:pt x="46" y="9"/>
                  </a:cubicBezTo>
                  <a:cubicBezTo>
                    <a:pt x="47" y="7"/>
                    <a:pt x="49" y="4"/>
                    <a:pt x="5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6" name="Freeform 198"/>
            <p:cNvSpPr>
              <a:spLocks/>
            </p:cNvSpPr>
            <p:nvPr/>
          </p:nvSpPr>
          <p:spPr bwMode="auto">
            <a:xfrm>
              <a:off x="-1655763" y="7662863"/>
              <a:ext cx="180975" cy="131763"/>
            </a:xfrm>
            <a:custGeom>
              <a:avLst/>
              <a:gdLst>
                <a:gd name="T0" fmla="*/ 17 w 48"/>
                <a:gd name="T1" fmla="*/ 11 h 35"/>
                <a:gd name="T2" fmla="*/ 32 w 48"/>
                <a:gd name="T3" fmla="*/ 28 h 35"/>
                <a:gd name="T4" fmla="*/ 48 w 48"/>
                <a:gd name="T5" fmla="*/ 35 h 35"/>
                <a:gd name="T6" fmla="*/ 38 w 48"/>
                <a:gd name="T7" fmla="*/ 23 h 35"/>
                <a:gd name="T8" fmla="*/ 33 w 48"/>
                <a:gd name="T9" fmla="*/ 13 h 35"/>
                <a:gd name="T10" fmla="*/ 20 w 48"/>
                <a:gd name="T11" fmla="*/ 3 h 35"/>
                <a:gd name="T12" fmla="*/ 0 w 48"/>
                <a:gd name="T13" fmla="*/ 1 h 35"/>
                <a:gd name="T14" fmla="*/ 6 w 48"/>
                <a:gd name="T15" fmla="*/ 3 h 35"/>
                <a:gd name="T16" fmla="*/ 17 w 48"/>
                <a:gd name="T17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5">
                  <a:moveTo>
                    <a:pt x="17" y="11"/>
                  </a:moveTo>
                  <a:cubicBezTo>
                    <a:pt x="22" y="16"/>
                    <a:pt x="26" y="23"/>
                    <a:pt x="32" y="28"/>
                  </a:cubicBezTo>
                  <a:cubicBezTo>
                    <a:pt x="36" y="31"/>
                    <a:pt x="42" y="34"/>
                    <a:pt x="48" y="35"/>
                  </a:cubicBezTo>
                  <a:cubicBezTo>
                    <a:pt x="44" y="33"/>
                    <a:pt x="41" y="27"/>
                    <a:pt x="38" y="23"/>
                  </a:cubicBezTo>
                  <a:cubicBezTo>
                    <a:pt x="37" y="20"/>
                    <a:pt x="35" y="16"/>
                    <a:pt x="33" y="13"/>
                  </a:cubicBezTo>
                  <a:cubicBezTo>
                    <a:pt x="30" y="9"/>
                    <a:pt x="25" y="5"/>
                    <a:pt x="20" y="3"/>
                  </a:cubicBezTo>
                  <a:cubicBezTo>
                    <a:pt x="14" y="0"/>
                    <a:pt x="7" y="1"/>
                    <a:pt x="0" y="1"/>
                  </a:cubicBezTo>
                  <a:cubicBezTo>
                    <a:pt x="2" y="1"/>
                    <a:pt x="5" y="3"/>
                    <a:pt x="6" y="3"/>
                  </a:cubicBezTo>
                  <a:cubicBezTo>
                    <a:pt x="10" y="5"/>
                    <a:pt x="14" y="7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7" name="Freeform 199"/>
            <p:cNvSpPr>
              <a:spLocks/>
            </p:cNvSpPr>
            <p:nvPr/>
          </p:nvSpPr>
          <p:spPr bwMode="auto">
            <a:xfrm>
              <a:off x="-1722438" y="7667625"/>
              <a:ext cx="236538" cy="160338"/>
            </a:xfrm>
            <a:custGeom>
              <a:avLst/>
              <a:gdLst>
                <a:gd name="T0" fmla="*/ 10 w 63"/>
                <a:gd name="T1" fmla="*/ 11 h 43"/>
                <a:gd name="T2" fmla="*/ 28 w 63"/>
                <a:gd name="T3" fmla="*/ 36 h 43"/>
                <a:gd name="T4" fmla="*/ 63 w 63"/>
                <a:gd name="T5" fmla="*/ 36 h 43"/>
                <a:gd name="T6" fmla="*/ 49 w 63"/>
                <a:gd name="T7" fmla="*/ 31 h 43"/>
                <a:gd name="T8" fmla="*/ 37 w 63"/>
                <a:gd name="T9" fmla="*/ 19 h 43"/>
                <a:gd name="T10" fmla="*/ 22 w 63"/>
                <a:gd name="T11" fmla="*/ 5 h 43"/>
                <a:gd name="T12" fmla="*/ 0 w 63"/>
                <a:gd name="T13" fmla="*/ 1 h 43"/>
                <a:gd name="T14" fmla="*/ 3 w 63"/>
                <a:gd name="T15" fmla="*/ 3 h 43"/>
                <a:gd name="T16" fmla="*/ 10 w 63"/>
                <a:gd name="T17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43">
                  <a:moveTo>
                    <a:pt x="10" y="11"/>
                  </a:moveTo>
                  <a:cubicBezTo>
                    <a:pt x="15" y="20"/>
                    <a:pt x="19" y="30"/>
                    <a:pt x="28" y="36"/>
                  </a:cubicBezTo>
                  <a:cubicBezTo>
                    <a:pt x="39" y="42"/>
                    <a:pt x="52" y="43"/>
                    <a:pt x="63" y="36"/>
                  </a:cubicBezTo>
                  <a:cubicBezTo>
                    <a:pt x="58" y="36"/>
                    <a:pt x="53" y="33"/>
                    <a:pt x="49" y="31"/>
                  </a:cubicBezTo>
                  <a:cubicBezTo>
                    <a:pt x="45" y="28"/>
                    <a:pt x="41" y="23"/>
                    <a:pt x="37" y="19"/>
                  </a:cubicBezTo>
                  <a:cubicBezTo>
                    <a:pt x="33" y="13"/>
                    <a:pt x="29" y="8"/>
                    <a:pt x="22" y="5"/>
                  </a:cubicBezTo>
                  <a:cubicBezTo>
                    <a:pt x="15" y="1"/>
                    <a:pt x="7" y="0"/>
                    <a:pt x="0" y="1"/>
                  </a:cubicBezTo>
                  <a:cubicBezTo>
                    <a:pt x="1" y="1"/>
                    <a:pt x="3" y="3"/>
                    <a:pt x="3" y="3"/>
                  </a:cubicBezTo>
                  <a:cubicBezTo>
                    <a:pt x="6" y="6"/>
                    <a:pt x="8" y="8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8" name="Freeform 200"/>
            <p:cNvSpPr>
              <a:spLocks/>
            </p:cNvSpPr>
            <p:nvPr/>
          </p:nvSpPr>
          <p:spPr bwMode="auto">
            <a:xfrm>
              <a:off x="-1628775" y="7532688"/>
              <a:ext cx="153988" cy="107950"/>
            </a:xfrm>
            <a:custGeom>
              <a:avLst/>
              <a:gdLst>
                <a:gd name="T0" fmla="*/ 17 w 41"/>
                <a:gd name="T1" fmla="*/ 2 h 29"/>
                <a:gd name="T2" fmla="*/ 0 w 41"/>
                <a:gd name="T3" fmla="*/ 1 h 29"/>
                <a:gd name="T4" fmla="*/ 5 w 41"/>
                <a:gd name="T5" fmla="*/ 2 h 29"/>
                <a:gd name="T6" fmla="*/ 14 w 41"/>
                <a:gd name="T7" fmla="*/ 9 h 29"/>
                <a:gd name="T8" fmla="*/ 27 w 41"/>
                <a:gd name="T9" fmla="*/ 23 h 29"/>
                <a:gd name="T10" fmla="*/ 41 w 41"/>
                <a:gd name="T11" fmla="*/ 29 h 29"/>
                <a:gd name="T12" fmla="*/ 33 w 41"/>
                <a:gd name="T13" fmla="*/ 19 h 29"/>
                <a:gd name="T14" fmla="*/ 28 w 41"/>
                <a:gd name="T15" fmla="*/ 11 h 29"/>
                <a:gd name="T16" fmla="*/ 17 w 41"/>
                <a:gd name="T1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9">
                  <a:moveTo>
                    <a:pt x="17" y="2"/>
                  </a:moveTo>
                  <a:cubicBezTo>
                    <a:pt x="11" y="0"/>
                    <a:pt x="6" y="0"/>
                    <a:pt x="0" y="1"/>
                  </a:cubicBezTo>
                  <a:cubicBezTo>
                    <a:pt x="1" y="0"/>
                    <a:pt x="4" y="2"/>
                    <a:pt x="5" y="2"/>
                  </a:cubicBezTo>
                  <a:cubicBezTo>
                    <a:pt x="8" y="4"/>
                    <a:pt x="12" y="6"/>
                    <a:pt x="14" y="9"/>
                  </a:cubicBezTo>
                  <a:cubicBezTo>
                    <a:pt x="19" y="13"/>
                    <a:pt x="22" y="19"/>
                    <a:pt x="27" y="23"/>
                  </a:cubicBezTo>
                  <a:cubicBezTo>
                    <a:pt x="31" y="26"/>
                    <a:pt x="36" y="29"/>
                    <a:pt x="41" y="29"/>
                  </a:cubicBezTo>
                  <a:cubicBezTo>
                    <a:pt x="37" y="28"/>
                    <a:pt x="34" y="23"/>
                    <a:pt x="33" y="19"/>
                  </a:cubicBezTo>
                  <a:cubicBezTo>
                    <a:pt x="31" y="16"/>
                    <a:pt x="30" y="14"/>
                    <a:pt x="28" y="11"/>
                  </a:cubicBezTo>
                  <a:cubicBezTo>
                    <a:pt x="25" y="7"/>
                    <a:pt x="21" y="4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9" name="Freeform 201"/>
            <p:cNvSpPr>
              <a:spLocks/>
            </p:cNvSpPr>
            <p:nvPr/>
          </p:nvSpPr>
          <p:spPr bwMode="auto">
            <a:xfrm>
              <a:off x="-1689100" y="7535863"/>
              <a:ext cx="203200" cy="134938"/>
            </a:xfrm>
            <a:custGeom>
              <a:avLst/>
              <a:gdLst>
                <a:gd name="T0" fmla="*/ 0 w 54"/>
                <a:gd name="T1" fmla="*/ 0 h 36"/>
                <a:gd name="T2" fmla="*/ 3 w 54"/>
                <a:gd name="T3" fmla="*/ 2 h 36"/>
                <a:gd name="T4" fmla="*/ 9 w 54"/>
                <a:gd name="T5" fmla="*/ 9 h 36"/>
                <a:gd name="T6" fmla="*/ 24 w 54"/>
                <a:gd name="T7" fmla="*/ 30 h 36"/>
                <a:gd name="T8" fmla="*/ 54 w 54"/>
                <a:gd name="T9" fmla="*/ 30 h 36"/>
                <a:gd name="T10" fmla="*/ 42 w 54"/>
                <a:gd name="T11" fmla="*/ 26 h 36"/>
                <a:gd name="T12" fmla="*/ 32 w 54"/>
                <a:gd name="T13" fmla="*/ 15 h 36"/>
                <a:gd name="T14" fmla="*/ 19 w 54"/>
                <a:gd name="T15" fmla="*/ 4 h 36"/>
                <a:gd name="T16" fmla="*/ 0 w 54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6">
                  <a:moveTo>
                    <a:pt x="0" y="0"/>
                  </a:moveTo>
                  <a:cubicBezTo>
                    <a:pt x="1" y="0"/>
                    <a:pt x="2" y="2"/>
                    <a:pt x="3" y="2"/>
                  </a:cubicBezTo>
                  <a:cubicBezTo>
                    <a:pt x="5" y="4"/>
                    <a:pt x="7" y="7"/>
                    <a:pt x="9" y="9"/>
                  </a:cubicBezTo>
                  <a:cubicBezTo>
                    <a:pt x="13" y="17"/>
                    <a:pt x="16" y="25"/>
                    <a:pt x="24" y="30"/>
                  </a:cubicBezTo>
                  <a:cubicBezTo>
                    <a:pt x="33" y="36"/>
                    <a:pt x="45" y="36"/>
                    <a:pt x="54" y="30"/>
                  </a:cubicBezTo>
                  <a:cubicBezTo>
                    <a:pt x="50" y="30"/>
                    <a:pt x="45" y="28"/>
                    <a:pt x="42" y="26"/>
                  </a:cubicBezTo>
                  <a:cubicBezTo>
                    <a:pt x="38" y="23"/>
                    <a:pt x="35" y="19"/>
                    <a:pt x="32" y="15"/>
                  </a:cubicBezTo>
                  <a:cubicBezTo>
                    <a:pt x="28" y="10"/>
                    <a:pt x="25" y="7"/>
                    <a:pt x="19" y="4"/>
                  </a:cubicBezTo>
                  <a:cubicBezTo>
                    <a:pt x="13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0" name="Freeform 202"/>
            <p:cNvSpPr>
              <a:spLocks/>
            </p:cNvSpPr>
            <p:nvPr/>
          </p:nvSpPr>
          <p:spPr bwMode="auto">
            <a:xfrm>
              <a:off x="-1466850" y="7437438"/>
              <a:ext cx="82550" cy="173038"/>
            </a:xfrm>
            <a:custGeom>
              <a:avLst/>
              <a:gdLst>
                <a:gd name="T0" fmla="*/ 14 w 22"/>
                <a:gd name="T1" fmla="*/ 15 h 46"/>
                <a:gd name="T2" fmla="*/ 3 w 22"/>
                <a:gd name="T3" fmla="*/ 31 h 46"/>
                <a:gd name="T4" fmla="*/ 0 w 22"/>
                <a:gd name="T5" fmla="*/ 46 h 46"/>
                <a:gd name="T6" fmla="*/ 8 w 22"/>
                <a:gd name="T7" fmla="*/ 35 h 46"/>
                <a:gd name="T8" fmla="*/ 15 w 22"/>
                <a:gd name="T9" fmla="*/ 29 h 46"/>
                <a:gd name="T10" fmla="*/ 22 w 22"/>
                <a:gd name="T11" fmla="*/ 16 h 46"/>
                <a:gd name="T12" fmla="*/ 19 w 22"/>
                <a:gd name="T13" fmla="*/ 0 h 46"/>
                <a:gd name="T14" fmla="*/ 18 w 22"/>
                <a:gd name="T15" fmla="*/ 5 h 46"/>
                <a:gd name="T16" fmla="*/ 14 w 22"/>
                <a:gd name="T17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14" y="15"/>
                  </a:moveTo>
                  <a:cubicBezTo>
                    <a:pt x="11" y="21"/>
                    <a:pt x="6" y="25"/>
                    <a:pt x="3" y="31"/>
                  </a:cubicBezTo>
                  <a:cubicBezTo>
                    <a:pt x="1" y="35"/>
                    <a:pt x="0" y="41"/>
                    <a:pt x="0" y="46"/>
                  </a:cubicBezTo>
                  <a:cubicBezTo>
                    <a:pt x="1" y="42"/>
                    <a:pt x="5" y="38"/>
                    <a:pt x="8" y="35"/>
                  </a:cubicBezTo>
                  <a:cubicBezTo>
                    <a:pt x="10" y="33"/>
                    <a:pt x="13" y="31"/>
                    <a:pt x="15" y="29"/>
                  </a:cubicBezTo>
                  <a:cubicBezTo>
                    <a:pt x="18" y="25"/>
                    <a:pt x="21" y="21"/>
                    <a:pt x="22" y="16"/>
                  </a:cubicBezTo>
                  <a:cubicBezTo>
                    <a:pt x="22" y="11"/>
                    <a:pt x="21" y="5"/>
                    <a:pt x="19" y="0"/>
                  </a:cubicBezTo>
                  <a:cubicBezTo>
                    <a:pt x="20" y="1"/>
                    <a:pt x="19" y="3"/>
                    <a:pt x="18" y="5"/>
                  </a:cubicBezTo>
                  <a:cubicBezTo>
                    <a:pt x="18" y="8"/>
                    <a:pt x="17" y="12"/>
                    <a:pt x="1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1" name="Freeform 203"/>
            <p:cNvSpPr>
              <a:spLocks/>
            </p:cNvSpPr>
            <p:nvPr/>
          </p:nvSpPr>
          <p:spPr bwMode="auto">
            <a:xfrm>
              <a:off x="-1516063" y="7381875"/>
              <a:ext cx="112713" cy="220663"/>
            </a:xfrm>
            <a:custGeom>
              <a:avLst/>
              <a:gdLst>
                <a:gd name="T0" fmla="*/ 10 w 30"/>
                <a:gd name="T1" fmla="*/ 59 h 59"/>
                <a:gd name="T2" fmla="*/ 12 w 30"/>
                <a:gd name="T3" fmla="*/ 46 h 59"/>
                <a:gd name="T4" fmla="*/ 20 w 30"/>
                <a:gd name="T5" fmla="*/ 34 h 59"/>
                <a:gd name="T6" fmla="*/ 28 w 30"/>
                <a:gd name="T7" fmla="*/ 19 h 59"/>
                <a:gd name="T8" fmla="*/ 27 w 30"/>
                <a:gd name="T9" fmla="*/ 0 h 59"/>
                <a:gd name="T10" fmla="*/ 26 w 30"/>
                <a:gd name="T11" fmla="*/ 3 h 59"/>
                <a:gd name="T12" fmla="*/ 21 w 30"/>
                <a:gd name="T13" fmla="*/ 10 h 59"/>
                <a:gd name="T14" fmla="*/ 3 w 30"/>
                <a:gd name="T15" fmla="*/ 30 h 59"/>
                <a:gd name="T16" fmla="*/ 10 w 30"/>
                <a:gd name="T1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59">
                  <a:moveTo>
                    <a:pt x="10" y="59"/>
                  </a:moveTo>
                  <a:cubicBezTo>
                    <a:pt x="9" y="55"/>
                    <a:pt x="10" y="50"/>
                    <a:pt x="12" y="46"/>
                  </a:cubicBezTo>
                  <a:cubicBezTo>
                    <a:pt x="13" y="42"/>
                    <a:pt x="17" y="38"/>
                    <a:pt x="20" y="34"/>
                  </a:cubicBezTo>
                  <a:cubicBezTo>
                    <a:pt x="24" y="30"/>
                    <a:pt x="27" y="25"/>
                    <a:pt x="28" y="19"/>
                  </a:cubicBezTo>
                  <a:cubicBezTo>
                    <a:pt x="30" y="13"/>
                    <a:pt x="29" y="6"/>
                    <a:pt x="27" y="0"/>
                  </a:cubicBezTo>
                  <a:cubicBezTo>
                    <a:pt x="28" y="0"/>
                    <a:pt x="26" y="2"/>
                    <a:pt x="26" y="3"/>
                  </a:cubicBezTo>
                  <a:cubicBezTo>
                    <a:pt x="25" y="6"/>
                    <a:pt x="23" y="8"/>
                    <a:pt x="21" y="10"/>
                  </a:cubicBezTo>
                  <a:cubicBezTo>
                    <a:pt x="14" y="16"/>
                    <a:pt x="6" y="21"/>
                    <a:pt x="3" y="30"/>
                  </a:cubicBezTo>
                  <a:cubicBezTo>
                    <a:pt x="0" y="40"/>
                    <a:pt x="2" y="51"/>
                    <a:pt x="10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2" name="Freeform 204"/>
            <p:cNvSpPr>
              <a:spLocks noEditPoints="1"/>
            </p:cNvSpPr>
            <p:nvPr/>
          </p:nvSpPr>
          <p:spPr bwMode="auto">
            <a:xfrm>
              <a:off x="-5208588" y="2486025"/>
              <a:ext cx="269875" cy="212725"/>
            </a:xfrm>
            <a:custGeom>
              <a:avLst/>
              <a:gdLst>
                <a:gd name="T0" fmla="*/ 65 w 72"/>
                <a:gd name="T1" fmla="*/ 13 h 57"/>
                <a:gd name="T2" fmla="*/ 58 w 72"/>
                <a:gd name="T3" fmla="*/ 13 h 57"/>
                <a:gd name="T4" fmla="*/ 58 w 72"/>
                <a:gd name="T5" fmla="*/ 16 h 57"/>
                <a:gd name="T6" fmla="*/ 66 w 72"/>
                <a:gd name="T7" fmla="*/ 32 h 57"/>
                <a:gd name="T8" fmla="*/ 66 w 72"/>
                <a:gd name="T9" fmla="*/ 40 h 57"/>
                <a:gd name="T10" fmla="*/ 58 w 72"/>
                <a:gd name="T11" fmla="*/ 57 h 57"/>
                <a:gd name="T12" fmla="*/ 72 w 72"/>
                <a:gd name="T13" fmla="*/ 53 h 57"/>
                <a:gd name="T14" fmla="*/ 72 w 72"/>
                <a:gd name="T15" fmla="*/ 20 h 57"/>
                <a:gd name="T16" fmla="*/ 58 w 72"/>
                <a:gd name="T17" fmla="*/ 0 h 57"/>
                <a:gd name="T18" fmla="*/ 36 w 72"/>
                <a:gd name="T19" fmla="*/ 4 h 57"/>
                <a:gd name="T20" fmla="*/ 58 w 72"/>
                <a:gd name="T21" fmla="*/ 13 h 57"/>
                <a:gd name="T22" fmla="*/ 36 w 72"/>
                <a:gd name="T23" fmla="*/ 45 h 57"/>
                <a:gd name="T24" fmla="*/ 55 w 72"/>
                <a:gd name="T25" fmla="*/ 53 h 57"/>
                <a:gd name="T26" fmla="*/ 58 w 72"/>
                <a:gd name="T27" fmla="*/ 57 h 57"/>
                <a:gd name="T28" fmla="*/ 51 w 72"/>
                <a:gd name="T29" fmla="*/ 40 h 57"/>
                <a:gd name="T30" fmla="*/ 58 w 72"/>
                <a:gd name="T31" fmla="*/ 32 h 57"/>
                <a:gd name="T32" fmla="*/ 36 w 72"/>
                <a:gd name="T33" fmla="*/ 16 h 57"/>
                <a:gd name="T34" fmla="*/ 36 w 72"/>
                <a:gd name="T35" fmla="*/ 0 h 57"/>
                <a:gd name="T36" fmla="*/ 14 w 72"/>
                <a:gd name="T37" fmla="*/ 0 h 57"/>
                <a:gd name="T38" fmla="*/ 18 w 72"/>
                <a:gd name="T39" fmla="*/ 4 h 57"/>
                <a:gd name="T40" fmla="*/ 36 w 72"/>
                <a:gd name="T41" fmla="*/ 4 h 57"/>
                <a:gd name="T42" fmla="*/ 14 w 72"/>
                <a:gd name="T43" fmla="*/ 57 h 57"/>
                <a:gd name="T44" fmla="*/ 17 w 72"/>
                <a:gd name="T45" fmla="*/ 53 h 57"/>
                <a:gd name="T46" fmla="*/ 36 w 72"/>
                <a:gd name="T47" fmla="*/ 45 h 57"/>
                <a:gd name="T48" fmla="*/ 14 w 72"/>
                <a:gd name="T49" fmla="*/ 16 h 57"/>
                <a:gd name="T50" fmla="*/ 21 w 72"/>
                <a:gd name="T51" fmla="*/ 32 h 57"/>
                <a:gd name="T52" fmla="*/ 21 w 72"/>
                <a:gd name="T53" fmla="*/ 40 h 57"/>
                <a:gd name="T54" fmla="*/ 14 w 72"/>
                <a:gd name="T55" fmla="*/ 57 h 57"/>
                <a:gd name="T56" fmla="*/ 7 w 72"/>
                <a:gd name="T57" fmla="*/ 13 h 57"/>
                <a:gd name="T58" fmla="*/ 0 w 72"/>
                <a:gd name="T59" fmla="*/ 44 h 57"/>
                <a:gd name="T60" fmla="*/ 0 w 72"/>
                <a:gd name="T61" fmla="*/ 53 h 57"/>
                <a:gd name="T62" fmla="*/ 14 w 72"/>
                <a:gd name="T63" fmla="*/ 57 h 57"/>
                <a:gd name="T64" fmla="*/ 7 w 72"/>
                <a:gd name="T65" fmla="*/ 40 h 57"/>
                <a:gd name="T66" fmla="*/ 14 w 72"/>
                <a:gd name="T67" fmla="*/ 32 h 57"/>
                <a:gd name="T68" fmla="*/ 12 w 72"/>
                <a:gd name="T69" fmla="*/ 16 h 57"/>
                <a:gd name="T70" fmla="*/ 14 w 72"/>
                <a:gd name="T7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" h="57">
                  <a:moveTo>
                    <a:pt x="72" y="20"/>
                  </a:moveTo>
                  <a:cubicBezTo>
                    <a:pt x="65" y="13"/>
                    <a:pt x="65" y="13"/>
                    <a:pt x="65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71" y="57"/>
                    <a:pt x="72" y="55"/>
                    <a:pt x="72" y="53"/>
                  </a:cubicBezTo>
                  <a:cubicBezTo>
                    <a:pt x="72" y="45"/>
                    <a:pt x="72" y="45"/>
                    <a:pt x="72" y="45"/>
                  </a:cubicBezTo>
                  <a:lnTo>
                    <a:pt x="72" y="20"/>
                  </a:lnTo>
                  <a:close/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lose/>
                  <a:moveTo>
                    <a:pt x="36" y="45"/>
                  </a:moveTo>
                  <a:cubicBezTo>
                    <a:pt x="55" y="45"/>
                    <a:pt x="55" y="45"/>
                    <a:pt x="55" y="45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5"/>
                    <a:pt x="56" y="57"/>
                    <a:pt x="58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36" y="16"/>
                    <a:pt x="36" y="16"/>
                    <a:pt x="36" y="16"/>
                  </a:cubicBezTo>
                  <a:lnTo>
                    <a:pt x="36" y="45"/>
                  </a:lnTo>
                  <a:close/>
                  <a:moveTo>
                    <a:pt x="3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0"/>
                    <a:pt x="36" y="0"/>
                    <a:pt x="36" y="0"/>
                  </a:cubicBezTo>
                  <a:close/>
                  <a:moveTo>
                    <a:pt x="14" y="57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6" y="57"/>
                    <a:pt x="17" y="55"/>
                    <a:pt x="17" y="53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4" y="40"/>
                    <a:pt x="14" y="40"/>
                    <a:pt x="14" y="40"/>
                  </a:cubicBezTo>
                  <a:lnTo>
                    <a:pt x="14" y="57"/>
                  </a:lnTo>
                  <a:close/>
                  <a:moveTo>
                    <a:pt x="14" y="0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5"/>
                    <a:pt x="2" y="57"/>
                    <a:pt x="3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3" name="Freeform 205"/>
            <p:cNvSpPr>
              <a:spLocks/>
            </p:cNvSpPr>
            <p:nvPr/>
          </p:nvSpPr>
          <p:spPr bwMode="auto">
            <a:xfrm>
              <a:off x="-5395913" y="1295400"/>
              <a:ext cx="112713" cy="77788"/>
            </a:xfrm>
            <a:custGeom>
              <a:avLst/>
              <a:gdLst>
                <a:gd name="T0" fmla="*/ 19 w 30"/>
                <a:gd name="T1" fmla="*/ 6 h 21"/>
                <a:gd name="T2" fmla="*/ 26 w 30"/>
                <a:gd name="T3" fmla="*/ 2 h 21"/>
                <a:gd name="T4" fmla="*/ 30 w 30"/>
                <a:gd name="T5" fmla="*/ 1 h 21"/>
                <a:gd name="T6" fmla="*/ 18 w 30"/>
                <a:gd name="T7" fmla="*/ 2 h 21"/>
                <a:gd name="T8" fmla="*/ 9 w 30"/>
                <a:gd name="T9" fmla="*/ 8 h 21"/>
                <a:gd name="T10" fmla="*/ 6 w 30"/>
                <a:gd name="T11" fmla="*/ 14 h 21"/>
                <a:gd name="T12" fmla="*/ 0 w 30"/>
                <a:gd name="T13" fmla="*/ 21 h 21"/>
                <a:gd name="T14" fmla="*/ 10 w 30"/>
                <a:gd name="T15" fmla="*/ 17 h 21"/>
                <a:gd name="T16" fmla="*/ 19 w 30"/>
                <a:gd name="T17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1">
                  <a:moveTo>
                    <a:pt x="19" y="6"/>
                  </a:moveTo>
                  <a:cubicBezTo>
                    <a:pt x="21" y="4"/>
                    <a:pt x="24" y="3"/>
                    <a:pt x="26" y="2"/>
                  </a:cubicBezTo>
                  <a:cubicBezTo>
                    <a:pt x="27" y="2"/>
                    <a:pt x="29" y="1"/>
                    <a:pt x="30" y="1"/>
                  </a:cubicBezTo>
                  <a:cubicBezTo>
                    <a:pt x="26" y="0"/>
                    <a:pt x="21" y="0"/>
                    <a:pt x="18" y="2"/>
                  </a:cubicBezTo>
                  <a:cubicBezTo>
                    <a:pt x="14" y="3"/>
                    <a:pt x="11" y="5"/>
                    <a:pt x="9" y="8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7"/>
                    <a:pt x="3" y="20"/>
                    <a:pt x="0" y="21"/>
                  </a:cubicBezTo>
                  <a:cubicBezTo>
                    <a:pt x="4" y="21"/>
                    <a:pt x="7" y="19"/>
                    <a:pt x="10" y="17"/>
                  </a:cubicBezTo>
                  <a:cubicBezTo>
                    <a:pt x="14" y="14"/>
                    <a:pt x="16" y="10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4" name="Freeform 206"/>
            <p:cNvSpPr>
              <a:spLocks/>
            </p:cNvSpPr>
            <p:nvPr/>
          </p:nvSpPr>
          <p:spPr bwMode="auto">
            <a:xfrm>
              <a:off x="-5389563" y="1298575"/>
              <a:ext cx="147638" cy="98425"/>
            </a:xfrm>
            <a:custGeom>
              <a:avLst/>
              <a:gdLst>
                <a:gd name="T0" fmla="*/ 25 w 39"/>
                <a:gd name="T1" fmla="*/ 3 h 26"/>
                <a:gd name="T2" fmla="*/ 16 w 39"/>
                <a:gd name="T3" fmla="*/ 11 h 26"/>
                <a:gd name="T4" fmla="*/ 8 w 39"/>
                <a:gd name="T5" fmla="*/ 19 h 26"/>
                <a:gd name="T6" fmla="*/ 0 w 39"/>
                <a:gd name="T7" fmla="*/ 22 h 26"/>
                <a:gd name="T8" fmla="*/ 21 w 39"/>
                <a:gd name="T9" fmla="*/ 22 h 26"/>
                <a:gd name="T10" fmla="*/ 33 w 39"/>
                <a:gd name="T11" fmla="*/ 7 h 26"/>
                <a:gd name="T12" fmla="*/ 37 w 39"/>
                <a:gd name="T13" fmla="*/ 2 h 26"/>
                <a:gd name="T14" fmla="*/ 39 w 39"/>
                <a:gd name="T15" fmla="*/ 0 h 26"/>
                <a:gd name="T16" fmla="*/ 25 w 39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6">
                  <a:moveTo>
                    <a:pt x="25" y="3"/>
                  </a:moveTo>
                  <a:cubicBezTo>
                    <a:pt x="21" y="5"/>
                    <a:pt x="19" y="8"/>
                    <a:pt x="16" y="11"/>
                  </a:cubicBezTo>
                  <a:cubicBezTo>
                    <a:pt x="14" y="14"/>
                    <a:pt x="11" y="17"/>
                    <a:pt x="8" y="19"/>
                  </a:cubicBezTo>
                  <a:cubicBezTo>
                    <a:pt x="6" y="20"/>
                    <a:pt x="3" y="22"/>
                    <a:pt x="0" y="22"/>
                  </a:cubicBezTo>
                  <a:cubicBezTo>
                    <a:pt x="7" y="26"/>
                    <a:pt x="15" y="26"/>
                    <a:pt x="21" y="22"/>
                  </a:cubicBezTo>
                  <a:cubicBezTo>
                    <a:pt x="27" y="18"/>
                    <a:pt x="30" y="12"/>
                    <a:pt x="33" y="7"/>
                  </a:cubicBezTo>
                  <a:cubicBezTo>
                    <a:pt x="34" y="5"/>
                    <a:pt x="35" y="3"/>
                    <a:pt x="37" y="2"/>
                  </a:cubicBezTo>
                  <a:cubicBezTo>
                    <a:pt x="37" y="1"/>
                    <a:pt x="39" y="0"/>
                    <a:pt x="39" y="0"/>
                  </a:cubicBezTo>
                  <a:cubicBezTo>
                    <a:pt x="34" y="0"/>
                    <a:pt x="30" y="0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5" name="Freeform 207"/>
            <p:cNvSpPr>
              <a:spLocks/>
            </p:cNvSpPr>
            <p:nvPr/>
          </p:nvSpPr>
          <p:spPr bwMode="auto">
            <a:xfrm>
              <a:off x="-5395913" y="1212850"/>
              <a:ext cx="93663" cy="66675"/>
            </a:xfrm>
            <a:custGeom>
              <a:avLst/>
              <a:gdLst>
                <a:gd name="T0" fmla="*/ 8 w 25"/>
                <a:gd name="T1" fmla="*/ 7 h 18"/>
                <a:gd name="T2" fmla="*/ 5 w 25"/>
                <a:gd name="T3" fmla="*/ 12 h 18"/>
                <a:gd name="T4" fmla="*/ 0 w 25"/>
                <a:gd name="T5" fmla="*/ 18 h 18"/>
                <a:gd name="T6" fmla="*/ 9 w 25"/>
                <a:gd name="T7" fmla="*/ 15 h 18"/>
                <a:gd name="T8" fmla="*/ 17 w 25"/>
                <a:gd name="T9" fmla="*/ 5 h 18"/>
                <a:gd name="T10" fmla="*/ 22 w 25"/>
                <a:gd name="T11" fmla="*/ 2 h 18"/>
                <a:gd name="T12" fmla="*/ 25 w 25"/>
                <a:gd name="T13" fmla="*/ 1 h 18"/>
                <a:gd name="T14" fmla="*/ 15 w 25"/>
                <a:gd name="T15" fmla="*/ 1 h 18"/>
                <a:gd name="T16" fmla="*/ 8 w 25"/>
                <a:gd name="T1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8">
                  <a:moveTo>
                    <a:pt x="8" y="7"/>
                  </a:moveTo>
                  <a:cubicBezTo>
                    <a:pt x="7" y="9"/>
                    <a:pt x="6" y="10"/>
                    <a:pt x="5" y="12"/>
                  </a:cubicBezTo>
                  <a:cubicBezTo>
                    <a:pt x="4" y="14"/>
                    <a:pt x="3" y="17"/>
                    <a:pt x="0" y="18"/>
                  </a:cubicBezTo>
                  <a:cubicBezTo>
                    <a:pt x="3" y="18"/>
                    <a:pt x="6" y="17"/>
                    <a:pt x="9" y="15"/>
                  </a:cubicBezTo>
                  <a:cubicBezTo>
                    <a:pt x="12" y="12"/>
                    <a:pt x="14" y="8"/>
                    <a:pt x="17" y="5"/>
                  </a:cubicBezTo>
                  <a:cubicBezTo>
                    <a:pt x="18" y="4"/>
                    <a:pt x="20" y="3"/>
                    <a:pt x="22" y="2"/>
                  </a:cubicBezTo>
                  <a:cubicBezTo>
                    <a:pt x="23" y="1"/>
                    <a:pt x="25" y="0"/>
                    <a:pt x="25" y="1"/>
                  </a:cubicBezTo>
                  <a:cubicBezTo>
                    <a:pt x="22" y="0"/>
                    <a:pt x="18" y="0"/>
                    <a:pt x="15" y="1"/>
                  </a:cubicBezTo>
                  <a:cubicBezTo>
                    <a:pt x="12" y="2"/>
                    <a:pt x="10" y="5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6" name="Freeform 208"/>
            <p:cNvSpPr>
              <a:spLocks/>
            </p:cNvSpPr>
            <p:nvPr/>
          </p:nvSpPr>
          <p:spPr bwMode="auto">
            <a:xfrm>
              <a:off x="-5389563" y="1216025"/>
              <a:ext cx="123825" cy="82550"/>
            </a:xfrm>
            <a:custGeom>
              <a:avLst/>
              <a:gdLst>
                <a:gd name="T0" fmla="*/ 32 w 33"/>
                <a:gd name="T1" fmla="*/ 1 h 22"/>
                <a:gd name="T2" fmla="*/ 33 w 33"/>
                <a:gd name="T3" fmla="*/ 0 h 22"/>
                <a:gd name="T4" fmla="*/ 22 w 33"/>
                <a:gd name="T5" fmla="*/ 2 h 22"/>
                <a:gd name="T6" fmla="*/ 13 w 33"/>
                <a:gd name="T7" fmla="*/ 9 h 22"/>
                <a:gd name="T8" fmla="*/ 7 w 33"/>
                <a:gd name="T9" fmla="*/ 16 h 22"/>
                <a:gd name="T10" fmla="*/ 0 w 33"/>
                <a:gd name="T11" fmla="*/ 19 h 22"/>
                <a:gd name="T12" fmla="*/ 18 w 33"/>
                <a:gd name="T13" fmla="*/ 19 h 22"/>
                <a:gd name="T14" fmla="*/ 28 w 33"/>
                <a:gd name="T15" fmla="*/ 5 h 22"/>
                <a:gd name="T16" fmla="*/ 32 w 33"/>
                <a:gd name="T1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2">
                  <a:moveTo>
                    <a:pt x="32" y="1"/>
                  </a:moveTo>
                  <a:cubicBezTo>
                    <a:pt x="32" y="1"/>
                    <a:pt x="33" y="0"/>
                    <a:pt x="33" y="0"/>
                  </a:cubicBezTo>
                  <a:cubicBezTo>
                    <a:pt x="29" y="0"/>
                    <a:pt x="25" y="0"/>
                    <a:pt x="22" y="2"/>
                  </a:cubicBezTo>
                  <a:cubicBezTo>
                    <a:pt x="18" y="4"/>
                    <a:pt x="16" y="6"/>
                    <a:pt x="13" y="9"/>
                  </a:cubicBezTo>
                  <a:cubicBezTo>
                    <a:pt x="12" y="12"/>
                    <a:pt x="10" y="14"/>
                    <a:pt x="7" y="16"/>
                  </a:cubicBezTo>
                  <a:cubicBezTo>
                    <a:pt x="5" y="17"/>
                    <a:pt x="2" y="19"/>
                    <a:pt x="0" y="19"/>
                  </a:cubicBezTo>
                  <a:cubicBezTo>
                    <a:pt x="6" y="22"/>
                    <a:pt x="13" y="22"/>
                    <a:pt x="18" y="19"/>
                  </a:cubicBezTo>
                  <a:cubicBezTo>
                    <a:pt x="23" y="16"/>
                    <a:pt x="25" y="10"/>
                    <a:pt x="28" y="5"/>
                  </a:cubicBezTo>
                  <a:cubicBezTo>
                    <a:pt x="29" y="4"/>
                    <a:pt x="30" y="2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7" name="Freeform 209"/>
            <p:cNvSpPr>
              <a:spLocks/>
            </p:cNvSpPr>
            <p:nvPr/>
          </p:nvSpPr>
          <p:spPr bwMode="auto">
            <a:xfrm>
              <a:off x="-5519738" y="1295400"/>
              <a:ext cx="112713" cy="77788"/>
            </a:xfrm>
            <a:custGeom>
              <a:avLst/>
              <a:gdLst>
                <a:gd name="T0" fmla="*/ 11 w 30"/>
                <a:gd name="T1" fmla="*/ 6 h 21"/>
                <a:gd name="T2" fmla="*/ 20 w 30"/>
                <a:gd name="T3" fmla="*/ 17 h 21"/>
                <a:gd name="T4" fmla="*/ 30 w 30"/>
                <a:gd name="T5" fmla="*/ 21 h 21"/>
                <a:gd name="T6" fmla="*/ 24 w 30"/>
                <a:gd name="T7" fmla="*/ 14 h 21"/>
                <a:gd name="T8" fmla="*/ 20 w 30"/>
                <a:gd name="T9" fmla="*/ 8 h 21"/>
                <a:gd name="T10" fmla="*/ 12 w 30"/>
                <a:gd name="T11" fmla="*/ 2 h 21"/>
                <a:gd name="T12" fmla="*/ 0 w 30"/>
                <a:gd name="T13" fmla="*/ 1 h 21"/>
                <a:gd name="T14" fmla="*/ 4 w 30"/>
                <a:gd name="T15" fmla="*/ 2 h 21"/>
                <a:gd name="T16" fmla="*/ 11 w 30"/>
                <a:gd name="T17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1">
                  <a:moveTo>
                    <a:pt x="11" y="6"/>
                  </a:moveTo>
                  <a:cubicBezTo>
                    <a:pt x="14" y="10"/>
                    <a:pt x="16" y="14"/>
                    <a:pt x="20" y="17"/>
                  </a:cubicBezTo>
                  <a:cubicBezTo>
                    <a:pt x="23" y="19"/>
                    <a:pt x="26" y="21"/>
                    <a:pt x="30" y="21"/>
                  </a:cubicBezTo>
                  <a:cubicBezTo>
                    <a:pt x="27" y="20"/>
                    <a:pt x="25" y="17"/>
                    <a:pt x="24" y="14"/>
                  </a:cubicBezTo>
                  <a:cubicBezTo>
                    <a:pt x="23" y="12"/>
                    <a:pt x="22" y="10"/>
                    <a:pt x="20" y="8"/>
                  </a:cubicBezTo>
                  <a:cubicBezTo>
                    <a:pt x="18" y="5"/>
                    <a:pt x="16" y="3"/>
                    <a:pt x="12" y="2"/>
                  </a:cubicBezTo>
                  <a:cubicBezTo>
                    <a:pt x="8" y="0"/>
                    <a:pt x="4" y="0"/>
                    <a:pt x="0" y="1"/>
                  </a:cubicBezTo>
                  <a:cubicBezTo>
                    <a:pt x="1" y="1"/>
                    <a:pt x="3" y="2"/>
                    <a:pt x="4" y="2"/>
                  </a:cubicBezTo>
                  <a:cubicBezTo>
                    <a:pt x="6" y="3"/>
                    <a:pt x="9" y="4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8" name="Freeform 210"/>
            <p:cNvSpPr>
              <a:spLocks/>
            </p:cNvSpPr>
            <p:nvPr/>
          </p:nvSpPr>
          <p:spPr bwMode="auto">
            <a:xfrm>
              <a:off x="-5561013" y="1298575"/>
              <a:ext cx="146050" cy="98425"/>
            </a:xfrm>
            <a:custGeom>
              <a:avLst/>
              <a:gdLst>
                <a:gd name="T0" fmla="*/ 6 w 39"/>
                <a:gd name="T1" fmla="*/ 7 h 26"/>
                <a:gd name="T2" fmla="*/ 17 w 39"/>
                <a:gd name="T3" fmla="*/ 22 h 26"/>
                <a:gd name="T4" fmla="*/ 39 w 39"/>
                <a:gd name="T5" fmla="*/ 22 h 26"/>
                <a:gd name="T6" fmla="*/ 30 w 39"/>
                <a:gd name="T7" fmla="*/ 19 h 26"/>
                <a:gd name="T8" fmla="*/ 23 w 39"/>
                <a:gd name="T9" fmla="*/ 11 h 26"/>
                <a:gd name="T10" fmla="*/ 13 w 39"/>
                <a:gd name="T11" fmla="*/ 3 h 26"/>
                <a:gd name="T12" fmla="*/ 0 w 39"/>
                <a:gd name="T13" fmla="*/ 0 h 26"/>
                <a:gd name="T14" fmla="*/ 2 w 39"/>
                <a:gd name="T15" fmla="*/ 2 h 26"/>
                <a:gd name="T16" fmla="*/ 6 w 39"/>
                <a:gd name="T17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6">
                  <a:moveTo>
                    <a:pt x="6" y="7"/>
                  </a:moveTo>
                  <a:cubicBezTo>
                    <a:pt x="9" y="12"/>
                    <a:pt x="11" y="18"/>
                    <a:pt x="17" y="22"/>
                  </a:cubicBezTo>
                  <a:cubicBezTo>
                    <a:pt x="24" y="26"/>
                    <a:pt x="32" y="26"/>
                    <a:pt x="39" y="22"/>
                  </a:cubicBezTo>
                  <a:cubicBezTo>
                    <a:pt x="36" y="22"/>
                    <a:pt x="33" y="20"/>
                    <a:pt x="30" y="19"/>
                  </a:cubicBezTo>
                  <a:cubicBezTo>
                    <a:pt x="28" y="17"/>
                    <a:pt x="25" y="14"/>
                    <a:pt x="23" y="11"/>
                  </a:cubicBezTo>
                  <a:cubicBezTo>
                    <a:pt x="20" y="8"/>
                    <a:pt x="18" y="5"/>
                    <a:pt x="13" y="3"/>
                  </a:cubicBezTo>
                  <a:cubicBezTo>
                    <a:pt x="9" y="0"/>
                    <a:pt x="4" y="0"/>
                    <a:pt x="0" y="0"/>
                  </a:cubicBezTo>
                  <a:cubicBezTo>
                    <a:pt x="0" y="0"/>
                    <a:pt x="1" y="1"/>
                    <a:pt x="2" y="2"/>
                  </a:cubicBezTo>
                  <a:cubicBezTo>
                    <a:pt x="3" y="3"/>
                    <a:pt x="5" y="5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9" name="Freeform 211"/>
            <p:cNvSpPr>
              <a:spLocks/>
            </p:cNvSpPr>
            <p:nvPr/>
          </p:nvSpPr>
          <p:spPr bwMode="auto">
            <a:xfrm>
              <a:off x="-5505450" y="1212850"/>
              <a:ext cx="98425" cy="66675"/>
            </a:xfrm>
            <a:custGeom>
              <a:avLst/>
              <a:gdLst>
                <a:gd name="T0" fmla="*/ 11 w 26"/>
                <a:gd name="T1" fmla="*/ 1 h 18"/>
                <a:gd name="T2" fmla="*/ 0 w 26"/>
                <a:gd name="T3" fmla="*/ 1 h 18"/>
                <a:gd name="T4" fmla="*/ 3 w 26"/>
                <a:gd name="T5" fmla="*/ 2 h 18"/>
                <a:gd name="T6" fmla="*/ 9 w 26"/>
                <a:gd name="T7" fmla="*/ 5 h 18"/>
                <a:gd name="T8" fmla="*/ 17 w 26"/>
                <a:gd name="T9" fmla="*/ 15 h 18"/>
                <a:gd name="T10" fmla="*/ 26 w 26"/>
                <a:gd name="T11" fmla="*/ 18 h 18"/>
                <a:gd name="T12" fmla="*/ 21 w 26"/>
                <a:gd name="T13" fmla="*/ 12 h 18"/>
                <a:gd name="T14" fmla="*/ 18 w 26"/>
                <a:gd name="T15" fmla="*/ 7 h 18"/>
                <a:gd name="T16" fmla="*/ 11 w 26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8">
                  <a:moveTo>
                    <a:pt x="11" y="1"/>
                  </a:moveTo>
                  <a:cubicBezTo>
                    <a:pt x="7" y="0"/>
                    <a:pt x="4" y="0"/>
                    <a:pt x="0" y="1"/>
                  </a:cubicBezTo>
                  <a:cubicBezTo>
                    <a:pt x="1" y="0"/>
                    <a:pt x="3" y="1"/>
                    <a:pt x="3" y="2"/>
                  </a:cubicBezTo>
                  <a:cubicBezTo>
                    <a:pt x="5" y="3"/>
                    <a:pt x="8" y="4"/>
                    <a:pt x="9" y="5"/>
                  </a:cubicBezTo>
                  <a:cubicBezTo>
                    <a:pt x="12" y="8"/>
                    <a:pt x="14" y="12"/>
                    <a:pt x="17" y="15"/>
                  </a:cubicBezTo>
                  <a:cubicBezTo>
                    <a:pt x="20" y="17"/>
                    <a:pt x="23" y="18"/>
                    <a:pt x="26" y="18"/>
                  </a:cubicBezTo>
                  <a:cubicBezTo>
                    <a:pt x="23" y="17"/>
                    <a:pt x="22" y="14"/>
                    <a:pt x="21" y="12"/>
                  </a:cubicBezTo>
                  <a:cubicBezTo>
                    <a:pt x="20" y="10"/>
                    <a:pt x="19" y="9"/>
                    <a:pt x="18" y="7"/>
                  </a:cubicBezTo>
                  <a:cubicBezTo>
                    <a:pt x="16" y="5"/>
                    <a:pt x="14" y="2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0" name="Freeform 212"/>
            <p:cNvSpPr>
              <a:spLocks/>
            </p:cNvSpPr>
            <p:nvPr/>
          </p:nvSpPr>
          <p:spPr bwMode="auto">
            <a:xfrm>
              <a:off x="-5543550" y="1216025"/>
              <a:ext cx="128588" cy="82550"/>
            </a:xfrm>
            <a:custGeom>
              <a:avLst/>
              <a:gdLst>
                <a:gd name="T0" fmla="*/ 0 w 34"/>
                <a:gd name="T1" fmla="*/ 0 h 22"/>
                <a:gd name="T2" fmla="*/ 2 w 34"/>
                <a:gd name="T3" fmla="*/ 1 h 22"/>
                <a:gd name="T4" fmla="*/ 6 w 34"/>
                <a:gd name="T5" fmla="*/ 5 h 22"/>
                <a:gd name="T6" fmla="*/ 16 w 34"/>
                <a:gd name="T7" fmla="*/ 19 h 22"/>
                <a:gd name="T8" fmla="*/ 34 w 34"/>
                <a:gd name="T9" fmla="*/ 19 h 22"/>
                <a:gd name="T10" fmla="*/ 27 w 34"/>
                <a:gd name="T11" fmla="*/ 16 h 22"/>
                <a:gd name="T12" fmla="*/ 20 w 34"/>
                <a:gd name="T13" fmla="*/ 9 h 22"/>
                <a:gd name="T14" fmla="*/ 12 w 34"/>
                <a:gd name="T15" fmla="*/ 2 h 22"/>
                <a:gd name="T16" fmla="*/ 0 w 34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2">
                  <a:moveTo>
                    <a:pt x="0" y="0"/>
                  </a:moveTo>
                  <a:cubicBezTo>
                    <a:pt x="1" y="0"/>
                    <a:pt x="2" y="1"/>
                    <a:pt x="2" y="1"/>
                  </a:cubicBezTo>
                  <a:cubicBezTo>
                    <a:pt x="4" y="2"/>
                    <a:pt x="5" y="4"/>
                    <a:pt x="6" y="5"/>
                  </a:cubicBezTo>
                  <a:cubicBezTo>
                    <a:pt x="9" y="10"/>
                    <a:pt x="10" y="16"/>
                    <a:pt x="16" y="19"/>
                  </a:cubicBezTo>
                  <a:cubicBezTo>
                    <a:pt x="21" y="22"/>
                    <a:pt x="28" y="22"/>
                    <a:pt x="34" y="19"/>
                  </a:cubicBezTo>
                  <a:cubicBezTo>
                    <a:pt x="31" y="19"/>
                    <a:pt x="29" y="17"/>
                    <a:pt x="27" y="16"/>
                  </a:cubicBezTo>
                  <a:cubicBezTo>
                    <a:pt x="24" y="14"/>
                    <a:pt x="22" y="12"/>
                    <a:pt x="20" y="9"/>
                  </a:cubicBezTo>
                  <a:cubicBezTo>
                    <a:pt x="18" y="6"/>
                    <a:pt x="16" y="4"/>
                    <a:pt x="12" y="2"/>
                  </a:cubicBezTo>
                  <a:cubicBezTo>
                    <a:pt x="9" y="0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1" name="Freeform 213"/>
            <p:cNvSpPr>
              <a:spLocks/>
            </p:cNvSpPr>
            <p:nvPr/>
          </p:nvSpPr>
          <p:spPr bwMode="auto">
            <a:xfrm>
              <a:off x="-5403850" y="1152525"/>
              <a:ext cx="52388" cy="109538"/>
            </a:xfrm>
            <a:custGeom>
              <a:avLst/>
              <a:gdLst>
                <a:gd name="T0" fmla="*/ 9 w 14"/>
                <a:gd name="T1" fmla="*/ 10 h 29"/>
                <a:gd name="T2" fmla="*/ 2 w 14"/>
                <a:gd name="T3" fmla="*/ 20 h 29"/>
                <a:gd name="T4" fmla="*/ 0 w 14"/>
                <a:gd name="T5" fmla="*/ 29 h 29"/>
                <a:gd name="T6" fmla="*/ 5 w 14"/>
                <a:gd name="T7" fmla="*/ 23 h 29"/>
                <a:gd name="T8" fmla="*/ 9 w 14"/>
                <a:gd name="T9" fmla="*/ 19 h 29"/>
                <a:gd name="T10" fmla="*/ 13 w 14"/>
                <a:gd name="T11" fmla="*/ 11 h 29"/>
                <a:gd name="T12" fmla="*/ 12 w 14"/>
                <a:gd name="T13" fmla="*/ 0 h 29"/>
                <a:gd name="T14" fmla="*/ 12 w 14"/>
                <a:gd name="T15" fmla="*/ 4 h 29"/>
                <a:gd name="T16" fmla="*/ 9 w 14"/>
                <a:gd name="T17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9">
                  <a:moveTo>
                    <a:pt x="9" y="10"/>
                  </a:moveTo>
                  <a:cubicBezTo>
                    <a:pt x="7" y="13"/>
                    <a:pt x="4" y="16"/>
                    <a:pt x="2" y="20"/>
                  </a:cubicBezTo>
                  <a:cubicBezTo>
                    <a:pt x="1" y="23"/>
                    <a:pt x="0" y="26"/>
                    <a:pt x="0" y="29"/>
                  </a:cubicBezTo>
                  <a:cubicBezTo>
                    <a:pt x="0" y="26"/>
                    <a:pt x="3" y="24"/>
                    <a:pt x="5" y="23"/>
                  </a:cubicBezTo>
                  <a:cubicBezTo>
                    <a:pt x="7" y="21"/>
                    <a:pt x="8" y="20"/>
                    <a:pt x="9" y="19"/>
                  </a:cubicBezTo>
                  <a:cubicBezTo>
                    <a:pt x="11" y="16"/>
                    <a:pt x="13" y="14"/>
                    <a:pt x="13" y="11"/>
                  </a:cubicBezTo>
                  <a:cubicBezTo>
                    <a:pt x="14" y="7"/>
                    <a:pt x="13" y="4"/>
                    <a:pt x="12" y="0"/>
                  </a:cubicBezTo>
                  <a:cubicBezTo>
                    <a:pt x="12" y="1"/>
                    <a:pt x="12" y="3"/>
                    <a:pt x="12" y="4"/>
                  </a:cubicBezTo>
                  <a:cubicBezTo>
                    <a:pt x="11" y="6"/>
                    <a:pt x="10" y="8"/>
                    <a:pt x="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2" name="Freeform 214"/>
            <p:cNvSpPr>
              <a:spLocks/>
            </p:cNvSpPr>
            <p:nvPr/>
          </p:nvSpPr>
          <p:spPr bwMode="auto">
            <a:xfrm>
              <a:off x="-5434013" y="1119187"/>
              <a:ext cx="71438" cy="138113"/>
            </a:xfrm>
            <a:custGeom>
              <a:avLst/>
              <a:gdLst>
                <a:gd name="T0" fmla="*/ 6 w 19"/>
                <a:gd name="T1" fmla="*/ 37 h 37"/>
                <a:gd name="T2" fmla="*/ 7 w 19"/>
                <a:gd name="T3" fmla="*/ 29 h 37"/>
                <a:gd name="T4" fmla="*/ 12 w 19"/>
                <a:gd name="T5" fmla="*/ 22 h 37"/>
                <a:gd name="T6" fmla="*/ 18 w 19"/>
                <a:gd name="T7" fmla="*/ 12 h 37"/>
                <a:gd name="T8" fmla="*/ 17 w 19"/>
                <a:gd name="T9" fmla="*/ 0 h 37"/>
                <a:gd name="T10" fmla="*/ 16 w 19"/>
                <a:gd name="T11" fmla="*/ 2 h 37"/>
                <a:gd name="T12" fmla="*/ 13 w 19"/>
                <a:gd name="T13" fmla="*/ 6 h 37"/>
                <a:gd name="T14" fmla="*/ 2 w 19"/>
                <a:gd name="T15" fmla="*/ 19 h 37"/>
                <a:gd name="T16" fmla="*/ 6 w 19"/>
                <a:gd name="T1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7">
                  <a:moveTo>
                    <a:pt x="6" y="37"/>
                  </a:moveTo>
                  <a:cubicBezTo>
                    <a:pt x="6" y="34"/>
                    <a:pt x="6" y="31"/>
                    <a:pt x="7" y="29"/>
                  </a:cubicBezTo>
                  <a:cubicBezTo>
                    <a:pt x="8" y="26"/>
                    <a:pt x="10" y="24"/>
                    <a:pt x="12" y="22"/>
                  </a:cubicBezTo>
                  <a:cubicBezTo>
                    <a:pt x="15" y="19"/>
                    <a:pt x="17" y="16"/>
                    <a:pt x="18" y="12"/>
                  </a:cubicBezTo>
                  <a:cubicBezTo>
                    <a:pt x="19" y="8"/>
                    <a:pt x="18" y="4"/>
                    <a:pt x="17" y="0"/>
                  </a:cubicBezTo>
                  <a:cubicBezTo>
                    <a:pt x="17" y="1"/>
                    <a:pt x="16" y="2"/>
                    <a:pt x="16" y="2"/>
                  </a:cubicBezTo>
                  <a:cubicBezTo>
                    <a:pt x="15" y="4"/>
                    <a:pt x="14" y="5"/>
                    <a:pt x="13" y="6"/>
                  </a:cubicBezTo>
                  <a:cubicBezTo>
                    <a:pt x="9" y="10"/>
                    <a:pt x="4" y="13"/>
                    <a:pt x="2" y="19"/>
                  </a:cubicBezTo>
                  <a:cubicBezTo>
                    <a:pt x="0" y="25"/>
                    <a:pt x="1" y="32"/>
                    <a:pt x="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3" name="Freeform 215"/>
            <p:cNvSpPr>
              <a:spLocks noEditPoints="1"/>
            </p:cNvSpPr>
            <p:nvPr/>
          </p:nvSpPr>
          <p:spPr bwMode="auto">
            <a:xfrm>
              <a:off x="-2192338" y="7464425"/>
              <a:ext cx="206375" cy="206375"/>
            </a:xfrm>
            <a:custGeom>
              <a:avLst/>
              <a:gdLst>
                <a:gd name="T0" fmla="*/ 41 w 55"/>
                <a:gd name="T1" fmla="*/ 51 h 55"/>
                <a:gd name="T2" fmla="*/ 52 w 55"/>
                <a:gd name="T3" fmla="*/ 41 h 55"/>
                <a:gd name="T4" fmla="*/ 55 w 55"/>
                <a:gd name="T5" fmla="*/ 33 h 55"/>
                <a:gd name="T6" fmla="*/ 55 w 55"/>
                <a:gd name="T7" fmla="*/ 22 h 55"/>
                <a:gd name="T8" fmla="*/ 52 w 55"/>
                <a:gd name="T9" fmla="*/ 14 h 55"/>
                <a:gd name="T10" fmla="*/ 41 w 55"/>
                <a:gd name="T11" fmla="*/ 4 h 55"/>
                <a:gd name="T12" fmla="*/ 38 w 55"/>
                <a:gd name="T13" fmla="*/ 2 h 55"/>
                <a:gd name="T14" fmla="*/ 30 w 55"/>
                <a:gd name="T15" fmla="*/ 0 h 55"/>
                <a:gd name="T16" fmla="*/ 31 w 55"/>
                <a:gd name="T17" fmla="*/ 3 h 55"/>
                <a:gd name="T18" fmla="*/ 34 w 55"/>
                <a:gd name="T19" fmla="*/ 3 h 55"/>
                <a:gd name="T20" fmla="*/ 37 w 55"/>
                <a:gd name="T21" fmla="*/ 4 h 55"/>
                <a:gd name="T22" fmla="*/ 36 w 55"/>
                <a:gd name="T23" fmla="*/ 5 h 55"/>
                <a:gd name="T24" fmla="*/ 32 w 55"/>
                <a:gd name="T25" fmla="*/ 6 h 55"/>
                <a:gd name="T26" fmla="*/ 33 w 55"/>
                <a:gd name="T27" fmla="*/ 9 h 55"/>
                <a:gd name="T28" fmla="*/ 35 w 55"/>
                <a:gd name="T29" fmla="*/ 11 h 55"/>
                <a:gd name="T30" fmla="*/ 39 w 55"/>
                <a:gd name="T31" fmla="*/ 6 h 55"/>
                <a:gd name="T32" fmla="*/ 42 w 55"/>
                <a:gd name="T33" fmla="*/ 7 h 55"/>
                <a:gd name="T34" fmla="*/ 44 w 55"/>
                <a:gd name="T35" fmla="*/ 8 h 55"/>
                <a:gd name="T36" fmla="*/ 46 w 55"/>
                <a:gd name="T37" fmla="*/ 12 h 55"/>
                <a:gd name="T38" fmla="*/ 45 w 55"/>
                <a:gd name="T39" fmla="*/ 13 h 55"/>
                <a:gd name="T40" fmla="*/ 43 w 55"/>
                <a:gd name="T41" fmla="*/ 12 h 55"/>
                <a:gd name="T42" fmla="*/ 40 w 55"/>
                <a:gd name="T43" fmla="*/ 13 h 55"/>
                <a:gd name="T44" fmla="*/ 42 w 55"/>
                <a:gd name="T45" fmla="*/ 14 h 55"/>
                <a:gd name="T46" fmla="*/ 37 w 55"/>
                <a:gd name="T47" fmla="*/ 16 h 55"/>
                <a:gd name="T48" fmla="*/ 34 w 55"/>
                <a:gd name="T49" fmla="*/ 18 h 55"/>
                <a:gd name="T50" fmla="*/ 30 w 55"/>
                <a:gd name="T51" fmla="*/ 21 h 55"/>
                <a:gd name="T52" fmla="*/ 32 w 55"/>
                <a:gd name="T53" fmla="*/ 33 h 55"/>
                <a:gd name="T54" fmla="*/ 35 w 55"/>
                <a:gd name="T55" fmla="*/ 34 h 55"/>
                <a:gd name="T56" fmla="*/ 38 w 55"/>
                <a:gd name="T57" fmla="*/ 35 h 55"/>
                <a:gd name="T58" fmla="*/ 43 w 55"/>
                <a:gd name="T59" fmla="*/ 37 h 55"/>
                <a:gd name="T60" fmla="*/ 46 w 55"/>
                <a:gd name="T61" fmla="*/ 40 h 55"/>
                <a:gd name="T62" fmla="*/ 50 w 55"/>
                <a:gd name="T63" fmla="*/ 41 h 55"/>
                <a:gd name="T64" fmla="*/ 32 w 55"/>
                <a:gd name="T65" fmla="*/ 48 h 55"/>
                <a:gd name="T66" fmla="*/ 1 w 55"/>
                <a:gd name="T67" fmla="*/ 24 h 55"/>
                <a:gd name="T68" fmla="*/ 1 w 55"/>
                <a:gd name="T69" fmla="*/ 35 h 55"/>
                <a:gd name="T70" fmla="*/ 6 w 55"/>
                <a:gd name="T71" fmla="*/ 45 h 55"/>
                <a:gd name="T72" fmla="*/ 18 w 55"/>
                <a:gd name="T73" fmla="*/ 53 h 55"/>
                <a:gd name="T74" fmla="*/ 28 w 55"/>
                <a:gd name="T75" fmla="*/ 44 h 55"/>
                <a:gd name="T76" fmla="*/ 27 w 55"/>
                <a:gd name="T77" fmla="*/ 39 h 55"/>
                <a:gd name="T78" fmla="*/ 29 w 55"/>
                <a:gd name="T79" fmla="*/ 35 h 55"/>
                <a:gd name="T80" fmla="*/ 25 w 55"/>
                <a:gd name="T81" fmla="*/ 34 h 55"/>
                <a:gd name="T82" fmla="*/ 22 w 55"/>
                <a:gd name="T83" fmla="*/ 32 h 55"/>
                <a:gd name="T84" fmla="*/ 16 w 55"/>
                <a:gd name="T85" fmla="*/ 29 h 55"/>
                <a:gd name="T86" fmla="*/ 14 w 55"/>
                <a:gd name="T87" fmla="*/ 25 h 55"/>
                <a:gd name="T88" fmla="*/ 12 w 55"/>
                <a:gd name="T89" fmla="*/ 24 h 55"/>
                <a:gd name="T90" fmla="*/ 12 w 55"/>
                <a:gd name="T91" fmla="*/ 25 h 55"/>
                <a:gd name="T92" fmla="*/ 10 w 55"/>
                <a:gd name="T93" fmla="*/ 21 h 55"/>
                <a:gd name="T94" fmla="*/ 10 w 55"/>
                <a:gd name="T95" fmla="*/ 16 h 55"/>
                <a:gd name="T96" fmla="*/ 12 w 55"/>
                <a:gd name="T97" fmla="*/ 11 h 55"/>
                <a:gd name="T98" fmla="*/ 12 w 55"/>
                <a:gd name="T99" fmla="*/ 8 h 55"/>
                <a:gd name="T100" fmla="*/ 25 w 55"/>
                <a:gd name="T101" fmla="*/ 2 h 55"/>
                <a:gd name="T102" fmla="*/ 30 w 55"/>
                <a:gd name="T103" fmla="*/ 0 h 55"/>
                <a:gd name="T104" fmla="*/ 17 w 55"/>
                <a:gd name="T105" fmla="*/ 2 h 55"/>
                <a:gd name="T106" fmla="*/ 8 w 55"/>
                <a:gd name="T107" fmla="*/ 8 h 55"/>
                <a:gd name="T108" fmla="*/ 2 w 55"/>
                <a:gd name="T109" fmla="*/ 18 h 55"/>
                <a:gd name="T110" fmla="*/ 29 w 55"/>
                <a:gd name="T111" fmla="*/ 35 h 55"/>
                <a:gd name="T112" fmla="*/ 26 w 55"/>
                <a:gd name="T113" fmla="*/ 31 h 55"/>
                <a:gd name="T114" fmla="*/ 25 w 55"/>
                <a:gd name="T115" fmla="*/ 28 h 55"/>
                <a:gd name="T116" fmla="*/ 20 w 55"/>
                <a:gd name="T117" fmla="*/ 29 h 55"/>
                <a:gd name="T118" fmla="*/ 22 w 55"/>
                <a:gd name="T119" fmla="*/ 23 h 55"/>
                <a:gd name="T120" fmla="*/ 27 w 55"/>
                <a:gd name="T121" fmla="*/ 23 h 55"/>
                <a:gd name="T122" fmla="*/ 29 w 55"/>
                <a:gd name="T123" fmla="*/ 2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5" h="55">
                  <a:moveTo>
                    <a:pt x="30" y="55"/>
                  </a:moveTo>
                  <a:cubicBezTo>
                    <a:pt x="31" y="55"/>
                    <a:pt x="33" y="55"/>
                    <a:pt x="34" y="54"/>
                  </a:cubicBezTo>
                  <a:cubicBezTo>
                    <a:pt x="35" y="54"/>
                    <a:pt x="36" y="54"/>
                    <a:pt x="37" y="54"/>
                  </a:cubicBezTo>
                  <a:cubicBezTo>
                    <a:pt x="37" y="54"/>
                    <a:pt x="37" y="53"/>
                    <a:pt x="38" y="53"/>
                  </a:cubicBezTo>
                  <a:cubicBezTo>
                    <a:pt x="39" y="53"/>
                    <a:pt x="39" y="53"/>
                    <a:pt x="40" y="52"/>
                  </a:cubicBezTo>
                  <a:cubicBezTo>
                    <a:pt x="41" y="52"/>
                    <a:pt x="41" y="52"/>
                    <a:pt x="41" y="51"/>
                  </a:cubicBezTo>
                  <a:cubicBezTo>
                    <a:pt x="43" y="50"/>
                    <a:pt x="45" y="49"/>
                    <a:pt x="46" y="48"/>
                  </a:cubicBezTo>
                  <a:cubicBezTo>
                    <a:pt x="47" y="48"/>
                    <a:pt x="47" y="47"/>
                    <a:pt x="47" y="47"/>
                  </a:cubicBezTo>
                  <a:cubicBezTo>
                    <a:pt x="47" y="47"/>
                    <a:pt x="48" y="46"/>
                    <a:pt x="48" y="46"/>
                  </a:cubicBezTo>
                  <a:cubicBezTo>
                    <a:pt x="49" y="46"/>
                    <a:pt x="49" y="45"/>
                    <a:pt x="49" y="45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1" y="42"/>
                    <a:pt x="51" y="42"/>
                    <a:pt x="52" y="41"/>
                  </a:cubicBezTo>
                  <a:cubicBezTo>
                    <a:pt x="52" y="41"/>
                    <a:pt x="52" y="41"/>
                    <a:pt x="52" y="40"/>
                  </a:cubicBezTo>
                  <a:cubicBezTo>
                    <a:pt x="52" y="40"/>
                    <a:pt x="52" y="40"/>
                    <a:pt x="53" y="40"/>
                  </a:cubicBezTo>
                  <a:cubicBezTo>
                    <a:pt x="53" y="39"/>
                    <a:pt x="53" y="39"/>
                    <a:pt x="53" y="38"/>
                  </a:cubicBezTo>
                  <a:cubicBezTo>
                    <a:pt x="53" y="38"/>
                    <a:pt x="53" y="38"/>
                    <a:pt x="54" y="37"/>
                  </a:cubicBezTo>
                  <a:cubicBezTo>
                    <a:pt x="54" y="36"/>
                    <a:pt x="54" y="35"/>
                    <a:pt x="54" y="35"/>
                  </a:cubicBezTo>
                  <a:cubicBezTo>
                    <a:pt x="54" y="34"/>
                    <a:pt x="55" y="34"/>
                    <a:pt x="55" y="33"/>
                  </a:cubicBezTo>
                  <a:cubicBezTo>
                    <a:pt x="55" y="33"/>
                    <a:pt x="55" y="32"/>
                    <a:pt x="55" y="32"/>
                  </a:cubicBezTo>
                  <a:cubicBezTo>
                    <a:pt x="55" y="31"/>
                    <a:pt x="55" y="31"/>
                    <a:pt x="55" y="30"/>
                  </a:cubicBezTo>
                  <a:cubicBezTo>
                    <a:pt x="55" y="30"/>
                    <a:pt x="55" y="29"/>
                    <a:pt x="55" y="28"/>
                  </a:cubicBezTo>
                  <a:cubicBezTo>
                    <a:pt x="55" y="27"/>
                    <a:pt x="55" y="26"/>
                    <a:pt x="55" y="25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3"/>
                    <a:pt x="55" y="23"/>
                    <a:pt x="55" y="22"/>
                  </a:cubicBezTo>
                  <a:cubicBezTo>
                    <a:pt x="55" y="22"/>
                    <a:pt x="54" y="21"/>
                    <a:pt x="54" y="21"/>
                  </a:cubicBezTo>
                  <a:cubicBezTo>
                    <a:pt x="54" y="20"/>
                    <a:pt x="54" y="19"/>
                    <a:pt x="54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7"/>
                    <a:pt x="53" y="16"/>
                    <a:pt x="53" y="16"/>
                  </a:cubicBezTo>
                  <a:cubicBezTo>
                    <a:pt x="52" y="16"/>
                    <a:pt x="52" y="15"/>
                    <a:pt x="52" y="15"/>
                  </a:cubicBezTo>
                  <a:cubicBezTo>
                    <a:pt x="52" y="15"/>
                    <a:pt x="52" y="14"/>
                    <a:pt x="52" y="14"/>
                  </a:cubicBezTo>
                  <a:cubicBezTo>
                    <a:pt x="51" y="13"/>
                    <a:pt x="50" y="12"/>
                    <a:pt x="49" y="11"/>
                  </a:cubicBezTo>
                  <a:cubicBezTo>
                    <a:pt x="49" y="10"/>
                    <a:pt x="49" y="10"/>
                    <a:pt x="48" y="9"/>
                  </a:cubicBezTo>
                  <a:cubicBezTo>
                    <a:pt x="48" y="9"/>
                    <a:pt x="47" y="9"/>
                    <a:pt x="47" y="8"/>
                  </a:cubicBezTo>
                  <a:cubicBezTo>
                    <a:pt x="47" y="8"/>
                    <a:pt x="47" y="8"/>
                    <a:pt x="46" y="7"/>
                  </a:cubicBezTo>
                  <a:cubicBezTo>
                    <a:pt x="46" y="7"/>
                    <a:pt x="45" y="6"/>
                    <a:pt x="44" y="6"/>
                  </a:cubicBezTo>
                  <a:cubicBezTo>
                    <a:pt x="43" y="5"/>
                    <a:pt x="42" y="4"/>
                    <a:pt x="41" y="4"/>
                  </a:cubicBezTo>
                  <a:cubicBezTo>
                    <a:pt x="41" y="4"/>
                    <a:pt x="41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4" y="1"/>
                    <a:pt x="34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2" y="2"/>
                    <a:pt x="33" y="2"/>
                  </a:cubicBezTo>
                  <a:cubicBezTo>
                    <a:pt x="33" y="2"/>
                    <a:pt x="33" y="2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2" y="3"/>
                    <a:pt x="32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4" y="3"/>
                  </a:cubicBezTo>
                  <a:cubicBezTo>
                    <a:pt x="34" y="3"/>
                    <a:pt x="34" y="2"/>
                    <a:pt x="34" y="2"/>
                  </a:cubicBezTo>
                  <a:cubicBezTo>
                    <a:pt x="34" y="2"/>
                    <a:pt x="34" y="3"/>
                    <a:pt x="35" y="3"/>
                  </a:cubicBez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6" y="3"/>
                    <a:pt x="36" y="3"/>
                    <a:pt x="37" y="3"/>
                  </a:cubicBezTo>
                  <a:cubicBezTo>
                    <a:pt x="37" y="3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7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7" y="5"/>
                    <a:pt x="36" y="6"/>
                    <a:pt x="36" y="5"/>
                  </a:cubicBezTo>
                  <a:cubicBezTo>
                    <a:pt x="36" y="5"/>
                    <a:pt x="37" y="5"/>
                    <a:pt x="37" y="4"/>
                  </a:cubicBezTo>
                  <a:cubicBezTo>
                    <a:pt x="37" y="4"/>
                    <a:pt x="37" y="4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5"/>
                    <a:pt x="34" y="5"/>
                    <a:pt x="34" y="6"/>
                  </a:cubicBezTo>
                  <a:cubicBezTo>
                    <a:pt x="34" y="6"/>
                    <a:pt x="34" y="6"/>
                    <a:pt x="33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2" y="6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2" y="8"/>
                  </a:cubicBezTo>
                  <a:cubicBezTo>
                    <a:pt x="32" y="8"/>
                    <a:pt x="32" y="9"/>
                    <a:pt x="33" y="9"/>
                  </a:cubicBezTo>
                  <a:cubicBezTo>
                    <a:pt x="33" y="9"/>
                    <a:pt x="33" y="9"/>
                    <a:pt x="34" y="9"/>
                  </a:cubicBezTo>
                  <a:cubicBezTo>
                    <a:pt x="34" y="9"/>
                    <a:pt x="35" y="9"/>
                    <a:pt x="35" y="10"/>
                  </a:cubicBezTo>
                  <a:cubicBezTo>
                    <a:pt x="35" y="10"/>
                    <a:pt x="34" y="10"/>
                    <a:pt x="34" y="10"/>
                  </a:cubicBezTo>
                  <a:cubicBezTo>
                    <a:pt x="34" y="10"/>
                    <a:pt x="34" y="11"/>
                    <a:pt x="34" y="11"/>
                  </a:cubicBezTo>
                  <a:cubicBezTo>
                    <a:pt x="34" y="11"/>
                    <a:pt x="34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6" y="10"/>
                    <a:pt x="35" y="10"/>
                    <a:pt x="36" y="10"/>
                  </a:cubicBezTo>
                  <a:cubicBezTo>
                    <a:pt x="37" y="10"/>
                    <a:pt x="38" y="9"/>
                    <a:pt x="38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8" y="7"/>
                    <a:pt x="39" y="7"/>
                    <a:pt x="38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6"/>
                    <a:pt x="42" y="6"/>
                  </a:cubicBezTo>
                  <a:cubicBezTo>
                    <a:pt x="42" y="6"/>
                    <a:pt x="42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3" y="8"/>
                    <a:pt x="43" y="8"/>
                  </a:cubicBezTo>
                  <a:cubicBezTo>
                    <a:pt x="43" y="7"/>
                    <a:pt x="43" y="7"/>
                    <a:pt x="44" y="7"/>
                  </a:cubicBezTo>
                  <a:cubicBezTo>
                    <a:pt x="44" y="7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5" y="8"/>
                    <a:pt x="44" y="9"/>
                    <a:pt x="44" y="9"/>
                  </a:cubicBezTo>
                  <a:cubicBezTo>
                    <a:pt x="44" y="9"/>
                    <a:pt x="45" y="9"/>
                    <a:pt x="45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11"/>
                    <a:pt x="46" y="11"/>
                    <a:pt x="46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3"/>
                    <a:pt x="46" y="12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4"/>
                    <a:pt x="46" y="14"/>
                  </a:cubicBezTo>
                  <a:cubicBezTo>
                    <a:pt x="46" y="14"/>
                    <a:pt x="46" y="14"/>
                    <a:pt x="45" y="14"/>
                  </a:cubicBezTo>
                  <a:cubicBezTo>
                    <a:pt x="45" y="13"/>
                    <a:pt x="45" y="14"/>
                    <a:pt x="45" y="13"/>
                  </a:cubicBezTo>
                  <a:cubicBezTo>
                    <a:pt x="45" y="13"/>
                    <a:pt x="44" y="13"/>
                    <a:pt x="44" y="13"/>
                  </a:cubicBezTo>
                  <a:cubicBezTo>
                    <a:pt x="44" y="13"/>
                    <a:pt x="44" y="13"/>
                    <a:pt x="43" y="13"/>
                  </a:cubicBezTo>
                  <a:cubicBezTo>
                    <a:pt x="44" y="13"/>
                    <a:pt x="44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4" y="11"/>
                    <a:pt x="44" y="12"/>
                  </a:cubicBezTo>
                  <a:cubicBezTo>
                    <a:pt x="44" y="12"/>
                    <a:pt x="44" y="12"/>
                    <a:pt x="43" y="12"/>
                  </a:cubicBezTo>
                  <a:cubicBezTo>
                    <a:pt x="43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2"/>
                    <a:pt x="40" y="12"/>
                    <a:pt x="40" y="13"/>
                  </a:cubicBezTo>
                  <a:cubicBezTo>
                    <a:pt x="40" y="13"/>
                    <a:pt x="41" y="12"/>
                    <a:pt x="41" y="13"/>
                  </a:cubicBezTo>
                  <a:cubicBezTo>
                    <a:pt x="41" y="13"/>
                    <a:pt x="40" y="13"/>
                    <a:pt x="40" y="14"/>
                  </a:cubicBezTo>
                  <a:cubicBezTo>
                    <a:pt x="40" y="14"/>
                    <a:pt x="41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4"/>
                    <a:pt x="41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14"/>
                    <a:pt x="42" y="15"/>
                    <a:pt x="42" y="15"/>
                  </a:cubicBezTo>
                  <a:cubicBezTo>
                    <a:pt x="41" y="15"/>
                    <a:pt x="40" y="15"/>
                    <a:pt x="40" y="15"/>
                  </a:cubicBezTo>
                  <a:cubicBezTo>
                    <a:pt x="40" y="15"/>
                    <a:pt x="39" y="16"/>
                    <a:pt x="39" y="15"/>
                  </a:cubicBezTo>
                  <a:cubicBezTo>
                    <a:pt x="39" y="15"/>
                    <a:pt x="39" y="15"/>
                    <a:pt x="40" y="15"/>
                  </a:cubicBezTo>
                  <a:cubicBezTo>
                    <a:pt x="39" y="15"/>
                    <a:pt x="39" y="15"/>
                    <a:pt x="38" y="15"/>
                  </a:cubicBezTo>
                  <a:cubicBezTo>
                    <a:pt x="38" y="15"/>
                    <a:pt x="37" y="15"/>
                    <a:pt x="37" y="16"/>
                  </a:cubicBezTo>
                  <a:cubicBezTo>
                    <a:pt x="36" y="16"/>
                    <a:pt x="37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3" y="19"/>
                    <a:pt x="33" y="19"/>
                  </a:cubicBezTo>
                  <a:cubicBezTo>
                    <a:pt x="33" y="19"/>
                    <a:pt x="33" y="18"/>
                    <a:pt x="33" y="19"/>
                  </a:cubicBezTo>
                  <a:cubicBezTo>
                    <a:pt x="33" y="19"/>
                    <a:pt x="33" y="19"/>
                    <a:pt x="33" y="20"/>
                  </a:cubicBezTo>
                  <a:cubicBezTo>
                    <a:pt x="32" y="20"/>
                    <a:pt x="32" y="20"/>
                    <a:pt x="32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0" y="21"/>
                    <a:pt x="30" y="21"/>
                  </a:cubicBezTo>
                  <a:cubicBezTo>
                    <a:pt x="30" y="21"/>
                    <a:pt x="30" y="22"/>
                    <a:pt x="30" y="22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0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2"/>
                    <a:pt x="32" y="33"/>
                  </a:cubicBezTo>
                  <a:cubicBezTo>
                    <a:pt x="33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4"/>
                  </a:cubicBezTo>
                  <a:cubicBezTo>
                    <a:pt x="35" y="34"/>
                    <a:pt x="35" y="33"/>
                    <a:pt x="35" y="34"/>
                  </a:cubicBezTo>
                  <a:cubicBezTo>
                    <a:pt x="35" y="34"/>
                    <a:pt x="36" y="34"/>
                    <a:pt x="36" y="34"/>
                  </a:cubicBezTo>
                  <a:cubicBezTo>
                    <a:pt x="36" y="34"/>
                    <a:pt x="36" y="33"/>
                    <a:pt x="36" y="33"/>
                  </a:cubicBezTo>
                  <a:cubicBezTo>
                    <a:pt x="37" y="33"/>
                    <a:pt x="37" y="34"/>
                    <a:pt x="37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5"/>
                  </a:cubicBezTo>
                  <a:cubicBezTo>
                    <a:pt x="38" y="35"/>
                    <a:pt x="39" y="35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6"/>
                    <a:pt x="42" y="36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8"/>
                    <a:pt x="43" y="38"/>
                  </a:cubicBezTo>
                  <a:cubicBezTo>
                    <a:pt x="43" y="38"/>
                    <a:pt x="44" y="38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5" y="40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40"/>
                    <a:pt x="46" y="40"/>
                    <a:pt x="46" y="40"/>
                  </a:cubicBezTo>
                  <a:cubicBezTo>
                    <a:pt x="46" y="40"/>
                    <a:pt x="46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50" y="41"/>
                    <a:pt x="50" y="41"/>
                  </a:cubicBezTo>
                  <a:cubicBezTo>
                    <a:pt x="46" y="47"/>
                    <a:pt x="41" y="51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4" y="52"/>
                    <a:pt x="34" y="51"/>
                    <a:pt x="34" y="51"/>
                  </a:cubicBezTo>
                  <a:cubicBezTo>
                    <a:pt x="34" y="50"/>
                    <a:pt x="34" y="50"/>
                    <a:pt x="33" y="49"/>
                  </a:cubicBezTo>
                  <a:cubicBezTo>
                    <a:pt x="33" y="49"/>
                    <a:pt x="33" y="49"/>
                    <a:pt x="32" y="49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0" y="48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6"/>
                    <a:pt x="30" y="46"/>
                    <a:pt x="30" y="46"/>
                  </a:cubicBezTo>
                  <a:lnTo>
                    <a:pt x="30" y="55"/>
                  </a:lnTo>
                  <a:close/>
                  <a:moveTo>
                    <a:pt x="1" y="22"/>
                  </a:moveTo>
                  <a:cubicBezTo>
                    <a:pt x="1" y="23"/>
                    <a:pt x="1" y="23"/>
                    <a:pt x="1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0" y="29"/>
                    <a:pt x="0" y="30"/>
                    <a:pt x="1" y="30"/>
                  </a:cubicBezTo>
                  <a:cubicBezTo>
                    <a:pt x="1" y="31"/>
                    <a:pt x="1" y="31"/>
                    <a:pt x="1" y="32"/>
                  </a:cubicBezTo>
                  <a:cubicBezTo>
                    <a:pt x="1" y="32"/>
                    <a:pt x="1" y="33"/>
                    <a:pt x="1" y="33"/>
                  </a:cubicBezTo>
                  <a:cubicBezTo>
                    <a:pt x="1" y="34"/>
                    <a:pt x="1" y="34"/>
                    <a:pt x="1" y="35"/>
                  </a:cubicBezTo>
                  <a:cubicBezTo>
                    <a:pt x="1" y="35"/>
                    <a:pt x="2" y="36"/>
                    <a:pt x="2" y="37"/>
                  </a:cubicBezTo>
                  <a:cubicBezTo>
                    <a:pt x="2" y="38"/>
                    <a:pt x="2" y="38"/>
                    <a:pt x="3" y="38"/>
                  </a:cubicBezTo>
                  <a:cubicBezTo>
                    <a:pt x="3" y="39"/>
                    <a:pt x="3" y="39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2"/>
                    <a:pt x="5" y="44"/>
                    <a:pt x="6" y="45"/>
                  </a:cubicBezTo>
                  <a:cubicBezTo>
                    <a:pt x="7" y="45"/>
                    <a:pt x="7" y="46"/>
                    <a:pt x="7" y="46"/>
                  </a:cubicBezTo>
                  <a:cubicBezTo>
                    <a:pt x="8" y="46"/>
                    <a:pt x="8" y="47"/>
                    <a:pt x="8" y="47"/>
                  </a:cubicBezTo>
                  <a:cubicBezTo>
                    <a:pt x="9" y="47"/>
                    <a:pt x="9" y="48"/>
                    <a:pt x="9" y="48"/>
                  </a:cubicBezTo>
                  <a:cubicBezTo>
                    <a:pt x="11" y="49"/>
                    <a:pt x="12" y="50"/>
                    <a:pt x="14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3"/>
                    <a:pt x="17" y="53"/>
                    <a:pt x="18" y="53"/>
                  </a:cubicBezTo>
                  <a:cubicBezTo>
                    <a:pt x="18" y="53"/>
                    <a:pt x="19" y="54"/>
                    <a:pt x="19" y="54"/>
                  </a:cubicBezTo>
                  <a:cubicBezTo>
                    <a:pt x="22" y="55"/>
                    <a:pt x="25" y="55"/>
                    <a:pt x="28" y="55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29" y="46"/>
                    <a:pt x="29" y="46"/>
                  </a:cubicBezTo>
                  <a:cubicBezTo>
                    <a:pt x="29" y="45"/>
                    <a:pt x="29" y="44"/>
                    <a:pt x="28" y="44"/>
                  </a:cubicBezTo>
                  <a:cubicBezTo>
                    <a:pt x="28" y="44"/>
                    <a:pt x="28" y="43"/>
                    <a:pt x="28" y="43"/>
                  </a:cubicBezTo>
                  <a:cubicBezTo>
                    <a:pt x="28" y="43"/>
                    <a:pt x="27" y="43"/>
                    <a:pt x="27" y="43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28" y="41"/>
                    <a:pt x="27" y="41"/>
                    <a:pt x="27" y="40"/>
                  </a:cubicBezTo>
                  <a:cubicBezTo>
                    <a:pt x="27" y="40"/>
                    <a:pt x="27" y="40"/>
                    <a:pt x="27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9" y="36"/>
                    <a:pt x="29" y="36"/>
                  </a:cubicBezTo>
                  <a:cubicBezTo>
                    <a:pt x="29" y="36"/>
                    <a:pt x="29" y="35"/>
                    <a:pt x="29" y="35"/>
                  </a:cubicBezTo>
                  <a:cubicBezTo>
                    <a:pt x="29" y="35"/>
                    <a:pt x="29" y="34"/>
                    <a:pt x="28" y="34"/>
                  </a:cubicBezTo>
                  <a:cubicBezTo>
                    <a:pt x="28" y="34"/>
                    <a:pt x="28" y="35"/>
                    <a:pt x="28" y="35"/>
                  </a:cubicBezTo>
                  <a:cubicBezTo>
                    <a:pt x="28" y="35"/>
                    <a:pt x="28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4" y="33"/>
                    <a:pt x="24" y="32"/>
                    <a:pt x="24" y="32"/>
                  </a:cubicBezTo>
                  <a:cubicBezTo>
                    <a:pt x="24" y="32"/>
                    <a:pt x="23" y="32"/>
                    <a:pt x="23" y="32"/>
                  </a:cubicBezTo>
                  <a:cubicBezTo>
                    <a:pt x="23" y="32"/>
                    <a:pt x="23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1"/>
                    <a:pt x="21" y="30"/>
                    <a:pt x="20" y="30"/>
                  </a:cubicBezTo>
                  <a:cubicBezTo>
                    <a:pt x="20" y="30"/>
                    <a:pt x="20" y="31"/>
                    <a:pt x="19" y="31"/>
                  </a:cubicBezTo>
                  <a:cubicBezTo>
                    <a:pt x="19" y="31"/>
                    <a:pt x="19" y="31"/>
                    <a:pt x="18" y="30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5" y="29"/>
                  </a:cubicBezTo>
                  <a:cubicBezTo>
                    <a:pt x="15" y="29"/>
                    <a:pt x="15" y="29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4" y="26"/>
                  </a:cubicBezTo>
                  <a:cubicBezTo>
                    <a:pt x="14" y="26"/>
                    <a:pt x="14" y="26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3" y="24"/>
                    <a:pt x="13" y="24"/>
                  </a:cubicBezTo>
                  <a:cubicBezTo>
                    <a:pt x="13" y="24"/>
                    <a:pt x="13" y="24"/>
                    <a:pt x="13" y="23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2" y="22"/>
                    <a:pt x="12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3" y="25"/>
                    <a:pt x="13" y="25"/>
                  </a:cubicBezTo>
                  <a:cubicBezTo>
                    <a:pt x="13" y="25"/>
                    <a:pt x="13" y="26"/>
                    <a:pt x="13" y="26"/>
                  </a:cubicBezTo>
                  <a:cubicBezTo>
                    <a:pt x="13" y="26"/>
                    <a:pt x="13" y="26"/>
                    <a:pt x="13" y="27"/>
                  </a:cubicBezTo>
                  <a:cubicBezTo>
                    <a:pt x="13" y="27"/>
                    <a:pt x="13" y="26"/>
                    <a:pt x="13" y="26"/>
                  </a:cubicBezTo>
                  <a:cubicBezTo>
                    <a:pt x="13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5"/>
                  </a:cubicBezTo>
                  <a:cubicBezTo>
                    <a:pt x="12" y="25"/>
                    <a:pt x="11" y="25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2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ubicBezTo>
                    <a:pt x="11" y="22"/>
                    <a:pt x="11" y="21"/>
                    <a:pt x="11" y="21"/>
                  </a:cubicBezTo>
                  <a:cubicBezTo>
                    <a:pt x="11" y="21"/>
                    <a:pt x="11" y="21"/>
                    <a:pt x="10" y="21"/>
                  </a:cubicBezTo>
                  <a:cubicBezTo>
                    <a:pt x="10" y="21"/>
                    <a:pt x="10" y="21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9"/>
                    <a:pt x="10" y="19"/>
                    <a:pt x="10" y="18"/>
                  </a:cubicBezTo>
                  <a:cubicBezTo>
                    <a:pt x="10" y="18"/>
                    <a:pt x="9" y="18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5" y="5"/>
                    <a:pt x="19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2"/>
                    <a:pt x="25" y="2"/>
                  </a:cubicBezTo>
                  <a:cubicBezTo>
                    <a:pt x="26" y="2"/>
                    <a:pt x="26" y="3"/>
                    <a:pt x="27" y="3"/>
                  </a:cubicBezTo>
                  <a:cubicBezTo>
                    <a:pt x="27" y="3"/>
                    <a:pt x="27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8" y="2"/>
                    <a:pt x="28" y="2"/>
                  </a:cubicBezTo>
                  <a:cubicBezTo>
                    <a:pt x="28" y="2"/>
                    <a:pt x="29" y="2"/>
                    <a:pt x="30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4" y="0"/>
                    <a:pt x="22" y="1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8" y="2"/>
                    <a:pt x="17" y="2"/>
                    <a:pt x="17" y="2"/>
                  </a:cubicBezTo>
                  <a:cubicBezTo>
                    <a:pt x="17" y="2"/>
                    <a:pt x="17" y="3"/>
                    <a:pt x="17" y="3"/>
                  </a:cubicBezTo>
                  <a:cubicBezTo>
                    <a:pt x="16" y="3"/>
                    <a:pt x="16" y="3"/>
                    <a:pt x="15" y="3"/>
                  </a:cubicBezTo>
                  <a:cubicBezTo>
                    <a:pt x="15" y="3"/>
                    <a:pt x="15" y="4"/>
                    <a:pt x="14" y="4"/>
                  </a:cubicBezTo>
                  <a:cubicBezTo>
                    <a:pt x="13" y="5"/>
                    <a:pt x="11" y="6"/>
                    <a:pt x="10" y="7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7" y="10"/>
                    <a:pt x="7" y="10"/>
                    <a:pt x="6" y="11"/>
                  </a:cubicBezTo>
                  <a:cubicBezTo>
                    <a:pt x="5" y="12"/>
                    <a:pt x="5" y="13"/>
                    <a:pt x="4" y="14"/>
                  </a:cubicBezTo>
                  <a:cubicBezTo>
                    <a:pt x="4" y="14"/>
                    <a:pt x="4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3" y="16"/>
                    <a:pt x="3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1" y="20"/>
                    <a:pt x="1" y="21"/>
                  </a:cubicBezTo>
                  <a:cubicBezTo>
                    <a:pt x="1" y="21"/>
                    <a:pt x="1" y="22"/>
                    <a:pt x="1" y="22"/>
                  </a:cubicBezTo>
                  <a:close/>
                  <a:moveTo>
                    <a:pt x="30" y="22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30" y="35"/>
                    <a:pt x="30" y="35"/>
                    <a:pt x="29" y="35"/>
                  </a:cubicBezTo>
                  <a:cubicBezTo>
                    <a:pt x="29" y="35"/>
                    <a:pt x="29" y="34"/>
                    <a:pt x="29" y="34"/>
                  </a:cubicBezTo>
                  <a:cubicBezTo>
                    <a:pt x="28" y="34"/>
                    <a:pt x="28" y="34"/>
                    <a:pt x="27" y="34"/>
                  </a:cubicBezTo>
                  <a:cubicBezTo>
                    <a:pt x="27" y="34"/>
                    <a:pt x="26" y="34"/>
                    <a:pt x="26" y="33"/>
                  </a:cubicBezTo>
                  <a:cubicBezTo>
                    <a:pt x="26" y="33"/>
                    <a:pt x="26" y="32"/>
                    <a:pt x="26" y="32"/>
                  </a:cubicBezTo>
                  <a:cubicBezTo>
                    <a:pt x="26" y="32"/>
                    <a:pt x="26" y="32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4" y="28"/>
                  </a:cubicBezTo>
                  <a:cubicBezTo>
                    <a:pt x="24" y="28"/>
                    <a:pt x="24" y="28"/>
                    <a:pt x="23" y="28"/>
                  </a:cubicBezTo>
                  <a:cubicBezTo>
                    <a:pt x="23" y="28"/>
                    <a:pt x="23" y="29"/>
                    <a:pt x="22" y="29"/>
                  </a:cubicBezTo>
                  <a:cubicBezTo>
                    <a:pt x="22" y="29"/>
                    <a:pt x="22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0" y="29"/>
                    <a:pt x="20" y="29"/>
                  </a:cubicBezTo>
                  <a:cubicBezTo>
                    <a:pt x="20" y="29"/>
                    <a:pt x="19" y="28"/>
                    <a:pt x="19" y="28"/>
                  </a:cubicBezTo>
                  <a:cubicBezTo>
                    <a:pt x="19" y="27"/>
                    <a:pt x="19" y="26"/>
                    <a:pt x="20" y="26"/>
                  </a:cubicBezTo>
                  <a:cubicBezTo>
                    <a:pt x="20" y="26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4"/>
                    <a:pt x="21" y="24"/>
                    <a:pt x="21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5" y="23"/>
                    <a:pt x="25" y="23"/>
                  </a:cubicBezTo>
                  <a:cubicBezTo>
                    <a:pt x="25" y="23"/>
                    <a:pt x="26" y="23"/>
                    <a:pt x="26" y="23"/>
                  </a:cubicBezTo>
                  <a:cubicBezTo>
                    <a:pt x="26" y="23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8" y="23"/>
                    <a:pt x="28" y="23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5"/>
                    <a:pt x="29" y="25"/>
                    <a:pt x="29" y="25"/>
                  </a:cubicBezTo>
                  <a:cubicBezTo>
                    <a:pt x="29" y="25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2"/>
                    <a:pt x="29" y="22"/>
                    <a:pt x="3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4" name="Freeform 216"/>
            <p:cNvSpPr>
              <a:spLocks/>
            </p:cNvSpPr>
            <p:nvPr/>
          </p:nvSpPr>
          <p:spPr bwMode="auto">
            <a:xfrm>
              <a:off x="-3289300" y="6083300"/>
              <a:ext cx="203200" cy="179388"/>
            </a:xfrm>
            <a:custGeom>
              <a:avLst/>
              <a:gdLst>
                <a:gd name="T0" fmla="*/ 6 w 54"/>
                <a:gd name="T1" fmla="*/ 5 h 48"/>
                <a:gd name="T2" fmla="*/ 1 w 54"/>
                <a:gd name="T3" fmla="*/ 15 h 48"/>
                <a:gd name="T4" fmla="*/ 0 w 54"/>
                <a:gd name="T5" fmla="*/ 18 h 48"/>
                <a:gd name="T6" fmla="*/ 0 w 54"/>
                <a:gd name="T7" fmla="*/ 18 h 48"/>
                <a:gd name="T8" fmla="*/ 0 w 54"/>
                <a:gd name="T9" fmla="*/ 21 h 48"/>
                <a:gd name="T10" fmla="*/ 1 w 54"/>
                <a:gd name="T11" fmla="*/ 23 h 48"/>
                <a:gd name="T12" fmla="*/ 3 w 54"/>
                <a:gd name="T13" fmla="*/ 32 h 48"/>
                <a:gd name="T14" fmla="*/ 8 w 54"/>
                <a:gd name="T15" fmla="*/ 42 h 48"/>
                <a:gd name="T16" fmla="*/ 9 w 54"/>
                <a:gd name="T17" fmla="*/ 43 h 48"/>
                <a:gd name="T18" fmla="*/ 12 w 54"/>
                <a:gd name="T19" fmla="*/ 46 h 48"/>
                <a:gd name="T20" fmla="*/ 13 w 54"/>
                <a:gd name="T21" fmla="*/ 47 h 48"/>
                <a:gd name="T22" fmla="*/ 19 w 54"/>
                <a:gd name="T23" fmla="*/ 48 h 48"/>
                <a:gd name="T24" fmla="*/ 19 w 54"/>
                <a:gd name="T25" fmla="*/ 48 h 48"/>
                <a:gd name="T26" fmla="*/ 22 w 54"/>
                <a:gd name="T27" fmla="*/ 47 h 48"/>
                <a:gd name="T28" fmla="*/ 24 w 54"/>
                <a:gd name="T29" fmla="*/ 46 h 48"/>
                <a:gd name="T30" fmla="*/ 27 w 54"/>
                <a:gd name="T31" fmla="*/ 46 h 48"/>
                <a:gd name="T32" fmla="*/ 27 w 54"/>
                <a:gd name="T33" fmla="*/ 46 h 48"/>
                <a:gd name="T34" fmla="*/ 30 w 54"/>
                <a:gd name="T35" fmla="*/ 46 h 48"/>
                <a:gd name="T36" fmla="*/ 32 w 54"/>
                <a:gd name="T37" fmla="*/ 47 h 48"/>
                <a:gd name="T38" fmla="*/ 35 w 54"/>
                <a:gd name="T39" fmla="*/ 48 h 48"/>
                <a:gd name="T40" fmla="*/ 35 w 54"/>
                <a:gd name="T41" fmla="*/ 48 h 48"/>
                <a:gd name="T42" fmla="*/ 41 w 54"/>
                <a:gd name="T43" fmla="*/ 47 h 48"/>
                <a:gd name="T44" fmla="*/ 42 w 54"/>
                <a:gd name="T45" fmla="*/ 46 h 48"/>
                <a:gd name="T46" fmla="*/ 45 w 54"/>
                <a:gd name="T47" fmla="*/ 43 h 48"/>
                <a:gd name="T48" fmla="*/ 46 w 54"/>
                <a:gd name="T49" fmla="*/ 42 h 48"/>
                <a:gd name="T50" fmla="*/ 51 w 54"/>
                <a:gd name="T51" fmla="*/ 32 h 48"/>
                <a:gd name="T52" fmla="*/ 53 w 54"/>
                <a:gd name="T53" fmla="*/ 23 h 48"/>
                <a:gd name="T54" fmla="*/ 54 w 54"/>
                <a:gd name="T55" fmla="*/ 21 h 48"/>
                <a:gd name="T56" fmla="*/ 54 w 54"/>
                <a:gd name="T57" fmla="*/ 18 h 48"/>
                <a:gd name="T58" fmla="*/ 54 w 54"/>
                <a:gd name="T59" fmla="*/ 18 h 48"/>
                <a:gd name="T60" fmla="*/ 53 w 54"/>
                <a:gd name="T61" fmla="*/ 15 h 48"/>
                <a:gd name="T62" fmla="*/ 48 w 54"/>
                <a:gd name="T63" fmla="*/ 5 h 48"/>
                <a:gd name="T64" fmla="*/ 47 w 54"/>
                <a:gd name="T65" fmla="*/ 4 h 48"/>
                <a:gd name="T66" fmla="*/ 40 w 54"/>
                <a:gd name="T67" fmla="*/ 1 h 48"/>
                <a:gd name="T68" fmla="*/ 31 w 54"/>
                <a:gd name="T69" fmla="*/ 2 h 48"/>
                <a:gd name="T70" fmla="*/ 27 w 54"/>
                <a:gd name="T71" fmla="*/ 4 h 48"/>
                <a:gd name="T72" fmla="*/ 23 w 54"/>
                <a:gd name="T73" fmla="*/ 2 h 48"/>
                <a:gd name="T74" fmla="*/ 14 w 54"/>
                <a:gd name="T75" fmla="*/ 1 h 48"/>
                <a:gd name="T76" fmla="*/ 7 w 54"/>
                <a:gd name="T77" fmla="*/ 4 h 48"/>
                <a:gd name="T78" fmla="*/ 6 w 54"/>
                <a:gd name="T79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" h="48">
                  <a:moveTo>
                    <a:pt x="6" y="5"/>
                  </a:moveTo>
                  <a:cubicBezTo>
                    <a:pt x="3" y="8"/>
                    <a:pt x="1" y="11"/>
                    <a:pt x="1" y="15"/>
                  </a:cubicBezTo>
                  <a:cubicBezTo>
                    <a:pt x="1" y="16"/>
                    <a:pt x="1" y="17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0" y="22"/>
                    <a:pt x="1" y="22"/>
                    <a:pt x="1" y="23"/>
                  </a:cubicBezTo>
                  <a:cubicBezTo>
                    <a:pt x="1" y="26"/>
                    <a:pt x="2" y="29"/>
                    <a:pt x="3" y="32"/>
                  </a:cubicBezTo>
                  <a:cubicBezTo>
                    <a:pt x="4" y="35"/>
                    <a:pt x="6" y="39"/>
                    <a:pt x="8" y="42"/>
                  </a:cubicBezTo>
                  <a:cubicBezTo>
                    <a:pt x="8" y="42"/>
                    <a:pt x="9" y="42"/>
                    <a:pt x="9" y="43"/>
                  </a:cubicBezTo>
                  <a:cubicBezTo>
                    <a:pt x="10" y="44"/>
                    <a:pt x="11" y="45"/>
                    <a:pt x="12" y="46"/>
                  </a:cubicBezTo>
                  <a:cubicBezTo>
                    <a:pt x="12" y="47"/>
                    <a:pt x="13" y="47"/>
                    <a:pt x="13" y="47"/>
                  </a:cubicBezTo>
                  <a:cubicBezTo>
                    <a:pt x="15" y="48"/>
                    <a:pt x="17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7"/>
                    <a:pt x="21" y="47"/>
                    <a:pt x="22" y="47"/>
                  </a:cubicBezTo>
                  <a:cubicBezTo>
                    <a:pt x="22" y="47"/>
                    <a:pt x="23" y="46"/>
                    <a:pt x="24" y="46"/>
                  </a:cubicBezTo>
                  <a:cubicBezTo>
                    <a:pt x="25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8" y="46"/>
                    <a:pt x="29" y="46"/>
                    <a:pt x="30" y="46"/>
                  </a:cubicBezTo>
                  <a:cubicBezTo>
                    <a:pt x="31" y="46"/>
                    <a:pt x="32" y="47"/>
                    <a:pt x="32" y="47"/>
                  </a:cubicBezTo>
                  <a:cubicBezTo>
                    <a:pt x="33" y="47"/>
                    <a:pt x="34" y="47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7" y="48"/>
                    <a:pt x="39" y="48"/>
                    <a:pt x="41" y="47"/>
                  </a:cubicBezTo>
                  <a:cubicBezTo>
                    <a:pt x="41" y="47"/>
                    <a:pt x="42" y="47"/>
                    <a:pt x="42" y="46"/>
                  </a:cubicBezTo>
                  <a:cubicBezTo>
                    <a:pt x="43" y="45"/>
                    <a:pt x="44" y="44"/>
                    <a:pt x="45" y="43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8" y="39"/>
                    <a:pt x="50" y="35"/>
                    <a:pt x="51" y="32"/>
                  </a:cubicBezTo>
                  <a:cubicBezTo>
                    <a:pt x="52" y="29"/>
                    <a:pt x="53" y="26"/>
                    <a:pt x="53" y="23"/>
                  </a:cubicBezTo>
                  <a:cubicBezTo>
                    <a:pt x="54" y="22"/>
                    <a:pt x="54" y="22"/>
                    <a:pt x="54" y="21"/>
                  </a:cubicBezTo>
                  <a:cubicBezTo>
                    <a:pt x="54" y="20"/>
                    <a:pt x="54" y="19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3" y="17"/>
                    <a:pt x="53" y="16"/>
                    <a:pt x="53" y="15"/>
                  </a:cubicBezTo>
                  <a:cubicBezTo>
                    <a:pt x="53" y="11"/>
                    <a:pt x="51" y="8"/>
                    <a:pt x="48" y="5"/>
                  </a:cubicBezTo>
                  <a:cubicBezTo>
                    <a:pt x="48" y="5"/>
                    <a:pt x="47" y="4"/>
                    <a:pt x="47" y="4"/>
                  </a:cubicBezTo>
                  <a:cubicBezTo>
                    <a:pt x="45" y="2"/>
                    <a:pt x="42" y="1"/>
                    <a:pt x="40" y="1"/>
                  </a:cubicBezTo>
                  <a:cubicBezTo>
                    <a:pt x="37" y="0"/>
                    <a:pt x="34" y="1"/>
                    <a:pt x="31" y="2"/>
                  </a:cubicBezTo>
                  <a:cubicBezTo>
                    <a:pt x="30" y="3"/>
                    <a:pt x="27" y="4"/>
                    <a:pt x="27" y="4"/>
                  </a:cubicBezTo>
                  <a:cubicBezTo>
                    <a:pt x="27" y="4"/>
                    <a:pt x="24" y="3"/>
                    <a:pt x="23" y="2"/>
                  </a:cubicBezTo>
                  <a:cubicBezTo>
                    <a:pt x="20" y="1"/>
                    <a:pt x="17" y="0"/>
                    <a:pt x="14" y="1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5" name="Freeform 217"/>
            <p:cNvSpPr>
              <a:spLocks/>
            </p:cNvSpPr>
            <p:nvPr/>
          </p:nvSpPr>
          <p:spPr bwMode="auto">
            <a:xfrm>
              <a:off x="-3236913" y="6029325"/>
              <a:ext cx="49213" cy="53975"/>
            </a:xfrm>
            <a:custGeom>
              <a:avLst/>
              <a:gdLst>
                <a:gd name="T0" fmla="*/ 4 w 13"/>
                <a:gd name="T1" fmla="*/ 10 h 14"/>
                <a:gd name="T2" fmla="*/ 10 w 13"/>
                <a:gd name="T3" fmla="*/ 14 h 14"/>
                <a:gd name="T4" fmla="*/ 13 w 13"/>
                <a:gd name="T5" fmla="*/ 14 h 14"/>
                <a:gd name="T6" fmla="*/ 13 w 13"/>
                <a:gd name="T7" fmla="*/ 14 h 14"/>
                <a:gd name="T8" fmla="*/ 10 w 13"/>
                <a:gd name="T9" fmla="*/ 5 h 14"/>
                <a:gd name="T10" fmla="*/ 1 w 13"/>
                <a:gd name="T11" fmla="*/ 0 h 14"/>
                <a:gd name="T12" fmla="*/ 1 w 13"/>
                <a:gd name="T13" fmla="*/ 0 h 14"/>
                <a:gd name="T14" fmla="*/ 0 w 13"/>
                <a:gd name="T15" fmla="*/ 0 h 14"/>
                <a:gd name="T16" fmla="*/ 1 w 13"/>
                <a:gd name="T17" fmla="*/ 3 h 14"/>
                <a:gd name="T18" fmla="*/ 4 w 13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4" y="10"/>
                  </a:moveTo>
                  <a:cubicBezTo>
                    <a:pt x="6" y="12"/>
                    <a:pt x="7" y="13"/>
                    <a:pt x="10" y="14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1"/>
                    <a:pt x="12" y="8"/>
                    <a:pt x="10" y="5"/>
                  </a:cubicBezTo>
                  <a:cubicBezTo>
                    <a:pt x="8" y="2"/>
                    <a:pt x="5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6"/>
                    <a:pt x="2" y="8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6" name="Rectangle 218"/>
            <p:cNvSpPr>
              <a:spLocks noChangeArrowheads="1"/>
            </p:cNvSpPr>
            <p:nvPr/>
          </p:nvSpPr>
          <p:spPr bwMode="auto">
            <a:xfrm>
              <a:off x="-5945188" y="2657475"/>
              <a:ext cx="4127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7" name="Freeform 219"/>
            <p:cNvSpPr>
              <a:spLocks noEditPoints="1"/>
            </p:cNvSpPr>
            <p:nvPr/>
          </p:nvSpPr>
          <p:spPr bwMode="auto">
            <a:xfrm>
              <a:off x="-6099175" y="2684462"/>
              <a:ext cx="222250" cy="157163"/>
            </a:xfrm>
            <a:custGeom>
              <a:avLst/>
              <a:gdLst>
                <a:gd name="T0" fmla="*/ 30 w 59"/>
                <a:gd name="T1" fmla="*/ 42 h 42"/>
                <a:gd name="T2" fmla="*/ 59 w 59"/>
                <a:gd name="T3" fmla="*/ 42 h 42"/>
                <a:gd name="T4" fmla="*/ 59 w 59"/>
                <a:gd name="T5" fmla="*/ 0 h 42"/>
                <a:gd name="T6" fmla="*/ 30 w 59"/>
                <a:gd name="T7" fmla="*/ 0 h 42"/>
                <a:gd name="T8" fmla="*/ 30 w 59"/>
                <a:gd name="T9" fmla="*/ 4 h 42"/>
                <a:gd name="T10" fmla="*/ 46 w 59"/>
                <a:gd name="T11" fmla="*/ 21 h 42"/>
                <a:gd name="T12" fmla="*/ 30 w 59"/>
                <a:gd name="T13" fmla="*/ 37 h 42"/>
                <a:gd name="T14" fmla="*/ 30 w 59"/>
                <a:gd name="T15" fmla="*/ 42 h 42"/>
                <a:gd name="T16" fmla="*/ 0 w 59"/>
                <a:gd name="T17" fmla="*/ 42 h 42"/>
                <a:gd name="T18" fmla="*/ 30 w 59"/>
                <a:gd name="T19" fmla="*/ 42 h 42"/>
                <a:gd name="T20" fmla="*/ 30 w 59"/>
                <a:gd name="T21" fmla="*/ 37 h 42"/>
                <a:gd name="T22" fmla="*/ 30 w 59"/>
                <a:gd name="T23" fmla="*/ 37 h 42"/>
                <a:gd name="T24" fmla="*/ 13 w 59"/>
                <a:gd name="T25" fmla="*/ 21 h 42"/>
                <a:gd name="T26" fmla="*/ 30 w 59"/>
                <a:gd name="T27" fmla="*/ 4 h 42"/>
                <a:gd name="T28" fmla="*/ 30 w 59"/>
                <a:gd name="T29" fmla="*/ 4 h 42"/>
                <a:gd name="T30" fmla="*/ 30 w 59"/>
                <a:gd name="T31" fmla="*/ 4 h 42"/>
                <a:gd name="T32" fmla="*/ 30 w 59"/>
                <a:gd name="T33" fmla="*/ 0 h 42"/>
                <a:gd name="T34" fmla="*/ 0 w 59"/>
                <a:gd name="T35" fmla="*/ 0 h 42"/>
                <a:gd name="T36" fmla="*/ 0 w 59"/>
                <a:gd name="T3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42">
                  <a:moveTo>
                    <a:pt x="30" y="42"/>
                  </a:moveTo>
                  <a:cubicBezTo>
                    <a:pt x="59" y="42"/>
                    <a:pt x="59" y="42"/>
                    <a:pt x="59" y="4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9" y="4"/>
                    <a:pt x="46" y="12"/>
                    <a:pt x="46" y="21"/>
                  </a:cubicBezTo>
                  <a:cubicBezTo>
                    <a:pt x="46" y="30"/>
                    <a:pt x="39" y="37"/>
                    <a:pt x="30" y="37"/>
                  </a:cubicBezTo>
                  <a:lnTo>
                    <a:pt x="30" y="42"/>
                  </a:lnTo>
                  <a:close/>
                  <a:moveTo>
                    <a:pt x="0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1" y="37"/>
                    <a:pt x="13" y="30"/>
                    <a:pt x="13" y="21"/>
                  </a:cubicBezTo>
                  <a:cubicBezTo>
                    <a:pt x="13" y="12"/>
                    <a:pt x="21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8" name="Oval 220"/>
            <p:cNvSpPr>
              <a:spLocks noChangeArrowheads="1"/>
            </p:cNvSpPr>
            <p:nvPr/>
          </p:nvSpPr>
          <p:spPr bwMode="auto">
            <a:xfrm>
              <a:off x="-6027738" y="2722562"/>
              <a:ext cx="82550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9" name="Freeform 221"/>
            <p:cNvSpPr>
              <a:spLocks noEditPoints="1"/>
            </p:cNvSpPr>
            <p:nvPr/>
          </p:nvSpPr>
          <p:spPr bwMode="auto">
            <a:xfrm>
              <a:off x="-3995738" y="285750"/>
              <a:ext cx="192088" cy="190500"/>
            </a:xfrm>
            <a:custGeom>
              <a:avLst/>
              <a:gdLst>
                <a:gd name="T0" fmla="*/ 26 w 51"/>
                <a:gd name="T1" fmla="*/ 51 h 51"/>
                <a:gd name="T2" fmla="*/ 51 w 51"/>
                <a:gd name="T3" fmla="*/ 25 h 51"/>
                <a:gd name="T4" fmla="*/ 26 w 51"/>
                <a:gd name="T5" fmla="*/ 0 h 51"/>
                <a:gd name="T6" fmla="*/ 26 w 51"/>
                <a:gd name="T7" fmla="*/ 18 h 51"/>
                <a:gd name="T8" fmla="*/ 33 w 51"/>
                <a:gd name="T9" fmla="*/ 25 h 51"/>
                <a:gd name="T10" fmla="*/ 26 w 51"/>
                <a:gd name="T11" fmla="*/ 33 h 51"/>
                <a:gd name="T12" fmla="*/ 26 w 51"/>
                <a:gd name="T13" fmla="*/ 51 h 51"/>
                <a:gd name="T14" fmla="*/ 26 w 51"/>
                <a:gd name="T15" fmla="*/ 33 h 51"/>
                <a:gd name="T16" fmla="*/ 26 w 51"/>
                <a:gd name="T17" fmla="*/ 33 h 51"/>
                <a:gd name="T18" fmla="*/ 26 w 51"/>
                <a:gd name="T19" fmla="*/ 0 h 51"/>
                <a:gd name="T20" fmla="*/ 0 w 51"/>
                <a:gd name="T21" fmla="*/ 25 h 51"/>
                <a:gd name="T22" fmla="*/ 26 w 51"/>
                <a:gd name="T23" fmla="*/ 51 h 51"/>
                <a:gd name="T24" fmla="*/ 26 w 51"/>
                <a:gd name="T25" fmla="*/ 33 h 51"/>
                <a:gd name="T26" fmla="*/ 26 w 51"/>
                <a:gd name="T27" fmla="*/ 33 h 51"/>
                <a:gd name="T28" fmla="*/ 18 w 51"/>
                <a:gd name="T29" fmla="*/ 25 h 51"/>
                <a:gd name="T30" fmla="*/ 26 w 51"/>
                <a:gd name="T31" fmla="*/ 18 h 51"/>
                <a:gd name="T32" fmla="*/ 26 w 51"/>
                <a:gd name="T3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40" y="51"/>
                    <a:pt x="51" y="40"/>
                    <a:pt x="51" y="25"/>
                  </a:cubicBezTo>
                  <a:cubicBezTo>
                    <a:pt x="51" y="11"/>
                    <a:pt x="40" y="0"/>
                    <a:pt x="26" y="0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30" y="18"/>
                    <a:pt x="33" y="21"/>
                    <a:pt x="33" y="25"/>
                  </a:cubicBezTo>
                  <a:cubicBezTo>
                    <a:pt x="33" y="30"/>
                    <a:pt x="30" y="33"/>
                    <a:pt x="26" y="33"/>
                  </a:cubicBezTo>
                  <a:cubicBezTo>
                    <a:pt x="26" y="51"/>
                    <a:pt x="26" y="51"/>
                    <a:pt x="26" y="51"/>
                  </a:cubicBezTo>
                  <a:close/>
                  <a:moveTo>
                    <a:pt x="26" y="33"/>
                  </a:moveTo>
                  <a:cubicBezTo>
                    <a:pt x="26" y="33"/>
                    <a:pt x="26" y="33"/>
                    <a:pt x="26" y="33"/>
                  </a:cubicBezTo>
                  <a:moveTo>
                    <a:pt x="26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40"/>
                    <a:pt x="11" y="51"/>
                    <a:pt x="26" y="51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2" y="33"/>
                    <a:pt x="18" y="30"/>
                    <a:pt x="18" y="25"/>
                  </a:cubicBezTo>
                  <a:cubicBezTo>
                    <a:pt x="18" y="21"/>
                    <a:pt x="22" y="18"/>
                    <a:pt x="26" y="18"/>
                  </a:cubicBez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0" name="Freeform 222"/>
            <p:cNvSpPr>
              <a:spLocks noEditPoints="1"/>
            </p:cNvSpPr>
            <p:nvPr/>
          </p:nvSpPr>
          <p:spPr bwMode="auto">
            <a:xfrm>
              <a:off x="-3919538" y="355600"/>
              <a:ext cx="44450" cy="46038"/>
            </a:xfrm>
            <a:custGeom>
              <a:avLst/>
              <a:gdLst>
                <a:gd name="T0" fmla="*/ 6 w 12"/>
                <a:gd name="T1" fmla="*/ 12 h 12"/>
                <a:gd name="T2" fmla="*/ 12 w 12"/>
                <a:gd name="T3" fmla="*/ 6 h 12"/>
                <a:gd name="T4" fmla="*/ 6 w 12"/>
                <a:gd name="T5" fmla="*/ 0 h 12"/>
                <a:gd name="T6" fmla="*/ 6 w 12"/>
                <a:gd name="T7" fmla="*/ 2 h 12"/>
                <a:gd name="T8" fmla="*/ 10 w 12"/>
                <a:gd name="T9" fmla="*/ 6 h 12"/>
                <a:gd name="T10" fmla="*/ 6 w 12"/>
                <a:gd name="T11" fmla="*/ 11 h 12"/>
                <a:gd name="T12" fmla="*/ 6 w 12"/>
                <a:gd name="T13" fmla="*/ 12 h 12"/>
                <a:gd name="T14" fmla="*/ 6 w 12"/>
                <a:gd name="T15" fmla="*/ 0 h 12"/>
                <a:gd name="T16" fmla="*/ 0 w 12"/>
                <a:gd name="T17" fmla="*/ 6 h 12"/>
                <a:gd name="T18" fmla="*/ 6 w 12"/>
                <a:gd name="T19" fmla="*/ 12 h 12"/>
                <a:gd name="T20" fmla="*/ 6 w 12"/>
                <a:gd name="T21" fmla="*/ 12 h 12"/>
                <a:gd name="T22" fmla="*/ 6 w 12"/>
                <a:gd name="T23" fmla="*/ 11 h 12"/>
                <a:gd name="T24" fmla="*/ 6 w 12"/>
                <a:gd name="T25" fmla="*/ 11 h 12"/>
                <a:gd name="T26" fmla="*/ 6 w 12"/>
                <a:gd name="T27" fmla="*/ 11 h 12"/>
                <a:gd name="T28" fmla="*/ 1 w 12"/>
                <a:gd name="T29" fmla="*/ 6 h 12"/>
                <a:gd name="T30" fmla="*/ 6 w 12"/>
                <a:gd name="T31" fmla="*/ 2 h 12"/>
                <a:gd name="T32" fmla="*/ 6 w 12"/>
                <a:gd name="T33" fmla="*/ 2 h 12"/>
                <a:gd name="T34" fmla="*/ 6 w 12"/>
                <a:gd name="T3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9" y="12"/>
                    <a:pt x="12" y="10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9"/>
                    <a:pt x="8" y="11"/>
                    <a:pt x="6" y="11"/>
                  </a:cubicBezTo>
                  <a:lnTo>
                    <a:pt x="6" y="12"/>
                  </a:lnTo>
                  <a:close/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10"/>
                    <a:pt x="2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1" y="9"/>
                    <a:pt x="1" y="6"/>
                  </a:cubicBezTo>
                  <a:cubicBezTo>
                    <a:pt x="1" y="4"/>
                    <a:pt x="3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1" name="Freeform 223"/>
            <p:cNvSpPr>
              <a:spLocks/>
            </p:cNvSpPr>
            <p:nvPr/>
          </p:nvSpPr>
          <p:spPr bwMode="auto">
            <a:xfrm>
              <a:off x="-2852738" y="4775200"/>
              <a:ext cx="209550" cy="222250"/>
            </a:xfrm>
            <a:custGeom>
              <a:avLst/>
              <a:gdLst>
                <a:gd name="T0" fmla="*/ 46 w 56"/>
                <a:gd name="T1" fmla="*/ 41 h 59"/>
                <a:gd name="T2" fmla="*/ 50 w 56"/>
                <a:gd name="T3" fmla="*/ 39 h 59"/>
                <a:gd name="T4" fmla="*/ 55 w 56"/>
                <a:gd name="T5" fmla="*/ 37 h 59"/>
                <a:gd name="T6" fmla="*/ 55 w 56"/>
                <a:gd name="T7" fmla="*/ 30 h 59"/>
                <a:gd name="T8" fmla="*/ 54 w 56"/>
                <a:gd name="T9" fmla="*/ 17 h 59"/>
                <a:gd name="T10" fmla="*/ 42 w 56"/>
                <a:gd name="T11" fmla="*/ 28 h 59"/>
                <a:gd name="T12" fmla="*/ 37 w 56"/>
                <a:gd name="T13" fmla="*/ 32 h 59"/>
                <a:gd name="T14" fmla="*/ 37 w 56"/>
                <a:gd name="T15" fmla="*/ 28 h 59"/>
                <a:gd name="T16" fmla="*/ 42 w 56"/>
                <a:gd name="T17" fmla="*/ 20 h 59"/>
                <a:gd name="T18" fmla="*/ 38 w 56"/>
                <a:gd name="T19" fmla="*/ 12 h 59"/>
                <a:gd name="T20" fmla="*/ 28 w 56"/>
                <a:gd name="T21" fmla="*/ 0 h 59"/>
                <a:gd name="T22" fmla="*/ 28 w 56"/>
                <a:gd name="T23" fmla="*/ 0 h 59"/>
                <a:gd name="T24" fmla="*/ 28 w 56"/>
                <a:gd name="T25" fmla="*/ 0 h 59"/>
                <a:gd name="T26" fmla="*/ 28 w 56"/>
                <a:gd name="T27" fmla="*/ 0 h 59"/>
                <a:gd name="T28" fmla="*/ 28 w 56"/>
                <a:gd name="T29" fmla="*/ 0 h 59"/>
                <a:gd name="T30" fmla="*/ 18 w 56"/>
                <a:gd name="T31" fmla="*/ 12 h 59"/>
                <a:gd name="T32" fmla="*/ 14 w 56"/>
                <a:gd name="T33" fmla="*/ 20 h 59"/>
                <a:gd name="T34" fmla="*/ 18 w 56"/>
                <a:gd name="T35" fmla="*/ 28 h 59"/>
                <a:gd name="T36" fmla="*/ 19 w 56"/>
                <a:gd name="T37" fmla="*/ 32 h 59"/>
                <a:gd name="T38" fmla="*/ 14 w 56"/>
                <a:gd name="T39" fmla="*/ 28 h 59"/>
                <a:gd name="T40" fmla="*/ 2 w 56"/>
                <a:gd name="T41" fmla="*/ 17 h 59"/>
                <a:gd name="T42" fmla="*/ 1 w 56"/>
                <a:gd name="T43" fmla="*/ 30 h 59"/>
                <a:gd name="T44" fmla="*/ 1 w 56"/>
                <a:gd name="T45" fmla="*/ 37 h 59"/>
                <a:gd name="T46" fmla="*/ 6 w 56"/>
                <a:gd name="T47" fmla="*/ 39 h 59"/>
                <a:gd name="T48" fmla="*/ 10 w 56"/>
                <a:gd name="T49" fmla="*/ 41 h 59"/>
                <a:gd name="T50" fmla="*/ 9 w 56"/>
                <a:gd name="T51" fmla="*/ 44 h 59"/>
                <a:gd name="T52" fmla="*/ 1 w 56"/>
                <a:gd name="T53" fmla="*/ 41 h 59"/>
                <a:gd name="T54" fmla="*/ 13 w 56"/>
                <a:gd name="T55" fmla="*/ 58 h 59"/>
                <a:gd name="T56" fmla="*/ 19 w 56"/>
                <a:gd name="T57" fmla="*/ 57 h 59"/>
                <a:gd name="T58" fmla="*/ 25 w 56"/>
                <a:gd name="T59" fmla="*/ 53 h 59"/>
                <a:gd name="T60" fmla="*/ 27 w 56"/>
                <a:gd name="T61" fmla="*/ 53 h 59"/>
                <a:gd name="T62" fmla="*/ 27 w 56"/>
                <a:gd name="T63" fmla="*/ 50 h 59"/>
                <a:gd name="T64" fmla="*/ 28 w 56"/>
                <a:gd name="T65" fmla="*/ 26 h 59"/>
                <a:gd name="T66" fmla="*/ 29 w 56"/>
                <a:gd name="T67" fmla="*/ 50 h 59"/>
                <a:gd name="T68" fmla="*/ 29 w 56"/>
                <a:gd name="T69" fmla="*/ 53 h 59"/>
                <a:gd name="T70" fmla="*/ 31 w 56"/>
                <a:gd name="T71" fmla="*/ 53 h 59"/>
                <a:gd name="T72" fmla="*/ 37 w 56"/>
                <a:gd name="T73" fmla="*/ 57 h 59"/>
                <a:gd name="T74" fmla="*/ 43 w 56"/>
                <a:gd name="T75" fmla="*/ 58 h 59"/>
                <a:gd name="T76" fmla="*/ 55 w 56"/>
                <a:gd name="T77" fmla="*/ 41 h 59"/>
                <a:gd name="T78" fmla="*/ 47 w 56"/>
                <a:gd name="T79" fmla="*/ 44 h 59"/>
                <a:gd name="T80" fmla="*/ 46 w 56"/>
                <a:gd name="T81" fmla="*/ 4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" h="59">
                  <a:moveTo>
                    <a:pt x="46" y="41"/>
                  </a:moveTo>
                  <a:cubicBezTo>
                    <a:pt x="47" y="40"/>
                    <a:pt x="49" y="39"/>
                    <a:pt x="50" y="39"/>
                  </a:cubicBezTo>
                  <a:cubicBezTo>
                    <a:pt x="52" y="38"/>
                    <a:pt x="53" y="38"/>
                    <a:pt x="55" y="37"/>
                  </a:cubicBezTo>
                  <a:cubicBezTo>
                    <a:pt x="55" y="35"/>
                    <a:pt x="56" y="32"/>
                    <a:pt x="55" y="30"/>
                  </a:cubicBezTo>
                  <a:cubicBezTo>
                    <a:pt x="55" y="26"/>
                    <a:pt x="54" y="22"/>
                    <a:pt x="54" y="17"/>
                  </a:cubicBezTo>
                  <a:cubicBezTo>
                    <a:pt x="49" y="20"/>
                    <a:pt x="43" y="22"/>
                    <a:pt x="42" y="28"/>
                  </a:cubicBezTo>
                  <a:cubicBezTo>
                    <a:pt x="41" y="30"/>
                    <a:pt x="39" y="33"/>
                    <a:pt x="37" y="32"/>
                  </a:cubicBezTo>
                  <a:cubicBezTo>
                    <a:pt x="36" y="31"/>
                    <a:pt x="37" y="29"/>
                    <a:pt x="37" y="28"/>
                  </a:cubicBezTo>
                  <a:cubicBezTo>
                    <a:pt x="39" y="25"/>
                    <a:pt x="42" y="23"/>
                    <a:pt x="42" y="20"/>
                  </a:cubicBezTo>
                  <a:cubicBezTo>
                    <a:pt x="42" y="17"/>
                    <a:pt x="40" y="14"/>
                    <a:pt x="38" y="12"/>
                  </a:cubicBezTo>
                  <a:cubicBezTo>
                    <a:pt x="35" y="8"/>
                    <a:pt x="31" y="5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5"/>
                    <a:pt x="21" y="8"/>
                    <a:pt x="18" y="12"/>
                  </a:cubicBezTo>
                  <a:cubicBezTo>
                    <a:pt x="16" y="14"/>
                    <a:pt x="14" y="17"/>
                    <a:pt x="14" y="20"/>
                  </a:cubicBezTo>
                  <a:cubicBezTo>
                    <a:pt x="14" y="23"/>
                    <a:pt x="17" y="25"/>
                    <a:pt x="18" y="28"/>
                  </a:cubicBezTo>
                  <a:cubicBezTo>
                    <a:pt x="19" y="29"/>
                    <a:pt x="20" y="31"/>
                    <a:pt x="19" y="32"/>
                  </a:cubicBezTo>
                  <a:cubicBezTo>
                    <a:pt x="16" y="33"/>
                    <a:pt x="15" y="30"/>
                    <a:pt x="14" y="28"/>
                  </a:cubicBezTo>
                  <a:cubicBezTo>
                    <a:pt x="13" y="22"/>
                    <a:pt x="7" y="20"/>
                    <a:pt x="2" y="17"/>
                  </a:cubicBezTo>
                  <a:cubicBezTo>
                    <a:pt x="2" y="22"/>
                    <a:pt x="1" y="26"/>
                    <a:pt x="1" y="30"/>
                  </a:cubicBezTo>
                  <a:cubicBezTo>
                    <a:pt x="0" y="32"/>
                    <a:pt x="1" y="35"/>
                    <a:pt x="1" y="37"/>
                  </a:cubicBezTo>
                  <a:cubicBezTo>
                    <a:pt x="3" y="38"/>
                    <a:pt x="4" y="38"/>
                    <a:pt x="6" y="39"/>
                  </a:cubicBezTo>
                  <a:cubicBezTo>
                    <a:pt x="7" y="39"/>
                    <a:pt x="9" y="40"/>
                    <a:pt x="10" y="41"/>
                  </a:cubicBezTo>
                  <a:cubicBezTo>
                    <a:pt x="11" y="42"/>
                    <a:pt x="11" y="44"/>
                    <a:pt x="9" y="44"/>
                  </a:cubicBezTo>
                  <a:cubicBezTo>
                    <a:pt x="6" y="43"/>
                    <a:pt x="4" y="40"/>
                    <a:pt x="1" y="41"/>
                  </a:cubicBezTo>
                  <a:cubicBezTo>
                    <a:pt x="2" y="48"/>
                    <a:pt x="6" y="55"/>
                    <a:pt x="13" y="58"/>
                  </a:cubicBezTo>
                  <a:cubicBezTo>
                    <a:pt x="16" y="59"/>
                    <a:pt x="17" y="59"/>
                    <a:pt x="19" y="57"/>
                  </a:cubicBezTo>
                  <a:cubicBezTo>
                    <a:pt x="21" y="56"/>
                    <a:pt x="22" y="54"/>
                    <a:pt x="25" y="53"/>
                  </a:cubicBezTo>
                  <a:cubicBezTo>
                    <a:pt x="26" y="53"/>
                    <a:pt x="26" y="54"/>
                    <a:pt x="27" y="53"/>
                  </a:cubicBezTo>
                  <a:cubicBezTo>
                    <a:pt x="27" y="52"/>
                    <a:pt x="27" y="51"/>
                    <a:pt x="27" y="50"/>
                  </a:cubicBezTo>
                  <a:cubicBezTo>
                    <a:pt x="27" y="41"/>
                    <a:pt x="28" y="36"/>
                    <a:pt x="28" y="26"/>
                  </a:cubicBezTo>
                  <a:cubicBezTo>
                    <a:pt x="28" y="36"/>
                    <a:pt x="29" y="41"/>
                    <a:pt x="29" y="50"/>
                  </a:cubicBezTo>
                  <a:cubicBezTo>
                    <a:pt x="29" y="51"/>
                    <a:pt x="29" y="52"/>
                    <a:pt x="29" y="53"/>
                  </a:cubicBezTo>
                  <a:cubicBezTo>
                    <a:pt x="29" y="54"/>
                    <a:pt x="30" y="53"/>
                    <a:pt x="31" y="53"/>
                  </a:cubicBezTo>
                  <a:cubicBezTo>
                    <a:pt x="34" y="54"/>
                    <a:pt x="35" y="56"/>
                    <a:pt x="37" y="57"/>
                  </a:cubicBezTo>
                  <a:cubicBezTo>
                    <a:pt x="39" y="59"/>
                    <a:pt x="40" y="59"/>
                    <a:pt x="43" y="58"/>
                  </a:cubicBezTo>
                  <a:cubicBezTo>
                    <a:pt x="50" y="55"/>
                    <a:pt x="54" y="48"/>
                    <a:pt x="55" y="41"/>
                  </a:cubicBezTo>
                  <a:cubicBezTo>
                    <a:pt x="52" y="40"/>
                    <a:pt x="50" y="43"/>
                    <a:pt x="47" y="44"/>
                  </a:cubicBezTo>
                  <a:cubicBezTo>
                    <a:pt x="45" y="44"/>
                    <a:pt x="45" y="42"/>
                    <a:pt x="4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2" name="Rectangle 224"/>
            <p:cNvSpPr>
              <a:spLocks noChangeArrowheads="1"/>
            </p:cNvSpPr>
            <p:nvPr/>
          </p:nvSpPr>
          <p:spPr bwMode="auto">
            <a:xfrm>
              <a:off x="-2755900" y="4983163"/>
              <a:ext cx="15875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3" name="Freeform 225"/>
            <p:cNvSpPr>
              <a:spLocks/>
            </p:cNvSpPr>
            <p:nvPr/>
          </p:nvSpPr>
          <p:spPr bwMode="auto">
            <a:xfrm>
              <a:off x="-1906588" y="4062412"/>
              <a:ext cx="55563" cy="71438"/>
            </a:xfrm>
            <a:custGeom>
              <a:avLst/>
              <a:gdLst>
                <a:gd name="T0" fmla="*/ 0 w 15"/>
                <a:gd name="T1" fmla="*/ 0 h 19"/>
                <a:gd name="T2" fmla="*/ 6 w 15"/>
                <a:gd name="T3" fmla="*/ 19 h 19"/>
                <a:gd name="T4" fmla="*/ 15 w 15"/>
                <a:gd name="T5" fmla="*/ 0 h 19"/>
                <a:gd name="T6" fmla="*/ 0 w 15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9">
                  <a:moveTo>
                    <a:pt x="0" y="0"/>
                  </a:moveTo>
                  <a:cubicBezTo>
                    <a:pt x="0" y="8"/>
                    <a:pt x="3" y="15"/>
                    <a:pt x="6" y="19"/>
                  </a:cubicBezTo>
                  <a:cubicBezTo>
                    <a:pt x="11" y="14"/>
                    <a:pt x="15" y="8"/>
                    <a:pt x="1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4" name="Freeform 226"/>
            <p:cNvSpPr>
              <a:spLocks/>
            </p:cNvSpPr>
            <p:nvPr/>
          </p:nvSpPr>
          <p:spPr bwMode="auto">
            <a:xfrm>
              <a:off x="-1906588" y="3971925"/>
              <a:ext cx="55563" cy="71438"/>
            </a:xfrm>
            <a:custGeom>
              <a:avLst/>
              <a:gdLst>
                <a:gd name="T0" fmla="*/ 6 w 15"/>
                <a:gd name="T1" fmla="*/ 0 h 19"/>
                <a:gd name="T2" fmla="*/ 0 w 15"/>
                <a:gd name="T3" fmla="*/ 19 h 19"/>
                <a:gd name="T4" fmla="*/ 15 w 15"/>
                <a:gd name="T5" fmla="*/ 19 h 19"/>
                <a:gd name="T6" fmla="*/ 6 w 15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9">
                  <a:moveTo>
                    <a:pt x="6" y="0"/>
                  </a:moveTo>
                  <a:cubicBezTo>
                    <a:pt x="3" y="5"/>
                    <a:pt x="0" y="11"/>
                    <a:pt x="0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1"/>
                    <a:pt x="11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5" name="Freeform 227"/>
            <p:cNvSpPr>
              <a:spLocks/>
            </p:cNvSpPr>
            <p:nvPr/>
          </p:nvSpPr>
          <p:spPr bwMode="auto">
            <a:xfrm>
              <a:off x="-1951038" y="3941762"/>
              <a:ext cx="52388" cy="101600"/>
            </a:xfrm>
            <a:custGeom>
              <a:avLst/>
              <a:gdLst>
                <a:gd name="T0" fmla="*/ 0 w 14"/>
                <a:gd name="T1" fmla="*/ 0 h 27"/>
                <a:gd name="T2" fmla="*/ 0 w 14"/>
                <a:gd name="T3" fmla="*/ 27 h 27"/>
                <a:gd name="T4" fmla="*/ 7 w 14"/>
                <a:gd name="T5" fmla="*/ 27 h 27"/>
                <a:gd name="T6" fmla="*/ 14 w 14"/>
                <a:gd name="T7" fmla="*/ 5 h 27"/>
                <a:gd name="T8" fmla="*/ 0 w 1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0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18"/>
                    <a:pt x="10" y="10"/>
                    <a:pt x="14" y="5"/>
                  </a:cubicBezTo>
                  <a:cubicBezTo>
                    <a:pt x="10" y="2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6" name="Freeform 228"/>
            <p:cNvSpPr>
              <a:spLocks/>
            </p:cNvSpPr>
            <p:nvPr/>
          </p:nvSpPr>
          <p:spPr bwMode="auto">
            <a:xfrm>
              <a:off x="-2022475" y="4062412"/>
              <a:ext cx="52388" cy="101600"/>
            </a:xfrm>
            <a:custGeom>
              <a:avLst/>
              <a:gdLst>
                <a:gd name="T0" fmla="*/ 14 w 14"/>
                <a:gd name="T1" fmla="*/ 27 h 27"/>
                <a:gd name="T2" fmla="*/ 14 w 14"/>
                <a:gd name="T3" fmla="*/ 0 h 27"/>
                <a:gd name="T4" fmla="*/ 7 w 14"/>
                <a:gd name="T5" fmla="*/ 0 h 27"/>
                <a:gd name="T6" fmla="*/ 0 w 14"/>
                <a:gd name="T7" fmla="*/ 22 h 27"/>
                <a:gd name="T8" fmla="*/ 14 w 14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14" y="27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9"/>
                    <a:pt x="4" y="17"/>
                    <a:pt x="0" y="22"/>
                  </a:cubicBezTo>
                  <a:cubicBezTo>
                    <a:pt x="4" y="25"/>
                    <a:pt x="9" y="27"/>
                    <a:pt x="1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7" name="Freeform 229"/>
            <p:cNvSpPr>
              <a:spLocks/>
            </p:cNvSpPr>
            <p:nvPr/>
          </p:nvSpPr>
          <p:spPr bwMode="auto">
            <a:xfrm>
              <a:off x="-2022475" y="3941762"/>
              <a:ext cx="52388" cy="101600"/>
            </a:xfrm>
            <a:custGeom>
              <a:avLst/>
              <a:gdLst>
                <a:gd name="T0" fmla="*/ 7 w 14"/>
                <a:gd name="T1" fmla="*/ 27 h 27"/>
                <a:gd name="T2" fmla="*/ 14 w 14"/>
                <a:gd name="T3" fmla="*/ 27 h 27"/>
                <a:gd name="T4" fmla="*/ 14 w 14"/>
                <a:gd name="T5" fmla="*/ 0 h 27"/>
                <a:gd name="T6" fmla="*/ 0 w 14"/>
                <a:gd name="T7" fmla="*/ 5 h 27"/>
                <a:gd name="T8" fmla="*/ 7 w 14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7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0"/>
                    <a:pt x="4" y="2"/>
                    <a:pt x="0" y="5"/>
                  </a:cubicBezTo>
                  <a:cubicBezTo>
                    <a:pt x="4" y="10"/>
                    <a:pt x="7" y="18"/>
                    <a:pt x="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8" name="Freeform 230"/>
            <p:cNvSpPr>
              <a:spLocks/>
            </p:cNvSpPr>
            <p:nvPr/>
          </p:nvSpPr>
          <p:spPr bwMode="auto">
            <a:xfrm>
              <a:off x="-2071688" y="4062412"/>
              <a:ext cx="55563" cy="71438"/>
            </a:xfrm>
            <a:custGeom>
              <a:avLst/>
              <a:gdLst>
                <a:gd name="T0" fmla="*/ 10 w 15"/>
                <a:gd name="T1" fmla="*/ 19 h 19"/>
                <a:gd name="T2" fmla="*/ 15 w 15"/>
                <a:gd name="T3" fmla="*/ 0 h 19"/>
                <a:gd name="T4" fmla="*/ 0 w 15"/>
                <a:gd name="T5" fmla="*/ 0 h 19"/>
                <a:gd name="T6" fmla="*/ 10 w 15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9">
                  <a:moveTo>
                    <a:pt x="10" y="19"/>
                  </a:moveTo>
                  <a:cubicBezTo>
                    <a:pt x="13" y="14"/>
                    <a:pt x="15" y="8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8"/>
                    <a:pt x="4" y="14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9" name="Freeform 231"/>
            <p:cNvSpPr>
              <a:spLocks/>
            </p:cNvSpPr>
            <p:nvPr/>
          </p:nvSpPr>
          <p:spPr bwMode="auto">
            <a:xfrm>
              <a:off x="-2071688" y="3971925"/>
              <a:ext cx="55563" cy="71438"/>
            </a:xfrm>
            <a:custGeom>
              <a:avLst/>
              <a:gdLst>
                <a:gd name="T0" fmla="*/ 10 w 15"/>
                <a:gd name="T1" fmla="*/ 0 h 19"/>
                <a:gd name="T2" fmla="*/ 0 w 15"/>
                <a:gd name="T3" fmla="*/ 19 h 19"/>
                <a:gd name="T4" fmla="*/ 15 w 15"/>
                <a:gd name="T5" fmla="*/ 19 h 19"/>
                <a:gd name="T6" fmla="*/ 10 w 15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9">
                  <a:moveTo>
                    <a:pt x="10" y="0"/>
                  </a:moveTo>
                  <a:cubicBezTo>
                    <a:pt x="4" y="5"/>
                    <a:pt x="1" y="12"/>
                    <a:pt x="0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1"/>
                    <a:pt x="13" y="5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0" name="Freeform 232"/>
            <p:cNvSpPr>
              <a:spLocks/>
            </p:cNvSpPr>
            <p:nvPr/>
          </p:nvSpPr>
          <p:spPr bwMode="auto">
            <a:xfrm>
              <a:off x="-1951038" y="4062412"/>
              <a:ext cx="52388" cy="101600"/>
            </a:xfrm>
            <a:custGeom>
              <a:avLst/>
              <a:gdLst>
                <a:gd name="T0" fmla="*/ 0 w 14"/>
                <a:gd name="T1" fmla="*/ 27 h 27"/>
                <a:gd name="T2" fmla="*/ 14 w 14"/>
                <a:gd name="T3" fmla="*/ 22 h 27"/>
                <a:gd name="T4" fmla="*/ 7 w 14"/>
                <a:gd name="T5" fmla="*/ 0 h 27"/>
                <a:gd name="T6" fmla="*/ 0 w 14"/>
                <a:gd name="T7" fmla="*/ 0 h 27"/>
                <a:gd name="T8" fmla="*/ 0 w 14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0" y="27"/>
                  </a:moveTo>
                  <a:cubicBezTo>
                    <a:pt x="5" y="27"/>
                    <a:pt x="10" y="25"/>
                    <a:pt x="14" y="22"/>
                  </a:cubicBezTo>
                  <a:cubicBezTo>
                    <a:pt x="10" y="17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1" name="Freeform 233"/>
            <p:cNvSpPr>
              <a:spLocks noEditPoints="1"/>
            </p:cNvSpPr>
            <p:nvPr/>
          </p:nvSpPr>
          <p:spPr bwMode="auto">
            <a:xfrm>
              <a:off x="-2184400" y="742950"/>
              <a:ext cx="296863" cy="296863"/>
            </a:xfrm>
            <a:custGeom>
              <a:avLst/>
              <a:gdLst>
                <a:gd name="T0" fmla="*/ 40 w 79"/>
                <a:gd name="T1" fmla="*/ 79 h 79"/>
                <a:gd name="T2" fmla="*/ 79 w 79"/>
                <a:gd name="T3" fmla="*/ 40 h 79"/>
                <a:gd name="T4" fmla="*/ 40 w 79"/>
                <a:gd name="T5" fmla="*/ 0 h 79"/>
                <a:gd name="T6" fmla="*/ 40 w 79"/>
                <a:gd name="T7" fmla="*/ 0 h 79"/>
                <a:gd name="T8" fmla="*/ 40 w 79"/>
                <a:gd name="T9" fmla="*/ 28 h 79"/>
                <a:gd name="T10" fmla="*/ 60 w 79"/>
                <a:gd name="T11" fmla="*/ 20 h 79"/>
                <a:gd name="T12" fmla="*/ 47 w 79"/>
                <a:gd name="T13" fmla="*/ 47 h 79"/>
                <a:gd name="T14" fmla="*/ 40 w 79"/>
                <a:gd name="T15" fmla="*/ 51 h 79"/>
                <a:gd name="T16" fmla="*/ 40 w 79"/>
                <a:gd name="T17" fmla="*/ 79 h 79"/>
                <a:gd name="T18" fmla="*/ 40 w 79"/>
                <a:gd name="T19" fmla="*/ 0 h 79"/>
                <a:gd name="T20" fmla="*/ 0 w 79"/>
                <a:gd name="T21" fmla="*/ 40 h 79"/>
                <a:gd name="T22" fmla="*/ 40 w 79"/>
                <a:gd name="T23" fmla="*/ 79 h 79"/>
                <a:gd name="T24" fmla="*/ 40 w 79"/>
                <a:gd name="T25" fmla="*/ 51 h 79"/>
                <a:gd name="T26" fmla="*/ 20 w 79"/>
                <a:gd name="T27" fmla="*/ 60 h 79"/>
                <a:gd name="T28" fmla="*/ 32 w 79"/>
                <a:gd name="T29" fmla="*/ 32 h 79"/>
                <a:gd name="T30" fmla="*/ 32 w 79"/>
                <a:gd name="T31" fmla="*/ 32 h 79"/>
                <a:gd name="T32" fmla="*/ 40 w 79"/>
                <a:gd name="T33" fmla="*/ 28 h 79"/>
                <a:gd name="T34" fmla="*/ 40 w 79"/>
                <a:gd name="T3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9">
                  <a:moveTo>
                    <a:pt x="40" y="79"/>
                  </a:moveTo>
                  <a:cubicBezTo>
                    <a:pt x="61" y="79"/>
                    <a:pt x="79" y="61"/>
                    <a:pt x="79" y="40"/>
                  </a:cubicBezTo>
                  <a:cubicBezTo>
                    <a:pt x="79" y="18"/>
                    <a:pt x="6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79"/>
                    <a:pt x="40" y="79"/>
                    <a:pt x="40" y="79"/>
                  </a:cubicBezTo>
                  <a:close/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1"/>
                    <a:pt x="18" y="79"/>
                    <a:pt x="40" y="79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2" name="Oval 234"/>
            <p:cNvSpPr>
              <a:spLocks noChangeArrowheads="1"/>
            </p:cNvSpPr>
            <p:nvPr/>
          </p:nvSpPr>
          <p:spPr bwMode="auto">
            <a:xfrm>
              <a:off x="-2052638" y="874712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3" name="Freeform 235"/>
            <p:cNvSpPr>
              <a:spLocks noEditPoints="1"/>
            </p:cNvSpPr>
            <p:nvPr/>
          </p:nvSpPr>
          <p:spPr bwMode="auto">
            <a:xfrm>
              <a:off x="-4738688" y="6694488"/>
              <a:ext cx="239713" cy="120650"/>
            </a:xfrm>
            <a:custGeom>
              <a:avLst/>
              <a:gdLst>
                <a:gd name="T0" fmla="*/ 55 w 64"/>
                <a:gd name="T1" fmla="*/ 23 h 32"/>
                <a:gd name="T2" fmla="*/ 64 w 64"/>
                <a:gd name="T3" fmla="*/ 12 h 32"/>
                <a:gd name="T4" fmla="*/ 55 w 64"/>
                <a:gd name="T5" fmla="*/ 1 h 32"/>
                <a:gd name="T6" fmla="*/ 55 w 64"/>
                <a:gd name="T7" fmla="*/ 6 h 32"/>
                <a:gd name="T8" fmla="*/ 59 w 64"/>
                <a:gd name="T9" fmla="*/ 12 h 32"/>
                <a:gd name="T10" fmla="*/ 55 w 64"/>
                <a:gd name="T11" fmla="*/ 18 h 32"/>
                <a:gd name="T12" fmla="*/ 55 w 64"/>
                <a:gd name="T13" fmla="*/ 23 h 32"/>
                <a:gd name="T14" fmla="*/ 27 w 64"/>
                <a:gd name="T15" fmla="*/ 32 h 32"/>
                <a:gd name="T16" fmla="*/ 48 w 64"/>
                <a:gd name="T17" fmla="*/ 22 h 32"/>
                <a:gd name="T18" fmla="*/ 53 w 64"/>
                <a:gd name="T19" fmla="*/ 23 h 32"/>
                <a:gd name="T20" fmla="*/ 55 w 64"/>
                <a:gd name="T21" fmla="*/ 23 h 32"/>
                <a:gd name="T22" fmla="*/ 55 w 64"/>
                <a:gd name="T23" fmla="*/ 18 h 32"/>
                <a:gd name="T24" fmla="*/ 53 w 64"/>
                <a:gd name="T25" fmla="*/ 18 h 32"/>
                <a:gd name="T26" fmla="*/ 51 w 64"/>
                <a:gd name="T27" fmla="*/ 18 h 32"/>
                <a:gd name="T28" fmla="*/ 54 w 64"/>
                <a:gd name="T29" fmla="*/ 5 h 32"/>
                <a:gd name="T30" fmla="*/ 54 w 64"/>
                <a:gd name="T31" fmla="*/ 5 h 32"/>
                <a:gd name="T32" fmla="*/ 54 w 64"/>
                <a:gd name="T33" fmla="*/ 5 h 32"/>
                <a:gd name="T34" fmla="*/ 55 w 64"/>
                <a:gd name="T35" fmla="*/ 6 h 32"/>
                <a:gd name="T36" fmla="*/ 55 w 64"/>
                <a:gd name="T37" fmla="*/ 1 h 32"/>
                <a:gd name="T38" fmla="*/ 53 w 64"/>
                <a:gd name="T39" fmla="*/ 0 h 32"/>
                <a:gd name="T40" fmla="*/ 53 w 64"/>
                <a:gd name="T41" fmla="*/ 0 h 32"/>
                <a:gd name="T42" fmla="*/ 1 w 64"/>
                <a:gd name="T43" fmla="*/ 0 h 32"/>
                <a:gd name="T44" fmla="*/ 0 w 64"/>
                <a:gd name="T45" fmla="*/ 5 h 32"/>
                <a:gd name="T46" fmla="*/ 27 w 64"/>
                <a:gd name="T4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32">
                  <a:moveTo>
                    <a:pt x="55" y="23"/>
                  </a:moveTo>
                  <a:cubicBezTo>
                    <a:pt x="60" y="22"/>
                    <a:pt x="64" y="17"/>
                    <a:pt x="64" y="12"/>
                  </a:cubicBezTo>
                  <a:cubicBezTo>
                    <a:pt x="64" y="6"/>
                    <a:pt x="60" y="2"/>
                    <a:pt x="55" y="1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7" y="7"/>
                    <a:pt x="59" y="9"/>
                    <a:pt x="59" y="12"/>
                  </a:cubicBezTo>
                  <a:cubicBezTo>
                    <a:pt x="59" y="14"/>
                    <a:pt x="57" y="17"/>
                    <a:pt x="55" y="18"/>
                  </a:cubicBezTo>
                  <a:lnTo>
                    <a:pt x="55" y="23"/>
                  </a:lnTo>
                  <a:close/>
                  <a:moveTo>
                    <a:pt x="27" y="32"/>
                  </a:moveTo>
                  <a:cubicBezTo>
                    <a:pt x="35" y="32"/>
                    <a:pt x="43" y="28"/>
                    <a:pt x="48" y="22"/>
                  </a:cubicBezTo>
                  <a:cubicBezTo>
                    <a:pt x="49" y="23"/>
                    <a:pt x="51" y="23"/>
                    <a:pt x="53" y="23"/>
                  </a:cubicBezTo>
                  <a:cubicBezTo>
                    <a:pt x="53" y="23"/>
                    <a:pt x="54" y="23"/>
                    <a:pt x="55" y="23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4" y="18"/>
                    <a:pt x="53" y="18"/>
                    <a:pt x="53" y="18"/>
                  </a:cubicBezTo>
                  <a:cubicBezTo>
                    <a:pt x="52" y="18"/>
                    <a:pt x="51" y="18"/>
                    <a:pt x="51" y="18"/>
                  </a:cubicBezTo>
                  <a:cubicBezTo>
                    <a:pt x="52" y="14"/>
                    <a:pt x="54" y="10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4" y="6"/>
                    <a:pt x="55" y="6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0"/>
                    <a:pt x="54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20"/>
                    <a:pt x="12" y="32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4" name="Rectangle 236"/>
            <p:cNvSpPr>
              <a:spLocks noChangeArrowheads="1"/>
            </p:cNvSpPr>
            <p:nvPr/>
          </p:nvSpPr>
          <p:spPr bwMode="auto">
            <a:xfrm>
              <a:off x="-4738688" y="6826250"/>
              <a:ext cx="21748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5" name="Freeform 237"/>
            <p:cNvSpPr>
              <a:spLocks/>
            </p:cNvSpPr>
            <p:nvPr/>
          </p:nvSpPr>
          <p:spPr bwMode="auto">
            <a:xfrm>
              <a:off x="-4689475" y="6589713"/>
              <a:ext cx="41275" cy="101600"/>
            </a:xfrm>
            <a:custGeom>
              <a:avLst/>
              <a:gdLst>
                <a:gd name="T0" fmla="*/ 4 w 11"/>
                <a:gd name="T1" fmla="*/ 20 h 27"/>
                <a:gd name="T2" fmla="*/ 5 w 11"/>
                <a:gd name="T3" fmla="*/ 25 h 27"/>
                <a:gd name="T4" fmla="*/ 10 w 11"/>
                <a:gd name="T5" fmla="*/ 16 h 27"/>
                <a:gd name="T6" fmla="*/ 7 w 11"/>
                <a:gd name="T7" fmla="*/ 11 h 27"/>
                <a:gd name="T8" fmla="*/ 7 w 11"/>
                <a:gd name="T9" fmla="*/ 7 h 27"/>
                <a:gd name="T10" fmla="*/ 4 w 11"/>
                <a:gd name="T11" fmla="*/ 2 h 27"/>
                <a:gd name="T12" fmla="*/ 2 w 11"/>
                <a:gd name="T13" fmla="*/ 11 h 27"/>
                <a:gd name="T14" fmla="*/ 4 w 11"/>
                <a:gd name="T15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7">
                  <a:moveTo>
                    <a:pt x="4" y="20"/>
                  </a:moveTo>
                  <a:cubicBezTo>
                    <a:pt x="1" y="21"/>
                    <a:pt x="2" y="27"/>
                    <a:pt x="5" y="25"/>
                  </a:cubicBezTo>
                  <a:cubicBezTo>
                    <a:pt x="9" y="24"/>
                    <a:pt x="11" y="20"/>
                    <a:pt x="10" y="16"/>
                  </a:cubicBezTo>
                  <a:cubicBezTo>
                    <a:pt x="9" y="14"/>
                    <a:pt x="8" y="13"/>
                    <a:pt x="7" y="11"/>
                  </a:cubicBezTo>
                  <a:cubicBezTo>
                    <a:pt x="7" y="10"/>
                    <a:pt x="6" y="8"/>
                    <a:pt x="7" y="7"/>
                  </a:cubicBezTo>
                  <a:cubicBezTo>
                    <a:pt x="10" y="5"/>
                    <a:pt x="7" y="0"/>
                    <a:pt x="4" y="2"/>
                  </a:cubicBezTo>
                  <a:cubicBezTo>
                    <a:pt x="1" y="4"/>
                    <a:pt x="0" y="8"/>
                    <a:pt x="2" y="11"/>
                  </a:cubicBezTo>
                  <a:cubicBezTo>
                    <a:pt x="2" y="13"/>
                    <a:pt x="6" y="19"/>
                    <a:pt x="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6" name="Freeform 238"/>
            <p:cNvSpPr>
              <a:spLocks/>
            </p:cNvSpPr>
            <p:nvPr/>
          </p:nvSpPr>
          <p:spPr bwMode="auto">
            <a:xfrm>
              <a:off x="-4633913" y="6589713"/>
              <a:ext cx="41275" cy="101600"/>
            </a:xfrm>
            <a:custGeom>
              <a:avLst/>
              <a:gdLst>
                <a:gd name="T0" fmla="*/ 4 w 11"/>
                <a:gd name="T1" fmla="*/ 20 h 27"/>
                <a:gd name="T2" fmla="*/ 5 w 11"/>
                <a:gd name="T3" fmla="*/ 25 h 27"/>
                <a:gd name="T4" fmla="*/ 10 w 11"/>
                <a:gd name="T5" fmla="*/ 16 h 27"/>
                <a:gd name="T6" fmla="*/ 7 w 11"/>
                <a:gd name="T7" fmla="*/ 11 h 27"/>
                <a:gd name="T8" fmla="*/ 7 w 11"/>
                <a:gd name="T9" fmla="*/ 7 h 27"/>
                <a:gd name="T10" fmla="*/ 4 w 11"/>
                <a:gd name="T11" fmla="*/ 2 h 27"/>
                <a:gd name="T12" fmla="*/ 2 w 11"/>
                <a:gd name="T13" fmla="*/ 11 h 27"/>
                <a:gd name="T14" fmla="*/ 4 w 11"/>
                <a:gd name="T15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7">
                  <a:moveTo>
                    <a:pt x="4" y="20"/>
                  </a:moveTo>
                  <a:cubicBezTo>
                    <a:pt x="1" y="21"/>
                    <a:pt x="2" y="27"/>
                    <a:pt x="5" y="25"/>
                  </a:cubicBezTo>
                  <a:cubicBezTo>
                    <a:pt x="9" y="24"/>
                    <a:pt x="11" y="20"/>
                    <a:pt x="10" y="16"/>
                  </a:cubicBezTo>
                  <a:cubicBezTo>
                    <a:pt x="9" y="14"/>
                    <a:pt x="8" y="13"/>
                    <a:pt x="7" y="11"/>
                  </a:cubicBezTo>
                  <a:cubicBezTo>
                    <a:pt x="7" y="10"/>
                    <a:pt x="6" y="8"/>
                    <a:pt x="7" y="7"/>
                  </a:cubicBezTo>
                  <a:cubicBezTo>
                    <a:pt x="10" y="5"/>
                    <a:pt x="7" y="0"/>
                    <a:pt x="4" y="2"/>
                  </a:cubicBezTo>
                  <a:cubicBezTo>
                    <a:pt x="1" y="4"/>
                    <a:pt x="0" y="8"/>
                    <a:pt x="2" y="11"/>
                  </a:cubicBezTo>
                  <a:cubicBezTo>
                    <a:pt x="2" y="13"/>
                    <a:pt x="6" y="19"/>
                    <a:pt x="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7" name="Oval 239"/>
            <p:cNvSpPr>
              <a:spLocks noChangeArrowheads="1"/>
            </p:cNvSpPr>
            <p:nvPr/>
          </p:nvSpPr>
          <p:spPr bwMode="auto">
            <a:xfrm>
              <a:off x="-1335088" y="2593975"/>
              <a:ext cx="22225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8" name="Oval 240"/>
            <p:cNvSpPr>
              <a:spLocks noChangeArrowheads="1"/>
            </p:cNvSpPr>
            <p:nvPr/>
          </p:nvSpPr>
          <p:spPr bwMode="auto">
            <a:xfrm>
              <a:off x="-1312863" y="2568575"/>
              <a:ext cx="2222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9" name="Oval 241"/>
            <p:cNvSpPr>
              <a:spLocks noChangeArrowheads="1"/>
            </p:cNvSpPr>
            <p:nvPr/>
          </p:nvSpPr>
          <p:spPr bwMode="auto">
            <a:xfrm>
              <a:off x="-1331913" y="2533650"/>
              <a:ext cx="1428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0" name="Oval 242"/>
            <p:cNvSpPr>
              <a:spLocks noChangeArrowheads="1"/>
            </p:cNvSpPr>
            <p:nvPr/>
          </p:nvSpPr>
          <p:spPr bwMode="auto">
            <a:xfrm>
              <a:off x="-1335088" y="2478087"/>
              <a:ext cx="22225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1" name="Freeform 243"/>
            <p:cNvSpPr>
              <a:spLocks noEditPoints="1"/>
            </p:cNvSpPr>
            <p:nvPr/>
          </p:nvSpPr>
          <p:spPr bwMode="auto">
            <a:xfrm>
              <a:off x="-1373188" y="2365375"/>
              <a:ext cx="127000" cy="285750"/>
            </a:xfrm>
            <a:custGeom>
              <a:avLst/>
              <a:gdLst>
                <a:gd name="T0" fmla="*/ 19 w 34"/>
                <a:gd name="T1" fmla="*/ 4 h 76"/>
                <a:gd name="T2" fmla="*/ 18 w 34"/>
                <a:gd name="T3" fmla="*/ 7 h 76"/>
                <a:gd name="T4" fmla="*/ 18 w 34"/>
                <a:gd name="T5" fmla="*/ 11 h 76"/>
                <a:gd name="T6" fmla="*/ 16 w 34"/>
                <a:gd name="T7" fmla="*/ 11 h 76"/>
                <a:gd name="T8" fmla="*/ 16 w 34"/>
                <a:gd name="T9" fmla="*/ 25 h 76"/>
                <a:gd name="T10" fmla="*/ 18 w 34"/>
                <a:gd name="T11" fmla="*/ 25 h 76"/>
                <a:gd name="T12" fmla="*/ 18 w 34"/>
                <a:gd name="T13" fmla="*/ 35 h 76"/>
                <a:gd name="T14" fmla="*/ 18 w 34"/>
                <a:gd name="T15" fmla="*/ 39 h 76"/>
                <a:gd name="T16" fmla="*/ 21 w 34"/>
                <a:gd name="T17" fmla="*/ 42 h 76"/>
                <a:gd name="T18" fmla="*/ 21 w 34"/>
                <a:gd name="T19" fmla="*/ 42 h 76"/>
                <a:gd name="T20" fmla="*/ 24 w 34"/>
                <a:gd name="T21" fmla="*/ 39 h 76"/>
                <a:gd name="T22" fmla="*/ 24 w 34"/>
                <a:gd name="T23" fmla="*/ 25 h 76"/>
                <a:gd name="T24" fmla="*/ 26 w 34"/>
                <a:gd name="T25" fmla="*/ 25 h 76"/>
                <a:gd name="T26" fmla="*/ 26 w 34"/>
                <a:gd name="T27" fmla="*/ 25 h 76"/>
                <a:gd name="T28" fmla="*/ 26 w 34"/>
                <a:gd name="T29" fmla="*/ 69 h 76"/>
                <a:gd name="T30" fmla="*/ 16 w 34"/>
                <a:gd name="T31" fmla="*/ 69 h 76"/>
                <a:gd name="T32" fmla="*/ 16 w 34"/>
                <a:gd name="T33" fmla="*/ 76 h 76"/>
                <a:gd name="T34" fmla="*/ 32 w 34"/>
                <a:gd name="T35" fmla="*/ 76 h 76"/>
                <a:gd name="T36" fmla="*/ 32 w 34"/>
                <a:gd name="T37" fmla="*/ 11 h 76"/>
                <a:gd name="T38" fmla="*/ 24 w 34"/>
                <a:gd name="T39" fmla="*/ 11 h 76"/>
                <a:gd name="T40" fmla="*/ 24 w 34"/>
                <a:gd name="T41" fmla="*/ 8 h 76"/>
                <a:gd name="T42" fmla="*/ 31 w 34"/>
                <a:gd name="T43" fmla="*/ 6 h 76"/>
                <a:gd name="T44" fmla="*/ 34 w 34"/>
                <a:gd name="T45" fmla="*/ 3 h 76"/>
                <a:gd name="T46" fmla="*/ 30 w 34"/>
                <a:gd name="T47" fmla="*/ 0 h 76"/>
                <a:gd name="T48" fmla="*/ 21 w 34"/>
                <a:gd name="T49" fmla="*/ 3 h 76"/>
                <a:gd name="T50" fmla="*/ 19 w 34"/>
                <a:gd name="T51" fmla="*/ 4 h 76"/>
                <a:gd name="T52" fmla="*/ 16 w 34"/>
                <a:gd name="T53" fmla="*/ 11 h 76"/>
                <a:gd name="T54" fmla="*/ 0 w 34"/>
                <a:gd name="T55" fmla="*/ 11 h 76"/>
                <a:gd name="T56" fmla="*/ 0 w 34"/>
                <a:gd name="T57" fmla="*/ 76 h 76"/>
                <a:gd name="T58" fmla="*/ 16 w 34"/>
                <a:gd name="T59" fmla="*/ 76 h 76"/>
                <a:gd name="T60" fmla="*/ 16 w 34"/>
                <a:gd name="T61" fmla="*/ 69 h 76"/>
                <a:gd name="T62" fmla="*/ 7 w 34"/>
                <a:gd name="T63" fmla="*/ 69 h 76"/>
                <a:gd name="T64" fmla="*/ 7 w 34"/>
                <a:gd name="T65" fmla="*/ 25 h 76"/>
                <a:gd name="T66" fmla="*/ 16 w 34"/>
                <a:gd name="T67" fmla="*/ 25 h 76"/>
                <a:gd name="T68" fmla="*/ 16 w 34"/>
                <a:gd name="T69" fmla="*/ 1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" h="76">
                  <a:moveTo>
                    <a:pt x="19" y="4"/>
                  </a:move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9"/>
                    <a:pt x="18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30"/>
                    <a:pt x="18" y="34"/>
                    <a:pt x="18" y="35"/>
                  </a:cubicBezTo>
                  <a:cubicBezTo>
                    <a:pt x="18" y="36"/>
                    <a:pt x="18" y="39"/>
                    <a:pt x="18" y="39"/>
                  </a:cubicBezTo>
                  <a:cubicBezTo>
                    <a:pt x="18" y="41"/>
                    <a:pt x="19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3" y="42"/>
                    <a:pt x="24" y="41"/>
                    <a:pt x="24" y="3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3" y="6"/>
                    <a:pt x="34" y="4"/>
                    <a:pt x="34" y="3"/>
                  </a:cubicBezTo>
                  <a:cubicBezTo>
                    <a:pt x="33" y="1"/>
                    <a:pt x="32" y="0"/>
                    <a:pt x="30" y="0"/>
                  </a:cubicBezTo>
                  <a:cubicBezTo>
                    <a:pt x="30" y="1"/>
                    <a:pt x="22" y="2"/>
                    <a:pt x="21" y="3"/>
                  </a:cubicBezTo>
                  <a:cubicBezTo>
                    <a:pt x="20" y="3"/>
                    <a:pt x="19" y="3"/>
                    <a:pt x="19" y="4"/>
                  </a:cubicBezTo>
                  <a:close/>
                  <a:moveTo>
                    <a:pt x="16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6" y="25"/>
                    <a:pt x="16" y="25"/>
                    <a:pt x="16" y="25"/>
                  </a:cubicBezTo>
                  <a:lnTo>
                    <a:pt x="1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2" name="Freeform 244"/>
            <p:cNvSpPr>
              <a:spLocks noEditPoints="1"/>
            </p:cNvSpPr>
            <p:nvPr/>
          </p:nvSpPr>
          <p:spPr bwMode="auto">
            <a:xfrm>
              <a:off x="-5715000" y="2214562"/>
              <a:ext cx="209550" cy="211138"/>
            </a:xfrm>
            <a:custGeom>
              <a:avLst/>
              <a:gdLst>
                <a:gd name="T0" fmla="*/ 28 w 56"/>
                <a:gd name="T1" fmla="*/ 56 h 56"/>
                <a:gd name="T2" fmla="*/ 32 w 56"/>
                <a:gd name="T3" fmla="*/ 56 h 56"/>
                <a:gd name="T4" fmla="*/ 32 w 56"/>
                <a:gd name="T5" fmla="*/ 51 h 56"/>
                <a:gd name="T6" fmla="*/ 42 w 56"/>
                <a:gd name="T7" fmla="*/ 48 h 56"/>
                <a:gd name="T8" fmla="*/ 44 w 56"/>
                <a:gd name="T9" fmla="*/ 51 h 56"/>
                <a:gd name="T10" fmla="*/ 51 w 56"/>
                <a:gd name="T11" fmla="*/ 44 h 56"/>
                <a:gd name="T12" fmla="*/ 48 w 56"/>
                <a:gd name="T13" fmla="*/ 42 h 56"/>
                <a:gd name="T14" fmla="*/ 51 w 56"/>
                <a:gd name="T15" fmla="*/ 32 h 56"/>
                <a:gd name="T16" fmla="*/ 56 w 56"/>
                <a:gd name="T17" fmla="*/ 32 h 56"/>
                <a:gd name="T18" fmla="*/ 56 w 56"/>
                <a:gd name="T19" fmla="*/ 24 h 56"/>
                <a:gd name="T20" fmla="*/ 51 w 56"/>
                <a:gd name="T21" fmla="*/ 24 h 56"/>
                <a:gd name="T22" fmla="*/ 48 w 56"/>
                <a:gd name="T23" fmla="*/ 14 h 56"/>
                <a:gd name="T24" fmla="*/ 51 w 56"/>
                <a:gd name="T25" fmla="*/ 11 h 56"/>
                <a:gd name="T26" fmla="*/ 44 w 56"/>
                <a:gd name="T27" fmla="*/ 5 h 56"/>
                <a:gd name="T28" fmla="*/ 42 w 56"/>
                <a:gd name="T29" fmla="*/ 8 h 56"/>
                <a:gd name="T30" fmla="*/ 32 w 56"/>
                <a:gd name="T31" fmla="*/ 4 h 56"/>
                <a:gd name="T32" fmla="*/ 32 w 56"/>
                <a:gd name="T33" fmla="*/ 0 h 56"/>
                <a:gd name="T34" fmla="*/ 28 w 56"/>
                <a:gd name="T35" fmla="*/ 0 h 56"/>
                <a:gd name="T36" fmla="*/ 28 w 56"/>
                <a:gd name="T37" fmla="*/ 10 h 56"/>
                <a:gd name="T38" fmla="*/ 46 w 56"/>
                <a:gd name="T39" fmla="*/ 28 h 56"/>
                <a:gd name="T40" fmla="*/ 28 w 56"/>
                <a:gd name="T41" fmla="*/ 46 h 56"/>
                <a:gd name="T42" fmla="*/ 28 w 56"/>
                <a:gd name="T43" fmla="*/ 56 h 56"/>
                <a:gd name="T44" fmla="*/ 8 w 56"/>
                <a:gd name="T45" fmla="*/ 42 h 56"/>
                <a:gd name="T46" fmla="*/ 5 w 56"/>
                <a:gd name="T47" fmla="*/ 44 h 56"/>
                <a:gd name="T48" fmla="*/ 11 w 56"/>
                <a:gd name="T49" fmla="*/ 51 h 56"/>
                <a:gd name="T50" fmla="*/ 14 w 56"/>
                <a:gd name="T51" fmla="*/ 48 h 56"/>
                <a:gd name="T52" fmla="*/ 24 w 56"/>
                <a:gd name="T53" fmla="*/ 51 h 56"/>
                <a:gd name="T54" fmla="*/ 24 w 56"/>
                <a:gd name="T55" fmla="*/ 56 h 56"/>
                <a:gd name="T56" fmla="*/ 28 w 56"/>
                <a:gd name="T57" fmla="*/ 56 h 56"/>
                <a:gd name="T58" fmla="*/ 28 w 56"/>
                <a:gd name="T59" fmla="*/ 46 h 56"/>
                <a:gd name="T60" fmla="*/ 28 w 56"/>
                <a:gd name="T61" fmla="*/ 46 h 56"/>
                <a:gd name="T62" fmla="*/ 10 w 56"/>
                <a:gd name="T63" fmla="*/ 28 h 56"/>
                <a:gd name="T64" fmla="*/ 28 w 56"/>
                <a:gd name="T65" fmla="*/ 10 h 56"/>
                <a:gd name="T66" fmla="*/ 28 w 56"/>
                <a:gd name="T67" fmla="*/ 10 h 56"/>
                <a:gd name="T68" fmla="*/ 28 w 56"/>
                <a:gd name="T69" fmla="*/ 10 h 56"/>
                <a:gd name="T70" fmla="*/ 28 w 56"/>
                <a:gd name="T71" fmla="*/ 0 h 56"/>
                <a:gd name="T72" fmla="*/ 24 w 56"/>
                <a:gd name="T73" fmla="*/ 0 h 56"/>
                <a:gd name="T74" fmla="*/ 24 w 56"/>
                <a:gd name="T75" fmla="*/ 4 h 56"/>
                <a:gd name="T76" fmla="*/ 14 w 56"/>
                <a:gd name="T77" fmla="*/ 8 h 56"/>
                <a:gd name="T78" fmla="*/ 11 w 56"/>
                <a:gd name="T79" fmla="*/ 5 h 56"/>
                <a:gd name="T80" fmla="*/ 5 w 56"/>
                <a:gd name="T81" fmla="*/ 11 h 56"/>
                <a:gd name="T82" fmla="*/ 8 w 56"/>
                <a:gd name="T83" fmla="*/ 14 h 56"/>
                <a:gd name="T84" fmla="*/ 4 w 56"/>
                <a:gd name="T85" fmla="*/ 24 h 56"/>
                <a:gd name="T86" fmla="*/ 0 w 56"/>
                <a:gd name="T87" fmla="*/ 24 h 56"/>
                <a:gd name="T88" fmla="*/ 0 w 56"/>
                <a:gd name="T89" fmla="*/ 32 h 56"/>
                <a:gd name="T90" fmla="*/ 4 w 56"/>
                <a:gd name="T91" fmla="*/ 32 h 56"/>
                <a:gd name="T92" fmla="*/ 8 w 56"/>
                <a:gd name="T9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6" y="51"/>
                    <a:pt x="39" y="50"/>
                    <a:pt x="42" y="48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50" y="39"/>
                    <a:pt x="51" y="36"/>
                    <a:pt x="51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0"/>
                    <a:pt x="50" y="17"/>
                    <a:pt x="48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9" y="6"/>
                    <a:pt x="36" y="5"/>
                    <a:pt x="32" y="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8" y="10"/>
                    <a:pt x="46" y="18"/>
                    <a:pt x="46" y="28"/>
                  </a:cubicBezTo>
                  <a:cubicBezTo>
                    <a:pt x="46" y="38"/>
                    <a:pt x="38" y="46"/>
                    <a:pt x="28" y="46"/>
                  </a:cubicBezTo>
                  <a:lnTo>
                    <a:pt x="28" y="56"/>
                  </a:lnTo>
                  <a:close/>
                  <a:moveTo>
                    <a:pt x="8" y="42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7" y="50"/>
                    <a:pt x="20" y="51"/>
                    <a:pt x="24" y="51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8" y="46"/>
                    <a:pt x="10" y="38"/>
                    <a:pt x="10" y="28"/>
                  </a:cubicBezTo>
                  <a:cubicBezTo>
                    <a:pt x="10" y="18"/>
                    <a:pt x="1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0" y="5"/>
                    <a:pt x="17" y="6"/>
                    <a:pt x="14" y="8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7"/>
                    <a:pt x="5" y="20"/>
                    <a:pt x="4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6"/>
                    <a:pt x="6" y="39"/>
                    <a:pt x="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3" name="Oval 245"/>
            <p:cNvSpPr>
              <a:spLocks noChangeArrowheads="1"/>
            </p:cNvSpPr>
            <p:nvPr/>
          </p:nvSpPr>
          <p:spPr bwMode="auto">
            <a:xfrm>
              <a:off x="-4352925" y="3479800"/>
              <a:ext cx="150813" cy="150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4" name="Rectangle 246"/>
            <p:cNvSpPr>
              <a:spLocks noChangeArrowheads="1"/>
            </p:cNvSpPr>
            <p:nvPr/>
          </p:nvSpPr>
          <p:spPr bwMode="auto">
            <a:xfrm>
              <a:off x="-4284663" y="3443287"/>
              <a:ext cx="19050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5" name="Rectangle 247"/>
            <p:cNvSpPr>
              <a:spLocks noChangeArrowheads="1"/>
            </p:cNvSpPr>
            <p:nvPr/>
          </p:nvSpPr>
          <p:spPr bwMode="auto">
            <a:xfrm>
              <a:off x="-4191000" y="3544887"/>
              <a:ext cx="26988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6" name="Rectangle 248"/>
            <p:cNvSpPr>
              <a:spLocks noChangeArrowheads="1"/>
            </p:cNvSpPr>
            <p:nvPr/>
          </p:nvSpPr>
          <p:spPr bwMode="auto">
            <a:xfrm>
              <a:off x="-4284663" y="3641725"/>
              <a:ext cx="19050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7" name="Rectangle 249"/>
            <p:cNvSpPr>
              <a:spLocks noChangeArrowheads="1"/>
            </p:cNvSpPr>
            <p:nvPr/>
          </p:nvSpPr>
          <p:spPr bwMode="auto">
            <a:xfrm>
              <a:off x="-4389438" y="3544887"/>
              <a:ext cx="25400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8" name="Freeform 250"/>
            <p:cNvSpPr>
              <a:spLocks/>
            </p:cNvSpPr>
            <p:nvPr/>
          </p:nvSpPr>
          <p:spPr bwMode="auto">
            <a:xfrm>
              <a:off x="-4221163" y="3468687"/>
              <a:ext cx="30163" cy="30163"/>
            </a:xfrm>
            <a:custGeom>
              <a:avLst/>
              <a:gdLst>
                <a:gd name="T0" fmla="*/ 19 w 19"/>
                <a:gd name="T1" fmla="*/ 7 h 19"/>
                <a:gd name="T2" fmla="*/ 7 w 19"/>
                <a:gd name="T3" fmla="*/ 19 h 19"/>
                <a:gd name="T4" fmla="*/ 0 w 19"/>
                <a:gd name="T5" fmla="*/ 12 h 19"/>
                <a:gd name="T6" fmla="*/ 12 w 19"/>
                <a:gd name="T7" fmla="*/ 0 h 19"/>
                <a:gd name="T8" fmla="*/ 19 w 19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7"/>
                  </a:moveTo>
                  <a:lnTo>
                    <a:pt x="7" y="19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1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9" name="Freeform 251"/>
            <p:cNvSpPr>
              <a:spLocks/>
            </p:cNvSpPr>
            <p:nvPr/>
          </p:nvSpPr>
          <p:spPr bwMode="auto">
            <a:xfrm>
              <a:off x="-4221163" y="3608387"/>
              <a:ext cx="30163" cy="33338"/>
            </a:xfrm>
            <a:custGeom>
              <a:avLst/>
              <a:gdLst>
                <a:gd name="T0" fmla="*/ 7 w 19"/>
                <a:gd name="T1" fmla="*/ 0 h 21"/>
                <a:gd name="T2" fmla="*/ 19 w 19"/>
                <a:gd name="T3" fmla="*/ 12 h 21"/>
                <a:gd name="T4" fmla="*/ 12 w 19"/>
                <a:gd name="T5" fmla="*/ 21 h 21"/>
                <a:gd name="T6" fmla="*/ 0 w 19"/>
                <a:gd name="T7" fmla="*/ 9 h 21"/>
                <a:gd name="T8" fmla="*/ 7 w 19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7" y="0"/>
                  </a:moveTo>
                  <a:lnTo>
                    <a:pt x="19" y="12"/>
                  </a:lnTo>
                  <a:lnTo>
                    <a:pt x="12" y="21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0" name="Freeform 252"/>
            <p:cNvSpPr>
              <a:spLocks/>
            </p:cNvSpPr>
            <p:nvPr/>
          </p:nvSpPr>
          <p:spPr bwMode="auto">
            <a:xfrm>
              <a:off x="-4364038" y="3608387"/>
              <a:ext cx="34925" cy="33338"/>
            </a:xfrm>
            <a:custGeom>
              <a:avLst/>
              <a:gdLst>
                <a:gd name="T0" fmla="*/ 12 w 22"/>
                <a:gd name="T1" fmla="*/ 0 h 21"/>
                <a:gd name="T2" fmla="*/ 22 w 22"/>
                <a:gd name="T3" fmla="*/ 9 h 21"/>
                <a:gd name="T4" fmla="*/ 10 w 22"/>
                <a:gd name="T5" fmla="*/ 21 h 21"/>
                <a:gd name="T6" fmla="*/ 0 w 22"/>
                <a:gd name="T7" fmla="*/ 12 h 21"/>
                <a:gd name="T8" fmla="*/ 12 w 2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12" y="0"/>
                  </a:moveTo>
                  <a:lnTo>
                    <a:pt x="22" y="9"/>
                  </a:lnTo>
                  <a:lnTo>
                    <a:pt x="10" y="21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1" name="Freeform 253"/>
            <p:cNvSpPr>
              <a:spLocks/>
            </p:cNvSpPr>
            <p:nvPr/>
          </p:nvSpPr>
          <p:spPr bwMode="auto">
            <a:xfrm>
              <a:off x="-4364038" y="3468687"/>
              <a:ext cx="34925" cy="30163"/>
            </a:xfrm>
            <a:custGeom>
              <a:avLst/>
              <a:gdLst>
                <a:gd name="T0" fmla="*/ 22 w 22"/>
                <a:gd name="T1" fmla="*/ 12 h 19"/>
                <a:gd name="T2" fmla="*/ 12 w 22"/>
                <a:gd name="T3" fmla="*/ 19 h 19"/>
                <a:gd name="T4" fmla="*/ 0 w 22"/>
                <a:gd name="T5" fmla="*/ 7 h 19"/>
                <a:gd name="T6" fmla="*/ 10 w 22"/>
                <a:gd name="T7" fmla="*/ 0 h 19"/>
                <a:gd name="T8" fmla="*/ 22 w 22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22" y="12"/>
                  </a:moveTo>
                  <a:lnTo>
                    <a:pt x="12" y="19"/>
                  </a:lnTo>
                  <a:lnTo>
                    <a:pt x="0" y="7"/>
                  </a:lnTo>
                  <a:lnTo>
                    <a:pt x="10" y="0"/>
                  </a:lnTo>
                  <a:lnTo>
                    <a:pt x="2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2" name="Freeform 254"/>
            <p:cNvSpPr>
              <a:spLocks/>
            </p:cNvSpPr>
            <p:nvPr/>
          </p:nvSpPr>
          <p:spPr bwMode="auto">
            <a:xfrm>
              <a:off x="-4251325" y="3446462"/>
              <a:ext cx="26988" cy="30163"/>
            </a:xfrm>
            <a:custGeom>
              <a:avLst/>
              <a:gdLst>
                <a:gd name="T0" fmla="*/ 17 w 17"/>
                <a:gd name="T1" fmla="*/ 5 h 19"/>
                <a:gd name="T2" fmla="*/ 10 w 17"/>
                <a:gd name="T3" fmla="*/ 19 h 19"/>
                <a:gd name="T4" fmla="*/ 0 w 17"/>
                <a:gd name="T5" fmla="*/ 17 h 19"/>
                <a:gd name="T6" fmla="*/ 5 w 17"/>
                <a:gd name="T7" fmla="*/ 0 h 19"/>
                <a:gd name="T8" fmla="*/ 17 w 17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5"/>
                  </a:moveTo>
                  <a:lnTo>
                    <a:pt x="10" y="19"/>
                  </a:lnTo>
                  <a:lnTo>
                    <a:pt x="0" y="17"/>
                  </a:lnTo>
                  <a:lnTo>
                    <a:pt x="5" y="0"/>
                  </a:lnTo>
                  <a:lnTo>
                    <a:pt x="1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3" name="Freeform 255"/>
            <p:cNvSpPr>
              <a:spLocks/>
            </p:cNvSpPr>
            <p:nvPr/>
          </p:nvSpPr>
          <p:spPr bwMode="auto">
            <a:xfrm>
              <a:off x="-4198938" y="3578225"/>
              <a:ext cx="30163" cy="30163"/>
            </a:xfrm>
            <a:custGeom>
              <a:avLst/>
              <a:gdLst>
                <a:gd name="T0" fmla="*/ 5 w 19"/>
                <a:gd name="T1" fmla="*/ 0 h 19"/>
                <a:gd name="T2" fmla="*/ 19 w 19"/>
                <a:gd name="T3" fmla="*/ 7 h 19"/>
                <a:gd name="T4" fmla="*/ 15 w 19"/>
                <a:gd name="T5" fmla="*/ 19 h 19"/>
                <a:gd name="T6" fmla="*/ 0 w 19"/>
                <a:gd name="T7" fmla="*/ 12 h 19"/>
                <a:gd name="T8" fmla="*/ 5 w 1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5" y="0"/>
                  </a:moveTo>
                  <a:lnTo>
                    <a:pt x="19" y="7"/>
                  </a:lnTo>
                  <a:lnTo>
                    <a:pt x="15" y="19"/>
                  </a:lnTo>
                  <a:lnTo>
                    <a:pt x="0" y="12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4" name="Freeform 256"/>
            <p:cNvSpPr>
              <a:spLocks/>
            </p:cNvSpPr>
            <p:nvPr/>
          </p:nvSpPr>
          <p:spPr bwMode="auto">
            <a:xfrm>
              <a:off x="-4329113" y="3630612"/>
              <a:ext cx="30163" cy="33338"/>
            </a:xfrm>
            <a:custGeom>
              <a:avLst/>
              <a:gdLst>
                <a:gd name="T0" fmla="*/ 19 w 19"/>
                <a:gd name="T1" fmla="*/ 5 h 21"/>
                <a:gd name="T2" fmla="*/ 12 w 19"/>
                <a:gd name="T3" fmla="*/ 21 h 21"/>
                <a:gd name="T4" fmla="*/ 0 w 19"/>
                <a:gd name="T5" fmla="*/ 17 h 21"/>
                <a:gd name="T6" fmla="*/ 7 w 19"/>
                <a:gd name="T7" fmla="*/ 0 h 21"/>
                <a:gd name="T8" fmla="*/ 19 w 19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19" y="5"/>
                  </a:moveTo>
                  <a:lnTo>
                    <a:pt x="12" y="21"/>
                  </a:lnTo>
                  <a:lnTo>
                    <a:pt x="0" y="17"/>
                  </a:lnTo>
                  <a:lnTo>
                    <a:pt x="7" y="0"/>
                  </a:lnTo>
                  <a:lnTo>
                    <a:pt x="19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5" name="Freeform 257"/>
            <p:cNvSpPr>
              <a:spLocks/>
            </p:cNvSpPr>
            <p:nvPr/>
          </p:nvSpPr>
          <p:spPr bwMode="auto">
            <a:xfrm>
              <a:off x="-4386263" y="3503612"/>
              <a:ext cx="33338" cy="25400"/>
            </a:xfrm>
            <a:custGeom>
              <a:avLst/>
              <a:gdLst>
                <a:gd name="T0" fmla="*/ 17 w 21"/>
                <a:gd name="T1" fmla="*/ 16 h 16"/>
                <a:gd name="T2" fmla="*/ 0 w 21"/>
                <a:gd name="T3" fmla="*/ 11 h 16"/>
                <a:gd name="T4" fmla="*/ 5 w 21"/>
                <a:gd name="T5" fmla="*/ 0 h 16"/>
                <a:gd name="T6" fmla="*/ 21 w 21"/>
                <a:gd name="T7" fmla="*/ 7 h 16"/>
                <a:gd name="T8" fmla="*/ 17 w 21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17" y="16"/>
                  </a:moveTo>
                  <a:lnTo>
                    <a:pt x="0" y="11"/>
                  </a:lnTo>
                  <a:lnTo>
                    <a:pt x="5" y="0"/>
                  </a:lnTo>
                  <a:lnTo>
                    <a:pt x="21" y="7"/>
                  </a:lnTo>
                  <a:lnTo>
                    <a:pt x="1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6" name="Freeform 258"/>
            <p:cNvSpPr>
              <a:spLocks/>
            </p:cNvSpPr>
            <p:nvPr/>
          </p:nvSpPr>
          <p:spPr bwMode="auto">
            <a:xfrm>
              <a:off x="-4198938" y="3503612"/>
              <a:ext cx="30163" cy="25400"/>
            </a:xfrm>
            <a:custGeom>
              <a:avLst/>
              <a:gdLst>
                <a:gd name="T0" fmla="*/ 0 w 19"/>
                <a:gd name="T1" fmla="*/ 7 h 16"/>
                <a:gd name="T2" fmla="*/ 15 w 19"/>
                <a:gd name="T3" fmla="*/ 0 h 16"/>
                <a:gd name="T4" fmla="*/ 19 w 19"/>
                <a:gd name="T5" fmla="*/ 11 h 16"/>
                <a:gd name="T6" fmla="*/ 5 w 19"/>
                <a:gd name="T7" fmla="*/ 16 h 16"/>
                <a:gd name="T8" fmla="*/ 0 w 19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0" y="7"/>
                  </a:moveTo>
                  <a:lnTo>
                    <a:pt x="15" y="0"/>
                  </a:lnTo>
                  <a:lnTo>
                    <a:pt x="19" y="11"/>
                  </a:lnTo>
                  <a:lnTo>
                    <a:pt x="5" y="16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7" name="Freeform 259"/>
            <p:cNvSpPr>
              <a:spLocks/>
            </p:cNvSpPr>
            <p:nvPr/>
          </p:nvSpPr>
          <p:spPr bwMode="auto">
            <a:xfrm>
              <a:off x="-4251325" y="3630612"/>
              <a:ext cx="26988" cy="33338"/>
            </a:xfrm>
            <a:custGeom>
              <a:avLst/>
              <a:gdLst>
                <a:gd name="T0" fmla="*/ 17 w 17"/>
                <a:gd name="T1" fmla="*/ 17 h 21"/>
                <a:gd name="T2" fmla="*/ 7 w 17"/>
                <a:gd name="T3" fmla="*/ 21 h 21"/>
                <a:gd name="T4" fmla="*/ 0 w 17"/>
                <a:gd name="T5" fmla="*/ 5 h 21"/>
                <a:gd name="T6" fmla="*/ 12 w 17"/>
                <a:gd name="T7" fmla="*/ 0 h 21"/>
                <a:gd name="T8" fmla="*/ 17 w 17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7" y="17"/>
                  </a:moveTo>
                  <a:lnTo>
                    <a:pt x="7" y="21"/>
                  </a:lnTo>
                  <a:lnTo>
                    <a:pt x="0" y="5"/>
                  </a:lnTo>
                  <a:lnTo>
                    <a:pt x="12" y="0"/>
                  </a:lnTo>
                  <a:lnTo>
                    <a:pt x="1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8" name="Freeform 260"/>
            <p:cNvSpPr>
              <a:spLocks/>
            </p:cNvSpPr>
            <p:nvPr/>
          </p:nvSpPr>
          <p:spPr bwMode="auto">
            <a:xfrm>
              <a:off x="-4386263" y="3578225"/>
              <a:ext cx="33338" cy="30163"/>
            </a:xfrm>
            <a:custGeom>
              <a:avLst/>
              <a:gdLst>
                <a:gd name="T0" fmla="*/ 21 w 21"/>
                <a:gd name="T1" fmla="*/ 12 h 19"/>
                <a:gd name="T2" fmla="*/ 5 w 21"/>
                <a:gd name="T3" fmla="*/ 19 h 19"/>
                <a:gd name="T4" fmla="*/ 0 w 21"/>
                <a:gd name="T5" fmla="*/ 7 h 19"/>
                <a:gd name="T6" fmla="*/ 17 w 21"/>
                <a:gd name="T7" fmla="*/ 0 h 19"/>
                <a:gd name="T8" fmla="*/ 21 w 21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9">
                  <a:moveTo>
                    <a:pt x="21" y="12"/>
                  </a:moveTo>
                  <a:lnTo>
                    <a:pt x="5" y="19"/>
                  </a:lnTo>
                  <a:lnTo>
                    <a:pt x="0" y="7"/>
                  </a:lnTo>
                  <a:lnTo>
                    <a:pt x="17" y="0"/>
                  </a:lnTo>
                  <a:lnTo>
                    <a:pt x="2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9" name="Freeform 261"/>
            <p:cNvSpPr>
              <a:spLocks/>
            </p:cNvSpPr>
            <p:nvPr/>
          </p:nvSpPr>
          <p:spPr bwMode="auto">
            <a:xfrm>
              <a:off x="-4329113" y="3446462"/>
              <a:ext cx="30163" cy="33338"/>
            </a:xfrm>
            <a:custGeom>
              <a:avLst/>
              <a:gdLst>
                <a:gd name="T0" fmla="*/ 19 w 19"/>
                <a:gd name="T1" fmla="*/ 17 h 21"/>
                <a:gd name="T2" fmla="*/ 7 w 19"/>
                <a:gd name="T3" fmla="*/ 21 h 21"/>
                <a:gd name="T4" fmla="*/ 0 w 19"/>
                <a:gd name="T5" fmla="*/ 5 h 21"/>
                <a:gd name="T6" fmla="*/ 12 w 19"/>
                <a:gd name="T7" fmla="*/ 0 h 21"/>
                <a:gd name="T8" fmla="*/ 19 w 19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19" y="17"/>
                  </a:moveTo>
                  <a:lnTo>
                    <a:pt x="7" y="21"/>
                  </a:lnTo>
                  <a:lnTo>
                    <a:pt x="0" y="5"/>
                  </a:lnTo>
                  <a:lnTo>
                    <a:pt x="12" y="0"/>
                  </a:lnTo>
                  <a:lnTo>
                    <a:pt x="1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0" name="Freeform 262"/>
            <p:cNvSpPr>
              <a:spLocks noEditPoints="1"/>
            </p:cNvSpPr>
            <p:nvPr/>
          </p:nvSpPr>
          <p:spPr bwMode="auto">
            <a:xfrm>
              <a:off x="-4784725" y="457200"/>
              <a:ext cx="188913" cy="192088"/>
            </a:xfrm>
            <a:custGeom>
              <a:avLst/>
              <a:gdLst>
                <a:gd name="T0" fmla="*/ 25 w 50"/>
                <a:gd name="T1" fmla="*/ 51 h 51"/>
                <a:gd name="T2" fmla="*/ 50 w 50"/>
                <a:gd name="T3" fmla="*/ 25 h 51"/>
                <a:gd name="T4" fmla="*/ 25 w 50"/>
                <a:gd name="T5" fmla="*/ 0 h 51"/>
                <a:gd name="T6" fmla="*/ 25 w 50"/>
                <a:gd name="T7" fmla="*/ 0 h 51"/>
                <a:gd name="T8" fmla="*/ 25 w 50"/>
                <a:gd name="T9" fmla="*/ 18 h 51"/>
                <a:gd name="T10" fmla="*/ 38 w 50"/>
                <a:gd name="T11" fmla="*/ 13 h 51"/>
                <a:gd name="T12" fmla="*/ 30 w 50"/>
                <a:gd name="T13" fmla="*/ 30 h 51"/>
                <a:gd name="T14" fmla="*/ 25 w 50"/>
                <a:gd name="T15" fmla="*/ 33 h 51"/>
                <a:gd name="T16" fmla="*/ 25 w 50"/>
                <a:gd name="T17" fmla="*/ 51 h 51"/>
                <a:gd name="T18" fmla="*/ 25 w 50"/>
                <a:gd name="T19" fmla="*/ 0 h 51"/>
                <a:gd name="T20" fmla="*/ 0 w 50"/>
                <a:gd name="T21" fmla="*/ 25 h 51"/>
                <a:gd name="T22" fmla="*/ 25 w 50"/>
                <a:gd name="T23" fmla="*/ 51 h 51"/>
                <a:gd name="T24" fmla="*/ 25 w 50"/>
                <a:gd name="T25" fmla="*/ 33 h 51"/>
                <a:gd name="T26" fmla="*/ 12 w 50"/>
                <a:gd name="T27" fmla="*/ 38 h 51"/>
                <a:gd name="T28" fmla="*/ 20 w 50"/>
                <a:gd name="T29" fmla="*/ 20 h 51"/>
                <a:gd name="T30" fmla="*/ 20 w 50"/>
                <a:gd name="T31" fmla="*/ 20 h 51"/>
                <a:gd name="T32" fmla="*/ 25 w 50"/>
                <a:gd name="T33" fmla="*/ 18 h 51"/>
                <a:gd name="T34" fmla="*/ 25 w 50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51">
                  <a:moveTo>
                    <a:pt x="25" y="51"/>
                  </a:moveTo>
                  <a:cubicBezTo>
                    <a:pt x="39" y="51"/>
                    <a:pt x="50" y="39"/>
                    <a:pt x="50" y="25"/>
                  </a:cubicBezTo>
                  <a:cubicBezTo>
                    <a:pt x="50" y="12"/>
                    <a:pt x="39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51"/>
                    <a:pt x="25" y="51"/>
                    <a:pt x="25" y="51"/>
                  </a:cubicBezTo>
                  <a:close/>
                  <a:moveTo>
                    <a:pt x="25" y="0"/>
                  </a:moveTo>
                  <a:cubicBezTo>
                    <a:pt x="11" y="0"/>
                    <a:pt x="0" y="12"/>
                    <a:pt x="0" y="25"/>
                  </a:cubicBezTo>
                  <a:cubicBezTo>
                    <a:pt x="0" y="39"/>
                    <a:pt x="11" y="51"/>
                    <a:pt x="25" y="51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5" y="18"/>
                    <a:pt x="25" y="18"/>
                    <a:pt x="25" y="18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1" name="Oval 263"/>
            <p:cNvSpPr>
              <a:spLocks noChangeArrowheads="1"/>
            </p:cNvSpPr>
            <p:nvPr/>
          </p:nvSpPr>
          <p:spPr bwMode="auto">
            <a:xfrm>
              <a:off x="-4702175" y="539750"/>
              <a:ext cx="238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2" name="Freeform 264"/>
            <p:cNvSpPr>
              <a:spLocks noEditPoints="1"/>
            </p:cNvSpPr>
            <p:nvPr/>
          </p:nvSpPr>
          <p:spPr bwMode="auto">
            <a:xfrm>
              <a:off x="-2266950" y="1716087"/>
              <a:ext cx="225425" cy="225425"/>
            </a:xfrm>
            <a:custGeom>
              <a:avLst/>
              <a:gdLst>
                <a:gd name="T0" fmla="*/ 30 w 60"/>
                <a:gd name="T1" fmla="*/ 60 h 60"/>
                <a:gd name="T2" fmla="*/ 35 w 60"/>
                <a:gd name="T3" fmla="*/ 60 h 60"/>
                <a:gd name="T4" fmla="*/ 35 w 60"/>
                <a:gd name="T5" fmla="*/ 55 h 60"/>
                <a:gd name="T6" fmla="*/ 45 w 60"/>
                <a:gd name="T7" fmla="*/ 51 h 60"/>
                <a:gd name="T8" fmla="*/ 48 w 60"/>
                <a:gd name="T9" fmla="*/ 54 h 60"/>
                <a:gd name="T10" fmla="*/ 55 w 60"/>
                <a:gd name="T11" fmla="*/ 48 h 60"/>
                <a:gd name="T12" fmla="*/ 52 w 60"/>
                <a:gd name="T13" fmla="*/ 45 h 60"/>
                <a:gd name="T14" fmla="*/ 56 w 60"/>
                <a:gd name="T15" fmla="*/ 35 h 60"/>
                <a:gd name="T16" fmla="*/ 60 w 60"/>
                <a:gd name="T17" fmla="*/ 35 h 60"/>
                <a:gd name="T18" fmla="*/ 60 w 60"/>
                <a:gd name="T19" fmla="*/ 25 h 60"/>
                <a:gd name="T20" fmla="*/ 56 w 60"/>
                <a:gd name="T21" fmla="*/ 25 h 60"/>
                <a:gd name="T22" fmla="*/ 52 w 60"/>
                <a:gd name="T23" fmla="*/ 15 h 60"/>
                <a:gd name="T24" fmla="*/ 55 w 60"/>
                <a:gd name="T25" fmla="*/ 12 h 60"/>
                <a:gd name="T26" fmla="*/ 48 w 60"/>
                <a:gd name="T27" fmla="*/ 5 h 60"/>
                <a:gd name="T28" fmla="*/ 45 w 60"/>
                <a:gd name="T29" fmla="*/ 8 h 60"/>
                <a:gd name="T30" fmla="*/ 35 w 60"/>
                <a:gd name="T31" fmla="*/ 4 h 60"/>
                <a:gd name="T32" fmla="*/ 35 w 60"/>
                <a:gd name="T33" fmla="*/ 0 h 60"/>
                <a:gd name="T34" fmla="*/ 30 w 60"/>
                <a:gd name="T35" fmla="*/ 0 h 60"/>
                <a:gd name="T36" fmla="*/ 30 w 60"/>
                <a:gd name="T37" fmla="*/ 11 h 60"/>
                <a:gd name="T38" fmla="*/ 30 w 60"/>
                <a:gd name="T39" fmla="*/ 11 h 60"/>
                <a:gd name="T40" fmla="*/ 49 w 60"/>
                <a:gd name="T41" fmla="*/ 30 h 60"/>
                <a:gd name="T42" fmla="*/ 30 w 60"/>
                <a:gd name="T43" fmla="*/ 49 h 60"/>
                <a:gd name="T44" fmla="*/ 30 w 60"/>
                <a:gd name="T45" fmla="*/ 60 h 60"/>
                <a:gd name="T46" fmla="*/ 9 w 60"/>
                <a:gd name="T47" fmla="*/ 45 h 60"/>
                <a:gd name="T48" fmla="*/ 6 w 60"/>
                <a:gd name="T49" fmla="*/ 48 h 60"/>
                <a:gd name="T50" fmla="*/ 12 w 60"/>
                <a:gd name="T51" fmla="*/ 54 h 60"/>
                <a:gd name="T52" fmla="*/ 15 w 60"/>
                <a:gd name="T53" fmla="*/ 51 h 60"/>
                <a:gd name="T54" fmla="*/ 25 w 60"/>
                <a:gd name="T55" fmla="*/ 55 h 60"/>
                <a:gd name="T56" fmla="*/ 25 w 60"/>
                <a:gd name="T57" fmla="*/ 60 h 60"/>
                <a:gd name="T58" fmla="*/ 30 w 60"/>
                <a:gd name="T59" fmla="*/ 60 h 60"/>
                <a:gd name="T60" fmla="*/ 30 w 60"/>
                <a:gd name="T61" fmla="*/ 49 h 60"/>
                <a:gd name="T62" fmla="*/ 11 w 60"/>
                <a:gd name="T63" fmla="*/ 30 h 60"/>
                <a:gd name="T64" fmla="*/ 30 w 60"/>
                <a:gd name="T65" fmla="*/ 11 h 60"/>
                <a:gd name="T66" fmla="*/ 30 w 60"/>
                <a:gd name="T67" fmla="*/ 0 h 60"/>
                <a:gd name="T68" fmla="*/ 25 w 60"/>
                <a:gd name="T69" fmla="*/ 0 h 60"/>
                <a:gd name="T70" fmla="*/ 25 w 60"/>
                <a:gd name="T71" fmla="*/ 4 h 60"/>
                <a:gd name="T72" fmla="*/ 15 w 60"/>
                <a:gd name="T73" fmla="*/ 8 h 60"/>
                <a:gd name="T74" fmla="*/ 12 w 60"/>
                <a:gd name="T75" fmla="*/ 5 h 60"/>
                <a:gd name="T76" fmla="*/ 6 w 60"/>
                <a:gd name="T77" fmla="*/ 12 h 60"/>
                <a:gd name="T78" fmla="*/ 9 w 60"/>
                <a:gd name="T79" fmla="*/ 15 h 60"/>
                <a:gd name="T80" fmla="*/ 5 w 60"/>
                <a:gd name="T81" fmla="*/ 25 h 60"/>
                <a:gd name="T82" fmla="*/ 0 w 60"/>
                <a:gd name="T83" fmla="*/ 25 h 60"/>
                <a:gd name="T84" fmla="*/ 0 w 60"/>
                <a:gd name="T85" fmla="*/ 35 h 60"/>
                <a:gd name="T86" fmla="*/ 5 w 60"/>
                <a:gd name="T87" fmla="*/ 35 h 60"/>
                <a:gd name="T88" fmla="*/ 9 w 60"/>
                <a:gd name="T89" fmla="*/ 45 h 60"/>
                <a:gd name="T90" fmla="*/ 30 w 60"/>
                <a:gd name="T91" fmla="*/ 11 h 60"/>
                <a:gd name="T92" fmla="*/ 30 w 60"/>
                <a:gd name="T93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35" y="60"/>
                    <a:pt x="35" y="60"/>
                    <a:pt x="35" y="60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9" y="55"/>
                    <a:pt x="42" y="53"/>
                    <a:pt x="45" y="51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4" y="42"/>
                    <a:pt x="55" y="38"/>
                    <a:pt x="56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1"/>
                    <a:pt x="54" y="18"/>
                    <a:pt x="52" y="15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6"/>
                    <a:pt x="39" y="5"/>
                    <a:pt x="35" y="4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41" y="11"/>
                    <a:pt x="49" y="19"/>
                    <a:pt x="49" y="30"/>
                  </a:cubicBezTo>
                  <a:cubicBezTo>
                    <a:pt x="49" y="40"/>
                    <a:pt x="41" y="49"/>
                    <a:pt x="30" y="49"/>
                  </a:cubicBezTo>
                  <a:lnTo>
                    <a:pt x="30" y="60"/>
                  </a:lnTo>
                  <a:close/>
                  <a:moveTo>
                    <a:pt x="9" y="45"/>
                  </a:moveTo>
                  <a:cubicBezTo>
                    <a:pt x="6" y="48"/>
                    <a:pt x="6" y="48"/>
                    <a:pt x="6" y="48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8" y="53"/>
                    <a:pt x="22" y="55"/>
                    <a:pt x="25" y="55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20" y="49"/>
                    <a:pt x="11" y="40"/>
                    <a:pt x="11" y="30"/>
                  </a:cubicBezTo>
                  <a:cubicBezTo>
                    <a:pt x="11" y="19"/>
                    <a:pt x="20" y="11"/>
                    <a:pt x="30" y="1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2" y="5"/>
                    <a:pt x="18" y="6"/>
                    <a:pt x="15" y="8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7" y="18"/>
                    <a:pt x="5" y="21"/>
                    <a:pt x="5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8"/>
                    <a:pt x="7" y="42"/>
                    <a:pt x="9" y="45"/>
                  </a:cubicBezTo>
                  <a:close/>
                  <a:moveTo>
                    <a:pt x="30" y="11"/>
                  </a:moveTo>
                  <a:cubicBezTo>
                    <a:pt x="30" y="11"/>
                    <a:pt x="30" y="11"/>
                    <a:pt x="30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3" name="Rectangle 265"/>
            <p:cNvSpPr>
              <a:spLocks noChangeArrowheads="1"/>
            </p:cNvSpPr>
            <p:nvPr/>
          </p:nvSpPr>
          <p:spPr bwMode="auto">
            <a:xfrm>
              <a:off x="-2805113" y="2324100"/>
              <a:ext cx="263525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4" name="Freeform 266"/>
            <p:cNvSpPr>
              <a:spLocks noEditPoints="1"/>
            </p:cNvSpPr>
            <p:nvPr/>
          </p:nvSpPr>
          <p:spPr bwMode="auto">
            <a:xfrm>
              <a:off x="-2805113" y="2384425"/>
              <a:ext cx="263525" cy="104775"/>
            </a:xfrm>
            <a:custGeom>
              <a:avLst/>
              <a:gdLst>
                <a:gd name="T0" fmla="*/ 140 w 166"/>
                <a:gd name="T1" fmla="*/ 66 h 66"/>
                <a:gd name="T2" fmla="*/ 166 w 166"/>
                <a:gd name="T3" fmla="*/ 66 h 66"/>
                <a:gd name="T4" fmla="*/ 166 w 166"/>
                <a:gd name="T5" fmla="*/ 0 h 66"/>
                <a:gd name="T6" fmla="*/ 140 w 166"/>
                <a:gd name="T7" fmla="*/ 0 h 66"/>
                <a:gd name="T8" fmla="*/ 140 w 166"/>
                <a:gd name="T9" fmla="*/ 33 h 66"/>
                <a:gd name="T10" fmla="*/ 140 w 166"/>
                <a:gd name="T11" fmla="*/ 33 h 66"/>
                <a:gd name="T12" fmla="*/ 152 w 166"/>
                <a:gd name="T13" fmla="*/ 45 h 66"/>
                <a:gd name="T14" fmla="*/ 140 w 166"/>
                <a:gd name="T15" fmla="*/ 57 h 66"/>
                <a:gd name="T16" fmla="*/ 140 w 166"/>
                <a:gd name="T17" fmla="*/ 66 h 66"/>
                <a:gd name="T18" fmla="*/ 0 w 166"/>
                <a:gd name="T19" fmla="*/ 66 h 66"/>
                <a:gd name="T20" fmla="*/ 140 w 166"/>
                <a:gd name="T21" fmla="*/ 66 h 66"/>
                <a:gd name="T22" fmla="*/ 140 w 166"/>
                <a:gd name="T23" fmla="*/ 57 h 66"/>
                <a:gd name="T24" fmla="*/ 128 w 166"/>
                <a:gd name="T25" fmla="*/ 45 h 66"/>
                <a:gd name="T26" fmla="*/ 140 w 166"/>
                <a:gd name="T27" fmla="*/ 33 h 66"/>
                <a:gd name="T28" fmla="*/ 140 w 166"/>
                <a:gd name="T29" fmla="*/ 0 h 66"/>
                <a:gd name="T30" fmla="*/ 0 w 166"/>
                <a:gd name="T31" fmla="*/ 0 h 66"/>
                <a:gd name="T32" fmla="*/ 0 w 166"/>
                <a:gd name="T33" fmla="*/ 66 h 66"/>
                <a:gd name="T34" fmla="*/ 0 w 166"/>
                <a:gd name="T35" fmla="*/ 66 h 66"/>
                <a:gd name="T36" fmla="*/ 140 w 166"/>
                <a:gd name="T37" fmla="*/ 33 h 66"/>
                <a:gd name="T38" fmla="*/ 140 w 166"/>
                <a:gd name="T3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6" h="66">
                  <a:moveTo>
                    <a:pt x="140" y="66"/>
                  </a:moveTo>
                  <a:lnTo>
                    <a:pt x="166" y="66"/>
                  </a:lnTo>
                  <a:lnTo>
                    <a:pt x="166" y="0"/>
                  </a:lnTo>
                  <a:lnTo>
                    <a:pt x="140" y="0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52" y="45"/>
                  </a:lnTo>
                  <a:lnTo>
                    <a:pt x="140" y="57"/>
                  </a:lnTo>
                  <a:lnTo>
                    <a:pt x="140" y="66"/>
                  </a:lnTo>
                  <a:close/>
                  <a:moveTo>
                    <a:pt x="0" y="66"/>
                  </a:moveTo>
                  <a:lnTo>
                    <a:pt x="140" y="66"/>
                  </a:lnTo>
                  <a:lnTo>
                    <a:pt x="140" y="57"/>
                  </a:lnTo>
                  <a:lnTo>
                    <a:pt x="128" y="45"/>
                  </a:lnTo>
                  <a:lnTo>
                    <a:pt x="140" y="33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0" y="66"/>
                  </a:lnTo>
                  <a:close/>
                  <a:moveTo>
                    <a:pt x="140" y="33"/>
                  </a:moveTo>
                  <a:lnTo>
                    <a:pt x="14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5" name="Freeform 267"/>
            <p:cNvSpPr>
              <a:spLocks noEditPoints="1"/>
            </p:cNvSpPr>
            <p:nvPr/>
          </p:nvSpPr>
          <p:spPr bwMode="auto">
            <a:xfrm>
              <a:off x="-2805113" y="2384425"/>
              <a:ext cx="263525" cy="104775"/>
            </a:xfrm>
            <a:custGeom>
              <a:avLst/>
              <a:gdLst>
                <a:gd name="T0" fmla="*/ 140 w 166"/>
                <a:gd name="T1" fmla="*/ 66 h 66"/>
                <a:gd name="T2" fmla="*/ 166 w 166"/>
                <a:gd name="T3" fmla="*/ 66 h 66"/>
                <a:gd name="T4" fmla="*/ 166 w 166"/>
                <a:gd name="T5" fmla="*/ 0 h 66"/>
                <a:gd name="T6" fmla="*/ 140 w 166"/>
                <a:gd name="T7" fmla="*/ 0 h 66"/>
                <a:gd name="T8" fmla="*/ 140 w 166"/>
                <a:gd name="T9" fmla="*/ 33 h 66"/>
                <a:gd name="T10" fmla="*/ 140 w 166"/>
                <a:gd name="T11" fmla="*/ 33 h 66"/>
                <a:gd name="T12" fmla="*/ 152 w 166"/>
                <a:gd name="T13" fmla="*/ 45 h 66"/>
                <a:gd name="T14" fmla="*/ 140 w 166"/>
                <a:gd name="T15" fmla="*/ 57 h 66"/>
                <a:gd name="T16" fmla="*/ 140 w 166"/>
                <a:gd name="T17" fmla="*/ 66 h 66"/>
                <a:gd name="T18" fmla="*/ 0 w 166"/>
                <a:gd name="T19" fmla="*/ 66 h 66"/>
                <a:gd name="T20" fmla="*/ 140 w 166"/>
                <a:gd name="T21" fmla="*/ 66 h 66"/>
                <a:gd name="T22" fmla="*/ 140 w 166"/>
                <a:gd name="T23" fmla="*/ 57 h 66"/>
                <a:gd name="T24" fmla="*/ 128 w 166"/>
                <a:gd name="T25" fmla="*/ 45 h 66"/>
                <a:gd name="T26" fmla="*/ 140 w 166"/>
                <a:gd name="T27" fmla="*/ 33 h 66"/>
                <a:gd name="T28" fmla="*/ 140 w 166"/>
                <a:gd name="T29" fmla="*/ 0 h 66"/>
                <a:gd name="T30" fmla="*/ 0 w 166"/>
                <a:gd name="T31" fmla="*/ 0 h 66"/>
                <a:gd name="T32" fmla="*/ 0 w 166"/>
                <a:gd name="T33" fmla="*/ 66 h 66"/>
                <a:gd name="T34" fmla="*/ 0 w 166"/>
                <a:gd name="T35" fmla="*/ 66 h 66"/>
                <a:gd name="T36" fmla="*/ 140 w 166"/>
                <a:gd name="T37" fmla="*/ 33 h 66"/>
                <a:gd name="T38" fmla="*/ 140 w 166"/>
                <a:gd name="T39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6" h="66">
                  <a:moveTo>
                    <a:pt x="140" y="66"/>
                  </a:moveTo>
                  <a:lnTo>
                    <a:pt x="166" y="66"/>
                  </a:lnTo>
                  <a:lnTo>
                    <a:pt x="166" y="0"/>
                  </a:lnTo>
                  <a:lnTo>
                    <a:pt x="140" y="0"/>
                  </a:lnTo>
                  <a:lnTo>
                    <a:pt x="140" y="33"/>
                  </a:lnTo>
                  <a:lnTo>
                    <a:pt x="140" y="33"/>
                  </a:lnTo>
                  <a:lnTo>
                    <a:pt x="152" y="45"/>
                  </a:lnTo>
                  <a:lnTo>
                    <a:pt x="140" y="57"/>
                  </a:lnTo>
                  <a:lnTo>
                    <a:pt x="140" y="66"/>
                  </a:lnTo>
                  <a:moveTo>
                    <a:pt x="0" y="66"/>
                  </a:moveTo>
                  <a:lnTo>
                    <a:pt x="140" y="66"/>
                  </a:lnTo>
                  <a:lnTo>
                    <a:pt x="140" y="57"/>
                  </a:lnTo>
                  <a:lnTo>
                    <a:pt x="128" y="45"/>
                  </a:lnTo>
                  <a:lnTo>
                    <a:pt x="140" y="33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0" y="66"/>
                  </a:lnTo>
                  <a:moveTo>
                    <a:pt x="140" y="33"/>
                  </a:moveTo>
                  <a:lnTo>
                    <a:pt x="140" y="33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81" name="Group 680"/>
          <p:cNvGrpSpPr/>
          <p:nvPr/>
        </p:nvGrpSpPr>
        <p:grpSpPr>
          <a:xfrm>
            <a:off x="7013455" y="781305"/>
            <a:ext cx="4096097" cy="6076695"/>
            <a:chOff x="-7085012" y="-420688"/>
            <a:chExt cx="6362699" cy="9439276"/>
          </a:xfrm>
          <a:solidFill>
            <a:schemeClr val="bg1">
              <a:lumMod val="75000"/>
            </a:schemeClr>
          </a:solidFill>
        </p:grpSpPr>
        <p:sp>
          <p:nvSpPr>
            <p:cNvPr id="620" name="Freeform 271"/>
            <p:cNvSpPr>
              <a:spLocks/>
            </p:cNvSpPr>
            <p:nvPr/>
          </p:nvSpPr>
          <p:spPr bwMode="auto">
            <a:xfrm>
              <a:off x="-4905375" y="-222250"/>
              <a:ext cx="619125" cy="461963"/>
            </a:xfrm>
            <a:custGeom>
              <a:avLst/>
              <a:gdLst>
                <a:gd name="T0" fmla="*/ 82 w 165"/>
                <a:gd name="T1" fmla="*/ 0 h 123"/>
                <a:gd name="T2" fmla="*/ 0 w 165"/>
                <a:gd name="T3" fmla="*/ 83 h 123"/>
                <a:gd name="T4" fmla="*/ 10 w 165"/>
                <a:gd name="T5" fmla="*/ 122 h 123"/>
                <a:gd name="T6" fmla="*/ 10 w 165"/>
                <a:gd name="T7" fmla="*/ 100 h 123"/>
                <a:gd name="T8" fmla="*/ 14 w 165"/>
                <a:gd name="T9" fmla="*/ 89 h 123"/>
                <a:gd name="T10" fmla="*/ 13 w 165"/>
                <a:gd name="T11" fmla="*/ 83 h 123"/>
                <a:gd name="T12" fmla="*/ 82 w 165"/>
                <a:gd name="T13" fmla="*/ 13 h 123"/>
                <a:gd name="T14" fmla="*/ 151 w 165"/>
                <a:gd name="T15" fmla="*/ 83 h 123"/>
                <a:gd name="T16" fmla="*/ 151 w 165"/>
                <a:gd name="T17" fmla="*/ 90 h 123"/>
                <a:gd name="T18" fmla="*/ 155 w 165"/>
                <a:gd name="T19" fmla="*/ 100 h 123"/>
                <a:gd name="T20" fmla="*/ 155 w 165"/>
                <a:gd name="T21" fmla="*/ 123 h 123"/>
                <a:gd name="T22" fmla="*/ 165 w 165"/>
                <a:gd name="T23" fmla="*/ 83 h 123"/>
                <a:gd name="T24" fmla="*/ 82 w 16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123">
                  <a:moveTo>
                    <a:pt x="82" y="0"/>
                  </a:moveTo>
                  <a:cubicBezTo>
                    <a:pt x="37" y="0"/>
                    <a:pt x="0" y="37"/>
                    <a:pt x="0" y="83"/>
                  </a:cubicBezTo>
                  <a:cubicBezTo>
                    <a:pt x="0" y="96"/>
                    <a:pt x="3" y="110"/>
                    <a:pt x="10" y="122"/>
                  </a:cubicBezTo>
                  <a:cubicBezTo>
                    <a:pt x="10" y="100"/>
                    <a:pt x="10" y="100"/>
                    <a:pt x="10" y="100"/>
                  </a:cubicBezTo>
                  <a:cubicBezTo>
                    <a:pt x="10" y="96"/>
                    <a:pt x="11" y="92"/>
                    <a:pt x="14" y="89"/>
                  </a:cubicBezTo>
                  <a:cubicBezTo>
                    <a:pt x="14" y="87"/>
                    <a:pt x="13" y="85"/>
                    <a:pt x="13" y="83"/>
                  </a:cubicBezTo>
                  <a:cubicBezTo>
                    <a:pt x="13" y="45"/>
                    <a:pt x="44" y="13"/>
                    <a:pt x="82" y="13"/>
                  </a:cubicBezTo>
                  <a:cubicBezTo>
                    <a:pt x="120" y="13"/>
                    <a:pt x="151" y="45"/>
                    <a:pt x="151" y="83"/>
                  </a:cubicBezTo>
                  <a:cubicBezTo>
                    <a:pt x="151" y="85"/>
                    <a:pt x="151" y="88"/>
                    <a:pt x="151" y="90"/>
                  </a:cubicBezTo>
                  <a:cubicBezTo>
                    <a:pt x="153" y="93"/>
                    <a:pt x="155" y="97"/>
                    <a:pt x="155" y="100"/>
                  </a:cubicBezTo>
                  <a:cubicBezTo>
                    <a:pt x="155" y="123"/>
                    <a:pt x="155" y="123"/>
                    <a:pt x="155" y="123"/>
                  </a:cubicBezTo>
                  <a:cubicBezTo>
                    <a:pt x="161" y="111"/>
                    <a:pt x="165" y="97"/>
                    <a:pt x="165" y="83"/>
                  </a:cubicBezTo>
                  <a:cubicBezTo>
                    <a:pt x="165" y="37"/>
                    <a:pt x="128" y="0"/>
                    <a:pt x="8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1" name="Freeform 272"/>
            <p:cNvSpPr>
              <a:spLocks/>
            </p:cNvSpPr>
            <p:nvPr/>
          </p:nvSpPr>
          <p:spPr bwMode="auto">
            <a:xfrm>
              <a:off x="-4852988" y="90487"/>
              <a:ext cx="138112" cy="247650"/>
            </a:xfrm>
            <a:custGeom>
              <a:avLst/>
              <a:gdLst>
                <a:gd name="T0" fmla="*/ 1 w 37"/>
                <a:gd name="T1" fmla="*/ 14 h 66"/>
                <a:gd name="T2" fmla="*/ 0 w 37"/>
                <a:gd name="T3" fmla="*/ 17 h 66"/>
                <a:gd name="T4" fmla="*/ 0 w 37"/>
                <a:gd name="T5" fmla="*/ 38 h 66"/>
                <a:gd name="T6" fmla="*/ 0 w 37"/>
                <a:gd name="T7" fmla="*/ 48 h 66"/>
                <a:gd name="T8" fmla="*/ 26 w 37"/>
                <a:gd name="T9" fmla="*/ 66 h 66"/>
                <a:gd name="T10" fmla="*/ 37 w 37"/>
                <a:gd name="T11" fmla="*/ 66 h 66"/>
                <a:gd name="T12" fmla="*/ 37 w 37"/>
                <a:gd name="T13" fmla="*/ 0 h 66"/>
                <a:gd name="T14" fmla="*/ 26 w 37"/>
                <a:gd name="T15" fmla="*/ 0 h 66"/>
                <a:gd name="T16" fmla="*/ 1 w 37"/>
                <a:gd name="T17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66">
                  <a:moveTo>
                    <a:pt x="1" y="14"/>
                  </a:moveTo>
                  <a:cubicBezTo>
                    <a:pt x="1" y="15"/>
                    <a:pt x="0" y="16"/>
                    <a:pt x="0" y="1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8"/>
                    <a:pt x="12" y="66"/>
                    <a:pt x="26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4" y="0"/>
                    <a:pt x="3" y="6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2" name="Freeform 273"/>
            <p:cNvSpPr>
              <a:spLocks/>
            </p:cNvSpPr>
            <p:nvPr/>
          </p:nvSpPr>
          <p:spPr bwMode="auto">
            <a:xfrm>
              <a:off x="-4478338" y="90487"/>
              <a:ext cx="134937" cy="247650"/>
            </a:xfrm>
            <a:custGeom>
              <a:avLst/>
              <a:gdLst>
                <a:gd name="T0" fmla="*/ 36 w 36"/>
                <a:gd name="T1" fmla="*/ 48 h 66"/>
                <a:gd name="T2" fmla="*/ 36 w 36"/>
                <a:gd name="T3" fmla="*/ 38 h 66"/>
                <a:gd name="T4" fmla="*/ 36 w 36"/>
                <a:gd name="T5" fmla="*/ 17 h 66"/>
                <a:gd name="T6" fmla="*/ 36 w 36"/>
                <a:gd name="T7" fmla="*/ 15 h 66"/>
                <a:gd name="T8" fmla="*/ 10 w 36"/>
                <a:gd name="T9" fmla="*/ 0 h 66"/>
                <a:gd name="T10" fmla="*/ 0 w 36"/>
                <a:gd name="T11" fmla="*/ 0 h 66"/>
                <a:gd name="T12" fmla="*/ 0 w 36"/>
                <a:gd name="T13" fmla="*/ 66 h 66"/>
                <a:gd name="T14" fmla="*/ 10 w 36"/>
                <a:gd name="T15" fmla="*/ 66 h 66"/>
                <a:gd name="T16" fmla="*/ 36 w 36"/>
                <a:gd name="T17" fmla="*/ 4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66">
                  <a:moveTo>
                    <a:pt x="36" y="48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6"/>
                    <a:pt x="36" y="15"/>
                  </a:cubicBezTo>
                  <a:cubicBezTo>
                    <a:pt x="34" y="7"/>
                    <a:pt x="23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5" y="66"/>
                    <a:pt x="36" y="58"/>
                    <a:pt x="3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3" name="Freeform 274"/>
            <p:cNvSpPr>
              <a:spLocks noEditPoints="1"/>
            </p:cNvSpPr>
            <p:nvPr/>
          </p:nvSpPr>
          <p:spPr bwMode="auto">
            <a:xfrm>
              <a:off x="-6126163" y="1309687"/>
              <a:ext cx="514350" cy="511175"/>
            </a:xfrm>
            <a:custGeom>
              <a:avLst/>
              <a:gdLst>
                <a:gd name="T0" fmla="*/ 137 w 137"/>
                <a:gd name="T1" fmla="*/ 68 h 136"/>
                <a:gd name="T2" fmla="*/ 122 w 137"/>
                <a:gd name="T3" fmla="*/ 64 h 136"/>
                <a:gd name="T4" fmla="*/ 131 w 137"/>
                <a:gd name="T5" fmla="*/ 64 h 136"/>
                <a:gd name="T6" fmla="*/ 122 w 137"/>
                <a:gd name="T7" fmla="*/ 72 h 136"/>
                <a:gd name="T8" fmla="*/ 106 w 137"/>
                <a:gd name="T9" fmla="*/ 125 h 136"/>
                <a:gd name="T10" fmla="*/ 122 w 137"/>
                <a:gd name="T11" fmla="*/ 72 h 136"/>
                <a:gd name="T12" fmla="*/ 113 w 137"/>
                <a:gd name="T13" fmla="*/ 64 h 136"/>
                <a:gd name="T14" fmla="*/ 122 w 137"/>
                <a:gd name="T15" fmla="*/ 25 h 136"/>
                <a:gd name="T16" fmla="*/ 106 w 137"/>
                <a:gd name="T17" fmla="*/ 25 h 136"/>
                <a:gd name="T18" fmla="*/ 110 w 137"/>
                <a:gd name="T19" fmla="*/ 21 h 136"/>
                <a:gd name="T20" fmla="*/ 106 w 137"/>
                <a:gd name="T21" fmla="*/ 36 h 136"/>
                <a:gd name="T22" fmla="*/ 115 w 137"/>
                <a:gd name="T23" fmla="*/ 109 h 136"/>
                <a:gd name="T24" fmla="*/ 106 w 137"/>
                <a:gd name="T25" fmla="*/ 111 h 136"/>
                <a:gd name="T26" fmla="*/ 68 w 137"/>
                <a:gd name="T27" fmla="*/ 136 h 136"/>
                <a:gd name="T28" fmla="*/ 106 w 137"/>
                <a:gd name="T29" fmla="*/ 111 h 136"/>
                <a:gd name="T30" fmla="*/ 102 w 137"/>
                <a:gd name="T31" fmla="*/ 97 h 136"/>
                <a:gd name="T32" fmla="*/ 106 w 137"/>
                <a:gd name="T33" fmla="*/ 100 h 136"/>
                <a:gd name="T34" fmla="*/ 102 w 137"/>
                <a:gd name="T35" fmla="*/ 39 h 136"/>
                <a:gd name="T36" fmla="*/ 106 w 137"/>
                <a:gd name="T37" fmla="*/ 25 h 136"/>
                <a:gd name="T38" fmla="*/ 68 w 137"/>
                <a:gd name="T39" fmla="*/ 0 h 136"/>
                <a:gd name="T40" fmla="*/ 68 w 137"/>
                <a:gd name="T41" fmla="*/ 5 h 136"/>
                <a:gd name="T42" fmla="*/ 72 w 137"/>
                <a:gd name="T43" fmla="*/ 24 h 136"/>
                <a:gd name="T44" fmla="*/ 68 w 137"/>
                <a:gd name="T45" fmla="*/ 63 h 136"/>
                <a:gd name="T46" fmla="*/ 90 w 137"/>
                <a:gd name="T47" fmla="*/ 42 h 136"/>
                <a:gd name="T48" fmla="*/ 69 w 137"/>
                <a:gd name="T49" fmla="*/ 74 h 136"/>
                <a:gd name="T50" fmla="*/ 68 w 137"/>
                <a:gd name="T51" fmla="*/ 112 h 136"/>
                <a:gd name="T52" fmla="*/ 72 w 137"/>
                <a:gd name="T53" fmla="*/ 131 h 136"/>
                <a:gd name="T54" fmla="*/ 68 w 137"/>
                <a:gd name="T55" fmla="*/ 131 h 136"/>
                <a:gd name="T56" fmla="*/ 68 w 137"/>
                <a:gd name="T57" fmla="*/ 0 h 136"/>
                <a:gd name="T58" fmla="*/ 30 w 137"/>
                <a:gd name="T59" fmla="*/ 25 h 136"/>
                <a:gd name="T60" fmla="*/ 34 w 137"/>
                <a:gd name="T61" fmla="*/ 39 h 136"/>
                <a:gd name="T62" fmla="*/ 30 w 137"/>
                <a:gd name="T63" fmla="*/ 100 h 136"/>
                <a:gd name="T64" fmla="*/ 40 w 137"/>
                <a:gd name="T65" fmla="*/ 102 h 136"/>
                <a:gd name="T66" fmla="*/ 30 w 137"/>
                <a:gd name="T67" fmla="*/ 125 h 136"/>
                <a:gd name="T68" fmla="*/ 68 w 137"/>
                <a:gd name="T69" fmla="*/ 131 h 136"/>
                <a:gd name="T70" fmla="*/ 64 w 137"/>
                <a:gd name="T71" fmla="*/ 112 h 136"/>
                <a:gd name="T72" fmla="*/ 68 w 137"/>
                <a:gd name="T73" fmla="*/ 74 h 136"/>
                <a:gd name="T74" fmla="*/ 57 w 137"/>
                <a:gd name="T75" fmla="*/ 52 h 136"/>
                <a:gd name="T76" fmla="*/ 68 w 137"/>
                <a:gd name="T77" fmla="*/ 63 h 136"/>
                <a:gd name="T78" fmla="*/ 64 w 137"/>
                <a:gd name="T79" fmla="*/ 24 h 136"/>
                <a:gd name="T80" fmla="*/ 64 w 137"/>
                <a:gd name="T81" fmla="*/ 5 h 136"/>
                <a:gd name="T82" fmla="*/ 68 w 137"/>
                <a:gd name="T83" fmla="*/ 0 h 136"/>
                <a:gd name="T84" fmla="*/ 15 w 137"/>
                <a:gd name="T85" fmla="*/ 25 h 136"/>
                <a:gd name="T86" fmla="*/ 24 w 137"/>
                <a:gd name="T87" fmla="*/ 64 h 136"/>
                <a:gd name="T88" fmla="*/ 24 w 137"/>
                <a:gd name="T89" fmla="*/ 72 h 136"/>
                <a:gd name="T90" fmla="*/ 15 w 137"/>
                <a:gd name="T91" fmla="*/ 111 h 136"/>
                <a:gd name="T92" fmla="*/ 30 w 137"/>
                <a:gd name="T93" fmla="*/ 111 h 136"/>
                <a:gd name="T94" fmla="*/ 27 w 137"/>
                <a:gd name="T95" fmla="*/ 115 h 136"/>
                <a:gd name="T96" fmla="*/ 30 w 137"/>
                <a:gd name="T97" fmla="*/ 100 h 136"/>
                <a:gd name="T98" fmla="*/ 21 w 137"/>
                <a:gd name="T99" fmla="*/ 27 h 136"/>
                <a:gd name="T100" fmla="*/ 27 w 137"/>
                <a:gd name="T101" fmla="*/ 21 h 136"/>
                <a:gd name="T102" fmla="*/ 30 w 137"/>
                <a:gd name="T103" fmla="*/ 11 h 136"/>
                <a:gd name="T104" fmla="*/ 0 w 137"/>
                <a:gd name="T105" fmla="*/ 68 h 136"/>
                <a:gd name="T106" fmla="*/ 15 w 137"/>
                <a:gd name="T107" fmla="*/ 72 h 136"/>
                <a:gd name="T108" fmla="*/ 6 w 137"/>
                <a:gd name="T109" fmla="*/ 64 h 136"/>
                <a:gd name="T110" fmla="*/ 15 w 137"/>
                <a:gd name="T111" fmla="*/ 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7" h="136">
                  <a:moveTo>
                    <a:pt x="122" y="111"/>
                  </a:moveTo>
                  <a:cubicBezTo>
                    <a:pt x="131" y="99"/>
                    <a:pt x="137" y="84"/>
                    <a:pt x="137" y="68"/>
                  </a:cubicBezTo>
                  <a:cubicBezTo>
                    <a:pt x="137" y="52"/>
                    <a:pt x="131" y="37"/>
                    <a:pt x="122" y="25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22" y="72"/>
                    <a:pt x="122" y="72"/>
                    <a:pt x="122" y="72"/>
                  </a:cubicBezTo>
                  <a:lnTo>
                    <a:pt x="122" y="111"/>
                  </a:lnTo>
                  <a:close/>
                  <a:moveTo>
                    <a:pt x="106" y="125"/>
                  </a:moveTo>
                  <a:cubicBezTo>
                    <a:pt x="112" y="121"/>
                    <a:pt x="117" y="116"/>
                    <a:pt x="122" y="111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17" y="20"/>
                    <a:pt x="112" y="15"/>
                    <a:pt x="106" y="11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15" y="109"/>
                    <a:pt x="115" y="109"/>
                    <a:pt x="115" y="109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06" y="111"/>
                    <a:pt x="106" y="111"/>
                    <a:pt x="106" y="111"/>
                  </a:cubicBezTo>
                  <a:lnTo>
                    <a:pt x="106" y="125"/>
                  </a:lnTo>
                  <a:close/>
                  <a:moveTo>
                    <a:pt x="68" y="136"/>
                  </a:moveTo>
                  <a:cubicBezTo>
                    <a:pt x="82" y="136"/>
                    <a:pt x="95" y="132"/>
                    <a:pt x="106" y="125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95" y="4"/>
                    <a:pt x="82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72" y="112"/>
                    <a:pt x="72" y="112"/>
                    <a:pt x="72" y="112"/>
                  </a:cubicBezTo>
                  <a:cubicBezTo>
                    <a:pt x="72" y="131"/>
                    <a:pt x="72" y="131"/>
                    <a:pt x="72" y="131"/>
                  </a:cubicBezTo>
                  <a:cubicBezTo>
                    <a:pt x="72" y="131"/>
                    <a:pt x="72" y="131"/>
                    <a:pt x="72" y="131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8" y="136"/>
                    <a:pt x="68" y="136"/>
                    <a:pt x="68" y="136"/>
                  </a:cubicBezTo>
                  <a:close/>
                  <a:moveTo>
                    <a:pt x="68" y="0"/>
                  </a:moveTo>
                  <a:cubicBezTo>
                    <a:pt x="54" y="0"/>
                    <a:pt x="41" y="4"/>
                    <a:pt x="30" y="11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40" y="102"/>
                    <a:pt x="40" y="102"/>
                    <a:pt x="40" y="102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41" y="132"/>
                    <a:pt x="54" y="136"/>
                    <a:pt x="68" y="136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4" y="131"/>
                    <a:pt x="64" y="131"/>
                    <a:pt x="64" y="131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8" y="5"/>
                    <a:pt x="68" y="5"/>
                    <a:pt x="68" y="5"/>
                  </a:cubicBezTo>
                  <a:lnTo>
                    <a:pt x="68" y="0"/>
                  </a:lnTo>
                  <a:close/>
                  <a:moveTo>
                    <a:pt x="30" y="11"/>
                  </a:moveTo>
                  <a:cubicBezTo>
                    <a:pt x="25" y="15"/>
                    <a:pt x="19" y="20"/>
                    <a:pt x="15" y="25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9" y="116"/>
                    <a:pt x="25" y="121"/>
                    <a:pt x="30" y="125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21" y="109"/>
                    <a:pt x="21" y="109"/>
                    <a:pt x="21" y="109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30" y="25"/>
                    <a:pt x="30" y="25"/>
                    <a:pt x="30" y="25"/>
                  </a:cubicBezTo>
                  <a:lnTo>
                    <a:pt x="30" y="11"/>
                  </a:lnTo>
                  <a:close/>
                  <a:moveTo>
                    <a:pt x="15" y="25"/>
                  </a:moveTo>
                  <a:cubicBezTo>
                    <a:pt x="6" y="37"/>
                    <a:pt x="0" y="52"/>
                    <a:pt x="0" y="68"/>
                  </a:cubicBezTo>
                  <a:cubicBezTo>
                    <a:pt x="0" y="84"/>
                    <a:pt x="6" y="99"/>
                    <a:pt x="15" y="111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5" y="64"/>
                    <a:pt x="15" y="64"/>
                    <a:pt x="15" y="64"/>
                  </a:cubicBezTo>
                  <a:lnTo>
                    <a:pt x="15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4" name="Freeform 275"/>
            <p:cNvSpPr>
              <a:spLocks/>
            </p:cNvSpPr>
            <p:nvPr/>
          </p:nvSpPr>
          <p:spPr bwMode="auto">
            <a:xfrm>
              <a:off x="-3414713" y="5214938"/>
              <a:ext cx="266700" cy="769938"/>
            </a:xfrm>
            <a:custGeom>
              <a:avLst/>
              <a:gdLst>
                <a:gd name="T0" fmla="*/ 8 w 71"/>
                <a:gd name="T1" fmla="*/ 24 h 205"/>
                <a:gd name="T2" fmla="*/ 1 w 71"/>
                <a:gd name="T3" fmla="*/ 49 h 205"/>
                <a:gd name="T4" fmla="*/ 6 w 71"/>
                <a:gd name="T5" fmla="*/ 71 h 205"/>
                <a:gd name="T6" fmla="*/ 26 w 71"/>
                <a:gd name="T7" fmla="*/ 93 h 205"/>
                <a:gd name="T8" fmla="*/ 26 w 71"/>
                <a:gd name="T9" fmla="*/ 205 h 205"/>
                <a:gd name="T10" fmla="*/ 45 w 71"/>
                <a:gd name="T11" fmla="*/ 205 h 205"/>
                <a:gd name="T12" fmla="*/ 45 w 71"/>
                <a:gd name="T13" fmla="*/ 93 h 205"/>
                <a:gd name="T14" fmla="*/ 65 w 71"/>
                <a:gd name="T15" fmla="*/ 71 h 205"/>
                <a:gd name="T16" fmla="*/ 70 w 71"/>
                <a:gd name="T17" fmla="*/ 49 h 205"/>
                <a:gd name="T18" fmla="*/ 63 w 71"/>
                <a:gd name="T19" fmla="*/ 24 h 205"/>
                <a:gd name="T20" fmla="*/ 47 w 71"/>
                <a:gd name="T21" fmla="*/ 0 h 205"/>
                <a:gd name="T22" fmla="*/ 52 w 71"/>
                <a:gd name="T23" fmla="*/ 48 h 205"/>
                <a:gd name="T24" fmla="*/ 46 w 71"/>
                <a:gd name="T25" fmla="*/ 48 h 205"/>
                <a:gd name="T26" fmla="*/ 41 w 71"/>
                <a:gd name="T27" fmla="*/ 0 h 205"/>
                <a:gd name="T28" fmla="*/ 35 w 71"/>
                <a:gd name="T29" fmla="*/ 0 h 205"/>
                <a:gd name="T30" fmla="*/ 30 w 71"/>
                <a:gd name="T31" fmla="*/ 0 h 205"/>
                <a:gd name="T32" fmla="*/ 25 w 71"/>
                <a:gd name="T33" fmla="*/ 48 h 205"/>
                <a:gd name="T34" fmla="*/ 19 w 71"/>
                <a:gd name="T35" fmla="*/ 48 h 205"/>
                <a:gd name="T36" fmla="*/ 24 w 71"/>
                <a:gd name="T37" fmla="*/ 0 h 205"/>
                <a:gd name="T38" fmla="*/ 8 w 71"/>
                <a:gd name="T39" fmla="*/ 2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205">
                  <a:moveTo>
                    <a:pt x="8" y="24"/>
                  </a:moveTo>
                  <a:cubicBezTo>
                    <a:pt x="5" y="32"/>
                    <a:pt x="2" y="40"/>
                    <a:pt x="1" y="49"/>
                  </a:cubicBezTo>
                  <a:cubicBezTo>
                    <a:pt x="0" y="57"/>
                    <a:pt x="2" y="63"/>
                    <a:pt x="6" y="71"/>
                  </a:cubicBezTo>
                  <a:cubicBezTo>
                    <a:pt x="10" y="78"/>
                    <a:pt x="17" y="88"/>
                    <a:pt x="26" y="93"/>
                  </a:cubicBezTo>
                  <a:cubicBezTo>
                    <a:pt x="26" y="205"/>
                    <a:pt x="26" y="205"/>
                    <a:pt x="26" y="205"/>
                  </a:cubicBezTo>
                  <a:cubicBezTo>
                    <a:pt x="45" y="205"/>
                    <a:pt x="45" y="205"/>
                    <a:pt x="45" y="205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54" y="88"/>
                    <a:pt x="61" y="78"/>
                    <a:pt x="65" y="71"/>
                  </a:cubicBezTo>
                  <a:cubicBezTo>
                    <a:pt x="69" y="63"/>
                    <a:pt x="71" y="57"/>
                    <a:pt x="70" y="49"/>
                  </a:cubicBezTo>
                  <a:cubicBezTo>
                    <a:pt x="69" y="40"/>
                    <a:pt x="66" y="32"/>
                    <a:pt x="63" y="24"/>
                  </a:cubicBezTo>
                  <a:cubicBezTo>
                    <a:pt x="60" y="17"/>
                    <a:pt x="56" y="1"/>
                    <a:pt x="47" y="0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5" y="1"/>
                    <a:pt x="11" y="17"/>
                    <a:pt x="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5" name="Freeform 276"/>
            <p:cNvSpPr>
              <a:spLocks/>
            </p:cNvSpPr>
            <p:nvPr/>
          </p:nvSpPr>
          <p:spPr bwMode="auto">
            <a:xfrm>
              <a:off x="-3028950" y="5214938"/>
              <a:ext cx="173037" cy="769938"/>
            </a:xfrm>
            <a:custGeom>
              <a:avLst/>
              <a:gdLst>
                <a:gd name="T0" fmla="*/ 0 w 46"/>
                <a:gd name="T1" fmla="*/ 57 h 205"/>
                <a:gd name="T2" fmla="*/ 26 w 46"/>
                <a:gd name="T3" fmla="*/ 114 h 205"/>
                <a:gd name="T4" fmla="*/ 26 w 46"/>
                <a:gd name="T5" fmla="*/ 205 h 205"/>
                <a:gd name="T6" fmla="*/ 46 w 46"/>
                <a:gd name="T7" fmla="*/ 205 h 205"/>
                <a:gd name="T8" fmla="*/ 46 w 46"/>
                <a:gd name="T9" fmla="*/ 0 h 205"/>
                <a:gd name="T10" fmla="*/ 26 w 46"/>
                <a:gd name="T11" fmla="*/ 0 h 205"/>
                <a:gd name="T12" fmla="*/ 0 w 46"/>
                <a:gd name="T13" fmla="*/ 5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05">
                  <a:moveTo>
                    <a:pt x="0" y="57"/>
                  </a:moveTo>
                  <a:cubicBezTo>
                    <a:pt x="0" y="108"/>
                    <a:pt x="21" y="114"/>
                    <a:pt x="26" y="114"/>
                  </a:cubicBezTo>
                  <a:cubicBezTo>
                    <a:pt x="26" y="205"/>
                    <a:pt x="26" y="205"/>
                    <a:pt x="26" y="205"/>
                  </a:cubicBezTo>
                  <a:cubicBezTo>
                    <a:pt x="46" y="205"/>
                    <a:pt x="46" y="205"/>
                    <a:pt x="46" y="20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0" y="0"/>
                    <a:pt x="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6" name="Oval 277"/>
            <p:cNvSpPr>
              <a:spLocks noChangeArrowheads="1"/>
            </p:cNvSpPr>
            <p:nvPr/>
          </p:nvSpPr>
          <p:spPr bwMode="auto">
            <a:xfrm>
              <a:off x="-4083050" y="7588250"/>
              <a:ext cx="55562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7" name="Oval 278"/>
            <p:cNvSpPr>
              <a:spLocks noChangeArrowheads="1"/>
            </p:cNvSpPr>
            <p:nvPr/>
          </p:nvSpPr>
          <p:spPr bwMode="auto">
            <a:xfrm>
              <a:off x="-4027488" y="7531100"/>
              <a:ext cx="46037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8" name="Oval 279"/>
            <p:cNvSpPr>
              <a:spLocks noChangeArrowheads="1"/>
            </p:cNvSpPr>
            <p:nvPr/>
          </p:nvSpPr>
          <p:spPr bwMode="auto">
            <a:xfrm>
              <a:off x="-4071938" y="7453313"/>
              <a:ext cx="33337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9" name="Oval 280"/>
            <p:cNvSpPr>
              <a:spLocks noChangeArrowheads="1"/>
            </p:cNvSpPr>
            <p:nvPr/>
          </p:nvSpPr>
          <p:spPr bwMode="auto">
            <a:xfrm>
              <a:off x="-4083050" y="7324725"/>
              <a:ext cx="55562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0" name="Freeform 281"/>
            <p:cNvSpPr>
              <a:spLocks noEditPoints="1"/>
            </p:cNvSpPr>
            <p:nvPr/>
          </p:nvSpPr>
          <p:spPr bwMode="auto">
            <a:xfrm>
              <a:off x="-4162425" y="7070725"/>
              <a:ext cx="285750" cy="641350"/>
            </a:xfrm>
            <a:custGeom>
              <a:avLst/>
              <a:gdLst>
                <a:gd name="T0" fmla="*/ 41 w 76"/>
                <a:gd name="T1" fmla="*/ 9 h 171"/>
                <a:gd name="T2" fmla="*/ 40 w 76"/>
                <a:gd name="T3" fmla="*/ 15 h 171"/>
                <a:gd name="T4" fmla="*/ 40 w 76"/>
                <a:gd name="T5" fmla="*/ 26 h 171"/>
                <a:gd name="T6" fmla="*/ 36 w 76"/>
                <a:gd name="T7" fmla="*/ 26 h 171"/>
                <a:gd name="T8" fmla="*/ 36 w 76"/>
                <a:gd name="T9" fmla="*/ 56 h 171"/>
                <a:gd name="T10" fmla="*/ 40 w 76"/>
                <a:gd name="T11" fmla="*/ 56 h 171"/>
                <a:gd name="T12" fmla="*/ 40 w 76"/>
                <a:gd name="T13" fmla="*/ 79 h 171"/>
                <a:gd name="T14" fmla="*/ 40 w 76"/>
                <a:gd name="T15" fmla="*/ 89 h 171"/>
                <a:gd name="T16" fmla="*/ 46 w 76"/>
                <a:gd name="T17" fmla="*/ 96 h 171"/>
                <a:gd name="T18" fmla="*/ 48 w 76"/>
                <a:gd name="T19" fmla="*/ 96 h 171"/>
                <a:gd name="T20" fmla="*/ 53 w 76"/>
                <a:gd name="T21" fmla="*/ 89 h 171"/>
                <a:gd name="T22" fmla="*/ 53 w 76"/>
                <a:gd name="T23" fmla="*/ 56 h 171"/>
                <a:gd name="T24" fmla="*/ 58 w 76"/>
                <a:gd name="T25" fmla="*/ 56 h 171"/>
                <a:gd name="T26" fmla="*/ 58 w 76"/>
                <a:gd name="T27" fmla="*/ 56 h 171"/>
                <a:gd name="T28" fmla="*/ 58 w 76"/>
                <a:gd name="T29" fmla="*/ 156 h 171"/>
                <a:gd name="T30" fmla="*/ 36 w 76"/>
                <a:gd name="T31" fmla="*/ 156 h 171"/>
                <a:gd name="T32" fmla="*/ 36 w 76"/>
                <a:gd name="T33" fmla="*/ 171 h 171"/>
                <a:gd name="T34" fmla="*/ 72 w 76"/>
                <a:gd name="T35" fmla="*/ 171 h 171"/>
                <a:gd name="T36" fmla="*/ 72 w 76"/>
                <a:gd name="T37" fmla="*/ 26 h 171"/>
                <a:gd name="T38" fmla="*/ 53 w 76"/>
                <a:gd name="T39" fmla="*/ 26 h 171"/>
                <a:gd name="T40" fmla="*/ 53 w 76"/>
                <a:gd name="T41" fmla="*/ 18 h 171"/>
                <a:gd name="T42" fmla="*/ 70 w 76"/>
                <a:gd name="T43" fmla="*/ 14 h 171"/>
                <a:gd name="T44" fmla="*/ 75 w 76"/>
                <a:gd name="T45" fmla="*/ 6 h 171"/>
                <a:gd name="T46" fmla="*/ 67 w 76"/>
                <a:gd name="T47" fmla="*/ 1 h 171"/>
                <a:gd name="T48" fmla="*/ 46 w 76"/>
                <a:gd name="T49" fmla="*/ 6 h 171"/>
                <a:gd name="T50" fmla="*/ 41 w 76"/>
                <a:gd name="T51" fmla="*/ 9 h 171"/>
                <a:gd name="T52" fmla="*/ 36 w 76"/>
                <a:gd name="T53" fmla="*/ 26 h 171"/>
                <a:gd name="T54" fmla="*/ 0 w 76"/>
                <a:gd name="T55" fmla="*/ 26 h 171"/>
                <a:gd name="T56" fmla="*/ 0 w 76"/>
                <a:gd name="T57" fmla="*/ 171 h 171"/>
                <a:gd name="T58" fmla="*/ 36 w 76"/>
                <a:gd name="T59" fmla="*/ 171 h 171"/>
                <a:gd name="T60" fmla="*/ 36 w 76"/>
                <a:gd name="T61" fmla="*/ 156 h 171"/>
                <a:gd name="T62" fmla="*/ 15 w 76"/>
                <a:gd name="T63" fmla="*/ 156 h 171"/>
                <a:gd name="T64" fmla="*/ 15 w 76"/>
                <a:gd name="T65" fmla="*/ 56 h 171"/>
                <a:gd name="T66" fmla="*/ 36 w 76"/>
                <a:gd name="T67" fmla="*/ 56 h 171"/>
                <a:gd name="T68" fmla="*/ 36 w 76"/>
                <a:gd name="T69" fmla="*/ 2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6" h="171">
                  <a:moveTo>
                    <a:pt x="41" y="9"/>
                  </a:moveTo>
                  <a:cubicBezTo>
                    <a:pt x="40" y="10"/>
                    <a:pt x="40" y="13"/>
                    <a:pt x="40" y="15"/>
                  </a:cubicBezTo>
                  <a:cubicBezTo>
                    <a:pt x="40" y="15"/>
                    <a:pt x="40" y="19"/>
                    <a:pt x="40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68"/>
                    <a:pt x="40" y="78"/>
                    <a:pt x="40" y="79"/>
                  </a:cubicBezTo>
                  <a:cubicBezTo>
                    <a:pt x="40" y="81"/>
                    <a:pt x="40" y="89"/>
                    <a:pt x="40" y="89"/>
                  </a:cubicBezTo>
                  <a:cubicBezTo>
                    <a:pt x="40" y="93"/>
                    <a:pt x="42" y="96"/>
                    <a:pt x="46" y="96"/>
                  </a:cubicBezTo>
                  <a:cubicBezTo>
                    <a:pt x="47" y="96"/>
                    <a:pt x="47" y="96"/>
                    <a:pt x="48" y="96"/>
                  </a:cubicBezTo>
                  <a:cubicBezTo>
                    <a:pt x="51" y="95"/>
                    <a:pt x="53" y="92"/>
                    <a:pt x="53" y="89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156"/>
                    <a:pt x="58" y="156"/>
                    <a:pt x="58" y="156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4" y="13"/>
                    <a:pt x="76" y="10"/>
                    <a:pt x="75" y="6"/>
                  </a:cubicBezTo>
                  <a:cubicBezTo>
                    <a:pt x="75" y="3"/>
                    <a:pt x="71" y="0"/>
                    <a:pt x="67" y="1"/>
                  </a:cubicBezTo>
                  <a:cubicBezTo>
                    <a:pt x="66" y="1"/>
                    <a:pt x="48" y="5"/>
                    <a:pt x="46" y="6"/>
                  </a:cubicBezTo>
                  <a:cubicBezTo>
                    <a:pt x="44" y="6"/>
                    <a:pt x="42" y="7"/>
                    <a:pt x="41" y="9"/>
                  </a:cubicBezTo>
                  <a:close/>
                  <a:moveTo>
                    <a:pt x="36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15" y="156"/>
                    <a:pt x="15" y="156"/>
                    <a:pt x="15" y="1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36" y="56"/>
                    <a:pt x="36" y="56"/>
                    <a:pt x="36" y="56"/>
                  </a:cubicBezTo>
                  <a:lnTo>
                    <a:pt x="3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1" name="Freeform 282"/>
            <p:cNvSpPr>
              <a:spLocks/>
            </p:cNvSpPr>
            <p:nvPr/>
          </p:nvSpPr>
          <p:spPr bwMode="auto">
            <a:xfrm>
              <a:off x="-1938338" y="4310063"/>
              <a:ext cx="311150" cy="187325"/>
            </a:xfrm>
            <a:custGeom>
              <a:avLst/>
              <a:gdLst>
                <a:gd name="T0" fmla="*/ 196 w 196"/>
                <a:gd name="T1" fmla="*/ 0 h 118"/>
                <a:gd name="T2" fmla="*/ 14 w 196"/>
                <a:gd name="T3" fmla="*/ 0 h 118"/>
                <a:gd name="T4" fmla="*/ 14 w 196"/>
                <a:gd name="T5" fmla="*/ 36 h 118"/>
                <a:gd name="T6" fmla="*/ 0 w 196"/>
                <a:gd name="T7" fmla="*/ 36 h 118"/>
                <a:gd name="T8" fmla="*/ 0 w 196"/>
                <a:gd name="T9" fmla="*/ 85 h 118"/>
                <a:gd name="T10" fmla="*/ 14 w 196"/>
                <a:gd name="T11" fmla="*/ 85 h 118"/>
                <a:gd name="T12" fmla="*/ 14 w 196"/>
                <a:gd name="T13" fmla="*/ 118 h 118"/>
                <a:gd name="T14" fmla="*/ 196 w 196"/>
                <a:gd name="T15" fmla="*/ 118 h 118"/>
                <a:gd name="T16" fmla="*/ 196 w 196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118">
                  <a:moveTo>
                    <a:pt x="196" y="0"/>
                  </a:moveTo>
                  <a:lnTo>
                    <a:pt x="14" y="0"/>
                  </a:lnTo>
                  <a:lnTo>
                    <a:pt x="14" y="36"/>
                  </a:lnTo>
                  <a:lnTo>
                    <a:pt x="0" y="36"/>
                  </a:lnTo>
                  <a:lnTo>
                    <a:pt x="0" y="85"/>
                  </a:lnTo>
                  <a:lnTo>
                    <a:pt x="14" y="85"/>
                  </a:lnTo>
                  <a:lnTo>
                    <a:pt x="14" y="118"/>
                  </a:lnTo>
                  <a:lnTo>
                    <a:pt x="196" y="118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2" name="Rectangle 283"/>
            <p:cNvSpPr>
              <a:spLocks noChangeArrowheads="1"/>
            </p:cNvSpPr>
            <p:nvPr/>
          </p:nvSpPr>
          <p:spPr bwMode="auto">
            <a:xfrm>
              <a:off x="-2190750" y="4227512"/>
              <a:ext cx="49212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3" name="Oval 284"/>
            <p:cNvSpPr>
              <a:spLocks noChangeArrowheads="1"/>
            </p:cNvSpPr>
            <p:nvPr/>
          </p:nvSpPr>
          <p:spPr bwMode="auto">
            <a:xfrm>
              <a:off x="-2133600" y="4343400"/>
              <a:ext cx="96837" cy="1016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4" name="Freeform 285"/>
            <p:cNvSpPr>
              <a:spLocks noEditPoints="1"/>
            </p:cNvSpPr>
            <p:nvPr/>
          </p:nvSpPr>
          <p:spPr bwMode="auto">
            <a:xfrm>
              <a:off x="-2220913" y="4268787"/>
              <a:ext cx="263525" cy="506413"/>
            </a:xfrm>
            <a:custGeom>
              <a:avLst/>
              <a:gdLst>
                <a:gd name="T0" fmla="*/ 36 w 70"/>
                <a:gd name="T1" fmla="*/ 135 h 135"/>
                <a:gd name="T2" fmla="*/ 70 w 70"/>
                <a:gd name="T3" fmla="*/ 135 h 135"/>
                <a:gd name="T4" fmla="*/ 70 w 70"/>
                <a:gd name="T5" fmla="*/ 47 h 135"/>
                <a:gd name="T6" fmla="*/ 70 w 70"/>
                <a:gd name="T7" fmla="*/ 26 h 135"/>
                <a:gd name="T8" fmla="*/ 70 w 70"/>
                <a:gd name="T9" fmla="*/ 0 h 135"/>
                <a:gd name="T10" fmla="*/ 36 w 70"/>
                <a:gd name="T11" fmla="*/ 0 h 135"/>
                <a:gd name="T12" fmla="*/ 36 w 70"/>
                <a:gd name="T13" fmla="*/ 7 h 135"/>
                <a:gd name="T14" fmla="*/ 36 w 70"/>
                <a:gd name="T15" fmla="*/ 7 h 135"/>
                <a:gd name="T16" fmla="*/ 62 w 70"/>
                <a:gd name="T17" fmla="*/ 34 h 135"/>
                <a:gd name="T18" fmla="*/ 36 w 70"/>
                <a:gd name="T19" fmla="*/ 60 h 135"/>
                <a:gd name="T20" fmla="*/ 36 w 70"/>
                <a:gd name="T21" fmla="*/ 135 h 135"/>
                <a:gd name="T22" fmla="*/ 0 w 70"/>
                <a:gd name="T23" fmla="*/ 135 h 135"/>
                <a:gd name="T24" fmla="*/ 36 w 70"/>
                <a:gd name="T25" fmla="*/ 135 h 135"/>
                <a:gd name="T26" fmla="*/ 36 w 70"/>
                <a:gd name="T27" fmla="*/ 60 h 135"/>
                <a:gd name="T28" fmla="*/ 9 w 70"/>
                <a:gd name="T29" fmla="*/ 34 h 135"/>
                <a:gd name="T30" fmla="*/ 36 w 70"/>
                <a:gd name="T31" fmla="*/ 7 h 135"/>
                <a:gd name="T32" fmla="*/ 36 w 70"/>
                <a:gd name="T33" fmla="*/ 0 h 135"/>
                <a:gd name="T34" fmla="*/ 0 w 70"/>
                <a:gd name="T35" fmla="*/ 0 h 135"/>
                <a:gd name="T36" fmla="*/ 0 w 70"/>
                <a:gd name="T37" fmla="*/ 135 h 135"/>
                <a:gd name="T38" fmla="*/ 36 w 70"/>
                <a:gd name="T39" fmla="*/ 7 h 135"/>
                <a:gd name="T40" fmla="*/ 36 w 70"/>
                <a:gd name="T41" fmla="*/ 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135">
                  <a:moveTo>
                    <a:pt x="36" y="135"/>
                  </a:moveTo>
                  <a:cubicBezTo>
                    <a:pt x="70" y="135"/>
                    <a:pt x="70" y="135"/>
                    <a:pt x="70" y="135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51" y="7"/>
                    <a:pt x="62" y="19"/>
                    <a:pt x="62" y="34"/>
                  </a:cubicBezTo>
                  <a:cubicBezTo>
                    <a:pt x="62" y="48"/>
                    <a:pt x="51" y="60"/>
                    <a:pt x="36" y="60"/>
                  </a:cubicBezTo>
                  <a:lnTo>
                    <a:pt x="36" y="135"/>
                  </a:lnTo>
                  <a:close/>
                  <a:moveTo>
                    <a:pt x="0" y="135"/>
                  </a:moveTo>
                  <a:cubicBezTo>
                    <a:pt x="36" y="135"/>
                    <a:pt x="36" y="135"/>
                    <a:pt x="36" y="135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21" y="60"/>
                    <a:pt x="9" y="48"/>
                    <a:pt x="9" y="34"/>
                  </a:cubicBezTo>
                  <a:cubicBezTo>
                    <a:pt x="9" y="19"/>
                    <a:pt x="21" y="7"/>
                    <a:pt x="36" y="7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lose/>
                  <a:moveTo>
                    <a:pt x="36" y="7"/>
                  </a:moveTo>
                  <a:cubicBezTo>
                    <a:pt x="36" y="7"/>
                    <a:pt x="36" y="7"/>
                    <a:pt x="36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5" name="Freeform 286"/>
            <p:cNvSpPr>
              <a:spLocks noEditPoints="1"/>
            </p:cNvSpPr>
            <p:nvPr/>
          </p:nvSpPr>
          <p:spPr bwMode="auto">
            <a:xfrm>
              <a:off x="-4286250" y="7899400"/>
              <a:ext cx="511175" cy="511175"/>
            </a:xfrm>
            <a:custGeom>
              <a:avLst/>
              <a:gdLst>
                <a:gd name="T0" fmla="*/ 68 w 136"/>
                <a:gd name="T1" fmla="*/ 136 h 136"/>
                <a:gd name="T2" fmla="*/ 136 w 136"/>
                <a:gd name="T3" fmla="*/ 68 h 136"/>
                <a:gd name="T4" fmla="*/ 68 w 136"/>
                <a:gd name="T5" fmla="*/ 0 h 136"/>
                <a:gd name="T6" fmla="*/ 68 w 136"/>
                <a:gd name="T7" fmla="*/ 0 h 136"/>
                <a:gd name="T8" fmla="*/ 68 w 136"/>
                <a:gd name="T9" fmla="*/ 48 h 136"/>
                <a:gd name="T10" fmla="*/ 102 w 136"/>
                <a:gd name="T11" fmla="*/ 33 h 136"/>
                <a:gd name="T12" fmla="*/ 81 w 136"/>
                <a:gd name="T13" fmla="*/ 81 h 136"/>
                <a:gd name="T14" fmla="*/ 68 w 136"/>
                <a:gd name="T15" fmla="*/ 87 h 136"/>
                <a:gd name="T16" fmla="*/ 68 w 136"/>
                <a:gd name="T17" fmla="*/ 136 h 136"/>
                <a:gd name="T18" fmla="*/ 68 w 136"/>
                <a:gd name="T19" fmla="*/ 0 h 136"/>
                <a:gd name="T20" fmla="*/ 0 w 136"/>
                <a:gd name="T21" fmla="*/ 68 h 136"/>
                <a:gd name="T22" fmla="*/ 68 w 136"/>
                <a:gd name="T23" fmla="*/ 136 h 136"/>
                <a:gd name="T24" fmla="*/ 68 w 136"/>
                <a:gd name="T25" fmla="*/ 87 h 136"/>
                <a:gd name="T26" fmla="*/ 33 w 136"/>
                <a:gd name="T27" fmla="*/ 103 h 136"/>
                <a:gd name="T28" fmla="*/ 54 w 136"/>
                <a:gd name="T29" fmla="*/ 54 h 136"/>
                <a:gd name="T30" fmla="*/ 54 w 136"/>
                <a:gd name="T31" fmla="*/ 54 h 136"/>
                <a:gd name="T32" fmla="*/ 68 w 136"/>
                <a:gd name="T33" fmla="*/ 48 h 136"/>
                <a:gd name="T34" fmla="*/ 68 w 136"/>
                <a:gd name="T35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36">
                  <a:moveTo>
                    <a:pt x="68" y="136"/>
                  </a:moveTo>
                  <a:cubicBezTo>
                    <a:pt x="105" y="136"/>
                    <a:pt x="136" y="105"/>
                    <a:pt x="136" y="68"/>
                  </a:cubicBezTo>
                  <a:cubicBezTo>
                    <a:pt x="136" y="30"/>
                    <a:pt x="105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68" y="87"/>
                    <a:pt x="68" y="87"/>
                    <a:pt x="68" y="87"/>
                  </a:cubicBezTo>
                  <a:cubicBezTo>
                    <a:pt x="68" y="136"/>
                    <a:pt x="68" y="136"/>
                    <a:pt x="68" y="136"/>
                  </a:cubicBezTo>
                  <a:close/>
                  <a:moveTo>
                    <a:pt x="68" y="0"/>
                  </a:moveTo>
                  <a:cubicBezTo>
                    <a:pt x="30" y="0"/>
                    <a:pt x="0" y="30"/>
                    <a:pt x="0" y="68"/>
                  </a:cubicBezTo>
                  <a:cubicBezTo>
                    <a:pt x="0" y="105"/>
                    <a:pt x="30" y="136"/>
                    <a:pt x="68" y="136"/>
                  </a:cubicBezTo>
                  <a:cubicBezTo>
                    <a:pt x="68" y="87"/>
                    <a:pt x="68" y="87"/>
                    <a:pt x="68" y="87"/>
                  </a:cubicBezTo>
                  <a:cubicBezTo>
                    <a:pt x="33" y="103"/>
                    <a:pt x="33" y="103"/>
                    <a:pt x="33" y="10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68" y="48"/>
                    <a:pt x="68" y="48"/>
                    <a:pt x="68" y="48"/>
                  </a:cubicBez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6" name="Oval 287"/>
            <p:cNvSpPr>
              <a:spLocks noChangeArrowheads="1"/>
            </p:cNvSpPr>
            <p:nvPr/>
          </p:nvSpPr>
          <p:spPr bwMode="auto">
            <a:xfrm>
              <a:off x="-4060825" y="8121650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7" name="Freeform 288"/>
            <p:cNvSpPr>
              <a:spLocks noEditPoints="1"/>
            </p:cNvSpPr>
            <p:nvPr/>
          </p:nvSpPr>
          <p:spPr bwMode="auto">
            <a:xfrm>
              <a:off x="-4921250" y="2854325"/>
              <a:ext cx="338137" cy="660400"/>
            </a:xfrm>
            <a:custGeom>
              <a:avLst/>
              <a:gdLst>
                <a:gd name="T0" fmla="*/ 45 w 90"/>
                <a:gd name="T1" fmla="*/ 176 h 176"/>
                <a:gd name="T2" fmla="*/ 90 w 90"/>
                <a:gd name="T3" fmla="*/ 176 h 176"/>
                <a:gd name="T4" fmla="*/ 90 w 90"/>
                <a:gd name="T5" fmla="*/ 0 h 176"/>
                <a:gd name="T6" fmla="*/ 45 w 90"/>
                <a:gd name="T7" fmla="*/ 0 h 176"/>
                <a:gd name="T8" fmla="*/ 45 w 90"/>
                <a:gd name="T9" fmla="*/ 10 h 176"/>
                <a:gd name="T10" fmla="*/ 82 w 90"/>
                <a:gd name="T11" fmla="*/ 10 h 176"/>
                <a:gd name="T12" fmla="*/ 82 w 90"/>
                <a:gd name="T13" fmla="*/ 44 h 176"/>
                <a:gd name="T14" fmla="*/ 45 w 90"/>
                <a:gd name="T15" fmla="*/ 44 h 176"/>
                <a:gd name="T16" fmla="*/ 45 w 90"/>
                <a:gd name="T17" fmla="*/ 51 h 176"/>
                <a:gd name="T18" fmla="*/ 82 w 90"/>
                <a:gd name="T19" fmla="*/ 51 h 176"/>
                <a:gd name="T20" fmla="*/ 82 w 90"/>
                <a:gd name="T21" fmla="*/ 85 h 176"/>
                <a:gd name="T22" fmla="*/ 45 w 90"/>
                <a:gd name="T23" fmla="*/ 85 h 176"/>
                <a:gd name="T24" fmla="*/ 45 w 90"/>
                <a:gd name="T25" fmla="*/ 99 h 176"/>
                <a:gd name="T26" fmla="*/ 56 w 90"/>
                <a:gd name="T27" fmla="*/ 110 h 176"/>
                <a:gd name="T28" fmla="*/ 45 w 90"/>
                <a:gd name="T29" fmla="*/ 121 h 176"/>
                <a:gd name="T30" fmla="*/ 45 w 90"/>
                <a:gd name="T31" fmla="*/ 138 h 176"/>
                <a:gd name="T32" fmla="*/ 56 w 90"/>
                <a:gd name="T33" fmla="*/ 149 h 176"/>
                <a:gd name="T34" fmla="*/ 45 w 90"/>
                <a:gd name="T35" fmla="*/ 160 h 176"/>
                <a:gd name="T36" fmla="*/ 45 w 90"/>
                <a:gd name="T37" fmla="*/ 176 h 176"/>
                <a:gd name="T38" fmla="*/ 0 w 90"/>
                <a:gd name="T39" fmla="*/ 176 h 176"/>
                <a:gd name="T40" fmla="*/ 45 w 90"/>
                <a:gd name="T41" fmla="*/ 176 h 176"/>
                <a:gd name="T42" fmla="*/ 45 w 90"/>
                <a:gd name="T43" fmla="*/ 160 h 176"/>
                <a:gd name="T44" fmla="*/ 45 w 90"/>
                <a:gd name="T45" fmla="*/ 160 h 176"/>
                <a:gd name="T46" fmla="*/ 45 w 90"/>
                <a:gd name="T47" fmla="*/ 160 h 176"/>
                <a:gd name="T48" fmla="*/ 34 w 90"/>
                <a:gd name="T49" fmla="*/ 149 h 176"/>
                <a:gd name="T50" fmla="*/ 45 w 90"/>
                <a:gd name="T51" fmla="*/ 138 h 176"/>
                <a:gd name="T52" fmla="*/ 45 w 90"/>
                <a:gd name="T53" fmla="*/ 138 h 176"/>
                <a:gd name="T54" fmla="*/ 45 w 90"/>
                <a:gd name="T55" fmla="*/ 121 h 176"/>
                <a:gd name="T56" fmla="*/ 45 w 90"/>
                <a:gd name="T57" fmla="*/ 121 h 176"/>
                <a:gd name="T58" fmla="*/ 45 w 90"/>
                <a:gd name="T59" fmla="*/ 121 h 176"/>
                <a:gd name="T60" fmla="*/ 34 w 90"/>
                <a:gd name="T61" fmla="*/ 110 h 176"/>
                <a:gd name="T62" fmla="*/ 45 w 90"/>
                <a:gd name="T63" fmla="*/ 99 h 176"/>
                <a:gd name="T64" fmla="*/ 45 w 90"/>
                <a:gd name="T65" fmla="*/ 99 h 176"/>
                <a:gd name="T66" fmla="*/ 45 w 90"/>
                <a:gd name="T67" fmla="*/ 85 h 176"/>
                <a:gd name="T68" fmla="*/ 9 w 90"/>
                <a:gd name="T69" fmla="*/ 85 h 176"/>
                <a:gd name="T70" fmla="*/ 9 w 90"/>
                <a:gd name="T71" fmla="*/ 51 h 176"/>
                <a:gd name="T72" fmla="*/ 9 w 90"/>
                <a:gd name="T73" fmla="*/ 51 h 176"/>
                <a:gd name="T74" fmla="*/ 45 w 90"/>
                <a:gd name="T75" fmla="*/ 51 h 176"/>
                <a:gd name="T76" fmla="*/ 45 w 90"/>
                <a:gd name="T77" fmla="*/ 44 h 176"/>
                <a:gd name="T78" fmla="*/ 9 w 90"/>
                <a:gd name="T79" fmla="*/ 44 h 176"/>
                <a:gd name="T80" fmla="*/ 9 w 90"/>
                <a:gd name="T81" fmla="*/ 10 h 176"/>
                <a:gd name="T82" fmla="*/ 9 w 90"/>
                <a:gd name="T83" fmla="*/ 10 h 176"/>
                <a:gd name="T84" fmla="*/ 45 w 90"/>
                <a:gd name="T85" fmla="*/ 10 h 176"/>
                <a:gd name="T86" fmla="*/ 45 w 90"/>
                <a:gd name="T87" fmla="*/ 0 h 176"/>
                <a:gd name="T88" fmla="*/ 0 w 90"/>
                <a:gd name="T89" fmla="*/ 0 h 176"/>
                <a:gd name="T90" fmla="*/ 0 w 90"/>
                <a:gd name="T91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0" h="176">
                  <a:moveTo>
                    <a:pt x="45" y="176"/>
                  </a:moveTo>
                  <a:cubicBezTo>
                    <a:pt x="90" y="176"/>
                    <a:pt x="90" y="176"/>
                    <a:pt x="90" y="176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51" y="99"/>
                    <a:pt x="56" y="104"/>
                    <a:pt x="56" y="110"/>
                  </a:cubicBezTo>
                  <a:cubicBezTo>
                    <a:pt x="56" y="116"/>
                    <a:pt x="51" y="121"/>
                    <a:pt x="45" y="121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51" y="138"/>
                    <a:pt x="56" y="143"/>
                    <a:pt x="56" y="149"/>
                  </a:cubicBezTo>
                  <a:cubicBezTo>
                    <a:pt x="56" y="155"/>
                    <a:pt x="51" y="160"/>
                    <a:pt x="45" y="160"/>
                  </a:cubicBezTo>
                  <a:lnTo>
                    <a:pt x="45" y="176"/>
                  </a:lnTo>
                  <a:close/>
                  <a:moveTo>
                    <a:pt x="0" y="176"/>
                  </a:moveTo>
                  <a:cubicBezTo>
                    <a:pt x="45" y="176"/>
                    <a:pt x="45" y="176"/>
                    <a:pt x="45" y="176"/>
                  </a:cubicBezTo>
                  <a:cubicBezTo>
                    <a:pt x="45" y="160"/>
                    <a:pt x="45" y="160"/>
                    <a:pt x="45" y="160"/>
                  </a:cubicBezTo>
                  <a:cubicBezTo>
                    <a:pt x="45" y="160"/>
                    <a:pt x="45" y="160"/>
                    <a:pt x="45" y="160"/>
                  </a:cubicBezTo>
                  <a:cubicBezTo>
                    <a:pt x="45" y="160"/>
                    <a:pt x="45" y="160"/>
                    <a:pt x="45" y="160"/>
                  </a:cubicBezTo>
                  <a:cubicBezTo>
                    <a:pt x="39" y="160"/>
                    <a:pt x="34" y="155"/>
                    <a:pt x="34" y="149"/>
                  </a:cubicBezTo>
                  <a:cubicBezTo>
                    <a:pt x="34" y="143"/>
                    <a:pt x="39" y="138"/>
                    <a:pt x="45" y="138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39" y="121"/>
                    <a:pt x="34" y="116"/>
                    <a:pt x="34" y="110"/>
                  </a:cubicBezTo>
                  <a:cubicBezTo>
                    <a:pt x="34" y="104"/>
                    <a:pt x="39" y="99"/>
                    <a:pt x="45" y="99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8" name="Freeform 289"/>
            <p:cNvSpPr>
              <a:spLocks/>
            </p:cNvSpPr>
            <p:nvPr/>
          </p:nvSpPr>
          <p:spPr bwMode="auto">
            <a:xfrm>
              <a:off x="-4556125" y="2854325"/>
              <a:ext cx="141287" cy="660400"/>
            </a:xfrm>
            <a:custGeom>
              <a:avLst/>
              <a:gdLst>
                <a:gd name="T0" fmla="*/ 89 w 89"/>
                <a:gd name="T1" fmla="*/ 392 h 416"/>
                <a:gd name="T2" fmla="*/ 89 w 89"/>
                <a:gd name="T3" fmla="*/ 70 h 416"/>
                <a:gd name="T4" fmla="*/ 0 w 89"/>
                <a:gd name="T5" fmla="*/ 0 h 416"/>
                <a:gd name="T6" fmla="*/ 0 w 89"/>
                <a:gd name="T7" fmla="*/ 416 h 416"/>
                <a:gd name="T8" fmla="*/ 89 w 89"/>
                <a:gd name="T9" fmla="*/ 392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416">
                  <a:moveTo>
                    <a:pt x="89" y="392"/>
                  </a:moveTo>
                  <a:lnTo>
                    <a:pt x="89" y="70"/>
                  </a:lnTo>
                  <a:lnTo>
                    <a:pt x="0" y="0"/>
                  </a:lnTo>
                  <a:lnTo>
                    <a:pt x="0" y="416"/>
                  </a:lnTo>
                  <a:lnTo>
                    <a:pt x="89" y="3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9" name="Rectangle 290"/>
            <p:cNvSpPr>
              <a:spLocks noChangeArrowheads="1"/>
            </p:cNvSpPr>
            <p:nvPr/>
          </p:nvSpPr>
          <p:spPr bwMode="auto">
            <a:xfrm>
              <a:off x="-4868863" y="2909887"/>
              <a:ext cx="236537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0" name="Rectangle 291"/>
            <p:cNvSpPr>
              <a:spLocks noChangeArrowheads="1"/>
            </p:cNvSpPr>
            <p:nvPr/>
          </p:nvSpPr>
          <p:spPr bwMode="auto">
            <a:xfrm>
              <a:off x="-4868863" y="3063875"/>
              <a:ext cx="236537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1" name="Freeform 292"/>
            <p:cNvSpPr>
              <a:spLocks noEditPoints="1"/>
            </p:cNvSpPr>
            <p:nvPr/>
          </p:nvSpPr>
          <p:spPr bwMode="auto">
            <a:xfrm>
              <a:off x="-2968625" y="346075"/>
              <a:ext cx="627062" cy="622300"/>
            </a:xfrm>
            <a:custGeom>
              <a:avLst/>
              <a:gdLst>
                <a:gd name="T0" fmla="*/ 167 w 167"/>
                <a:gd name="T1" fmla="*/ 0 h 166"/>
                <a:gd name="T2" fmla="*/ 84 w 167"/>
                <a:gd name="T3" fmla="*/ 0 h 166"/>
                <a:gd name="T4" fmla="*/ 84 w 167"/>
                <a:gd name="T5" fmla="*/ 13 h 166"/>
                <a:gd name="T6" fmla="*/ 84 w 167"/>
                <a:gd name="T7" fmla="*/ 13 h 166"/>
                <a:gd name="T8" fmla="*/ 84 w 167"/>
                <a:gd name="T9" fmla="*/ 13 h 166"/>
                <a:gd name="T10" fmla="*/ 97 w 167"/>
                <a:gd name="T11" fmla="*/ 26 h 166"/>
                <a:gd name="T12" fmla="*/ 84 w 167"/>
                <a:gd name="T13" fmla="*/ 39 h 166"/>
                <a:gd name="T14" fmla="*/ 84 w 167"/>
                <a:gd name="T15" fmla="*/ 39 h 166"/>
                <a:gd name="T16" fmla="*/ 84 w 167"/>
                <a:gd name="T17" fmla="*/ 51 h 166"/>
                <a:gd name="T18" fmla="*/ 106 w 167"/>
                <a:gd name="T19" fmla="*/ 51 h 166"/>
                <a:gd name="T20" fmla="*/ 106 w 167"/>
                <a:gd name="T21" fmla="*/ 63 h 166"/>
                <a:gd name="T22" fmla="*/ 106 w 167"/>
                <a:gd name="T23" fmla="*/ 63 h 166"/>
                <a:gd name="T24" fmla="*/ 91 w 167"/>
                <a:gd name="T25" fmla="*/ 63 h 166"/>
                <a:gd name="T26" fmla="*/ 91 w 167"/>
                <a:gd name="T27" fmla="*/ 140 h 166"/>
                <a:gd name="T28" fmla="*/ 106 w 167"/>
                <a:gd name="T29" fmla="*/ 140 h 166"/>
                <a:gd name="T30" fmla="*/ 106 w 167"/>
                <a:gd name="T31" fmla="*/ 152 h 166"/>
                <a:gd name="T32" fmla="*/ 84 w 167"/>
                <a:gd name="T33" fmla="*/ 152 h 166"/>
                <a:gd name="T34" fmla="*/ 84 w 167"/>
                <a:gd name="T35" fmla="*/ 166 h 166"/>
                <a:gd name="T36" fmla="*/ 167 w 167"/>
                <a:gd name="T37" fmla="*/ 166 h 166"/>
                <a:gd name="T38" fmla="*/ 167 w 167"/>
                <a:gd name="T39" fmla="*/ 0 h 166"/>
                <a:gd name="T40" fmla="*/ 84 w 167"/>
                <a:gd name="T41" fmla="*/ 0 h 166"/>
                <a:gd name="T42" fmla="*/ 0 w 167"/>
                <a:gd name="T43" fmla="*/ 0 h 166"/>
                <a:gd name="T44" fmla="*/ 0 w 167"/>
                <a:gd name="T45" fmla="*/ 166 h 166"/>
                <a:gd name="T46" fmla="*/ 84 w 167"/>
                <a:gd name="T47" fmla="*/ 166 h 166"/>
                <a:gd name="T48" fmla="*/ 84 w 167"/>
                <a:gd name="T49" fmla="*/ 152 h 166"/>
                <a:gd name="T50" fmla="*/ 62 w 167"/>
                <a:gd name="T51" fmla="*/ 152 h 166"/>
                <a:gd name="T52" fmla="*/ 62 w 167"/>
                <a:gd name="T53" fmla="*/ 140 h 166"/>
                <a:gd name="T54" fmla="*/ 77 w 167"/>
                <a:gd name="T55" fmla="*/ 140 h 166"/>
                <a:gd name="T56" fmla="*/ 77 w 167"/>
                <a:gd name="T57" fmla="*/ 63 h 166"/>
                <a:gd name="T58" fmla="*/ 62 w 167"/>
                <a:gd name="T59" fmla="*/ 63 h 166"/>
                <a:gd name="T60" fmla="*/ 62 w 167"/>
                <a:gd name="T61" fmla="*/ 51 h 166"/>
                <a:gd name="T62" fmla="*/ 84 w 167"/>
                <a:gd name="T63" fmla="*/ 51 h 166"/>
                <a:gd name="T64" fmla="*/ 84 w 167"/>
                <a:gd name="T65" fmla="*/ 39 h 166"/>
                <a:gd name="T66" fmla="*/ 71 w 167"/>
                <a:gd name="T67" fmla="*/ 26 h 166"/>
                <a:gd name="T68" fmla="*/ 84 w 167"/>
                <a:gd name="T69" fmla="*/ 13 h 166"/>
                <a:gd name="T70" fmla="*/ 84 w 167"/>
                <a:gd name="T7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7" h="166">
                  <a:moveTo>
                    <a:pt x="167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92" y="13"/>
                    <a:pt x="97" y="19"/>
                    <a:pt x="97" y="26"/>
                  </a:cubicBezTo>
                  <a:cubicBezTo>
                    <a:pt x="97" y="33"/>
                    <a:pt x="92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84" y="166"/>
                    <a:pt x="84" y="166"/>
                    <a:pt x="84" y="166"/>
                  </a:cubicBezTo>
                  <a:cubicBezTo>
                    <a:pt x="167" y="166"/>
                    <a:pt x="167" y="166"/>
                    <a:pt x="167" y="166"/>
                  </a:cubicBezTo>
                  <a:lnTo>
                    <a:pt x="167" y="0"/>
                  </a:lnTo>
                  <a:close/>
                  <a:moveTo>
                    <a:pt x="8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84" y="166"/>
                    <a:pt x="84" y="166"/>
                    <a:pt x="84" y="166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77" y="140"/>
                    <a:pt x="77" y="140"/>
                    <a:pt x="77" y="140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77" y="39"/>
                    <a:pt x="71" y="33"/>
                    <a:pt x="71" y="26"/>
                  </a:cubicBezTo>
                  <a:cubicBezTo>
                    <a:pt x="71" y="19"/>
                    <a:pt x="77" y="13"/>
                    <a:pt x="84" y="13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2" name="Freeform 293"/>
            <p:cNvSpPr>
              <a:spLocks/>
            </p:cNvSpPr>
            <p:nvPr/>
          </p:nvSpPr>
          <p:spPr bwMode="auto">
            <a:xfrm>
              <a:off x="-4448175" y="6721475"/>
              <a:ext cx="508000" cy="119063"/>
            </a:xfrm>
            <a:custGeom>
              <a:avLst/>
              <a:gdLst>
                <a:gd name="T0" fmla="*/ 291 w 320"/>
                <a:gd name="T1" fmla="*/ 47 h 75"/>
                <a:gd name="T2" fmla="*/ 29 w 320"/>
                <a:gd name="T3" fmla="*/ 47 h 75"/>
                <a:gd name="T4" fmla="*/ 29 w 320"/>
                <a:gd name="T5" fmla="*/ 0 h 75"/>
                <a:gd name="T6" fmla="*/ 0 w 320"/>
                <a:gd name="T7" fmla="*/ 0 h 75"/>
                <a:gd name="T8" fmla="*/ 0 w 320"/>
                <a:gd name="T9" fmla="*/ 75 h 75"/>
                <a:gd name="T10" fmla="*/ 320 w 320"/>
                <a:gd name="T11" fmla="*/ 75 h 75"/>
                <a:gd name="T12" fmla="*/ 320 w 320"/>
                <a:gd name="T13" fmla="*/ 0 h 75"/>
                <a:gd name="T14" fmla="*/ 291 w 320"/>
                <a:gd name="T15" fmla="*/ 0 h 75"/>
                <a:gd name="T16" fmla="*/ 291 w 320"/>
                <a:gd name="T17" fmla="*/ 4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75">
                  <a:moveTo>
                    <a:pt x="291" y="47"/>
                  </a:moveTo>
                  <a:lnTo>
                    <a:pt x="29" y="47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75"/>
                  </a:lnTo>
                  <a:lnTo>
                    <a:pt x="320" y="75"/>
                  </a:lnTo>
                  <a:lnTo>
                    <a:pt x="320" y="0"/>
                  </a:lnTo>
                  <a:lnTo>
                    <a:pt x="291" y="0"/>
                  </a:lnTo>
                  <a:lnTo>
                    <a:pt x="29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3" name="Freeform 294"/>
            <p:cNvSpPr>
              <a:spLocks/>
            </p:cNvSpPr>
            <p:nvPr/>
          </p:nvSpPr>
          <p:spPr bwMode="auto">
            <a:xfrm>
              <a:off x="-4376738" y="6361113"/>
              <a:ext cx="376237" cy="401638"/>
            </a:xfrm>
            <a:custGeom>
              <a:avLst/>
              <a:gdLst>
                <a:gd name="T0" fmla="*/ 40 w 237"/>
                <a:gd name="T1" fmla="*/ 146 h 253"/>
                <a:gd name="T2" fmla="*/ 40 w 237"/>
                <a:gd name="T3" fmla="*/ 253 h 253"/>
                <a:gd name="T4" fmla="*/ 194 w 237"/>
                <a:gd name="T5" fmla="*/ 253 h 253"/>
                <a:gd name="T6" fmla="*/ 194 w 237"/>
                <a:gd name="T7" fmla="*/ 146 h 253"/>
                <a:gd name="T8" fmla="*/ 237 w 237"/>
                <a:gd name="T9" fmla="*/ 146 h 253"/>
                <a:gd name="T10" fmla="*/ 118 w 237"/>
                <a:gd name="T11" fmla="*/ 0 h 253"/>
                <a:gd name="T12" fmla="*/ 0 w 237"/>
                <a:gd name="T13" fmla="*/ 146 h 253"/>
                <a:gd name="T14" fmla="*/ 40 w 237"/>
                <a:gd name="T15" fmla="*/ 14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7" h="253">
                  <a:moveTo>
                    <a:pt x="40" y="146"/>
                  </a:moveTo>
                  <a:lnTo>
                    <a:pt x="40" y="253"/>
                  </a:lnTo>
                  <a:lnTo>
                    <a:pt x="194" y="253"/>
                  </a:lnTo>
                  <a:lnTo>
                    <a:pt x="194" y="146"/>
                  </a:lnTo>
                  <a:lnTo>
                    <a:pt x="237" y="146"/>
                  </a:lnTo>
                  <a:lnTo>
                    <a:pt x="118" y="0"/>
                  </a:lnTo>
                  <a:lnTo>
                    <a:pt x="0" y="146"/>
                  </a:lnTo>
                  <a:lnTo>
                    <a:pt x="40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4" name="Freeform 295"/>
            <p:cNvSpPr>
              <a:spLocks noEditPoints="1"/>
            </p:cNvSpPr>
            <p:nvPr/>
          </p:nvSpPr>
          <p:spPr bwMode="auto">
            <a:xfrm>
              <a:off x="-1371600" y="2965450"/>
              <a:ext cx="539750" cy="428625"/>
            </a:xfrm>
            <a:custGeom>
              <a:avLst/>
              <a:gdLst>
                <a:gd name="T0" fmla="*/ 129 w 144"/>
                <a:gd name="T1" fmla="*/ 25 h 114"/>
                <a:gd name="T2" fmla="*/ 116 w 144"/>
                <a:gd name="T3" fmla="*/ 26 h 114"/>
                <a:gd name="T4" fmla="*/ 116 w 144"/>
                <a:gd name="T5" fmla="*/ 32 h 114"/>
                <a:gd name="T6" fmla="*/ 131 w 144"/>
                <a:gd name="T7" fmla="*/ 64 h 114"/>
                <a:gd name="T8" fmla="*/ 131 w 144"/>
                <a:gd name="T9" fmla="*/ 79 h 114"/>
                <a:gd name="T10" fmla="*/ 116 w 144"/>
                <a:gd name="T11" fmla="*/ 114 h 114"/>
                <a:gd name="T12" fmla="*/ 144 w 144"/>
                <a:gd name="T13" fmla="*/ 107 h 114"/>
                <a:gd name="T14" fmla="*/ 144 w 144"/>
                <a:gd name="T15" fmla="*/ 41 h 114"/>
                <a:gd name="T16" fmla="*/ 116 w 144"/>
                <a:gd name="T17" fmla="*/ 0 h 114"/>
                <a:gd name="T18" fmla="*/ 72 w 144"/>
                <a:gd name="T19" fmla="*/ 9 h 114"/>
                <a:gd name="T20" fmla="*/ 116 w 144"/>
                <a:gd name="T21" fmla="*/ 26 h 114"/>
                <a:gd name="T22" fmla="*/ 72 w 144"/>
                <a:gd name="T23" fmla="*/ 91 h 114"/>
                <a:gd name="T24" fmla="*/ 110 w 144"/>
                <a:gd name="T25" fmla="*/ 107 h 114"/>
                <a:gd name="T26" fmla="*/ 116 w 144"/>
                <a:gd name="T27" fmla="*/ 114 h 114"/>
                <a:gd name="T28" fmla="*/ 102 w 144"/>
                <a:gd name="T29" fmla="*/ 79 h 114"/>
                <a:gd name="T30" fmla="*/ 116 w 144"/>
                <a:gd name="T31" fmla="*/ 64 h 114"/>
                <a:gd name="T32" fmla="*/ 72 w 144"/>
                <a:gd name="T33" fmla="*/ 32 h 114"/>
                <a:gd name="T34" fmla="*/ 72 w 144"/>
                <a:gd name="T35" fmla="*/ 0 h 114"/>
                <a:gd name="T36" fmla="*/ 27 w 144"/>
                <a:gd name="T37" fmla="*/ 1 h 114"/>
                <a:gd name="T38" fmla="*/ 36 w 144"/>
                <a:gd name="T39" fmla="*/ 9 h 114"/>
                <a:gd name="T40" fmla="*/ 72 w 144"/>
                <a:gd name="T41" fmla="*/ 9 h 114"/>
                <a:gd name="T42" fmla="*/ 27 w 144"/>
                <a:gd name="T43" fmla="*/ 114 h 114"/>
                <a:gd name="T44" fmla="*/ 34 w 144"/>
                <a:gd name="T45" fmla="*/ 107 h 114"/>
                <a:gd name="T46" fmla="*/ 72 w 144"/>
                <a:gd name="T47" fmla="*/ 91 h 114"/>
                <a:gd name="T48" fmla="*/ 27 w 144"/>
                <a:gd name="T49" fmla="*/ 32 h 114"/>
                <a:gd name="T50" fmla="*/ 42 w 144"/>
                <a:gd name="T51" fmla="*/ 64 h 114"/>
                <a:gd name="T52" fmla="*/ 42 w 144"/>
                <a:gd name="T53" fmla="*/ 79 h 114"/>
                <a:gd name="T54" fmla="*/ 27 w 144"/>
                <a:gd name="T55" fmla="*/ 114 h 114"/>
                <a:gd name="T56" fmla="*/ 14 w 144"/>
                <a:gd name="T57" fmla="*/ 25 h 114"/>
                <a:gd name="T58" fmla="*/ 0 w 144"/>
                <a:gd name="T59" fmla="*/ 87 h 114"/>
                <a:gd name="T60" fmla="*/ 0 w 144"/>
                <a:gd name="T61" fmla="*/ 107 h 114"/>
                <a:gd name="T62" fmla="*/ 27 w 144"/>
                <a:gd name="T63" fmla="*/ 114 h 114"/>
                <a:gd name="T64" fmla="*/ 13 w 144"/>
                <a:gd name="T65" fmla="*/ 79 h 114"/>
                <a:gd name="T66" fmla="*/ 27 w 144"/>
                <a:gd name="T67" fmla="*/ 64 h 114"/>
                <a:gd name="T68" fmla="*/ 24 w 144"/>
                <a:gd name="T69" fmla="*/ 32 h 114"/>
                <a:gd name="T70" fmla="*/ 27 w 144"/>
                <a:gd name="T71" fmla="*/ 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4" h="114">
                  <a:moveTo>
                    <a:pt x="144" y="41"/>
                  </a:moveTo>
                  <a:cubicBezTo>
                    <a:pt x="129" y="25"/>
                    <a:pt x="129" y="25"/>
                    <a:pt x="129" y="25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41" y="114"/>
                    <a:pt x="144" y="111"/>
                    <a:pt x="144" y="107"/>
                  </a:cubicBezTo>
                  <a:cubicBezTo>
                    <a:pt x="144" y="91"/>
                    <a:pt x="144" y="91"/>
                    <a:pt x="144" y="91"/>
                  </a:cubicBezTo>
                  <a:lnTo>
                    <a:pt x="144" y="41"/>
                  </a:lnTo>
                  <a:close/>
                  <a:moveTo>
                    <a:pt x="116" y="1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1"/>
                    <a:pt x="116" y="1"/>
                    <a:pt x="116" y="1"/>
                  </a:cubicBezTo>
                  <a:close/>
                  <a:moveTo>
                    <a:pt x="72" y="91"/>
                  </a:moveTo>
                  <a:cubicBezTo>
                    <a:pt x="110" y="91"/>
                    <a:pt x="110" y="91"/>
                    <a:pt x="110" y="91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0" y="111"/>
                    <a:pt x="112" y="114"/>
                    <a:pt x="116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72" y="32"/>
                    <a:pt x="72" y="32"/>
                    <a:pt x="72" y="32"/>
                  </a:cubicBezTo>
                  <a:lnTo>
                    <a:pt x="72" y="91"/>
                  </a:lnTo>
                  <a:close/>
                  <a:moveTo>
                    <a:pt x="7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2" y="0"/>
                    <a:pt x="72" y="0"/>
                    <a:pt x="72" y="0"/>
                  </a:cubicBezTo>
                  <a:close/>
                  <a:moveTo>
                    <a:pt x="27" y="114"/>
                  </a:moveTo>
                  <a:cubicBezTo>
                    <a:pt x="28" y="114"/>
                    <a:pt x="28" y="114"/>
                    <a:pt x="28" y="114"/>
                  </a:cubicBezTo>
                  <a:cubicBezTo>
                    <a:pt x="31" y="114"/>
                    <a:pt x="34" y="111"/>
                    <a:pt x="34" y="107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27" y="79"/>
                    <a:pt x="27" y="79"/>
                    <a:pt x="27" y="79"/>
                  </a:cubicBezTo>
                  <a:lnTo>
                    <a:pt x="27" y="114"/>
                  </a:lnTo>
                  <a:close/>
                  <a:moveTo>
                    <a:pt x="27" y="1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1"/>
                    <a:pt x="3" y="114"/>
                    <a:pt x="7" y="11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7" y="26"/>
                    <a:pt x="27" y="26"/>
                    <a:pt x="27" y="26"/>
                  </a:cubicBezTo>
                  <a:lnTo>
                    <a:pt x="2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5" name="Oval 296"/>
            <p:cNvSpPr>
              <a:spLocks noChangeArrowheads="1"/>
            </p:cNvSpPr>
            <p:nvPr/>
          </p:nvSpPr>
          <p:spPr bwMode="auto">
            <a:xfrm>
              <a:off x="-1338263" y="1347787"/>
              <a:ext cx="134937" cy="134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6" name="Freeform 297"/>
            <p:cNvSpPr>
              <a:spLocks/>
            </p:cNvSpPr>
            <p:nvPr/>
          </p:nvSpPr>
          <p:spPr bwMode="auto">
            <a:xfrm>
              <a:off x="-1431925" y="1504950"/>
              <a:ext cx="319087" cy="500063"/>
            </a:xfrm>
            <a:custGeom>
              <a:avLst/>
              <a:gdLst>
                <a:gd name="T0" fmla="*/ 33 w 201"/>
                <a:gd name="T1" fmla="*/ 60 h 315"/>
                <a:gd name="T2" fmla="*/ 45 w 201"/>
                <a:gd name="T3" fmla="*/ 60 h 315"/>
                <a:gd name="T4" fmla="*/ 45 w 201"/>
                <a:gd name="T5" fmla="*/ 161 h 315"/>
                <a:gd name="T6" fmla="*/ 45 w 201"/>
                <a:gd name="T7" fmla="*/ 161 h 315"/>
                <a:gd name="T8" fmla="*/ 45 w 201"/>
                <a:gd name="T9" fmla="*/ 315 h 315"/>
                <a:gd name="T10" fmla="*/ 95 w 201"/>
                <a:gd name="T11" fmla="*/ 315 h 315"/>
                <a:gd name="T12" fmla="*/ 95 w 201"/>
                <a:gd name="T13" fmla="*/ 149 h 315"/>
                <a:gd name="T14" fmla="*/ 109 w 201"/>
                <a:gd name="T15" fmla="*/ 149 h 315"/>
                <a:gd name="T16" fmla="*/ 109 w 201"/>
                <a:gd name="T17" fmla="*/ 315 h 315"/>
                <a:gd name="T18" fmla="*/ 158 w 201"/>
                <a:gd name="T19" fmla="*/ 315 h 315"/>
                <a:gd name="T20" fmla="*/ 158 w 201"/>
                <a:gd name="T21" fmla="*/ 149 h 315"/>
                <a:gd name="T22" fmla="*/ 158 w 201"/>
                <a:gd name="T23" fmla="*/ 149 h 315"/>
                <a:gd name="T24" fmla="*/ 158 w 201"/>
                <a:gd name="T25" fmla="*/ 60 h 315"/>
                <a:gd name="T26" fmla="*/ 170 w 201"/>
                <a:gd name="T27" fmla="*/ 60 h 315"/>
                <a:gd name="T28" fmla="*/ 170 w 201"/>
                <a:gd name="T29" fmla="*/ 149 h 315"/>
                <a:gd name="T30" fmla="*/ 201 w 201"/>
                <a:gd name="T31" fmla="*/ 149 h 315"/>
                <a:gd name="T32" fmla="*/ 201 w 201"/>
                <a:gd name="T33" fmla="*/ 0 h 315"/>
                <a:gd name="T34" fmla="*/ 0 w 201"/>
                <a:gd name="T35" fmla="*/ 0 h 315"/>
                <a:gd name="T36" fmla="*/ 0 w 201"/>
                <a:gd name="T37" fmla="*/ 149 h 315"/>
                <a:gd name="T38" fmla="*/ 33 w 201"/>
                <a:gd name="T39" fmla="*/ 149 h 315"/>
                <a:gd name="T40" fmla="*/ 33 w 201"/>
                <a:gd name="T41" fmla="*/ 6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1" h="315">
                  <a:moveTo>
                    <a:pt x="33" y="60"/>
                  </a:moveTo>
                  <a:lnTo>
                    <a:pt x="45" y="60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5" y="315"/>
                  </a:lnTo>
                  <a:lnTo>
                    <a:pt x="95" y="315"/>
                  </a:lnTo>
                  <a:lnTo>
                    <a:pt x="95" y="149"/>
                  </a:lnTo>
                  <a:lnTo>
                    <a:pt x="109" y="149"/>
                  </a:lnTo>
                  <a:lnTo>
                    <a:pt x="109" y="315"/>
                  </a:lnTo>
                  <a:lnTo>
                    <a:pt x="158" y="315"/>
                  </a:lnTo>
                  <a:lnTo>
                    <a:pt x="158" y="149"/>
                  </a:lnTo>
                  <a:lnTo>
                    <a:pt x="158" y="149"/>
                  </a:lnTo>
                  <a:lnTo>
                    <a:pt x="158" y="60"/>
                  </a:lnTo>
                  <a:lnTo>
                    <a:pt x="170" y="60"/>
                  </a:lnTo>
                  <a:lnTo>
                    <a:pt x="170" y="149"/>
                  </a:lnTo>
                  <a:lnTo>
                    <a:pt x="201" y="149"/>
                  </a:lnTo>
                  <a:lnTo>
                    <a:pt x="201" y="0"/>
                  </a:lnTo>
                  <a:lnTo>
                    <a:pt x="0" y="0"/>
                  </a:lnTo>
                  <a:lnTo>
                    <a:pt x="0" y="149"/>
                  </a:lnTo>
                  <a:lnTo>
                    <a:pt x="33" y="149"/>
                  </a:lnTo>
                  <a:lnTo>
                    <a:pt x="33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7" name="Oval 298"/>
            <p:cNvSpPr>
              <a:spLocks noChangeArrowheads="1"/>
            </p:cNvSpPr>
            <p:nvPr/>
          </p:nvSpPr>
          <p:spPr bwMode="auto">
            <a:xfrm>
              <a:off x="-973138" y="1347787"/>
              <a:ext cx="134937" cy="134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8" name="Freeform 299"/>
            <p:cNvSpPr>
              <a:spLocks/>
            </p:cNvSpPr>
            <p:nvPr/>
          </p:nvSpPr>
          <p:spPr bwMode="auto">
            <a:xfrm>
              <a:off x="-1090613" y="1504950"/>
              <a:ext cx="368300" cy="500063"/>
            </a:xfrm>
            <a:custGeom>
              <a:avLst/>
              <a:gdLst>
                <a:gd name="T0" fmla="*/ 199 w 232"/>
                <a:gd name="T1" fmla="*/ 149 h 315"/>
                <a:gd name="T2" fmla="*/ 232 w 232"/>
                <a:gd name="T3" fmla="*/ 149 h 315"/>
                <a:gd name="T4" fmla="*/ 192 w 232"/>
                <a:gd name="T5" fmla="*/ 0 h 315"/>
                <a:gd name="T6" fmla="*/ 43 w 232"/>
                <a:gd name="T7" fmla="*/ 0 h 315"/>
                <a:gd name="T8" fmla="*/ 0 w 232"/>
                <a:gd name="T9" fmla="*/ 149 h 315"/>
                <a:gd name="T10" fmla="*/ 31 w 232"/>
                <a:gd name="T11" fmla="*/ 149 h 315"/>
                <a:gd name="T12" fmla="*/ 57 w 232"/>
                <a:gd name="T13" fmla="*/ 60 h 315"/>
                <a:gd name="T14" fmla="*/ 66 w 232"/>
                <a:gd name="T15" fmla="*/ 60 h 315"/>
                <a:gd name="T16" fmla="*/ 24 w 232"/>
                <a:gd name="T17" fmla="*/ 225 h 315"/>
                <a:gd name="T18" fmla="*/ 59 w 232"/>
                <a:gd name="T19" fmla="*/ 225 h 315"/>
                <a:gd name="T20" fmla="*/ 59 w 232"/>
                <a:gd name="T21" fmla="*/ 315 h 315"/>
                <a:gd name="T22" fmla="*/ 109 w 232"/>
                <a:gd name="T23" fmla="*/ 315 h 315"/>
                <a:gd name="T24" fmla="*/ 109 w 232"/>
                <a:gd name="T25" fmla="*/ 225 h 315"/>
                <a:gd name="T26" fmla="*/ 123 w 232"/>
                <a:gd name="T27" fmla="*/ 225 h 315"/>
                <a:gd name="T28" fmla="*/ 123 w 232"/>
                <a:gd name="T29" fmla="*/ 315 h 315"/>
                <a:gd name="T30" fmla="*/ 173 w 232"/>
                <a:gd name="T31" fmla="*/ 315 h 315"/>
                <a:gd name="T32" fmla="*/ 173 w 232"/>
                <a:gd name="T33" fmla="*/ 225 h 315"/>
                <a:gd name="T34" fmla="*/ 208 w 232"/>
                <a:gd name="T35" fmla="*/ 225 h 315"/>
                <a:gd name="T36" fmla="*/ 163 w 232"/>
                <a:gd name="T37" fmla="*/ 60 h 315"/>
                <a:gd name="T38" fmla="*/ 175 w 232"/>
                <a:gd name="T39" fmla="*/ 60 h 315"/>
                <a:gd name="T40" fmla="*/ 199 w 232"/>
                <a:gd name="T41" fmla="*/ 149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2" h="315">
                  <a:moveTo>
                    <a:pt x="199" y="149"/>
                  </a:moveTo>
                  <a:lnTo>
                    <a:pt x="232" y="149"/>
                  </a:lnTo>
                  <a:lnTo>
                    <a:pt x="192" y="0"/>
                  </a:lnTo>
                  <a:lnTo>
                    <a:pt x="43" y="0"/>
                  </a:lnTo>
                  <a:lnTo>
                    <a:pt x="0" y="149"/>
                  </a:lnTo>
                  <a:lnTo>
                    <a:pt x="31" y="149"/>
                  </a:lnTo>
                  <a:lnTo>
                    <a:pt x="57" y="60"/>
                  </a:lnTo>
                  <a:lnTo>
                    <a:pt x="66" y="60"/>
                  </a:lnTo>
                  <a:lnTo>
                    <a:pt x="24" y="225"/>
                  </a:lnTo>
                  <a:lnTo>
                    <a:pt x="59" y="225"/>
                  </a:lnTo>
                  <a:lnTo>
                    <a:pt x="59" y="315"/>
                  </a:lnTo>
                  <a:lnTo>
                    <a:pt x="109" y="315"/>
                  </a:lnTo>
                  <a:lnTo>
                    <a:pt x="109" y="225"/>
                  </a:lnTo>
                  <a:lnTo>
                    <a:pt x="123" y="225"/>
                  </a:lnTo>
                  <a:lnTo>
                    <a:pt x="123" y="315"/>
                  </a:lnTo>
                  <a:lnTo>
                    <a:pt x="173" y="315"/>
                  </a:lnTo>
                  <a:lnTo>
                    <a:pt x="173" y="225"/>
                  </a:lnTo>
                  <a:lnTo>
                    <a:pt x="208" y="225"/>
                  </a:lnTo>
                  <a:lnTo>
                    <a:pt x="163" y="60"/>
                  </a:lnTo>
                  <a:lnTo>
                    <a:pt x="175" y="60"/>
                  </a:lnTo>
                  <a:lnTo>
                    <a:pt x="199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9" name="Freeform 300"/>
            <p:cNvSpPr>
              <a:spLocks/>
            </p:cNvSpPr>
            <p:nvPr/>
          </p:nvSpPr>
          <p:spPr bwMode="auto">
            <a:xfrm>
              <a:off x="-1720850" y="701675"/>
              <a:ext cx="574675" cy="533400"/>
            </a:xfrm>
            <a:custGeom>
              <a:avLst/>
              <a:gdLst>
                <a:gd name="T0" fmla="*/ 91 w 153"/>
                <a:gd name="T1" fmla="*/ 71 h 142"/>
                <a:gd name="T2" fmla="*/ 117 w 153"/>
                <a:gd name="T3" fmla="*/ 50 h 142"/>
                <a:gd name="T4" fmla="*/ 123 w 153"/>
                <a:gd name="T5" fmla="*/ 50 h 142"/>
                <a:gd name="T6" fmla="*/ 140 w 153"/>
                <a:gd name="T7" fmla="*/ 63 h 142"/>
                <a:gd name="T8" fmla="*/ 151 w 153"/>
                <a:gd name="T9" fmla="*/ 58 h 142"/>
                <a:gd name="T10" fmla="*/ 150 w 153"/>
                <a:gd name="T11" fmla="*/ 35 h 142"/>
                <a:gd name="T12" fmla="*/ 103 w 153"/>
                <a:gd name="T13" fmla="*/ 5 h 142"/>
                <a:gd name="T14" fmla="*/ 73 w 153"/>
                <a:gd name="T15" fmla="*/ 32 h 142"/>
                <a:gd name="T16" fmla="*/ 35 w 153"/>
                <a:gd name="T17" fmla="*/ 20 h 142"/>
                <a:gd name="T18" fmla="*/ 4 w 153"/>
                <a:gd name="T19" fmla="*/ 67 h 142"/>
                <a:gd name="T20" fmla="*/ 97 w 153"/>
                <a:gd name="T21" fmla="*/ 142 h 142"/>
                <a:gd name="T22" fmla="*/ 113 w 153"/>
                <a:gd name="T23" fmla="*/ 128 h 142"/>
                <a:gd name="T24" fmla="*/ 91 w 153"/>
                <a:gd name="T25" fmla="*/ 7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" h="142">
                  <a:moveTo>
                    <a:pt x="91" y="71"/>
                  </a:moveTo>
                  <a:cubicBezTo>
                    <a:pt x="93" y="58"/>
                    <a:pt x="104" y="50"/>
                    <a:pt x="117" y="50"/>
                  </a:cubicBezTo>
                  <a:cubicBezTo>
                    <a:pt x="119" y="50"/>
                    <a:pt x="121" y="50"/>
                    <a:pt x="123" y="50"/>
                  </a:cubicBezTo>
                  <a:cubicBezTo>
                    <a:pt x="130" y="52"/>
                    <a:pt x="136" y="57"/>
                    <a:pt x="140" y="63"/>
                  </a:cubicBezTo>
                  <a:cubicBezTo>
                    <a:pt x="143" y="60"/>
                    <a:pt x="147" y="59"/>
                    <a:pt x="151" y="58"/>
                  </a:cubicBezTo>
                  <a:cubicBezTo>
                    <a:pt x="153" y="44"/>
                    <a:pt x="150" y="35"/>
                    <a:pt x="150" y="35"/>
                  </a:cubicBezTo>
                  <a:cubicBezTo>
                    <a:pt x="145" y="13"/>
                    <a:pt x="124" y="0"/>
                    <a:pt x="103" y="5"/>
                  </a:cubicBezTo>
                  <a:cubicBezTo>
                    <a:pt x="88" y="8"/>
                    <a:pt x="77" y="18"/>
                    <a:pt x="73" y="32"/>
                  </a:cubicBezTo>
                  <a:cubicBezTo>
                    <a:pt x="64" y="21"/>
                    <a:pt x="49" y="16"/>
                    <a:pt x="35" y="20"/>
                  </a:cubicBezTo>
                  <a:cubicBezTo>
                    <a:pt x="13" y="24"/>
                    <a:pt x="0" y="46"/>
                    <a:pt x="4" y="67"/>
                  </a:cubicBezTo>
                  <a:cubicBezTo>
                    <a:pt x="4" y="67"/>
                    <a:pt x="13" y="120"/>
                    <a:pt x="97" y="142"/>
                  </a:cubicBezTo>
                  <a:cubicBezTo>
                    <a:pt x="103" y="138"/>
                    <a:pt x="109" y="133"/>
                    <a:pt x="113" y="128"/>
                  </a:cubicBezTo>
                  <a:cubicBezTo>
                    <a:pt x="84" y="99"/>
                    <a:pt x="90" y="73"/>
                    <a:pt x="91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0" name="Freeform 301"/>
            <p:cNvSpPr>
              <a:spLocks/>
            </p:cNvSpPr>
            <p:nvPr/>
          </p:nvSpPr>
          <p:spPr bwMode="auto">
            <a:xfrm>
              <a:off x="-1390650" y="904875"/>
              <a:ext cx="341312" cy="288925"/>
            </a:xfrm>
            <a:custGeom>
              <a:avLst/>
              <a:gdLst>
                <a:gd name="T0" fmla="*/ 71 w 91"/>
                <a:gd name="T1" fmla="*/ 9 h 77"/>
                <a:gd name="T2" fmla="*/ 66 w 91"/>
                <a:gd name="T3" fmla="*/ 9 h 77"/>
                <a:gd name="T4" fmla="*/ 62 w 91"/>
                <a:gd name="T5" fmla="*/ 9 h 77"/>
                <a:gd name="T6" fmla="*/ 50 w 91"/>
                <a:gd name="T7" fmla="*/ 16 h 77"/>
                <a:gd name="T8" fmla="*/ 34 w 91"/>
                <a:gd name="T9" fmla="*/ 1 h 77"/>
                <a:gd name="T10" fmla="*/ 29 w 91"/>
                <a:gd name="T11" fmla="*/ 0 h 77"/>
                <a:gd name="T12" fmla="*/ 7 w 91"/>
                <a:gd name="T13" fmla="*/ 18 h 77"/>
                <a:gd name="T14" fmla="*/ 29 w 91"/>
                <a:gd name="T15" fmla="*/ 71 h 77"/>
                <a:gd name="T16" fmla="*/ 36 w 91"/>
                <a:gd name="T17" fmla="*/ 77 h 77"/>
                <a:gd name="T18" fmla="*/ 88 w 91"/>
                <a:gd name="T19" fmla="*/ 36 h 77"/>
                <a:gd name="T20" fmla="*/ 71 w 91"/>
                <a:gd name="T21" fmla="*/ 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77">
                  <a:moveTo>
                    <a:pt x="71" y="9"/>
                  </a:moveTo>
                  <a:cubicBezTo>
                    <a:pt x="69" y="9"/>
                    <a:pt x="68" y="9"/>
                    <a:pt x="66" y="9"/>
                  </a:cubicBezTo>
                  <a:cubicBezTo>
                    <a:pt x="65" y="9"/>
                    <a:pt x="63" y="9"/>
                    <a:pt x="62" y="9"/>
                  </a:cubicBezTo>
                  <a:cubicBezTo>
                    <a:pt x="57" y="10"/>
                    <a:pt x="53" y="13"/>
                    <a:pt x="50" y="16"/>
                  </a:cubicBezTo>
                  <a:cubicBezTo>
                    <a:pt x="48" y="9"/>
                    <a:pt x="42" y="3"/>
                    <a:pt x="34" y="1"/>
                  </a:cubicBezTo>
                  <a:cubicBezTo>
                    <a:pt x="32" y="0"/>
                    <a:pt x="30" y="0"/>
                    <a:pt x="29" y="0"/>
                  </a:cubicBezTo>
                  <a:cubicBezTo>
                    <a:pt x="19" y="0"/>
                    <a:pt x="9" y="7"/>
                    <a:pt x="7" y="18"/>
                  </a:cubicBezTo>
                  <a:cubicBezTo>
                    <a:pt x="7" y="18"/>
                    <a:pt x="0" y="42"/>
                    <a:pt x="29" y="71"/>
                  </a:cubicBezTo>
                  <a:cubicBezTo>
                    <a:pt x="31" y="73"/>
                    <a:pt x="33" y="75"/>
                    <a:pt x="36" y="77"/>
                  </a:cubicBezTo>
                  <a:cubicBezTo>
                    <a:pt x="83" y="65"/>
                    <a:pt x="88" y="36"/>
                    <a:pt x="88" y="36"/>
                  </a:cubicBezTo>
                  <a:cubicBezTo>
                    <a:pt x="91" y="24"/>
                    <a:pt x="83" y="12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1" name="Rectangle 302"/>
            <p:cNvSpPr>
              <a:spLocks noChangeArrowheads="1"/>
            </p:cNvSpPr>
            <p:nvPr/>
          </p:nvSpPr>
          <p:spPr bwMode="auto">
            <a:xfrm>
              <a:off x="-3956050" y="6067425"/>
              <a:ext cx="44450" cy="115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2" name="Freeform 303"/>
            <p:cNvSpPr>
              <a:spLocks/>
            </p:cNvSpPr>
            <p:nvPr/>
          </p:nvSpPr>
          <p:spPr bwMode="auto">
            <a:xfrm>
              <a:off x="-3760788" y="6067425"/>
              <a:ext cx="192087" cy="115888"/>
            </a:xfrm>
            <a:custGeom>
              <a:avLst/>
              <a:gdLst>
                <a:gd name="T0" fmla="*/ 121 w 121"/>
                <a:gd name="T1" fmla="*/ 73 h 73"/>
                <a:gd name="T2" fmla="*/ 121 w 121"/>
                <a:gd name="T3" fmla="*/ 0 h 73"/>
                <a:gd name="T4" fmla="*/ 73 w 121"/>
                <a:gd name="T5" fmla="*/ 0 h 73"/>
                <a:gd name="T6" fmla="*/ 0 w 121"/>
                <a:gd name="T7" fmla="*/ 73 h 73"/>
                <a:gd name="T8" fmla="*/ 121 w 12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73">
                  <a:moveTo>
                    <a:pt x="121" y="73"/>
                  </a:moveTo>
                  <a:lnTo>
                    <a:pt x="121" y="0"/>
                  </a:lnTo>
                  <a:lnTo>
                    <a:pt x="73" y="0"/>
                  </a:lnTo>
                  <a:lnTo>
                    <a:pt x="0" y="73"/>
                  </a:lnTo>
                  <a:lnTo>
                    <a:pt x="121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3" name="Freeform 304"/>
            <p:cNvSpPr>
              <a:spLocks/>
            </p:cNvSpPr>
            <p:nvPr/>
          </p:nvSpPr>
          <p:spPr bwMode="auto">
            <a:xfrm>
              <a:off x="-3892550" y="6067425"/>
              <a:ext cx="128587" cy="115888"/>
            </a:xfrm>
            <a:custGeom>
              <a:avLst/>
              <a:gdLst>
                <a:gd name="T0" fmla="*/ 81 w 81"/>
                <a:gd name="T1" fmla="*/ 0 h 73"/>
                <a:gd name="T2" fmla="*/ 0 w 81"/>
                <a:gd name="T3" fmla="*/ 0 h 73"/>
                <a:gd name="T4" fmla="*/ 0 w 81"/>
                <a:gd name="T5" fmla="*/ 73 h 73"/>
                <a:gd name="T6" fmla="*/ 7 w 81"/>
                <a:gd name="T7" fmla="*/ 73 h 73"/>
                <a:gd name="T8" fmla="*/ 81 w 81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73">
                  <a:moveTo>
                    <a:pt x="81" y="0"/>
                  </a:moveTo>
                  <a:lnTo>
                    <a:pt x="0" y="0"/>
                  </a:lnTo>
                  <a:lnTo>
                    <a:pt x="0" y="73"/>
                  </a:lnTo>
                  <a:lnTo>
                    <a:pt x="7" y="73"/>
                  </a:ln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4" name="Freeform 305"/>
            <p:cNvSpPr>
              <a:spLocks noEditPoints="1"/>
            </p:cNvSpPr>
            <p:nvPr/>
          </p:nvSpPr>
          <p:spPr bwMode="auto">
            <a:xfrm>
              <a:off x="-4068763" y="5816600"/>
              <a:ext cx="612775" cy="614363"/>
            </a:xfrm>
            <a:custGeom>
              <a:avLst/>
              <a:gdLst>
                <a:gd name="T0" fmla="*/ 94 w 163"/>
                <a:gd name="T1" fmla="*/ 163 h 164"/>
                <a:gd name="T2" fmla="*/ 163 w 163"/>
                <a:gd name="T3" fmla="*/ 82 h 164"/>
                <a:gd name="T4" fmla="*/ 94 w 163"/>
                <a:gd name="T5" fmla="*/ 1 h 164"/>
                <a:gd name="T6" fmla="*/ 94 w 163"/>
                <a:gd name="T7" fmla="*/ 15 h 164"/>
                <a:gd name="T8" fmla="*/ 125 w 163"/>
                <a:gd name="T9" fmla="*/ 29 h 164"/>
                <a:gd name="T10" fmla="*/ 94 w 163"/>
                <a:gd name="T11" fmla="*/ 60 h 164"/>
                <a:gd name="T12" fmla="*/ 94 w 163"/>
                <a:gd name="T13" fmla="*/ 79 h 164"/>
                <a:gd name="T14" fmla="*/ 107 w 163"/>
                <a:gd name="T15" fmla="*/ 67 h 164"/>
                <a:gd name="T16" fmla="*/ 109 w 163"/>
                <a:gd name="T17" fmla="*/ 64 h 164"/>
                <a:gd name="T18" fmla="*/ 111 w 163"/>
                <a:gd name="T19" fmla="*/ 62 h 164"/>
                <a:gd name="T20" fmla="*/ 134 w 163"/>
                <a:gd name="T21" fmla="*/ 39 h 164"/>
                <a:gd name="T22" fmla="*/ 150 w 163"/>
                <a:gd name="T23" fmla="*/ 82 h 164"/>
                <a:gd name="T24" fmla="*/ 150 w 163"/>
                <a:gd name="T25" fmla="*/ 82 h 164"/>
                <a:gd name="T26" fmla="*/ 94 w 163"/>
                <a:gd name="T27" fmla="*/ 149 h 164"/>
                <a:gd name="T28" fmla="*/ 94 w 163"/>
                <a:gd name="T29" fmla="*/ 163 h 164"/>
                <a:gd name="T30" fmla="*/ 81 w 163"/>
                <a:gd name="T31" fmla="*/ 164 h 164"/>
                <a:gd name="T32" fmla="*/ 94 w 163"/>
                <a:gd name="T33" fmla="*/ 163 h 164"/>
                <a:gd name="T34" fmla="*/ 94 w 163"/>
                <a:gd name="T35" fmla="*/ 149 h 164"/>
                <a:gd name="T36" fmla="*/ 81 w 163"/>
                <a:gd name="T37" fmla="*/ 151 h 164"/>
                <a:gd name="T38" fmla="*/ 38 w 163"/>
                <a:gd name="T39" fmla="*/ 135 h 164"/>
                <a:gd name="T40" fmla="*/ 71 w 163"/>
                <a:gd name="T41" fmla="*/ 102 h 164"/>
                <a:gd name="T42" fmla="*/ 73 w 163"/>
                <a:gd name="T43" fmla="*/ 100 h 164"/>
                <a:gd name="T44" fmla="*/ 76 w 163"/>
                <a:gd name="T45" fmla="*/ 98 h 164"/>
                <a:gd name="T46" fmla="*/ 94 w 163"/>
                <a:gd name="T47" fmla="*/ 79 h 164"/>
                <a:gd name="T48" fmla="*/ 94 w 163"/>
                <a:gd name="T49" fmla="*/ 60 h 164"/>
                <a:gd name="T50" fmla="*/ 92 w 163"/>
                <a:gd name="T51" fmla="*/ 62 h 164"/>
                <a:gd name="T52" fmla="*/ 90 w 163"/>
                <a:gd name="T53" fmla="*/ 64 h 164"/>
                <a:gd name="T54" fmla="*/ 87 w 163"/>
                <a:gd name="T55" fmla="*/ 67 h 164"/>
                <a:gd name="T56" fmla="*/ 56 w 163"/>
                <a:gd name="T57" fmla="*/ 98 h 164"/>
                <a:gd name="T58" fmla="*/ 54 w 163"/>
                <a:gd name="T59" fmla="*/ 100 h 164"/>
                <a:gd name="T60" fmla="*/ 52 w 163"/>
                <a:gd name="T61" fmla="*/ 102 h 164"/>
                <a:gd name="T62" fmla="*/ 29 w 163"/>
                <a:gd name="T63" fmla="*/ 125 h 164"/>
                <a:gd name="T64" fmla="*/ 13 w 163"/>
                <a:gd name="T65" fmla="*/ 82 h 164"/>
                <a:gd name="T66" fmla="*/ 81 w 163"/>
                <a:gd name="T67" fmla="*/ 14 h 164"/>
                <a:gd name="T68" fmla="*/ 81 w 163"/>
                <a:gd name="T69" fmla="*/ 14 h 164"/>
                <a:gd name="T70" fmla="*/ 94 w 163"/>
                <a:gd name="T71" fmla="*/ 15 h 164"/>
                <a:gd name="T72" fmla="*/ 94 w 163"/>
                <a:gd name="T73" fmla="*/ 1 h 164"/>
                <a:gd name="T74" fmla="*/ 81 w 163"/>
                <a:gd name="T75" fmla="*/ 0 h 164"/>
                <a:gd name="T76" fmla="*/ 0 w 163"/>
                <a:gd name="T77" fmla="*/ 82 h 164"/>
                <a:gd name="T78" fmla="*/ 81 w 163"/>
                <a:gd name="T7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3" h="164">
                  <a:moveTo>
                    <a:pt x="94" y="163"/>
                  </a:moveTo>
                  <a:cubicBezTo>
                    <a:pt x="133" y="157"/>
                    <a:pt x="163" y="123"/>
                    <a:pt x="163" y="82"/>
                  </a:cubicBezTo>
                  <a:cubicBezTo>
                    <a:pt x="163" y="41"/>
                    <a:pt x="133" y="7"/>
                    <a:pt x="94" y="1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106" y="17"/>
                    <a:pt x="116" y="22"/>
                    <a:pt x="125" y="29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44" y="51"/>
                    <a:pt x="150" y="66"/>
                    <a:pt x="150" y="82"/>
                  </a:cubicBezTo>
                  <a:cubicBezTo>
                    <a:pt x="150" y="82"/>
                    <a:pt x="150" y="82"/>
                    <a:pt x="150" y="82"/>
                  </a:cubicBezTo>
                  <a:cubicBezTo>
                    <a:pt x="150" y="116"/>
                    <a:pt x="126" y="143"/>
                    <a:pt x="94" y="149"/>
                  </a:cubicBezTo>
                  <a:lnTo>
                    <a:pt x="94" y="163"/>
                  </a:lnTo>
                  <a:close/>
                  <a:moveTo>
                    <a:pt x="81" y="164"/>
                  </a:moveTo>
                  <a:cubicBezTo>
                    <a:pt x="86" y="164"/>
                    <a:pt x="90" y="164"/>
                    <a:pt x="94" y="163"/>
                  </a:cubicBezTo>
                  <a:cubicBezTo>
                    <a:pt x="94" y="149"/>
                    <a:pt x="94" y="149"/>
                    <a:pt x="94" y="149"/>
                  </a:cubicBezTo>
                  <a:cubicBezTo>
                    <a:pt x="90" y="150"/>
                    <a:pt x="86" y="151"/>
                    <a:pt x="81" y="151"/>
                  </a:cubicBezTo>
                  <a:cubicBezTo>
                    <a:pt x="65" y="151"/>
                    <a:pt x="50" y="145"/>
                    <a:pt x="38" y="13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3" y="100"/>
                    <a:pt x="73" y="100"/>
                    <a:pt x="73" y="100"/>
                  </a:cubicBezTo>
                  <a:cubicBezTo>
                    <a:pt x="76" y="98"/>
                    <a:pt x="76" y="98"/>
                    <a:pt x="76" y="98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19" y="114"/>
                    <a:pt x="13" y="99"/>
                    <a:pt x="13" y="82"/>
                  </a:cubicBezTo>
                  <a:cubicBezTo>
                    <a:pt x="13" y="45"/>
                    <a:pt x="44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6" y="14"/>
                    <a:pt x="90" y="14"/>
                    <a:pt x="94" y="15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0" y="1"/>
                    <a:pt x="86" y="0"/>
                    <a:pt x="81" y="0"/>
                  </a:cubicBezTo>
                  <a:cubicBezTo>
                    <a:pt x="36" y="0"/>
                    <a:pt x="0" y="37"/>
                    <a:pt x="0" y="82"/>
                  </a:cubicBezTo>
                  <a:cubicBezTo>
                    <a:pt x="0" y="128"/>
                    <a:pt x="36" y="164"/>
                    <a:pt x="81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5" name="Freeform 306"/>
            <p:cNvSpPr>
              <a:spLocks/>
            </p:cNvSpPr>
            <p:nvPr/>
          </p:nvSpPr>
          <p:spPr bwMode="auto">
            <a:xfrm>
              <a:off x="-1849438" y="8631238"/>
              <a:ext cx="128587" cy="120650"/>
            </a:xfrm>
            <a:custGeom>
              <a:avLst/>
              <a:gdLst>
                <a:gd name="T0" fmla="*/ 24 w 34"/>
                <a:gd name="T1" fmla="*/ 0 h 32"/>
                <a:gd name="T2" fmla="*/ 0 w 34"/>
                <a:gd name="T3" fmla="*/ 32 h 32"/>
                <a:gd name="T4" fmla="*/ 16 w 34"/>
                <a:gd name="T5" fmla="*/ 32 h 32"/>
                <a:gd name="T6" fmla="*/ 34 w 34"/>
                <a:gd name="T7" fmla="*/ 8 h 32"/>
                <a:gd name="T8" fmla="*/ 24 w 34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2">
                  <a:moveTo>
                    <a:pt x="24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0" y="7"/>
                    <a:pt x="2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6" name="Freeform 307"/>
            <p:cNvSpPr>
              <a:spLocks/>
            </p:cNvSpPr>
            <p:nvPr/>
          </p:nvSpPr>
          <p:spPr bwMode="auto">
            <a:xfrm>
              <a:off x="-1747838" y="8578850"/>
              <a:ext cx="68262" cy="68263"/>
            </a:xfrm>
            <a:custGeom>
              <a:avLst/>
              <a:gdLst>
                <a:gd name="T0" fmla="*/ 9 w 18"/>
                <a:gd name="T1" fmla="*/ 18 h 18"/>
                <a:gd name="T2" fmla="*/ 10 w 18"/>
                <a:gd name="T3" fmla="*/ 18 h 18"/>
                <a:gd name="T4" fmla="*/ 11 w 18"/>
                <a:gd name="T5" fmla="*/ 18 h 18"/>
                <a:gd name="T6" fmla="*/ 18 w 18"/>
                <a:gd name="T7" fmla="*/ 9 h 18"/>
                <a:gd name="T8" fmla="*/ 18 w 18"/>
                <a:gd name="T9" fmla="*/ 9 h 18"/>
                <a:gd name="T10" fmla="*/ 18 w 18"/>
                <a:gd name="T11" fmla="*/ 7 h 18"/>
                <a:gd name="T12" fmla="*/ 9 w 18"/>
                <a:gd name="T13" fmla="*/ 0 h 18"/>
                <a:gd name="T14" fmla="*/ 7 w 18"/>
                <a:gd name="T15" fmla="*/ 0 h 18"/>
                <a:gd name="T16" fmla="*/ 0 w 18"/>
                <a:gd name="T17" fmla="*/ 10 h 18"/>
                <a:gd name="T18" fmla="*/ 0 w 18"/>
                <a:gd name="T19" fmla="*/ 11 h 18"/>
                <a:gd name="T20" fmla="*/ 9 w 18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11" y="18"/>
                    <a:pt x="11" y="18"/>
                  </a:cubicBezTo>
                  <a:cubicBezTo>
                    <a:pt x="15" y="17"/>
                    <a:pt x="18" y="13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8" y="8"/>
                    <a:pt x="18" y="7"/>
                  </a:cubicBezTo>
                  <a:cubicBezTo>
                    <a:pt x="17" y="3"/>
                    <a:pt x="13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3" y="1"/>
                    <a:pt x="0" y="6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5"/>
                    <a:pt x="5" y="18"/>
                    <a:pt x="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7" name="Freeform 308"/>
            <p:cNvSpPr>
              <a:spLocks/>
            </p:cNvSpPr>
            <p:nvPr/>
          </p:nvSpPr>
          <p:spPr bwMode="auto">
            <a:xfrm>
              <a:off x="-1624013" y="8631238"/>
              <a:ext cx="128587" cy="120650"/>
            </a:xfrm>
            <a:custGeom>
              <a:avLst/>
              <a:gdLst>
                <a:gd name="T0" fmla="*/ 18 w 34"/>
                <a:gd name="T1" fmla="*/ 32 h 32"/>
                <a:gd name="T2" fmla="*/ 34 w 34"/>
                <a:gd name="T3" fmla="*/ 32 h 32"/>
                <a:gd name="T4" fmla="*/ 10 w 34"/>
                <a:gd name="T5" fmla="*/ 0 h 32"/>
                <a:gd name="T6" fmla="*/ 0 w 34"/>
                <a:gd name="T7" fmla="*/ 8 h 32"/>
                <a:gd name="T8" fmla="*/ 18 w 34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2">
                  <a:moveTo>
                    <a:pt x="18" y="32"/>
                  </a:moveTo>
                  <a:cubicBezTo>
                    <a:pt x="34" y="32"/>
                    <a:pt x="34" y="32"/>
                    <a:pt x="34" y="3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4"/>
                    <a:pt x="4" y="7"/>
                    <a:pt x="0" y="8"/>
                  </a:cubicBezTo>
                  <a:lnTo>
                    <a:pt x="18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8" name="Freeform 309"/>
            <p:cNvSpPr>
              <a:spLocks/>
            </p:cNvSpPr>
            <p:nvPr/>
          </p:nvSpPr>
          <p:spPr bwMode="auto">
            <a:xfrm>
              <a:off x="-1665288" y="8578850"/>
              <a:ext cx="68262" cy="68263"/>
            </a:xfrm>
            <a:custGeom>
              <a:avLst/>
              <a:gdLst>
                <a:gd name="T0" fmla="*/ 11 w 18"/>
                <a:gd name="T1" fmla="*/ 0 h 18"/>
                <a:gd name="T2" fmla="*/ 9 w 18"/>
                <a:gd name="T3" fmla="*/ 0 h 18"/>
                <a:gd name="T4" fmla="*/ 0 w 18"/>
                <a:gd name="T5" fmla="*/ 7 h 18"/>
                <a:gd name="T6" fmla="*/ 0 w 18"/>
                <a:gd name="T7" fmla="*/ 9 h 18"/>
                <a:gd name="T8" fmla="*/ 0 w 18"/>
                <a:gd name="T9" fmla="*/ 9 h 18"/>
                <a:gd name="T10" fmla="*/ 7 w 18"/>
                <a:gd name="T11" fmla="*/ 18 h 18"/>
                <a:gd name="T12" fmla="*/ 8 w 18"/>
                <a:gd name="T13" fmla="*/ 18 h 18"/>
                <a:gd name="T14" fmla="*/ 9 w 18"/>
                <a:gd name="T15" fmla="*/ 18 h 18"/>
                <a:gd name="T16" fmla="*/ 17 w 18"/>
                <a:gd name="T17" fmla="*/ 11 h 18"/>
                <a:gd name="T18" fmla="*/ 18 w 18"/>
                <a:gd name="T19" fmla="*/ 10 h 18"/>
                <a:gd name="T20" fmla="*/ 11 w 18"/>
                <a:gd name="T2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1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5" y="0"/>
                    <a:pt x="1" y="3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7"/>
                    <a:pt x="7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13" y="18"/>
                    <a:pt x="17" y="15"/>
                    <a:pt x="17" y="11"/>
                  </a:cubicBezTo>
                  <a:cubicBezTo>
                    <a:pt x="18" y="11"/>
                    <a:pt x="18" y="11"/>
                    <a:pt x="18" y="10"/>
                  </a:cubicBezTo>
                  <a:cubicBezTo>
                    <a:pt x="18" y="6"/>
                    <a:pt x="15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9" name="Freeform 310"/>
            <p:cNvSpPr>
              <a:spLocks/>
            </p:cNvSpPr>
            <p:nvPr/>
          </p:nvSpPr>
          <p:spPr bwMode="auto">
            <a:xfrm>
              <a:off x="-1905000" y="8767763"/>
              <a:ext cx="465137" cy="231775"/>
            </a:xfrm>
            <a:custGeom>
              <a:avLst/>
              <a:gdLst>
                <a:gd name="T0" fmla="*/ 0 w 293"/>
                <a:gd name="T1" fmla="*/ 0 h 146"/>
                <a:gd name="T2" fmla="*/ 38 w 293"/>
                <a:gd name="T3" fmla="*/ 146 h 146"/>
                <a:gd name="T4" fmla="*/ 255 w 293"/>
                <a:gd name="T5" fmla="*/ 146 h 146"/>
                <a:gd name="T6" fmla="*/ 293 w 293"/>
                <a:gd name="T7" fmla="*/ 0 h 146"/>
                <a:gd name="T8" fmla="*/ 262 w 293"/>
                <a:gd name="T9" fmla="*/ 0 h 146"/>
                <a:gd name="T10" fmla="*/ 227 w 293"/>
                <a:gd name="T11" fmla="*/ 0 h 146"/>
                <a:gd name="T12" fmla="*/ 66 w 293"/>
                <a:gd name="T13" fmla="*/ 0 h 146"/>
                <a:gd name="T14" fmla="*/ 31 w 293"/>
                <a:gd name="T15" fmla="*/ 0 h 146"/>
                <a:gd name="T16" fmla="*/ 0 w 293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3" h="146">
                  <a:moveTo>
                    <a:pt x="0" y="0"/>
                  </a:moveTo>
                  <a:lnTo>
                    <a:pt x="38" y="146"/>
                  </a:lnTo>
                  <a:lnTo>
                    <a:pt x="255" y="146"/>
                  </a:lnTo>
                  <a:lnTo>
                    <a:pt x="293" y="0"/>
                  </a:lnTo>
                  <a:lnTo>
                    <a:pt x="262" y="0"/>
                  </a:lnTo>
                  <a:lnTo>
                    <a:pt x="227" y="0"/>
                  </a:lnTo>
                  <a:lnTo>
                    <a:pt x="66" y="0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0" name="Oval 311"/>
            <p:cNvSpPr>
              <a:spLocks noChangeArrowheads="1"/>
            </p:cNvSpPr>
            <p:nvPr/>
          </p:nvSpPr>
          <p:spPr bwMode="auto">
            <a:xfrm>
              <a:off x="-6296025" y="3848100"/>
              <a:ext cx="123825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1" name="Freeform 312"/>
            <p:cNvSpPr>
              <a:spLocks noEditPoints="1"/>
            </p:cNvSpPr>
            <p:nvPr/>
          </p:nvSpPr>
          <p:spPr bwMode="auto">
            <a:xfrm>
              <a:off x="-6772275" y="4213225"/>
              <a:ext cx="269875" cy="269875"/>
            </a:xfrm>
            <a:custGeom>
              <a:avLst/>
              <a:gdLst>
                <a:gd name="T0" fmla="*/ 36 w 72"/>
                <a:gd name="T1" fmla="*/ 72 h 72"/>
                <a:gd name="T2" fmla="*/ 72 w 72"/>
                <a:gd name="T3" fmla="*/ 36 h 72"/>
                <a:gd name="T4" fmla="*/ 36 w 72"/>
                <a:gd name="T5" fmla="*/ 0 h 72"/>
                <a:gd name="T6" fmla="*/ 36 w 72"/>
                <a:gd name="T7" fmla="*/ 16 h 72"/>
                <a:gd name="T8" fmla="*/ 56 w 72"/>
                <a:gd name="T9" fmla="*/ 36 h 72"/>
                <a:gd name="T10" fmla="*/ 36 w 72"/>
                <a:gd name="T11" fmla="*/ 55 h 72"/>
                <a:gd name="T12" fmla="*/ 36 w 72"/>
                <a:gd name="T13" fmla="*/ 72 h 72"/>
                <a:gd name="T14" fmla="*/ 36 w 72"/>
                <a:gd name="T15" fmla="*/ 0 h 72"/>
                <a:gd name="T16" fmla="*/ 0 w 72"/>
                <a:gd name="T17" fmla="*/ 36 h 72"/>
                <a:gd name="T18" fmla="*/ 36 w 72"/>
                <a:gd name="T19" fmla="*/ 72 h 72"/>
                <a:gd name="T20" fmla="*/ 36 w 72"/>
                <a:gd name="T21" fmla="*/ 72 h 72"/>
                <a:gd name="T22" fmla="*/ 36 w 72"/>
                <a:gd name="T23" fmla="*/ 55 h 72"/>
                <a:gd name="T24" fmla="*/ 36 w 72"/>
                <a:gd name="T25" fmla="*/ 55 h 72"/>
                <a:gd name="T26" fmla="*/ 36 w 72"/>
                <a:gd name="T27" fmla="*/ 55 h 72"/>
                <a:gd name="T28" fmla="*/ 17 w 72"/>
                <a:gd name="T29" fmla="*/ 36 h 72"/>
                <a:gd name="T30" fmla="*/ 36 w 72"/>
                <a:gd name="T31" fmla="*/ 16 h 72"/>
                <a:gd name="T32" fmla="*/ 36 w 72"/>
                <a:gd name="T33" fmla="*/ 16 h 72"/>
                <a:gd name="T34" fmla="*/ 36 w 72"/>
                <a:gd name="T3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56" y="72"/>
                    <a:pt x="72" y="5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47" y="16"/>
                    <a:pt x="56" y="25"/>
                    <a:pt x="56" y="36"/>
                  </a:cubicBezTo>
                  <a:cubicBezTo>
                    <a:pt x="56" y="46"/>
                    <a:pt x="47" y="55"/>
                    <a:pt x="36" y="55"/>
                  </a:cubicBezTo>
                  <a:lnTo>
                    <a:pt x="36" y="72"/>
                  </a:lnTo>
                  <a:close/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25" y="55"/>
                    <a:pt x="17" y="46"/>
                    <a:pt x="17" y="36"/>
                  </a:cubicBezTo>
                  <a:cubicBezTo>
                    <a:pt x="17" y="25"/>
                    <a:pt x="25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0"/>
                    <a:pt x="3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2" name="Freeform 313"/>
            <p:cNvSpPr>
              <a:spLocks/>
            </p:cNvSpPr>
            <p:nvPr/>
          </p:nvSpPr>
          <p:spPr bwMode="auto">
            <a:xfrm>
              <a:off x="-6794500" y="4148137"/>
              <a:ext cx="319087" cy="117475"/>
            </a:xfrm>
            <a:custGeom>
              <a:avLst/>
              <a:gdLst>
                <a:gd name="T0" fmla="*/ 6 w 85"/>
                <a:gd name="T1" fmla="*/ 30 h 31"/>
                <a:gd name="T2" fmla="*/ 11 w 85"/>
                <a:gd name="T3" fmla="*/ 28 h 31"/>
                <a:gd name="T4" fmla="*/ 42 w 85"/>
                <a:gd name="T5" fmla="*/ 11 h 31"/>
                <a:gd name="T6" fmla="*/ 74 w 85"/>
                <a:gd name="T7" fmla="*/ 28 h 31"/>
                <a:gd name="T8" fmla="*/ 82 w 85"/>
                <a:gd name="T9" fmla="*/ 29 h 31"/>
                <a:gd name="T10" fmla="*/ 83 w 85"/>
                <a:gd name="T11" fmla="*/ 22 h 31"/>
                <a:gd name="T12" fmla="*/ 42 w 85"/>
                <a:gd name="T13" fmla="*/ 0 h 31"/>
                <a:gd name="T14" fmla="*/ 1 w 85"/>
                <a:gd name="T15" fmla="*/ 22 h 31"/>
                <a:gd name="T16" fmla="*/ 3 w 85"/>
                <a:gd name="T17" fmla="*/ 29 h 31"/>
                <a:gd name="T18" fmla="*/ 6 w 85"/>
                <a:gd name="T1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31">
                  <a:moveTo>
                    <a:pt x="6" y="30"/>
                  </a:moveTo>
                  <a:cubicBezTo>
                    <a:pt x="8" y="30"/>
                    <a:pt x="9" y="30"/>
                    <a:pt x="11" y="28"/>
                  </a:cubicBezTo>
                  <a:cubicBezTo>
                    <a:pt x="18" y="17"/>
                    <a:pt x="29" y="11"/>
                    <a:pt x="42" y="11"/>
                  </a:cubicBezTo>
                  <a:cubicBezTo>
                    <a:pt x="55" y="11"/>
                    <a:pt x="67" y="17"/>
                    <a:pt x="74" y="28"/>
                  </a:cubicBezTo>
                  <a:cubicBezTo>
                    <a:pt x="76" y="30"/>
                    <a:pt x="79" y="31"/>
                    <a:pt x="82" y="29"/>
                  </a:cubicBezTo>
                  <a:cubicBezTo>
                    <a:pt x="84" y="28"/>
                    <a:pt x="85" y="24"/>
                    <a:pt x="83" y="22"/>
                  </a:cubicBezTo>
                  <a:cubicBezTo>
                    <a:pt x="74" y="8"/>
                    <a:pt x="59" y="0"/>
                    <a:pt x="42" y="0"/>
                  </a:cubicBezTo>
                  <a:cubicBezTo>
                    <a:pt x="26" y="0"/>
                    <a:pt x="11" y="8"/>
                    <a:pt x="1" y="22"/>
                  </a:cubicBezTo>
                  <a:cubicBezTo>
                    <a:pt x="0" y="24"/>
                    <a:pt x="0" y="28"/>
                    <a:pt x="3" y="29"/>
                  </a:cubicBezTo>
                  <a:cubicBezTo>
                    <a:pt x="4" y="30"/>
                    <a:pt x="5" y="30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3" name="Freeform 314"/>
            <p:cNvSpPr>
              <a:spLocks noEditPoints="1"/>
            </p:cNvSpPr>
            <p:nvPr/>
          </p:nvSpPr>
          <p:spPr bwMode="auto">
            <a:xfrm>
              <a:off x="-6284913" y="4213225"/>
              <a:ext cx="271462" cy="269875"/>
            </a:xfrm>
            <a:custGeom>
              <a:avLst/>
              <a:gdLst>
                <a:gd name="T0" fmla="*/ 36 w 72"/>
                <a:gd name="T1" fmla="*/ 0 h 72"/>
                <a:gd name="T2" fmla="*/ 36 w 72"/>
                <a:gd name="T3" fmla="*/ 0 h 72"/>
                <a:gd name="T4" fmla="*/ 36 w 72"/>
                <a:gd name="T5" fmla="*/ 16 h 72"/>
                <a:gd name="T6" fmla="*/ 36 w 72"/>
                <a:gd name="T7" fmla="*/ 16 h 72"/>
                <a:gd name="T8" fmla="*/ 55 w 72"/>
                <a:gd name="T9" fmla="*/ 36 h 72"/>
                <a:gd name="T10" fmla="*/ 36 w 72"/>
                <a:gd name="T11" fmla="*/ 55 h 72"/>
                <a:gd name="T12" fmla="*/ 36 w 72"/>
                <a:gd name="T13" fmla="*/ 55 h 72"/>
                <a:gd name="T14" fmla="*/ 36 w 72"/>
                <a:gd name="T15" fmla="*/ 55 h 72"/>
                <a:gd name="T16" fmla="*/ 36 w 72"/>
                <a:gd name="T17" fmla="*/ 72 h 72"/>
                <a:gd name="T18" fmla="*/ 36 w 72"/>
                <a:gd name="T19" fmla="*/ 72 h 72"/>
                <a:gd name="T20" fmla="*/ 72 w 72"/>
                <a:gd name="T21" fmla="*/ 36 h 72"/>
                <a:gd name="T22" fmla="*/ 36 w 72"/>
                <a:gd name="T23" fmla="*/ 0 h 72"/>
                <a:gd name="T24" fmla="*/ 36 w 72"/>
                <a:gd name="T25" fmla="*/ 0 h 72"/>
                <a:gd name="T26" fmla="*/ 0 w 72"/>
                <a:gd name="T27" fmla="*/ 36 h 72"/>
                <a:gd name="T28" fmla="*/ 36 w 72"/>
                <a:gd name="T29" fmla="*/ 72 h 72"/>
                <a:gd name="T30" fmla="*/ 36 w 72"/>
                <a:gd name="T31" fmla="*/ 55 h 72"/>
                <a:gd name="T32" fmla="*/ 16 w 72"/>
                <a:gd name="T33" fmla="*/ 36 h 72"/>
                <a:gd name="T34" fmla="*/ 36 w 72"/>
                <a:gd name="T35" fmla="*/ 16 h 72"/>
                <a:gd name="T36" fmla="*/ 36 w 72"/>
                <a:gd name="T3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46" y="16"/>
                    <a:pt x="55" y="25"/>
                    <a:pt x="55" y="36"/>
                  </a:cubicBezTo>
                  <a:cubicBezTo>
                    <a:pt x="55" y="46"/>
                    <a:pt x="4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lose/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25" y="55"/>
                    <a:pt x="16" y="46"/>
                    <a:pt x="16" y="36"/>
                  </a:cubicBezTo>
                  <a:cubicBezTo>
                    <a:pt x="16" y="25"/>
                    <a:pt x="25" y="16"/>
                    <a:pt x="36" y="16"/>
                  </a:cubicBez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4" name="Freeform 315"/>
            <p:cNvSpPr>
              <a:spLocks/>
            </p:cNvSpPr>
            <p:nvPr/>
          </p:nvSpPr>
          <p:spPr bwMode="auto">
            <a:xfrm>
              <a:off x="-6310313" y="4148137"/>
              <a:ext cx="319087" cy="117475"/>
            </a:xfrm>
            <a:custGeom>
              <a:avLst/>
              <a:gdLst>
                <a:gd name="T0" fmla="*/ 43 w 85"/>
                <a:gd name="T1" fmla="*/ 0 h 31"/>
                <a:gd name="T2" fmla="*/ 2 w 85"/>
                <a:gd name="T3" fmla="*/ 22 h 31"/>
                <a:gd name="T4" fmla="*/ 3 w 85"/>
                <a:gd name="T5" fmla="*/ 29 h 31"/>
                <a:gd name="T6" fmla="*/ 6 w 85"/>
                <a:gd name="T7" fmla="*/ 30 h 31"/>
                <a:gd name="T8" fmla="*/ 11 w 85"/>
                <a:gd name="T9" fmla="*/ 28 h 31"/>
                <a:gd name="T10" fmla="*/ 43 w 85"/>
                <a:gd name="T11" fmla="*/ 11 h 31"/>
                <a:gd name="T12" fmla="*/ 74 w 85"/>
                <a:gd name="T13" fmla="*/ 28 h 31"/>
                <a:gd name="T14" fmla="*/ 82 w 85"/>
                <a:gd name="T15" fmla="*/ 29 h 31"/>
                <a:gd name="T16" fmla="*/ 84 w 85"/>
                <a:gd name="T17" fmla="*/ 22 h 31"/>
                <a:gd name="T18" fmla="*/ 43 w 85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31">
                  <a:moveTo>
                    <a:pt x="43" y="0"/>
                  </a:moveTo>
                  <a:cubicBezTo>
                    <a:pt x="26" y="0"/>
                    <a:pt x="11" y="8"/>
                    <a:pt x="2" y="22"/>
                  </a:cubicBezTo>
                  <a:cubicBezTo>
                    <a:pt x="0" y="24"/>
                    <a:pt x="1" y="28"/>
                    <a:pt x="3" y="29"/>
                  </a:cubicBezTo>
                  <a:cubicBezTo>
                    <a:pt x="4" y="30"/>
                    <a:pt x="5" y="30"/>
                    <a:pt x="6" y="30"/>
                  </a:cubicBezTo>
                  <a:cubicBezTo>
                    <a:pt x="8" y="30"/>
                    <a:pt x="10" y="30"/>
                    <a:pt x="11" y="28"/>
                  </a:cubicBezTo>
                  <a:cubicBezTo>
                    <a:pt x="18" y="17"/>
                    <a:pt x="30" y="11"/>
                    <a:pt x="43" y="11"/>
                  </a:cubicBezTo>
                  <a:cubicBezTo>
                    <a:pt x="55" y="11"/>
                    <a:pt x="67" y="17"/>
                    <a:pt x="74" y="28"/>
                  </a:cubicBezTo>
                  <a:cubicBezTo>
                    <a:pt x="76" y="30"/>
                    <a:pt x="80" y="31"/>
                    <a:pt x="82" y="29"/>
                  </a:cubicBezTo>
                  <a:cubicBezTo>
                    <a:pt x="85" y="28"/>
                    <a:pt x="85" y="24"/>
                    <a:pt x="84" y="22"/>
                  </a:cubicBezTo>
                  <a:cubicBezTo>
                    <a:pt x="74" y="8"/>
                    <a:pt x="59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5" name="Freeform 316"/>
            <p:cNvSpPr>
              <a:spLocks/>
            </p:cNvSpPr>
            <p:nvPr/>
          </p:nvSpPr>
          <p:spPr bwMode="auto">
            <a:xfrm>
              <a:off x="-6546850" y="3919537"/>
              <a:ext cx="473075" cy="552450"/>
            </a:xfrm>
            <a:custGeom>
              <a:avLst/>
              <a:gdLst>
                <a:gd name="T0" fmla="*/ 84 w 126"/>
                <a:gd name="T1" fmla="*/ 54 h 147"/>
                <a:gd name="T2" fmla="*/ 88 w 126"/>
                <a:gd name="T3" fmla="*/ 54 h 147"/>
                <a:gd name="T4" fmla="*/ 120 w 126"/>
                <a:gd name="T5" fmla="*/ 40 h 147"/>
                <a:gd name="T6" fmla="*/ 124 w 126"/>
                <a:gd name="T7" fmla="*/ 30 h 147"/>
                <a:gd name="T8" fmla="*/ 113 w 126"/>
                <a:gd name="T9" fmla="*/ 26 h 147"/>
                <a:gd name="T10" fmla="*/ 92 w 126"/>
                <a:gd name="T11" fmla="*/ 36 h 147"/>
                <a:gd name="T12" fmla="*/ 89 w 126"/>
                <a:gd name="T13" fmla="*/ 36 h 147"/>
                <a:gd name="T14" fmla="*/ 53 w 126"/>
                <a:gd name="T15" fmla="*/ 1 h 147"/>
                <a:gd name="T16" fmla="*/ 50 w 126"/>
                <a:gd name="T17" fmla="*/ 1 h 147"/>
                <a:gd name="T18" fmla="*/ 1 w 126"/>
                <a:gd name="T19" fmla="*/ 50 h 147"/>
                <a:gd name="T20" fmla="*/ 1 w 126"/>
                <a:gd name="T21" fmla="*/ 53 h 147"/>
                <a:gd name="T22" fmla="*/ 34 w 126"/>
                <a:gd name="T23" fmla="*/ 82 h 147"/>
                <a:gd name="T24" fmla="*/ 35 w 126"/>
                <a:gd name="T25" fmla="*/ 86 h 147"/>
                <a:gd name="T26" fmla="*/ 18 w 126"/>
                <a:gd name="T27" fmla="*/ 123 h 147"/>
                <a:gd name="T28" fmla="*/ 19 w 126"/>
                <a:gd name="T29" fmla="*/ 127 h 147"/>
                <a:gd name="T30" fmla="*/ 30 w 126"/>
                <a:gd name="T31" fmla="*/ 143 h 147"/>
                <a:gd name="T32" fmla="*/ 38 w 126"/>
                <a:gd name="T33" fmla="*/ 147 h 147"/>
                <a:gd name="T34" fmla="*/ 45 w 126"/>
                <a:gd name="T35" fmla="*/ 145 h 147"/>
                <a:gd name="T36" fmla="*/ 47 w 126"/>
                <a:gd name="T37" fmla="*/ 130 h 147"/>
                <a:gd name="T38" fmla="*/ 43 w 126"/>
                <a:gd name="T39" fmla="*/ 125 h 147"/>
                <a:gd name="T40" fmla="*/ 42 w 126"/>
                <a:gd name="T41" fmla="*/ 120 h 147"/>
                <a:gd name="T42" fmla="*/ 59 w 126"/>
                <a:gd name="T43" fmla="*/ 81 h 147"/>
                <a:gd name="T44" fmla="*/ 59 w 126"/>
                <a:gd name="T45" fmla="*/ 77 h 147"/>
                <a:gd name="T46" fmla="*/ 40 w 126"/>
                <a:gd name="T47" fmla="*/ 59 h 147"/>
                <a:gd name="T48" fmla="*/ 40 w 126"/>
                <a:gd name="T49" fmla="*/ 55 h 147"/>
                <a:gd name="T50" fmla="*/ 61 w 126"/>
                <a:gd name="T51" fmla="*/ 35 h 147"/>
                <a:gd name="T52" fmla="*/ 65 w 126"/>
                <a:gd name="T53" fmla="*/ 35 h 147"/>
                <a:gd name="T54" fmla="*/ 84 w 126"/>
                <a:gd name="T55" fmla="*/ 5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6" h="147">
                  <a:moveTo>
                    <a:pt x="84" y="54"/>
                  </a:moveTo>
                  <a:cubicBezTo>
                    <a:pt x="85" y="55"/>
                    <a:pt x="87" y="55"/>
                    <a:pt x="88" y="54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4" y="38"/>
                    <a:pt x="126" y="34"/>
                    <a:pt x="124" y="30"/>
                  </a:cubicBezTo>
                  <a:cubicBezTo>
                    <a:pt x="122" y="26"/>
                    <a:pt x="117" y="24"/>
                    <a:pt x="113" y="26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1" y="37"/>
                    <a:pt x="89" y="37"/>
                    <a:pt x="89" y="36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0"/>
                    <a:pt x="51" y="0"/>
                    <a:pt x="50" y="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1"/>
                    <a:pt x="0" y="52"/>
                    <a:pt x="1" y="53"/>
                  </a:cubicBezTo>
                  <a:cubicBezTo>
                    <a:pt x="7" y="59"/>
                    <a:pt x="27" y="76"/>
                    <a:pt x="34" y="82"/>
                  </a:cubicBezTo>
                  <a:cubicBezTo>
                    <a:pt x="35" y="83"/>
                    <a:pt x="36" y="85"/>
                    <a:pt x="35" y="86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18" y="124"/>
                    <a:pt x="18" y="126"/>
                    <a:pt x="19" y="127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2" y="145"/>
                    <a:pt x="35" y="147"/>
                    <a:pt x="38" y="147"/>
                  </a:cubicBezTo>
                  <a:cubicBezTo>
                    <a:pt x="40" y="147"/>
                    <a:pt x="42" y="146"/>
                    <a:pt x="45" y="145"/>
                  </a:cubicBezTo>
                  <a:cubicBezTo>
                    <a:pt x="49" y="141"/>
                    <a:pt x="50" y="135"/>
                    <a:pt x="47" y="130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2" y="124"/>
                    <a:pt x="42" y="122"/>
                    <a:pt x="42" y="120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60" y="79"/>
                    <a:pt x="60" y="78"/>
                    <a:pt x="59" y="77"/>
                  </a:cubicBezTo>
                  <a:cubicBezTo>
                    <a:pt x="55" y="73"/>
                    <a:pt x="45" y="63"/>
                    <a:pt x="40" y="59"/>
                  </a:cubicBezTo>
                  <a:cubicBezTo>
                    <a:pt x="39" y="58"/>
                    <a:pt x="39" y="56"/>
                    <a:pt x="40" y="5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4"/>
                    <a:pt x="64" y="34"/>
                    <a:pt x="65" y="35"/>
                  </a:cubicBezTo>
                  <a:lnTo>
                    <a:pt x="8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6" name="Freeform 317"/>
            <p:cNvSpPr>
              <a:spLocks/>
            </p:cNvSpPr>
            <p:nvPr/>
          </p:nvSpPr>
          <p:spPr bwMode="auto">
            <a:xfrm>
              <a:off x="-2870200" y="4178300"/>
              <a:ext cx="374650" cy="233363"/>
            </a:xfrm>
            <a:custGeom>
              <a:avLst/>
              <a:gdLst>
                <a:gd name="T0" fmla="*/ 100 w 100"/>
                <a:gd name="T1" fmla="*/ 62 h 62"/>
                <a:gd name="T2" fmla="*/ 100 w 100"/>
                <a:gd name="T3" fmla="*/ 19 h 62"/>
                <a:gd name="T4" fmla="*/ 81 w 100"/>
                <a:gd name="T5" fmla="*/ 0 h 62"/>
                <a:gd name="T6" fmla="*/ 19 w 100"/>
                <a:gd name="T7" fmla="*/ 0 h 62"/>
                <a:gd name="T8" fmla="*/ 0 w 100"/>
                <a:gd name="T9" fmla="*/ 19 h 62"/>
                <a:gd name="T10" fmla="*/ 0 w 100"/>
                <a:gd name="T11" fmla="*/ 43 h 62"/>
                <a:gd name="T12" fmla="*/ 15 w 100"/>
                <a:gd name="T13" fmla="*/ 43 h 62"/>
                <a:gd name="T14" fmla="*/ 15 w 100"/>
                <a:gd name="T15" fmla="*/ 19 h 62"/>
                <a:gd name="T16" fmla="*/ 19 w 100"/>
                <a:gd name="T17" fmla="*/ 15 h 62"/>
                <a:gd name="T18" fmla="*/ 81 w 100"/>
                <a:gd name="T19" fmla="*/ 15 h 62"/>
                <a:gd name="T20" fmla="*/ 85 w 100"/>
                <a:gd name="T21" fmla="*/ 19 h 62"/>
                <a:gd name="T22" fmla="*/ 85 w 100"/>
                <a:gd name="T23" fmla="*/ 62 h 62"/>
                <a:gd name="T24" fmla="*/ 100 w 100"/>
                <a:gd name="T2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62">
                  <a:moveTo>
                    <a:pt x="100" y="62"/>
                  </a:moveTo>
                  <a:cubicBezTo>
                    <a:pt x="100" y="19"/>
                    <a:pt x="100" y="19"/>
                    <a:pt x="100" y="19"/>
                  </a:cubicBezTo>
                  <a:cubicBezTo>
                    <a:pt x="100" y="9"/>
                    <a:pt x="92" y="0"/>
                    <a:pt x="8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6" y="15"/>
                    <a:pt x="19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4" y="15"/>
                    <a:pt x="85" y="17"/>
                    <a:pt x="85" y="19"/>
                  </a:cubicBezTo>
                  <a:cubicBezTo>
                    <a:pt x="85" y="62"/>
                    <a:pt x="85" y="62"/>
                    <a:pt x="85" y="62"/>
                  </a:cubicBezTo>
                  <a:lnTo>
                    <a:pt x="100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7" name="Freeform 318"/>
            <p:cNvSpPr>
              <a:spLocks noEditPoints="1"/>
            </p:cNvSpPr>
            <p:nvPr/>
          </p:nvSpPr>
          <p:spPr bwMode="auto">
            <a:xfrm>
              <a:off x="-2922588" y="4425950"/>
              <a:ext cx="476250" cy="271463"/>
            </a:xfrm>
            <a:custGeom>
              <a:avLst/>
              <a:gdLst>
                <a:gd name="T0" fmla="*/ 99 w 127"/>
                <a:gd name="T1" fmla="*/ 0 h 72"/>
                <a:gd name="T2" fmla="*/ 64 w 127"/>
                <a:gd name="T3" fmla="*/ 0 h 72"/>
                <a:gd name="T4" fmla="*/ 64 w 127"/>
                <a:gd name="T5" fmla="*/ 20 h 72"/>
                <a:gd name="T6" fmla="*/ 75 w 127"/>
                <a:gd name="T7" fmla="*/ 31 h 72"/>
                <a:gd name="T8" fmla="*/ 68 w 127"/>
                <a:gd name="T9" fmla="*/ 41 h 72"/>
                <a:gd name="T10" fmla="*/ 68 w 127"/>
                <a:gd name="T11" fmla="*/ 41 h 72"/>
                <a:gd name="T12" fmla="*/ 68 w 127"/>
                <a:gd name="T13" fmla="*/ 59 h 72"/>
                <a:gd name="T14" fmla="*/ 64 w 127"/>
                <a:gd name="T15" fmla="*/ 59 h 72"/>
                <a:gd name="T16" fmla="*/ 64 w 127"/>
                <a:gd name="T17" fmla="*/ 72 h 72"/>
                <a:gd name="T18" fmla="*/ 127 w 127"/>
                <a:gd name="T19" fmla="*/ 72 h 72"/>
                <a:gd name="T20" fmla="*/ 127 w 127"/>
                <a:gd name="T21" fmla="*/ 0 h 72"/>
                <a:gd name="T22" fmla="*/ 114 w 127"/>
                <a:gd name="T23" fmla="*/ 0 h 72"/>
                <a:gd name="T24" fmla="*/ 99 w 127"/>
                <a:gd name="T25" fmla="*/ 0 h 72"/>
                <a:gd name="T26" fmla="*/ 64 w 127"/>
                <a:gd name="T27" fmla="*/ 0 h 72"/>
                <a:gd name="T28" fmla="*/ 0 w 127"/>
                <a:gd name="T29" fmla="*/ 0 h 72"/>
                <a:gd name="T30" fmla="*/ 0 w 127"/>
                <a:gd name="T31" fmla="*/ 72 h 72"/>
                <a:gd name="T32" fmla="*/ 64 w 127"/>
                <a:gd name="T33" fmla="*/ 72 h 72"/>
                <a:gd name="T34" fmla="*/ 64 w 127"/>
                <a:gd name="T35" fmla="*/ 59 h 72"/>
                <a:gd name="T36" fmla="*/ 59 w 127"/>
                <a:gd name="T37" fmla="*/ 59 h 72"/>
                <a:gd name="T38" fmla="*/ 59 w 127"/>
                <a:gd name="T39" fmla="*/ 41 h 72"/>
                <a:gd name="T40" fmla="*/ 52 w 127"/>
                <a:gd name="T41" fmla="*/ 31 h 72"/>
                <a:gd name="T42" fmla="*/ 64 w 127"/>
                <a:gd name="T43" fmla="*/ 20 h 72"/>
                <a:gd name="T44" fmla="*/ 64 w 127"/>
                <a:gd name="T45" fmla="*/ 20 h 72"/>
                <a:gd name="T46" fmla="*/ 64 w 127"/>
                <a:gd name="T4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72">
                  <a:moveTo>
                    <a:pt x="99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70" y="20"/>
                    <a:pt x="75" y="25"/>
                    <a:pt x="75" y="31"/>
                  </a:cubicBezTo>
                  <a:cubicBezTo>
                    <a:pt x="75" y="36"/>
                    <a:pt x="72" y="40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14" y="0"/>
                    <a:pt x="114" y="0"/>
                    <a:pt x="114" y="0"/>
                  </a:cubicBezTo>
                  <a:lnTo>
                    <a:pt x="99" y="0"/>
                  </a:lnTo>
                  <a:close/>
                  <a:moveTo>
                    <a:pt x="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5" y="40"/>
                    <a:pt x="52" y="36"/>
                    <a:pt x="52" y="31"/>
                  </a:cubicBezTo>
                  <a:cubicBezTo>
                    <a:pt x="52" y="25"/>
                    <a:pt x="57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8" name="Freeform 319"/>
            <p:cNvSpPr>
              <a:spLocks/>
            </p:cNvSpPr>
            <p:nvPr/>
          </p:nvSpPr>
          <p:spPr bwMode="auto">
            <a:xfrm>
              <a:off x="-7085012" y="3255962"/>
              <a:ext cx="687387" cy="644525"/>
            </a:xfrm>
            <a:custGeom>
              <a:avLst/>
              <a:gdLst>
                <a:gd name="T0" fmla="*/ 26 w 183"/>
                <a:gd name="T1" fmla="*/ 139 h 172"/>
                <a:gd name="T2" fmla="*/ 76 w 183"/>
                <a:gd name="T3" fmla="*/ 113 h 172"/>
                <a:gd name="T4" fmla="*/ 85 w 183"/>
                <a:gd name="T5" fmla="*/ 111 h 172"/>
                <a:gd name="T6" fmla="*/ 86 w 183"/>
                <a:gd name="T7" fmla="*/ 121 h 172"/>
                <a:gd name="T8" fmla="*/ 85 w 183"/>
                <a:gd name="T9" fmla="*/ 142 h 172"/>
                <a:gd name="T10" fmla="*/ 84 w 183"/>
                <a:gd name="T11" fmla="*/ 172 h 172"/>
                <a:gd name="T12" fmla="*/ 99 w 183"/>
                <a:gd name="T13" fmla="*/ 172 h 172"/>
                <a:gd name="T14" fmla="*/ 98 w 183"/>
                <a:gd name="T15" fmla="*/ 142 h 172"/>
                <a:gd name="T16" fmla="*/ 97 w 183"/>
                <a:gd name="T17" fmla="*/ 121 h 172"/>
                <a:gd name="T18" fmla="*/ 97 w 183"/>
                <a:gd name="T19" fmla="*/ 111 h 172"/>
                <a:gd name="T20" fmla="*/ 106 w 183"/>
                <a:gd name="T21" fmla="*/ 113 h 172"/>
                <a:gd name="T22" fmla="*/ 156 w 183"/>
                <a:gd name="T23" fmla="*/ 139 h 172"/>
                <a:gd name="T24" fmla="*/ 176 w 183"/>
                <a:gd name="T25" fmla="*/ 119 h 172"/>
                <a:gd name="T26" fmla="*/ 164 w 183"/>
                <a:gd name="T27" fmla="*/ 56 h 172"/>
                <a:gd name="T28" fmla="*/ 102 w 183"/>
                <a:gd name="T29" fmla="*/ 96 h 172"/>
                <a:gd name="T30" fmla="*/ 99 w 183"/>
                <a:gd name="T31" fmla="*/ 90 h 172"/>
                <a:gd name="T32" fmla="*/ 110 w 183"/>
                <a:gd name="T33" fmla="*/ 69 h 172"/>
                <a:gd name="T34" fmla="*/ 131 w 183"/>
                <a:gd name="T35" fmla="*/ 21 h 172"/>
                <a:gd name="T36" fmla="*/ 91 w 183"/>
                <a:gd name="T37" fmla="*/ 1 h 172"/>
                <a:gd name="T38" fmla="*/ 52 w 183"/>
                <a:gd name="T39" fmla="*/ 21 h 172"/>
                <a:gd name="T40" fmla="*/ 72 w 183"/>
                <a:gd name="T41" fmla="*/ 69 h 172"/>
                <a:gd name="T42" fmla="*/ 83 w 183"/>
                <a:gd name="T43" fmla="*/ 90 h 172"/>
                <a:gd name="T44" fmla="*/ 81 w 183"/>
                <a:gd name="T45" fmla="*/ 96 h 172"/>
                <a:gd name="T46" fmla="*/ 19 w 183"/>
                <a:gd name="T47" fmla="*/ 56 h 172"/>
                <a:gd name="T48" fmla="*/ 6 w 183"/>
                <a:gd name="T49" fmla="*/ 119 h 172"/>
                <a:gd name="T50" fmla="*/ 26 w 183"/>
                <a:gd name="T51" fmla="*/ 13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3" h="172">
                  <a:moveTo>
                    <a:pt x="26" y="139"/>
                  </a:moveTo>
                  <a:cubicBezTo>
                    <a:pt x="45" y="141"/>
                    <a:pt x="61" y="121"/>
                    <a:pt x="76" y="113"/>
                  </a:cubicBezTo>
                  <a:cubicBezTo>
                    <a:pt x="78" y="112"/>
                    <a:pt x="83" y="109"/>
                    <a:pt x="85" y="111"/>
                  </a:cubicBezTo>
                  <a:cubicBezTo>
                    <a:pt x="87" y="114"/>
                    <a:pt x="86" y="118"/>
                    <a:pt x="86" y="121"/>
                  </a:cubicBezTo>
                  <a:cubicBezTo>
                    <a:pt x="86" y="128"/>
                    <a:pt x="85" y="135"/>
                    <a:pt x="85" y="142"/>
                  </a:cubicBezTo>
                  <a:cubicBezTo>
                    <a:pt x="85" y="150"/>
                    <a:pt x="84" y="164"/>
                    <a:pt x="84" y="172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8" y="164"/>
                    <a:pt x="98" y="150"/>
                    <a:pt x="98" y="142"/>
                  </a:cubicBezTo>
                  <a:cubicBezTo>
                    <a:pt x="97" y="135"/>
                    <a:pt x="97" y="128"/>
                    <a:pt x="97" y="121"/>
                  </a:cubicBezTo>
                  <a:cubicBezTo>
                    <a:pt x="97" y="118"/>
                    <a:pt x="96" y="114"/>
                    <a:pt x="97" y="111"/>
                  </a:cubicBezTo>
                  <a:cubicBezTo>
                    <a:pt x="99" y="109"/>
                    <a:pt x="105" y="112"/>
                    <a:pt x="106" y="113"/>
                  </a:cubicBezTo>
                  <a:cubicBezTo>
                    <a:pt x="122" y="121"/>
                    <a:pt x="137" y="141"/>
                    <a:pt x="156" y="139"/>
                  </a:cubicBezTo>
                  <a:cubicBezTo>
                    <a:pt x="167" y="137"/>
                    <a:pt x="173" y="128"/>
                    <a:pt x="176" y="119"/>
                  </a:cubicBezTo>
                  <a:cubicBezTo>
                    <a:pt x="182" y="101"/>
                    <a:pt x="183" y="68"/>
                    <a:pt x="164" y="56"/>
                  </a:cubicBezTo>
                  <a:cubicBezTo>
                    <a:pt x="135" y="39"/>
                    <a:pt x="126" y="94"/>
                    <a:pt x="102" y="96"/>
                  </a:cubicBezTo>
                  <a:cubicBezTo>
                    <a:pt x="97" y="96"/>
                    <a:pt x="98" y="94"/>
                    <a:pt x="99" y="90"/>
                  </a:cubicBezTo>
                  <a:cubicBezTo>
                    <a:pt x="101" y="82"/>
                    <a:pt x="105" y="75"/>
                    <a:pt x="110" y="69"/>
                  </a:cubicBezTo>
                  <a:cubicBezTo>
                    <a:pt x="120" y="56"/>
                    <a:pt x="134" y="39"/>
                    <a:pt x="131" y="21"/>
                  </a:cubicBezTo>
                  <a:cubicBezTo>
                    <a:pt x="128" y="5"/>
                    <a:pt x="109" y="0"/>
                    <a:pt x="91" y="1"/>
                  </a:cubicBezTo>
                  <a:cubicBezTo>
                    <a:pt x="74" y="0"/>
                    <a:pt x="54" y="5"/>
                    <a:pt x="52" y="21"/>
                  </a:cubicBezTo>
                  <a:cubicBezTo>
                    <a:pt x="49" y="39"/>
                    <a:pt x="62" y="56"/>
                    <a:pt x="72" y="69"/>
                  </a:cubicBezTo>
                  <a:cubicBezTo>
                    <a:pt x="77" y="75"/>
                    <a:pt x="81" y="82"/>
                    <a:pt x="83" y="90"/>
                  </a:cubicBezTo>
                  <a:cubicBezTo>
                    <a:pt x="85" y="94"/>
                    <a:pt x="85" y="96"/>
                    <a:pt x="81" y="96"/>
                  </a:cubicBezTo>
                  <a:cubicBezTo>
                    <a:pt x="57" y="94"/>
                    <a:pt x="47" y="39"/>
                    <a:pt x="19" y="56"/>
                  </a:cubicBezTo>
                  <a:cubicBezTo>
                    <a:pt x="0" y="68"/>
                    <a:pt x="0" y="101"/>
                    <a:pt x="6" y="119"/>
                  </a:cubicBezTo>
                  <a:cubicBezTo>
                    <a:pt x="9" y="128"/>
                    <a:pt x="16" y="137"/>
                    <a:pt x="26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9" name="Freeform 320"/>
            <p:cNvSpPr>
              <a:spLocks/>
            </p:cNvSpPr>
            <p:nvPr/>
          </p:nvSpPr>
          <p:spPr bwMode="auto">
            <a:xfrm>
              <a:off x="-4222750" y="-420688"/>
              <a:ext cx="492125" cy="525463"/>
            </a:xfrm>
            <a:custGeom>
              <a:avLst/>
              <a:gdLst>
                <a:gd name="T0" fmla="*/ 108 w 131"/>
                <a:gd name="T1" fmla="*/ 96 h 140"/>
                <a:gd name="T2" fmla="*/ 118 w 131"/>
                <a:gd name="T3" fmla="*/ 91 h 140"/>
                <a:gd name="T4" fmla="*/ 129 w 131"/>
                <a:gd name="T5" fmla="*/ 87 h 140"/>
                <a:gd name="T6" fmla="*/ 130 w 131"/>
                <a:gd name="T7" fmla="*/ 70 h 140"/>
                <a:gd name="T8" fmla="*/ 127 w 131"/>
                <a:gd name="T9" fmla="*/ 41 h 140"/>
                <a:gd name="T10" fmla="*/ 98 w 131"/>
                <a:gd name="T11" fmla="*/ 66 h 140"/>
                <a:gd name="T12" fmla="*/ 88 w 131"/>
                <a:gd name="T13" fmla="*/ 76 h 140"/>
                <a:gd name="T14" fmla="*/ 88 w 131"/>
                <a:gd name="T15" fmla="*/ 65 h 140"/>
                <a:gd name="T16" fmla="*/ 98 w 131"/>
                <a:gd name="T17" fmla="*/ 46 h 140"/>
                <a:gd name="T18" fmla="*/ 89 w 131"/>
                <a:gd name="T19" fmla="*/ 28 h 140"/>
                <a:gd name="T20" fmla="*/ 66 w 131"/>
                <a:gd name="T21" fmla="*/ 1 h 140"/>
                <a:gd name="T22" fmla="*/ 66 w 131"/>
                <a:gd name="T23" fmla="*/ 0 h 140"/>
                <a:gd name="T24" fmla="*/ 65 w 131"/>
                <a:gd name="T25" fmla="*/ 0 h 140"/>
                <a:gd name="T26" fmla="*/ 65 w 131"/>
                <a:gd name="T27" fmla="*/ 0 h 140"/>
                <a:gd name="T28" fmla="*/ 65 w 131"/>
                <a:gd name="T29" fmla="*/ 1 h 140"/>
                <a:gd name="T30" fmla="*/ 42 w 131"/>
                <a:gd name="T31" fmla="*/ 28 h 140"/>
                <a:gd name="T32" fmla="*/ 33 w 131"/>
                <a:gd name="T33" fmla="*/ 46 h 140"/>
                <a:gd name="T34" fmla="*/ 43 w 131"/>
                <a:gd name="T35" fmla="*/ 65 h 140"/>
                <a:gd name="T36" fmla="*/ 43 w 131"/>
                <a:gd name="T37" fmla="*/ 76 h 140"/>
                <a:gd name="T38" fmla="*/ 33 w 131"/>
                <a:gd name="T39" fmla="*/ 66 h 140"/>
                <a:gd name="T40" fmla="*/ 4 w 131"/>
                <a:gd name="T41" fmla="*/ 41 h 140"/>
                <a:gd name="T42" fmla="*/ 1 w 131"/>
                <a:gd name="T43" fmla="*/ 70 h 140"/>
                <a:gd name="T44" fmla="*/ 2 w 131"/>
                <a:gd name="T45" fmla="*/ 87 h 140"/>
                <a:gd name="T46" fmla="*/ 13 w 131"/>
                <a:gd name="T47" fmla="*/ 91 h 140"/>
                <a:gd name="T48" fmla="*/ 23 w 131"/>
                <a:gd name="T49" fmla="*/ 96 h 140"/>
                <a:gd name="T50" fmla="*/ 21 w 131"/>
                <a:gd name="T51" fmla="*/ 103 h 140"/>
                <a:gd name="T52" fmla="*/ 1 w 131"/>
                <a:gd name="T53" fmla="*/ 96 h 140"/>
                <a:gd name="T54" fmla="*/ 30 w 131"/>
                <a:gd name="T55" fmla="*/ 137 h 140"/>
                <a:gd name="T56" fmla="*/ 44 w 131"/>
                <a:gd name="T57" fmla="*/ 135 h 140"/>
                <a:gd name="T58" fmla="*/ 58 w 131"/>
                <a:gd name="T59" fmla="*/ 126 h 140"/>
                <a:gd name="T60" fmla="*/ 62 w 131"/>
                <a:gd name="T61" fmla="*/ 124 h 140"/>
                <a:gd name="T62" fmla="*/ 62 w 131"/>
                <a:gd name="T63" fmla="*/ 118 h 140"/>
                <a:gd name="T64" fmla="*/ 65 w 131"/>
                <a:gd name="T65" fmla="*/ 62 h 140"/>
                <a:gd name="T66" fmla="*/ 69 w 131"/>
                <a:gd name="T67" fmla="*/ 118 h 140"/>
                <a:gd name="T68" fmla="*/ 69 w 131"/>
                <a:gd name="T69" fmla="*/ 124 h 140"/>
                <a:gd name="T70" fmla="*/ 73 w 131"/>
                <a:gd name="T71" fmla="*/ 126 h 140"/>
                <a:gd name="T72" fmla="*/ 87 w 131"/>
                <a:gd name="T73" fmla="*/ 135 h 140"/>
                <a:gd name="T74" fmla="*/ 101 w 131"/>
                <a:gd name="T75" fmla="*/ 137 h 140"/>
                <a:gd name="T76" fmla="*/ 130 w 131"/>
                <a:gd name="T77" fmla="*/ 96 h 140"/>
                <a:gd name="T78" fmla="*/ 110 w 131"/>
                <a:gd name="T79" fmla="*/ 103 h 140"/>
                <a:gd name="T80" fmla="*/ 108 w 131"/>
                <a:gd name="T81" fmla="*/ 9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1" h="140">
                  <a:moveTo>
                    <a:pt x="108" y="96"/>
                  </a:moveTo>
                  <a:cubicBezTo>
                    <a:pt x="111" y="94"/>
                    <a:pt x="114" y="93"/>
                    <a:pt x="118" y="91"/>
                  </a:cubicBezTo>
                  <a:cubicBezTo>
                    <a:pt x="121" y="90"/>
                    <a:pt x="125" y="89"/>
                    <a:pt x="129" y="87"/>
                  </a:cubicBezTo>
                  <a:cubicBezTo>
                    <a:pt x="130" y="81"/>
                    <a:pt x="131" y="76"/>
                    <a:pt x="130" y="70"/>
                  </a:cubicBezTo>
                  <a:cubicBezTo>
                    <a:pt x="129" y="60"/>
                    <a:pt x="127" y="51"/>
                    <a:pt x="127" y="41"/>
                  </a:cubicBezTo>
                  <a:cubicBezTo>
                    <a:pt x="115" y="48"/>
                    <a:pt x="101" y="52"/>
                    <a:pt x="98" y="66"/>
                  </a:cubicBezTo>
                  <a:cubicBezTo>
                    <a:pt x="97" y="69"/>
                    <a:pt x="93" y="79"/>
                    <a:pt x="88" y="76"/>
                  </a:cubicBezTo>
                  <a:cubicBezTo>
                    <a:pt x="84" y="73"/>
                    <a:pt x="86" y="68"/>
                    <a:pt x="88" y="65"/>
                  </a:cubicBezTo>
                  <a:cubicBezTo>
                    <a:pt x="92" y="59"/>
                    <a:pt x="98" y="54"/>
                    <a:pt x="98" y="46"/>
                  </a:cubicBezTo>
                  <a:cubicBezTo>
                    <a:pt x="98" y="39"/>
                    <a:pt x="93" y="33"/>
                    <a:pt x="89" y="28"/>
                  </a:cubicBezTo>
                  <a:cubicBezTo>
                    <a:pt x="82" y="19"/>
                    <a:pt x="73" y="11"/>
                    <a:pt x="66" y="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58" y="11"/>
                    <a:pt x="49" y="19"/>
                    <a:pt x="42" y="28"/>
                  </a:cubicBezTo>
                  <a:cubicBezTo>
                    <a:pt x="38" y="33"/>
                    <a:pt x="33" y="39"/>
                    <a:pt x="33" y="46"/>
                  </a:cubicBezTo>
                  <a:cubicBezTo>
                    <a:pt x="33" y="54"/>
                    <a:pt x="39" y="59"/>
                    <a:pt x="43" y="65"/>
                  </a:cubicBezTo>
                  <a:cubicBezTo>
                    <a:pt x="45" y="68"/>
                    <a:pt x="47" y="73"/>
                    <a:pt x="43" y="76"/>
                  </a:cubicBezTo>
                  <a:cubicBezTo>
                    <a:pt x="38" y="79"/>
                    <a:pt x="34" y="69"/>
                    <a:pt x="33" y="66"/>
                  </a:cubicBezTo>
                  <a:cubicBezTo>
                    <a:pt x="30" y="52"/>
                    <a:pt x="16" y="48"/>
                    <a:pt x="4" y="41"/>
                  </a:cubicBezTo>
                  <a:cubicBezTo>
                    <a:pt x="4" y="51"/>
                    <a:pt x="2" y="60"/>
                    <a:pt x="1" y="70"/>
                  </a:cubicBezTo>
                  <a:cubicBezTo>
                    <a:pt x="0" y="76"/>
                    <a:pt x="1" y="81"/>
                    <a:pt x="2" y="87"/>
                  </a:cubicBezTo>
                  <a:cubicBezTo>
                    <a:pt x="6" y="89"/>
                    <a:pt x="10" y="90"/>
                    <a:pt x="13" y="91"/>
                  </a:cubicBezTo>
                  <a:cubicBezTo>
                    <a:pt x="17" y="93"/>
                    <a:pt x="20" y="94"/>
                    <a:pt x="23" y="96"/>
                  </a:cubicBezTo>
                  <a:cubicBezTo>
                    <a:pt x="26" y="98"/>
                    <a:pt x="26" y="104"/>
                    <a:pt x="21" y="103"/>
                  </a:cubicBezTo>
                  <a:cubicBezTo>
                    <a:pt x="14" y="102"/>
                    <a:pt x="8" y="95"/>
                    <a:pt x="1" y="96"/>
                  </a:cubicBezTo>
                  <a:cubicBezTo>
                    <a:pt x="4" y="114"/>
                    <a:pt x="13" y="130"/>
                    <a:pt x="30" y="137"/>
                  </a:cubicBezTo>
                  <a:cubicBezTo>
                    <a:pt x="36" y="140"/>
                    <a:pt x="39" y="139"/>
                    <a:pt x="44" y="135"/>
                  </a:cubicBezTo>
                  <a:cubicBezTo>
                    <a:pt x="49" y="131"/>
                    <a:pt x="52" y="127"/>
                    <a:pt x="58" y="126"/>
                  </a:cubicBezTo>
                  <a:cubicBezTo>
                    <a:pt x="60" y="126"/>
                    <a:pt x="62" y="127"/>
                    <a:pt x="62" y="124"/>
                  </a:cubicBezTo>
                  <a:cubicBezTo>
                    <a:pt x="62" y="122"/>
                    <a:pt x="62" y="120"/>
                    <a:pt x="62" y="118"/>
                  </a:cubicBezTo>
                  <a:cubicBezTo>
                    <a:pt x="63" y="97"/>
                    <a:pt x="65" y="84"/>
                    <a:pt x="65" y="62"/>
                  </a:cubicBezTo>
                  <a:cubicBezTo>
                    <a:pt x="66" y="84"/>
                    <a:pt x="68" y="97"/>
                    <a:pt x="69" y="118"/>
                  </a:cubicBezTo>
                  <a:cubicBezTo>
                    <a:pt x="69" y="120"/>
                    <a:pt x="69" y="122"/>
                    <a:pt x="69" y="124"/>
                  </a:cubicBezTo>
                  <a:cubicBezTo>
                    <a:pt x="69" y="127"/>
                    <a:pt x="71" y="126"/>
                    <a:pt x="73" y="126"/>
                  </a:cubicBezTo>
                  <a:cubicBezTo>
                    <a:pt x="79" y="127"/>
                    <a:pt x="82" y="131"/>
                    <a:pt x="87" y="135"/>
                  </a:cubicBezTo>
                  <a:cubicBezTo>
                    <a:pt x="92" y="139"/>
                    <a:pt x="95" y="140"/>
                    <a:pt x="101" y="137"/>
                  </a:cubicBezTo>
                  <a:cubicBezTo>
                    <a:pt x="118" y="130"/>
                    <a:pt x="127" y="114"/>
                    <a:pt x="130" y="96"/>
                  </a:cubicBezTo>
                  <a:cubicBezTo>
                    <a:pt x="123" y="95"/>
                    <a:pt x="117" y="102"/>
                    <a:pt x="110" y="103"/>
                  </a:cubicBezTo>
                  <a:cubicBezTo>
                    <a:pt x="105" y="104"/>
                    <a:pt x="105" y="98"/>
                    <a:pt x="108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0" name="Rectangle 321"/>
            <p:cNvSpPr>
              <a:spLocks noChangeArrowheads="1"/>
            </p:cNvSpPr>
            <p:nvPr/>
          </p:nvSpPr>
          <p:spPr bwMode="auto">
            <a:xfrm>
              <a:off x="-3994150" y="68262"/>
              <a:ext cx="34925" cy="157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1" name="Freeform 322"/>
            <p:cNvSpPr>
              <a:spLocks noEditPoints="1"/>
            </p:cNvSpPr>
            <p:nvPr/>
          </p:nvSpPr>
          <p:spPr bwMode="auto">
            <a:xfrm>
              <a:off x="-3865563" y="8597900"/>
              <a:ext cx="577850" cy="420688"/>
            </a:xfrm>
            <a:custGeom>
              <a:avLst/>
              <a:gdLst>
                <a:gd name="T0" fmla="*/ 103 w 154"/>
                <a:gd name="T1" fmla="*/ 112 h 112"/>
                <a:gd name="T2" fmla="*/ 154 w 154"/>
                <a:gd name="T3" fmla="*/ 112 h 112"/>
                <a:gd name="T4" fmla="*/ 154 w 154"/>
                <a:gd name="T5" fmla="*/ 0 h 112"/>
                <a:gd name="T6" fmla="*/ 103 w 154"/>
                <a:gd name="T7" fmla="*/ 0 h 112"/>
                <a:gd name="T8" fmla="*/ 103 w 154"/>
                <a:gd name="T9" fmla="*/ 47 h 112"/>
                <a:gd name="T10" fmla="*/ 140 w 154"/>
                <a:gd name="T11" fmla="*/ 99 h 112"/>
                <a:gd name="T12" fmla="*/ 103 w 154"/>
                <a:gd name="T13" fmla="*/ 99 h 112"/>
                <a:gd name="T14" fmla="*/ 103 w 154"/>
                <a:gd name="T15" fmla="*/ 112 h 112"/>
                <a:gd name="T16" fmla="*/ 70 w 154"/>
                <a:gd name="T17" fmla="*/ 112 h 112"/>
                <a:gd name="T18" fmla="*/ 103 w 154"/>
                <a:gd name="T19" fmla="*/ 112 h 112"/>
                <a:gd name="T20" fmla="*/ 103 w 154"/>
                <a:gd name="T21" fmla="*/ 99 h 112"/>
                <a:gd name="T22" fmla="*/ 80 w 154"/>
                <a:gd name="T23" fmla="*/ 99 h 112"/>
                <a:gd name="T24" fmla="*/ 78 w 154"/>
                <a:gd name="T25" fmla="*/ 96 h 112"/>
                <a:gd name="T26" fmla="*/ 70 w 154"/>
                <a:gd name="T27" fmla="*/ 85 h 112"/>
                <a:gd name="T28" fmla="*/ 70 w 154"/>
                <a:gd name="T29" fmla="*/ 92 h 112"/>
                <a:gd name="T30" fmla="*/ 75 w 154"/>
                <a:gd name="T31" fmla="*/ 99 h 112"/>
                <a:gd name="T32" fmla="*/ 70 w 154"/>
                <a:gd name="T33" fmla="*/ 99 h 112"/>
                <a:gd name="T34" fmla="*/ 70 w 154"/>
                <a:gd name="T35" fmla="*/ 112 h 112"/>
                <a:gd name="T36" fmla="*/ 103 w 154"/>
                <a:gd name="T37" fmla="*/ 0 h 112"/>
                <a:gd name="T38" fmla="*/ 70 w 154"/>
                <a:gd name="T39" fmla="*/ 0 h 112"/>
                <a:gd name="T40" fmla="*/ 70 w 154"/>
                <a:gd name="T41" fmla="*/ 72 h 112"/>
                <a:gd name="T42" fmla="*/ 95 w 154"/>
                <a:gd name="T43" fmla="*/ 37 h 112"/>
                <a:gd name="T44" fmla="*/ 95 w 154"/>
                <a:gd name="T45" fmla="*/ 37 h 112"/>
                <a:gd name="T46" fmla="*/ 103 w 154"/>
                <a:gd name="T47" fmla="*/ 47 h 112"/>
                <a:gd name="T48" fmla="*/ 103 w 154"/>
                <a:gd name="T49" fmla="*/ 0 h 112"/>
                <a:gd name="T50" fmla="*/ 44 w 154"/>
                <a:gd name="T51" fmla="*/ 112 h 112"/>
                <a:gd name="T52" fmla="*/ 70 w 154"/>
                <a:gd name="T53" fmla="*/ 112 h 112"/>
                <a:gd name="T54" fmla="*/ 70 w 154"/>
                <a:gd name="T55" fmla="*/ 99 h 112"/>
                <a:gd name="T56" fmla="*/ 51 w 154"/>
                <a:gd name="T57" fmla="*/ 99 h 112"/>
                <a:gd name="T58" fmla="*/ 44 w 154"/>
                <a:gd name="T59" fmla="*/ 99 h 112"/>
                <a:gd name="T60" fmla="*/ 44 w 154"/>
                <a:gd name="T61" fmla="*/ 112 h 112"/>
                <a:gd name="T62" fmla="*/ 70 w 154"/>
                <a:gd name="T63" fmla="*/ 0 h 112"/>
                <a:gd name="T64" fmla="*/ 44 w 154"/>
                <a:gd name="T65" fmla="*/ 0 h 112"/>
                <a:gd name="T66" fmla="*/ 44 w 154"/>
                <a:gd name="T67" fmla="*/ 19 h 112"/>
                <a:gd name="T68" fmla="*/ 47 w 154"/>
                <a:gd name="T69" fmla="*/ 27 h 112"/>
                <a:gd name="T70" fmla="*/ 44 w 154"/>
                <a:gd name="T71" fmla="*/ 35 h 112"/>
                <a:gd name="T72" fmla="*/ 44 w 154"/>
                <a:gd name="T73" fmla="*/ 56 h 112"/>
                <a:gd name="T74" fmla="*/ 44 w 154"/>
                <a:gd name="T75" fmla="*/ 56 h 112"/>
                <a:gd name="T76" fmla="*/ 63 w 154"/>
                <a:gd name="T77" fmla="*/ 82 h 112"/>
                <a:gd name="T78" fmla="*/ 70 w 154"/>
                <a:gd name="T79" fmla="*/ 92 h 112"/>
                <a:gd name="T80" fmla="*/ 70 w 154"/>
                <a:gd name="T81" fmla="*/ 85 h 112"/>
                <a:gd name="T82" fmla="*/ 66 w 154"/>
                <a:gd name="T83" fmla="*/ 78 h 112"/>
                <a:gd name="T84" fmla="*/ 70 w 154"/>
                <a:gd name="T85" fmla="*/ 72 h 112"/>
                <a:gd name="T86" fmla="*/ 70 w 154"/>
                <a:gd name="T87" fmla="*/ 0 h 112"/>
                <a:gd name="T88" fmla="*/ 0 w 154"/>
                <a:gd name="T89" fmla="*/ 112 h 112"/>
                <a:gd name="T90" fmla="*/ 44 w 154"/>
                <a:gd name="T91" fmla="*/ 112 h 112"/>
                <a:gd name="T92" fmla="*/ 44 w 154"/>
                <a:gd name="T93" fmla="*/ 99 h 112"/>
                <a:gd name="T94" fmla="*/ 13 w 154"/>
                <a:gd name="T95" fmla="*/ 99 h 112"/>
                <a:gd name="T96" fmla="*/ 13 w 154"/>
                <a:gd name="T97" fmla="*/ 99 h 112"/>
                <a:gd name="T98" fmla="*/ 44 w 154"/>
                <a:gd name="T99" fmla="*/ 56 h 112"/>
                <a:gd name="T100" fmla="*/ 44 w 154"/>
                <a:gd name="T101" fmla="*/ 35 h 112"/>
                <a:gd name="T102" fmla="*/ 35 w 154"/>
                <a:gd name="T103" fmla="*/ 39 h 112"/>
                <a:gd name="T104" fmla="*/ 22 w 154"/>
                <a:gd name="T105" fmla="*/ 27 h 112"/>
                <a:gd name="T106" fmla="*/ 35 w 154"/>
                <a:gd name="T107" fmla="*/ 15 h 112"/>
                <a:gd name="T108" fmla="*/ 35 w 154"/>
                <a:gd name="T109" fmla="*/ 15 h 112"/>
                <a:gd name="T110" fmla="*/ 44 w 154"/>
                <a:gd name="T111" fmla="*/ 19 h 112"/>
                <a:gd name="T112" fmla="*/ 44 w 154"/>
                <a:gd name="T113" fmla="*/ 0 h 112"/>
                <a:gd name="T114" fmla="*/ 0 w 154"/>
                <a:gd name="T115" fmla="*/ 0 h 112"/>
                <a:gd name="T116" fmla="*/ 0 w 154"/>
                <a:gd name="T117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4" h="112">
                  <a:moveTo>
                    <a:pt x="103" y="112"/>
                  </a:moveTo>
                  <a:cubicBezTo>
                    <a:pt x="154" y="112"/>
                    <a:pt x="154" y="112"/>
                    <a:pt x="154" y="112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03" y="99"/>
                    <a:pt x="103" y="99"/>
                    <a:pt x="103" y="99"/>
                  </a:cubicBezTo>
                  <a:lnTo>
                    <a:pt x="103" y="112"/>
                  </a:lnTo>
                  <a:close/>
                  <a:moveTo>
                    <a:pt x="70" y="112"/>
                  </a:moveTo>
                  <a:cubicBezTo>
                    <a:pt x="103" y="112"/>
                    <a:pt x="103" y="112"/>
                    <a:pt x="103" y="112"/>
                  </a:cubicBezTo>
                  <a:cubicBezTo>
                    <a:pt x="103" y="99"/>
                    <a:pt x="103" y="99"/>
                    <a:pt x="103" y="99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70" y="112"/>
                    <a:pt x="70" y="112"/>
                    <a:pt x="70" y="112"/>
                  </a:cubicBezTo>
                  <a:close/>
                  <a:moveTo>
                    <a:pt x="103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103" y="47"/>
                    <a:pt x="103" y="47"/>
                    <a:pt x="103" y="47"/>
                  </a:cubicBezTo>
                  <a:lnTo>
                    <a:pt x="103" y="0"/>
                  </a:lnTo>
                  <a:close/>
                  <a:moveTo>
                    <a:pt x="44" y="112"/>
                  </a:moveTo>
                  <a:cubicBezTo>
                    <a:pt x="70" y="112"/>
                    <a:pt x="70" y="112"/>
                    <a:pt x="70" y="112"/>
                  </a:cubicBezTo>
                  <a:cubicBezTo>
                    <a:pt x="70" y="99"/>
                    <a:pt x="70" y="99"/>
                    <a:pt x="70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44" y="112"/>
                    <a:pt x="44" y="112"/>
                    <a:pt x="44" y="112"/>
                  </a:cubicBezTo>
                  <a:close/>
                  <a:moveTo>
                    <a:pt x="7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21"/>
                    <a:pt x="47" y="24"/>
                    <a:pt x="47" y="27"/>
                  </a:cubicBezTo>
                  <a:cubicBezTo>
                    <a:pt x="47" y="30"/>
                    <a:pt x="46" y="32"/>
                    <a:pt x="44" y="35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63" y="82"/>
                    <a:pt x="63" y="82"/>
                    <a:pt x="63" y="82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70" y="72"/>
                    <a:pt x="70" y="72"/>
                    <a:pt x="70" y="72"/>
                  </a:cubicBezTo>
                  <a:lnTo>
                    <a:pt x="70" y="0"/>
                  </a:lnTo>
                  <a:close/>
                  <a:moveTo>
                    <a:pt x="0" y="112"/>
                  </a:moveTo>
                  <a:cubicBezTo>
                    <a:pt x="44" y="112"/>
                    <a:pt x="44" y="112"/>
                    <a:pt x="44" y="112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2" y="37"/>
                    <a:pt x="38" y="39"/>
                    <a:pt x="35" y="39"/>
                  </a:cubicBezTo>
                  <a:cubicBezTo>
                    <a:pt x="28" y="39"/>
                    <a:pt x="22" y="34"/>
                    <a:pt x="22" y="27"/>
                  </a:cubicBezTo>
                  <a:cubicBezTo>
                    <a:pt x="22" y="20"/>
                    <a:pt x="28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8" y="15"/>
                    <a:pt x="42" y="17"/>
                    <a:pt x="44" y="19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2" name="Freeform 323"/>
            <p:cNvSpPr>
              <a:spLocks noEditPoints="1"/>
            </p:cNvSpPr>
            <p:nvPr/>
          </p:nvSpPr>
          <p:spPr bwMode="auto">
            <a:xfrm>
              <a:off x="-5237163" y="4356100"/>
              <a:ext cx="585787" cy="561975"/>
            </a:xfrm>
            <a:custGeom>
              <a:avLst/>
              <a:gdLst>
                <a:gd name="T0" fmla="*/ 80 w 156"/>
                <a:gd name="T1" fmla="*/ 147 h 150"/>
                <a:gd name="T2" fmla="*/ 107 w 156"/>
                <a:gd name="T3" fmla="*/ 145 h 150"/>
                <a:gd name="T4" fmla="*/ 133 w 156"/>
                <a:gd name="T5" fmla="*/ 104 h 150"/>
                <a:gd name="T6" fmla="*/ 156 w 156"/>
                <a:gd name="T7" fmla="*/ 0 h 150"/>
                <a:gd name="T8" fmla="*/ 80 w 156"/>
                <a:gd name="T9" fmla="*/ 17 h 150"/>
                <a:gd name="T10" fmla="*/ 80 w 156"/>
                <a:gd name="T11" fmla="*/ 32 h 150"/>
                <a:gd name="T12" fmla="*/ 136 w 156"/>
                <a:gd name="T13" fmla="*/ 20 h 150"/>
                <a:gd name="T14" fmla="*/ 119 w 156"/>
                <a:gd name="T15" fmla="*/ 97 h 150"/>
                <a:gd name="T16" fmla="*/ 105 w 156"/>
                <a:gd name="T17" fmla="*/ 127 h 150"/>
                <a:gd name="T18" fmla="*/ 80 w 156"/>
                <a:gd name="T19" fmla="*/ 130 h 150"/>
                <a:gd name="T20" fmla="*/ 80 w 156"/>
                <a:gd name="T21" fmla="*/ 147 h 150"/>
                <a:gd name="T22" fmla="*/ 80 w 156"/>
                <a:gd name="T23" fmla="*/ 111 h 150"/>
                <a:gd name="T24" fmla="*/ 80 w 156"/>
                <a:gd name="T25" fmla="*/ 96 h 150"/>
                <a:gd name="T26" fmla="*/ 107 w 156"/>
                <a:gd name="T27" fmla="*/ 96 h 150"/>
                <a:gd name="T28" fmla="*/ 103 w 156"/>
                <a:gd name="T29" fmla="*/ 109 h 150"/>
                <a:gd name="T30" fmla="*/ 96 w 156"/>
                <a:gd name="T31" fmla="*/ 111 h 150"/>
                <a:gd name="T32" fmla="*/ 80 w 156"/>
                <a:gd name="T33" fmla="*/ 111 h 150"/>
                <a:gd name="T34" fmla="*/ 80 w 156"/>
                <a:gd name="T35" fmla="*/ 86 h 150"/>
                <a:gd name="T36" fmla="*/ 80 w 156"/>
                <a:gd name="T37" fmla="*/ 45 h 150"/>
                <a:gd name="T38" fmla="*/ 88 w 156"/>
                <a:gd name="T39" fmla="*/ 43 h 150"/>
                <a:gd name="T40" fmla="*/ 88 w 156"/>
                <a:gd name="T41" fmla="*/ 58 h 150"/>
                <a:gd name="T42" fmla="*/ 105 w 156"/>
                <a:gd name="T43" fmla="*/ 41 h 150"/>
                <a:gd name="T44" fmla="*/ 121 w 156"/>
                <a:gd name="T45" fmla="*/ 35 h 150"/>
                <a:gd name="T46" fmla="*/ 115 w 156"/>
                <a:gd name="T47" fmla="*/ 51 h 150"/>
                <a:gd name="T48" fmla="*/ 98 w 156"/>
                <a:gd name="T49" fmla="*/ 68 h 150"/>
                <a:gd name="T50" fmla="*/ 113 w 156"/>
                <a:gd name="T51" fmla="*/ 68 h 150"/>
                <a:gd name="T52" fmla="*/ 109 w 156"/>
                <a:gd name="T53" fmla="*/ 83 h 150"/>
                <a:gd name="T54" fmla="*/ 96 w 156"/>
                <a:gd name="T55" fmla="*/ 84 h 150"/>
                <a:gd name="T56" fmla="*/ 82 w 156"/>
                <a:gd name="T57" fmla="*/ 84 h 150"/>
                <a:gd name="T58" fmla="*/ 80 w 156"/>
                <a:gd name="T59" fmla="*/ 86 h 150"/>
                <a:gd name="T60" fmla="*/ 19 w 156"/>
                <a:gd name="T61" fmla="*/ 137 h 150"/>
                <a:gd name="T62" fmla="*/ 24 w 156"/>
                <a:gd name="T63" fmla="*/ 142 h 150"/>
                <a:gd name="T64" fmla="*/ 50 w 156"/>
                <a:gd name="T65" fmla="*/ 116 h 150"/>
                <a:gd name="T66" fmla="*/ 80 w 156"/>
                <a:gd name="T67" fmla="*/ 147 h 150"/>
                <a:gd name="T68" fmla="*/ 80 w 156"/>
                <a:gd name="T69" fmla="*/ 130 h 150"/>
                <a:gd name="T70" fmla="*/ 67 w 156"/>
                <a:gd name="T71" fmla="*/ 111 h 150"/>
                <a:gd name="T72" fmla="*/ 80 w 156"/>
                <a:gd name="T73" fmla="*/ 111 h 150"/>
                <a:gd name="T74" fmla="*/ 80 w 156"/>
                <a:gd name="T75" fmla="*/ 96 h 150"/>
                <a:gd name="T76" fmla="*/ 70 w 156"/>
                <a:gd name="T77" fmla="*/ 96 h 150"/>
                <a:gd name="T78" fmla="*/ 80 w 156"/>
                <a:gd name="T79" fmla="*/ 86 h 150"/>
                <a:gd name="T80" fmla="*/ 80 w 156"/>
                <a:gd name="T81" fmla="*/ 45 h 150"/>
                <a:gd name="T82" fmla="*/ 73 w 156"/>
                <a:gd name="T83" fmla="*/ 47 h 150"/>
                <a:gd name="T84" fmla="*/ 72 w 156"/>
                <a:gd name="T85" fmla="*/ 61 h 150"/>
                <a:gd name="T86" fmla="*/ 72 w 156"/>
                <a:gd name="T87" fmla="*/ 74 h 150"/>
                <a:gd name="T88" fmla="*/ 60 w 156"/>
                <a:gd name="T89" fmla="*/ 86 h 150"/>
                <a:gd name="T90" fmla="*/ 60 w 156"/>
                <a:gd name="T91" fmla="*/ 49 h 150"/>
                <a:gd name="T92" fmla="*/ 47 w 156"/>
                <a:gd name="T93" fmla="*/ 53 h 150"/>
                <a:gd name="T94" fmla="*/ 45 w 156"/>
                <a:gd name="T95" fmla="*/ 60 h 150"/>
                <a:gd name="T96" fmla="*/ 45 w 156"/>
                <a:gd name="T97" fmla="*/ 89 h 150"/>
                <a:gd name="T98" fmla="*/ 29 w 156"/>
                <a:gd name="T99" fmla="*/ 51 h 150"/>
                <a:gd name="T100" fmla="*/ 29 w 156"/>
                <a:gd name="T101" fmla="*/ 51 h 150"/>
                <a:gd name="T102" fmla="*/ 59 w 156"/>
                <a:gd name="T103" fmla="*/ 38 h 150"/>
                <a:gd name="T104" fmla="*/ 80 w 156"/>
                <a:gd name="T105" fmla="*/ 32 h 150"/>
                <a:gd name="T106" fmla="*/ 80 w 156"/>
                <a:gd name="T107" fmla="*/ 17 h 150"/>
                <a:gd name="T108" fmla="*/ 52 w 156"/>
                <a:gd name="T109" fmla="*/ 24 h 150"/>
                <a:gd name="T110" fmla="*/ 11 w 156"/>
                <a:gd name="T111" fmla="*/ 49 h 150"/>
                <a:gd name="T112" fmla="*/ 40 w 156"/>
                <a:gd name="T113" fmla="*/ 106 h 150"/>
                <a:gd name="T114" fmla="*/ 14 w 156"/>
                <a:gd name="T115" fmla="*/ 132 h 150"/>
                <a:gd name="T116" fmla="*/ 19 w 156"/>
                <a:gd name="T117" fmla="*/ 13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" h="150">
                  <a:moveTo>
                    <a:pt x="80" y="147"/>
                  </a:moveTo>
                  <a:cubicBezTo>
                    <a:pt x="88" y="150"/>
                    <a:pt x="98" y="149"/>
                    <a:pt x="107" y="145"/>
                  </a:cubicBezTo>
                  <a:cubicBezTo>
                    <a:pt x="124" y="137"/>
                    <a:pt x="128" y="121"/>
                    <a:pt x="133" y="104"/>
                  </a:cubicBezTo>
                  <a:cubicBezTo>
                    <a:pt x="141" y="70"/>
                    <a:pt x="149" y="35"/>
                    <a:pt x="156" y="0"/>
                  </a:cubicBezTo>
                  <a:cubicBezTo>
                    <a:pt x="130" y="5"/>
                    <a:pt x="105" y="11"/>
                    <a:pt x="80" y="17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99" y="27"/>
                    <a:pt x="118" y="23"/>
                    <a:pt x="136" y="20"/>
                  </a:cubicBezTo>
                  <a:cubicBezTo>
                    <a:pt x="132" y="46"/>
                    <a:pt x="125" y="72"/>
                    <a:pt x="119" y="97"/>
                  </a:cubicBezTo>
                  <a:cubicBezTo>
                    <a:pt x="116" y="108"/>
                    <a:pt x="114" y="120"/>
                    <a:pt x="105" y="127"/>
                  </a:cubicBezTo>
                  <a:cubicBezTo>
                    <a:pt x="97" y="133"/>
                    <a:pt x="88" y="134"/>
                    <a:pt x="80" y="130"/>
                  </a:cubicBezTo>
                  <a:cubicBezTo>
                    <a:pt x="80" y="147"/>
                    <a:pt x="80" y="147"/>
                    <a:pt x="80" y="147"/>
                  </a:cubicBezTo>
                  <a:close/>
                  <a:moveTo>
                    <a:pt x="80" y="111"/>
                  </a:moveTo>
                  <a:cubicBezTo>
                    <a:pt x="80" y="96"/>
                    <a:pt x="80" y="96"/>
                    <a:pt x="80" y="96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6" y="100"/>
                    <a:pt x="104" y="105"/>
                    <a:pt x="103" y="109"/>
                  </a:cubicBezTo>
                  <a:cubicBezTo>
                    <a:pt x="102" y="112"/>
                    <a:pt x="99" y="111"/>
                    <a:pt x="96" y="111"/>
                  </a:cubicBezTo>
                  <a:cubicBezTo>
                    <a:pt x="80" y="111"/>
                    <a:pt x="80" y="111"/>
                    <a:pt x="80" y="111"/>
                  </a:cubicBezTo>
                  <a:close/>
                  <a:moveTo>
                    <a:pt x="80" y="86"/>
                  </a:moveTo>
                  <a:cubicBezTo>
                    <a:pt x="80" y="45"/>
                    <a:pt x="80" y="45"/>
                    <a:pt x="80" y="45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94" y="52"/>
                    <a:pt x="100" y="46"/>
                    <a:pt x="105" y="41"/>
                  </a:cubicBezTo>
                  <a:cubicBezTo>
                    <a:pt x="110" y="36"/>
                    <a:pt x="115" y="36"/>
                    <a:pt x="121" y="35"/>
                  </a:cubicBezTo>
                  <a:cubicBezTo>
                    <a:pt x="120" y="41"/>
                    <a:pt x="120" y="47"/>
                    <a:pt x="115" y="51"/>
                  </a:cubicBezTo>
                  <a:cubicBezTo>
                    <a:pt x="110" y="57"/>
                    <a:pt x="104" y="62"/>
                    <a:pt x="98" y="68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2" y="73"/>
                    <a:pt x="111" y="78"/>
                    <a:pt x="109" y="83"/>
                  </a:cubicBezTo>
                  <a:cubicBezTo>
                    <a:pt x="108" y="85"/>
                    <a:pt x="98" y="84"/>
                    <a:pt x="96" y="84"/>
                  </a:cubicBezTo>
                  <a:cubicBezTo>
                    <a:pt x="93" y="84"/>
                    <a:pt x="84" y="83"/>
                    <a:pt x="82" y="84"/>
                  </a:cubicBezTo>
                  <a:lnTo>
                    <a:pt x="80" y="86"/>
                  </a:lnTo>
                  <a:close/>
                  <a:moveTo>
                    <a:pt x="19" y="137"/>
                  </a:moveTo>
                  <a:cubicBezTo>
                    <a:pt x="24" y="142"/>
                    <a:pt x="24" y="142"/>
                    <a:pt x="24" y="142"/>
                  </a:cubicBezTo>
                  <a:cubicBezTo>
                    <a:pt x="50" y="116"/>
                    <a:pt x="50" y="116"/>
                    <a:pt x="50" y="116"/>
                  </a:cubicBezTo>
                  <a:cubicBezTo>
                    <a:pt x="54" y="131"/>
                    <a:pt x="66" y="143"/>
                    <a:pt x="80" y="147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73" y="127"/>
                    <a:pt x="67" y="120"/>
                    <a:pt x="67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1" y="48"/>
                    <a:pt x="72" y="59"/>
                    <a:pt x="72" y="61"/>
                  </a:cubicBezTo>
                  <a:cubicBezTo>
                    <a:pt x="72" y="63"/>
                    <a:pt x="74" y="72"/>
                    <a:pt x="72" y="74"/>
                  </a:cubicBezTo>
                  <a:cubicBezTo>
                    <a:pt x="68" y="78"/>
                    <a:pt x="64" y="82"/>
                    <a:pt x="60" y="86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56" y="50"/>
                    <a:pt x="51" y="52"/>
                    <a:pt x="47" y="53"/>
                  </a:cubicBezTo>
                  <a:cubicBezTo>
                    <a:pt x="44" y="54"/>
                    <a:pt x="45" y="57"/>
                    <a:pt x="45" y="60"/>
                  </a:cubicBezTo>
                  <a:cubicBezTo>
                    <a:pt x="45" y="70"/>
                    <a:pt x="45" y="80"/>
                    <a:pt x="45" y="89"/>
                  </a:cubicBezTo>
                  <a:cubicBezTo>
                    <a:pt x="26" y="88"/>
                    <a:pt x="17" y="66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6" y="42"/>
                    <a:pt x="48" y="40"/>
                    <a:pt x="59" y="38"/>
                  </a:cubicBezTo>
                  <a:cubicBezTo>
                    <a:pt x="66" y="36"/>
                    <a:pt x="73" y="34"/>
                    <a:pt x="80" y="32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71" y="19"/>
                    <a:pt x="62" y="21"/>
                    <a:pt x="52" y="24"/>
                  </a:cubicBezTo>
                  <a:cubicBezTo>
                    <a:pt x="36" y="28"/>
                    <a:pt x="19" y="32"/>
                    <a:pt x="11" y="49"/>
                  </a:cubicBezTo>
                  <a:cubicBezTo>
                    <a:pt x="0" y="73"/>
                    <a:pt x="16" y="100"/>
                    <a:pt x="40" y="106"/>
                  </a:cubicBezTo>
                  <a:cubicBezTo>
                    <a:pt x="14" y="132"/>
                    <a:pt x="14" y="132"/>
                    <a:pt x="14" y="132"/>
                  </a:cubicBezTo>
                  <a:lnTo>
                    <a:pt x="19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3" name="Freeform 324"/>
            <p:cNvSpPr>
              <a:spLocks/>
            </p:cNvSpPr>
            <p:nvPr/>
          </p:nvSpPr>
          <p:spPr bwMode="auto">
            <a:xfrm>
              <a:off x="-2674938" y="6529388"/>
              <a:ext cx="60325" cy="192088"/>
            </a:xfrm>
            <a:custGeom>
              <a:avLst/>
              <a:gdLst>
                <a:gd name="T0" fmla="*/ 16 w 16"/>
                <a:gd name="T1" fmla="*/ 51 h 51"/>
                <a:gd name="T2" fmla="*/ 16 w 16"/>
                <a:gd name="T3" fmla="*/ 0 h 51"/>
                <a:gd name="T4" fmla="*/ 8 w 16"/>
                <a:gd name="T5" fmla="*/ 0 h 51"/>
                <a:gd name="T6" fmla="*/ 0 w 16"/>
                <a:gd name="T7" fmla="*/ 0 h 51"/>
                <a:gd name="T8" fmla="*/ 0 w 16"/>
                <a:gd name="T9" fmla="*/ 51 h 51"/>
                <a:gd name="T10" fmla="*/ 8 w 16"/>
                <a:gd name="T11" fmla="*/ 51 h 51"/>
                <a:gd name="T12" fmla="*/ 16 w 16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1">
                  <a:moveTo>
                    <a:pt x="16" y="51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5" y="0"/>
                    <a:pt x="3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" y="51"/>
                    <a:pt x="5" y="51"/>
                    <a:pt x="8" y="51"/>
                  </a:cubicBezTo>
                  <a:cubicBezTo>
                    <a:pt x="11" y="51"/>
                    <a:pt x="13" y="51"/>
                    <a:pt x="1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4" name="Freeform 325"/>
            <p:cNvSpPr>
              <a:spLocks/>
            </p:cNvSpPr>
            <p:nvPr/>
          </p:nvSpPr>
          <p:spPr bwMode="auto">
            <a:xfrm>
              <a:off x="-2922588" y="6097588"/>
              <a:ext cx="555625" cy="412750"/>
            </a:xfrm>
            <a:custGeom>
              <a:avLst/>
              <a:gdLst>
                <a:gd name="T0" fmla="*/ 148 w 148"/>
                <a:gd name="T1" fmla="*/ 36 h 110"/>
                <a:gd name="T2" fmla="*/ 138 w 148"/>
                <a:gd name="T3" fmla="*/ 0 h 110"/>
                <a:gd name="T4" fmla="*/ 106 w 148"/>
                <a:gd name="T5" fmla="*/ 18 h 110"/>
                <a:gd name="T6" fmla="*/ 74 w 148"/>
                <a:gd name="T7" fmla="*/ 0 h 110"/>
                <a:gd name="T8" fmla="*/ 42 w 148"/>
                <a:gd name="T9" fmla="*/ 18 h 110"/>
                <a:gd name="T10" fmla="*/ 10 w 148"/>
                <a:gd name="T11" fmla="*/ 0 h 110"/>
                <a:gd name="T12" fmla="*/ 0 w 148"/>
                <a:gd name="T13" fmla="*/ 36 h 110"/>
                <a:gd name="T14" fmla="*/ 66 w 148"/>
                <a:gd name="T15" fmla="*/ 110 h 110"/>
                <a:gd name="T16" fmla="*/ 74 w 148"/>
                <a:gd name="T17" fmla="*/ 110 h 110"/>
                <a:gd name="T18" fmla="*/ 82 w 148"/>
                <a:gd name="T19" fmla="*/ 110 h 110"/>
                <a:gd name="T20" fmla="*/ 148 w 148"/>
                <a:gd name="T2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8" h="110">
                  <a:moveTo>
                    <a:pt x="148" y="36"/>
                  </a:moveTo>
                  <a:cubicBezTo>
                    <a:pt x="148" y="23"/>
                    <a:pt x="144" y="11"/>
                    <a:pt x="138" y="0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11"/>
                    <a:pt x="0" y="23"/>
                    <a:pt x="0" y="36"/>
                  </a:cubicBezTo>
                  <a:cubicBezTo>
                    <a:pt x="0" y="74"/>
                    <a:pt x="29" y="106"/>
                    <a:pt x="66" y="110"/>
                  </a:cubicBezTo>
                  <a:cubicBezTo>
                    <a:pt x="69" y="110"/>
                    <a:pt x="71" y="110"/>
                    <a:pt x="74" y="110"/>
                  </a:cubicBezTo>
                  <a:cubicBezTo>
                    <a:pt x="77" y="110"/>
                    <a:pt x="79" y="110"/>
                    <a:pt x="82" y="110"/>
                  </a:cubicBezTo>
                  <a:cubicBezTo>
                    <a:pt x="119" y="106"/>
                    <a:pt x="148" y="74"/>
                    <a:pt x="1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5" name="Freeform 326"/>
            <p:cNvSpPr>
              <a:spLocks/>
            </p:cNvSpPr>
            <p:nvPr/>
          </p:nvSpPr>
          <p:spPr bwMode="auto">
            <a:xfrm>
              <a:off x="-2806700" y="6537325"/>
              <a:ext cx="115887" cy="115888"/>
            </a:xfrm>
            <a:custGeom>
              <a:avLst/>
              <a:gdLst>
                <a:gd name="T0" fmla="*/ 30 w 31"/>
                <a:gd name="T1" fmla="*/ 29 h 31"/>
                <a:gd name="T2" fmla="*/ 23 w 31"/>
                <a:gd name="T3" fmla="*/ 8 h 31"/>
                <a:gd name="T4" fmla="*/ 2 w 31"/>
                <a:gd name="T5" fmla="*/ 1 h 31"/>
                <a:gd name="T6" fmla="*/ 8 w 31"/>
                <a:gd name="T7" fmla="*/ 23 h 31"/>
                <a:gd name="T8" fmla="*/ 30 w 31"/>
                <a:gd name="T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0" y="29"/>
                  </a:moveTo>
                  <a:cubicBezTo>
                    <a:pt x="31" y="22"/>
                    <a:pt x="29" y="14"/>
                    <a:pt x="23" y="8"/>
                  </a:cubicBezTo>
                  <a:cubicBezTo>
                    <a:pt x="17" y="2"/>
                    <a:pt x="9" y="0"/>
                    <a:pt x="2" y="1"/>
                  </a:cubicBezTo>
                  <a:cubicBezTo>
                    <a:pt x="0" y="9"/>
                    <a:pt x="3" y="17"/>
                    <a:pt x="8" y="23"/>
                  </a:cubicBezTo>
                  <a:cubicBezTo>
                    <a:pt x="14" y="28"/>
                    <a:pt x="22" y="31"/>
                    <a:pt x="3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6" name="Freeform 327"/>
            <p:cNvSpPr>
              <a:spLocks/>
            </p:cNvSpPr>
            <p:nvPr/>
          </p:nvSpPr>
          <p:spPr bwMode="auto">
            <a:xfrm>
              <a:off x="-2600325" y="6537325"/>
              <a:ext cx="115887" cy="115888"/>
            </a:xfrm>
            <a:custGeom>
              <a:avLst/>
              <a:gdLst>
                <a:gd name="T0" fmla="*/ 23 w 31"/>
                <a:gd name="T1" fmla="*/ 23 h 31"/>
                <a:gd name="T2" fmla="*/ 29 w 31"/>
                <a:gd name="T3" fmla="*/ 1 h 31"/>
                <a:gd name="T4" fmla="*/ 8 w 31"/>
                <a:gd name="T5" fmla="*/ 8 h 31"/>
                <a:gd name="T6" fmla="*/ 1 w 31"/>
                <a:gd name="T7" fmla="*/ 29 h 31"/>
                <a:gd name="T8" fmla="*/ 23 w 31"/>
                <a:gd name="T9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3" y="23"/>
                  </a:moveTo>
                  <a:cubicBezTo>
                    <a:pt x="29" y="17"/>
                    <a:pt x="31" y="9"/>
                    <a:pt x="29" y="1"/>
                  </a:cubicBezTo>
                  <a:cubicBezTo>
                    <a:pt x="22" y="0"/>
                    <a:pt x="14" y="2"/>
                    <a:pt x="8" y="8"/>
                  </a:cubicBezTo>
                  <a:cubicBezTo>
                    <a:pt x="2" y="14"/>
                    <a:pt x="0" y="22"/>
                    <a:pt x="1" y="29"/>
                  </a:cubicBezTo>
                  <a:cubicBezTo>
                    <a:pt x="9" y="31"/>
                    <a:pt x="17" y="28"/>
                    <a:pt x="2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7" name="Freeform 328"/>
            <p:cNvSpPr>
              <a:spLocks/>
            </p:cNvSpPr>
            <p:nvPr/>
          </p:nvSpPr>
          <p:spPr bwMode="auto">
            <a:xfrm>
              <a:off x="-2806700" y="6738938"/>
              <a:ext cx="322262" cy="95250"/>
            </a:xfrm>
            <a:custGeom>
              <a:avLst/>
              <a:gdLst>
                <a:gd name="T0" fmla="*/ 51 w 86"/>
                <a:gd name="T1" fmla="*/ 0 h 25"/>
                <a:gd name="T2" fmla="*/ 43 w 86"/>
                <a:gd name="T3" fmla="*/ 0 h 25"/>
                <a:gd name="T4" fmla="*/ 35 w 86"/>
                <a:gd name="T5" fmla="*/ 0 h 25"/>
                <a:gd name="T6" fmla="*/ 0 w 86"/>
                <a:gd name="T7" fmla="*/ 25 h 25"/>
                <a:gd name="T8" fmla="*/ 86 w 86"/>
                <a:gd name="T9" fmla="*/ 25 h 25"/>
                <a:gd name="T10" fmla="*/ 51 w 86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5">
                  <a:moveTo>
                    <a:pt x="51" y="0"/>
                  </a:moveTo>
                  <a:cubicBezTo>
                    <a:pt x="48" y="0"/>
                    <a:pt x="46" y="0"/>
                    <a:pt x="43" y="0"/>
                  </a:cubicBezTo>
                  <a:cubicBezTo>
                    <a:pt x="40" y="0"/>
                    <a:pt x="38" y="0"/>
                    <a:pt x="35" y="0"/>
                  </a:cubicBezTo>
                  <a:cubicBezTo>
                    <a:pt x="15" y="2"/>
                    <a:pt x="0" y="13"/>
                    <a:pt x="0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13"/>
                    <a:pt x="71" y="2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8" name="Freeform 329"/>
            <p:cNvSpPr>
              <a:spLocks/>
            </p:cNvSpPr>
            <p:nvPr/>
          </p:nvSpPr>
          <p:spPr bwMode="auto">
            <a:xfrm>
              <a:off x="-5410200" y="3240087"/>
              <a:ext cx="323850" cy="244475"/>
            </a:xfrm>
            <a:custGeom>
              <a:avLst/>
              <a:gdLst>
                <a:gd name="T0" fmla="*/ 43 w 86"/>
                <a:gd name="T1" fmla="*/ 0 h 65"/>
                <a:gd name="T2" fmla="*/ 0 w 86"/>
                <a:gd name="T3" fmla="*/ 44 h 65"/>
                <a:gd name="T4" fmla="*/ 5 w 86"/>
                <a:gd name="T5" fmla="*/ 64 h 65"/>
                <a:gd name="T6" fmla="*/ 5 w 86"/>
                <a:gd name="T7" fmla="*/ 53 h 65"/>
                <a:gd name="T8" fmla="*/ 7 w 86"/>
                <a:gd name="T9" fmla="*/ 47 h 65"/>
                <a:gd name="T10" fmla="*/ 7 w 86"/>
                <a:gd name="T11" fmla="*/ 44 h 65"/>
                <a:gd name="T12" fmla="*/ 43 w 86"/>
                <a:gd name="T13" fmla="*/ 7 h 65"/>
                <a:gd name="T14" fmla="*/ 79 w 86"/>
                <a:gd name="T15" fmla="*/ 44 h 65"/>
                <a:gd name="T16" fmla="*/ 79 w 86"/>
                <a:gd name="T17" fmla="*/ 47 h 65"/>
                <a:gd name="T18" fmla="*/ 80 w 86"/>
                <a:gd name="T19" fmla="*/ 53 h 65"/>
                <a:gd name="T20" fmla="*/ 80 w 86"/>
                <a:gd name="T21" fmla="*/ 65 h 65"/>
                <a:gd name="T22" fmla="*/ 86 w 86"/>
                <a:gd name="T23" fmla="*/ 44 h 65"/>
                <a:gd name="T24" fmla="*/ 43 w 86"/>
                <a:gd name="T2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65">
                  <a:moveTo>
                    <a:pt x="43" y="0"/>
                  </a:moveTo>
                  <a:cubicBezTo>
                    <a:pt x="19" y="0"/>
                    <a:pt x="0" y="20"/>
                    <a:pt x="0" y="44"/>
                  </a:cubicBezTo>
                  <a:cubicBezTo>
                    <a:pt x="0" y="51"/>
                    <a:pt x="1" y="58"/>
                    <a:pt x="5" y="64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1"/>
                    <a:pt x="6" y="49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24"/>
                    <a:pt x="23" y="7"/>
                    <a:pt x="43" y="7"/>
                  </a:cubicBezTo>
                  <a:cubicBezTo>
                    <a:pt x="63" y="7"/>
                    <a:pt x="79" y="24"/>
                    <a:pt x="79" y="44"/>
                  </a:cubicBezTo>
                  <a:cubicBezTo>
                    <a:pt x="79" y="45"/>
                    <a:pt x="79" y="46"/>
                    <a:pt x="79" y="47"/>
                  </a:cubicBezTo>
                  <a:cubicBezTo>
                    <a:pt x="80" y="49"/>
                    <a:pt x="80" y="51"/>
                    <a:pt x="80" y="53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4" y="58"/>
                    <a:pt x="86" y="51"/>
                    <a:pt x="86" y="44"/>
                  </a:cubicBezTo>
                  <a:cubicBezTo>
                    <a:pt x="86" y="20"/>
                    <a:pt x="67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9" name="Freeform 330"/>
            <p:cNvSpPr>
              <a:spLocks/>
            </p:cNvSpPr>
            <p:nvPr/>
          </p:nvSpPr>
          <p:spPr bwMode="auto">
            <a:xfrm>
              <a:off x="-5383213" y="3405187"/>
              <a:ext cx="71437" cy="128588"/>
            </a:xfrm>
            <a:custGeom>
              <a:avLst/>
              <a:gdLst>
                <a:gd name="T0" fmla="*/ 0 w 19"/>
                <a:gd name="T1" fmla="*/ 7 h 34"/>
                <a:gd name="T2" fmla="*/ 0 w 19"/>
                <a:gd name="T3" fmla="*/ 9 h 34"/>
                <a:gd name="T4" fmla="*/ 0 w 19"/>
                <a:gd name="T5" fmla="*/ 20 h 34"/>
                <a:gd name="T6" fmla="*/ 0 w 19"/>
                <a:gd name="T7" fmla="*/ 25 h 34"/>
                <a:gd name="T8" fmla="*/ 13 w 19"/>
                <a:gd name="T9" fmla="*/ 34 h 34"/>
                <a:gd name="T10" fmla="*/ 19 w 19"/>
                <a:gd name="T11" fmla="*/ 34 h 34"/>
                <a:gd name="T12" fmla="*/ 19 w 19"/>
                <a:gd name="T13" fmla="*/ 0 h 34"/>
                <a:gd name="T14" fmla="*/ 13 w 19"/>
                <a:gd name="T15" fmla="*/ 0 h 34"/>
                <a:gd name="T16" fmla="*/ 0 w 19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4">
                  <a:moveTo>
                    <a:pt x="0" y="7"/>
                  </a:moveTo>
                  <a:cubicBezTo>
                    <a:pt x="0" y="8"/>
                    <a:pt x="0" y="8"/>
                    <a:pt x="0" y="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0"/>
                    <a:pt x="6" y="34"/>
                    <a:pt x="13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7" y="0"/>
                    <a:pt x="2" y="3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0" name="Freeform 331"/>
            <p:cNvSpPr>
              <a:spLocks/>
            </p:cNvSpPr>
            <p:nvPr/>
          </p:nvSpPr>
          <p:spPr bwMode="auto">
            <a:xfrm>
              <a:off x="-5187950" y="3405187"/>
              <a:ext cx="71437" cy="128588"/>
            </a:xfrm>
            <a:custGeom>
              <a:avLst/>
              <a:gdLst>
                <a:gd name="T0" fmla="*/ 19 w 19"/>
                <a:gd name="T1" fmla="*/ 25 h 34"/>
                <a:gd name="T2" fmla="*/ 19 w 19"/>
                <a:gd name="T3" fmla="*/ 20 h 34"/>
                <a:gd name="T4" fmla="*/ 19 w 19"/>
                <a:gd name="T5" fmla="*/ 9 h 34"/>
                <a:gd name="T6" fmla="*/ 19 w 19"/>
                <a:gd name="T7" fmla="*/ 8 h 34"/>
                <a:gd name="T8" fmla="*/ 6 w 19"/>
                <a:gd name="T9" fmla="*/ 0 h 34"/>
                <a:gd name="T10" fmla="*/ 0 w 19"/>
                <a:gd name="T11" fmla="*/ 0 h 34"/>
                <a:gd name="T12" fmla="*/ 0 w 19"/>
                <a:gd name="T13" fmla="*/ 34 h 34"/>
                <a:gd name="T14" fmla="*/ 6 w 19"/>
                <a:gd name="T15" fmla="*/ 34 h 34"/>
                <a:gd name="T16" fmla="*/ 19 w 19"/>
                <a:gd name="T17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4">
                  <a:moveTo>
                    <a:pt x="19" y="25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3"/>
                    <a:pt x="13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13" y="34"/>
                    <a:pt x="19" y="30"/>
                    <a:pt x="1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95" name="Rectangle 694"/>
          <p:cNvSpPr/>
          <p:nvPr/>
        </p:nvSpPr>
        <p:spPr>
          <a:xfrm>
            <a:off x="8790745" y="1787854"/>
            <a:ext cx="97077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900" b="1" dirty="0">
                <a:solidFill>
                  <a:schemeClr val="bg1">
                    <a:lumMod val="50000"/>
                  </a:schemeClr>
                </a:solidFill>
                <a:latin typeface="PT Sans" panose="020B0503020203020204" pitchFamily="34" charset="0"/>
              </a:rPr>
              <a:t>Suitable for all categories </a:t>
            </a:r>
            <a:r>
              <a:rPr lang="id-ID" sz="900" dirty="0">
                <a:solidFill>
                  <a:schemeClr val="bg1">
                    <a:lumMod val="50000"/>
                  </a:schemeClr>
                </a:solidFill>
                <a:latin typeface="PT Sans" panose="020B0503020203020204" pitchFamily="34" charset="0"/>
              </a:rPr>
              <a:t>business and personal presentation, eaque ipsa quae ab illo inventore veritatis et quasi architecto beatae business and personal presentation, eaque ipsa </a:t>
            </a:r>
            <a:r>
              <a:rPr lang="id-ID" sz="900" dirty="0" smtClean="0">
                <a:solidFill>
                  <a:schemeClr val="bg1">
                    <a:lumMod val="50000"/>
                  </a:schemeClr>
                </a:solidFill>
                <a:latin typeface="PT Sans" panose="020B0503020203020204" pitchFamily="34" charset="0"/>
              </a:rPr>
              <a:t>quae</a:t>
            </a:r>
            <a:endParaRPr lang="id-ID" sz="900" dirty="0">
              <a:solidFill>
                <a:schemeClr val="bg1">
                  <a:lumMod val="50000"/>
                </a:schemeClr>
              </a:solidFill>
              <a:latin typeface="PT Sans" panose="020B0503020203020204" pitchFamily="34" charset="0"/>
            </a:endParaRPr>
          </a:p>
        </p:txBody>
      </p:sp>
      <p:sp>
        <p:nvSpPr>
          <p:cNvPr id="696" name="Rectangle 695"/>
          <p:cNvSpPr/>
          <p:nvPr/>
        </p:nvSpPr>
        <p:spPr>
          <a:xfrm>
            <a:off x="917259" y="1813067"/>
            <a:ext cx="249237" cy="249237"/>
          </a:xfrm>
          <a:prstGeom prst="rect">
            <a:avLst/>
          </a:prstGeom>
          <a:solidFill>
            <a:srgbClr val="358F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97" name="Rectangle 696"/>
          <p:cNvSpPr/>
          <p:nvPr/>
        </p:nvSpPr>
        <p:spPr>
          <a:xfrm>
            <a:off x="917259" y="2574678"/>
            <a:ext cx="249237" cy="249237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98" name="Rectangle 697"/>
          <p:cNvSpPr/>
          <p:nvPr/>
        </p:nvSpPr>
        <p:spPr>
          <a:xfrm>
            <a:off x="917259" y="3261967"/>
            <a:ext cx="249237" cy="249237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699" name="Group 698"/>
          <p:cNvGrpSpPr/>
          <p:nvPr/>
        </p:nvGrpSpPr>
        <p:grpSpPr>
          <a:xfrm>
            <a:off x="1366268" y="1768784"/>
            <a:ext cx="305291" cy="300429"/>
            <a:chOff x="6297613" y="1392238"/>
            <a:chExt cx="498475" cy="490537"/>
          </a:xfrm>
          <a:solidFill>
            <a:schemeClr val="bg1">
              <a:lumMod val="65000"/>
            </a:schemeClr>
          </a:solidFill>
        </p:grpSpPr>
        <p:sp>
          <p:nvSpPr>
            <p:cNvPr id="700" name="Freeform 699"/>
            <p:cNvSpPr>
              <a:spLocks/>
            </p:cNvSpPr>
            <p:nvPr/>
          </p:nvSpPr>
          <p:spPr bwMode="auto">
            <a:xfrm>
              <a:off x="6570663" y="1454150"/>
              <a:ext cx="160338" cy="160337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1" name="Freeform 700"/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2" name="Freeform 701"/>
            <p:cNvSpPr>
              <a:spLocks/>
            </p:cNvSpPr>
            <p:nvPr/>
          </p:nvSpPr>
          <p:spPr bwMode="auto">
            <a:xfrm>
              <a:off x="6562726" y="1392238"/>
              <a:ext cx="230188" cy="230187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03" name="Group 702"/>
          <p:cNvGrpSpPr/>
          <p:nvPr/>
        </p:nvGrpSpPr>
        <p:grpSpPr>
          <a:xfrm>
            <a:off x="1377449" y="2526987"/>
            <a:ext cx="282929" cy="300430"/>
            <a:chOff x="6881813" y="2154238"/>
            <a:chExt cx="461963" cy="490538"/>
          </a:xfrm>
          <a:solidFill>
            <a:schemeClr val="bg1">
              <a:lumMod val="65000"/>
            </a:schemeClr>
          </a:solidFill>
        </p:grpSpPr>
        <p:sp>
          <p:nvSpPr>
            <p:cNvPr id="704" name="Freeform 22"/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5" name="Freeform 23"/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6" name="Freeform 24"/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707" name="Freeform 28"/>
          <p:cNvSpPr>
            <a:spLocks noEditPoints="1"/>
          </p:cNvSpPr>
          <p:nvPr/>
        </p:nvSpPr>
        <p:spPr bwMode="auto">
          <a:xfrm>
            <a:off x="1368212" y="3188125"/>
            <a:ext cx="301402" cy="301402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08" name="TextBox 707"/>
          <p:cNvSpPr txBox="1"/>
          <p:nvPr/>
        </p:nvSpPr>
        <p:spPr>
          <a:xfrm>
            <a:off x="1738159" y="1587540"/>
            <a:ext cx="10885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Content</a:t>
            </a:r>
            <a:r>
              <a:rPr lang="id-ID" sz="1400" b="1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 01</a:t>
            </a:r>
            <a:endParaRPr lang="id-ID" sz="1400" b="1" dirty="0">
              <a:solidFill>
                <a:schemeClr val="bg1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709" name="TextBox 708"/>
          <p:cNvSpPr txBox="1"/>
          <p:nvPr/>
        </p:nvSpPr>
        <p:spPr>
          <a:xfrm>
            <a:off x="1738159" y="1802282"/>
            <a:ext cx="22516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65000"/>
                  </a:schemeClr>
                </a:solidFill>
              </a:rPr>
              <a:t>Suitable for all category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Lorem Ipsum is not simply random text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b="1" dirty="0">
              <a:solidFill>
                <a:schemeClr val="bg1">
                  <a:lumMod val="6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710" name="TextBox 709"/>
          <p:cNvSpPr txBox="1"/>
          <p:nvPr/>
        </p:nvSpPr>
        <p:spPr>
          <a:xfrm>
            <a:off x="1738159" y="2266901"/>
            <a:ext cx="11029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Content</a:t>
            </a:r>
            <a:r>
              <a:rPr lang="id-ID" sz="1400" b="1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 02</a:t>
            </a:r>
            <a:endParaRPr lang="id-ID" sz="1400" b="1" dirty="0">
              <a:solidFill>
                <a:schemeClr val="bg1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711" name="TextBox 710"/>
          <p:cNvSpPr txBox="1"/>
          <p:nvPr/>
        </p:nvSpPr>
        <p:spPr>
          <a:xfrm>
            <a:off x="1738159" y="2481643"/>
            <a:ext cx="22516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65000"/>
                  </a:schemeClr>
                </a:solidFill>
              </a:rPr>
              <a:t>Suitable for all category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Lorem Ipsum is not simply random text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b="1" dirty="0">
              <a:solidFill>
                <a:schemeClr val="bg1">
                  <a:lumMod val="6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712" name="TextBox 711"/>
          <p:cNvSpPr txBox="1"/>
          <p:nvPr/>
        </p:nvSpPr>
        <p:spPr>
          <a:xfrm>
            <a:off x="1738159" y="2973383"/>
            <a:ext cx="11013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Content</a:t>
            </a:r>
            <a:r>
              <a:rPr lang="id-ID" sz="1400" b="1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 03</a:t>
            </a:r>
            <a:endParaRPr lang="id-ID" sz="1400" b="1" dirty="0">
              <a:solidFill>
                <a:schemeClr val="bg1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713" name="TextBox 712"/>
          <p:cNvSpPr txBox="1"/>
          <p:nvPr/>
        </p:nvSpPr>
        <p:spPr>
          <a:xfrm>
            <a:off x="1738159" y="3188125"/>
            <a:ext cx="22516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65000"/>
                  </a:schemeClr>
                </a:solidFill>
              </a:rPr>
              <a:t>Suitable for all category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Lorem Ipsum is not simply random text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b="1" dirty="0">
              <a:solidFill>
                <a:schemeClr val="bg1">
                  <a:lumMod val="6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714" name="TextBox 713"/>
          <p:cNvSpPr txBox="1"/>
          <p:nvPr/>
        </p:nvSpPr>
        <p:spPr>
          <a:xfrm>
            <a:off x="816254" y="4029752"/>
            <a:ext cx="28087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8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Success Words</a:t>
            </a:r>
            <a:endParaRPr lang="id-ID" sz="2800" b="1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715" name="Rectangle 714"/>
          <p:cNvSpPr/>
          <p:nvPr/>
        </p:nvSpPr>
        <p:spPr>
          <a:xfrm>
            <a:off x="810368" y="4517365"/>
            <a:ext cx="52496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sz="1400" b="1" dirty="0">
                <a:solidFill>
                  <a:schemeClr val="bg1"/>
                </a:solidFill>
                <a:latin typeface="PT Sans" panose="020B0503020203020204" pitchFamily="34" charset="0"/>
              </a:rPr>
              <a:t>Suitable for all categories </a:t>
            </a:r>
            <a:r>
              <a:rPr lang="id-ID" sz="1400" dirty="0">
                <a:solidFill>
                  <a:schemeClr val="bg1"/>
                </a:solidFill>
                <a:latin typeface="PT Sans" panose="020B0503020203020204" pitchFamily="34" charset="0"/>
              </a:rPr>
              <a:t>business and personal presentation, eaque ipsa quae ab illo inventore veritatis et quasi architecto beatae business and personal presentation</a:t>
            </a:r>
            <a:r>
              <a:rPr lang="id-ID" sz="1400" dirty="0" smtClean="0">
                <a:solidFill>
                  <a:schemeClr val="bg1"/>
                </a:solidFill>
                <a:latin typeface="PT Sans" panose="020B0503020203020204" pitchFamily="34" charset="0"/>
              </a:rPr>
              <a:t>,</a:t>
            </a:r>
            <a:endParaRPr lang="id-ID" sz="1400" dirty="0">
              <a:solidFill>
                <a:schemeClr val="bg1"/>
              </a:solidFill>
              <a:latin typeface="PT Sans" panose="020B0503020203020204" pitchFamily="34" charset="0"/>
            </a:endParaRPr>
          </a:p>
          <a:p>
            <a:pPr algn="just"/>
            <a:endParaRPr lang="id-ID" sz="14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86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" grpId="0" animBg="1"/>
      <p:bldP spid="723" grpId="0" animBg="1"/>
      <p:bldP spid="355" grpId="0"/>
      <p:bldP spid="356" grpId="0"/>
      <p:bldP spid="695" grpId="0"/>
      <p:bldP spid="696" grpId="0" animBg="1"/>
      <p:bldP spid="697" grpId="0" animBg="1"/>
      <p:bldP spid="698" grpId="0" animBg="1"/>
      <p:bldP spid="707" grpId="0" animBg="1"/>
      <p:bldP spid="708" grpId="0"/>
      <p:bldP spid="709" grpId="0"/>
      <p:bldP spid="710" grpId="0"/>
      <p:bldP spid="711" grpId="0"/>
      <p:bldP spid="712" grpId="0"/>
      <p:bldP spid="713" grpId="0"/>
      <p:bldP spid="714" grpId="0"/>
      <p:bldP spid="7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Box 91"/>
          <p:cNvSpPr txBox="1"/>
          <p:nvPr/>
        </p:nvSpPr>
        <p:spPr>
          <a:xfrm>
            <a:off x="777034" y="500139"/>
            <a:ext cx="28135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ICONIC </a:t>
            </a:r>
            <a:r>
              <a:rPr lang="id-ID" sz="3200" b="1" dirty="0" smtClean="0">
                <a:solidFill>
                  <a:srgbClr val="358FCB"/>
                </a:solidFill>
                <a:latin typeface="Raleway" panose="020B0003030101060003" pitchFamily="34" charset="0"/>
              </a:rPr>
              <a:t>LAMP</a:t>
            </a:r>
            <a:endParaRPr lang="id-ID" sz="3200" dirty="0">
              <a:solidFill>
                <a:srgbClr val="358FCB"/>
              </a:solidFill>
              <a:latin typeface="Raleway" panose="020B0003030101060003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77034" y="1016819"/>
            <a:ext cx="43181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Reflect professionalism and trustworthiness</a:t>
            </a:r>
            <a:endParaRPr lang="id-ID" sz="1600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 flipH="1">
            <a:off x="5705036" y="6173356"/>
            <a:ext cx="893867" cy="192303"/>
          </a:xfrm>
          <a:custGeom>
            <a:avLst/>
            <a:gdLst>
              <a:gd name="T0" fmla="*/ 20 w 23"/>
              <a:gd name="T1" fmla="*/ 0 h 5"/>
              <a:gd name="T2" fmla="*/ 3 w 23"/>
              <a:gd name="T3" fmla="*/ 0 h 5"/>
              <a:gd name="T4" fmla="*/ 0 w 23"/>
              <a:gd name="T5" fmla="*/ 2 h 5"/>
              <a:gd name="T6" fmla="*/ 3 w 23"/>
              <a:gd name="T7" fmla="*/ 5 h 5"/>
              <a:gd name="T8" fmla="*/ 20 w 23"/>
              <a:gd name="T9" fmla="*/ 5 h 5"/>
              <a:gd name="T10" fmla="*/ 23 w 23"/>
              <a:gd name="T11" fmla="*/ 2 h 5"/>
              <a:gd name="T12" fmla="*/ 20 w 23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5">
                <a:moveTo>
                  <a:pt x="20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2" y="5"/>
                  <a:pt x="23" y="4"/>
                  <a:pt x="23" y="2"/>
                </a:cubicBezTo>
                <a:cubicBezTo>
                  <a:pt x="23" y="1"/>
                  <a:pt x="22" y="0"/>
                  <a:pt x="20" y="0"/>
                </a:cubicBezTo>
                <a:close/>
              </a:path>
            </a:pathLst>
          </a:custGeom>
          <a:solidFill>
            <a:srgbClr val="358F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351"/>
          </a:p>
        </p:txBody>
      </p:sp>
      <p:sp>
        <p:nvSpPr>
          <p:cNvPr id="25" name="Freeform 24"/>
          <p:cNvSpPr/>
          <p:nvPr/>
        </p:nvSpPr>
        <p:spPr>
          <a:xfrm flipH="1">
            <a:off x="5470749" y="5736098"/>
            <a:ext cx="1362439" cy="397176"/>
          </a:xfrm>
          <a:custGeom>
            <a:avLst/>
            <a:gdLst>
              <a:gd name="connsiteX0" fmla="*/ 0 w 2645228"/>
              <a:gd name="connsiteY0" fmla="*/ 0 h 496975"/>
              <a:gd name="connsiteX1" fmla="*/ 2645228 w 2645228"/>
              <a:gd name="connsiteY1" fmla="*/ 0 h 496975"/>
              <a:gd name="connsiteX2" fmla="*/ 2645228 w 2645228"/>
              <a:gd name="connsiteY2" fmla="*/ 56095 h 496975"/>
              <a:gd name="connsiteX3" fmla="*/ 2204348 w 2645228"/>
              <a:gd name="connsiteY3" fmla="*/ 496975 h 496975"/>
              <a:gd name="connsiteX4" fmla="*/ 440880 w 2645228"/>
              <a:gd name="connsiteY4" fmla="*/ 496975 h 496975"/>
              <a:gd name="connsiteX5" fmla="*/ 0 w 2645228"/>
              <a:gd name="connsiteY5" fmla="*/ 56095 h 496975"/>
              <a:gd name="connsiteX6" fmla="*/ 0 w 2645228"/>
              <a:gd name="connsiteY6" fmla="*/ 0 h 49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5228" h="496975">
                <a:moveTo>
                  <a:pt x="0" y="0"/>
                </a:moveTo>
                <a:lnTo>
                  <a:pt x="2645228" y="0"/>
                </a:lnTo>
                <a:lnTo>
                  <a:pt x="2645228" y="56095"/>
                </a:lnTo>
                <a:cubicBezTo>
                  <a:pt x="2645228" y="299586"/>
                  <a:pt x="2447839" y="496975"/>
                  <a:pt x="2204348" y="496975"/>
                </a:cubicBezTo>
                <a:lnTo>
                  <a:pt x="440880" y="496975"/>
                </a:lnTo>
                <a:cubicBezTo>
                  <a:pt x="197389" y="496975"/>
                  <a:pt x="0" y="299586"/>
                  <a:pt x="0" y="5609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Freeform 25"/>
          <p:cNvSpPr/>
          <p:nvPr/>
        </p:nvSpPr>
        <p:spPr>
          <a:xfrm flipH="1">
            <a:off x="5848087" y="6405742"/>
            <a:ext cx="607766" cy="129742"/>
          </a:xfrm>
          <a:custGeom>
            <a:avLst/>
            <a:gdLst>
              <a:gd name="connsiteX0" fmla="*/ 0 w 694404"/>
              <a:gd name="connsiteY0" fmla="*/ 0 h 288475"/>
              <a:gd name="connsiteX1" fmla="*/ 694404 w 694404"/>
              <a:gd name="connsiteY1" fmla="*/ 0 h 288475"/>
              <a:gd name="connsiteX2" fmla="*/ 693800 w 694404"/>
              <a:gd name="connsiteY2" fmla="*/ 5989 h 288475"/>
              <a:gd name="connsiteX3" fmla="*/ 347202 w 694404"/>
              <a:gd name="connsiteY3" fmla="*/ 288475 h 288475"/>
              <a:gd name="connsiteX4" fmla="*/ 604 w 694404"/>
              <a:gd name="connsiteY4" fmla="*/ 5989 h 288475"/>
              <a:gd name="connsiteX5" fmla="*/ 0 w 694404"/>
              <a:gd name="connsiteY5" fmla="*/ 0 h 28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4404" h="288475">
                <a:moveTo>
                  <a:pt x="0" y="0"/>
                </a:moveTo>
                <a:lnTo>
                  <a:pt x="694404" y="0"/>
                </a:lnTo>
                <a:lnTo>
                  <a:pt x="693800" y="5989"/>
                </a:lnTo>
                <a:cubicBezTo>
                  <a:pt x="660811" y="167204"/>
                  <a:pt x="518169" y="288475"/>
                  <a:pt x="347202" y="288475"/>
                </a:cubicBezTo>
                <a:cubicBezTo>
                  <a:pt x="176235" y="288475"/>
                  <a:pt x="33593" y="167204"/>
                  <a:pt x="604" y="598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6042636" y="4968682"/>
            <a:ext cx="177800" cy="525463"/>
          </a:xfrm>
          <a:custGeom>
            <a:avLst/>
            <a:gdLst>
              <a:gd name="T0" fmla="*/ 77 w 112"/>
              <a:gd name="T1" fmla="*/ 270 h 331"/>
              <a:gd name="T2" fmla="*/ 44 w 112"/>
              <a:gd name="T3" fmla="*/ 331 h 331"/>
              <a:gd name="T4" fmla="*/ 15 w 112"/>
              <a:gd name="T5" fmla="*/ 328 h 331"/>
              <a:gd name="T6" fmla="*/ 0 w 112"/>
              <a:gd name="T7" fmla="*/ 261 h 331"/>
              <a:gd name="T8" fmla="*/ 35 w 112"/>
              <a:gd name="T9" fmla="*/ 0 h 331"/>
              <a:gd name="T10" fmla="*/ 112 w 112"/>
              <a:gd name="T11" fmla="*/ 11 h 331"/>
              <a:gd name="T12" fmla="*/ 77 w 112"/>
              <a:gd name="T13" fmla="*/ 27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331">
                <a:moveTo>
                  <a:pt x="77" y="270"/>
                </a:moveTo>
                <a:lnTo>
                  <a:pt x="44" y="331"/>
                </a:lnTo>
                <a:lnTo>
                  <a:pt x="15" y="328"/>
                </a:lnTo>
                <a:lnTo>
                  <a:pt x="0" y="261"/>
                </a:lnTo>
                <a:lnTo>
                  <a:pt x="35" y="0"/>
                </a:lnTo>
                <a:lnTo>
                  <a:pt x="112" y="11"/>
                </a:lnTo>
                <a:lnTo>
                  <a:pt x="77" y="27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6093436" y="4875019"/>
            <a:ext cx="139700" cy="161925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2 w 64"/>
              <a:gd name="T15" fmla="*/ 22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3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2" y="22"/>
                </a:cubicBezTo>
                <a:lnTo>
                  <a:pt x="58" y="48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6077561" y="4933757"/>
            <a:ext cx="152400" cy="147638"/>
          </a:xfrm>
          <a:custGeom>
            <a:avLst/>
            <a:gdLst>
              <a:gd name="T0" fmla="*/ 85 w 96"/>
              <a:gd name="T1" fmla="*/ 93 h 93"/>
              <a:gd name="T2" fmla="*/ 0 w 96"/>
              <a:gd name="T3" fmla="*/ 81 h 93"/>
              <a:gd name="T4" fmla="*/ 11 w 96"/>
              <a:gd name="T5" fmla="*/ 0 h 93"/>
              <a:gd name="T6" fmla="*/ 96 w 96"/>
              <a:gd name="T7" fmla="*/ 12 h 93"/>
              <a:gd name="T8" fmla="*/ 85 w 96"/>
              <a:gd name="T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3">
                <a:moveTo>
                  <a:pt x="85" y="93"/>
                </a:moveTo>
                <a:lnTo>
                  <a:pt x="0" y="81"/>
                </a:lnTo>
                <a:lnTo>
                  <a:pt x="11" y="0"/>
                </a:lnTo>
                <a:lnTo>
                  <a:pt x="96" y="12"/>
                </a:lnTo>
                <a:lnTo>
                  <a:pt x="85" y="9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066449" y="5475094"/>
            <a:ext cx="46038" cy="76200"/>
          </a:xfrm>
          <a:custGeom>
            <a:avLst/>
            <a:gdLst>
              <a:gd name="T0" fmla="*/ 0 w 21"/>
              <a:gd name="T1" fmla="*/ 5 h 35"/>
              <a:gd name="T2" fmla="*/ 5 w 21"/>
              <a:gd name="T3" fmla="*/ 26 h 35"/>
              <a:gd name="T4" fmla="*/ 21 w 21"/>
              <a:gd name="T5" fmla="*/ 9 h 35"/>
              <a:gd name="T6" fmla="*/ 0 w 21"/>
              <a:gd name="T7" fmla="*/ 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5"/>
                </a:moveTo>
                <a:cubicBezTo>
                  <a:pt x="0" y="5"/>
                  <a:pt x="3" y="22"/>
                  <a:pt x="5" y="26"/>
                </a:cubicBezTo>
                <a:cubicBezTo>
                  <a:pt x="6" y="31"/>
                  <a:pt x="9" y="35"/>
                  <a:pt x="21" y="9"/>
                </a:cubicBezTo>
                <a:cubicBezTo>
                  <a:pt x="21" y="9"/>
                  <a:pt x="13" y="0"/>
                  <a:pt x="0" y="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6226786" y="4967094"/>
            <a:ext cx="176213" cy="525463"/>
          </a:xfrm>
          <a:custGeom>
            <a:avLst/>
            <a:gdLst>
              <a:gd name="T0" fmla="*/ 75 w 111"/>
              <a:gd name="T1" fmla="*/ 269 h 331"/>
              <a:gd name="T2" fmla="*/ 44 w 111"/>
              <a:gd name="T3" fmla="*/ 331 h 331"/>
              <a:gd name="T4" fmla="*/ 15 w 111"/>
              <a:gd name="T5" fmla="*/ 326 h 331"/>
              <a:gd name="T6" fmla="*/ 0 w 111"/>
              <a:gd name="T7" fmla="*/ 259 h 331"/>
              <a:gd name="T8" fmla="*/ 34 w 111"/>
              <a:gd name="T9" fmla="*/ 0 h 331"/>
              <a:gd name="T10" fmla="*/ 111 w 111"/>
              <a:gd name="T11" fmla="*/ 9 h 331"/>
              <a:gd name="T12" fmla="*/ 75 w 111"/>
              <a:gd name="T13" fmla="*/ 269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331">
                <a:moveTo>
                  <a:pt x="75" y="269"/>
                </a:moveTo>
                <a:lnTo>
                  <a:pt x="44" y="331"/>
                </a:lnTo>
                <a:lnTo>
                  <a:pt x="15" y="326"/>
                </a:lnTo>
                <a:lnTo>
                  <a:pt x="0" y="259"/>
                </a:lnTo>
                <a:lnTo>
                  <a:pt x="34" y="0"/>
                </a:lnTo>
                <a:lnTo>
                  <a:pt x="111" y="9"/>
                </a:lnTo>
                <a:lnTo>
                  <a:pt x="75" y="269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6275999" y="4870257"/>
            <a:ext cx="139700" cy="161925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1 w 64"/>
              <a:gd name="T15" fmla="*/ 23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4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1" y="23"/>
                </a:cubicBezTo>
                <a:lnTo>
                  <a:pt x="58" y="48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6261711" y="4932169"/>
            <a:ext cx="152400" cy="146050"/>
          </a:xfrm>
          <a:custGeom>
            <a:avLst/>
            <a:gdLst>
              <a:gd name="T0" fmla="*/ 85 w 96"/>
              <a:gd name="T1" fmla="*/ 92 h 92"/>
              <a:gd name="T2" fmla="*/ 0 w 96"/>
              <a:gd name="T3" fmla="*/ 81 h 92"/>
              <a:gd name="T4" fmla="*/ 11 w 96"/>
              <a:gd name="T5" fmla="*/ 0 h 92"/>
              <a:gd name="T6" fmla="*/ 96 w 96"/>
              <a:gd name="T7" fmla="*/ 11 h 92"/>
              <a:gd name="T8" fmla="*/ 85 w 96"/>
              <a:gd name="T9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2">
                <a:moveTo>
                  <a:pt x="85" y="92"/>
                </a:moveTo>
                <a:lnTo>
                  <a:pt x="0" y="81"/>
                </a:lnTo>
                <a:lnTo>
                  <a:pt x="11" y="0"/>
                </a:lnTo>
                <a:lnTo>
                  <a:pt x="96" y="11"/>
                </a:lnTo>
                <a:lnTo>
                  <a:pt x="85" y="92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6250599" y="5470332"/>
            <a:ext cx="46038" cy="76200"/>
          </a:xfrm>
          <a:custGeom>
            <a:avLst/>
            <a:gdLst>
              <a:gd name="T0" fmla="*/ 0 w 21"/>
              <a:gd name="T1" fmla="*/ 6 h 35"/>
              <a:gd name="T2" fmla="*/ 5 w 21"/>
              <a:gd name="T3" fmla="*/ 27 h 35"/>
              <a:gd name="T4" fmla="*/ 21 w 21"/>
              <a:gd name="T5" fmla="*/ 10 h 35"/>
              <a:gd name="T6" fmla="*/ 0 w 21"/>
              <a:gd name="T7" fmla="*/ 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6"/>
                </a:moveTo>
                <a:cubicBezTo>
                  <a:pt x="0" y="6"/>
                  <a:pt x="3" y="22"/>
                  <a:pt x="5" y="27"/>
                </a:cubicBezTo>
                <a:cubicBezTo>
                  <a:pt x="6" y="31"/>
                  <a:pt x="9" y="35"/>
                  <a:pt x="21" y="10"/>
                </a:cubicBezTo>
                <a:cubicBezTo>
                  <a:pt x="21" y="10"/>
                  <a:pt x="13" y="0"/>
                  <a:pt x="0" y="6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6387124" y="4970269"/>
            <a:ext cx="41275" cy="266700"/>
          </a:xfrm>
          <a:custGeom>
            <a:avLst/>
            <a:gdLst>
              <a:gd name="T0" fmla="*/ 4 w 19"/>
              <a:gd name="T1" fmla="*/ 0 h 122"/>
              <a:gd name="T2" fmla="*/ 19 w 19"/>
              <a:gd name="T3" fmla="*/ 16 h 122"/>
              <a:gd name="T4" fmla="*/ 7 w 19"/>
              <a:gd name="T5" fmla="*/ 115 h 122"/>
              <a:gd name="T6" fmla="*/ 0 w 19"/>
              <a:gd name="T7" fmla="*/ 121 h 122"/>
              <a:gd name="T8" fmla="*/ 10 w 19"/>
              <a:gd name="T9" fmla="*/ 43 h 122"/>
              <a:gd name="T10" fmla="*/ 5 w 19"/>
              <a:gd name="T11" fmla="*/ 34 h 122"/>
              <a:gd name="T12" fmla="*/ 4 w 19"/>
              <a:gd name="T13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22">
                <a:moveTo>
                  <a:pt x="4" y="0"/>
                </a:moveTo>
                <a:cubicBezTo>
                  <a:pt x="4" y="0"/>
                  <a:pt x="18" y="10"/>
                  <a:pt x="19" y="16"/>
                </a:cubicBezTo>
                <a:cubicBezTo>
                  <a:pt x="19" y="21"/>
                  <a:pt x="7" y="115"/>
                  <a:pt x="7" y="115"/>
                </a:cubicBezTo>
                <a:cubicBezTo>
                  <a:pt x="7" y="115"/>
                  <a:pt x="8" y="122"/>
                  <a:pt x="0" y="121"/>
                </a:cubicBezTo>
                <a:cubicBezTo>
                  <a:pt x="10" y="43"/>
                  <a:pt x="10" y="43"/>
                  <a:pt x="10" y="43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24" name="Group 123"/>
          <p:cNvGrpSpPr/>
          <p:nvPr/>
        </p:nvGrpSpPr>
        <p:grpSpPr>
          <a:xfrm>
            <a:off x="5152049" y="4887719"/>
            <a:ext cx="817563" cy="620713"/>
            <a:chOff x="7170738" y="4168775"/>
            <a:chExt cx="817563" cy="620713"/>
          </a:xfrm>
          <a:solidFill>
            <a:srgbClr val="358FCB"/>
          </a:solidFill>
        </p:grpSpPr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7170738" y="4168775"/>
              <a:ext cx="785813" cy="354013"/>
            </a:xfrm>
            <a:custGeom>
              <a:avLst/>
              <a:gdLst>
                <a:gd name="T0" fmla="*/ 246 w 495"/>
                <a:gd name="T1" fmla="*/ 223 h 223"/>
                <a:gd name="T2" fmla="*/ 0 w 495"/>
                <a:gd name="T3" fmla="*/ 111 h 223"/>
                <a:gd name="T4" fmla="*/ 252 w 495"/>
                <a:gd name="T5" fmla="*/ 0 h 223"/>
                <a:gd name="T6" fmla="*/ 495 w 495"/>
                <a:gd name="T7" fmla="*/ 109 h 223"/>
                <a:gd name="T8" fmla="*/ 246 w 49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23">
                  <a:moveTo>
                    <a:pt x="246" y="223"/>
                  </a:moveTo>
                  <a:lnTo>
                    <a:pt x="0" y="111"/>
                  </a:lnTo>
                  <a:lnTo>
                    <a:pt x="252" y="0"/>
                  </a:lnTo>
                  <a:lnTo>
                    <a:pt x="495" y="109"/>
                  </a:lnTo>
                  <a:lnTo>
                    <a:pt x="246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7924800" y="4335463"/>
              <a:ext cx="23813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7897813" y="4564063"/>
              <a:ext cx="76200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7888288" y="4605338"/>
              <a:ext cx="55563" cy="171450"/>
            </a:xfrm>
            <a:custGeom>
              <a:avLst/>
              <a:gdLst>
                <a:gd name="T0" fmla="*/ 14 w 26"/>
                <a:gd name="T1" fmla="*/ 4 h 79"/>
                <a:gd name="T2" fmla="*/ 6 w 26"/>
                <a:gd name="T3" fmla="*/ 79 h 79"/>
                <a:gd name="T4" fmla="*/ 26 w 26"/>
                <a:gd name="T5" fmla="*/ 79 h 79"/>
                <a:gd name="T6" fmla="*/ 26 w 26"/>
                <a:gd name="T7" fmla="*/ 0 h 79"/>
                <a:gd name="T8" fmla="*/ 14 w 26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9">
                  <a:moveTo>
                    <a:pt x="14" y="4"/>
                  </a:moveTo>
                  <a:cubicBezTo>
                    <a:pt x="14" y="4"/>
                    <a:pt x="0" y="34"/>
                    <a:pt x="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14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7932738" y="4605338"/>
              <a:ext cx="55563" cy="171450"/>
            </a:xfrm>
            <a:custGeom>
              <a:avLst/>
              <a:gdLst>
                <a:gd name="T0" fmla="*/ 11 w 25"/>
                <a:gd name="T1" fmla="*/ 4 h 79"/>
                <a:gd name="T2" fmla="*/ 20 w 25"/>
                <a:gd name="T3" fmla="*/ 79 h 79"/>
                <a:gd name="T4" fmla="*/ 0 w 25"/>
                <a:gd name="T5" fmla="*/ 79 h 79"/>
                <a:gd name="T6" fmla="*/ 0 w 25"/>
                <a:gd name="T7" fmla="*/ 0 h 79"/>
                <a:gd name="T8" fmla="*/ 11 w 25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9">
                  <a:moveTo>
                    <a:pt x="11" y="4"/>
                  </a:moveTo>
                  <a:cubicBezTo>
                    <a:pt x="11" y="4"/>
                    <a:pt x="25" y="34"/>
                    <a:pt x="2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7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7327900" y="4449763"/>
              <a:ext cx="455613" cy="339725"/>
            </a:xfrm>
            <a:custGeom>
              <a:avLst/>
              <a:gdLst>
                <a:gd name="T0" fmla="*/ 209 w 209"/>
                <a:gd name="T1" fmla="*/ 0 h 156"/>
                <a:gd name="T2" fmla="*/ 104 w 209"/>
                <a:gd name="T3" fmla="*/ 49 h 156"/>
                <a:gd name="T4" fmla="*/ 0 w 209"/>
                <a:gd name="T5" fmla="*/ 0 h 156"/>
                <a:gd name="T6" fmla="*/ 0 w 209"/>
                <a:gd name="T7" fmla="*/ 120 h 156"/>
                <a:gd name="T8" fmla="*/ 102 w 209"/>
                <a:gd name="T9" fmla="*/ 156 h 156"/>
                <a:gd name="T10" fmla="*/ 102 w 209"/>
                <a:gd name="T11" fmla="*/ 156 h 156"/>
                <a:gd name="T12" fmla="*/ 104 w 209"/>
                <a:gd name="T13" fmla="*/ 156 h 156"/>
                <a:gd name="T14" fmla="*/ 107 w 209"/>
                <a:gd name="T15" fmla="*/ 156 h 156"/>
                <a:gd name="T16" fmla="*/ 107 w 209"/>
                <a:gd name="T17" fmla="*/ 156 h 156"/>
                <a:gd name="T18" fmla="*/ 209 w 209"/>
                <a:gd name="T19" fmla="*/ 120 h 156"/>
                <a:gd name="T20" fmla="*/ 209 w 209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9" h="156">
                  <a:moveTo>
                    <a:pt x="209" y="0"/>
                  </a:moveTo>
                  <a:cubicBezTo>
                    <a:pt x="209" y="1"/>
                    <a:pt x="121" y="41"/>
                    <a:pt x="104" y="49"/>
                  </a:cubicBezTo>
                  <a:cubicBezTo>
                    <a:pt x="87" y="41"/>
                    <a:pt x="0" y="1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8" y="150"/>
                    <a:pt x="84" y="155"/>
                    <a:pt x="102" y="156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4" y="156"/>
                  </a:cubicBezTo>
                  <a:cubicBezTo>
                    <a:pt x="106" y="156"/>
                    <a:pt x="107" y="156"/>
                    <a:pt x="107" y="156"/>
                  </a:cubicBezTo>
                  <a:cubicBezTo>
                    <a:pt x="107" y="156"/>
                    <a:pt x="107" y="156"/>
                    <a:pt x="107" y="156"/>
                  </a:cubicBezTo>
                  <a:cubicBezTo>
                    <a:pt x="125" y="155"/>
                    <a:pt x="181" y="150"/>
                    <a:pt x="209" y="120"/>
                  </a:cubicBezTo>
                  <a:lnTo>
                    <a:pt x="2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0" name="Freeform 20"/>
          <p:cNvSpPr>
            <a:spLocks noEditPoints="1"/>
          </p:cNvSpPr>
          <p:nvPr/>
        </p:nvSpPr>
        <p:spPr bwMode="auto">
          <a:xfrm>
            <a:off x="4486886" y="2728719"/>
            <a:ext cx="477838" cy="503238"/>
          </a:xfrm>
          <a:custGeom>
            <a:avLst/>
            <a:gdLst>
              <a:gd name="T0" fmla="*/ 168 w 219"/>
              <a:gd name="T1" fmla="*/ 224 h 231"/>
              <a:gd name="T2" fmla="*/ 197 w 219"/>
              <a:gd name="T3" fmla="*/ 212 h 231"/>
              <a:gd name="T4" fmla="*/ 168 w 219"/>
              <a:gd name="T5" fmla="*/ 132 h 231"/>
              <a:gd name="T6" fmla="*/ 168 w 219"/>
              <a:gd name="T7" fmla="*/ 150 h 231"/>
              <a:gd name="T8" fmla="*/ 192 w 219"/>
              <a:gd name="T9" fmla="*/ 190 h 231"/>
              <a:gd name="T10" fmla="*/ 168 w 219"/>
              <a:gd name="T11" fmla="*/ 209 h 231"/>
              <a:gd name="T12" fmla="*/ 168 w 219"/>
              <a:gd name="T13" fmla="*/ 224 h 231"/>
              <a:gd name="T14" fmla="*/ 168 w 219"/>
              <a:gd name="T15" fmla="*/ 203 h 231"/>
              <a:gd name="T16" fmla="*/ 168 w 219"/>
              <a:gd name="T17" fmla="*/ 157 h 231"/>
              <a:gd name="T18" fmla="*/ 181 w 219"/>
              <a:gd name="T19" fmla="*/ 187 h 231"/>
              <a:gd name="T20" fmla="*/ 168 w 219"/>
              <a:gd name="T21" fmla="*/ 203 h 231"/>
              <a:gd name="T22" fmla="*/ 146 w 219"/>
              <a:gd name="T23" fmla="*/ 112 h 231"/>
              <a:gd name="T24" fmla="*/ 141 w 219"/>
              <a:gd name="T25" fmla="*/ 98 h 231"/>
              <a:gd name="T26" fmla="*/ 141 w 219"/>
              <a:gd name="T27" fmla="*/ 44 h 231"/>
              <a:gd name="T28" fmla="*/ 146 w 219"/>
              <a:gd name="T29" fmla="*/ 37 h 231"/>
              <a:gd name="T30" fmla="*/ 148 w 219"/>
              <a:gd name="T31" fmla="*/ 37 h 231"/>
              <a:gd name="T32" fmla="*/ 148 w 219"/>
              <a:gd name="T33" fmla="*/ 14 h 231"/>
              <a:gd name="T34" fmla="*/ 146 w 219"/>
              <a:gd name="T35" fmla="*/ 14 h 231"/>
              <a:gd name="T36" fmla="*/ 146 w 219"/>
              <a:gd name="T37" fmla="*/ 13 h 231"/>
              <a:gd name="T38" fmla="*/ 114 w 219"/>
              <a:gd name="T39" fmla="*/ 0 h 231"/>
              <a:gd name="T40" fmla="*/ 81 w 219"/>
              <a:gd name="T41" fmla="*/ 13 h 231"/>
              <a:gd name="T42" fmla="*/ 81 w 219"/>
              <a:gd name="T43" fmla="*/ 14 h 231"/>
              <a:gd name="T44" fmla="*/ 80 w 219"/>
              <a:gd name="T45" fmla="*/ 14 h 231"/>
              <a:gd name="T46" fmla="*/ 80 w 219"/>
              <a:gd name="T47" fmla="*/ 37 h 231"/>
              <a:gd name="T48" fmla="*/ 81 w 219"/>
              <a:gd name="T49" fmla="*/ 37 h 231"/>
              <a:gd name="T50" fmla="*/ 90 w 219"/>
              <a:gd name="T51" fmla="*/ 45 h 231"/>
              <a:gd name="T52" fmla="*/ 90 w 219"/>
              <a:gd name="T53" fmla="*/ 98 h 231"/>
              <a:gd name="T54" fmla="*/ 83 w 219"/>
              <a:gd name="T55" fmla="*/ 112 h 231"/>
              <a:gd name="T56" fmla="*/ 31 w 219"/>
              <a:gd name="T57" fmla="*/ 212 h 231"/>
              <a:gd name="T58" fmla="*/ 114 w 219"/>
              <a:gd name="T59" fmla="*/ 230 h 231"/>
              <a:gd name="T60" fmla="*/ 168 w 219"/>
              <a:gd name="T61" fmla="*/ 224 h 231"/>
              <a:gd name="T62" fmla="*/ 168 w 219"/>
              <a:gd name="T63" fmla="*/ 209 h 231"/>
              <a:gd name="T64" fmla="*/ 144 w 219"/>
              <a:gd name="T65" fmla="*/ 212 h 231"/>
              <a:gd name="T66" fmla="*/ 144 w 219"/>
              <a:gd name="T67" fmla="*/ 212 h 231"/>
              <a:gd name="T68" fmla="*/ 168 w 219"/>
              <a:gd name="T69" fmla="*/ 203 h 231"/>
              <a:gd name="T70" fmla="*/ 168 w 219"/>
              <a:gd name="T71" fmla="*/ 157 h 231"/>
              <a:gd name="T72" fmla="*/ 149 w 219"/>
              <a:gd name="T73" fmla="*/ 134 h 231"/>
              <a:gd name="T74" fmla="*/ 168 w 219"/>
              <a:gd name="T75" fmla="*/ 150 h 231"/>
              <a:gd name="T76" fmla="*/ 168 w 219"/>
              <a:gd name="T77" fmla="*/ 132 h 231"/>
              <a:gd name="T78" fmla="*/ 146 w 219"/>
              <a:gd name="T79" fmla="*/ 11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9" h="231">
                <a:moveTo>
                  <a:pt x="168" y="224"/>
                </a:moveTo>
                <a:cubicBezTo>
                  <a:pt x="179" y="221"/>
                  <a:pt x="189" y="217"/>
                  <a:pt x="197" y="212"/>
                </a:cubicBezTo>
                <a:cubicBezTo>
                  <a:pt x="219" y="196"/>
                  <a:pt x="191" y="157"/>
                  <a:pt x="168" y="132"/>
                </a:cubicBezTo>
                <a:cubicBezTo>
                  <a:pt x="168" y="150"/>
                  <a:pt x="168" y="150"/>
                  <a:pt x="168" y="150"/>
                </a:cubicBezTo>
                <a:cubicBezTo>
                  <a:pt x="180" y="162"/>
                  <a:pt x="193" y="177"/>
                  <a:pt x="192" y="190"/>
                </a:cubicBezTo>
                <a:cubicBezTo>
                  <a:pt x="192" y="201"/>
                  <a:pt x="180" y="207"/>
                  <a:pt x="168" y="209"/>
                </a:cubicBezTo>
                <a:cubicBezTo>
                  <a:pt x="168" y="224"/>
                  <a:pt x="168" y="224"/>
                  <a:pt x="168" y="224"/>
                </a:cubicBezTo>
                <a:close/>
                <a:moveTo>
                  <a:pt x="168" y="203"/>
                </a:moveTo>
                <a:cubicBezTo>
                  <a:pt x="168" y="157"/>
                  <a:pt x="168" y="157"/>
                  <a:pt x="168" y="157"/>
                </a:cubicBezTo>
                <a:cubicBezTo>
                  <a:pt x="175" y="167"/>
                  <a:pt x="182" y="179"/>
                  <a:pt x="181" y="187"/>
                </a:cubicBezTo>
                <a:cubicBezTo>
                  <a:pt x="180" y="194"/>
                  <a:pt x="175" y="199"/>
                  <a:pt x="168" y="203"/>
                </a:cubicBezTo>
                <a:close/>
                <a:moveTo>
                  <a:pt x="146" y="112"/>
                </a:moveTo>
                <a:cubicBezTo>
                  <a:pt x="146" y="112"/>
                  <a:pt x="141" y="109"/>
                  <a:pt x="141" y="98"/>
                </a:cubicBezTo>
                <a:cubicBezTo>
                  <a:pt x="141" y="90"/>
                  <a:pt x="141" y="56"/>
                  <a:pt x="141" y="44"/>
                </a:cubicBezTo>
                <a:cubicBezTo>
                  <a:pt x="144" y="43"/>
                  <a:pt x="146" y="40"/>
                  <a:pt x="146" y="37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3"/>
                  <a:pt x="146" y="13"/>
                </a:cubicBezTo>
                <a:cubicBezTo>
                  <a:pt x="146" y="6"/>
                  <a:pt x="132" y="0"/>
                  <a:pt x="114" y="0"/>
                </a:cubicBezTo>
                <a:cubicBezTo>
                  <a:pt x="95" y="0"/>
                  <a:pt x="81" y="6"/>
                  <a:pt x="81" y="13"/>
                </a:cubicBezTo>
                <a:cubicBezTo>
                  <a:pt x="81" y="13"/>
                  <a:pt x="81" y="14"/>
                  <a:pt x="81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37"/>
                  <a:pt x="80" y="37"/>
                  <a:pt x="80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40"/>
                  <a:pt x="84" y="43"/>
                  <a:pt x="90" y="45"/>
                </a:cubicBezTo>
                <a:cubicBezTo>
                  <a:pt x="90" y="56"/>
                  <a:pt x="90" y="90"/>
                  <a:pt x="90" y="98"/>
                </a:cubicBezTo>
                <a:cubicBezTo>
                  <a:pt x="90" y="109"/>
                  <a:pt x="83" y="112"/>
                  <a:pt x="83" y="112"/>
                </a:cubicBezTo>
                <a:cubicBezTo>
                  <a:pt x="71" y="119"/>
                  <a:pt x="0" y="190"/>
                  <a:pt x="31" y="212"/>
                </a:cubicBezTo>
                <a:cubicBezTo>
                  <a:pt x="58" y="231"/>
                  <a:pt x="105" y="230"/>
                  <a:pt x="114" y="230"/>
                </a:cubicBezTo>
                <a:cubicBezTo>
                  <a:pt x="121" y="230"/>
                  <a:pt x="145" y="230"/>
                  <a:pt x="168" y="224"/>
                </a:cubicBezTo>
                <a:cubicBezTo>
                  <a:pt x="168" y="209"/>
                  <a:pt x="168" y="209"/>
                  <a:pt x="168" y="209"/>
                </a:cubicBezTo>
                <a:cubicBezTo>
                  <a:pt x="156" y="212"/>
                  <a:pt x="144" y="212"/>
                  <a:pt x="144" y="212"/>
                </a:cubicBezTo>
                <a:cubicBezTo>
                  <a:pt x="144" y="212"/>
                  <a:pt x="144" y="212"/>
                  <a:pt x="144" y="212"/>
                </a:cubicBezTo>
                <a:cubicBezTo>
                  <a:pt x="144" y="212"/>
                  <a:pt x="158" y="210"/>
                  <a:pt x="168" y="203"/>
                </a:cubicBezTo>
                <a:cubicBezTo>
                  <a:pt x="168" y="157"/>
                  <a:pt x="168" y="157"/>
                  <a:pt x="168" y="157"/>
                </a:cubicBezTo>
                <a:cubicBezTo>
                  <a:pt x="159" y="144"/>
                  <a:pt x="149" y="134"/>
                  <a:pt x="149" y="134"/>
                </a:cubicBezTo>
                <a:cubicBezTo>
                  <a:pt x="149" y="134"/>
                  <a:pt x="158" y="141"/>
                  <a:pt x="168" y="150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9" y="122"/>
                  <a:pt x="150" y="114"/>
                  <a:pt x="146" y="112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7536474" y="2611244"/>
            <a:ext cx="141288" cy="141288"/>
          </a:xfrm>
          <a:prstGeom prst="ellipse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7587274" y="2716019"/>
            <a:ext cx="222250" cy="463550"/>
          </a:xfrm>
          <a:custGeom>
            <a:avLst/>
            <a:gdLst>
              <a:gd name="T0" fmla="*/ 0 w 102"/>
              <a:gd name="T1" fmla="*/ 6 h 213"/>
              <a:gd name="T2" fmla="*/ 68 w 102"/>
              <a:gd name="T3" fmla="*/ 184 h 213"/>
              <a:gd name="T4" fmla="*/ 99 w 102"/>
              <a:gd name="T5" fmla="*/ 213 h 213"/>
              <a:gd name="T6" fmla="*/ 23 w 102"/>
              <a:gd name="T7" fmla="*/ 0 h 213"/>
              <a:gd name="T8" fmla="*/ 0 w 102"/>
              <a:gd name="T9" fmla="*/ 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213">
                <a:moveTo>
                  <a:pt x="0" y="6"/>
                </a:moveTo>
                <a:cubicBezTo>
                  <a:pt x="0" y="7"/>
                  <a:pt x="68" y="184"/>
                  <a:pt x="68" y="184"/>
                </a:cubicBezTo>
                <a:cubicBezTo>
                  <a:pt x="68" y="184"/>
                  <a:pt x="96" y="213"/>
                  <a:pt x="99" y="213"/>
                </a:cubicBezTo>
                <a:cubicBezTo>
                  <a:pt x="102" y="213"/>
                  <a:pt x="23" y="0"/>
                  <a:pt x="23" y="0"/>
                </a:cubicBezTo>
                <a:lnTo>
                  <a:pt x="0" y="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7392011" y="2716019"/>
            <a:ext cx="238125" cy="457200"/>
          </a:xfrm>
          <a:custGeom>
            <a:avLst/>
            <a:gdLst>
              <a:gd name="T0" fmla="*/ 149 w 150"/>
              <a:gd name="T1" fmla="*/ 14 h 288"/>
              <a:gd name="T2" fmla="*/ 40 w 150"/>
              <a:gd name="T3" fmla="*/ 248 h 288"/>
              <a:gd name="T4" fmla="*/ 0 w 150"/>
              <a:gd name="T5" fmla="*/ 288 h 288"/>
              <a:gd name="T6" fmla="*/ 11 w 150"/>
              <a:gd name="T7" fmla="*/ 233 h 288"/>
              <a:gd name="T8" fmla="*/ 117 w 150"/>
              <a:gd name="T9" fmla="*/ 0 h 288"/>
              <a:gd name="T10" fmla="*/ 150 w 150"/>
              <a:gd name="T11" fmla="*/ 11 h 288"/>
              <a:gd name="T12" fmla="*/ 149 w 150"/>
              <a:gd name="T13" fmla="*/ 1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" h="288">
                <a:moveTo>
                  <a:pt x="149" y="14"/>
                </a:moveTo>
                <a:lnTo>
                  <a:pt x="40" y="248"/>
                </a:lnTo>
                <a:lnTo>
                  <a:pt x="0" y="288"/>
                </a:lnTo>
                <a:lnTo>
                  <a:pt x="11" y="233"/>
                </a:lnTo>
                <a:lnTo>
                  <a:pt x="117" y="0"/>
                </a:lnTo>
                <a:lnTo>
                  <a:pt x="150" y="11"/>
                </a:lnTo>
                <a:lnTo>
                  <a:pt x="149" y="14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24"/>
          <p:cNvSpPr>
            <a:spLocks/>
          </p:cNvSpPr>
          <p:nvPr/>
        </p:nvSpPr>
        <p:spPr bwMode="auto">
          <a:xfrm>
            <a:off x="7599974" y="2560444"/>
            <a:ext cx="25400" cy="79375"/>
          </a:xfrm>
          <a:custGeom>
            <a:avLst/>
            <a:gdLst>
              <a:gd name="T0" fmla="*/ 12 w 12"/>
              <a:gd name="T1" fmla="*/ 30 h 36"/>
              <a:gd name="T2" fmla="*/ 6 w 12"/>
              <a:gd name="T3" fmla="*/ 36 h 36"/>
              <a:gd name="T4" fmla="*/ 0 w 12"/>
              <a:gd name="T5" fmla="*/ 30 h 36"/>
              <a:gd name="T6" fmla="*/ 0 w 12"/>
              <a:gd name="T7" fmla="*/ 6 h 36"/>
              <a:gd name="T8" fmla="*/ 6 w 12"/>
              <a:gd name="T9" fmla="*/ 0 h 36"/>
              <a:gd name="T10" fmla="*/ 12 w 12"/>
              <a:gd name="T11" fmla="*/ 6 h 36"/>
              <a:gd name="T12" fmla="*/ 12 w 12"/>
              <a:gd name="T13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6">
                <a:moveTo>
                  <a:pt x="12" y="30"/>
                </a:moveTo>
                <a:cubicBezTo>
                  <a:pt x="12" y="33"/>
                  <a:pt x="10" y="36"/>
                  <a:pt x="6" y="36"/>
                </a:cubicBezTo>
                <a:cubicBezTo>
                  <a:pt x="3" y="36"/>
                  <a:pt x="0" y="33"/>
                  <a:pt x="0" y="3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2" y="3"/>
                  <a:pt x="12" y="6"/>
                </a:cubicBezTo>
                <a:lnTo>
                  <a:pt x="12" y="3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8" name="Freeform 25"/>
          <p:cNvSpPr>
            <a:spLocks noEditPoints="1"/>
          </p:cNvSpPr>
          <p:nvPr/>
        </p:nvSpPr>
        <p:spPr bwMode="auto">
          <a:xfrm>
            <a:off x="6463324" y="2219132"/>
            <a:ext cx="225425" cy="609600"/>
          </a:xfrm>
          <a:custGeom>
            <a:avLst/>
            <a:gdLst>
              <a:gd name="T0" fmla="*/ 51 w 103"/>
              <a:gd name="T1" fmla="*/ 280 h 280"/>
              <a:gd name="T2" fmla="*/ 103 w 103"/>
              <a:gd name="T3" fmla="*/ 140 h 280"/>
              <a:gd name="T4" fmla="*/ 51 w 103"/>
              <a:gd name="T5" fmla="*/ 0 h 280"/>
              <a:gd name="T6" fmla="*/ 51 w 103"/>
              <a:gd name="T7" fmla="*/ 22 h 280"/>
              <a:gd name="T8" fmla="*/ 94 w 103"/>
              <a:gd name="T9" fmla="*/ 140 h 280"/>
              <a:gd name="T10" fmla="*/ 51 w 103"/>
              <a:gd name="T11" fmla="*/ 257 h 280"/>
              <a:gd name="T12" fmla="*/ 51 w 103"/>
              <a:gd name="T13" fmla="*/ 280 h 280"/>
              <a:gd name="T14" fmla="*/ 51 w 103"/>
              <a:gd name="T15" fmla="*/ 0 h 280"/>
              <a:gd name="T16" fmla="*/ 0 w 103"/>
              <a:gd name="T17" fmla="*/ 140 h 280"/>
              <a:gd name="T18" fmla="*/ 51 w 103"/>
              <a:gd name="T19" fmla="*/ 280 h 280"/>
              <a:gd name="T20" fmla="*/ 51 w 103"/>
              <a:gd name="T21" fmla="*/ 280 h 280"/>
              <a:gd name="T22" fmla="*/ 51 w 103"/>
              <a:gd name="T23" fmla="*/ 257 h 280"/>
              <a:gd name="T24" fmla="*/ 51 w 103"/>
              <a:gd name="T25" fmla="*/ 257 h 280"/>
              <a:gd name="T26" fmla="*/ 51 w 103"/>
              <a:gd name="T27" fmla="*/ 257 h 280"/>
              <a:gd name="T28" fmla="*/ 8 w 103"/>
              <a:gd name="T29" fmla="*/ 140 h 280"/>
              <a:gd name="T30" fmla="*/ 51 w 103"/>
              <a:gd name="T31" fmla="*/ 22 h 280"/>
              <a:gd name="T32" fmla="*/ 51 w 103"/>
              <a:gd name="T33" fmla="*/ 22 h 280"/>
              <a:gd name="T34" fmla="*/ 51 w 103"/>
              <a:gd name="T35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3" h="280">
                <a:moveTo>
                  <a:pt x="51" y="280"/>
                </a:moveTo>
                <a:cubicBezTo>
                  <a:pt x="80" y="280"/>
                  <a:pt x="103" y="217"/>
                  <a:pt x="103" y="140"/>
                </a:cubicBezTo>
                <a:cubicBezTo>
                  <a:pt x="103" y="62"/>
                  <a:pt x="80" y="0"/>
                  <a:pt x="51" y="0"/>
                </a:cubicBezTo>
                <a:cubicBezTo>
                  <a:pt x="51" y="22"/>
                  <a:pt x="51" y="22"/>
                  <a:pt x="51" y="22"/>
                </a:cubicBezTo>
                <a:cubicBezTo>
                  <a:pt x="75" y="22"/>
                  <a:pt x="94" y="75"/>
                  <a:pt x="94" y="140"/>
                </a:cubicBezTo>
                <a:cubicBezTo>
                  <a:pt x="94" y="204"/>
                  <a:pt x="75" y="257"/>
                  <a:pt x="51" y="257"/>
                </a:cubicBezTo>
                <a:lnTo>
                  <a:pt x="51" y="280"/>
                </a:lnTo>
                <a:close/>
                <a:moveTo>
                  <a:pt x="51" y="0"/>
                </a:moveTo>
                <a:cubicBezTo>
                  <a:pt x="23" y="0"/>
                  <a:pt x="0" y="62"/>
                  <a:pt x="0" y="140"/>
                </a:cubicBezTo>
                <a:cubicBezTo>
                  <a:pt x="0" y="217"/>
                  <a:pt x="23" y="280"/>
                  <a:pt x="51" y="280"/>
                </a:cubicBezTo>
                <a:cubicBezTo>
                  <a:pt x="51" y="280"/>
                  <a:pt x="51" y="280"/>
                  <a:pt x="51" y="280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27" y="257"/>
                  <a:pt x="8" y="204"/>
                  <a:pt x="8" y="140"/>
                </a:cubicBezTo>
                <a:cubicBezTo>
                  <a:pt x="8" y="75"/>
                  <a:pt x="27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0"/>
                  <a:pt x="51" y="0"/>
                  <a:pt x="51" y="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Freeform 26"/>
          <p:cNvSpPr>
            <a:spLocks noEditPoints="1"/>
          </p:cNvSpPr>
          <p:nvPr/>
        </p:nvSpPr>
        <p:spPr bwMode="auto">
          <a:xfrm>
            <a:off x="6269649" y="2411219"/>
            <a:ext cx="611188" cy="223838"/>
          </a:xfrm>
          <a:custGeom>
            <a:avLst/>
            <a:gdLst>
              <a:gd name="T0" fmla="*/ 280 w 280"/>
              <a:gd name="T1" fmla="*/ 52 h 103"/>
              <a:gd name="T2" fmla="*/ 140 w 280"/>
              <a:gd name="T3" fmla="*/ 0 h 103"/>
              <a:gd name="T4" fmla="*/ 140 w 280"/>
              <a:gd name="T5" fmla="*/ 8 h 103"/>
              <a:gd name="T6" fmla="*/ 257 w 280"/>
              <a:gd name="T7" fmla="*/ 52 h 103"/>
              <a:gd name="T8" fmla="*/ 140 w 280"/>
              <a:gd name="T9" fmla="*/ 95 h 103"/>
              <a:gd name="T10" fmla="*/ 140 w 280"/>
              <a:gd name="T11" fmla="*/ 103 h 103"/>
              <a:gd name="T12" fmla="*/ 280 w 280"/>
              <a:gd name="T13" fmla="*/ 52 h 103"/>
              <a:gd name="T14" fmla="*/ 140 w 280"/>
              <a:gd name="T15" fmla="*/ 0 h 103"/>
              <a:gd name="T16" fmla="*/ 140 w 280"/>
              <a:gd name="T17" fmla="*/ 0 h 103"/>
              <a:gd name="T18" fmla="*/ 0 w 280"/>
              <a:gd name="T19" fmla="*/ 52 h 103"/>
              <a:gd name="T20" fmla="*/ 140 w 280"/>
              <a:gd name="T21" fmla="*/ 103 h 103"/>
              <a:gd name="T22" fmla="*/ 140 w 280"/>
              <a:gd name="T23" fmla="*/ 103 h 103"/>
              <a:gd name="T24" fmla="*/ 140 w 280"/>
              <a:gd name="T25" fmla="*/ 95 h 103"/>
              <a:gd name="T26" fmla="*/ 140 w 280"/>
              <a:gd name="T27" fmla="*/ 95 h 103"/>
              <a:gd name="T28" fmla="*/ 23 w 280"/>
              <a:gd name="T29" fmla="*/ 52 h 103"/>
              <a:gd name="T30" fmla="*/ 23 w 280"/>
              <a:gd name="T31" fmla="*/ 52 h 103"/>
              <a:gd name="T32" fmla="*/ 140 w 280"/>
              <a:gd name="T33" fmla="*/ 8 h 103"/>
              <a:gd name="T34" fmla="*/ 140 w 280"/>
              <a:gd name="T35" fmla="*/ 8 h 103"/>
              <a:gd name="T36" fmla="*/ 140 w 280"/>
              <a:gd name="T3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0" h="103">
                <a:moveTo>
                  <a:pt x="280" y="52"/>
                </a:moveTo>
                <a:cubicBezTo>
                  <a:pt x="280" y="23"/>
                  <a:pt x="217" y="0"/>
                  <a:pt x="140" y="0"/>
                </a:cubicBezTo>
                <a:cubicBezTo>
                  <a:pt x="140" y="8"/>
                  <a:pt x="140" y="8"/>
                  <a:pt x="140" y="8"/>
                </a:cubicBezTo>
                <a:cubicBezTo>
                  <a:pt x="205" y="8"/>
                  <a:pt x="257" y="28"/>
                  <a:pt x="257" y="52"/>
                </a:cubicBezTo>
                <a:cubicBezTo>
                  <a:pt x="257" y="75"/>
                  <a:pt x="205" y="95"/>
                  <a:pt x="140" y="95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217" y="103"/>
                  <a:pt x="280" y="80"/>
                  <a:pt x="280" y="52"/>
                </a:cubicBezTo>
                <a:close/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63" y="0"/>
                  <a:pt x="0" y="23"/>
                  <a:pt x="0" y="52"/>
                </a:cubicBezTo>
                <a:cubicBezTo>
                  <a:pt x="0" y="80"/>
                  <a:pt x="63" y="103"/>
                  <a:pt x="140" y="103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75" y="95"/>
                  <a:pt x="23" y="75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28"/>
                  <a:pt x="75" y="8"/>
                  <a:pt x="140" y="8"/>
                </a:cubicBezTo>
                <a:cubicBezTo>
                  <a:pt x="140" y="8"/>
                  <a:pt x="140" y="8"/>
                  <a:pt x="140" y="8"/>
                </a:cubicBezTo>
                <a:lnTo>
                  <a:pt x="140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27"/>
          <p:cNvSpPr>
            <a:spLocks noEditPoints="1"/>
          </p:cNvSpPr>
          <p:nvPr/>
        </p:nvSpPr>
        <p:spPr bwMode="auto">
          <a:xfrm>
            <a:off x="6315686" y="2273107"/>
            <a:ext cx="519113" cy="498475"/>
          </a:xfrm>
          <a:custGeom>
            <a:avLst/>
            <a:gdLst>
              <a:gd name="T0" fmla="*/ 218 w 238"/>
              <a:gd name="T1" fmla="*/ 16 h 229"/>
              <a:gd name="T2" fmla="*/ 119 w 238"/>
              <a:gd name="T3" fmla="*/ 46 h 229"/>
              <a:gd name="T4" fmla="*/ 119 w 238"/>
              <a:gd name="T5" fmla="*/ 57 h 229"/>
              <a:gd name="T6" fmla="*/ 202 w 238"/>
              <a:gd name="T7" fmla="*/ 32 h 229"/>
              <a:gd name="T8" fmla="*/ 150 w 238"/>
              <a:gd name="T9" fmla="*/ 145 h 229"/>
              <a:gd name="T10" fmla="*/ 119 w 238"/>
              <a:gd name="T11" fmla="*/ 172 h 229"/>
              <a:gd name="T12" fmla="*/ 119 w 238"/>
              <a:gd name="T13" fmla="*/ 183 h 229"/>
              <a:gd name="T14" fmla="*/ 156 w 238"/>
              <a:gd name="T15" fmla="*/ 151 h 229"/>
              <a:gd name="T16" fmla="*/ 218 w 238"/>
              <a:gd name="T17" fmla="*/ 16 h 229"/>
              <a:gd name="T18" fmla="*/ 119 w 238"/>
              <a:gd name="T19" fmla="*/ 46 h 229"/>
              <a:gd name="T20" fmla="*/ 83 w 238"/>
              <a:gd name="T21" fmla="*/ 78 h 229"/>
              <a:gd name="T22" fmla="*/ 20 w 238"/>
              <a:gd name="T23" fmla="*/ 214 h 229"/>
              <a:gd name="T24" fmla="*/ 119 w 238"/>
              <a:gd name="T25" fmla="*/ 183 h 229"/>
              <a:gd name="T26" fmla="*/ 119 w 238"/>
              <a:gd name="T27" fmla="*/ 172 h 229"/>
              <a:gd name="T28" fmla="*/ 36 w 238"/>
              <a:gd name="T29" fmla="*/ 197 h 229"/>
              <a:gd name="T30" fmla="*/ 36 w 238"/>
              <a:gd name="T31" fmla="*/ 197 h 229"/>
              <a:gd name="T32" fmla="*/ 89 w 238"/>
              <a:gd name="T33" fmla="*/ 84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16"/>
                </a:moveTo>
                <a:cubicBezTo>
                  <a:pt x="202" y="0"/>
                  <a:pt x="162" y="13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55" y="30"/>
                  <a:pt x="189" y="19"/>
                  <a:pt x="202" y="32"/>
                </a:cubicBezTo>
                <a:cubicBezTo>
                  <a:pt x="219" y="49"/>
                  <a:pt x="195" y="99"/>
                  <a:pt x="150" y="145"/>
                </a:cubicBezTo>
                <a:cubicBezTo>
                  <a:pt x="140" y="155"/>
                  <a:pt x="129" y="164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31" y="174"/>
                  <a:pt x="144" y="163"/>
                  <a:pt x="156" y="151"/>
                </a:cubicBezTo>
                <a:cubicBezTo>
                  <a:pt x="210" y="96"/>
                  <a:pt x="238" y="36"/>
                  <a:pt x="218" y="16"/>
                </a:cubicBezTo>
                <a:close/>
                <a:moveTo>
                  <a:pt x="119" y="46"/>
                </a:moveTo>
                <a:cubicBezTo>
                  <a:pt x="107" y="55"/>
                  <a:pt x="95" y="66"/>
                  <a:pt x="83" y="78"/>
                </a:cubicBezTo>
                <a:cubicBezTo>
                  <a:pt x="28" y="133"/>
                  <a:pt x="0" y="193"/>
                  <a:pt x="20" y="214"/>
                </a:cubicBezTo>
                <a:cubicBezTo>
                  <a:pt x="36" y="229"/>
                  <a:pt x="76" y="216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83" y="199"/>
                  <a:pt x="49" y="211"/>
                  <a:pt x="36" y="197"/>
                </a:cubicBezTo>
                <a:cubicBezTo>
                  <a:pt x="36" y="197"/>
                  <a:pt x="36" y="197"/>
                  <a:pt x="36" y="197"/>
                </a:cubicBezTo>
                <a:cubicBezTo>
                  <a:pt x="19" y="181"/>
                  <a:pt x="43" y="130"/>
                  <a:pt x="89" y="84"/>
                </a:cubicBezTo>
                <a:cubicBezTo>
                  <a:pt x="99" y="74"/>
                  <a:pt x="109" y="65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2" name="Freeform 28"/>
          <p:cNvSpPr>
            <a:spLocks noEditPoints="1"/>
          </p:cNvSpPr>
          <p:nvPr/>
        </p:nvSpPr>
        <p:spPr bwMode="auto">
          <a:xfrm>
            <a:off x="6315686" y="2273107"/>
            <a:ext cx="519113" cy="498475"/>
          </a:xfrm>
          <a:custGeom>
            <a:avLst/>
            <a:gdLst>
              <a:gd name="T0" fmla="*/ 218 w 238"/>
              <a:gd name="T1" fmla="*/ 214 h 229"/>
              <a:gd name="T2" fmla="*/ 156 w 238"/>
              <a:gd name="T3" fmla="*/ 78 h 229"/>
              <a:gd name="T4" fmla="*/ 119 w 238"/>
              <a:gd name="T5" fmla="*/ 46 h 229"/>
              <a:gd name="T6" fmla="*/ 119 w 238"/>
              <a:gd name="T7" fmla="*/ 57 h 229"/>
              <a:gd name="T8" fmla="*/ 150 w 238"/>
              <a:gd name="T9" fmla="*/ 84 h 229"/>
              <a:gd name="T10" fmla="*/ 202 w 238"/>
              <a:gd name="T11" fmla="*/ 197 h 229"/>
              <a:gd name="T12" fmla="*/ 119 w 238"/>
              <a:gd name="T13" fmla="*/ 172 h 229"/>
              <a:gd name="T14" fmla="*/ 119 w 238"/>
              <a:gd name="T15" fmla="*/ 183 h 229"/>
              <a:gd name="T16" fmla="*/ 218 w 238"/>
              <a:gd name="T17" fmla="*/ 214 h 229"/>
              <a:gd name="T18" fmla="*/ 119 w 238"/>
              <a:gd name="T19" fmla="*/ 46 h 229"/>
              <a:gd name="T20" fmla="*/ 20 w 238"/>
              <a:gd name="T21" fmla="*/ 16 h 229"/>
              <a:gd name="T22" fmla="*/ 83 w 238"/>
              <a:gd name="T23" fmla="*/ 151 h 229"/>
              <a:gd name="T24" fmla="*/ 119 w 238"/>
              <a:gd name="T25" fmla="*/ 183 h 229"/>
              <a:gd name="T26" fmla="*/ 119 w 238"/>
              <a:gd name="T27" fmla="*/ 172 h 229"/>
              <a:gd name="T28" fmla="*/ 89 w 238"/>
              <a:gd name="T29" fmla="*/ 145 h 229"/>
              <a:gd name="T30" fmla="*/ 36 w 238"/>
              <a:gd name="T31" fmla="*/ 32 h 229"/>
              <a:gd name="T32" fmla="*/ 36 w 238"/>
              <a:gd name="T33" fmla="*/ 32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214"/>
                </a:moveTo>
                <a:cubicBezTo>
                  <a:pt x="238" y="193"/>
                  <a:pt x="210" y="133"/>
                  <a:pt x="156" y="78"/>
                </a:cubicBezTo>
                <a:cubicBezTo>
                  <a:pt x="144" y="66"/>
                  <a:pt x="131" y="55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29" y="65"/>
                  <a:pt x="140" y="74"/>
                  <a:pt x="150" y="84"/>
                </a:cubicBezTo>
                <a:cubicBezTo>
                  <a:pt x="195" y="130"/>
                  <a:pt x="219" y="181"/>
                  <a:pt x="202" y="197"/>
                </a:cubicBezTo>
                <a:cubicBezTo>
                  <a:pt x="189" y="211"/>
                  <a:pt x="155" y="199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62" y="216"/>
                  <a:pt x="202" y="229"/>
                  <a:pt x="218" y="214"/>
                </a:cubicBezTo>
                <a:close/>
                <a:moveTo>
                  <a:pt x="119" y="46"/>
                </a:moveTo>
                <a:cubicBezTo>
                  <a:pt x="76" y="13"/>
                  <a:pt x="36" y="0"/>
                  <a:pt x="20" y="16"/>
                </a:cubicBezTo>
                <a:cubicBezTo>
                  <a:pt x="0" y="36"/>
                  <a:pt x="28" y="96"/>
                  <a:pt x="83" y="151"/>
                </a:cubicBezTo>
                <a:cubicBezTo>
                  <a:pt x="95" y="163"/>
                  <a:pt x="107" y="174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109" y="164"/>
                  <a:pt x="99" y="155"/>
                  <a:pt x="89" y="145"/>
                </a:cubicBezTo>
                <a:cubicBezTo>
                  <a:pt x="43" y="99"/>
                  <a:pt x="19" y="49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49" y="19"/>
                  <a:pt x="83" y="30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Oval 29"/>
          <p:cNvSpPr>
            <a:spLocks noChangeArrowheads="1"/>
          </p:cNvSpPr>
          <p:nvPr/>
        </p:nvSpPr>
        <p:spPr bwMode="auto">
          <a:xfrm>
            <a:off x="6529999" y="2476307"/>
            <a:ext cx="93663" cy="93663"/>
          </a:xfrm>
          <a:prstGeom prst="ellipse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4" name="Freeform 30"/>
          <p:cNvSpPr>
            <a:spLocks noEditPoints="1"/>
          </p:cNvSpPr>
          <p:nvPr/>
        </p:nvSpPr>
        <p:spPr bwMode="auto">
          <a:xfrm>
            <a:off x="7249136" y="2046094"/>
            <a:ext cx="257175" cy="487363"/>
          </a:xfrm>
          <a:custGeom>
            <a:avLst/>
            <a:gdLst>
              <a:gd name="T0" fmla="*/ 67 w 162"/>
              <a:gd name="T1" fmla="*/ 307 h 307"/>
              <a:gd name="T2" fmla="*/ 162 w 162"/>
              <a:gd name="T3" fmla="*/ 307 h 307"/>
              <a:gd name="T4" fmla="*/ 67 w 162"/>
              <a:gd name="T5" fmla="*/ 127 h 307"/>
              <a:gd name="T6" fmla="*/ 67 w 162"/>
              <a:gd name="T7" fmla="*/ 193 h 307"/>
              <a:gd name="T8" fmla="*/ 110 w 162"/>
              <a:gd name="T9" fmla="*/ 267 h 307"/>
              <a:gd name="T10" fmla="*/ 67 w 162"/>
              <a:gd name="T11" fmla="*/ 267 h 307"/>
              <a:gd name="T12" fmla="*/ 67 w 162"/>
              <a:gd name="T13" fmla="*/ 307 h 307"/>
              <a:gd name="T14" fmla="*/ 0 w 162"/>
              <a:gd name="T15" fmla="*/ 0 h 307"/>
              <a:gd name="T16" fmla="*/ 0 w 162"/>
              <a:gd name="T17" fmla="*/ 307 h 307"/>
              <a:gd name="T18" fmla="*/ 67 w 162"/>
              <a:gd name="T19" fmla="*/ 307 h 307"/>
              <a:gd name="T20" fmla="*/ 67 w 162"/>
              <a:gd name="T21" fmla="*/ 267 h 307"/>
              <a:gd name="T22" fmla="*/ 24 w 162"/>
              <a:gd name="T23" fmla="*/ 267 h 307"/>
              <a:gd name="T24" fmla="*/ 24 w 162"/>
              <a:gd name="T25" fmla="*/ 120 h 307"/>
              <a:gd name="T26" fmla="*/ 24 w 162"/>
              <a:gd name="T27" fmla="*/ 120 h 307"/>
              <a:gd name="T28" fmla="*/ 67 w 162"/>
              <a:gd name="T29" fmla="*/ 193 h 307"/>
              <a:gd name="T30" fmla="*/ 67 w 162"/>
              <a:gd name="T31" fmla="*/ 127 h 307"/>
              <a:gd name="T32" fmla="*/ 0 w 162"/>
              <a:gd name="T33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" h="307">
                <a:moveTo>
                  <a:pt x="67" y="307"/>
                </a:moveTo>
                <a:lnTo>
                  <a:pt x="162" y="307"/>
                </a:lnTo>
                <a:lnTo>
                  <a:pt x="67" y="127"/>
                </a:lnTo>
                <a:lnTo>
                  <a:pt x="67" y="193"/>
                </a:lnTo>
                <a:lnTo>
                  <a:pt x="110" y="267"/>
                </a:lnTo>
                <a:lnTo>
                  <a:pt x="67" y="267"/>
                </a:lnTo>
                <a:lnTo>
                  <a:pt x="67" y="307"/>
                </a:lnTo>
                <a:close/>
                <a:moveTo>
                  <a:pt x="0" y="0"/>
                </a:moveTo>
                <a:lnTo>
                  <a:pt x="0" y="307"/>
                </a:lnTo>
                <a:lnTo>
                  <a:pt x="67" y="307"/>
                </a:lnTo>
                <a:lnTo>
                  <a:pt x="67" y="267"/>
                </a:lnTo>
                <a:lnTo>
                  <a:pt x="24" y="267"/>
                </a:lnTo>
                <a:lnTo>
                  <a:pt x="24" y="120"/>
                </a:lnTo>
                <a:lnTo>
                  <a:pt x="24" y="120"/>
                </a:lnTo>
                <a:lnTo>
                  <a:pt x="67" y="193"/>
                </a:lnTo>
                <a:lnTo>
                  <a:pt x="67" y="127"/>
                </a:lnTo>
                <a:lnTo>
                  <a:pt x="0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5" name="Rectangle 31"/>
          <p:cNvSpPr>
            <a:spLocks noChangeArrowheads="1"/>
          </p:cNvSpPr>
          <p:nvPr/>
        </p:nvSpPr>
        <p:spPr bwMode="auto">
          <a:xfrm>
            <a:off x="7120549" y="2044507"/>
            <a:ext cx="65088" cy="474663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6" name="Freeform 32"/>
          <p:cNvSpPr>
            <a:spLocks noEditPoints="1"/>
          </p:cNvSpPr>
          <p:nvPr/>
        </p:nvSpPr>
        <p:spPr bwMode="auto">
          <a:xfrm>
            <a:off x="5012349" y="4435282"/>
            <a:ext cx="561975" cy="411163"/>
          </a:xfrm>
          <a:custGeom>
            <a:avLst/>
            <a:gdLst>
              <a:gd name="T0" fmla="*/ 213 w 258"/>
              <a:gd name="T1" fmla="*/ 31 h 189"/>
              <a:gd name="T2" fmla="*/ 204 w 258"/>
              <a:gd name="T3" fmla="*/ 69 h 189"/>
              <a:gd name="T4" fmla="*/ 228 w 258"/>
              <a:gd name="T5" fmla="*/ 109 h 189"/>
              <a:gd name="T6" fmla="*/ 204 w 258"/>
              <a:gd name="T7" fmla="*/ 146 h 189"/>
              <a:gd name="T8" fmla="*/ 204 w 258"/>
              <a:gd name="T9" fmla="*/ 27 h 189"/>
              <a:gd name="T10" fmla="*/ 91 w 258"/>
              <a:gd name="T11" fmla="*/ 14 h 189"/>
              <a:gd name="T12" fmla="*/ 97 w 258"/>
              <a:gd name="T13" fmla="*/ 15 h 189"/>
              <a:gd name="T14" fmla="*/ 91 w 258"/>
              <a:gd name="T15" fmla="*/ 42 h 189"/>
              <a:gd name="T16" fmla="*/ 91 w 258"/>
              <a:gd name="T17" fmla="*/ 162 h 189"/>
              <a:gd name="T18" fmla="*/ 166 w 258"/>
              <a:gd name="T19" fmla="*/ 145 h 189"/>
              <a:gd name="T20" fmla="*/ 204 w 258"/>
              <a:gd name="T21" fmla="*/ 125 h 189"/>
              <a:gd name="T22" fmla="*/ 191 w 258"/>
              <a:gd name="T23" fmla="*/ 122 h 189"/>
              <a:gd name="T24" fmla="*/ 204 w 258"/>
              <a:gd name="T25" fmla="*/ 69 h 189"/>
              <a:gd name="T26" fmla="*/ 91 w 258"/>
              <a:gd name="T27" fmla="*/ 6 h 189"/>
              <a:gd name="T28" fmla="*/ 78 w 258"/>
              <a:gd name="T29" fmla="*/ 24 h 189"/>
              <a:gd name="T30" fmla="*/ 91 w 258"/>
              <a:gd name="T31" fmla="*/ 14 h 189"/>
              <a:gd name="T32" fmla="*/ 78 w 258"/>
              <a:gd name="T33" fmla="*/ 188 h 189"/>
              <a:gd name="T34" fmla="*/ 91 w 258"/>
              <a:gd name="T35" fmla="*/ 162 h 189"/>
              <a:gd name="T36" fmla="*/ 78 w 258"/>
              <a:gd name="T37" fmla="*/ 176 h 189"/>
              <a:gd name="T38" fmla="*/ 91 w 258"/>
              <a:gd name="T39" fmla="*/ 42 h 189"/>
              <a:gd name="T40" fmla="*/ 80 w 258"/>
              <a:gd name="T41" fmla="*/ 134 h 189"/>
              <a:gd name="T42" fmla="*/ 78 w 258"/>
              <a:gd name="T43" fmla="*/ 64 h 189"/>
              <a:gd name="T44" fmla="*/ 78 w 258"/>
              <a:gd name="T45" fmla="*/ 33 h 189"/>
              <a:gd name="T46" fmla="*/ 91 w 258"/>
              <a:gd name="T47" fmla="*/ 42 h 189"/>
              <a:gd name="T48" fmla="*/ 60 w 258"/>
              <a:gd name="T49" fmla="*/ 18 h 189"/>
              <a:gd name="T50" fmla="*/ 68 w 258"/>
              <a:gd name="T51" fmla="*/ 42 h 189"/>
              <a:gd name="T52" fmla="*/ 78 w 258"/>
              <a:gd name="T53" fmla="*/ 33 h 189"/>
              <a:gd name="T54" fmla="*/ 78 w 258"/>
              <a:gd name="T55" fmla="*/ 9 h 189"/>
              <a:gd name="T56" fmla="*/ 78 w 258"/>
              <a:gd name="T57" fmla="*/ 188 h 189"/>
              <a:gd name="T58" fmla="*/ 60 w 258"/>
              <a:gd name="T59" fmla="*/ 176 h 189"/>
              <a:gd name="T60" fmla="*/ 78 w 258"/>
              <a:gd name="T61" fmla="*/ 64 h 189"/>
              <a:gd name="T62" fmla="*/ 60 w 258"/>
              <a:gd name="T63" fmla="*/ 134 h 189"/>
              <a:gd name="T64" fmla="*/ 70 w 258"/>
              <a:gd name="T65" fmla="*/ 116 h 189"/>
              <a:gd name="T66" fmla="*/ 60 w 258"/>
              <a:gd name="T67" fmla="*/ 87 h 189"/>
              <a:gd name="T68" fmla="*/ 76 w 258"/>
              <a:gd name="T69" fmla="*/ 68 h 189"/>
              <a:gd name="T70" fmla="*/ 60 w 258"/>
              <a:gd name="T71" fmla="*/ 18 h 189"/>
              <a:gd name="T72" fmla="*/ 60 w 258"/>
              <a:gd name="T73" fmla="*/ 187 h 189"/>
              <a:gd name="T74" fmla="*/ 59 w 258"/>
              <a:gd name="T75" fmla="*/ 175 h 189"/>
              <a:gd name="T76" fmla="*/ 49 w 258"/>
              <a:gd name="T77" fmla="*/ 144 h 189"/>
              <a:gd name="T78" fmla="*/ 60 w 258"/>
              <a:gd name="T79" fmla="*/ 125 h 189"/>
              <a:gd name="T80" fmla="*/ 41 w 258"/>
              <a:gd name="T81" fmla="*/ 125 h 189"/>
              <a:gd name="T82" fmla="*/ 60 w 258"/>
              <a:gd name="T83" fmla="*/ 87 h 189"/>
              <a:gd name="T84" fmla="*/ 51 w 258"/>
              <a:gd name="T85" fmla="*/ 76 h 189"/>
              <a:gd name="T86" fmla="*/ 43 w 258"/>
              <a:gd name="T87" fmla="*/ 51 h 189"/>
              <a:gd name="T88" fmla="*/ 60 w 258"/>
              <a:gd name="T89" fmla="*/ 1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8" h="189">
                <a:moveTo>
                  <a:pt x="253" y="104"/>
                </a:moveTo>
                <a:cubicBezTo>
                  <a:pt x="258" y="60"/>
                  <a:pt x="213" y="31"/>
                  <a:pt x="213" y="31"/>
                </a:cubicBezTo>
                <a:cubicBezTo>
                  <a:pt x="210" y="30"/>
                  <a:pt x="207" y="28"/>
                  <a:pt x="204" y="27"/>
                </a:cubicBezTo>
                <a:cubicBezTo>
                  <a:pt x="204" y="69"/>
                  <a:pt x="204" y="69"/>
                  <a:pt x="204" y="69"/>
                </a:cubicBezTo>
                <a:cubicBezTo>
                  <a:pt x="208" y="69"/>
                  <a:pt x="212" y="70"/>
                  <a:pt x="216" y="72"/>
                </a:cubicBezTo>
                <a:cubicBezTo>
                  <a:pt x="230" y="79"/>
                  <a:pt x="235" y="95"/>
                  <a:pt x="228" y="109"/>
                </a:cubicBezTo>
                <a:cubicBezTo>
                  <a:pt x="224" y="119"/>
                  <a:pt x="214" y="125"/>
                  <a:pt x="204" y="125"/>
                </a:cubicBezTo>
                <a:cubicBezTo>
                  <a:pt x="204" y="146"/>
                  <a:pt x="204" y="146"/>
                  <a:pt x="204" y="146"/>
                </a:cubicBezTo>
                <a:cubicBezTo>
                  <a:pt x="230" y="144"/>
                  <a:pt x="249" y="134"/>
                  <a:pt x="253" y="104"/>
                </a:cubicBezTo>
                <a:close/>
                <a:moveTo>
                  <a:pt x="204" y="27"/>
                </a:moveTo>
                <a:cubicBezTo>
                  <a:pt x="156" y="5"/>
                  <a:pt x="119" y="0"/>
                  <a:pt x="91" y="6"/>
                </a:cubicBezTo>
                <a:cubicBezTo>
                  <a:pt x="91" y="14"/>
                  <a:pt x="91" y="14"/>
                  <a:pt x="91" y="14"/>
                </a:cubicBezTo>
                <a:cubicBezTo>
                  <a:pt x="93" y="14"/>
                  <a:pt x="95" y="14"/>
                  <a:pt x="97" y="15"/>
                </a:cubicBezTo>
                <a:cubicBezTo>
                  <a:pt x="97" y="15"/>
                  <a:pt x="97" y="15"/>
                  <a:pt x="97" y="15"/>
                </a:cubicBezTo>
                <a:cubicBezTo>
                  <a:pt x="104" y="19"/>
                  <a:pt x="107" y="27"/>
                  <a:pt x="103" y="34"/>
                </a:cubicBezTo>
                <a:cubicBezTo>
                  <a:pt x="101" y="39"/>
                  <a:pt x="96" y="42"/>
                  <a:pt x="91" y="42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93" y="151"/>
                  <a:pt x="93" y="157"/>
                  <a:pt x="91" y="162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117" y="174"/>
                  <a:pt x="138" y="143"/>
                  <a:pt x="166" y="145"/>
                </a:cubicBezTo>
                <a:cubicBezTo>
                  <a:pt x="179" y="147"/>
                  <a:pt x="192" y="147"/>
                  <a:pt x="204" y="146"/>
                </a:cubicBezTo>
                <a:cubicBezTo>
                  <a:pt x="204" y="125"/>
                  <a:pt x="204" y="125"/>
                  <a:pt x="204" y="125"/>
                </a:cubicBezTo>
                <a:cubicBezTo>
                  <a:pt x="199" y="125"/>
                  <a:pt x="195" y="124"/>
                  <a:pt x="191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77" y="115"/>
                  <a:pt x="172" y="98"/>
                  <a:pt x="179" y="84"/>
                </a:cubicBezTo>
                <a:cubicBezTo>
                  <a:pt x="184" y="74"/>
                  <a:pt x="193" y="69"/>
                  <a:pt x="204" y="69"/>
                </a:cubicBezTo>
                <a:lnTo>
                  <a:pt x="204" y="27"/>
                </a:lnTo>
                <a:close/>
                <a:moveTo>
                  <a:pt x="91" y="6"/>
                </a:moveTo>
                <a:cubicBezTo>
                  <a:pt x="86" y="6"/>
                  <a:pt x="82" y="8"/>
                  <a:pt x="78" y="9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3"/>
                  <a:pt x="78" y="22"/>
                  <a:pt x="78" y="22"/>
                </a:cubicBezTo>
                <a:cubicBezTo>
                  <a:pt x="81" y="17"/>
                  <a:pt x="86" y="14"/>
                  <a:pt x="91" y="14"/>
                </a:cubicBezTo>
                <a:cubicBezTo>
                  <a:pt x="91" y="6"/>
                  <a:pt x="91" y="6"/>
                  <a:pt x="91" y="6"/>
                </a:cubicBezTo>
                <a:close/>
                <a:moveTo>
                  <a:pt x="78" y="188"/>
                </a:moveTo>
                <a:cubicBezTo>
                  <a:pt x="82" y="188"/>
                  <a:pt x="87" y="187"/>
                  <a:pt x="91" y="185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90" y="163"/>
                  <a:pt x="90" y="164"/>
                  <a:pt x="90" y="165"/>
                </a:cubicBezTo>
                <a:cubicBezTo>
                  <a:pt x="87" y="170"/>
                  <a:pt x="83" y="174"/>
                  <a:pt x="78" y="176"/>
                </a:cubicBezTo>
                <a:cubicBezTo>
                  <a:pt x="78" y="188"/>
                  <a:pt x="78" y="188"/>
                  <a:pt x="78" y="188"/>
                </a:cubicBezTo>
                <a:close/>
                <a:moveTo>
                  <a:pt x="91" y="42"/>
                </a:moveTo>
                <a:cubicBezTo>
                  <a:pt x="91" y="146"/>
                  <a:pt x="91" y="146"/>
                  <a:pt x="91" y="146"/>
                </a:cubicBezTo>
                <a:cubicBezTo>
                  <a:pt x="89" y="141"/>
                  <a:pt x="85" y="136"/>
                  <a:pt x="80" y="134"/>
                </a:cubicBezTo>
                <a:cubicBezTo>
                  <a:pt x="79" y="133"/>
                  <a:pt x="78" y="133"/>
                  <a:pt x="78" y="133"/>
                </a:cubicBezTo>
                <a:cubicBezTo>
                  <a:pt x="78" y="64"/>
                  <a:pt x="78" y="64"/>
                  <a:pt x="78" y="64"/>
                </a:cubicBezTo>
                <a:cubicBezTo>
                  <a:pt x="79" y="61"/>
                  <a:pt x="79" y="57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9" y="36"/>
                  <a:pt x="81" y="39"/>
                  <a:pt x="84" y="41"/>
                </a:cubicBezTo>
                <a:cubicBezTo>
                  <a:pt x="86" y="42"/>
                  <a:pt x="89" y="42"/>
                  <a:pt x="91" y="42"/>
                </a:cubicBezTo>
                <a:close/>
                <a:moveTo>
                  <a:pt x="78" y="9"/>
                </a:moveTo>
                <a:cubicBezTo>
                  <a:pt x="71" y="11"/>
                  <a:pt x="65" y="14"/>
                  <a:pt x="60" y="18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5" y="41"/>
                  <a:pt x="68" y="42"/>
                </a:cubicBezTo>
                <a:cubicBezTo>
                  <a:pt x="73" y="45"/>
                  <a:pt x="76" y="49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7" y="30"/>
                  <a:pt x="77" y="27"/>
                  <a:pt x="78" y="24"/>
                </a:cubicBezTo>
                <a:cubicBezTo>
                  <a:pt x="78" y="9"/>
                  <a:pt x="78" y="9"/>
                  <a:pt x="78" y="9"/>
                </a:cubicBezTo>
                <a:close/>
                <a:moveTo>
                  <a:pt x="60" y="187"/>
                </a:moveTo>
                <a:cubicBezTo>
                  <a:pt x="66" y="188"/>
                  <a:pt x="72" y="189"/>
                  <a:pt x="78" y="188"/>
                </a:cubicBezTo>
                <a:cubicBezTo>
                  <a:pt x="78" y="176"/>
                  <a:pt x="78" y="176"/>
                  <a:pt x="78" y="176"/>
                </a:cubicBezTo>
                <a:cubicBezTo>
                  <a:pt x="72" y="178"/>
                  <a:pt x="65" y="178"/>
                  <a:pt x="60" y="176"/>
                </a:cubicBezTo>
                <a:cubicBezTo>
                  <a:pt x="60" y="187"/>
                  <a:pt x="60" y="187"/>
                  <a:pt x="60" y="187"/>
                </a:cubicBezTo>
                <a:close/>
                <a:moveTo>
                  <a:pt x="78" y="64"/>
                </a:moveTo>
                <a:cubicBezTo>
                  <a:pt x="78" y="133"/>
                  <a:pt x="78" y="133"/>
                  <a:pt x="78" y="133"/>
                </a:cubicBezTo>
                <a:cubicBezTo>
                  <a:pt x="72" y="131"/>
                  <a:pt x="65" y="131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4" y="123"/>
                  <a:pt x="67" y="120"/>
                  <a:pt x="70" y="116"/>
                </a:cubicBezTo>
                <a:cubicBezTo>
                  <a:pt x="75" y="105"/>
                  <a:pt x="71" y="92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66" y="78"/>
                  <a:pt x="73" y="74"/>
                  <a:pt x="76" y="68"/>
                </a:cubicBezTo>
                <a:cubicBezTo>
                  <a:pt x="77" y="66"/>
                  <a:pt x="77" y="65"/>
                  <a:pt x="78" y="64"/>
                </a:cubicBezTo>
                <a:close/>
                <a:moveTo>
                  <a:pt x="60" y="18"/>
                </a:moveTo>
                <a:cubicBezTo>
                  <a:pt x="0" y="56"/>
                  <a:pt x="10" y="159"/>
                  <a:pt x="46" y="180"/>
                </a:cubicBezTo>
                <a:cubicBezTo>
                  <a:pt x="51" y="183"/>
                  <a:pt x="55" y="185"/>
                  <a:pt x="60" y="187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48" y="170"/>
                  <a:pt x="43" y="156"/>
                  <a:pt x="49" y="144"/>
                </a:cubicBezTo>
                <a:cubicBezTo>
                  <a:pt x="51" y="139"/>
                  <a:pt x="55" y="136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54" y="128"/>
                  <a:pt x="47" y="128"/>
                  <a:pt x="41" y="125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31" y="120"/>
                  <a:pt x="26" y="107"/>
                  <a:pt x="32" y="97"/>
                </a:cubicBezTo>
                <a:cubicBezTo>
                  <a:pt x="37" y="86"/>
                  <a:pt x="49" y="82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57" y="78"/>
                  <a:pt x="54" y="77"/>
                  <a:pt x="51" y="76"/>
                </a:cubicBezTo>
                <a:cubicBezTo>
                  <a:pt x="42" y="71"/>
                  <a:pt x="38" y="60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6" y="44"/>
                  <a:pt x="53" y="40"/>
                  <a:pt x="60" y="40"/>
                </a:cubicBezTo>
                <a:lnTo>
                  <a:pt x="60" y="18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28" name="Group 127"/>
          <p:cNvGrpSpPr/>
          <p:nvPr/>
        </p:nvGrpSpPr>
        <p:grpSpPr>
          <a:xfrm>
            <a:off x="6591911" y="4846444"/>
            <a:ext cx="508001" cy="654050"/>
            <a:chOff x="8610600" y="4127500"/>
            <a:chExt cx="508001" cy="654050"/>
          </a:xfrm>
          <a:solidFill>
            <a:srgbClr val="358FCB"/>
          </a:solidFill>
        </p:grpSpPr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34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35"/>
            <p:cNvSpPr>
              <a:spLocks/>
            </p:cNvSpPr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Freeform 36"/>
            <p:cNvSpPr>
              <a:spLocks/>
            </p:cNvSpPr>
            <p:nvPr/>
          </p:nvSpPr>
          <p:spPr bwMode="auto">
            <a:xfrm>
              <a:off x="8729663" y="4613275"/>
              <a:ext cx="141288" cy="168275"/>
            </a:xfrm>
            <a:custGeom>
              <a:avLst/>
              <a:gdLst>
                <a:gd name="T0" fmla="*/ 45 w 65"/>
                <a:gd name="T1" fmla="*/ 5 h 77"/>
                <a:gd name="T2" fmla="*/ 45 w 65"/>
                <a:gd name="T3" fmla="*/ 28 h 77"/>
                <a:gd name="T4" fmla="*/ 25 w 65"/>
                <a:gd name="T5" fmla="*/ 45 h 77"/>
                <a:gd name="T6" fmla="*/ 1 w 65"/>
                <a:gd name="T7" fmla="*/ 64 h 77"/>
                <a:gd name="T8" fmla="*/ 65 w 65"/>
                <a:gd name="T9" fmla="*/ 77 h 77"/>
                <a:gd name="T10" fmla="*/ 65 w 65"/>
                <a:gd name="T11" fmla="*/ 0 h 77"/>
                <a:gd name="T12" fmla="*/ 45 w 65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7">
                  <a:moveTo>
                    <a:pt x="45" y="5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39" y="40"/>
                    <a:pt x="25" y="45"/>
                  </a:cubicBezTo>
                  <a:cubicBezTo>
                    <a:pt x="12" y="49"/>
                    <a:pt x="0" y="56"/>
                    <a:pt x="1" y="64"/>
                  </a:cubicBezTo>
                  <a:cubicBezTo>
                    <a:pt x="2" y="71"/>
                    <a:pt x="18" y="77"/>
                    <a:pt x="65" y="77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4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Freeform 37"/>
            <p:cNvSpPr>
              <a:spLocks/>
            </p:cNvSpPr>
            <p:nvPr/>
          </p:nvSpPr>
          <p:spPr bwMode="auto">
            <a:xfrm>
              <a:off x="8855075" y="4613275"/>
              <a:ext cx="134938" cy="168275"/>
            </a:xfrm>
            <a:custGeom>
              <a:avLst/>
              <a:gdLst>
                <a:gd name="T0" fmla="*/ 14 w 62"/>
                <a:gd name="T1" fmla="*/ 5 h 77"/>
                <a:gd name="T2" fmla="*/ 14 w 62"/>
                <a:gd name="T3" fmla="*/ 28 h 77"/>
                <a:gd name="T4" fmla="*/ 32 w 62"/>
                <a:gd name="T5" fmla="*/ 45 h 77"/>
                <a:gd name="T6" fmla="*/ 61 w 62"/>
                <a:gd name="T7" fmla="*/ 64 h 77"/>
                <a:gd name="T8" fmla="*/ 0 w 62"/>
                <a:gd name="T9" fmla="*/ 77 h 77"/>
                <a:gd name="T10" fmla="*/ 0 w 62"/>
                <a:gd name="T11" fmla="*/ 0 h 77"/>
                <a:gd name="T12" fmla="*/ 14 w 62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7">
                  <a:moveTo>
                    <a:pt x="14" y="5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9" y="40"/>
                    <a:pt x="32" y="45"/>
                  </a:cubicBezTo>
                  <a:cubicBezTo>
                    <a:pt x="46" y="49"/>
                    <a:pt x="62" y="56"/>
                    <a:pt x="61" y="64"/>
                  </a:cubicBezTo>
                  <a:cubicBezTo>
                    <a:pt x="60" y="71"/>
                    <a:pt x="34" y="77"/>
                    <a:pt x="0" y="7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38"/>
            <p:cNvSpPr>
              <a:spLocks/>
            </p:cNvSpPr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Freeform 39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40"/>
            <p:cNvSpPr>
              <a:spLocks/>
            </p:cNvSpPr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5" name="Freeform 41"/>
          <p:cNvSpPr>
            <a:spLocks noEditPoints="1"/>
          </p:cNvSpPr>
          <p:nvPr/>
        </p:nvSpPr>
        <p:spPr bwMode="auto">
          <a:xfrm>
            <a:off x="7012599" y="4186044"/>
            <a:ext cx="428625" cy="390525"/>
          </a:xfrm>
          <a:custGeom>
            <a:avLst/>
            <a:gdLst>
              <a:gd name="T0" fmla="*/ 116 w 196"/>
              <a:gd name="T1" fmla="*/ 2 h 179"/>
              <a:gd name="T2" fmla="*/ 98 w 196"/>
              <a:gd name="T3" fmla="*/ 0 h 179"/>
              <a:gd name="T4" fmla="*/ 98 w 196"/>
              <a:gd name="T5" fmla="*/ 17 h 179"/>
              <a:gd name="T6" fmla="*/ 113 w 196"/>
              <a:gd name="T7" fmla="*/ 18 h 179"/>
              <a:gd name="T8" fmla="*/ 169 w 196"/>
              <a:gd name="T9" fmla="*/ 105 h 179"/>
              <a:gd name="T10" fmla="*/ 98 w 196"/>
              <a:gd name="T11" fmla="*/ 163 h 179"/>
              <a:gd name="T12" fmla="*/ 98 w 196"/>
              <a:gd name="T13" fmla="*/ 179 h 179"/>
              <a:gd name="T14" fmla="*/ 185 w 196"/>
              <a:gd name="T15" fmla="*/ 108 h 179"/>
              <a:gd name="T16" fmla="*/ 116 w 196"/>
              <a:gd name="T17" fmla="*/ 2 h 179"/>
              <a:gd name="T18" fmla="*/ 98 w 196"/>
              <a:gd name="T19" fmla="*/ 0 h 179"/>
              <a:gd name="T20" fmla="*/ 10 w 196"/>
              <a:gd name="T21" fmla="*/ 71 h 179"/>
              <a:gd name="T22" fmla="*/ 79 w 196"/>
              <a:gd name="T23" fmla="*/ 177 h 179"/>
              <a:gd name="T24" fmla="*/ 98 w 196"/>
              <a:gd name="T25" fmla="*/ 179 h 179"/>
              <a:gd name="T26" fmla="*/ 98 w 196"/>
              <a:gd name="T27" fmla="*/ 163 h 179"/>
              <a:gd name="T28" fmla="*/ 83 w 196"/>
              <a:gd name="T29" fmla="*/ 161 h 179"/>
              <a:gd name="T30" fmla="*/ 83 w 196"/>
              <a:gd name="T31" fmla="*/ 161 h 179"/>
              <a:gd name="T32" fmla="*/ 26 w 196"/>
              <a:gd name="T33" fmla="*/ 75 h 179"/>
              <a:gd name="T34" fmla="*/ 98 w 196"/>
              <a:gd name="T35" fmla="*/ 17 h 179"/>
              <a:gd name="T36" fmla="*/ 98 w 196"/>
              <a:gd name="T37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6" h="179">
                <a:moveTo>
                  <a:pt x="116" y="2"/>
                </a:moveTo>
                <a:cubicBezTo>
                  <a:pt x="110" y="1"/>
                  <a:pt x="104" y="0"/>
                  <a:pt x="98" y="0"/>
                </a:cubicBezTo>
                <a:cubicBezTo>
                  <a:pt x="98" y="17"/>
                  <a:pt x="98" y="17"/>
                  <a:pt x="98" y="17"/>
                </a:cubicBezTo>
                <a:cubicBezTo>
                  <a:pt x="103" y="17"/>
                  <a:pt x="108" y="17"/>
                  <a:pt x="113" y="18"/>
                </a:cubicBezTo>
                <a:cubicBezTo>
                  <a:pt x="152" y="27"/>
                  <a:pt x="177" y="65"/>
                  <a:pt x="169" y="105"/>
                </a:cubicBezTo>
                <a:cubicBezTo>
                  <a:pt x="162" y="139"/>
                  <a:pt x="131" y="163"/>
                  <a:pt x="98" y="163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39" y="179"/>
                  <a:pt x="177" y="150"/>
                  <a:pt x="185" y="108"/>
                </a:cubicBezTo>
                <a:cubicBezTo>
                  <a:pt x="196" y="60"/>
                  <a:pt x="165" y="12"/>
                  <a:pt x="116" y="2"/>
                </a:cubicBezTo>
                <a:close/>
                <a:moveTo>
                  <a:pt x="98" y="0"/>
                </a:moveTo>
                <a:cubicBezTo>
                  <a:pt x="56" y="0"/>
                  <a:pt x="19" y="29"/>
                  <a:pt x="10" y="71"/>
                </a:cubicBezTo>
                <a:cubicBezTo>
                  <a:pt x="0" y="120"/>
                  <a:pt x="31" y="167"/>
                  <a:pt x="79" y="177"/>
                </a:cubicBezTo>
                <a:cubicBezTo>
                  <a:pt x="85" y="179"/>
                  <a:pt x="92" y="179"/>
                  <a:pt x="98" y="179"/>
                </a:cubicBezTo>
                <a:cubicBezTo>
                  <a:pt x="98" y="163"/>
                  <a:pt x="98" y="163"/>
                  <a:pt x="98" y="163"/>
                </a:cubicBezTo>
                <a:cubicBezTo>
                  <a:pt x="93" y="163"/>
                  <a:pt x="88" y="162"/>
                  <a:pt x="83" y="161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43" y="153"/>
                  <a:pt x="18" y="114"/>
                  <a:pt x="26" y="75"/>
                </a:cubicBezTo>
                <a:cubicBezTo>
                  <a:pt x="33" y="40"/>
                  <a:pt x="64" y="17"/>
                  <a:pt x="98" y="17"/>
                </a:cubicBezTo>
                <a:lnTo>
                  <a:pt x="98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6" name="Freeform 42"/>
          <p:cNvSpPr>
            <a:spLocks/>
          </p:cNvSpPr>
          <p:nvPr/>
        </p:nvSpPr>
        <p:spPr bwMode="auto">
          <a:xfrm>
            <a:off x="7123724" y="4546407"/>
            <a:ext cx="92075" cy="198438"/>
          </a:xfrm>
          <a:custGeom>
            <a:avLst/>
            <a:gdLst>
              <a:gd name="T0" fmla="*/ 33 w 58"/>
              <a:gd name="T1" fmla="*/ 125 h 125"/>
              <a:gd name="T2" fmla="*/ 0 w 58"/>
              <a:gd name="T3" fmla="*/ 118 h 125"/>
              <a:gd name="T4" fmla="*/ 25 w 58"/>
              <a:gd name="T5" fmla="*/ 0 h 125"/>
              <a:gd name="T6" fmla="*/ 58 w 58"/>
              <a:gd name="T7" fmla="*/ 7 h 125"/>
              <a:gd name="T8" fmla="*/ 33 w 58"/>
              <a:gd name="T9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125">
                <a:moveTo>
                  <a:pt x="33" y="125"/>
                </a:moveTo>
                <a:lnTo>
                  <a:pt x="0" y="118"/>
                </a:lnTo>
                <a:lnTo>
                  <a:pt x="25" y="0"/>
                </a:lnTo>
                <a:lnTo>
                  <a:pt x="58" y="7"/>
                </a:lnTo>
                <a:lnTo>
                  <a:pt x="33" y="125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7" name="Freeform 43"/>
          <p:cNvSpPr>
            <a:spLocks/>
          </p:cNvSpPr>
          <p:nvPr/>
        </p:nvSpPr>
        <p:spPr bwMode="auto">
          <a:xfrm>
            <a:off x="7085624" y="4606732"/>
            <a:ext cx="130175" cy="268288"/>
          </a:xfrm>
          <a:custGeom>
            <a:avLst/>
            <a:gdLst>
              <a:gd name="T0" fmla="*/ 40 w 60"/>
              <a:gd name="T1" fmla="*/ 106 h 123"/>
              <a:gd name="T2" fmla="*/ 18 w 60"/>
              <a:gd name="T3" fmla="*/ 121 h 123"/>
              <a:gd name="T4" fmla="*/ 3 w 60"/>
              <a:gd name="T5" fmla="*/ 98 h 123"/>
              <a:gd name="T6" fmla="*/ 20 w 60"/>
              <a:gd name="T7" fmla="*/ 17 h 123"/>
              <a:gd name="T8" fmla="*/ 42 w 60"/>
              <a:gd name="T9" fmla="*/ 2 h 123"/>
              <a:gd name="T10" fmla="*/ 57 w 60"/>
              <a:gd name="T11" fmla="*/ 25 h 123"/>
              <a:gd name="T12" fmla="*/ 40 w 60"/>
              <a:gd name="T13" fmla="*/ 10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123">
                <a:moveTo>
                  <a:pt x="40" y="106"/>
                </a:moveTo>
                <a:cubicBezTo>
                  <a:pt x="38" y="116"/>
                  <a:pt x="28" y="123"/>
                  <a:pt x="18" y="121"/>
                </a:cubicBezTo>
                <a:cubicBezTo>
                  <a:pt x="7" y="118"/>
                  <a:pt x="0" y="108"/>
                  <a:pt x="3" y="98"/>
                </a:cubicBezTo>
                <a:cubicBezTo>
                  <a:pt x="20" y="17"/>
                  <a:pt x="20" y="17"/>
                  <a:pt x="20" y="17"/>
                </a:cubicBezTo>
                <a:cubicBezTo>
                  <a:pt x="22" y="6"/>
                  <a:pt x="32" y="0"/>
                  <a:pt x="42" y="2"/>
                </a:cubicBezTo>
                <a:cubicBezTo>
                  <a:pt x="53" y="4"/>
                  <a:pt x="60" y="14"/>
                  <a:pt x="57" y="25"/>
                </a:cubicBezTo>
                <a:lnTo>
                  <a:pt x="40" y="10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8" name="Freeform 44"/>
          <p:cNvSpPr>
            <a:spLocks/>
          </p:cNvSpPr>
          <p:nvPr/>
        </p:nvSpPr>
        <p:spPr bwMode="auto">
          <a:xfrm>
            <a:off x="5896586" y="1601594"/>
            <a:ext cx="523875" cy="479425"/>
          </a:xfrm>
          <a:custGeom>
            <a:avLst/>
            <a:gdLst>
              <a:gd name="T0" fmla="*/ 117 w 240"/>
              <a:gd name="T1" fmla="*/ 220 h 220"/>
              <a:gd name="T2" fmla="*/ 0 w 240"/>
              <a:gd name="T3" fmla="*/ 219 h 220"/>
              <a:gd name="T4" fmla="*/ 0 w 240"/>
              <a:gd name="T5" fmla="*/ 44 h 220"/>
              <a:gd name="T6" fmla="*/ 120 w 240"/>
              <a:gd name="T7" fmla="*/ 44 h 220"/>
              <a:gd name="T8" fmla="*/ 240 w 240"/>
              <a:gd name="T9" fmla="*/ 44 h 220"/>
              <a:gd name="T10" fmla="*/ 240 w 240"/>
              <a:gd name="T11" fmla="*/ 219 h 220"/>
              <a:gd name="T12" fmla="*/ 117 w 240"/>
              <a:gd name="T13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" h="220">
                <a:moveTo>
                  <a:pt x="117" y="220"/>
                </a:moveTo>
                <a:cubicBezTo>
                  <a:pt x="117" y="220"/>
                  <a:pt x="76" y="179"/>
                  <a:pt x="0" y="219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78" y="0"/>
                  <a:pt x="120" y="44"/>
                </a:cubicBezTo>
                <a:cubicBezTo>
                  <a:pt x="240" y="44"/>
                  <a:pt x="240" y="44"/>
                  <a:pt x="240" y="44"/>
                </a:cubicBezTo>
                <a:cubicBezTo>
                  <a:pt x="240" y="219"/>
                  <a:pt x="240" y="219"/>
                  <a:pt x="240" y="219"/>
                </a:cubicBezTo>
                <a:lnTo>
                  <a:pt x="117" y="220"/>
                </a:lnTo>
                <a:close/>
              </a:path>
            </a:pathLst>
          </a:custGeom>
          <a:solidFill>
            <a:srgbClr val="358F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9" name="Freeform 45"/>
          <p:cNvSpPr>
            <a:spLocks noEditPoints="1"/>
          </p:cNvSpPr>
          <p:nvPr/>
        </p:nvSpPr>
        <p:spPr bwMode="auto">
          <a:xfrm>
            <a:off x="5741011" y="4262244"/>
            <a:ext cx="638175" cy="528638"/>
          </a:xfrm>
          <a:custGeom>
            <a:avLst/>
            <a:gdLst>
              <a:gd name="T0" fmla="*/ 199 w 293"/>
              <a:gd name="T1" fmla="*/ 192 h 242"/>
              <a:gd name="T2" fmla="*/ 219 w 293"/>
              <a:gd name="T3" fmla="*/ 205 h 242"/>
              <a:gd name="T4" fmla="*/ 219 w 293"/>
              <a:gd name="T5" fmla="*/ 214 h 242"/>
              <a:gd name="T6" fmla="*/ 199 w 293"/>
              <a:gd name="T7" fmla="*/ 214 h 242"/>
              <a:gd name="T8" fmla="*/ 219 w 293"/>
              <a:gd name="T9" fmla="*/ 242 h 242"/>
              <a:gd name="T10" fmla="*/ 242 w 293"/>
              <a:gd name="T11" fmla="*/ 216 h 242"/>
              <a:gd name="T12" fmla="*/ 199 w 293"/>
              <a:gd name="T13" fmla="*/ 170 h 242"/>
              <a:gd name="T14" fmla="*/ 293 w 293"/>
              <a:gd name="T15" fmla="*/ 147 h 242"/>
              <a:gd name="T16" fmla="*/ 269 w 293"/>
              <a:gd name="T17" fmla="*/ 0 h 242"/>
              <a:gd name="T18" fmla="*/ 199 w 293"/>
              <a:gd name="T19" fmla="*/ 16 h 242"/>
              <a:gd name="T20" fmla="*/ 275 w 293"/>
              <a:gd name="T21" fmla="*/ 35 h 242"/>
              <a:gd name="T22" fmla="*/ 256 w 293"/>
              <a:gd name="T23" fmla="*/ 154 h 242"/>
              <a:gd name="T24" fmla="*/ 199 w 293"/>
              <a:gd name="T25" fmla="*/ 170 h 242"/>
              <a:gd name="T26" fmla="*/ 175 w 293"/>
              <a:gd name="T27" fmla="*/ 192 h 242"/>
              <a:gd name="T28" fmla="*/ 199 w 293"/>
              <a:gd name="T29" fmla="*/ 170 h 242"/>
              <a:gd name="T30" fmla="*/ 146 w 293"/>
              <a:gd name="T31" fmla="*/ 154 h 242"/>
              <a:gd name="T32" fmla="*/ 199 w 293"/>
              <a:gd name="T33" fmla="*/ 242 h 242"/>
              <a:gd name="T34" fmla="*/ 179 w 293"/>
              <a:gd name="T35" fmla="*/ 214 h 242"/>
              <a:gd name="T36" fmla="*/ 179 w 293"/>
              <a:gd name="T37" fmla="*/ 205 h 242"/>
              <a:gd name="T38" fmla="*/ 199 w 293"/>
              <a:gd name="T39" fmla="*/ 192 h 242"/>
              <a:gd name="T40" fmla="*/ 146 w 293"/>
              <a:gd name="T41" fmla="*/ 0 h 242"/>
              <a:gd name="T42" fmla="*/ 199 w 293"/>
              <a:gd name="T43" fmla="*/ 16 h 242"/>
              <a:gd name="T44" fmla="*/ 146 w 293"/>
              <a:gd name="T45" fmla="*/ 0 h 242"/>
              <a:gd name="T46" fmla="*/ 0 w 293"/>
              <a:gd name="T47" fmla="*/ 24 h 242"/>
              <a:gd name="T48" fmla="*/ 23 w 293"/>
              <a:gd name="T49" fmla="*/ 170 h 242"/>
              <a:gd name="T50" fmla="*/ 117 w 293"/>
              <a:gd name="T51" fmla="*/ 192 h 242"/>
              <a:gd name="T52" fmla="*/ 52 w 293"/>
              <a:gd name="T53" fmla="*/ 216 h 242"/>
              <a:gd name="T54" fmla="*/ 75 w 293"/>
              <a:gd name="T55" fmla="*/ 242 h 242"/>
              <a:gd name="T56" fmla="*/ 146 w 293"/>
              <a:gd name="T57" fmla="*/ 154 h 242"/>
              <a:gd name="T58" fmla="*/ 37 w 293"/>
              <a:gd name="T59" fmla="*/ 154 h 242"/>
              <a:gd name="T60" fmla="*/ 17 w 293"/>
              <a:gd name="T61" fmla="*/ 35 h 242"/>
              <a:gd name="T62" fmla="*/ 146 w 293"/>
              <a:gd name="T63" fmla="*/ 1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3" h="242">
                <a:moveTo>
                  <a:pt x="219" y="192"/>
                </a:moveTo>
                <a:cubicBezTo>
                  <a:pt x="199" y="192"/>
                  <a:pt x="199" y="192"/>
                  <a:pt x="199" y="192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219" y="205"/>
                  <a:pt x="219" y="205"/>
                  <a:pt x="219" y="205"/>
                </a:cubicBezTo>
                <a:cubicBezTo>
                  <a:pt x="221" y="205"/>
                  <a:pt x="223" y="207"/>
                  <a:pt x="223" y="209"/>
                </a:cubicBezTo>
                <a:cubicBezTo>
                  <a:pt x="223" y="212"/>
                  <a:pt x="221" y="214"/>
                  <a:pt x="219" y="214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219" y="242"/>
                  <a:pt x="219" y="242"/>
                  <a:pt x="219" y="242"/>
                </a:cubicBezTo>
                <a:cubicBezTo>
                  <a:pt x="232" y="242"/>
                  <a:pt x="242" y="232"/>
                  <a:pt x="242" y="219"/>
                </a:cubicBezTo>
                <a:cubicBezTo>
                  <a:pt x="242" y="216"/>
                  <a:pt x="242" y="216"/>
                  <a:pt x="242" y="216"/>
                </a:cubicBezTo>
                <a:cubicBezTo>
                  <a:pt x="242" y="203"/>
                  <a:pt x="232" y="192"/>
                  <a:pt x="219" y="192"/>
                </a:cubicBezTo>
                <a:close/>
                <a:moveTo>
                  <a:pt x="199" y="170"/>
                </a:moveTo>
                <a:cubicBezTo>
                  <a:pt x="269" y="170"/>
                  <a:pt x="269" y="170"/>
                  <a:pt x="269" y="170"/>
                </a:cubicBezTo>
                <a:cubicBezTo>
                  <a:pt x="282" y="170"/>
                  <a:pt x="293" y="160"/>
                  <a:pt x="293" y="147"/>
                </a:cubicBezTo>
                <a:cubicBezTo>
                  <a:pt x="293" y="24"/>
                  <a:pt x="293" y="24"/>
                  <a:pt x="293" y="24"/>
                </a:cubicBezTo>
                <a:cubicBezTo>
                  <a:pt x="293" y="11"/>
                  <a:pt x="282" y="0"/>
                  <a:pt x="269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199" y="16"/>
                  <a:pt x="199" y="16"/>
                  <a:pt x="199" y="16"/>
                </a:cubicBezTo>
                <a:cubicBezTo>
                  <a:pt x="256" y="16"/>
                  <a:pt x="256" y="16"/>
                  <a:pt x="256" y="16"/>
                </a:cubicBezTo>
                <a:cubicBezTo>
                  <a:pt x="267" y="16"/>
                  <a:pt x="275" y="24"/>
                  <a:pt x="275" y="35"/>
                </a:cubicBezTo>
                <a:cubicBezTo>
                  <a:pt x="275" y="135"/>
                  <a:pt x="275" y="135"/>
                  <a:pt x="275" y="135"/>
                </a:cubicBezTo>
                <a:cubicBezTo>
                  <a:pt x="275" y="146"/>
                  <a:pt x="267" y="154"/>
                  <a:pt x="256" y="154"/>
                </a:cubicBezTo>
                <a:cubicBezTo>
                  <a:pt x="199" y="154"/>
                  <a:pt x="199" y="154"/>
                  <a:pt x="199" y="154"/>
                </a:cubicBezTo>
                <a:lnTo>
                  <a:pt x="199" y="170"/>
                </a:lnTo>
                <a:close/>
                <a:moveTo>
                  <a:pt x="199" y="192"/>
                </a:moveTo>
                <a:cubicBezTo>
                  <a:pt x="175" y="192"/>
                  <a:pt x="175" y="192"/>
                  <a:pt x="175" y="192"/>
                </a:cubicBezTo>
                <a:cubicBezTo>
                  <a:pt x="175" y="170"/>
                  <a:pt x="175" y="170"/>
                  <a:pt x="175" y="170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79" y="214"/>
                  <a:pt x="179" y="214"/>
                  <a:pt x="179" y="214"/>
                </a:cubicBezTo>
                <a:cubicBezTo>
                  <a:pt x="177" y="214"/>
                  <a:pt x="175" y="212"/>
                  <a:pt x="175" y="209"/>
                </a:cubicBezTo>
                <a:cubicBezTo>
                  <a:pt x="175" y="207"/>
                  <a:pt x="177" y="205"/>
                  <a:pt x="179" y="205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199" y="192"/>
                  <a:pt x="199" y="192"/>
                  <a:pt x="199" y="192"/>
                </a:cubicBezTo>
                <a:close/>
                <a:moveTo>
                  <a:pt x="199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16"/>
                  <a:pt x="146" y="16"/>
                  <a:pt x="146" y="16"/>
                </a:cubicBezTo>
                <a:cubicBezTo>
                  <a:pt x="199" y="16"/>
                  <a:pt x="199" y="16"/>
                  <a:pt x="199" y="16"/>
                </a:cubicBezTo>
                <a:lnTo>
                  <a:pt x="199" y="0"/>
                </a:lnTo>
                <a:close/>
                <a:moveTo>
                  <a:pt x="14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60"/>
                  <a:pt x="10" y="170"/>
                  <a:pt x="23" y="170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75" y="192"/>
                  <a:pt x="75" y="192"/>
                  <a:pt x="75" y="192"/>
                </a:cubicBezTo>
                <a:cubicBezTo>
                  <a:pt x="62" y="192"/>
                  <a:pt x="52" y="203"/>
                  <a:pt x="52" y="216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32"/>
                  <a:pt x="62" y="242"/>
                  <a:pt x="75" y="242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26" y="154"/>
                  <a:pt x="17" y="146"/>
                  <a:pt x="17" y="1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146" y="16"/>
                  <a:pt x="146" y="16"/>
                  <a:pt x="146" y="16"/>
                </a:cubicBezTo>
                <a:lnTo>
                  <a:pt x="146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0" name="Freeform 46"/>
          <p:cNvSpPr>
            <a:spLocks noEditPoints="1"/>
          </p:cNvSpPr>
          <p:nvPr/>
        </p:nvSpPr>
        <p:spPr bwMode="auto">
          <a:xfrm>
            <a:off x="6869724" y="3209732"/>
            <a:ext cx="819150" cy="955675"/>
          </a:xfrm>
          <a:custGeom>
            <a:avLst/>
            <a:gdLst>
              <a:gd name="T0" fmla="*/ 376 w 376"/>
              <a:gd name="T1" fmla="*/ 43 h 438"/>
              <a:gd name="T2" fmla="*/ 324 w 376"/>
              <a:gd name="T3" fmla="*/ 32 h 438"/>
              <a:gd name="T4" fmla="*/ 334 w 376"/>
              <a:gd name="T5" fmla="*/ 54 h 438"/>
              <a:gd name="T6" fmla="*/ 324 w 376"/>
              <a:gd name="T7" fmla="*/ 59 h 438"/>
              <a:gd name="T8" fmla="*/ 272 w 376"/>
              <a:gd name="T9" fmla="*/ 63 h 438"/>
              <a:gd name="T10" fmla="*/ 304 w 376"/>
              <a:gd name="T11" fmla="*/ 98 h 438"/>
              <a:gd name="T12" fmla="*/ 256 w 376"/>
              <a:gd name="T13" fmla="*/ 81 h 438"/>
              <a:gd name="T14" fmla="*/ 271 w 376"/>
              <a:gd name="T15" fmla="*/ 103 h 438"/>
              <a:gd name="T16" fmla="*/ 241 w 376"/>
              <a:gd name="T17" fmla="*/ 100 h 438"/>
              <a:gd name="T18" fmla="*/ 256 w 376"/>
              <a:gd name="T19" fmla="*/ 122 h 438"/>
              <a:gd name="T20" fmla="*/ 226 w 376"/>
              <a:gd name="T21" fmla="*/ 119 h 438"/>
              <a:gd name="T22" fmla="*/ 240 w 376"/>
              <a:gd name="T23" fmla="*/ 140 h 438"/>
              <a:gd name="T24" fmla="*/ 210 w 376"/>
              <a:gd name="T25" fmla="*/ 138 h 438"/>
              <a:gd name="T26" fmla="*/ 242 w 376"/>
              <a:gd name="T27" fmla="*/ 173 h 438"/>
              <a:gd name="T28" fmla="*/ 195 w 376"/>
              <a:gd name="T29" fmla="*/ 156 h 438"/>
              <a:gd name="T30" fmla="*/ 210 w 376"/>
              <a:gd name="T31" fmla="*/ 178 h 438"/>
              <a:gd name="T32" fmla="*/ 180 w 376"/>
              <a:gd name="T33" fmla="*/ 175 h 438"/>
              <a:gd name="T34" fmla="*/ 194 w 376"/>
              <a:gd name="T35" fmla="*/ 197 h 438"/>
              <a:gd name="T36" fmla="*/ 164 w 376"/>
              <a:gd name="T37" fmla="*/ 194 h 438"/>
              <a:gd name="T38" fmla="*/ 179 w 376"/>
              <a:gd name="T39" fmla="*/ 215 h 438"/>
              <a:gd name="T40" fmla="*/ 149 w 376"/>
              <a:gd name="T41" fmla="*/ 213 h 438"/>
              <a:gd name="T42" fmla="*/ 181 w 376"/>
              <a:gd name="T43" fmla="*/ 248 h 438"/>
              <a:gd name="T44" fmla="*/ 134 w 376"/>
              <a:gd name="T45" fmla="*/ 232 h 438"/>
              <a:gd name="T46" fmla="*/ 148 w 376"/>
              <a:gd name="T47" fmla="*/ 253 h 438"/>
              <a:gd name="T48" fmla="*/ 118 w 376"/>
              <a:gd name="T49" fmla="*/ 250 h 438"/>
              <a:gd name="T50" fmla="*/ 133 w 376"/>
              <a:gd name="T51" fmla="*/ 272 h 438"/>
              <a:gd name="T52" fmla="*/ 103 w 376"/>
              <a:gd name="T53" fmla="*/ 269 h 438"/>
              <a:gd name="T54" fmla="*/ 117 w 376"/>
              <a:gd name="T55" fmla="*/ 290 h 438"/>
              <a:gd name="T56" fmla="*/ 88 w 376"/>
              <a:gd name="T57" fmla="*/ 288 h 438"/>
              <a:gd name="T58" fmla="*/ 119 w 376"/>
              <a:gd name="T59" fmla="*/ 323 h 438"/>
              <a:gd name="T60" fmla="*/ 72 w 376"/>
              <a:gd name="T61" fmla="*/ 307 h 438"/>
              <a:gd name="T62" fmla="*/ 87 w 376"/>
              <a:gd name="T63" fmla="*/ 328 h 438"/>
              <a:gd name="T64" fmla="*/ 57 w 376"/>
              <a:gd name="T65" fmla="*/ 325 h 438"/>
              <a:gd name="T66" fmla="*/ 71 w 376"/>
              <a:gd name="T67" fmla="*/ 347 h 438"/>
              <a:gd name="T68" fmla="*/ 42 w 376"/>
              <a:gd name="T69" fmla="*/ 344 h 438"/>
              <a:gd name="T70" fmla="*/ 56 w 376"/>
              <a:gd name="T71" fmla="*/ 366 h 438"/>
              <a:gd name="T72" fmla="*/ 26 w 376"/>
              <a:gd name="T73" fmla="*/ 363 h 438"/>
              <a:gd name="T74" fmla="*/ 58 w 376"/>
              <a:gd name="T75" fmla="*/ 398 h 438"/>
              <a:gd name="T76" fmla="*/ 0 w 376"/>
              <a:gd name="T77" fmla="*/ 395 h 438"/>
              <a:gd name="T78" fmla="*/ 324 w 376"/>
              <a:gd name="T79" fmla="*/ 106 h 438"/>
              <a:gd name="T80" fmla="*/ 316 w 376"/>
              <a:gd name="T81" fmla="*/ 56 h 438"/>
              <a:gd name="T82" fmla="*/ 324 w 376"/>
              <a:gd name="T83" fmla="*/ 32 h 438"/>
              <a:gd name="T84" fmla="*/ 323 w 376"/>
              <a:gd name="T85" fmla="*/ 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6" h="438">
                <a:moveTo>
                  <a:pt x="324" y="106"/>
                </a:moveTo>
                <a:cubicBezTo>
                  <a:pt x="376" y="43"/>
                  <a:pt x="376" y="43"/>
                  <a:pt x="376" y="43"/>
                </a:cubicBezTo>
                <a:cubicBezTo>
                  <a:pt x="324" y="1"/>
                  <a:pt x="324" y="1"/>
                  <a:pt x="324" y="1"/>
                </a:cubicBezTo>
                <a:cubicBezTo>
                  <a:pt x="324" y="32"/>
                  <a:pt x="324" y="32"/>
                  <a:pt x="324" y="32"/>
                </a:cubicBezTo>
                <a:cubicBezTo>
                  <a:pt x="327" y="32"/>
                  <a:pt x="330" y="33"/>
                  <a:pt x="332" y="35"/>
                </a:cubicBezTo>
                <a:cubicBezTo>
                  <a:pt x="338" y="40"/>
                  <a:pt x="339" y="49"/>
                  <a:pt x="334" y="54"/>
                </a:cubicBezTo>
                <a:cubicBezTo>
                  <a:pt x="334" y="54"/>
                  <a:pt x="334" y="54"/>
                  <a:pt x="334" y="54"/>
                </a:cubicBezTo>
                <a:cubicBezTo>
                  <a:pt x="332" y="57"/>
                  <a:pt x="328" y="59"/>
                  <a:pt x="324" y="59"/>
                </a:cubicBezTo>
                <a:lnTo>
                  <a:pt x="324" y="106"/>
                </a:lnTo>
                <a:close/>
                <a:moveTo>
                  <a:pt x="272" y="63"/>
                </a:moveTo>
                <a:cubicBezTo>
                  <a:pt x="308" y="92"/>
                  <a:pt x="308" y="92"/>
                  <a:pt x="308" y="92"/>
                </a:cubicBezTo>
                <a:cubicBezTo>
                  <a:pt x="304" y="98"/>
                  <a:pt x="304" y="98"/>
                  <a:pt x="304" y="98"/>
                </a:cubicBezTo>
                <a:cubicBezTo>
                  <a:pt x="267" y="68"/>
                  <a:pt x="267" y="68"/>
                  <a:pt x="267" y="68"/>
                </a:cubicBezTo>
                <a:cubicBezTo>
                  <a:pt x="256" y="81"/>
                  <a:pt x="256" y="81"/>
                  <a:pt x="256" y="81"/>
                </a:cubicBezTo>
                <a:cubicBezTo>
                  <a:pt x="276" y="97"/>
                  <a:pt x="276" y="97"/>
                  <a:pt x="276" y="97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41" y="100"/>
                  <a:pt x="241" y="100"/>
                  <a:pt x="241" y="100"/>
                </a:cubicBezTo>
                <a:cubicBezTo>
                  <a:pt x="260" y="116"/>
                  <a:pt x="260" y="116"/>
                  <a:pt x="260" y="116"/>
                </a:cubicBezTo>
                <a:cubicBezTo>
                  <a:pt x="256" y="122"/>
                  <a:pt x="256" y="122"/>
                  <a:pt x="256" y="122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45" y="135"/>
                  <a:pt x="245" y="135"/>
                  <a:pt x="245" y="135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10" y="138"/>
                  <a:pt x="210" y="138"/>
                  <a:pt x="210" y="138"/>
                </a:cubicBezTo>
                <a:cubicBezTo>
                  <a:pt x="247" y="167"/>
                  <a:pt x="247" y="167"/>
                  <a:pt x="247" y="167"/>
                </a:cubicBezTo>
                <a:cubicBezTo>
                  <a:pt x="242" y="173"/>
                  <a:pt x="242" y="173"/>
                  <a:pt x="242" y="173"/>
                </a:cubicBezTo>
                <a:cubicBezTo>
                  <a:pt x="206" y="143"/>
                  <a:pt x="206" y="143"/>
                  <a:pt x="206" y="143"/>
                </a:cubicBezTo>
                <a:cubicBezTo>
                  <a:pt x="195" y="156"/>
                  <a:pt x="195" y="156"/>
                  <a:pt x="195" y="156"/>
                </a:cubicBezTo>
                <a:cubicBezTo>
                  <a:pt x="214" y="172"/>
                  <a:pt x="214" y="172"/>
                  <a:pt x="214" y="172"/>
                </a:cubicBezTo>
                <a:cubicBezTo>
                  <a:pt x="210" y="178"/>
                  <a:pt x="210" y="178"/>
                  <a:pt x="210" y="178"/>
                </a:cubicBezTo>
                <a:cubicBezTo>
                  <a:pt x="190" y="162"/>
                  <a:pt x="190" y="162"/>
                  <a:pt x="190" y="162"/>
                </a:cubicBezTo>
                <a:cubicBezTo>
                  <a:pt x="180" y="175"/>
                  <a:pt x="180" y="175"/>
                  <a:pt x="180" y="17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194" y="197"/>
                  <a:pt x="194" y="197"/>
                  <a:pt x="194" y="197"/>
                </a:cubicBezTo>
                <a:cubicBezTo>
                  <a:pt x="175" y="181"/>
                  <a:pt x="175" y="181"/>
                  <a:pt x="175" y="181"/>
                </a:cubicBezTo>
                <a:cubicBezTo>
                  <a:pt x="164" y="194"/>
                  <a:pt x="164" y="194"/>
                  <a:pt x="164" y="194"/>
                </a:cubicBezTo>
                <a:cubicBezTo>
                  <a:pt x="184" y="210"/>
                  <a:pt x="184" y="210"/>
                  <a:pt x="184" y="210"/>
                </a:cubicBezTo>
                <a:cubicBezTo>
                  <a:pt x="179" y="215"/>
                  <a:pt x="179" y="215"/>
                  <a:pt x="179" y="215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49" y="213"/>
                  <a:pt x="149" y="213"/>
                  <a:pt x="149" y="213"/>
                </a:cubicBezTo>
                <a:cubicBezTo>
                  <a:pt x="185" y="243"/>
                  <a:pt x="185" y="243"/>
                  <a:pt x="185" y="243"/>
                </a:cubicBezTo>
                <a:cubicBezTo>
                  <a:pt x="181" y="248"/>
                  <a:pt x="181" y="248"/>
                  <a:pt x="181" y="248"/>
                </a:cubicBezTo>
                <a:cubicBezTo>
                  <a:pt x="144" y="218"/>
                  <a:pt x="144" y="218"/>
                  <a:pt x="144" y="218"/>
                </a:cubicBezTo>
                <a:cubicBezTo>
                  <a:pt x="134" y="232"/>
                  <a:pt x="134" y="232"/>
                  <a:pt x="134" y="232"/>
                </a:cubicBezTo>
                <a:cubicBezTo>
                  <a:pt x="153" y="247"/>
                  <a:pt x="153" y="247"/>
                  <a:pt x="153" y="247"/>
                </a:cubicBezTo>
                <a:cubicBezTo>
                  <a:pt x="148" y="253"/>
                  <a:pt x="148" y="253"/>
                  <a:pt x="148" y="253"/>
                </a:cubicBezTo>
                <a:cubicBezTo>
                  <a:pt x="129" y="237"/>
                  <a:pt x="129" y="237"/>
                  <a:pt x="129" y="237"/>
                </a:cubicBezTo>
                <a:cubicBezTo>
                  <a:pt x="118" y="250"/>
                  <a:pt x="118" y="250"/>
                  <a:pt x="118" y="250"/>
                </a:cubicBezTo>
                <a:cubicBezTo>
                  <a:pt x="137" y="266"/>
                  <a:pt x="137" y="266"/>
                  <a:pt x="137" y="266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14" y="256"/>
                  <a:pt x="114" y="256"/>
                  <a:pt x="114" y="256"/>
                </a:cubicBezTo>
                <a:cubicBezTo>
                  <a:pt x="103" y="269"/>
                  <a:pt x="103" y="269"/>
                  <a:pt x="103" y="269"/>
                </a:cubicBezTo>
                <a:cubicBezTo>
                  <a:pt x="122" y="285"/>
                  <a:pt x="122" y="285"/>
                  <a:pt x="122" y="285"/>
                </a:cubicBezTo>
                <a:cubicBezTo>
                  <a:pt x="117" y="290"/>
                  <a:pt x="117" y="290"/>
                  <a:pt x="117" y="290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88" y="288"/>
                  <a:pt x="88" y="288"/>
                  <a:pt x="88" y="288"/>
                </a:cubicBezTo>
                <a:cubicBezTo>
                  <a:pt x="124" y="318"/>
                  <a:pt x="124" y="318"/>
                  <a:pt x="124" y="318"/>
                </a:cubicBezTo>
                <a:cubicBezTo>
                  <a:pt x="119" y="323"/>
                  <a:pt x="119" y="323"/>
                  <a:pt x="119" y="323"/>
                </a:cubicBezTo>
                <a:cubicBezTo>
                  <a:pt x="83" y="294"/>
                  <a:pt x="83" y="294"/>
                  <a:pt x="83" y="294"/>
                </a:cubicBezTo>
                <a:cubicBezTo>
                  <a:pt x="72" y="307"/>
                  <a:pt x="72" y="307"/>
                  <a:pt x="72" y="307"/>
                </a:cubicBezTo>
                <a:cubicBezTo>
                  <a:pt x="91" y="322"/>
                  <a:pt x="91" y="322"/>
                  <a:pt x="91" y="322"/>
                </a:cubicBezTo>
                <a:cubicBezTo>
                  <a:pt x="87" y="328"/>
                  <a:pt x="87" y="328"/>
                  <a:pt x="87" y="328"/>
                </a:cubicBezTo>
                <a:cubicBezTo>
                  <a:pt x="68" y="312"/>
                  <a:pt x="68" y="312"/>
                  <a:pt x="68" y="312"/>
                </a:cubicBezTo>
                <a:cubicBezTo>
                  <a:pt x="57" y="325"/>
                  <a:pt x="57" y="325"/>
                  <a:pt x="57" y="325"/>
                </a:cubicBezTo>
                <a:cubicBezTo>
                  <a:pt x="76" y="341"/>
                  <a:pt x="76" y="341"/>
                  <a:pt x="76" y="341"/>
                </a:cubicBezTo>
                <a:cubicBezTo>
                  <a:pt x="71" y="347"/>
                  <a:pt x="71" y="347"/>
                  <a:pt x="71" y="347"/>
                </a:cubicBezTo>
                <a:cubicBezTo>
                  <a:pt x="52" y="331"/>
                  <a:pt x="52" y="331"/>
                  <a:pt x="52" y="331"/>
                </a:cubicBezTo>
                <a:cubicBezTo>
                  <a:pt x="42" y="344"/>
                  <a:pt x="42" y="344"/>
                  <a:pt x="42" y="344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56" y="366"/>
                  <a:pt x="56" y="366"/>
                  <a:pt x="56" y="366"/>
                </a:cubicBezTo>
                <a:cubicBezTo>
                  <a:pt x="37" y="350"/>
                  <a:pt x="37" y="350"/>
                  <a:pt x="37" y="350"/>
                </a:cubicBezTo>
                <a:cubicBezTo>
                  <a:pt x="26" y="363"/>
                  <a:pt x="26" y="363"/>
                  <a:pt x="26" y="363"/>
                </a:cubicBezTo>
                <a:cubicBezTo>
                  <a:pt x="63" y="393"/>
                  <a:pt x="63" y="393"/>
                  <a:pt x="63" y="393"/>
                </a:cubicBezTo>
                <a:cubicBezTo>
                  <a:pt x="58" y="398"/>
                  <a:pt x="58" y="398"/>
                  <a:pt x="58" y="398"/>
                </a:cubicBezTo>
                <a:cubicBezTo>
                  <a:pt x="22" y="369"/>
                  <a:pt x="22" y="369"/>
                  <a:pt x="22" y="369"/>
                </a:cubicBezTo>
                <a:cubicBezTo>
                  <a:pt x="0" y="395"/>
                  <a:pt x="0" y="395"/>
                  <a:pt x="0" y="395"/>
                </a:cubicBezTo>
                <a:cubicBezTo>
                  <a:pt x="53" y="438"/>
                  <a:pt x="53" y="438"/>
                  <a:pt x="53" y="438"/>
                </a:cubicBezTo>
                <a:cubicBezTo>
                  <a:pt x="324" y="106"/>
                  <a:pt x="324" y="106"/>
                  <a:pt x="324" y="106"/>
                </a:cubicBezTo>
                <a:cubicBezTo>
                  <a:pt x="324" y="59"/>
                  <a:pt x="324" y="59"/>
                  <a:pt x="324" y="59"/>
                </a:cubicBezTo>
                <a:cubicBezTo>
                  <a:pt x="321" y="59"/>
                  <a:pt x="318" y="58"/>
                  <a:pt x="316" y="56"/>
                </a:cubicBezTo>
                <a:cubicBezTo>
                  <a:pt x="310" y="51"/>
                  <a:pt x="309" y="43"/>
                  <a:pt x="314" y="37"/>
                </a:cubicBezTo>
                <a:cubicBezTo>
                  <a:pt x="316" y="34"/>
                  <a:pt x="320" y="32"/>
                  <a:pt x="324" y="32"/>
                </a:cubicBezTo>
                <a:cubicBezTo>
                  <a:pt x="324" y="1"/>
                  <a:pt x="324" y="1"/>
                  <a:pt x="324" y="1"/>
                </a:cubicBezTo>
                <a:cubicBezTo>
                  <a:pt x="323" y="0"/>
                  <a:pt x="323" y="0"/>
                  <a:pt x="323" y="0"/>
                </a:cubicBezTo>
                <a:lnTo>
                  <a:pt x="272" y="63"/>
                </a:lnTo>
                <a:close/>
              </a:path>
            </a:pathLst>
          </a:custGeom>
          <a:solidFill>
            <a:srgbClr val="358F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1" name="Freeform 47"/>
          <p:cNvSpPr>
            <a:spLocks noEditPoints="1"/>
          </p:cNvSpPr>
          <p:nvPr/>
        </p:nvSpPr>
        <p:spPr bwMode="auto">
          <a:xfrm>
            <a:off x="7490436" y="3489132"/>
            <a:ext cx="354013" cy="695325"/>
          </a:xfrm>
          <a:custGeom>
            <a:avLst/>
            <a:gdLst>
              <a:gd name="T0" fmla="*/ 121 w 162"/>
              <a:gd name="T1" fmla="*/ 144 h 319"/>
              <a:gd name="T2" fmla="*/ 128 w 162"/>
              <a:gd name="T3" fmla="*/ 138 h 319"/>
              <a:gd name="T4" fmla="*/ 150 w 162"/>
              <a:gd name="T5" fmla="*/ 80 h 319"/>
              <a:gd name="T6" fmla="*/ 147 w 162"/>
              <a:gd name="T7" fmla="*/ 69 h 319"/>
              <a:gd name="T8" fmla="*/ 156 w 162"/>
              <a:gd name="T9" fmla="*/ 46 h 319"/>
              <a:gd name="T10" fmla="*/ 137 w 162"/>
              <a:gd name="T11" fmla="*/ 3 h 319"/>
              <a:gd name="T12" fmla="*/ 121 w 162"/>
              <a:gd name="T13" fmla="*/ 1 h 319"/>
              <a:gd name="T14" fmla="*/ 121 w 162"/>
              <a:gd name="T15" fmla="*/ 58 h 319"/>
              <a:gd name="T16" fmla="*/ 126 w 162"/>
              <a:gd name="T17" fmla="*/ 61 h 319"/>
              <a:gd name="T18" fmla="*/ 121 w 162"/>
              <a:gd name="T19" fmla="*/ 59 h 319"/>
              <a:gd name="T20" fmla="*/ 121 w 162"/>
              <a:gd name="T21" fmla="*/ 85 h 319"/>
              <a:gd name="T22" fmla="*/ 125 w 162"/>
              <a:gd name="T23" fmla="*/ 75 h 319"/>
              <a:gd name="T24" fmla="*/ 123 w 162"/>
              <a:gd name="T25" fmla="*/ 66 h 319"/>
              <a:gd name="T26" fmla="*/ 139 w 162"/>
              <a:gd name="T27" fmla="*/ 72 h 319"/>
              <a:gd name="T28" fmla="*/ 144 w 162"/>
              <a:gd name="T29" fmla="*/ 83 h 319"/>
              <a:gd name="T30" fmla="*/ 125 w 162"/>
              <a:gd name="T31" fmla="*/ 132 h 319"/>
              <a:gd name="T32" fmla="*/ 121 w 162"/>
              <a:gd name="T33" fmla="*/ 136 h 319"/>
              <a:gd name="T34" fmla="*/ 121 w 162"/>
              <a:gd name="T35" fmla="*/ 144 h 319"/>
              <a:gd name="T36" fmla="*/ 66 w 162"/>
              <a:gd name="T37" fmla="*/ 284 h 319"/>
              <a:gd name="T38" fmla="*/ 121 w 162"/>
              <a:gd name="T39" fmla="*/ 144 h 319"/>
              <a:gd name="T40" fmla="*/ 121 w 162"/>
              <a:gd name="T41" fmla="*/ 144 h 319"/>
              <a:gd name="T42" fmla="*/ 121 w 162"/>
              <a:gd name="T43" fmla="*/ 136 h 319"/>
              <a:gd name="T44" fmla="*/ 114 w 162"/>
              <a:gd name="T45" fmla="*/ 137 h 319"/>
              <a:gd name="T46" fmla="*/ 98 w 162"/>
              <a:gd name="T47" fmla="*/ 130 h 319"/>
              <a:gd name="T48" fmla="*/ 98 w 162"/>
              <a:gd name="T49" fmla="*/ 130 h 319"/>
              <a:gd name="T50" fmla="*/ 106 w 162"/>
              <a:gd name="T51" fmla="*/ 125 h 319"/>
              <a:gd name="T52" fmla="*/ 121 w 162"/>
              <a:gd name="T53" fmla="*/ 85 h 319"/>
              <a:gd name="T54" fmla="*/ 121 w 162"/>
              <a:gd name="T55" fmla="*/ 59 h 319"/>
              <a:gd name="T56" fmla="*/ 85 w 162"/>
              <a:gd name="T57" fmla="*/ 45 h 319"/>
              <a:gd name="T58" fmla="*/ 74 w 162"/>
              <a:gd name="T59" fmla="*/ 51 h 319"/>
              <a:gd name="T60" fmla="*/ 52 w 162"/>
              <a:gd name="T61" fmla="*/ 108 h 319"/>
              <a:gd name="T62" fmla="*/ 54 w 162"/>
              <a:gd name="T63" fmla="*/ 118 h 319"/>
              <a:gd name="T64" fmla="*/ 35 w 162"/>
              <a:gd name="T65" fmla="*/ 168 h 319"/>
              <a:gd name="T66" fmla="*/ 35 w 162"/>
              <a:gd name="T67" fmla="*/ 256 h 319"/>
              <a:gd name="T68" fmla="*/ 39 w 162"/>
              <a:gd name="T69" fmla="*/ 257 h 319"/>
              <a:gd name="T70" fmla="*/ 45 w 162"/>
              <a:gd name="T71" fmla="*/ 268 h 319"/>
              <a:gd name="T72" fmla="*/ 58 w 162"/>
              <a:gd name="T73" fmla="*/ 264 h 319"/>
              <a:gd name="T74" fmla="*/ 64 w 162"/>
              <a:gd name="T75" fmla="*/ 278 h 319"/>
              <a:gd name="T76" fmla="*/ 63 w 162"/>
              <a:gd name="T77" fmla="*/ 281 h 319"/>
              <a:gd name="T78" fmla="*/ 35 w 162"/>
              <a:gd name="T79" fmla="*/ 300 h 319"/>
              <a:gd name="T80" fmla="*/ 35 w 162"/>
              <a:gd name="T81" fmla="*/ 306 h 319"/>
              <a:gd name="T82" fmla="*/ 66 w 162"/>
              <a:gd name="T83" fmla="*/ 284 h 319"/>
              <a:gd name="T84" fmla="*/ 121 w 162"/>
              <a:gd name="T85" fmla="*/ 1 h 319"/>
              <a:gd name="T86" fmla="*/ 121 w 162"/>
              <a:gd name="T87" fmla="*/ 58 h 319"/>
              <a:gd name="T88" fmla="*/ 88 w 162"/>
              <a:gd name="T89" fmla="*/ 36 h 319"/>
              <a:gd name="T90" fmla="*/ 94 w 162"/>
              <a:gd name="T91" fmla="*/ 22 h 319"/>
              <a:gd name="T92" fmla="*/ 121 w 162"/>
              <a:gd name="T93" fmla="*/ 1 h 319"/>
              <a:gd name="T94" fmla="*/ 35 w 162"/>
              <a:gd name="T95" fmla="*/ 168 h 319"/>
              <a:gd name="T96" fmla="*/ 0 w 162"/>
              <a:gd name="T97" fmla="*/ 258 h 319"/>
              <a:gd name="T98" fmla="*/ 15 w 162"/>
              <a:gd name="T99" fmla="*/ 319 h 319"/>
              <a:gd name="T100" fmla="*/ 35 w 162"/>
              <a:gd name="T101" fmla="*/ 306 h 319"/>
              <a:gd name="T102" fmla="*/ 35 w 162"/>
              <a:gd name="T103" fmla="*/ 300 h 319"/>
              <a:gd name="T104" fmla="*/ 33 w 162"/>
              <a:gd name="T105" fmla="*/ 301 h 319"/>
              <a:gd name="T106" fmla="*/ 13 w 162"/>
              <a:gd name="T107" fmla="*/ 294 h 319"/>
              <a:gd name="T108" fmla="*/ 5 w 162"/>
              <a:gd name="T109" fmla="*/ 259 h 319"/>
              <a:gd name="T110" fmla="*/ 5 w 162"/>
              <a:gd name="T111" fmla="*/ 259 h 319"/>
              <a:gd name="T112" fmla="*/ 6 w 162"/>
              <a:gd name="T113" fmla="*/ 256 h 319"/>
              <a:gd name="T114" fmla="*/ 19 w 162"/>
              <a:gd name="T115" fmla="*/ 250 h 319"/>
              <a:gd name="T116" fmla="*/ 26 w 162"/>
              <a:gd name="T117" fmla="*/ 261 h 319"/>
              <a:gd name="T118" fmla="*/ 35 w 162"/>
              <a:gd name="T119" fmla="*/ 256 h 319"/>
              <a:gd name="T120" fmla="*/ 35 w 162"/>
              <a:gd name="T121" fmla="*/ 168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319">
                <a:moveTo>
                  <a:pt x="121" y="144"/>
                </a:moveTo>
                <a:cubicBezTo>
                  <a:pt x="124" y="143"/>
                  <a:pt x="127" y="141"/>
                  <a:pt x="128" y="138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2" y="76"/>
                  <a:pt x="150" y="71"/>
                  <a:pt x="147" y="69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62" y="29"/>
                  <a:pt x="154" y="9"/>
                  <a:pt x="137" y="3"/>
                </a:cubicBezTo>
                <a:cubicBezTo>
                  <a:pt x="132" y="1"/>
                  <a:pt x="126" y="0"/>
                  <a:pt x="121" y="1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6" y="72"/>
                  <a:pt x="126" y="68"/>
                  <a:pt x="123" y="66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3" y="73"/>
                  <a:pt x="146" y="78"/>
                  <a:pt x="144" y="83"/>
                </a:cubicBezTo>
                <a:cubicBezTo>
                  <a:pt x="125" y="132"/>
                  <a:pt x="125" y="132"/>
                  <a:pt x="125" y="132"/>
                </a:cubicBezTo>
                <a:cubicBezTo>
                  <a:pt x="124" y="134"/>
                  <a:pt x="123" y="135"/>
                  <a:pt x="121" y="136"/>
                </a:cubicBezTo>
                <a:lnTo>
                  <a:pt x="121" y="144"/>
                </a:lnTo>
                <a:close/>
                <a:moveTo>
                  <a:pt x="66" y="284"/>
                </a:moveTo>
                <a:cubicBezTo>
                  <a:pt x="121" y="144"/>
                  <a:pt x="121" y="144"/>
                  <a:pt x="121" y="144"/>
                </a:cubicBezTo>
                <a:cubicBezTo>
                  <a:pt x="121" y="144"/>
                  <a:pt x="121" y="144"/>
                  <a:pt x="121" y="144"/>
                </a:cubicBezTo>
                <a:cubicBezTo>
                  <a:pt x="121" y="136"/>
                  <a:pt x="121" y="136"/>
                  <a:pt x="121" y="136"/>
                </a:cubicBezTo>
                <a:cubicBezTo>
                  <a:pt x="119" y="137"/>
                  <a:pt x="117" y="137"/>
                  <a:pt x="114" y="137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102" y="130"/>
                  <a:pt x="105" y="128"/>
                  <a:pt x="106" y="125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85" y="45"/>
                  <a:pt x="85" y="45"/>
                  <a:pt x="85" y="45"/>
                </a:cubicBezTo>
                <a:cubicBezTo>
                  <a:pt x="80" y="44"/>
                  <a:pt x="76" y="47"/>
                  <a:pt x="74" y="51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1" y="112"/>
                  <a:pt x="52" y="115"/>
                  <a:pt x="54" y="118"/>
                </a:cubicBezTo>
                <a:cubicBezTo>
                  <a:pt x="35" y="168"/>
                  <a:pt x="35" y="168"/>
                  <a:pt x="35" y="168"/>
                </a:cubicBezTo>
                <a:cubicBezTo>
                  <a:pt x="35" y="256"/>
                  <a:pt x="35" y="256"/>
                  <a:pt x="35" y="256"/>
                </a:cubicBezTo>
                <a:cubicBezTo>
                  <a:pt x="36" y="256"/>
                  <a:pt x="37" y="257"/>
                  <a:pt x="39" y="257"/>
                </a:cubicBezTo>
                <a:cubicBezTo>
                  <a:pt x="43" y="259"/>
                  <a:pt x="46" y="264"/>
                  <a:pt x="45" y="268"/>
                </a:cubicBezTo>
                <a:cubicBezTo>
                  <a:pt x="48" y="264"/>
                  <a:pt x="53" y="263"/>
                  <a:pt x="58" y="264"/>
                </a:cubicBezTo>
                <a:cubicBezTo>
                  <a:pt x="63" y="267"/>
                  <a:pt x="66" y="273"/>
                  <a:pt x="64" y="278"/>
                </a:cubicBezTo>
                <a:cubicBezTo>
                  <a:pt x="63" y="281"/>
                  <a:pt x="63" y="281"/>
                  <a:pt x="63" y="281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66" y="284"/>
                  <a:pt x="66" y="284"/>
                  <a:pt x="66" y="284"/>
                </a:cubicBezTo>
                <a:close/>
                <a:moveTo>
                  <a:pt x="121" y="1"/>
                </a:moveTo>
                <a:cubicBezTo>
                  <a:pt x="121" y="58"/>
                  <a:pt x="121" y="58"/>
                  <a:pt x="121" y="58"/>
                </a:cubicBezTo>
                <a:cubicBezTo>
                  <a:pt x="88" y="36"/>
                  <a:pt x="88" y="36"/>
                  <a:pt x="88" y="36"/>
                </a:cubicBezTo>
                <a:cubicBezTo>
                  <a:pt x="94" y="22"/>
                  <a:pt x="94" y="22"/>
                  <a:pt x="94" y="22"/>
                </a:cubicBezTo>
                <a:cubicBezTo>
                  <a:pt x="98" y="10"/>
                  <a:pt x="109" y="2"/>
                  <a:pt x="121" y="1"/>
                </a:cubicBezTo>
                <a:close/>
                <a:moveTo>
                  <a:pt x="35" y="168"/>
                </a:moveTo>
                <a:cubicBezTo>
                  <a:pt x="0" y="258"/>
                  <a:pt x="0" y="258"/>
                  <a:pt x="0" y="258"/>
                </a:cubicBezTo>
                <a:cubicBezTo>
                  <a:pt x="15" y="319"/>
                  <a:pt x="15" y="319"/>
                  <a:pt x="15" y="319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3" y="301"/>
                  <a:pt x="33" y="301"/>
                  <a:pt x="33" y="301"/>
                </a:cubicBezTo>
                <a:cubicBezTo>
                  <a:pt x="13" y="294"/>
                  <a:pt x="13" y="294"/>
                  <a:pt x="13" y="294"/>
                </a:cubicBezTo>
                <a:cubicBezTo>
                  <a:pt x="5" y="259"/>
                  <a:pt x="5" y="259"/>
                  <a:pt x="5" y="259"/>
                </a:cubicBezTo>
                <a:cubicBezTo>
                  <a:pt x="5" y="259"/>
                  <a:pt x="5" y="259"/>
                  <a:pt x="5" y="259"/>
                </a:cubicBezTo>
                <a:cubicBezTo>
                  <a:pt x="6" y="256"/>
                  <a:pt x="6" y="256"/>
                  <a:pt x="6" y="256"/>
                </a:cubicBezTo>
                <a:cubicBezTo>
                  <a:pt x="8" y="250"/>
                  <a:pt x="14" y="248"/>
                  <a:pt x="19" y="250"/>
                </a:cubicBezTo>
                <a:cubicBezTo>
                  <a:pt x="24" y="251"/>
                  <a:pt x="27" y="256"/>
                  <a:pt x="26" y="261"/>
                </a:cubicBezTo>
                <a:cubicBezTo>
                  <a:pt x="28" y="258"/>
                  <a:pt x="31" y="256"/>
                  <a:pt x="35" y="256"/>
                </a:cubicBezTo>
                <a:lnTo>
                  <a:pt x="35" y="168"/>
                </a:lnTo>
                <a:close/>
              </a:path>
            </a:pathLst>
          </a:custGeom>
          <a:solidFill>
            <a:srgbClr val="358F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2" name="Freeform 48"/>
          <p:cNvSpPr>
            <a:spLocks noEditPoints="1"/>
          </p:cNvSpPr>
          <p:nvPr/>
        </p:nvSpPr>
        <p:spPr bwMode="auto">
          <a:xfrm>
            <a:off x="6255361" y="3578032"/>
            <a:ext cx="579438" cy="579438"/>
          </a:xfrm>
          <a:custGeom>
            <a:avLst/>
            <a:gdLst>
              <a:gd name="T0" fmla="*/ 133 w 266"/>
              <a:gd name="T1" fmla="*/ 0 h 266"/>
              <a:gd name="T2" fmla="*/ 133 w 266"/>
              <a:gd name="T3" fmla="*/ 0 h 266"/>
              <a:gd name="T4" fmla="*/ 133 w 266"/>
              <a:gd name="T5" fmla="*/ 35 h 266"/>
              <a:gd name="T6" fmla="*/ 150 w 266"/>
              <a:gd name="T7" fmla="*/ 24 h 266"/>
              <a:gd name="T8" fmla="*/ 242 w 266"/>
              <a:gd name="T9" fmla="*/ 117 h 266"/>
              <a:gd name="T10" fmla="*/ 231 w 266"/>
              <a:gd name="T11" fmla="*/ 133 h 266"/>
              <a:gd name="T12" fmla="*/ 242 w 266"/>
              <a:gd name="T13" fmla="*/ 149 h 266"/>
              <a:gd name="T14" fmla="*/ 150 w 266"/>
              <a:gd name="T15" fmla="*/ 242 h 266"/>
              <a:gd name="T16" fmla="*/ 150 w 266"/>
              <a:gd name="T17" fmla="*/ 242 h 266"/>
              <a:gd name="T18" fmla="*/ 133 w 266"/>
              <a:gd name="T19" fmla="*/ 231 h 266"/>
              <a:gd name="T20" fmla="*/ 133 w 266"/>
              <a:gd name="T21" fmla="*/ 266 h 266"/>
              <a:gd name="T22" fmla="*/ 133 w 266"/>
              <a:gd name="T23" fmla="*/ 266 h 266"/>
              <a:gd name="T24" fmla="*/ 266 w 266"/>
              <a:gd name="T25" fmla="*/ 133 h 266"/>
              <a:gd name="T26" fmla="*/ 133 w 266"/>
              <a:gd name="T27" fmla="*/ 0 h 266"/>
              <a:gd name="T28" fmla="*/ 133 w 266"/>
              <a:gd name="T29" fmla="*/ 0 h 266"/>
              <a:gd name="T30" fmla="*/ 133 w 266"/>
              <a:gd name="T31" fmla="*/ 0 h 266"/>
              <a:gd name="T32" fmla="*/ 0 w 266"/>
              <a:gd name="T33" fmla="*/ 133 h 266"/>
              <a:gd name="T34" fmla="*/ 133 w 266"/>
              <a:gd name="T35" fmla="*/ 266 h 266"/>
              <a:gd name="T36" fmla="*/ 133 w 266"/>
              <a:gd name="T37" fmla="*/ 266 h 266"/>
              <a:gd name="T38" fmla="*/ 133 w 266"/>
              <a:gd name="T39" fmla="*/ 231 h 266"/>
              <a:gd name="T40" fmla="*/ 133 w 266"/>
              <a:gd name="T41" fmla="*/ 231 h 266"/>
              <a:gd name="T42" fmla="*/ 117 w 266"/>
              <a:gd name="T43" fmla="*/ 242 h 266"/>
              <a:gd name="T44" fmla="*/ 24 w 266"/>
              <a:gd name="T45" fmla="*/ 149 h 266"/>
              <a:gd name="T46" fmla="*/ 35 w 266"/>
              <a:gd name="T47" fmla="*/ 133 h 266"/>
              <a:gd name="T48" fmla="*/ 24 w 266"/>
              <a:gd name="T49" fmla="*/ 117 h 266"/>
              <a:gd name="T50" fmla="*/ 117 w 266"/>
              <a:gd name="T51" fmla="*/ 24 h 266"/>
              <a:gd name="T52" fmla="*/ 133 w 266"/>
              <a:gd name="T53" fmla="*/ 35 h 266"/>
              <a:gd name="T54" fmla="*/ 133 w 266"/>
              <a:gd name="T55" fmla="*/ 35 h 266"/>
              <a:gd name="T56" fmla="*/ 133 w 266"/>
              <a:gd name="T57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6" h="266"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1" y="35"/>
                  <a:pt x="147" y="30"/>
                  <a:pt x="150" y="24"/>
                </a:cubicBezTo>
                <a:cubicBezTo>
                  <a:pt x="197" y="31"/>
                  <a:pt x="235" y="69"/>
                  <a:pt x="242" y="117"/>
                </a:cubicBezTo>
                <a:cubicBezTo>
                  <a:pt x="236" y="119"/>
                  <a:pt x="231" y="125"/>
                  <a:pt x="231" y="133"/>
                </a:cubicBezTo>
                <a:cubicBezTo>
                  <a:pt x="231" y="140"/>
                  <a:pt x="236" y="147"/>
                  <a:pt x="242" y="149"/>
                </a:cubicBezTo>
                <a:cubicBezTo>
                  <a:pt x="235" y="197"/>
                  <a:pt x="197" y="235"/>
                  <a:pt x="150" y="242"/>
                </a:cubicBezTo>
                <a:cubicBezTo>
                  <a:pt x="150" y="242"/>
                  <a:pt x="150" y="242"/>
                  <a:pt x="150" y="242"/>
                </a:cubicBezTo>
                <a:cubicBezTo>
                  <a:pt x="147" y="236"/>
                  <a:pt x="141" y="231"/>
                  <a:pt x="133" y="231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207" y="266"/>
                  <a:pt x="266" y="206"/>
                  <a:pt x="266" y="133"/>
                </a:cubicBezTo>
                <a:cubicBezTo>
                  <a:pt x="266" y="59"/>
                  <a:pt x="207" y="0"/>
                  <a:pt x="133" y="0"/>
                </a:cubicBezTo>
                <a:close/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60" y="0"/>
                  <a:pt x="0" y="59"/>
                  <a:pt x="0" y="133"/>
                </a:cubicBezTo>
                <a:cubicBezTo>
                  <a:pt x="0" y="206"/>
                  <a:pt x="60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26" y="231"/>
                  <a:pt x="120" y="236"/>
                  <a:pt x="117" y="242"/>
                </a:cubicBezTo>
                <a:cubicBezTo>
                  <a:pt x="69" y="235"/>
                  <a:pt x="31" y="197"/>
                  <a:pt x="24" y="149"/>
                </a:cubicBezTo>
                <a:cubicBezTo>
                  <a:pt x="31" y="147"/>
                  <a:pt x="35" y="140"/>
                  <a:pt x="35" y="133"/>
                </a:cubicBezTo>
                <a:cubicBezTo>
                  <a:pt x="35" y="125"/>
                  <a:pt x="31" y="119"/>
                  <a:pt x="24" y="117"/>
                </a:cubicBezTo>
                <a:cubicBezTo>
                  <a:pt x="31" y="69"/>
                  <a:pt x="69" y="31"/>
                  <a:pt x="117" y="24"/>
                </a:cubicBezTo>
                <a:cubicBezTo>
                  <a:pt x="120" y="30"/>
                  <a:pt x="126" y="35"/>
                  <a:pt x="133" y="35"/>
                </a:cubicBezTo>
                <a:cubicBezTo>
                  <a:pt x="133" y="35"/>
                  <a:pt x="133" y="35"/>
                  <a:pt x="133" y="35"/>
                </a:cubicBezTo>
                <a:lnTo>
                  <a:pt x="133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3" name="Freeform 49"/>
          <p:cNvSpPr>
            <a:spLocks/>
          </p:cNvSpPr>
          <p:nvPr/>
        </p:nvSpPr>
        <p:spPr bwMode="auto">
          <a:xfrm>
            <a:off x="6361724" y="3762182"/>
            <a:ext cx="288925" cy="152400"/>
          </a:xfrm>
          <a:custGeom>
            <a:avLst/>
            <a:gdLst>
              <a:gd name="T0" fmla="*/ 124 w 133"/>
              <a:gd name="T1" fmla="*/ 0 h 70"/>
              <a:gd name="T2" fmla="*/ 93 w 133"/>
              <a:gd name="T3" fmla="*/ 30 h 70"/>
              <a:gd name="T4" fmla="*/ 84 w 133"/>
              <a:gd name="T5" fmla="*/ 28 h 70"/>
              <a:gd name="T6" fmla="*/ 65 w 133"/>
              <a:gd name="T7" fmla="*/ 42 h 70"/>
              <a:gd name="T8" fmla="*/ 0 w 133"/>
              <a:gd name="T9" fmla="*/ 42 h 70"/>
              <a:gd name="T10" fmla="*/ 0 w 133"/>
              <a:gd name="T11" fmla="*/ 56 h 70"/>
              <a:gd name="T12" fmla="*/ 65 w 133"/>
              <a:gd name="T13" fmla="*/ 56 h 70"/>
              <a:gd name="T14" fmla="*/ 84 w 133"/>
              <a:gd name="T15" fmla="*/ 70 h 70"/>
              <a:gd name="T16" fmla="*/ 105 w 133"/>
              <a:gd name="T17" fmla="*/ 49 h 70"/>
              <a:gd name="T18" fmla="*/ 103 w 133"/>
              <a:gd name="T19" fmla="*/ 40 h 70"/>
              <a:gd name="T20" fmla="*/ 133 w 133"/>
              <a:gd name="T21" fmla="*/ 9 h 70"/>
              <a:gd name="T22" fmla="*/ 124 w 133"/>
              <a:gd name="T2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3" h="70">
                <a:moveTo>
                  <a:pt x="124" y="0"/>
                </a:moveTo>
                <a:cubicBezTo>
                  <a:pt x="93" y="30"/>
                  <a:pt x="93" y="30"/>
                  <a:pt x="93" y="30"/>
                </a:cubicBezTo>
                <a:cubicBezTo>
                  <a:pt x="91" y="29"/>
                  <a:pt x="88" y="28"/>
                  <a:pt x="84" y="28"/>
                </a:cubicBezTo>
                <a:cubicBezTo>
                  <a:pt x="75" y="28"/>
                  <a:pt x="67" y="34"/>
                  <a:pt x="65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56"/>
                  <a:pt x="0" y="56"/>
                  <a:pt x="0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7" y="64"/>
                  <a:pt x="75" y="70"/>
                  <a:pt x="84" y="70"/>
                </a:cubicBezTo>
                <a:cubicBezTo>
                  <a:pt x="96" y="70"/>
                  <a:pt x="105" y="60"/>
                  <a:pt x="105" y="49"/>
                </a:cubicBezTo>
                <a:cubicBezTo>
                  <a:pt x="105" y="46"/>
                  <a:pt x="104" y="43"/>
                  <a:pt x="103" y="40"/>
                </a:cubicBezTo>
                <a:cubicBezTo>
                  <a:pt x="133" y="9"/>
                  <a:pt x="133" y="9"/>
                  <a:pt x="133" y="9"/>
                </a:cubicBezTo>
                <a:lnTo>
                  <a:pt x="124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27" name="Group 126"/>
          <p:cNvGrpSpPr/>
          <p:nvPr/>
        </p:nvGrpSpPr>
        <p:grpSpPr>
          <a:xfrm>
            <a:off x="6487136" y="4324157"/>
            <a:ext cx="454025" cy="431800"/>
            <a:chOff x="8505825" y="3605213"/>
            <a:chExt cx="454025" cy="431800"/>
          </a:xfrm>
        </p:grpSpPr>
        <p:sp>
          <p:nvSpPr>
            <p:cNvPr id="74" name="Freeform 50"/>
            <p:cNvSpPr>
              <a:spLocks/>
            </p:cNvSpPr>
            <p:nvPr/>
          </p:nvSpPr>
          <p:spPr bwMode="auto">
            <a:xfrm>
              <a:off x="8505825" y="3694113"/>
              <a:ext cx="454025" cy="342900"/>
            </a:xfrm>
            <a:custGeom>
              <a:avLst/>
              <a:gdLst>
                <a:gd name="T0" fmla="*/ 146 w 208"/>
                <a:gd name="T1" fmla="*/ 0 h 157"/>
                <a:gd name="T2" fmla="*/ 104 w 208"/>
                <a:gd name="T3" fmla="*/ 15 h 157"/>
                <a:gd name="T4" fmla="*/ 62 w 208"/>
                <a:gd name="T5" fmla="*/ 0 h 157"/>
                <a:gd name="T6" fmla="*/ 0 w 208"/>
                <a:gd name="T7" fmla="*/ 60 h 157"/>
                <a:gd name="T8" fmla="*/ 107 w 208"/>
                <a:gd name="T9" fmla="*/ 157 h 157"/>
                <a:gd name="T10" fmla="*/ 208 w 208"/>
                <a:gd name="T11" fmla="*/ 60 h 157"/>
                <a:gd name="T12" fmla="*/ 146 w 208"/>
                <a:gd name="T1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157">
                  <a:moveTo>
                    <a:pt x="146" y="0"/>
                  </a:moveTo>
                  <a:cubicBezTo>
                    <a:pt x="130" y="0"/>
                    <a:pt x="115" y="6"/>
                    <a:pt x="104" y="15"/>
                  </a:cubicBezTo>
                  <a:cubicBezTo>
                    <a:pt x="93" y="6"/>
                    <a:pt x="78" y="0"/>
                    <a:pt x="62" y="0"/>
                  </a:cubicBezTo>
                  <a:cubicBezTo>
                    <a:pt x="28" y="0"/>
                    <a:pt x="0" y="27"/>
                    <a:pt x="0" y="60"/>
                  </a:cubicBezTo>
                  <a:cubicBezTo>
                    <a:pt x="0" y="98"/>
                    <a:pt x="31" y="157"/>
                    <a:pt x="107" y="157"/>
                  </a:cubicBezTo>
                  <a:cubicBezTo>
                    <a:pt x="185" y="157"/>
                    <a:pt x="208" y="95"/>
                    <a:pt x="208" y="60"/>
                  </a:cubicBezTo>
                  <a:cubicBezTo>
                    <a:pt x="208" y="27"/>
                    <a:pt x="180" y="0"/>
                    <a:pt x="146" y="0"/>
                  </a:cubicBezTo>
                  <a:close/>
                </a:path>
              </a:pathLst>
            </a:custGeom>
            <a:solidFill>
              <a:srgbClr val="C5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Freeform 51"/>
            <p:cNvSpPr>
              <a:spLocks/>
            </p:cNvSpPr>
            <p:nvPr/>
          </p:nvSpPr>
          <p:spPr bwMode="auto">
            <a:xfrm>
              <a:off x="8709025" y="3605213"/>
              <a:ext cx="123825" cy="157163"/>
            </a:xfrm>
            <a:custGeom>
              <a:avLst/>
              <a:gdLst>
                <a:gd name="T0" fmla="*/ 12 w 57"/>
                <a:gd name="T1" fmla="*/ 72 h 72"/>
                <a:gd name="T2" fmla="*/ 27 w 57"/>
                <a:gd name="T3" fmla="*/ 0 h 72"/>
                <a:gd name="T4" fmla="*/ 57 w 57"/>
                <a:gd name="T5" fmla="*/ 6 h 72"/>
                <a:gd name="T6" fmla="*/ 12 w 5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72">
                  <a:moveTo>
                    <a:pt x="12" y="72"/>
                  </a:moveTo>
                  <a:cubicBezTo>
                    <a:pt x="0" y="48"/>
                    <a:pt x="7" y="20"/>
                    <a:pt x="27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29" y="21"/>
                    <a:pt x="12" y="37"/>
                    <a:pt x="12" y="72"/>
                  </a:cubicBezTo>
                  <a:close/>
                </a:path>
              </a:pathLst>
            </a:custGeom>
            <a:solidFill>
              <a:srgbClr val="C5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76" name="Freeform 52"/>
          <p:cNvSpPr>
            <a:spLocks/>
          </p:cNvSpPr>
          <p:nvPr/>
        </p:nvSpPr>
        <p:spPr bwMode="auto">
          <a:xfrm>
            <a:off x="5086961" y="1753994"/>
            <a:ext cx="679450" cy="552450"/>
          </a:xfrm>
          <a:custGeom>
            <a:avLst/>
            <a:gdLst>
              <a:gd name="T0" fmla="*/ 312 w 312"/>
              <a:gd name="T1" fmla="*/ 86 h 253"/>
              <a:gd name="T2" fmla="*/ 305 w 312"/>
              <a:gd name="T3" fmla="*/ 75 h 253"/>
              <a:gd name="T4" fmla="*/ 79 w 312"/>
              <a:gd name="T5" fmla="*/ 226 h 253"/>
              <a:gd name="T6" fmla="*/ 28 w 312"/>
              <a:gd name="T7" fmla="*/ 214 h 253"/>
              <a:gd name="T8" fmla="*/ 35 w 312"/>
              <a:gd name="T9" fmla="*/ 162 h 253"/>
              <a:gd name="T10" fmla="*/ 262 w 312"/>
              <a:gd name="T11" fmla="*/ 11 h 253"/>
              <a:gd name="T12" fmla="*/ 254 w 312"/>
              <a:gd name="T13" fmla="*/ 0 h 253"/>
              <a:gd name="T14" fmla="*/ 26 w 312"/>
              <a:gd name="T15" fmla="*/ 153 h 253"/>
              <a:gd name="T16" fmla="*/ 15 w 312"/>
              <a:gd name="T17" fmla="*/ 222 h 253"/>
              <a:gd name="T18" fmla="*/ 83 w 312"/>
              <a:gd name="T19" fmla="*/ 239 h 253"/>
              <a:gd name="T20" fmla="*/ 312 w 312"/>
              <a:gd name="T21" fmla="*/ 86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2" h="253">
                <a:moveTo>
                  <a:pt x="312" y="86"/>
                </a:moveTo>
                <a:cubicBezTo>
                  <a:pt x="305" y="75"/>
                  <a:pt x="305" y="75"/>
                  <a:pt x="305" y="75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63" y="237"/>
                  <a:pt x="40" y="231"/>
                  <a:pt x="28" y="214"/>
                </a:cubicBezTo>
                <a:cubicBezTo>
                  <a:pt x="16" y="196"/>
                  <a:pt x="19" y="173"/>
                  <a:pt x="35" y="162"/>
                </a:cubicBezTo>
                <a:cubicBezTo>
                  <a:pt x="262" y="11"/>
                  <a:pt x="262" y="11"/>
                  <a:pt x="262" y="11"/>
                </a:cubicBezTo>
                <a:cubicBezTo>
                  <a:pt x="254" y="0"/>
                  <a:pt x="254" y="0"/>
                  <a:pt x="254" y="0"/>
                </a:cubicBezTo>
                <a:cubicBezTo>
                  <a:pt x="26" y="153"/>
                  <a:pt x="26" y="153"/>
                  <a:pt x="26" y="153"/>
                </a:cubicBezTo>
                <a:cubicBezTo>
                  <a:pt x="4" y="167"/>
                  <a:pt x="0" y="198"/>
                  <a:pt x="15" y="222"/>
                </a:cubicBezTo>
                <a:cubicBezTo>
                  <a:pt x="31" y="246"/>
                  <a:pt x="62" y="253"/>
                  <a:pt x="83" y="239"/>
                </a:cubicBezTo>
                <a:lnTo>
                  <a:pt x="312" y="86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7" name="Freeform 53"/>
          <p:cNvSpPr>
            <a:spLocks/>
          </p:cNvSpPr>
          <p:nvPr/>
        </p:nvSpPr>
        <p:spPr bwMode="auto">
          <a:xfrm>
            <a:off x="5602899" y="1723832"/>
            <a:ext cx="187325" cy="257175"/>
          </a:xfrm>
          <a:custGeom>
            <a:avLst/>
            <a:gdLst>
              <a:gd name="T0" fmla="*/ 80 w 86"/>
              <a:gd name="T1" fmla="*/ 115 h 118"/>
              <a:gd name="T2" fmla="*/ 68 w 86"/>
              <a:gd name="T3" fmla="*/ 113 h 118"/>
              <a:gd name="T4" fmla="*/ 3 w 86"/>
              <a:gd name="T5" fmla="*/ 16 h 118"/>
              <a:gd name="T6" fmla="*/ 6 w 86"/>
              <a:gd name="T7" fmla="*/ 3 h 118"/>
              <a:gd name="T8" fmla="*/ 19 w 86"/>
              <a:gd name="T9" fmla="*/ 6 h 118"/>
              <a:gd name="T10" fmla="*/ 83 w 86"/>
              <a:gd name="T11" fmla="*/ 102 h 118"/>
              <a:gd name="T12" fmla="*/ 80 w 86"/>
              <a:gd name="T13" fmla="*/ 11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18">
                <a:moveTo>
                  <a:pt x="80" y="115"/>
                </a:moveTo>
                <a:cubicBezTo>
                  <a:pt x="76" y="118"/>
                  <a:pt x="70" y="117"/>
                  <a:pt x="68" y="113"/>
                </a:cubicBezTo>
                <a:cubicBezTo>
                  <a:pt x="3" y="16"/>
                  <a:pt x="3" y="16"/>
                  <a:pt x="3" y="16"/>
                </a:cubicBezTo>
                <a:cubicBezTo>
                  <a:pt x="0" y="12"/>
                  <a:pt x="1" y="6"/>
                  <a:pt x="6" y="3"/>
                </a:cubicBezTo>
                <a:cubicBezTo>
                  <a:pt x="10" y="0"/>
                  <a:pt x="16" y="2"/>
                  <a:pt x="19" y="6"/>
                </a:cubicBezTo>
                <a:cubicBezTo>
                  <a:pt x="83" y="102"/>
                  <a:pt x="83" y="102"/>
                  <a:pt x="83" y="102"/>
                </a:cubicBezTo>
                <a:cubicBezTo>
                  <a:pt x="86" y="107"/>
                  <a:pt x="85" y="112"/>
                  <a:pt x="80" y="11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8" name="Freeform 54"/>
          <p:cNvSpPr>
            <a:spLocks/>
          </p:cNvSpPr>
          <p:nvPr/>
        </p:nvSpPr>
        <p:spPr bwMode="auto">
          <a:xfrm>
            <a:off x="5175861" y="1900044"/>
            <a:ext cx="514350" cy="336550"/>
          </a:xfrm>
          <a:custGeom>
            <a:avLst/>
            <a:gdLst>
              <a:gd name="T0" fmla="*/ 236 w 236"/>
              <a:gd name="T1" fmla="*/ 13 h 154"/>
              <a:gd name="T2" fmla="*/ 227 w 236"/>
              <a:gd name="T3" fmla="*/ 0 h 154"/>
              <a:gd name="T4" fmla="*/ 25 w 236"/>
              <a:gd name="T5" fmla="*/ 135 h 154"/>
              <a:gd name="T6" fmla="*/ 0 w 236"/>
              <a:gd name="T7" fmla="*/ 136 h 154"/>
              <a:gd name="T8" fmla="*/ 1 w 236"/>
              <a:gd name="T9" fmla="*/ 138 h 154"/>
              <a:gd name="T10" fmla="*/ 36 w 236"/>
              <a:gd name="T11" fmla="*/ 146 h 154"/>
              <a:gd name="T12" fmla="*/ 236 w 236"/>
              <a:gd name="T13" fmla="*/ 1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154">
                <a:moveTo>
                  <a:pt x="236" y="13"/>
                </a:moveTo>
                <a:cubicBezTo>
                  <a:pt x="227" y="0"/>
                  <a:pt x="227" y="0"/>
                  <a:pt x="227" y="0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17" y="140"/>
                  <a:pt x="8" y="140"/>
                  <a:pt x="0" y="136"/>
                </a:cubicBezTo>
                <a:cubicBezTo>
                  <a:pt x="0" y="137"/>
                  <a:pt x="0" y="137"/>
                  <a:pt x="1" y="138"/>
                </a:cubicBezTo>
                <a:cubicBezTo>
                  <a:pt x="9" y="150"/>
                  <a:pt x="25" y="154"/>
                  <a:pt x="36" y="146"/>
                </a:cubicBezTo>
                <a:lnTo>
                  <a:pt x="236" y="1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9" name="Freeform 55"/>
          <p:cNvSpPr>
            <a:spLocks noEditPoints="1"/>
          </p:cNvSpPr>
          <p:nvPr/>
        </p:nvSpPr>
        <p:spPr bwMode="auto">
          <a:xfrm>
            <a:off x="4756761" y="2195319"/>
            <a:ext cx="296863" cy="520700"/>
          </a:xfrm>
          <a:custGeom>
            <a:avLst/>
            <a:gdLst>
              <a:gd name="T0" fmla="*/ 59 w 136"/>
              <a:gd name="T1" fmla="*/ 203 h 239"/>
              <a:gd name="T2" fmla="*/ 54 w 136"/>
              <a:gd name="T3" fmla="*/ 203 h 239"/>
              <a:gd name="T4" fmla="*/ 54 w 136"/>
              <a:gd name="T5" fmla="*/ 239 h 239"/>
              <a:gd name="T6" fmla="*/ 72 w 136"/>
              <a:gd name="T7" fmla="*/ 226 h 239"/>
              <a:gd name="T8" fmla="*/ 59 w 136"/>
              <a:gd name="T9" fmla="*/ 203 h 239"/>
              <a:gd name="T10" fmla="*/ 54 w 136"/>
              <a:gd name="T11" fmla="*/ 187 h 239"/>
              <a:gd name="T12" fmla="*/ 54 w 136"/>
              <a:gd name="T13" fmla="*/ 82 h 239"/>
              <a:gd name="T14" fmla="*/ 81 w 136"/>
              <a:gd name="T15" fmla="*/ 74 h 239"/>
              <a:gd name="T16" fmla="*/ 97 w 136"/>
              <a:gd name="T17" fmla="*/ 13 h 239"/>
              <a:gd name="T18" fmla="*/ 114 w 136"/>
              <a:gd name="T19" fmla="*/ 2 h 239"/>
              <a:gd name="T20" fmla="*/ 124 w 136"/>
              <a:gd name="T21" fmla="*/ 20 h 239"/>
              <a:gd name="T22" fmla="*/ 109 w 136"/>
              <a:gd name="T23" fmla="*/ 81 h 239"/>
              <a:gd name="T24" fmla="*/ 130 w 136"/>
              <a:gd name="T25" fmla="*/ 134 h 239"/>
              <a:gd name="T26" fmla="*/ 122 w 136"/>
              <a:gd name="T27" fmla="*/ 164 h 239"/>
              <a:gd name="T28" fmla="*/ 122 w 136"/>
              <a:gd name="T29" fmla="*/ 164 h 239"/>
              <a:gd name="T30" fmla="*/ 136 w 136"/>
              <a:gd name="T31" fmla="*/ 187 h 239"/>
              <a:gd name="T32" fmla="*/ 131 w 136"/>
              <a:gd name="T33" fmla="*/ 207 h 239"/>
              <a:gd name="T34" fmla="*/ 54 w 136"/>
              <a:gd name="T35" fmla="*/ 187 h 239"/>
              <a:gd name="T36" fmla="*/ 54 w 136"/>
              <a:gd name="T37" fmla="*/ 203 h 239"/>
              <a:gd name="T38" fmla="*/ 36 w 136"/>
              <a:gd name="T39" fmla="*/ 216 h 239"/>
              <a:gd name="T40" fmla="*/ 50 w 136"/>
              <a:gd name="T41" fmla="*/ 239 h 239"/>
              <a:gd name="T42" fmla="*/ 54 w 136"/>
              <a:gd name="T43" fmla="*/ 239 h 239"/>
              <a:gd name="T44" fmla="*/ 54 w 136"/>
              <a:gd name="T45" fmla="*/ 203 h 239"/>
              <a:gd name="T46" fmla="*/ 54 w 136"/>
              <a:gd name="T47" fmla="*/ 82 h 239"/>
              <a:gd name="T48" fmla="*/ 54 w 136"/>
              <a:gd name="T49" fmla="*/ 187 h 239"/>
              <a:gd name="T50" fmla="*/ 0 w 136"/>
              <a:gd name="T51" fmla="*/ 173 h 239"/>
              <a:gd name="T52" fmla="*/ 5 w 136"/>
              <a:gd name="T53" fmla="*/ 152 h 239"/>
              <a:gd name="T54" fmla="*/ 29 w 136"/>
              <a:gd name="T55" fmla="*/ 140 h 239"/>
              <a:gd name="T56" fmla="*/ 37 w 136"/>
              <a:gd name="T57" fmla="*/ 109 h 239"/>
              <a:gd name="T58" fmla="*/ 54 w 136"/>
              <a:gd name="T59" fmla="*/ 8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6" h="239">
                <a:moveTo>
                  <a:pt x="59" y="203"/>
                </a:moveTo>
                <a:cubicBezTo>
                  <a:pt x="57" y="203"/>
                  <a:pt x="56" y="203"/>
                  <a:pt x="54" y="203"/>
                </a:cubicBezTo>
                <a:cubicBezTo>
                  <a:pt x="54" y="239"/>
                  <a:pt x="54" y="239"/>
                  <a:pt x="54" y="239"/>
                </a:cubicBezTo>
                <a:cubicBezTo>
                  <a:pt x="62" y="239"/>
                  <a:pt x="70" y="234"/>
                  <a:pt x="72" y="226"/>
                </a:cubicBezTo>
                <a:cubicBezTo>
                  <a:pt x="74" y="216"/>
                  <a:pt x="69" y="206"/>
                  <a:pt x="59" y="203"/>
                </a:cubicBezTo>
                <a:close/>
                <a:moveTo>
                  <a:pt x="54" y="187"/>
                </a:moveTo>
                <a:cubicBezTo>
                  <a:pt x="54" y="82"/>
                  <a:pt x="54" y="82"/>
                  <a:pt x="54" y="82"/>
                </a:cubicBezTo>
                <a:cubicBezTo>
                  <a:pt x="62" y="76"/>
                  <a:pt x="71" y="74"/>
                  <a:pt x="81" y="74"/>
                </a:cubicBezTo>
                <a:cubicBezTo>
                  <a:pt x="97" y="13"/>
                  <a:pt x="97" y="13"/>
                  <a:pt x="97" y="13"/>
                </a:cubicBezTo>
                <a:cubicBezTo>
                  <a:pt x="99" y="5"/>
                  <a:pt x="107" y="0"/>
                  <a:pt x="114" y="2"/>
                </a:cubicBezTo>
                <a:cubicBezTo>
                  <a:pt x="122" y="4"/>
                  <a:pt x="126" y="12"/>
                  <a:pt x="124" y="20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25" y="90"/>
                  <a:pt x="136" y="109"/>
                  <a:pt x="130" y="134"/>
                </a:cubicBezTo>
                <a:cubicBezTo>
                  <a:pt x="130" y="134"/>
                  <a:pt x="125" y="154"/>
                  <a:pt x="122" y="164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18" y="178"/>
                  <a:pt x="136" y="187"/>
                  <a:pt x="136" y="187"/>
                </a:cubicBezTo>
                <a:cubicBezTo>
                  <a:pt x="131" y="207"/>
                  <a:pt x="131" y="207"/>
                  <a:pt x="131" y="207"/>
                </a:cubicBezTo>
                <a:lnTo>
                  <a:pt x="54" y="187"/>
                </a:lnTo>
                <a:close/>
                <a:moveTo>
                  <a:pt x="54" y="203"/>
                </a:moveTo>
                <a:cubicBezTo>
                  <a:pt x="46" y="203"/>
                  <a:pt x="38" y="208"/>
                  <a:pt x="36" y="216"/>
                </a:cubicBezTo>
                <a:cubicBezTo>
                  <a:pt x="34" y="226"/>
                  <a:pt x="40" y="236"/>
                  <a:pt x="50" y="239"/>
                </a:cubicBezTo>
                <a:cubicBezTo>
                  <a:pt x="51" y="239"/>
                  <a:pt x="53" y="239"/>
                  <a:pt x="54" y="239"/>
                </a:cubicBezTo>
                <a:cubicBezTo>
                  <a:pt x="54" y="203"/>
                  <a:pt x="54" y="203"/>
                  <a:pt x="54" y="203"/>
                </a:cubicBezTo>
                <a:close/>
                <a:moveTo>
                  <a:pt x="54" y="82"/>
                </a:moveTo>
                <a:cubicBezTo>
                  <a:pt x="54" y="187"/>
                  <a:pt x="54" y="187"/>
                  <a:pt x="54" y="187"/>
                </a:cubicBezTo>
                <a:cubicBezTo>
                  <a:pt x="0" y="173"/>
                  <a:pt x="0" y="173"/>
                  <a:pt x="0" y="173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2"/>
                  <a:pt x="25" y="154"/>
                  <a:pt x="29" y="140"/>
                </a:cubicBezTo>
                <a:cubicBezTo>
                  <a:pt x="32" y="128"/>
                  <a:pt x="37" y="109"/>
                  <a:pt x="37" y="109"/>
                </a:cubicBezTo>
                <a:cubicBezTo>
                  <a:pt x="40" y="97"/>
                  <a:pt x="46" y="88"/>
                  <a:pt x="54" y="82"/>
                </a:cubicBezTo>
                <a:close/>
              </a:path>
            </a:pathLst>
          </a:custGeom>
          <a:solidFill>
            <a:srgbClr val="358F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0" name="Freeform 56"/>
          <p:cNvSpPr>
            <a:spLocks noEditPoints="1"/>
          </p:cNvSpPr>
          <p:nvPr/>
        </p:nvSpPr>
        <p:spPr bwMode="auto">
          <a:xfrm>
            <a:off x="4486886" y="3285932"/>
            <a:ext cx="555625" cy="604838"/>
          </a:xfrm>
          <a:custGeom>
            <a:avLst/>
            <a:gdLst>
              <a:gd name="T0" fmla="*/ 198 w 255"/>
              <a:gd name="T1" fmla="*/ 128 h 277"/>
              <a:gd name="T2" fmla="*/ 191 w 255"/>
              <a:gd name="T3" fmla="*/ 158 h 277"/>
              <a:gd name="T4" fmla="*/ 191 w 255"/>
              <a:gd name="T5" fmla="*/ 185 h 277"/>
              <a:gd name="T6" fmla="*/ 196 w 255"/>
              <a:gd name="T7" fmla="*/ 187 h 277"/>
              <a:gd name="T8" fmla="*/ 218 w 255"/>
              <a:gd name="T9" fmla="*/ 218 h 277"/>
              <a:gd name="T10" fmla="*/ 191 w 255"/>
              <a:gd name="T11" fmla="*/ 201 h 277"/>
              <a:gd name="T12" fmla="*/ 191 w 255"/>
              <a:gd name="T13" fmla="*/ 55 h 277"/>
              <a:gd name="T14" fmla="*/ 218 w 255"/>
              <a:gd name="T15" fmla="*/ 38 h 277"/>
              <a:gd name="T16" fmla="*/ 196 w 255"/>
              <a:gd name="T17" fmla="*/ 69 h 277"/>
              <a:gd name="T18" fmla="*/ 191 w 255"/>
              <a:gd name="T19" fmla="*/ 71 h 277"/>
              <a:gd name="T20" fmla="*/ 249 w 255"/>
              <a:gd name="T21" fmla="*/ 121 h 277"/>
              <a:gd name="T22" fmla="*/ 211 w 255"/>
              <a:gd name="T23" fmla="*/ 128 h 277"/>
              <a:gd name="T24" fmla="*/ 249 w 255"/>
              <a:gd name="T25" fmla="*/ 134 h 277"/>
              <a:gd name="T26" fmla="*/ 249 w 255"/>
              <a:gd name="T27" fmla="*/ 121 h 277"/>
              <a:gd name="T28" fmla="*/ 132 w 255"/>
              <a:gd name="T29" fmla="*/ 277 h 277"/>
              <a:gd name="T30" fmla="*/ 167 w 255"/>
              <a:gd name="T31" fmla="*/ 186 h 277"/>
              <a:gd name="T32" fmla="*/ 191 w 255"/>
              <a:gd name="T33" fmla="*/ 98 h 277"/>
              <a:gd name="T34" fmla="*/ 127 w 255"/>
              <a:gd name="T35" fmla="*/ 72 h 277"/>
              <a:gd name="T36" fmla="*/ 183 w 255"/>
              <a:gd name="T37" fmla="*/ 128 h 277"/>
              <a:gd name="T38" fmla="*/ 156 w 255"/>
              <a:gd name="T39" fmla="*/ 176 h 277"/>
              <a:gd name="T40" fmla="*/ 153 w 255"/>
              <a:gd name="T41" fmla="*/ 214 h 277"/>
              <a:gd name="T42" fmla="*/ 127 w 255"/>
              <a:gd name="T43" fmla="*/ 277 h 277"/>
              <a:gd name="T44" fmla="*/ 191 w 255"/>
              <a:gd name="T45" fmla="*/ 71 h 277"/>
              <a:gd name="T46" fmla="*/ 186 w 255"/>
              <a:gd name="T47" fmla="*/ 60 h 277"/>
              <a:gd name="T48" fmla="*/ 191 w 255"/>
              <a:gd name="T49" fmla="*/ 185 h 277"/>
              <a:gd name="T50" fmla="*/ 186 w 255"/>
              <a:gd name="T51" fmla="*/ 196 h 277"/>
              <a:gd name="T52" fmla="*/ 191 w 255"/>
              <a:gd name="T53" fmla="*/ 185 h 277"/>
              <a:gd name="T54" fmla="*/ 127 w 255"/>
              <a:gd name="T55" fmla="*/ 0 h 277"/>
              <a:gd name="T56" fmla="*/ 134 w 255"/>
              <a:gd name="T57" fmla="*/ 7 h 277"/>
              <a:gd name="T58" fmla="*/ 128 w 255"/>
              <a:gd name="T59" fmla="*/ 45 h 277"/>
              <a:gd name="T60" fmla="*/ 127 w 255"/>
              <a:gd name="T61" fmla="*/ 45 h 277"/>
              <a:gd name="T62" fmla="*/ 64 w 255"/>
              <a:gd name="T63" fmla="*/ 97 h 277"/>
              <a:gd name="T64" fmla="*/ 89 w 255"/>
              <a:gd name="T65" fmla="*/ 187 h 277"/>
              <a:gd name="T66" fmla="*/ 124 w 255"/>
              <a:gd name="T67" fmla="*/ 277 h 277"/>
              <a:gd name="T68" fmla="*/ 127 w 255"/>
              <a:gd name="T69" fmla="*/ 214 h 277"/>
              <a:gd name="T70" fmla="*/ 103 w 255"/>
              <a:gd name="T71" fmla="*/ 183 h 277"/>
              <a:gd name="T72" fmla="*/ 71 w 255"/>
              <a:gd name="T73" fmla="*/ 128 h 277"/>
              <a:gd name="T74" fmla="*/ 127 w 255"/>
              <a:gd name="T75" fmla="*/ 72 h 277"/>
              <a:gd name="T76" fmla="*/ 127 w 255"/>
              <a:gd name="T77" fmla="*/ 57 h 277"/>
              <a:gd name="T78" fmla="*/ 127 w 255"/>
              <a:gd name="T79" fmla="*/ 0 h 277"/>
              <a:gd name="T80" fmla="*/ 121 w 255"/>
              <a:gd name="T81" fmla="*/ 38 h 277"/>
              <a:gd name="T82" fmla="*/ 127 w 255"/>
              <a:gd name="T83" fmla="*/ 0 h 277"/>
              <a:gd name="T84" fmla="*/ 64 w 255"/>
              <a:gd name="T85" fmla="*/ 185 h 277"/>
              <a:gd name="T86" fmla="*/ 69 w 255"/>
              <a:gd name="T87" fmla="*/ 196 h 277"/>
              <a:gd name="T88" fmla="*/ 64 w 255"/>
              <a:gd name="T89" fmla="*/ 71 h 277"/>
              <a:gd name="T90" fmla="*/ 69 w 255"/>
              <a:gd name="T91" fmla="*/ 60 h 277"/>
              <a:gd name="T92" fmla="*/ 64 w 255"/>
              <a:gd name="T93" fmla="*/ 71 h 277"/>
              <a:gd name="T94" fmla="*/ 57 w 255"/>
              <a:gd name="T95" fmla="*/ 128 h 277"/>
              <a:gd name="T96" fmla="*/ 64 w 255"/>
              <a:gd name="T97" fmla="*/ 97 h 277"/>
              <a:gd name="T98" fmla="*/ 64 w 255"/>
              <a:gd name="T99" fmla="*/ 71 h 277"/>
              <a:gd name="T100" fmla="*/ 60 w 255"/>
              <a:gd name="T101" fmla="*/ 69 h 277"/>
              <a:gd name="T102" fmla="*/ 38 w 255"/>
              <a:gd name="T103" fmla="*/ 38 h 277"/>
              <a:gd name="T104" fmla="*/ 64 w 255"/>
              <a:gd name="T105" fmla="*/ 55 h 277"/>
              <a:gd name="T106" fmla="*/ 64 w 255"/>
              <a:gd name="T107" fmla="*/ 201 h 277"/>
              <a:gd name="T108" fmla="*/ 38 w 255"/>
              <a:gd name="T109" fmla="*/ 218 h 277"/>
              <a:gd name="T110" fmla="*/ 60 w 255"/>
              <a:gd name="T111" fmla="*/ 187 h 277"/>
              <a:gd name="T112" fmla="*/ 64 w 255"/>
              <a:gd name="T113" fmla="*/ 185 h 277"/>
              <a:gd name="T114" fmla="*/ 45 w 255"/>
              <a:gd name="T115" fmla="*/ 128 h 277"/>
              <a:gd name="T116" fmla="*/ 7 w 255"/>
              <a:gd name="T117" fmla="*/ 121 h 277"/>
              <a:gd name="T118" fmla="*/ 7 w 255"/>
              <a:gd name="T119" fmla="*/ 134 h 277"/>
              <a:gd name="T120" fmla="*/ 45 w 255"/>
              <a:gd name="T121" fmla="*/ 12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5" h="277">
                <a:moveTo>
                  <a:pt x="191" y="158"/>
                </a:moveTo>
                <a:cubicBezTo>
                  <a:pt x="195" y="149"/>
                  <a:pt x="198" y="139"/>
                  <a:pt x="198" y="128"/>
                </a:cubicBezTo>
                <a:cubicBezTo>
                  <a:pt x="198" y="117"/>
                  <a:pt x="195" y="107"/>
                  <a:pt x="191" y="98"/>
                </a:cubicBezTo>
                <a:cubicBezTo>
                  <a:pt x="191" y="158"/>
                  <a:pt x="191" y="158"/>
                  <a:pt x="191" y="158"/>
                </a:cubicBezTo>
                <a:close/>
                <a:moveTo>
                  <a:pt x="191" y="201"/>
                </a:moveTo>
                <a:cubicBezTo>
                  <a:pt x="191" y="185"/>
                  <a:pt x="191" y="185"/>
                  <a:pt x="191" y="185"/>
                </a:cubicBezTo>
                <a:cubicBezTo>
                  <a:pt x="193" y="185"/>
                  <a:pt x="194" y="185"/>
                  <a:pt x="196" y="187"/>
                </a:cubicBezTo>
                <a:cubicBezTo>
                  <a:pt x="196" y="187"/>
                  <a:pt x="196" y="187"/>
                  <a:pt x="196" y="187"/>
                </a:cubicBezTo>
                <a:cubicBezTo>
                  <a:pt x="218" y="209"/>
                  <a:pt x="218" y="209"/>
                  <a:pt x="218" y="209"/>
                </a:cubicBezTo>
                <a:cubicBezTo>
                  <a:pt x="220" y="211"/>
                  <a:pt x="220" y="216"/>
                  <a:pt x="218" y="218"/>
                </a:cubicBezTo>
                <a:cubicBezTo>
                  <a:pt x="215" y="221"/>
                  <a:pt x="211" y="221"/>
                  <a:pt x="209" y="218"/>
                </a:cubicBezTo>
                <a:cubicBezTo>
                  <a:pt x="191" y="201"/>
                  <a:pt x="191" y="201"/>
                  <a:pt x="191" y="201"/>
                </a:cubicBezTo>
                <a:close/>
                <a:moveTo>
                  <a:pt x="191" y="71"/>
                </a:moveTo>
                <a:cubicBezTo>
                  <a:pt x="191" y="55"/>
                  <a:pt x="191" y="55"/>
                  <a:pt x="191" y="55"/>
                </a:cubicBezTo>
                <a:cubicBezTo>
                  <a:pt x="209" y="38"/>
                  <a:pt x="209" y="38"/>
                  <a:pt x="209" y="38"/>
                </a:cubicBezTo>
                <a:cubicBezTo>
                  <a:pt x="211" y="35"/>
                  <a:pt x="215" y="35"/>
                  <a:pt x="218" y="38"/>
                </a:cubicBezTo>
                <a:cubicBezTo>
                  <a:pt x="220" y="40"/>
                  <a:pt x="220" y="44"/>
                  <a:pt x="218" y="47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4" y="71"/>
                  <a:pt x="193" y="71"/>
                  <a:pt x="191" y="71"/>
                </a:cubicBezTo>
                <a:close/>
                <a:moveTo>
                  <a:pt x="249" y="121"/>
                </a:moveTo>
                <a:cubicBezTo>
                  <a:pt x="249" y="121"/>
                  <a:pt x="249" y="121"/>
                  <a:pt x="249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4" y="121"/>
                  <a:pt x="211" y="124"/>
                  <a:pt x="211" y="128"/>
                </a:cubicBezTo>
                <a:cubicBezTo>
                  <a:pt x="211" y="132"/>
                  <a:pt x="214" y="134"/>
                  <a:pt x="217" y="134"/>
                </a:cubicBezTo>
                <a:cubicBezTo>
                  <a:pt x="249" y="134"/>
                  <a:pt x="249" y="134"/>
                  <a:pt x="249" y="134"/>
                </a:cubicBezTo>
                <a:cubicBezTo>
                  <a:pt x="252" y="134"/>
                  <a:pt x="255" y="132"/>
                  <a:pt x="255" y="128"/>
                </a:cubicBezTo>
                <a:cubicBezTo>
                  <a:pt x="255" y="124"/>
                  <a:pt x="252" y="121"/>
                  <a:pt x="249" y="121"/>
                </a:cubicBezTo>
                <a:close/>
                <a:moveTo>
                  <a:pt x="127" y="277"/>
                </a:moveTo>
                <a:cubicBezTo>
                  <a:pt x="132" y="277"/>
                  <a:pt x="132" y="277"/>
                  <a:pt x="132" y="277"/>
                </a:cubicBezTo>
                <a:cubicBezTo>
                  <a:pt x="151" y="277"/>
                  <a:pt x="167" y="262"/>
                  <a:pt x="167" y="242"/>
                </a:cubicBezTo>
                <a:cubicBezTo>
                  <a:pt x="167" y="186"/>
                  <a:pt x="167" y="186"/>
                  <a:pt x="167" y="186"/>
                </a:cubicBezTo>
                <a:cubicBezTo>
                  <a:pt x="177" y="179"/>
                  <a:pt x="186" y="169"/>
                  <a:pt x="191" y="158"/>
                </a:cubicBezTo>
                <a:cubicBezTo>
                  <a:pt x="191" y="98"/>
                  <a:pt x="191" y="98"/>
                  <a:pt x="191" y="98"/>
                </a:cubicBezTo>
                <a:cubicBezTo>
                  <a:pt x="180" y="74"/>
                  <a:pt x="156" y="57"/>
                  <a:pt x="127" y="57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43" y="72"/>
                  <a:pt x="157" y="78"/>
                  <a:pt x="167" y="88"/>
                </a:cubicBezTo>
                <a:cubicBezTo>
                  <a:pt x="177" y="98"/>
                  <a:pt x="183" y="112"/>
                  <a:pt x="183" y="128"/>
                </a:cubicBezTo>
                <a:cubicBezTo>
                  <a:pt x="183" y="148"/>
                  <a:pt x="172" y="166"/>
                  <a:pt x="156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4" y="177"/>
                  <a:pt x="153" y="180"/>
                  <a:pt x="153" y="182"/>
                </a:cubicBezTo>
                <a:cubicBezTo>
                  <a:pt x="153" y="214"/>
                  <a:pt x="153" y="214"/>
                  <a:pt x="153" y="214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27" y="277"/>
                  <a:pt x="127" y="277"/>
                  <a:pt x="127" y="277"/>
                </a:cubicBezTo>
                <a:close/>
                <a:moveTo>
                  <a:pt x="191" y="55"/>
                </a:moveTo>
                <a:cubicBezTo>
                  <a:pt x="191" y="71"/>
                  <a:pt x="191" y="71"/>
                  <a:pt x="191" y="71"/>
                </a:cubicBezTo>
                <a:cubicBezTo>
                  <a:pt x="189" y="71"/>
                  <a:pt x="188" y="71"/>
                  <a:pt x="186" y="69"/>
                </a:cubicBezTo>
                <a:cubicBezTo>
                  <a:pt x="184" y="67"/>
                  <a:pt x="184" y="63"/>
                  <a:pt x="186" y="60"/>
                </a:cubicBezTo>
                <a:cubicBezTo>
                  <a:pt x="191" y="55"/>
                  <a:pt x="191" y="55"/>
                  <a:pt x="191" y="55"/>
                </a:cubicBezTo>
                <a:close/>
                <a:moveTo>
                  <a:pt x="191" y="185"/>
                </a:moveTo>
                <a:cubicBezTo>
                  <a:pt x="191" y="201"/>
                  <a:pt x="191" y="201"/>
                  <a:pt x="191" y="20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4" y="193"/>
                  <a:pt x="184" y="189"/>
                  <a:pt x="186" y="187"/>
                </a:cubicBezTo>
                <a:cubicBezTo>
                  <a:pt x="188" y="185"/>
                  <a:pt x="189" y="185"/>
                  <a:pt x="191" y="185"/>
                </a:cubicBezTo>
                <a:close/>
                <a:moveTo>
                  <a:pt x="127" y="45"/>
                </a:move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8" y="0"/>
                  <a:pt x="128" y="0"/>
                </a:cubicBezTo>
                <a:cubicBezTo>
                  <a:pt x="131" y="0"/>
                  <a:pt x="134" y="3"/>
                  <a:pt x="134" y="7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42"/>
                  <a:pt x="131" y="45"/>
                  <a:pt x="128" y="45"/>
                </a:cubicBezTo>
                <a:cubicBezTo>
                  <a:pt x="128" y="45"/>
                  <a:pt x="128" y="45"/>
                  <a:pt x="128" y="45"/>
                </a:cubicBezTo>
                <a:cubicBezTo>
                  <a:pt x="128" y="45"/>
                  <a:pt x="127" y="45"/>
                  <a:pt x="127" y="45"/>
                </a:cubicBezTo>
                <a:close/>
                <a:moveTo>
                  <a:pt x="127" y="57"/>
                </a:moveTo>
                <a:cubicBezTo>
                  <a:pt x="99" y="57"/>
                  <a:pt x="75" y="74"/>
                  <a:pt x="64" y="97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70" y="170"/>
                  <a:pt x="78" y="180"/>
                  <a:pt x="89" y="187"/>
                </a:cubicBezTo>
                <a:cubicBezTo>
                  <a:pt x="89" y="242"/>
                  <a:pt x="89" y="242"/>
                  <a:pt x="89" y="242"/>
                </a:cubicBezTo>
                <a:cubicBezTo>
                  <a:pt x="89" y="262"/>
                  <a:pt x="104" y="277"/>
                  <a:pt x="124" y="277"/>
                </a:cubicBezTo>
                <a:cubicBezTo>
                  <a:pt x="127" y="277"/>
                  <a:pt x="127" y="277"/>
                  <a:pt x="127" y="277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183"/>
                  <a:pt x="103" y="183"/>
                  <a:pt x="103" y="183"/>
                </a:cubicBezTo>
                <a:cubicBezTo>
                  <a:pt x="103" y="180"/>
                  <a:pt x="102" y="178"/>
                  <a:pt x="100" y="176"/>
                </a:cubicBezTo>
                <a:cubicBezTo>
                  <a:pt x="83" y="167"/>
                  <a:pt x="71" y="149"/>
                  <a:pt x="71" y="128"/>
                </a:cubicBezTo>
                <a:cubicBezTo>
                  <a:pt x="71" y="112"/>
                  <a:pt x="78" y="98"/>
                  <a:pt x="88" y="88"/>
                </a:cubicBezTo>
                <a:cubicBezTo>
                  <a:pt x="98" y="78"/>
                  <a:pt x="112" y="72"/>
                  <a:pt x="127" y="7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lose/>
                <a:moveTo>
                  <a:pt x="127" y="0"/>
                </a:moveTo>
                <a:cubicBezTo>
                  <a:pt x="127" y="45"/>
                  <a:pt x="127" y="45"/>
                  <a:pt x="127" y="45"/>
                </a:cubicBezTo>
                <a:cubicBezTo>
                  <a:pt x="124" y="45"/>
                  <a:pt x="121" y="42"/>
                  <a:pt x="121" y="38"/>
                </a:cubicBezTo>
                <a:cubicBezTo>
                  <a:pt x="121" y="7"/>
                  <a:pt x="121" y="7"/>
                  <a:pt x="121" y="7"/>
                </a:cubicBezTo>
                <a:cubicBezTo>
                  <a:pt x="121" y="4"/>
                  <a:pt x="124" y="1"/>
                  <a:pt x="127" y="0"/>
                </a:cubicBezTo>
                <a:close/>
                <a:moveTo>
                  <a:pt x="64" y="201"/>
                </a:moveTo>
                <a:cubicBezTo>
                  <a:pt x="64" y="185"/>
                  <a:pt x="64" y="185"/>
                  <a:pt x="64" y="185"/>
                </a:cubicBezTo>
                <a:cubicBezTo>
                  <a:pt x="66" y="185"/>
                  <a:pt x="68" y="185"/>
                  <a:pt x="69" y="187"/>
                </a:cubicBezTo>
                <a:cubicBezTo>
                  <a:pt x="72" y="189"/>
                  <a:pt x="72" y="193"/>
                  <a:pt x="69" y="196"/>
                </a:cubicBezTo>
                <a:cubicBezTo>
                  <a:pt x="64" y="201"/>
                  <a:pt x="64" y="201"/>
                  <a:pt x="64" y="201"/>
                </a:cubicBezTo>
                <a:close/>
                <a:moveTo>
                  <a:pt x="64" y="71"/>
                </a:moveTo>
                <a:cubicBezTo>
                  <a:pt x="64" y="55"/>
                  <a:pt x="64" y="55"/>
                  <a:pt x="64" y="55"/>
                </a:cubicBezTo>
                <a:cubicBezTo>
                  <a:pt x="69" y="60"/>
                  <a:pt x="69" y="60"/>
                  <a:pt x="69" y="60"/>
                </a:cubicBezTo>
                <a:cubicBezTo>
                  <a:pt x="72" y="63"/>
                  <a:pt x="72" y="67"/>
                  <a:pt x="69" y="69"/>
                </a:cubicBezTo>
                <a:cubicBezTo>
                  <a:pt x="68" y="71"/>
                  <a:pt x="66" y="71"/>
                  <a:pt x="64" y="71"/>
                </a:cubicBezTo>
                <a:close/>
                <a:moveTo>
                  <a:pt x="64" y="97"/>
                </a:moveTo>
                <a:cubicBezTo>
                  <a:pt x="59" y="106"/>
                  <a:pt x="57" y="117"/>
                  <a:pt x="57" y="128"/>
                </a:cubicBezTo>
                <a:cubicBezTo>
                  <a:pt x="57" y="139"/>
                  <a:pt x="59" y="149"/>
                  <a:pt x="64" y="159"/>
                </a:cubicBezTo>
                <a:cubicBezTo>
                  <a:pt x="64" y="97"/>
                  <a:pt x="64" y="97"/>
                  <a:pt x="64" y="97"/>
                </a:cubicBezTo>
                <a:close/>
                <a:moveTo>
                  <a:pt x="64" y="55"/>
                </a:moveTo>
                <a:cubicBezTo>
                  <a:pt x="64" y="71"/>
                  <a:pt x="64" y="71"/>
                  <a:pt x="64" y="71"/>
                </a:cubicBezTo>
                <a:cubicBezTo>
                  <a:pt x="62" y="71"/>
                  <a:pt x="61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38" y="47"/>
                  <a:pt x="38" y="47"/>
                  <a:pt x="38" y="47"/>
                </a:cubicBezTo>
                <a:cubicBezTo>
                  <a:pt x="35" y="44"/>
                  <a:pt x="35" y="40"/>
                  <a:pt x="38" y="38"/>
                </a:cubicBezTo>
                <a:cubicBezTo>
                  <a:pt x="40" y="35"/>
                  <a:pt x="44" y="35"/>
                  <a:pt x="47" y="38"/>
                </a:cubicBezTo>
                <a:cubicBezTo>
                  <a:pt x="64" y="55"/>
                  <a:pt x="64" y="55"/>
                  <a:pt x="64" y="55"/>
                </a:cubicBezTo>
                <a:close/>
                <a:moveTo>
                  <a:pt x="64" y="185"/>
                </a:moveTo>
                <a:cubicBezTo>
                  <a:pt x="64" y="201"/>
                  <a:pt x="64" y="201"/>
                  <a:pt x="64" y="201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44" y="221"/>
                  <a:pt x="40" y="221"/>
                  <a:pt x="38" y="218"/>
                </a:cubicBezTo>
                <a:cubicBezTo>
                  <a:pt x="35" y="216"/>
                  <a:pt x="35" y="211"/>
                  <a:pt x="38" y="209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1" y="185"/>
                  <a:pt x="62" y="185"/>
                  <a:pt x="64" y="185"/>
                </a:cubicBezTo>
                <a:close/>
                <a:moveTo>
                  <a:pt x="45" y="128"/>
                </a:moveTo>
                <a:cubicBezTo>
                  <a:pt x="45" y="128"/>
                  <a:pt x="45" y="128"/>
                  <a:pt x="45" y="128"/>
                </a:cubicBezTo>
                <a:cubicBezTo>
                  <a:pt x="45" y="124"/>
                  <a:pt x="42" y="121"/>
                  <a:pt x="38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3" y="121"/>
                  <a:pt x="0" y="124"/>
                  <a:pt x="0" y="128"/>
                </a:cubicBezTo>
                <a:cubicBezTo>
                  <a:pt x="0" y="132"/>
                  <a:pt x="3" y="134"/>
                  <a:pt x="7" y="13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2" y="134"/>
                  <a:pt x="45" y="132"/>
                  <a:pt x="45" y="128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1" name="Freeform 57"/>
          <p:cNvSpPr>
            <a:spLocks noEditPoints="1"/>
          </p:cNvSpPr>
          <p:nvPr/>
        </p:nvSpPr>
        <p:spPr bwMode="auto">
          <a:xfrm>
            <a:off x="6536349" y="1722244"/>
            <a:ext cx="528638" cy="519113"/>
          </a:xfrm>
          <a:custGeom>
            <a:avLst/>
            <a:gdLst>
              <a:gd name="T0" fmla="*/ 231 w 243"/>
              <a:gd name="T1" fmla="*/ 92 h 238"/>
              <a:gd name="T2" fmla="*/ 214 w 243"/>
              <a:gd name="T3" fmla="*/ 83 h 238"/>
              <a:gd name="T4" fmla="*/ 206 w 243"/>
              <a:gd name="T5" fmla="*/ 71 h 238"/>
              <a:gd name="T6" fmla="*/ 192 w 243"/>
              <a:gd name="T7" fmla="*/ 82 h 238"/>
              <a:gd name="T8" fmla="*/ 194 w 243"/>
              <a:gd name="T9" fmla="*/ 64 h 238"/>
              <a:gd name="T10" fmla="*/ 179 w 243"/>
              <a:gd name="T11" fmla="*/ 64 h 238"/>
              <a:gd name="T12" fmla="*/ 162 w 243"/>
              <a:gd name="T13" fmla="*/ 54 h 238"/>
              <a:gd name="T14" fmla="*/ 154 w 243"/>
              <a:gd name="T15" fmla="*/ 42 h 238"/>
              <a:gd name="T16" fmla="*/ 140 w 243"/>
              <a:gd name="T17" fmla="*/ 53 h 238"/>
              <a:gd name="T18" fmla="*/ 142 w 243"/>
              <a:gd name="T19" fmla="*/ 35 h 238"/>
              <a:gd name="T20" fmla="*/ 128 w 243"/>
              <a:gd name="T21" fmla="*/ 35 h 238"/>
              <a:gd name="T22" fmla="*/ 110 w 243"/>
              <a:gd name="T23" fmla="*/ 25 h 238"/>
              <a:gd name="T24" fmla="*/ 102 w 243"/>
              <a:gd name="T25" fmla="*/ 13 h 238"/>
              <a:gd name="T26" fmla="*/ 101 w 243"/>
              <a:gd name="T27" fmla="*/ 22 h 238"/>
              <a:gd name="T28" fmla="*/ 208 w 243"/>
              <a:gd name="T29" fmla="*/ 128 h 238"/>
              <a:gd name="T30" fmla="*/ 206 w 243"/>
              <a:gd name="T31" fmla="*/ 132 h 238"/>
              <a:gd name="T32" fmla="*/ 101 w 243"/>
              <a:gd name="T33" fmla="*/ 74 h 238"/>
              <a:gd name="T34" fmla="*/ 196 w 243"/>
              <a:gd name="T35" fmla="*/ 149 h 238"/>
              <a:gd name="T36" fmla="*/ 194 w 243"/>
              <a:gd name="T37" fmla="*/ 153 h 238"/>
              <a:gd name="T38" fmla="*/ 101 w 243"/>
              <a:gd name="T39" fmla="*/ 101 h 238"/>
              <a:gd name="T40" fmla="*/ 185 w 243"/>
              <a:gd name="T41" fmla="*/ 170 h 238"/>
              <a:gd name="T42" fmla="*/ 182 w 243"/>
              <a:gd name="T43" fmla="*/ 174 h 238"/>
              <a:gd name="T44" fmla="*/ 101 w 243"/>
              <a:gd name="T45" fmla="*/ 129 h 238"/>
              <a:gd name="T46" fmla="*/ 173 w 243"/>
              <a:gd name="T47" fmla="*/ 191 h 238"/>
              <a:gd name="T48" fmla="*/ 171 w 243"/>
              <a:gd name="T49" fmla="*/ 195 h 238"/>
              <a:gd name="T50" fmla="*/ 101 w 243"/>
              <a:gd name="T51" fmla="*/ 156 h 238"/>
              <a:gd name="T52" fmla="*/ 138 w 243"/>
              <a:gd name="T53" fmla="*/ 231 h 238"/>
              <a:gd name="T54" fmla="*/ 243 w 243"/>
              <a:gd name="T55" fmla="*/ 91 h 238"/>
              <a:gd name="T56" fmla="*/ 101 w 243"/>
              <a:gd name="T57" fmla="*/ 22 h 238"/>
              <a:gd name="T58" fmla="*/ 85 w 243"/>
              <a:gd name="T59" fmla="*/ 11 h 238"/>
              <a:gd name="T60" fmla="*/ 78 w 243"/>
              <a:gd name="T61" fmla="*/ 0 h 238"/>
              <a:gd name="T62" fmla="*/ 15 w 243"/>
              <a:gd name="T63" fmla="*/ 163 h 238"/>
              <a:gd name="T64" fmla="*/ 101 w 243"/>
              <a:gd name="T65" fmla="*/ 156 h 238"/>
              <a:gd name="T66" fmla="*/ 27 w 243"/>
              <a:gd name="T67" fmla="*/ 113 h 238"/>
              <a:gd name="T68" fmla="*/ 101 w 243"/>
              <a:gd name="T69" fmla="*/ 151 h 238"/>
              <a:gd name="T70" fmla="*/ 40 w 243"/>
              <a:gd name="T71" fmla="*/ 95 h 238"/>
              <a:gd name="T72" fmla="*/ 42 w 243"/>
              <a:gd name="T73" fmla="*/ 91 h 238"/>
              <a:gd name="T74" fmla="*/ 101 w 243"/>
              <a:gd name="T75" fmla="*/ 101 h 238"/>
              <a:gd name="T76" fmla="*/ 51 w 243"/>
              <a:gd name="T77" fmla="*/ 71 h 238"/>
              <a:gd name="T78" fmla="*/ 101 w 243"/>
              <a:gd name="T79" fmla="*/ 96 h 238"/>
              <a:gd name="T80" fmla="*/ 63 w 243"/>
              <a:gd name="T81" fmla="*/ 53 h 238"/>
              <a:gd name="T82" fmla="*/ 65 w 243"/>
              <a:gd name="T83" fmla="*/ 49 h 238"/>
              <a:gd name="T84" fmla="*/ 101 w 243"/>
              <a:gd name="T85" fmla="*/ 22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3" h="238">
                <a:moveTo>
                  <a:pt x="232" y="85"/>
                </a:moveTo>
                <a:cubicBezTo>
                  <a:pt x="233" y="87"/>
                  <a:pt x="233" y="90"/>
                  <a:pt x="231" y="92"/>
                </a:cubicBezTo>
                <a:cubicBezTo>
                  <a:pt x="229" y="97"/>
                  <a:pt x="223" y="99"/>
                  <a:pt x="218" y="96"/>
                </a:cubicBezTo>
                <a:cubicBezTo>
                  <a:pt x="213" y="94"/>
                  <a:pt x="212" y="88"/>
                  <a:pt x="214" y="83"/>
                </a:cubicBezTo>
                <a:cubicBezTo>
                  <a:pt x="216" y="81"/>
                  <a:pt x="218" y="79"/>
                  <a:pt x="220" y="78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7" y="73"/>
                  <a:pt x="207" y="76"/>
                  <a:pt x="205" y="78"/>
                </a:cubicBezTo>
                <a:cubicBezTo>
                  <a:pt x="203" y="83"/>
                  <a:pt x="197" y="84"/>
                  <a:pt x="192" y="82"/>
                </a:cubicBezTo>
                <a:cubicBezTo>
                  <a:pt x="188" y="79"/>
                  <a:pt x="186" y="73"/>
                  <a:pt x="188" y="69"/>
                </a:cubicBezTo>
                <a:cubicBezTo>
                  <a:pt x="190" y="66"/>
                  <a:pt x="192" y="65"/>
                  <a:pt x="194" y="64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1" y="59"/>
                  <a:pt x="181" y="61"/>
                  <a:pt x="179" y="64"/>
                </a:cubicBezTo>
                <a:cubicBezTo>
                  <a:pt x="177" y="68"/>
                  <a:pt x="171" y="70"/>
                  <a:pt x="166" y="67"/>
                </a:cubicBezTo>
                <a:cubicBezTo>
                  <a:pt x="161" y="65"/>
                  <a:pt x="160" y="59"/>
                  <a:pt x="162" y="54"/>
                </a:cubicBezTo>
                <a:cubicBezTo>
                  <a:pt x="164" y="52"/>
                  <a:pt x="166" y="50"/>
                  <a:pt x="168" y="50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5" y="44"/>
                  <a:pt x="155" y="47"/>
                  <a:pt x="153" y="49"/>
                </a:cubicBezTo>
                <a:cubicBezTo>
                  <a:pt x="151" y="54"/>
                  <a:pt x="145" y="56"/>
                  <a:pt x="140" y="53"/>
                </a:cubicBezTo>
                <a:cubicBezTo>
                  <a:pt x="136" y="50"/>
                  <a:pt x="134" y="45"/>
                  <a:pt x="136" y="40"/>
                </a:cubicBezTo>
                <a:cubicBezTo>
                  <a:pt x="138" y="37"/>
                  <a:pt x="140" y="36"/>
                  <a:pt x="142" y="35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9" y="30"/>
                  <a:pt x="129" y="33"/>
                  <a:pt x="128" y="35"/>
                </a:cubicBezTo>
                <a:cubicBezTo>
                  <a:pt x="125" y="40"/>
                  <a:pt x="119" y="41"/>
                  <a:pt x="114" y="39"/>
                </a:cubicBezTo>
                <a:cubicBezTo>
                  <a:pt x="110" y="36"/>
                  <a:pt x="108" y="30"/>
                  <a:pt x="110" y="25"/>
                </a:cubicBezTo>
                <a:cubicBezTo>
                  <a:pt x="112" y="23"/>
                  <a:pt x="114" y="22"/>
                  <a:pt x="116" y="21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3" y="16"/>
                  <a:pt x="103" y="18"/>
                  <a:pt x="102" y="21"/>
                </a:cubicBezTo>
                <a:cubicBezTo>
                  <a:pt x="101" y="21"/>
                  <a:pt x="101" y="22"/>
                  <a:pt x="101" y="22"/>
                </a:cubicBezTo>
                <a:cubicBezTo>
                  <a:pt x="101" y="69"/>
                  <a:pt x="101" y="69"/>
                  <a:pt x="101" y="69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9" y="129"/>
                  <a:pt x="209" y="130"/>
                  <a:pt x="209" y="131"/>
                </a:cubicBezTo>
                <a:cubicBezTo>
                  <a:pt x="208" y="132"/>
                  <a:pt x="207" y="133"/>
                  <a:pt x="206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7" y="150"/>
                  <a:pt x="198" y="151"/>
                  <a:pt x="197" y="152"/>
                </a:cubicBezTo>
                <a:cubicBezTo>
                  <a:pt x="197" y="153"/>
                  <a:pt x="195" y="154"/>
                  <a:pt x="194" y="153"/>
                </a:cubicBezTo>
                <a:cubicBezTo>
                  <a:pt x="194" y="153"/>
                  <a:pt x="194" y="153"/>
                  <a:pt x="194" y="153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86" y="171"/>
                  <a:pt x="186" y="172"/>
                  <a:pt x="186" y="173"/>
                </a:cubicBezTo>
                <a:cubicBezTo>
                  <a:pt x="185" y="174"/>
                  <a:pt x="184" y="175"/>
                  <a:pt x="182" y="174"/>
                </a:cubicBezTo>
                <a:cubicBezTo>
                  <a:pt x="182" y="174"/>
                  <a:pt x="182" y="174"/>
                  <a:pt x="182" y="174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4" y="192"/>
                  <a:pt x="174" y="193"/>
                  <a:pt x="174" y="194"/>
                </a:cubicBezTo>
                <a:cubicBezTo>
                  <a:pt x="173" y="196"/>
                  <a:pt x="172" y="196"/>
                  <a:pt x="171" y="195"/>
                </a:cubicBezTo>
                <a:cubicBezTo>
                  <a:pt x="171" y="195"/>
                  <a:pt x="171" y="195"/>
                  <a:pt x="171" y="195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38" y="231"/>
                  <a:pt x="138" y="231"/>
                  <a:pt x="138" y="231"/>
                </a:cubicBezTo>
                <a:cubicBezTo>
                  <a:pt x="150" y="238"/>
                  <a:pt x="164" y="233"/>
                  <a:pt x="171" y="222"/>
                </a:cubicBezTo>
                <a:cubicBezTo>
                  <a:pt x="243" y="91"/>
                  <a:pt x="243" y="91"/>
                  <a:pt x="243" y="91"/>
                </a:cubicBezTo>
                <a:lnTo>
                  <a:pt x="232" y="85"/>
                </a:lnTo>
                <a:close/>
                <a:moveTo>
                  <a:pt x="101" y="22"/>
                </a:moveTo>
                <a:cubicBezTo>
                  <a:pt x="98" y="26"/>
                  <a:pt x="93" y="27"/>
                  <a:pt x="88" y="24"/>
                </a:cubicBezTo>
                <a:cubicBezTo>
                  <a:pt x="84" y="22"/>
                  <a:pt x="82" y="16"/>
                  <a:pt x="85" y="11"/>
                </a:cubicBezTo>
                <a:cubicBezTo>
                  <a:pt x="86" y="9"/>
                  <a:pt x="88" y="7"/>
                  <a:pt x="90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6" y="130"/>
                  <a:pt x="6" y="130"/>
                  <a:pt x="6" y="130"/>
                </a:cubicBezTo>
                <a:cubicBezTo>
                  <a:pt x="0" y="142"/>
                  <a:pt x="4" y="157"/>
                  <a:pt x="15" y="163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7" y="116"/>
                  <a:pt x="27" y="114"/>
                  <a:pt x="27" y="113"/>
                </a:cubicBezTo>
                <a:cubicBezTo>
                  <a:pt x="28" y="112"/>
                  <a:pt x="29" y="112"/>
                  <a:pt x="30" y="112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40" y="95"/>
                  <a:pt x="40" y="95"/>
                  <a:pt x="40" y="95"/>
                </a:cubicBezTo>
                <a:cubicBezTo>
                  <a:pt x="39" y="95"/>
                  <a:pt x="38" y="93"/>
                  <a:pt x="39" y="92"/>
                </a:cubicBezTo>
                <a:cubicBezTo>
                  <a:pt x="40" y="91"/>
                  <a:pt x="41" y="91"/>
                  <a:pt x="42" y="9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51" y="74"/>
                  <a:pt x="51" y="74"/>
                  <a:pt x="51" y="74"/>
                </a:cubicBezTo>
                <a:cubicBezTo>
                  <a:pt x="50" y="74"/>
                  <a:pt x="50" y="72"/>
                  <a:pt x="51" y="71"/>
                </a:cubicBezTo>
                <a:cubicBezTo>
                  <a:pt x="51" y="70"/>
                  <a:pt x="53" y="70"/>
                  <a:pt x="54" y="70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63" y="53"/>
                  <a:pt x="63" y="53"/>
                  <a:pt x="63" y="53"/>
                </a:cubicBezTo>
                <a:cubicBezTo>
                  <a:pt x="62" y="53"/>
                  <a:pt x="62" y="51"/>
                  <a:pt x="62" y="50"/>
                </a:cubicBezTo>
                <a:cubicBezTo>
                  <a:pt x="63" y="49"/>
                  <a:pt x="64" y="49"/>
                  <a:pt x="65" y="4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22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2" name="Freeform 58"/>
          <p:cNvSpPr>
            <a:spLocks noEditPoints="1"/>
          </p:cNvSpPr>
          <p:nvPr/>
        </p:nvSpPr>
        <p:spPr bwMode="auto">
          <a:xfrm>
            <a:off x="4668941" y="3887868"/>
            <a:ext cx="514350" cy="520700"/>
          </a:xfrm>
          <a:custGeom>
            <a:avLst/>
            <a:gdLst>
              <a:gd name="T0" fmla="*/ 189 w 236"/>
              <a:gd name="T1" fmla="*/ 60 h 239"/>
              <a:gd name="T2" fmla="*/ 196 w 236"/>
              <a:gd name="T3" fmla="*/ 122 h 239"/>
              <a:gd name="T4" fmla="*/ 198 w 236"/>
              <a:gd name="T5" fmla="*/ 136 h 239"/>
              <a:gd name="T6" fmla="*/ 208 w 236"/>
              <a:gd name="T7" fmla="*/ 157 h 239"/>
              <a:gd name="T8" fmla="*/ 189 w 236"/>
              <a:gd name="T9" fmla="*/ 195 h 239"/>
              <a:gd name="T10" fmla="*/ 168 w 236"/>
              <a:gd name="T11" fmla="*/ 156 h 239"/>
              <a:gd name="T12" fmla="*/ 168 w 236"/>
              <a:gd name="T13" fmla="*/ 78 h 239"/>
              <a:gd name="T14" fmla="*/ 182 w 236"/>
              <a:gd name="T15" fmla="*/ 92 h 239"/>
              <a:gd name="T16" fmla="*/ 185 w 236"/>
              <a:gd name="T17" fmla="*/ 107 h 239"/>
              <a:gd name="T18" fmla="*/ 189 w 236"/>
              <a:gd name="T19" fmla="*/ 141 h 239"/>
              <a:gd name="T20" fmla="*/ 189 w 236"/>
              <a:gd name="T21" fmla="*/ 130 h 239"/>
              <a:gd name="T22" fmla="*/ 168 w 236"/>
              <a:gd name="T23" fmla="*/ 155 h 239"/>
              <a:gd name="T24" fmla="*/ 160 w 236"/>
              <a:gd name="T25" fmla="*/ 138 h 239"/>
              <a:gd name="T26" fmla="*/ 165 w 236"/>
              <a:gd name="T27" fmla="*/ 172 h 239"/>
              <a:gd name="T28" fmla="*/ 168 w 236"/>
              <a:gd name="T29" fmla="*/ 16 h 239"/>
              <a:gd name="T30" fmla="*/ 163 w 236"/>
              <a:gd name="T31" fmla="*/ 49 h 239"/>
              <a:gd name="T32" fmla="*/ 168 w 236"/>
              <a:gd name="T33" fmla="*/ 78 h 239"/>
              <a:gd name="T34" fmla="*/ 159 w 236"/>
              <a:gd name="T35" fmla="*/ 118 h 239"/>
              <a:gd name="T36" fmla="*/ 159 w 236"/>
              <a:gd name="T37" fmla="*/ 209 h 239"/>
              <a:gd name="T38" fmla="*/ 159 w 236"/>
              <a:gd name="T39" fmla="*/ 5 h 239"/>
              <a:gd name="T40" fmla="*/ 159 w 236"/>
              <a:gd name="T41" fmla="*/ 40 h 239"/>
              <a:gd name="T42" fmla="*/ 144 w 236"/>
              <a:gd name="T43" fmla="*/ 89 h 239"/>
              <a:gd name="T44" fmla="*/ 159 w 236"/>
              <a:gd name="T45" fmla="*/ 108 h 239"/>
              <a:gd name="T46" fmla="*/ 159 w 236"/>
              <a:gd name="T47" fmla="*/ 136 h 239"/>
              <a:gd name="T48" fmla="*/ 144 w 236"/>
              <a:gd name="T49" fmla="*/ 162 h 239"/>
              <a:gd name="T50" fmla="*/ 151 w 236"/>
              <a:gd name="T51" fmla="*/ 143 h 239"/>
              <a:gd name="T52" fmla="*/ 146 w 236"/>
              <a:gd name="T53" fmla="*/ 109 h 239"/>
              <a:gd name="T54" fmla="*/ 123 w 236"/>
              <a:gd name="T55" fmla="*/ 7 h 239"/>
              <a:gd name="T56" fmla="*/ 144 w 236"/>
              <a:gd name="T57" fmla="*/ 0 h 239"/>
              <a:gd name="T58" fmla="*/ 144 w 236"/>
              <a:gd name="T59" fmla="*/ 187 h 239"/>
              <a:gd name="T60" fmla="*/ 123 w 236"/>
              <a:gd name="T61" fmla="*/ 225 h 239"/>
              <a:gd name="T62" fmla="*/ 140 w 236"/>
              <a:gd name="T63" fmla="*/ 96 h 239"/>
              <a:gd name="T64" fmla="*/ 123 w 236"/>
              <a:gd name="T65" fmla="*/ 135 h 239"/>
              <a:gd name="T66" fmla="*/ 137 w 236"/>
              <a:gd name="T67" fmla="*/ 113 h 239"/>
              <a:gd name="T68" fmla="*/ 123 w 236"/>
              <a:gd name="T69" fmla="*/ 82 h 239"/>
              <a:gd name="T70" fmla="*/ 125 w 236"/>
              <a:gd name="T71" fmla="*/ 171 h 239"/>
              <a:gd name="T72" fmla="*/ 123 w 236"/>
              <a:gd name="T73" fmla="*/ 7 h 239"/>
              <a:gd name="T74" fmla="*/ 123 w 236"/>
              <a:gd name="T75" fmla="*/ 7 h 239"/>
              <a:gd name="T76" fmla="*/ 123 w 236"/>
              <a:gd name="T77" fmla="*/ 177 h 239"/>
              <a:gd name="T78" fmla="*/ 121 w 236"/>
              <a:gd name="T79" fmla="*/ 162 h 239"/>
              <a:gd name="T80" fmla="*/ 123 w 236"/>
              <a:gd name="T81" fmla="*/ 135 h 239"/>
              <a:gd name="T82" fmla="*/ 99 w 236"/>
              <a:gd name="T83" fmla="*/ 124 h 239"/>
              <a:gd name="T84" fmla="*/ 106 w 236"/>
              <a:gd name="T85" fmla="*/ 164 h 239"/>
              <a:gd name="T86" fmla="*/ 108 w 236"/>
              <a:gd name="T87" fmla="*/ 179 h 239"/>
              <a:gd name="T88" fmla="*/ 118 w 236"/>
              <a:gd name="T89" fmla="*/ 199 h 239"/>
              <a:gd name="T90" fmla="*/ 123 w 236"/>
              <a:gd name="T91" fmla="*/ 99 h 239"/>
              <a:gd name="T92" fmla="*/ 99 w 236"/>
              <a:gd name="T93" fmla="*/ 18 h 239"/>
              <a:gd name="T94" fmla="*/ 99 w 236"/>
              <a:gd name="T95" fmla="*/ 18 h 239"/>
              <a:gd name="T96" fmla="*/ 89 w 236"/>
              <a:gd name="T97" fmla="*/ 212 h 239"/>
              <a:gd name="T98" fmla="*/ 99 w 236"/>
              <a:gd name="T99" fmla="*/ 183 h 239"/>
              <a:gd name="T100" fmla="*/ 71 w 236"/>
              <a:gd name="T101" fmla="*/ 227 h 239"/>
              <a:gd name="T102" fmla="*/ 95 w 236"/>
              <a:gd name="T103" fmla="*/ 117 h 239"/>
              <a:gd name="T104" fmla="*/ 71 w 236"/>
              <a:gd name="T105" fmla="*/ 160 h 239"/>
              <a:gd name="T106" fmla="*/ 92 w 236"/>
              <a:gd name="T107" fmla="*/ 134 h 239"/>
              <a:gd name="T108" fmla="*/ 71 w 236"/>
              <a:gd name="T109" fmla="*/ 107 h 239"/>
              <a:gd name="T110" fmla="*/ 7 w 236"/>
              <a:gd name="T111" fmla="*/ 91 h 239"/>
              <a:gd name="T112" fmla="*/ 70 w 236"/>
              <a:gd name="T113" fmla="*/ 181 h 239"/>
              <a:gd name="T114" fmla="*/ 71 w 236"/>
              <a:gd name="T115" fmla="*/ 149 h 239"/>
              <a:gd name="T116" fmla="*/ 52 w 236"/>
              <a:gd name="T117" fmla="*/ 133 h 239"/>
              <a:gd name="T118" fmla="*/ 35 w 236"/>
              <a:gd name="T119" fmla="*/ 109 h 239"/>
              <a:gd name="T120" fmla="*/ 71 w 236"/>
              <a:gd name="T121" fmla="*/ 3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6" h="239">
                <a:moveTo>
                  <a:pt x="189" y="195"/>
                </a:moveTo>
                <a:cubicBezTo>
                  <a:pt x="216" y="182"/>
                  <a:pt x="216" y="182"/>
                  <a:pt x="216" y="182"/>
                </a:cubicBezTo>
                <a:cubicBezTo>
                  <a:pt x="230" y="176"/>
                  <a:pt x="236" y="159"/>
                  <a:pt x="229" y="146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107"/>
                  <a:pt x="189" y="107"/>
                  <a:pt x="189" y="107"/>
                </a:cubicBezTo>
                <a:cubicBezTo>
                  <a:pt x="190" y="108"/>
                  <a:pt x="190" y="108"/>
                  <a:pt x="190" y="109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7" y="124"/>
                  <a:pt x="196" y="126"/>
                  <a:pt x="194" y="127"/>
                </a:cubicBezTo>
                <a:cubicBezTo>
                  <a:pt x="189" y="130"/>
                  <a:pt x="189" y="130"/>
                  <a:pt x="189" y="130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201" y="135"/>
                  <a:pt x="203" y="136"/>
                  <a:pt x="204" y="138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1" y="153"/>
                  <a:pt x="210" y="156"/>
                  <a:pt x="208" y="157"/>
                </a:cubicBezTo>
                <a:cubicBezTo>
                  <a:pt x="189" y="166"/>
                  <a:pt x="189" y="166"/>
                  <a:pt x="189" y="166"/>
                </a:cubicBezTo>
                <a:lnTo>
                  <a:pt x="189" y="195"/>
                </a:lnTo>
                <a:close/>
                <a:moveTo>
                  <a:pt x="168" y="204"/>
                </a:moveTo>
                <a:cubicBezTo>
                  <a:pt x="189" y="195"/>
                  <a:pt x="189" y="195"/>
                  <a:pt x="189" y="195"/>
                </a:cubicBezTo>
                <a:cubicBezTo>
                  <a:pt x="189" y="166"/>
                  <a:pt x="189" y="166"/>
                  <a:pt x="189" y="166"/>
                </a:cubicBezTo>
                <a:cubicBezTo>
                  <a:pt x="180" y="170"/>
                  <a:pt x="180" y="170"/>
                  <a:pt x="180" y="170"/>
                </a:cubicBezTo>
                <a:cubicBezTo>
                  <a:pt x="178" y="171"/>
                  <a:pt x="175" y="170"/>
                  <a:pt x="174" y="168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204"/>
                  <a:pt x="168" y="204"/>
                  <a:pt x="168" y="204"/>
                </a:cubicBezTo>
                <a:close/>
                <a:moveTo>
                  <a:pt x="189" y="60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1" y="77"/>
                  <a:pt x="171" y="77"/>
                  <a:pt x="171" y="77"/>
                </a:cubicBezTo>
                <a:cubicBezTo>
                  <a:pt x="173" y="76"/>
                  <a:pt x="175" y="77"/>
                  <a:pt x="176" y="79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3" y="94"/>
                  <a:pt x="182" y="97"/>
                  <a:pt x="180" y="98"/>
                </a:cubicBezTo>
                <a:cubicBezTo>
                  <a:pt x="168" y="103"/>
                  <a:pt x="168" y="103"/>
                  <a:pt x="168" y="103"/>
                </a:cubicBezTo>
                <a:cubicBezTo>
                  <a:pt x="168" y="114"/>
                  <a:pt x="168" y="114"/>
                  <a:pt x="168" y="114"/>
                </a:cubicBezTo>
                <a:cubicBezTo>
                  <a:pt x="185" y="107"/>
                  <a:pt x="185" y="107"/>
                  <a:pt x="185" y="107"/>
                </a:cubicBezTo>
                <a:cubicBezTo>
                  <a:pt x="186" y="106"/>
                  <a:pt x="188" y="106"/>
                  <a:pt x="189" y="107"/>
                </a:cubicBezTo>
                <a:cubicBezTo>
                  <a:pt x="189" y="60"/>
                  <a:pt x="189" y="60"/>
                  <a:pt x="189" y="60"/>
                </a:cubicBezTo>
                <a:close/>
                <a:moveTo>
                  <a:pt x="189" y="130"/>
                </a:moveTo>
                <a:cubicBezTo>
                  <a:pt x="189" y="141"/>
                  <a:pt x="189" y="141"/>
                  <a:pt x="189" y="141"/>
                </a:cubicBezTo>
                <a:cubicBezTo>
                  <a:pt x="170" y="150"/>
                  <a:pt x="170" y="150"/>
                  <a:pt x="170" y="150"/>
                </a:cubicBezTo>
                <a:cubicBezTo>
                  <a:pt x="169" y="150"/>
                  <a:pt x="169" y="151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lnTo>
                  <a:pt x="189" y="130"/>
                </a:lnTo>
                <a:close/>
                <a:moveTo>
                  <a:pt x="159" y="209"/>
                </a:moveTo>
                <a:cubicBezTo>
                  <a:pt x="168" y="204"/>
                  <a:pt x="168" y="204"/>
                  <a:pt x="168" y="204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155"/>
                  <a:pt x="168" y="155"/>
                  <a:pt x="168" y="155"/>
                </a:cubicBezTo>
                <a:cubicBezTo>
                  <a:pt x="168" y="154"/>
                  <a:pt x="168" y="152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6" y="141"/>
                  <a:pt x="166" y="141"/>
                  <a:pt x="166" y="141"/>
                </a:cubicBezTo>
                <a:cubicBezTo>
                  <a:pt x="164" y="142"/>
                  <a:pt x="161" y="141"/>
                  <a:pt x="160" y="138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6" y="175"/>
                  <a:pt x="165" y="177"/>
                  <a:pt x="163" y="178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59" y="209"/>
                  <a:pt x="159" y="209"/>
                  <a:pt x="159" y="209"/>
                </a:cubicBezTo>
                <a:close/>
                <a:moveTo>
                  <a:pt x="168" y="16"/>
                </a:moveTo>
                <a:cubicBezTo>
                  <a:pt x="168" y="15"/>
                  <a:pt x="168" y="15"/>
                  <a:pt x="168" y="15"/>
                </a:cubicBezTo>
                <a:cubicBezTo>
                  <a:pt x="166" y="11"/>
                  <a:pt x="163" y="7"/>
                  <a:pt x="159" y="5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6" y="55"/>
                  <a:pt x="164" y="61"/>
                  <a:pt x="159" y="65"/>
                </a:cubicBezTo>
                <a:cubicBezTo>
                  <a:pt x="159" y="82"/>
                  <a:pt x="159" y="82"/>
                  <a:pt x="159" y="82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8" y="16"/>
                  <a:pt x="168" y="16"/>
                  <a:pt x="168" y="16"/>
                </a:cubicBezTo>
                <a:close/>
                <a:moveTo>
                  <a:pt x="168" y="103"/>
                </a:moveTo>
                <a:cubicBezTo>
                  <a:pt x="168" y="114"/>
                  <a:pt x="168" y="114"/>
                  <a:pt x="168" y="114"/>
                </a:cubicBezTo>
                <a:cubicBezTo>
                  <a:pt x="159" y="118"/>
                  <a:pt x="159" y="118"/>
                  <a:pt x="159" y="118"/>
                </a:cubicBezTo>
                <a:cubicBezTo>
                  <a:pt x="159" y="108"/>
                  <a:pt x="159" y="108"/>
                  <a:pt x="159" y="108"/>
                </a:cubicBezTo>
                <a:lnTo>
                  <a:pt x="168" y="103"/>
                </a:lnTo>
                <a:close/>
                <a:moveTo>
                  <a:pt x="144" y="216"/>
                </a:moveTo>
                <a:cubicBezTo>
                  <a:pt x="159" y="209"/>
                  <a:pt x="159" y="209"/>
                  <a:pt x="159" y="209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44" y="216"/>
                  <a:pt x="144" y="216"/>
                  <a:pt x="144" y="216"/>
                </a:cubicBezTo>
                <a:close/>
                <a:moveTo>
                  <a:pt x="159" y="5"/>
                </a:moveTo>
                <a:cubicBezTo>
                  <a:pt x="155" y="2"/>
                  <a:pt x="149" y="0"/>
                  <a:pt x="144" y="0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8" y="23"/>
                  <a:pt x="152" y="25"/>
                  <a:pt x="154" y="30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59" y="5"/>
                  <a:pt x="159" y="5"/>
                  <a:pt x="159" y="5"/>
                </a:cubicBezTo>
                <a:close/>
                <a:moveTo>
                  <a:pt x="159" y="65"/>
                </a:moveTo>
                <a:cubicBezTo>
                  <a:pt x="159" y="82"/>
                  <a:pt x="159" y="82"/>
                  <a:pt x="159" y="82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57" y="66"/>
                  <a:pt x="157" y="66"/>
                  <a:pt x="157" y="66"/>
                </a:cubicBezTo>
                <a:cubicBezTo>
                  <a:pt x="158" y="66"/>
                  <a:pt x="159" y="66"/>
                  <a:pt x="159" y="65"/>
                </a:cubicBezTo>
                <a:close/>
                <a:moveTo>
                  <a:pt x="159" y="108"/>
                </a:moveTo>
                <a:cubicBezTo>
                  <a:pt x="159" y="118"/>
                  <a:pt x="159" y="118"/>
                  <a:pt x="159" y="118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1"/>
                  <a:pt x="153" y="123"/>
                  <a:pt x="154" y="126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8" y="157"/>
                  <a:pt x="155" y="156"/>
                  <a:pt x="153" y="157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51" y="147"/>
                  <a:pt x="152" y="145"/>
                  <a:pt x="151" y="143"/>
                </a:cubicBezTo>
                <a:cubicBezTo>
                  <a:pt x="151" y="143"/>
                  <a:pt x="151" y="143"/>
                  <a:pt x="151" y="143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5" y="129"/>
                  <a:pt x="144" y="129"/>
                  <a:pt x="144" y="128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7" y="111"/>
                  <a:pt x="150" y="112"/>
                  <a:pt x="152" y="111"/>
                </a:cubicBezTo>
                <a:lnTo>
                  <a:pt x="159" y="108"/>
                </a:lnTo>
                <a:close/>
                <a:moveTo>
                  <a:pt x="132" y="2"/>
                </a:moveTo>
                <a:cubicBezTo>
                  <a:pt x="123" y="7"/>
                  <a:pt x="123" y="7"/>
                  <a:pt x="123" y="7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37" y="23"/>
                  <a:pt x="137" y="23"/>
                  <a:pt x="137" y="23"/>
                </a:cubicBezTo>
                <a:cubicBezTo>
                  <a:pt x="139" y="22"/>
                  <a:pt x="142" y="22"/>
                  <a:pt x="144" y="22"/>
                </a:cubicBezTo>
                <a:cubicBezTo>
                  <a:pt x="144" y="0"/>
                  <a:pt x="144" y="0"/>
                  <a:pt x="144" y="0"/>
                </a:cubicBezTo>
                <a:cubicBezTo>
                  <a:pt x="140" y="0"/>
                  <a:pt x="136" y="1"/>
                  <a:pt x="132" y="2"/>
                </a:cubicBezTo>
                <a:close/>
                <a:moveTo>
                  <a:pt x="123" y="225"/>
                </a:moveTo>
                <a:cubicBezTo>
                  <a:pt x="144" y="216"/>
                  <a:pt x="144" y="216"/>
                  <a:pt x="144" y="216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35" y="191"/>
                  <a:pt x="135" y="191"/>
                  <a:pt x="135" y="191"/>
                </a:cubicBezTo>
                <a:cubicBezTo>
                  <a:pt x="133" y="192"/>
                  <a:pt x="130" y="191"/>
                  <a:pt x="129" y="189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225"/>
                  <a:pt x="123" y="225"/>
                  <a:pt x="123" y="225"/>
                </a:cubicBezTo>
                <a:close/>
                <a:moveTo>
                  <a:pt x="144" y="72"/>
                </a:moveTo>
                <a:cubicBezTo>
                  <a:pt x="144" y="89"/>
                  <a:pt x="144" y="89"/>
                  <a:pt x="144" y="89"/>
                </a:cubicBezTo>
                <a:cubicBezTo>
                  <a:pt x="142" y="90"/>
                  <a:pt x="142" y="90"/>
                  <a:pt x="142" y="90"/>
                </a:cubicBezTo>
                <a:cubicBezTo>
                  <a:pt x="140" y="91"/>
                  <a:pt x="139" y="94"/>
                  <a:pt x="140" y="96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43" y="127"/>
                  <a:pt x="141" y="127"/>
                  <a:pt x="139" y="128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35" y="119"/>
                  <a:pt x="135" y="119"/>
                  <a:pt x="135" y="119"/>
                </a:cubicBezTo>
                <a:cubicBezTo>
                  <a:pt x="137" y="118"/>
                  <a:pt x="138" y="115"/>
                  <a:pt x="137" y="113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31" y="100"/>
                  <a:pt x="131" y="100"/>
                  <a:pt x="131" y="100"/>
                </a:cubicBezTo>
                <a:cubicBezTo>
                  <a:pt x="130" y="98"/>
                  <a:pt x="128" y="97"/>
                  <a:pt x="126" y="98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82"/>
                  <a:pt x="123" y="82"/>
                  <a:pt x="123" y="82"/>
                </a:cubicBezTo>
                <a:cubicBezTo>
                  <a:pt x="144" y="72"/>
                  <a:pt x="144" y="72"/>
                  <a:pt x="144" y="72"/>
                </a:cubicBezTo>
                <a:close/>
                <a:moveTo>
                  <a:pt x="144" y="151"/>
                </a:moveTo>
                <a:cubicBezTo>
                  <a:pt x="144" y="162"/>
                  <a:pt x="144" y="162"/>
                  <a:pt x="144" y="162"/>
                </a:cubicBezTo>
                <a:cubicBezTo>
                  <a:pt x="125" y="171"/>
                  <a:pt x="125" y="171"/>
                  <a:pt x="125" y="171"/>
                </a:cubicBezTo>
                <a:cubicBezTo>
                  <a:pt x="124" y="171"/>
                  <a:pt x="124" y="172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lnTo>
                  <a:pt x="144" y="151"/>
                </a:lnTo>
                <a:close/>
                <a:moveTo>
                  <a:pt x="123" y="7"/>
                </a:moveTo>
                <a:cubicBezTo>
                  <a:pt x="99" y="18"/>
                  <a:pt x="99" y="18"/>
                  <a:pt x="99" y="18"/>
                </a:cubicBezTo>
                <a:cubicBezTo>
                  <a:pt x="99" y="41"/>
                  <a:pt x="99" y="41"/>
                  <a:pt x="99" y="41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23" y="7"/>
                  <a:pt x="123" y="7"/>
                  <a:pt x="123" y="7"/>
                </a:cubicBezTo>
                <a:close/>
                <a:moveTo>
                  <a:pt x="99" y="236"/>
                </a:moveTo>
                <a:cubicBezTo>
                  <a:pt x="100" y="236"/>
                  <a:pt x="102" y="235"/>
                  <a:pt x="103" y="235"/>
                </a:cubicBezTo>
                <a:cubicBezTo>
                  <a:pt x="123" y="225"/>
                  <a:pt x="123" y="225"/>
                  <a:pt x="123" y="225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2" y="175"/>
                  <a:pt x="123" y="174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cubicBezTo>
                  <a:pt x="121" y="162"/>
                  <a:pt x="121" y="162"/>
                  <a:pt x="121" y="162"/>
                </a:cubicBezTo>
                <a:cubicBezTo>
                  <a:pt x="119" y="163"/>
                  <a:pt x="116" y="162"/>
                  <a:pt x="115" y="159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08" y="145"/>
                  <a:pt x="109" y="142"/>
                  <a:pt x="111" y="141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05" y="133"/>
                  <a:pt x="102" y="132"/>
                  <a:pt x="101" y="130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50"/>
                  <a:pt x="99" y="151"/>
                  <a:pt x="100" y="151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7" y="166"/>
                  <a:pt x="106" y="169"/>
                  <a:pt x="104" y="170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108" y="179"/>
                  <a:pt x="108" y="179"/>
                  <a:pt x="108" y="179"/>
                </a:cubicBezTo>
                <a:cubicBezTo>
                  <a:pt x="110" y="178"/>
                  <a:pt x="113" y="179"/>
                  <a:pt x="114" y="181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1" y="196"/>
                  <a:pt x="120" y="198"/>
                  <a:pt x="118" y="199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36"/>
                  <a:pt x="99" y="236"/>
                  <a:pt x="99" y="236"/>
                </a:cubicBezTo>
                <a:close/>
                <a:moveTo>
                  <a:pt x="123" y="82"/>
                </a:moveTo>
                <a:cubicBezTo>
                  <a:pt x="123" y="99"/>
                  <a:pt x="123" y="99"/>
                  <a:pt x="123" y="99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9" y="94"/>
                  <a:pt x="99" y="94"/>
                  <a:pt x="99" y="94"/>
                </a:cubicBezTo>
                <a:lnTo>
                  <a:pt x="123" y="82"/>
                </a:lnTo>
                <a:close/>
                <a:moveTo>
                  <a:pt x="99" y="18"/>
                </a:moveTo>
                <a:cubicBezTo>
                  <a:pt x="71" y="31"/>
                  <a:pt x="71" y="31"/>
                  <a:pt x="71" y="31"/>
                </a:cubicBezTo>
                <a:cubicBezTo>
                  <a:pt x="71" y="54"/>
                  <a:pt x="71" y="54"/>
                  <a:pt x="71" y="54"/>
                </a:cubicBezTo>
                <a:cubicBezTo>
                  <a:pt x="99" y="41"/>
                  <a:pt x="99" y="41"/>
                  <a:pt x="99" y="41"/>
                </a:cubicBezTo>
                <a:cubicBezTo>
                  <a:pt x="99" y="18"/>
                  <a:pt x="99" y="18"/>
                  <a:pt x="99" y="18"/>
                </a:cubicBezTo>
                <a:close/>
                <a:moveTo>
                  <a:pt x="71" y="227"/>
                </a:moveTo>
                <a:cubicBezTo>
                  <a:pt x="77" y="235"/>
                  <a:pt x="88" y="239"/>
                  <a:pt x="99" y="236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89" y="212"/>
                  <a:pt x="89" y="212"/>
                  <a:pt x="89" y="212"/>
                </a:cubicBezTo>
                <a:cubicBezTo>
                  <a:pt x="87" y="213"/>
                  <a:pt x="85" y="213"/>
                  <a:pt x="84" y="210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77" y="195"/>
                  <a:pt x="78" y="193"/>
                  <a:pt x="80" y="19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4"/>
                  <a:pt x="72" y="183"/>
                  <a:pt x="71" y="182"/>
                </a:cubicBezTo>
                <a:cubicBezTo>
                  <a:pt x="71" y="227"/>
                  <a:pt x="71" y="227"/>
                  <a:pt x="71" y="227"/>
                </a:cubicBezTo>
                <a:close/>
                <a:moveTo>
                  <a:pt x="99" y="94"/>
                </a:moveTo>
                <a:cubicBezTo>
                  <a:pt x="99" y="111"/>
                  <a:pt x="99" y="111"/>
                  <a:pt x="99" y="111"/>
                </a:cubicBezTo>
                <a:cubicBezTo>
                  <a:pt x="97" y="111"/>
                  <a:pt x="97" y="111"/>
                  <a:pt x="97" y="111"/>
                </a:cubicBezTo>
                <a:cubicBezTo>
                  <a:pt x="95" y="112"/>
                  <a:pt x="94" y="115"/>
                  <a:pt x="95" y="117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7" y="149"/>
                  <a:pt x="96" y="148"/>
                  <a:pt x="94" y="149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2" y="139"/>
                  <a:pt x="93" y="136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5" y="119"/>
                  <a:pt x="82" y="118"/>
                  <a:pt x="80" y="119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lnTo>
                  <a:pt x="99" y="94"/>
                </a:lnTo>
                <a:close/>
                <a:moveTo>
                  <a:pt x="71" y="31"/>
                </a:moveTo>
                <a:cubicBezTo>
                  <a:pt x="20" y="55"/>
                  <a:pt x="20" y="55"/>
                  <a:pt x="20" y="55"/>
                </a:cubicBezTo>
                <a:cubicBezTo>
                  <a:pt x="6" y="62"/>
                  <a:pt x="0" y="78"/>
                  <a:pt x="7" y="91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9" y="223"/>
                  <a:pt x="70" y="225"/>
                  <a:pt x="71" y="22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1" y="182"/>
                  <a:pt x="70" y="181"/>
                  <a:pt x="70" y="181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63" y="166"/>
                  <a:pt x="64" y="163"/>
                  <a:pt x="66" y="162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62" y="153"/>
                  <a:pt x="62" y="153"/>
                  <a:pt x="62" y="153"/>
                </a:cubicBezTo>
                <a:cubicBezTo>
                  <a:pt x="60" y="154"/>
                  <a:pt x="57" y="153"/>
                  <a:pt x="56" y="151"/>
                </a:cubicBezTo>
                <a:cubicBezTo>
                  <a:pt x="50" y="138"/>
                  <a:pt x="50" y="138"/>
                  <a:pt x="50" y="138"/>
                </a:cubicBezTo>
                <a:cubicBezTo>
                  <a:pt x="49" y="136"/>
                  <a:pt x="50" y="134"/>
                  <a:pt x="52" y="133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46" y="118"/>
                  <a:pt x="38" y="116"/>
                  <a:pt x="35" y="109"/>
                </a:cubicBezTo>
                <a:cubicBezTo>
                  <a:pt x="26" y="89"/>
                  <a:pt x="26" y="89"/>
                  <a:pt x="26" y="89"/>
                </a:cubicBezTo>
                <a:cubicBezTo>
                  <a:pt x="23" y="83"/>
                  <a:pt x="26" y="75"/>
                  <a:pt x="33" y="72"/>
                </a:cubicBezTo>
                <a:cubicBezTo>
                  <a:pt x="71" y="54"/>
                  <a:pt x="71" y="54"/>
                  <a:pt x="71" y="54"/>
                </a:cubicBezTo>
                <a:lnTo>
                  <a:pt x="71" y="31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3" name="Rectangle 59"/>
          <p:cNvSpPr>
            <a:spLocks noChangeArrowheads="1"/>
          </p:cNvSpPr>
          <p:nvPr/>
        </p:nvSpPr>
        <p:spPr bwMode="auto">
          <a:xfrm>
            <a:off x="6664936" y="3393882"/>
            <a:ext cx="627063" cy="31750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4" name="Rectangle 60"/>
          <p:cNvSpPr>
            <a:spLocks noChangeArrowheads="1"/>
          </p:cNvSpPr>
          <p:nvPr/>
        </p:nvSpPr>
        <p:spPr bwMode="auto">
          <a:xfrm>
            <a:off x="6690336" y="3330382"/>
            <a:ext cx="576263" cy="31750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5" name="Rectangle 61"/>
          <p:cNvSpPr>
            <a:spLocks noChangeArrowheads="1"/>
          </p:cNvSpPr>
          <p:nvPr/>
        </p:nvSpPr>
        <p:spPr bwMode="auto">
          <a:xfrm>
            <a:off x="6917349" y="3265294"/>
            <a:ext cx="122238" cy="31750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6" name="Rectangle 62"/>
          <p:cNvSpPr>
            <a:spLocks noChangeArrowheads="1"/>
          </p:cNvSpPr>
          <p:nvPr/>
        </p:nvSpPr>
        <p:spPr bwMode="auto">
          <a:xfrm>
            <a:off x="6939574" y="3031932"/>
            <a:ext cx="77788" cy="254000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7" name="Rectangle 63"/>
          <p:cNvSpPr>
            <a:spLocks noChangeArrowheads="1"/>
          </p:cNvSpPr>
          <p:nvPr/>
        </p:nvSpPr>
        <p:spPr bwMode="auto">
          <a:xfrm>
            <a:off x="6917349" y="3019232"/>
            <a:ext cx="122238" cy="31750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8" name="Rectangle 64"/>
          <p:cNvSpPr>
            <a:spLocks noChangeArrowheads="1"/>
          </p:cNvSpPr>
          <p:nvPr/>
        </p:nvSpPr>
        <p:spPr bwMode="auto">
          <a:xfrm>
            <a:off x="7103086" y="3265294"/>
            <a:ext cx="119063" cy="31750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9" name="Rectangle 65"/>
          <p:cNvSpPr>
            <a:spLocks noChangeArrowheads="1"/>
          </p:cNvSpPr>
          <p:nvPr/>
        </p:nvSpPr>
        <p:spPr bwMode="auto">
          <a:xfrm>
            <a:off x="7123724" y="3031932"/>
            <a:ext cx="76200" cy="254000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0" name="Rectangle 66"/>
          <p:cNvSpPr>
            <a:spLocks noChangeArrowheads="1"/>
          </p:cNvSpPr>
          <p:nvPr/>
        </p:nvSpPr>
        <p:spPr bwMode="auto">
          <a:xfrm>
            <a:off x="7103086" y="3019232"/>
            <a:ext cx="119063" cy="31750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1" name="Rectangle 67"/>
          <p:cNvSpPr>
            <a:spLocks noChangeArrowheads="1"/>
          </p:cNvSpPr>
          <p:nvPr/>
        </p:nvSpPr>
        <p:spPr bwMode="auto">
          <a:xfrm>
            <a:off x="6734786" y="3265294"/>
            <a:ext cx="122238" cy="31750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3" name="Rectangle 68"/>
          <p:cNvSpPr>
            <a:spLocks noChangeArrowheads="1"/>
          </p:cNvSpPr>
          <p:nvPr/>
        </p:nvSpPr>
        <p:spPr bwMode="auto">
          <a:xfrm>
            <a:off x="6755424" y="3031932"/>
            <a:ext cx="79375" cy="254000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4" name="Rectangle 69"/>
          <p:cNvSpPr>
            <a:spLocks noChangeArrowheads="1"/>
          </p:cNvSpPr>
          <p:nvPr/>
        </p:nvSpPr>
        <p:spPr bwMode="auto">
          <a:xfrm>
            <a:off x="6734786" y="3019232"/>
            <a:ext cx="122238" cy="31750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5" name="Rectangle 70"/>
          <p:cNvSpPr>
            <a:spLocks noChangeArrowheads="1"/>
          </p:cNvSpPr>
          <p:nvPr/>
        </p:nvSpPr>
        <p:spPr bwMode="auto">
          <a:xfrm>
            <a:off x="6690336" y="2949382"/>
            <a:ext cx="576263" cy="31750"/>
          </a:xfrm>
          <a:prstGeom prst="rect">
            <a:avLst/>
          </a:pr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6" name="Freeform 71"/>
          <p:cNvSpPr>
            <a:spLocks/>
          </p:cNvSpPr>
          <p:nvPr/>
        </p:nvSpPr>
        <p:spPr bwMode="auto">
          <a:xfrm>
            <a:off x="6690336" y="2765232"/>
            <a:ext cx="576263" cy="184150"/>
          </a:xfrm>
          <a:custGeom>
            <a:avLst/>
            <a:gdLst>
              <a:gd name="T0" fmla="*/ 181 w 363"/>
              <a:gd name="T1" fmla="*/ 0 h 116"/>
              <a:gd name="T2" fmla="*/ 363 w 363"/>
              <a:gd name="T3" fmla="*/ 116 h 116"/>
              <a:gd name="T4" fmla="*/ 0 w 363"/>
              <a:gd name="T5" fmla="*/ 116 h 116"/>
              <a:gd name="T6" fmla="*/ 181 w 363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3" h="116">
                <a:moveTo>
                  <a:pt x="181" y="0"/>
                </a:moveTo>
                <a:lnTo>
                  <a:pt x="363" y="116"/>
                </a:lnTo>
                <a:lnTo>
                  <a:pt x="0" y="116"/>
                </a:lnTo>
                <a:lnTo>
                  <a:pt x="181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7" name="Freeform 72"/>
          <p:cNvSpPr>
            <a:spLocks noEditPoints="1"/>
          </p:cNvSpPr>
          <p:nvPr/>
        </p:nvSpPr>
        <p:spPr bwMode="auto">
          <a:xfrm>
            <a:off x="5106011" y="2931919"/>
            <a:ext cx="800100" cy="522288"/>
          </a:xfrm>
          <a:custGeom>
            <a:avLst/>
            <a:gdLst>
              <a:gd name="T0" fmla="*/ 82 w 367"/>
              <a:gd name="T1" fmla="*/ 27 h 240"/>
              <a:gd name="T2" fmla="*/ 367 w 367"/>
              <a:gd name="T3" fmla="*/ 120 h 240"/>
              <a:gd name="T4" fmla="*/ 82 w 367"/>
              <a:gd name="T5" fmla="*/ 213 h 240"/>
              <a:gd name="T6" fmla="*/ 82 w 367"/>
              <a:gd name="T7" fmla="*/ 177 h 240"/>
              <a:gd name="T8" fmla="*/ 127 w 367"/>
              <a:gd name="T9" fmla="*/ 143 h 240"/>
              <a:gd name="T10" fmla="*/ 127 w 367"/>
              <a:gd name="T11" fmla="*/ 87 h 240"/>
              <a:gd name="T12" fmla="*/ 138 w 367"/>
              <a:gd name="T13" fmla="*/ 87 h 240"/>
              <a:gd name="T14" fmla="*/ 138 w 367"/>
              <a:gd name="T15" fmla="*/ 64 h 240"/>
              <a:gd name="T16" fmla="*/ 127 w 367"/>
              <a:gd name="T17" fmla="*/ 64 h 240"/>
              <a:gd name="T18" fmla="*/ 102 w 367"/>
              <a:gd name="T19" fmla="*/ 64 h 240"/>
              <a:gd name="T20" fmla="*/ 91 w 367"/>
              <a:gd name="T21" fmla="*/ 64 h 240"/>
              <a:gd name="T22" fmla="*/ 91 w 367"/>
              <a:gd name="T23" fmla="*/ 87 h 240"/>
              <a:gd name="T24" fmla="*/ 102 w 367"/>
              <a:gd name="T25" fmla="*/ 87 h 240"/>
              <a:gd name="T26" fmla="*/ 102 w 367"/>
              <a:gd name="T27" fmla="*/ 143 h 240"/>
              <a:gd name="T28" fmla="*/ 82 w 367"/>
              <a:gd name="T29" fmla="*/ 156 h 240"/>
              <a:gd name="T30" fmla="*/ 82 w 367"/>
              <a:gd name="T31" fmla="*/ 27 h 240"/>
              <a:gd name="T32" fmla="*/ 0 w 367"/>
              <a:gd name="T33" fmla="*/ 0 h 240"/>
              <a:gd name="T34" fmla="*/ 82 w 367"/>
              <a:gd name="T35" fmla="*/ 27 h 240"/>
              <a:gd name="T36" fmla="*/ 82 w 367"/>
              <a:gd name="T37" fmla="*/ 156 h 240"/>
              <a:gd name="T38" fmla="*/ 82 w 367"/>
              <a:gd name="T39" fmla="*/ 156 h 240"/>
              <a:gd name="T40" fmla="*/ 62 w 367"/>
              <a:gd name="T41" fmla="*/ 143 h 240"/>
              <a:gd name="T42" fmla="*/ 62 w 367"/>
              <a:gd name="T43" fmla="*/ 87 h 240"/>
              <a:gd name="T44" fmla="*/ 73 w 367"/>
              <a:gd name="T45" fmla="*/ 87 h 240"/>
              <a:gd name="T46" fmla="*/ 73 w 367"/>
              <a:gd name="T47" fmla="*/ 64 h 240"/>
              <a:gd name="T48" fmla="*/ 62 w 367"/>
              <a:gd name="T49" fmla="*/ 64 h 240"/>
              <a:gd name="T50" fmla="*/ 37 w 367"/>
              <a:gd name="T51" fmla="*/ 64 h 240"/>
              <a:gd name="T52" fmla="*/ 26 w 367"/>
              <a:gd name="T53" fmla="*/ 64 h 240"/>
              <a:gd name="T54" fmla="*/ 26 w 367"/>
              <a:gd name="T55" fmla="*/ 87 h 240"/>
              <a:gd name="T56" fmla="*/ 37 w 367"/>
              <a:gd name="T57" fmla="*/ 87 h 240"/>
              <a:gd name="T58" fmla="*/ 37 w 367"/>
              <a:gd name="T59" fmla="*/ 143 h 240"/>
              <a:gd name="T60" fmla="*/ 82 w 367"/>
              <a:gd name="T61" fmla="*/ 177 h 240"/>
              <a:gd name="T62" fmla="*/ 82 w 367"/>
              <a:gd name="T63" fmla="*/ 177 h 240"/>
              <a:gd name="T64" fmla="*/ 82 w 367"/>
              <a:gd name="T65" fmla="*/ 213 h 240"/>
              <a:gd name="T66" fmla="*/ 0 w 367"/>
              <a:gd name="T67" fmla="*/ 240 h 240"/>
              <a:gd name="T68" fmla="*/ 0 w 367"/>
              <a:gd name="T69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67" h="240">
                <a:moveTo>
                  <a:pt x="82" y="27"/>
                </a:moveTo>
                <a:cubicBezTo>
                  <a:pt x="367" y="120"/>
                  <a:pt x="367" y="120"/>
                  <a:pt x="367" y="120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107" y="177"/>
                  <a:pt x="127" y="162"/>
                  <a:pt x="127" y="143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87"/>
                  <a:pt x="91" y="87"/>
                  <a:pt x="91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102" y="150"/>
                  <a:pt x="93" y="156"/>
                  <a:pt x="82" y="156"/>
                </a:cubicBezTo>
                <a:lnTo>
                  <a:pt x="82" y="27"/>
                </a:lnTo>
                <a:close/>
                <a:moveTo>
                  <a:pt x="0" y="0"/>
                </a:moveTo>
                <a:cubicBezTo>
                  <a:pt x="82" y="27"/>
                  <a:pt x="82" y="27"/>
                  <a:pt x="82" y="27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71" y="156"/>
                  <a:pt x="62" y="150"/>
                  <a:pt x="62" y="143"/>
                </a:cubicBezTo>
                <a:cubicBezTo>
                  <a:pt x="62" y="87"/>
                  <a:pt x="62" y="87"/>
                  <a:pt x="62" y="87"/>
                </a:cubicBezTo>
                <a:cubicBezTo>
                  <a:pt x="73" y="87"/>
                  <a:pt x="73" y="87"/>
                  <a:pt x="73" y="87"/>
                </a:cubicBezTo>
                <a:cubicBezTo>
                  <a:pt x="73" y="64"/>
                  <a:pt x="73" y="64"/>
                  <a:pt x="73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37" y="64"/>
                  <a:pt x="37" y="64"/>
                  <a:pt x="37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87"/>
                  <a:pt x="26" y="87"/>
                  <a:pt x="26" y="87"/>
                </a:cubicBezTo>
                <a:cubicBezTo>
                  <a:pt x="37" y="87"/>
                  <a:pt x="37" y="87"/>
                  <a:pt x="37" y="87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7" y="162"/>
                  <a:pt x="57" y="177"/>
                  <a:pt x="82" y="177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0" y="240"/>
                  <a:pt x="0" y="240"/>
                  <a:pt x="0" y="240"/>
                </a:cubicBezTo>
                <a:lnTo>
                  <a:pt x="0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8" name="Freeform 73"/>
          <p:cNvSpPr>
            <a:spLocks noEditPoints="1"/>
          </p:cNvSpPr>
          <p:nvPr/>
        </p:nvSpPr>
        <p:spPr bwMode="auto">
          <a:xfrm>
            <a:off x="6871311" y="3505007"/>
            <a:ext cx="187325" cy="327025"/>
          </a:xfrm>
          <a:custGeom>
            <a:avLst/>
            <a:gdLst>
              <a:gd name="T0" fmla="*/ 37 w 86"/>
              <a:gd name="T1" fmla="*/ 128 h 150"/>
              <a:gd name="T2" fmla="*/ 34 w 86"/>
              <a:gd name="T3" fmla="*/ 127 h 150"/>
              <a:gd name="T4" fmla="*/ 34 w 86"/>
              <a:gd name="T5" fmla="*/ 150 h 150"/>
              <a:gd name="T6" fmla="*/ 45 w 86"/>
              <a:gd name="T7" fmla="*/ 142 h 150"/>
              <a:gd name="T8" fmla="*/ 37 w 86"/>
              <a:gd name="T9" fmla="*/ 128 h 150"/>
              <a:gd name="T10" fmla="*/ 34 w 86"/>
              <a:gd name="T11" fmla="*/ 118 h 150"/>
              <a:gd name="T12" fmla="*/ 34 w 86"/>
              <a:gd name="T13" fmla="*/ 51 h 150"/>
              <a:gd name="T14" fmla="*/ 51 w 86"/>
              <a:gd name="T15" fmla="*/ 46 h 150"/>
              <a:gd name="T16" fmla="*/ 61 w 86"/>
              <a:gd name="T17" fmla="*/ 8 h 150"/>
              <a:gd name="T18" fmla="*/ 72 w 86"/>
              <a:gd name="T19" fmla="*/ 1 h 150"/>
              <a:gd name="T20" fmla="*/ 78 w 86"/>
              <a:gd name="T21" fmla="*/ 12 h 150"/>
              <a:gd name="T22" fmla="*/ 69 w 86"/>
              <a:gd name="T23" fmla="*/ 51 h 150"/>
              <a:gd name="T24" fmla="*/ 82 w 86"/>
              <a:gd name="T25" fmla="*/ 84 h 150"/>
              <a:gd name="T26" fmla="*/ 77 w 86"/>
              <a:gd name="T27" fmla="*/ 103 h 150"/>
              <a:gd name="T28" fmla="*/ 77 w 86"/>
              <a:gd name="T29" fmla="*/ 103 h 150"/>
              <a:gd name="T30" fmla="*/ 86 w 86"/>
              <a:gd name="T31" fmla="*/ 117 h 150"/>
              <a:gd name="T32" fmla="*/ 83 w 86"/>
              <a:gd name="T33" fmla="*/ 130 h 150"/>
              <a:gd name="T34" fmla="*/ 34 w 86"/>
              <a:gd name="T35" fmla="*/ 118 h 150"/>
              <a:gd name="T36" fmla="*/ 34 w 86"/>
              <a:gd name="T37" fmla="*/ 127 h 150"/>
              <a:gd name="T38" fmla="*/ 23 w 86"/>
              <a:gd name="T39" fmla="*/ 136 h 150"/>
              <a:gd name="T40" fmla="*/ 31 w 86"/>
              <a:gd name="T41" fmla="*/ 150 h 150"/>
              <a:gd name="T42" fmla="*/ 34 w 86"/>
              <a:gd name="T43" fmla="*/ 150 h 150"/>
              <a:gd name="T44" fmla="*/ 34 w 86"/>
              <a:gd name="T45" fmla="*/ 127 h 150"/>
              <a:gd name="T46" fmla="*/ 34 w 86"/>
              <a:gd name="T47" fmla="*/ 51 h 150"/>
              <a:gd name="T48" fmla="*/ 34 w 86"/>
              <a:gd name="T49" fmla="*/ 118 h 150"/>
              <a:gd name="T50" fmla="*/ 0 w 86"/>
              <a:gd name="T51" fmla="*/ 109 h 150"/>
              <a:gd name="T52" fmla="*/ 3 w 86"/>
              <a:gd name="T53" fmla="*/ 96 h 150"/>
              <a:gd name="T54" fmla="*/ 18 w 86"/>
              <a:gd name="T55" fmla="*/ 88 h 150"/>
              <a:gd name="T56" fmla="*/ 23 w 86"/>
              <a:gd name="T57" fmla="*/ 69 h 150"/>
              <a:gd name="T58" fmla="*/ 34 w 86"/>
              <a:gd name="T59" fmla="*/ 5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6" h="150">
                <a:moveTo>
                  <a:pt x="37" y="128"/>
                </a:moveTo>
                <a:cubicBezTo>
                  <a:pt x="36" y="127"/>
                  <a:pt x="35" y="127"/>
                  <a:pt x="34" y="127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9" y="150"/>
                  <a:pt x="44" y="147"/>
                  <a:pt x="45" y="142"/>
                </a:cubicBezTo>
                <a:cubicBezTo>
                  <a:pt x="47" y="136"/>
                  <a:pt x="43" y="129"/>
                  <a:pt x="37" y="128"/>
                </a:cubicBezTo>
                <a:close/>
                <a:moveTo>
                  <a:pt x="34" y="118"/>
                </a:moveTo>
                <a:cubicBezTo>
                  <a:pt x="34" y="51"/>
                  <a:pt x="34" y="51"/>
                  <a:pt x="34" y="51"/>
                </a:cubicBezTo>
                <a:cubicBezTo>
                  <a:pt x="39" y="48"/>
                  <a:pt x="45" y="46"/>
                  <a:pt x="51" y="46"/>
                </a:cubicBezTo>
                <a:cubicBezTo>
                  <a:pt x="61" y="8"/>
                  <a:pt x="61" y="8"/>
                  <a:pt x="61" y="8"/>
                </a:cubicBezTo>
                <a:cubicBezTo>
                  <a:pt x="62" y="3"/>
                  <a:pt x="67" y="0"/>
                  <a:pt x="72" y="1"/>
                </a:cubicBezTo>
                <a:cubicBezTo>
                  <a:pt x="77" y="2"/>
                  <a:pt x="80" y="7"/>
                  <a:pt x="78" y="12"/>
                </a:cubicBezTo>
                <a:cubicBezTo>
                  <a:pt x="69" y="51"/>
                  <a:pt x="69" y="51"/>
                  <a:pt x="69" y="51"/>
                </a:cubicBezTo>
                <a:cubicBezTo>
                  <a:pt x="79" y="57"/>
                  <a:pt x="86" y="68"/>
                  <a:pt x="82" y="84"/>
                </a:cubicBezTo>
                <a:cubicBezTo>
                  <a:pt x="82" y="84"/>
                  <a:pt x="79" y="97"/>
                  <a:pt x="77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75" y="112"/>
                  <a:pt x="86" y="117"/>
                  <a:pt x="86" y="117"/>
                </a:cubicBezTo>
                <a:cubicBezTo>
                  <a:pt x="83" y="130"/>
                  <a:pt x="83" y="130"/>
                  <a:pt x="83" y="130"/>
                </a:cubicBezTo>
                <a:lnTo>
                  <a:pt x="34" y="118"/>
                </a:lnTo>
                <a:close/>
                <a:moveTo>
                  <a:pt x="34" y="127"/>
                </a:moveTo>
                <a:cubicBezTo>
                  <a:pt x="29" y="127"/>
                  <a:pt x="24" y="131"/>
                  <a:pt x="23" y="136"/>
                </a:cubicBezTo>
                <a:cubicBezTo>
                  <a:pt x="21" y="142"/>
                  <a:pt x="25" y="148"/>
                  <a:pt x="31" y="150"/>
                </a:cubicBezTo>
                <a:cubicBezTo>
                  <a:pt x="32" y="150"/>
                  <a:pt x="33" y="150"/>
                  <a:pt x="34" y="150"/>
                </a:cubicBezTo>
                <a:cubicBezTo>
                  <a:pt x="34" y="127"/>
                  <a:pt x="34" y="127"/>
                  <a:pt x="34" y="127"/>
                </a:cubicBezTo>
                <a:close/>
                <a:moveTo>
                  <a:pt x="34" y="51"/>
                </a:moveTo>
                <a:cubicBezTo>
                  <a:pt x="34" y="118"/>
                  <a:pt x="34" y="118"/>
                  <a:pt x="34" y="118"/>
                </a:cubicBezTo>
                <a:cubicBezTo>
                  <a:pt x="0" y="109"/>
                  <a:pt x="0" y="109"/>
                  <a:pt x="0" y="109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96"/>
                  <a:pt x="16" y="97"/>
                  <a:pt x="18" y="88"/>
                </a:cubicBezTo>
                <a:cubicBezTo>
                  <a:pt x="20" y="80"/>
                  <a:pt x="23" y="69"/>
                  <a:pt x="23" y="69"/>
                </a:cubicBezTo>
                <a:cubicBezTo>
                  <a:pt x="25" y="61"/>
                  <a:pt x="29" y="55"/>
                  <a:pt x="34" y="51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9" name="Freeform 74"/>
          <p:cNvSpPr>
            <a:spLocks noEditPoints="1"/>
          </p:cNvSpPr>
          <p:nvPr/>
        </p:nvSpPr>
        <p:spPr bwMode="auto">
          <a:xfrm>
            <a:off x="5236186" y="2384232"/>
            <a:ext cx="376238" cy="460375"/>
          </a:xfrm>
          <a:custGeom>
            <a:avLst/>
            <a:gdLst>
              <a:gd name="T0" fmla="*/ 172 w 172"/>
              <a:gd name="T1" fmla="*/ 9 h 211"/>
              <a:gd name="T2" fmla="*/ 121 w 172"/>
              <a:gd name="T3" fmla="*/ 37 h 211"/>
              <a:gd name="T4" fmla="*/ 143 w 172"/>
              <a:gd name="T5" fmla="*/ 211 h 211"/>
              <a:gd name="T6" fmla="*/ 124 w 172"/>
              <a:gd name="T7" fmla="*/ 165 h 211"/>
              <a:gd name="T8" fmla="*/ 131 w 172"/>
              <a:gd name="T9" fmla="*/ 108 h 211"/>
              <a:gd name="T10" fmla="*/ 121 w 172"/>
              <a:gd name="T11" fmla="*/ 86 h 211"/>
              <a:gd name="T12" fmla="*/ 129 w 172"/>
              <a:gd name="T13" fmla="*/ 146 h 211"/>
              <a:gd name="T14" fmla="*/ 127 w 172"/>
              <a:gd name="T15" fmla="*/ 116 h 211"/>
              <a:gd name="T16" fmla="*/ 121 w 172"/>
              <a:gd name="T17" fmla="*/ 156 h 211"/>
              <a:gd name="T18" fmla="*/ 121 w 172"/>
              <a:gd name="T19" fmla="*/ 9 h 211"/>
              <a:gd name="T20" fmla="*/ 98 w 172"/>
              <a:gd name="T21" fmla="*/ 37 h 211"/>
              <a:gd name="T22" fmla="*/ 110 w 172"/>
              <a:gd name="T23" fmla="*/ 88 h 211"/>
              <a:gd name="T24" fmla="*/ 100 w 172"/>
              <a:gd name="T25" fmla="*/ 81 h 211"/>
              <a:gd name="T26" fmla="*/ 121 w 172"/>
              <a:gd name="T27" fmla="*/ 211 h 211"/>
              <a:gd name="T28" fmla="*/ 101 w 172"/>
              <a:gd name="T29" fmla="*/ 163 h 211"/>
              <a:gd name="T30" fmla="*/ 121 w 172"/>
              <a:gd name="T31" fmla="*/ 211 h 211"/>
              <a:gd name="T32" fmla="*/ 113 w 172"/>
              <a:gd name="T33" fmla="*/ 148 h 211"/>
              <a:gd name="T34" fmla="*/ 121 w 172"/>
              <a:gd name="T35" fmla="*/ 156 h 211"/>
              <a:gd name="T36" fmla="*/ 98 w 172"/>
              <a:gd name="T37" fmla="*/ 0 h 211"/>
              <a:gd name="T38" fmla="*/ 71 w 172"/>
              <a:gd name="T39" fmla="*/ 0 h 211"/>
              <a:gd name="T40" fmla="*/ 98 w 172"/>
              <a:gd name="T41" fmla="*/ 80 h 211"/>
              <a:gd name="T42" fmla="*/ 71 w 172"/>
              <a:gd name="T43" fmla="*/ 37 h 211"/>
              <a:gd name="T44" fmla="*/ 71 w 172"/>
              <a:gd name="T45" fmla="*/ 166 h 211"/>
              <a:gd name="T46" fmla="*/ 98 w 172"/>
              <a:gd name="T47" fmla="*/ 141 h 211"/>
              <a:gd name="T48" fmla="*/ 98 w 172"/>
              <a:gd name="T49" fmla="*/ 160 h 211"/>
              <a:gd name="T50" fmla="*/ 74 w 172"/>
              <a:gd name="T51" fmla="*/ 124 h 211"/>
              <a:gd name="T52" fmla="*/ 71 w 172"/>
              <a:gd name="T53" fmla="*/ 118 h 211"/>
              <a:gd name="T54" fmla="*/ 71 w 172"/>
              <a:gd name="T55" fmla="*/ 98 h 211"/>
              <a:gd name="T56" fmla="*/ 71 w 172"/>
              <a:gd name="T57" fmla="*/ 0 h 211"/>
              <a:gd name="T58" fmla="*/ 60 w 172"/>
              <a:gd name="T59" fmla="*/ 0 h 211"/>
              <a:gd name="T60" fmla="*/ 71 w 172"/>
              <a:gd name="T61" fmla="*/ 88 h 211"/>
              <a:gd name="T62" fmla="*/ 60 w 172"/>
              <a:gd name="T63" fmla="*/ 37 h 211"/>
              <a:gd name="T64" fmla="*/ 60 w 172"/>
              <a:gd name="T65" fmla="*/ 120 h 211"/>
              <a:gd name="T66" fmla="*/ 65 w 172"/>
              <a:gd name="T67" fmla="*/ 166 h 211"/>
              <a:gd name="T68" fmla="*/ 71 w 172"/>
              <a:gd name="T69" fmla="*/ 98 h 211"/>
              <a:gd name="T70" fmla="*/ 71 w 172"/>
              <a:gd name="T71" fmla="*/ 98 h 211"/>
              <a:gd name="T72" fmla="*/ 60 w 172"/>
              <a:gd name="T73" fmla="*/ 9 h 211"/>
              <a:gd name="T74" fmla="*/ 12 w 172"/>
              <a:gd name="T75" fmla="*/ 23 h 211"/>
              <a:gd name="T76" fmla="*/ 60 w 172"/>
              <a:gd name="T77" fmla="*/ 100 h 211"/>
              <a:gd name="T78" fmla="*/ 28 w 172"/>
              <a:gd name="T79" fmla="*/ 118 h 211"/>
              <a:gd name="T80" fmla="*/ 29 w 172"/>
              <a:gd name="T81" fmla="*/ 134 h 211"/>
              <a:gd name="T82" fmla="*/ 34 w 172"/>
              <a:gd name="T83" fmla="*/ 127 h 211"/>
              <a:gd name="T84" fmla="*/ 47 w 172"/>
              <a:gd name="T85" fmla="*/ 120 h 211"/>
              <a:gd name="T86" fmla="*/ 36 w 172"/>
              <a:gd name="T87" fmla="*/ 178 h 211"/>
              <a:gd name="T88" fmla="*/ 45 w 172"/>
              <a:gd name="T89" fmla="*/ 163 h 211"/>
              <a:gd name="T90" fmla="*/ 60 w 172"/>
              <a:gd name="T91" fmla="*/ 211 h 211"/>
              <a:gd name="T92" fmla="*/ 0 w 172"/>
              <a:gd name="T93" fmla="*/ 2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2" h="211">
                <a:moveTo>
                  <a:pt x="121" y="0"/>
                </a:moveTo>
                <a:cubicBezTo>
                  <a:pt x="172" y="0"/>
                  <a:pt x="172" y="0"/>
                  <a:pt x="172" y="0"/>
                </a:cubicBezTo>
                <a:cubicBezTo>
                  <a:pt x="172" y="9"/>
                  <a:pt x="172" y="9"/>
                  <a:pt x="172" y="9"/>
                </a:cubicBezTo>
                <a:cubicBezTo>
                  <a:pt x="121" y="9"/>
                  <a:pt x="121" y="9"/>
                  <a:pt x="121" y="9"/>
                </a:cubicBezTo>
                <a:cubicBezTo>
                  <a:pt x="121" y="0"/>
                  <a:pt x="121" y="0"/>
                  <a:pt x="121" y="0"/>
                </a:cubicBezTo>
                <a:close/>
                <a:moveTo>
                  <a:pt x="121" y="37"/>
                </a:moveTo>
                <a:cubicBezTo>
                  <a:pt x="172" y="37"/>
                  <a:pt x="172" y="37"/>
                  <a:pt x="172" y="37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72" y="198"/>
                  <a:pt x="159" y="211"/>
                  <a:pt x="143" y="211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1" y="166"/>
                  <a:pt x="121" y="166"/>
                  <a:pt x="121" y="166"/>
                </a:cubicBezTo>
                <a:cubicBezTo>
                  <a:pt x="122" y="166"/>
                  <a:pt x="123" y="166"/>
                  <a:pt x="124" y="165"/>
                </a:cubicBezTo>
                <a:cubicBezTo>
                  <a:pt x="130" y="163"/>
                  <a:pt x="134" y="159"/>
                  <a:pt x="138" y="153"/>
                </a:cubicBezTo>
                <a:cubicBezTo>
                  <a:pt x="142" y="145"/>
                  <a:pt x="145" y="137"/>
                  <a:pt x="145" y="128"/>
                </a:cubicBezTo>
                <a:cubicBezTo>
                  <a:pt x="145" y="115"/>
                  <a:pt x="140" y="108"/>
                  <a:pt x="131" y="108"/>
                </a:cubicBezTo>
                <a:cubicBezTo>
                  <a:pt x="128" y="108"/>
                  <a:pt x="125" y="109"/>
                  <a:pt x="121" y="111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1" y="37"/>
                  <a:pt x="121" y="37"/>
                  <a:pt x="121" y="37"/>
                </a:cubicBezTo>
                <a:close/>
                <a:moveTo>
                  <a:pt x="121" y="156"/>
                </a:moveTo>
                <a:cubicBezTo>
                  <a:pt x="123" y="155"/>
                  <a:pt x="126" y="152"/>
                  <a:pt x="129" y="146"/>
                </a:cubicBezTo>
                <a:cubicBezTo>
                  <a:pt x="131" y="140"/>
                  <a:pt x="133" y="134"/>
                  <a:pt x="133" y="129"/>
                </a:cubicBezTo>
                <a:cubicBezTo>
                  <a:pt x="133" y="123"/>
                  <a:pt x="132" y="119"/>
                  <a:pt x="129" y="117"/>
                </a:cubicBezTo>
                <a:cubicBezTo>
                  <a:pt x="129" y="117"/>
                  <a:pt x="128" y="116"/>
                  <a:pt x="127" y="116"/>
                </a:cubicBezTo>
                <a:cubicBezTo>
                  <a:pt x="126" y="116"/>
                  <a:pt x="124" y="117"/>
                  <a:pt x="123" y="117"/>
                </a:cubicBezTo>
                <a:cubicBezTo>
                  <a:pt x="122" y="117"/>
                  <a:pt x="121" y="117"/>
                  <a:pt x="121" y="118"/>
                </a:cubicBezTo>
                <a:lnTo>
                  <a:pt x="121" y="156"/>
                </a:lnTo>
                <a:close/>
                <a:moveTo>
                  <a:pt x="98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9"/>
                  <a:pt x="121" y="9"/>
                  <a:pt x="121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0"/>
                  <a:pt x="98" y="0"/>
                  <a:pt x="98" y="0"/>
                </a:cubicBezTo>
                <a:close/>
                <a:moveTo>
                  <a:pt x="98" y="37"/>
                </a:moveTo>
                <a:cubicBezTo>
                  <a:pt x="121" y="37"/>
                  <a:pt x="121" y="37"/>
                  <a:pt x="121" y="37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8" y="90"/>
                  <a:pt x="98" y="90"/>
                  <a:pt x="98" y="90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99" y="81"/>
                  <a:pt x="98" y="80"/>
                </a:cubicBezTo>
                <a:cubicBezTo>
                  <a:pt x="98" y="37"/>
                  <a:pt x="98" y="37"/>
                  <a:pt x="98" y="37"/>
                </a:cubicBezTo>
                <a:close/>
                <a:moveTo>
                  <a:pt x="121" y="211"/>
                </a:moveTo>
                <a:cubicBezTo>
                  <a:pt x="98" y="211"/>
                  <a:pt x="98" y="211"/>
                  <a:pt x="98" y="211"/>
                </a:cubicBezTo>
                <a:cubicBezTo>
                  <a:pt x="98" y="160"/>
                  <a:pt x="98" y="160"/>
                  <a:pt x="98" y="160"/>
                </a:cubicBezTo>
                <a:cubicBezTo>
                  <a:pt x="99" y="161"/>
                  <a:pt x="100" y="162"/>
                  <a:pt x="101" y="163"/>
                </a:cubicBezTo>
                <a:cubicBezTo>
                  <a:pt x="103" y="166"/>
                  <a:pt x="107" y="167"/>
                  <a:pt x="112" y="167"/>
                </a:cubicBezTo>
                <a:cubicBezTo>
                  <a:pt x="115" y="167"/>
                  <a:pt x="118" y="167"/>
                  <a:pt x="121" y="166"/>
                </a:cubicBezTo>
                <a:cubicBezTo>
                  <a:pt x="121" y="211"/>
                  <a:pt x="121" y="211"/>
                  <a:pt x="121" y="211"/>
                </a:cubicBezTo>
                <a:close/>
                <a:moveTo>
                  <a:pt x="121" y="118"/>
                </a:moveTo>
                <a:cubicBezTo>
                  <a:pt x="120" y="118"/>
                  <a:pt x="120" y="118"/>
                  <a:pt x="120" y="119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13" y="149"/>
                  <a:pt x="113" y="150"/>
                  <a:pt x="113" y="151"/>
                </a:cubicBezTo>
                <a:cubicBezTo>
                  <a:pt x="113" y="154"/>
                  <a:pt x="115" y="156"/>
                  <a:pt x="119" y="156"/>
                </a:cubicBezTo>
                <a:cubicBezTo>
                  <a:pt x="120" y="156"/>
                  <a:pt x="120" y="156"/>
                  <a:pt x="121" y="156"/>
                </a:cubicBezTo>
                <a:lnTo>
                  <a:pt x="121" y="118"/>
                </a:lnTo>
                <a:close/>
                <a:moveTo>
                  <a:pt x="71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9"/>
                  <a:pt x="98" y="9"/>
                  <a:pt x="98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0"/>
                  <a:pt x="71" y="0"/>
                  <a:pt x="71" y="0"/>
                </a:cubicBezTo>
                <a:close/>
                <a:moveTo>
                  <a:pt x="71" y="37"/>
                </a:moveTo>
                <a:cubicBezTo>
                  <a:pt x="98" y="37"/>
                  <a:pt x="98" y="37"/>
                  <a:pt x="98" y="37"/>
                </a:cubicBezTo>
                <a:cubicBezTo>
                  <a:pt x="98" y="80"/>
                  <a:pt x="98" y="80"/>
                  <a:pt x="98" y="80"/>
                </a:cubicBezTo>
                <a:cubicBezTo>
                  <a:pt x="96" y="80"/>
                  <a:pt x="94" y="80"/>
                  <a:pt x="91" y="80"/>
                </a:cubicBezTo>
                <a:cubicBezTo>
                  <a:pt x="85" y="80"/>
                  <a:pt x="78" y="83"/>
                  <a:pt x="71" y="88"/>
                </a:cubicBezTo>
                <a:cubicBezTo>
                  <a:pt x="71" y="37"/>
                  <a:pt x="71" y="37"/>
                  <a:pt x="71" y="37"/>
                </a:cubicBezTo>
                <a:close/>
                <a:moveTo>
                  <a:pt x="98" y="211"/>
                </a:moveTo>
                <a:cubicBezTo>
                  <a:pt x="71" y="211"/>
                  <a:pt x="71" y="211"/>
                  <a:pt x="71" y="211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98" y="90"/>
                  <a:pt x="98" y="90"/>
                  <a:pt x="98" y="90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97" y="148"/>
                  <a:pt x="97" y="150"/>
                  <a:pt x="97" y="152"/>
                </a:cubicBezTo>
                <a:cubicBezTo>
                  <a:pt x="97" y="155"/>
                  <a:pt x="97" y="158"/>
                  <a:pt x="98" y="160"/>
                </a:cubicBezTo>
                <a:cubicBezTo>
                  <a:pt x="98" y="211"/>
                  <a:pt x="98" y="211"/>
                  <a:pt x="98" y="211"/>
                </a:cubicBezTo>
                <a:close/>
                <a:moveTo>
                  <a:pt x="71" y="137"/>
                </a:moveTo>
                <a:cubicBezTo>
                  <a:pt x="74" y="124"/>
                  <a:pt x="74" y="124"/>
                  <a:pt x="74" y="124"/>
                </a:cubicBezTo>
                <a:cubicBezTo>
                  <a:pt x="73" y="124"/>
                  <a:pt x="72" y="124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lose/>
                <a:moveTo>
                  <a:pt x="71" y="118"/>
                </a:moveTo>
                <a:cubicBezTo>
                  <a:pt x="73" y="118"/>
                  <a:pt x="74" y="119"/>
                  <a:pt x="75" y="119"/>
                </a:cubicBezTo>
                <a:cubicBezTo>
                  <a:pt x="82" y="88"/>
                  <a:pt x="82" y="88"/>
                  <a:pt x="82" y="88"/>
                </a:cubicBezTo>
                <a:cubicBezTo>
                  <a:pt x="79" y="90"/>
                  <a:pt x="75" y="93"/>
                  <a:pt x="71" y="98"/>
                </a:cubicBezTo>
                <a:lnTo>
                  <a:pt x="71" y="118"/>
                </a:lnTo>
                <a:close/>
                <a:moveTo>
                  <a:pt x="60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9"/>
                  <a:pt x="71" y="9"/>
                  <a:pt x="71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0"/>
                  <a:pt x="60" y="0"/>
                  <a:pt x="60" y="0"/>
                </a:cubicBezTo>
                <a:close/>
                <a:moveTo>
                  <a:pt x="60" y="37"/>
                </a:moveTo>
                <a:cubicBezTo>
                  <a:pt x="71" y="37"/>
                  <a:pt x="71" y="37"/>
                  <a:pt x="71" y="37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89"/>
                  <a:pt x="71" y="89"/>
                  <a:pt x="71" y="89"/>
                </a:cubicBezTo>
                <a:cubicBezTo>
                  <a:pt x="67" y="92"/>
                  <a:pt x="64" y="96"/>
                  <a:pt x="60" y="100"/>
                </a:cubicBezTo>
                <a:cubicBezTo>
                  <a:pt x="60" y="37"/>
                  <a:pt x="60" y="37"/>
                  <a:pt x="60" y="37"/>
                </a:cubicBezTo>
                <a:close/>
                <a:moveTo>
                  <a:pt x="71" y="211"/>
                </a:moveTo>
                <a:cubicBezTo>
                  <a:pt x="60" y="211"/>
                  <a:pt x="60" y="211"/>
                  <a:pt x="60" y="211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4" y="121"/>
                  <a:pt x="68" y="122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1" y="211"/>
                  <a:pt x="71" y="211"/>
                  <a:pt x="71" y="211"/>
                </a:cubicBezTo>
                <a:close/>
                <a:moveTo>
                  <a:pt x="71" y="98"/>
                </a:moveTo>
                <a:cubicBezTo>
                  <a:pt x="68" y="102"/>
                  <a:pt x="65" y="108"/>
                  <a:pt x="61" y="115"/>
                </a:cubicBezTo>
                <a:cubicBezTo>
                  <a:pt x="65" y="116"/>
                  <a:pt x="68" y="117"/>
                  <a:pt x="71" y="118"/>
                </a:cubicBezTo>
                <a:lnTo>
                  <a:pt x="71" y="98"/>
                </a:lnTo>
                <a:close/>
                <a:moveTo>
                  <a:pt x="29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9"/>
                  <a:pt x="60" y="9"/>
                  <a:pt x="60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18" y="9"/>
                  <a:pt x="12" y="15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30"/>
                  <a:pt x="18" y="37"/>
                  <a:pt x="26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7" y="104"/>
                  <a:pt x="54" y="109"/>
                  <a:pt x="51" y="114"/>
                </a:cubicBezTo>
                <a:cubicBezTo>
                  <a:pt x="48" y="114"/>
                  <a:pt x="46" y="113"/>
                  <a:pt x="45" y="113"/>
                </a:cubicBezTo>
                <a:cubicBezTo>
                  <a:pt x="38" y="113"/>
                  <a:pt x="32" y="115"/>
                  <a:pt x="28" y="118"/>
                </a:cubicBezTo>
                <a:cubicBezTo>
                  <a:pt x="23" y="120"/>
                  <a:pt x="21" y="124"/>
                  <a:pt x="21" y="128"/>
                </a:cubicBezTo>
                <a:cubicBezTo>
                  <a:pt x="21" y="130"/>
                  <a:pt x="22" y="131"/>
                  <a:pt x="23" y="133"/>
                </a:cubicBezTo>
                <a:cubicBezTo>
                  <a:pt x="24" y="134"/>
                  <a:pt x="26" y="134"/>
                  <a:pt x="29" y="134"/>
                </a:cubicBezTo>
                <a:cubicBezTo>
                  <a:pt x="30" y="134"/>
                  <a:pt x="31" y="134"/>
                  <a:pt x="33" y="133"/>
                </a:cubicBezTo>
                <a:cubicBezTo>
                  <a:pt x="34" y="132"/>
                  <a:pt x="35" y="131"/>
                  <a:pt x="35" y="130"/>
                </a:cubicBezTo>
                <a:cubicBezTo>
                  <a:pt x="35" y="129"/>
                  <a:pt x="34" y="128"/>
                  <a:pt x="34" y="127"/>
                </a:cubicBezTo>
                <a:cubicBezTo>
                  <a:pt x="34" y="127"/>
                  <a:pt x="33" y="126"/>
                  <a:pt x="33" y="126"/>
                </a:cubicBezTo>
                <a:cubicBezTo>
                  <a:pt x="34" y="124"/>
                  <a:pt x="35" y="123"/>
                  <a:pt x="38" y="122"/>
                </a:cubicBezTo>
                <a:cubicBezTo>
                  <a:pt x="40" y="121"/>
                  <a:pt x="43" y="120"/>
                  <a:pt x="47" y="120"/>
                </a:cubicBezTo>
                <a:cubicBezTo>
                  <a:pt x="44" y="125"/>
                  <a:pt x="42" y="129"/>
                  <a:pt x="40" y="134"/>
                </a:cubicBezTo>
                <a:cubicBezTo>
                  <a:pt x="33" y="148"/>
                  <a:pt x="30" y="159"/>
                  <a:pt x="30" y="167"/>
                </a:cubicBezTo>
                <a:cubicBezTo>
                  <a:pt x="30" y="173"/>
                  <a:pt x="32" y="176"/>
                  <a:pt x="36" y="178"/>
                </a:cubicBezTo>
                <a:cubicBezTo>
                  <a:pt x="37" y="179"/>
                  <a:pt x="41" y="180"/>
                  <a:pt x="45" y="180"/>
                </a:cubicBezTo>
                <a:cubicBezTo>
                  <a:pt x="44" y="178"/>
                  <a:pt x="44" y="176"/>
                  <a:pt x="44" y="173"/>
                </a:cubicBezTo>
                <a:cubicBezTo>
                  <a:pt x="44" y="170"/>
                  <a:pt x="44" y="167"/>
                  <a:pt x="45" y="163"/>
                </a:cubicBezTo>
                <a:cubicBezTo>
                  <a:pt x="47" y="150"/>
                  <a:pt x="52" y="136"/>
                  <a:pt x="59" y="120"/>
                </a:cubicBezTo>
                <a:cubicBezTo>
                  <a:pt x="59" y="120"/>
                  <a:pt x="60" y="120"/>
                  <a:pt x="60" y="120"/>
                </a:cubicBezTo>
                <a:cubicBezTo>
                  <a:pt x="60" y="211"/>
                  <a:pt x="60" y="211"/>
                  <a:pt x="60" y="211"/>
                </a:cubicBezTo>
                <a:cubicBezTo>
                  <a:pt x="29" y="211"/>
                  <a:pt x="29" y="211"/>
                  <a:pt x="29" y="211"/>
                </a:cubicBezTo>
                <a:cubicBezTo>
                  <a:pt x="13" y="211"/>
                  <a:pt x="0" y="198"/>
                  <a:pt x="0" y="18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lose/>
              </a:path>
            </a:pathLst>
          </a:custGeom>
          <a:solidFill>
            <a:srgbClr val="358F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0" name="Freeform 75"/>
          <p:cNvSpPr>
            <a:spLocks noEditPoints="1"/>
          </p:cNvSpPr>
          <p:nvPr/>
        </p:nvSpPr>
        <p:spPr bwMode="auto">
          <a:xfrm>
            <a:off x="5960086" y="2868419"/>
            <a:ext cx="569913" cy="571500"/>
          </a:xfrm>
          <a:custGeom>
            <a:avLst/>
            <a:gdLst>
              <a:gd name="T0" fmla="*/ 249 w 261"/>
              <a:gd name="T1" fmla="*/ 220 h 262"/>
              <a:gd name="T2" fmla="*/ 261 w 261"/>
              <a:gd name="T3" fmla="*/ 70 h 262"/>
              <a:gd name="T4" fmla="*/ 249 w 261"/>
              <a:gd name="T5" fmla="*/ 70 h 262"/>
              <a:gd name="T6" fmla="*/ 249 w 261"/>
              <a:gd name="T7" fmla="*/ 154 h 262"/>
              <a:gd name="T8" fmla="*/ 227 w 261"/>
              <a:gd name="T9" fmla="*/ 180 h 262"/>
              <a:gd name="T10" fmla="*/ 209 w 261"/>
              <a:gd name="T11" fmla="*/ 262 h 262"/>
              <a:gd name="T12" fmla="*/ 209 w 261"/>
              <a:gd name="T13" fmla="*/ 262 h 262"/>
              <a:gd name="T14" fmla="*/ 209 w 261"/>
              <a:gd name="T15" fmla="*/ 15 h 262"/>
              <a:gd name="T16" fmla="*/ 203 w 261"/>
              <a:gd name="T17" fmla="*/ 28 h 262"/>
              <a:gd name="T18" fmla="*/ 209 w 261"/>
              <a:gd name="T19" fmla="*/ 50 h 262"/>
              <a:gd name="T20" fmla="*/ 201 w 261"/>
              <a:gd name="T21" fmla="*/ 120 h 262"/>
              <a:gd name="T22" fmla="*/ 209 w 261"/>
              <a:gd name="T23" fmla="*/ 197 h 262"/>
              <a:gd name="T24" fmla="*/ 209 w 261"/>
              <a:gd name="T25" fmla="*/ 197 h 262"/>
              <a:gd name="T26" fmla="*/ 195 w 261"/>
              <a:gd name="T27" fmla="*/ 232 h 262"/>
              <a:gd name="T28" fmla="*/ 168 w 261"/>
              <a:gd name="T29" fmla="*/ 36 h 262"/>
              <a:gd name="T30" fmla="*/ 195 w 261"/>
              <a:gd name="T31" fmla="*/ 20 h 262"/>
              <a:gd name="T32" fmla="*/ 195 w 261"/>
              <a:gd name="T33" fmla="*/ 50 h 262"/>
              <a:gd name="T34" fmla="*/ 195 w 261"/>
              <a:gd name="T35" fmla="*/ 120 h 262"/>
              <a:gd name="T36" fmla="*/ 168 w 261"/>
              <a:gd name="T37" fmla="*/ 220 h 262"/>
              <a:gd name="T38" fmla="*/ 192 w 261"/>
              <a:gd name="T39" fmla="*/ 249 h 262"/>
              <a:gd name="T40" fmla="*/ 168 w 261"/>
              <a:gd name="T41" fmla="*/ 21 h 262"/>
              <a:gd name="T42" fmla="*/ 168 w 261"/>
              <a:gd name="T43" fmla="*/ 44 h 262"/>
              <a:gd name="T44" fmla="*/ 135 w 261"/>
              <a:gd name="T45" fmla="*/ 120 h 262"/>
              <a:gd name="T46" fmla="*/ 167 w 261"/>
              <a:gd name="T47" fmla="*/ 198 h 262"/>
              <a:gd name="T48" fmla="*/ 167 w 261"/>
              <a:gd name="T49" fmla="*/ 167 h 262"/>
              <a:gd name="T50" fmla="*/ 130 w 261"/>
              <a:gd name="T51" fmla="*/ 147 h 262"/>
              <a:gd name="T52" fmla="*/ 93 w 261"/>
              <a:gd name="T53" fmla="*/ 44 h 262"/>
              <a:gd name="T54" fmla="*/ 130 w 261"/>
              <a:gd name="T55" fmla="*/ 0 h 262"/>
              <a:gd name="T56" fmla="*/ 126 w 261"/>
              <a:gd name="T57" fmla="*/ 120 h 262"/>
              <a:gd name="T58" fmla="*/ 130 w 261"/>
              <a:gd name="T59" fmla="*/ 159 h 262"/>
              <a:gd name="T60" fmla="*/ 130 w 261"/>
              <a:gd name="T61" fmla="*/ 179 h 262"/>
              <a:gd name="T62" fmla="*/ 130 w 261"/>
              <a:gd name="T63" fmla="*/ 198 h 262"/>
              <a:gd name="T64" fmla="*/ 93 w 261"/>
              <a:gd name="T65" fmla="*/ 3 h 262"/>
              <a:gd name="T66" fmla="*/ 93 w 261"/>
              <a:gd name="T67" fmla="*/ 36 h 262"/>
              <a:gd name="T68" fmla="*/ 67 w 261"/>
              <a:gd name="T69" fmla="*/ 20 h 262"/>
              <a:gd name="T70" fmla="*/ 67 w 261"/>
              <a:gd name="T71" fmla="*/ 70 h 262"/>
              <a:gd name="T72" fmla="*/ 92 w 261"/>
              <a:gd name="T73" fmla="*/ 147 h 262"/>
              <a:gd name="T74" fmla="*/ 92 w 261"/>
              <a:gd name="T75" fmla="*/ 179 h 262"/>
              <a:gd name="T76" fmla="*/ 93 w 261"/>
              <a:gd name="T77" fmla="*/ 198 h 262"/>
              <a:gd name="T78" fmla="*/ 67 w 261"/>
              <a:gd name="T79" fmla="*/ 171 h 262"/>
              <a:gd name="T80" fmla="*/ 69 w 261"/>
              <a:gd name="T81" fmla="*/ 232 h 262"/>
              <a:gd name="T82" fmla="*/ 58 w 261"/>
              <a:gd name="T83" fmla="*/ 28 h 262"/>
              <a:gd name="T84" fmla="*/ 67 w 261"/>
              <a:gd name="T85" fmla="*/ 9 h 262"/>
              <a:gd name="T86" fmla="*/ 67 w 261"/>
              <a:gd name="T87" fmla="*/ 120 h 262"/>
              <a:gd name="T88" fmla="*/ 67 w 261"/>
              <a:gd name="T89" fmla="*/ 188 h 262"/>
              <a:gd name="T90" fmla="*/ 67 w 261"/>
              <a:gd name="T91" fmla="*/ 232 h 262"/>
              <a:gd name="T92" fmla="*/ 67 w 261"/>
              <a:gd name="T93" fmla="*/ 232 h 262"/>
              <a:gd name="T94" fmla="*/ 52 w 261"/>
              <a:gd name="T95" fmla="*/ 50 h 262"/>
              <a:gd name="T96" fmla="*/ 12 w 261"/>
              <a:gd name="T97" fmla="*/ 220 h 262"/>
              <a:gd name="T98" fmla="*/ 52 w 261"/>
              <a:gd name="T99" fmla="*/ 232 h 262"/>
              <a:gd name="T100" fmla="*/ 52 w 261"/>
              <a:gd name="T101" fmla="*/ 232 h 262"/>
              <a:gd name="T102" fmla="*/ 12 w 261"/>
              <a:gd name="T103" fmla="*/ 114 h 262"/>
              <a:gd name="T104" fmla="*/ 0 w 261"/>
              <a:gd name="T105" fmla="*/ 104 h 262"/>
              <a:gd name="T106" fmla="*/ 12 w 261"/>
              <a:gd name="T107" fmla="*/ 15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1" h="262">
                <a:moveTo>
                  <a:pt x="249" y="220"/>
                </a:moveTo>
                <a:cubicBezTo>
                  <a:pt x="249" y="154"/>
                  <a:pt x="249" y="154"/>
                  <a:pt x="249" y="154"/>
                </a:cubicBezTo>
                <a:cubicBezTo>
                  <a:pt x="251" y="157"/>
                  <a:pt x="252" y="160"/>
                  <a:pt x="252" y="164"/>
                </a:cubicBezTo>
                <a:cubicBezTo>
                  <a:pt x="252" y="220"/>
                  <a:pt x="252" y="220"/>
                  <a:pt x="252" y="220"/>
                </a:cubicBezTo>
                <a:cubicBezTo>
                  <a:pt x="249" y="220"/>
                  <a:pt x="249" y="220"/>
                  <a:pt x="249" y="220"/>
                </a:cubicBezTo>
                <a:close/>
                <a:moveTo>
                  <a:pt x="249" y="114"/>
                </a:moveTo>
                <a:cubicBezTo>
                  <a:pt x="249" y="70"/>
                  <a:pt x="249" y="70"/>
                  <a:pt x="249" y="70"/>
                </a:cubicBezTo>
                <a:cubicBezTo>
                  <a:pt x="250" y="70"/>
                  <a:pt x="250" y="70"/>
                  <a:pt x="250" y="69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9" y="66"/>
                  <a:pt x="261" y="67"/>
                  <a:pt x="261" y="70"/>
                </a:cubicBezTo>
                <a:cubicBezTo>
                  <a:pt x="261" y="104"/>
                  <a:pt x="261" y="104"/>
                  <a:pt x="261" y="104"/>
                </a:cubicBezTo>
                <a:cubicBezTo>
                  <a:pt x="261" y="107"/>
                  <a:pt x="259" y="110"/>
                  <a:pt x="257" y="111"/>
                </a:cubicBezTo>
                <a:cubicBezTo>
                  <a:pt x="250" y="113"/>
                  <a:pt x="250" y="113"/>
                  <a:pt x="250" y="113"/>
                </a:cubicBezTo>
                <a:cubicBezTo>
                  <a:pt x="250" y="114"/>
                  <a:pt x="250" y="114"/>
                  <a:pt x="249" y="114"/>
                </a:cubicBezTo>
                <a:close/>
                <a:moveTo>
                  <a:pt x="249" y="70"/>
                </a:moveTo>
                <a:cubicBezTo>
                  <a:pt x="249" y="114"/>
                  <a:pt x="249" y="114"/>
                  <a:pt x="249" y="114"/>
                </a:cubicBezTo>
                <a:cubicBezTo>
                  <a:pt x="248" y="114"/>
                  <a:pt x="246" y="112"/>
                  <a:pt x="246" y="110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6" y="74"/>
                  <a:pt x="248" y="71"/>
                  <a:pt x="249" y="70"/>
                </a:cubicBezTo>
                <a:close/>
                <a:moveTo>
                  <a:pt x="249" y="154"/>
                </a:moveTo>
                <a:cubicBezTo>
                  <a:pt x="246" y="150"/>
                  <a:pt x="241" y="146"/>
                  <a:pt x="235" y="146"/>
                </a:cubicBezTo>
                <a:cubicBezTo>
                  <a:pt x="235" y="50"/>
                  <a:pt x="235" y="50"/>
                  <a:pt x="235" y="50"/>
                </a:cubicBezTo>
                <a:cubicBezTo>
                  <a:pt x="209" y="50"/>
                  <a:pt x="209" y="50"/>
                  <a:pt x="209" y="50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19" y="162"/>
                  <a:pt x="227" y="170"/>
                  <a:pt x="227" y="180"/>
                </a:cubicBezTo>
                <a:cubicBezTo>
                  <a:pt x="227" y="189"/>
                  <a:pt x="219" y="197"/>
                  <a:pt x="209" y="197"/>
                </a:cubicBezTo>
                <a:cubicBezTo>
                  <a:pt x="209" y="220"/>
                  <a:pt x="209" y="220"/>
                  <a:pt x="209" y="220"/>
                </a:cubicBezTo>
                <a:cubicBezTo>
                  <a:pt x="249" y="220"/>
                  <a:pt x="249" y="220"/>
                  <a:pt x="249" y="220"/>
                </a:cubicBezTo>
                <a:cubicBezTo>
                  <a:pt x="249" y="154"/>
                  <a:pt x="249" y="154"/>
                  <a:pt x="249" y="154"/>
                </a:cubicBezTo>
                <a:close/>
                <a:moveTo>
                  <a:pt x="209" y="262"/>
                </a:moveTo>
                <a:cubicBezTo>
                  <a:pt x="209" y="232"/>
                  <a:pt x="209" y="232"/>
                  <a:pt x="209" y="232"/>
                </a:cubicBezTo>
                <a:cubicBezTo>
                  <a:pt x="226" y="232"/>
                  <a:pt x="226" y="232"/>
                  <a:pt x="226" y="232"/>
                </a:cubicBezTo>
                <a:cubicBezTo>
                  <a:pt x="226" y="249"/>
                  <a:pt x="226" y="249"/>
                  <a:pt x="226" y="249"/>
                </a:cubicBezTo>
                <a:cubicBezTo>
                  <a:pt x="226" y="257"/>
                  <a:pt x="220" y="262"/>
                  <a:pt x="213" y="262"/>
                </a:cubicBezTo>
                <a:cubicBezTo>
                  <a:pt x="209" y="262"/>
                  <a:pt x="209" y="262"/>
                  <a:pt x="209" y="262"/>
                </a:cubicBezTo>
                <a:close/>
                <a:moveTo>
                  <a:pt x="209" y="44"/>
                </a:moveTo>
                <a:cubicBezTo>
                  <a:pt x="209" y="15"/>
                  <a:pt x="209" y="15"/>
                  <a:pt x="209" y="15"/>
                </a:cubicBezTo>
                <a:cubicBezTo>
                  <a:pt x="225" y="23"/>
                  <a:pt x="235" y="33"/>
                  <a:pt x="235" y="44"/>
                </a:cubicBezTo>
                <a:lnTo>
                  <a:pt x="209" y="44"/>
                </a:lnTo>
                <a:close/>
                <a:moveTo>
                  <a:pt x="209" y="15"/>
                </a:moveTo>
                <a:cubicBezTo>
                  <a:pt x="209" y="44"/>
                  <a:pt x="209" y="44"/>
                  <a:pt x="209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9" y="37"/>
                  <a:pt x="203" y="33"/>
                  <a:pt x="203" y="28"/>
                </a:cubicBezTo>
                <a:cubicBezTo>
                  <a:pt x="203" y="24"/>
                  <a:pt x="199" y="20"/>
                  <a:pt x="195" y="20"/>
                </a:cubicBezTo>
                <a:cubicBezTo>
                  <a:pt x="195" y="20"/>
                  <a:pt x="195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200" y="11"/>
                  <a:pt x="205" y="13"/>
                  <a:pt x="209" y="15"/>
                </a:cubicBezTo>
                <a:close/>
                <a:moveTo>
                  <a:pt x="209" y="50"/>
                </a:moveTo>
                <a:cubicBezTo>
                  <a:pt x="209" y="162"/>
                  <a:pt x="209" y="162"/>
                  <a:pt x="209" y="162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03" y="162"/>
                  <a:pt x="198" y="166"/>
                  <a:pt x="195" y="171"/>
                </a:cubicBezTo>
                <a:cubicBezTo>
                  <a:pt x="195" y="120"/>
                  <a:pt x="195" y="120"/>
                  <a:pt x="195" y="120"/>
                </a:cubicBezTo>
                <a:cubicBezTo>
                  <a:pt x="201" y="120"/>
                  <a:pt x="201" y="120"/>
                  <a:pt x="201" y="120"/>
                </a:cubicBezTo>
                <a:cubicBezTo>
                  <a:pt x="201" y="70"/>
                  <a:pt x="201" y="70"/>
                  <a:pt x="201" y="70"/>
                </a:cubicBezTo>
                <a:cubicBezTo>
                  <a:pt x="195" y="70"/>
                  <a:pt x="195" y="70"/>
                  <a:pt x="195" y="70"/>
                </a:cubicBezTo>
                <a:cubicBezTo>
                  <a:pt x="195" y="50"/>
                  <a:pt x="195" y="50"/>
                  <a:pt x="195" y="50"/>
                </a:cubicBezTo>
                <a:cubicBezTo>
                  <a:pt x="209" y="50"/>
                  <a:pt x="209" y="50"/>
                  <a:pt x="209" y="50"/>
                </a:cubicBezTo>
                <a:close/>
                <a:moveTo>
                  <a:pt x="209" y="197"/>
                </a:moveTo>
                <a:cubicBezTo>
                  <a:pt x="209" y="220"/>
                  <a:pt x="209" y="220"/>
                  <a:pt x="209" y="220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95" y="188"/>
                  <a:pt x="195" y="188"/>
                  <a:pt x="195" y="188"/>
                </a:cubicBezTo>
                <a:cubicBezTo>
                  <a:pt x="198" y="193"/>
                  <a:pt x="203" y="197"/>
                  <a:pt x="209" y="197"/>
                </a:cubicBezTo>
                <a:cubicBezTo>
                  <a:pt x="209" y="197"/>
                  <a:pt x="209" y="197"/>
                  <a:pt x="209" y="197"/>
                </a:cubicBezTo>
                <a:close/>
                <a:moveTo>
                  <a:pt x="209" y="232"/>
                </a:moveTo>
                <a:cubicBezTo>
                  <a:pt x="209" y="262"/>
                  <a:pt x="209" y="262"/>
                  <a:pt x="209" y="262"/>
                </a:cubicBezTo>
                <a:cubicBezTo>
                  <a:pt x="206" y="262"/>
                  <a:pt x="206" y="262"/>
                  <a:pt x="206" y="262"/>
                </a:cubicBezTo>
                <a:cubicBezTo>
                  <a:pt x="201" y="262"/>
                  <a:pt x="197" y="260"/>
                  <a:pt x="195" y="257"/>
                </a:cubicBezTo>
                <a:cubicBezTo>
                  <a:pt x="195" y="232"/>
                  <a:pt x="195" y="232"/>
                  <a:pt x="195" y="232"/>
                </a:cubicBezTo>
                <a:lnTo>
                  <a:pt x="209" y="232"/>
                </a:lnTo>
                <a:close/>
                <a:moveTo>
                  <a:pt x="171" y="20"/>
                </a:moveTo>
                <a:cubicBezTo>
                  <a:pt x="175" y="20"/>
                  <a:pt x="179" y="24"/>
                  <a:pt x="179" y="28"/>
                </a:cubicBezTo>
                <a:cubicBezTo>
                  <a:pt x="179" y="33"/>
                  <a:pt x="175" y="37"/>
                  <a:pt x="171" y="37"/>
                </a:cubicBezTo>
                <a:cubicBezTo>
                  <a:pt x="170" y="37"/>
                  <a:pt x="169" y="37"/>
                  <a:pt x="168" y="36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0" y="37"/>
                  <a:pt x="186" y="33"/>
                  <a:pt x="186" y="28"/>
                </a:cubicBezTo>
                <a:cubicBezTo>
                  <a:pt x="186" y="24"/>
                  <a:pt x="190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187" y="6"/>
                  <a:pt x="178" y="4"/>
                  <a:pt x="168" y="3"/>
                </a:cubicBezTo>
                <a:cubicBezTo>
                  <a:pt x="168" y="21"/>
                  <a:pt x="168" y="21"/>
                  <a:pt x="168" y="21"/>
                </a:cubicBezTo>
                <a:cubicBezTo>
                  <a:pt x="169" y="20"/>
                  <a:pt x="170" y="20"/>
                  <a:pt x="171" y="20"/>
                </a:cubicBezTo>
                <a:close/>
                <a:moveTo>
                  <a:pt x="195" y="50"/>
                </a:moveTo>
                <a:cubicBezTo>
                  <a:pt x="195" y="70"/>
                  <a:pt x="195" y="70"/>
                  <a:pt x="195" y="70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95" y="50"/>
                  <a:pt x="195" y="50"/>
                  <a:pt x="195" y="50"/>
                </a:cubicBezTo>
                <a:close/>
                <a:moveTo>
                  <a:pt x="195" y="120"/>
                </a:moveTo>
                <a:cubicBezTo>
                  <a:pt x="195" y="171"/>
                  <a:pt x="195" y="171"/>
                  <a:pt x="195" y="171"/>
                </a:cubicBezTo>
                <a:cubicBezTo>
                  <a:pt x="193" y="173"/>
                  <a:pt x="192" y="176"/>
                  <a:pt x="192" y="180"/>
                </a:cubicBezTo>
                <a:cubicBezTo>
                  <a:pt x="192" y="183"/>
                  <a:pt x="193" y="186"/>
                  <a:pt x="195" y="188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95" y="120"/>
                  <a:pt x="195" y="120"/>
                  <a:pt x="195" y="120"/>
                </a:cubicBezTo>
                <a:close/>
                <a:moveTo>
                  <a:pt x="195" y="232"/>
                </a:moveTo>
                <a:cubicBezTo>
                  <a:pt x="195" y="257"/>
                  <a:pt x="195" y="257"/>
                  <a:pt x="195" y="257"/>
                </a:cubicBezTo>
                <a:cubicBezTo>
                  <a:pt x="193" y="254"/>
                  <a:pt x="192" y="252"/>
                  <a:pt x="192" y="249"/>
                </a:cubicBezTo>
                <a:cubicBezTo>
                  <a:pt x="192" y="232"/>
                  <a:pt x="192" y="232"/>
                  <a:pt x="192" y="232"/>
                </a:cubicBezTo>
                <a:lnTo>
                  <a:pt x="195" y="232"/>
                </a:lnTo>
                <a:close/>
                <a:moveTo>
                  <a:pt x="168" y="36"/>
                </a:moveTo>
                <a:cubicBezTo>
                  <a:pt x="165" y="35"/>
                  <a:pt x="162" y="32"/>
                  <a:pt x="162" y="28"/>
                </a:cubicBezTo>
                <a:cubicBezTo>
                  <a:pt x="162" y="25"/>
                  <a:pt x="165" y="22"/>
                  <a:pt x="168" y="21"/>
                </a:cubicBezTo>
                <a:cubicBezTo>
                  <a:pt x="168" y="3"/>
                  <a:pt x="168" y="3"/>
                  <a:pt x="168" y="3"/>
                </a:cubicBezTo>
                <a:cubicBezTo>
                  <a:pt x="157" y="1"/>
                  <a:pt x="144" y="0"/>
                  <a:pt x="13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36"/>
                  <a:pt x="168" y="36"/>
                  <a:pt x="168" y="36"/>
                </a:cubicBezTo>
                <a:close/>
                <a:moveTo>
                  <a:pt x="168" y="50"/>
                </a:moveTo>
                <a:cubicBezTo>
                  <a:pt x="168" y="70"/>
                  <a:pt x="168" y="70"/>
                  <a:pt x="168" y="70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120"/>
                  <a:pt x="135" y="120"/>
                  <a:pt x="135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30" y="220"/>
                  <a:pt x="130" y="220"/>
                  <a:pt x="130" y="220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67" y="198"/>
                  <a:pt x="167" y="198"/>
                  <a:pt x="167" y="198"/>
                </a:cubicBezTo>
                <a:cubicBezTo>
                  <a:pt x="167" y="187"/>
                  <a:pt x="167" y="187"/>
                  <a:pt x="167" y="187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67" y="179"/>
                  <a:pt x="167" y="179"/>
                  <a:pt x="167" y="179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59"/>
                  <a:pt x="130" y="159"/>
                  <a:pt x="130" y="159"/>
                </a:cubicBezTo>
                <a:cubicBezTo>
                  <a:pt x="167" y="159"/>
                  <a:pt x="167" y="159"/>
                  <a:pt x="167" y="159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30" y="50"/>
                  <a:pt x="130" y="50"/>
                  <a:pt x="130" y="50"/>
                </a:cubicBezTo>
                <a:lnTo>
                  <a:pt x="168" y="50"/>
                </a:lnTo>
                <a:close/>
                <a:moveTo>
                  <a:pt x="130" y="0"/>
                </a:moveTo>
                <a:cubicBezTo>
                  <a:pt x="130" y="44"/>
                  <a:pt x="130" y="44"/>
                  <a:pt x="130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36"/>
                  <a:pt x="93" y="36"/>
                  <a:pt x="93" y="36"/>
                </a:cubicBezTo>
                <a:cubicBezTo>
                  <a:pt x="96" y="35"/>
                  <a:pt x="99" y="32"/>
                  <a:pt x="99" y="28"/>
                </a:cubicBezTo>
                <a:cubicBezTo>
                  <a:pt x="99" y="25"/>
                  <a:pt x="96" y="22"/>
                  <a:pt x="93" y="21"/>
                </a:cubicBezTo>
                <a:cubicBezTo>
                  <a:pt x="93" y="3"/>
                  <a:pt x="93" y="3"/>
                  <a:pt x="93" y="3"/>
                </a:cubicBezTo>
                <a:cubicBezTo>
                  <a:pt x="104" y="1"/>
                  <a:pt x="117" y="0"/>
                  <a:pt x="130" y="0"/>
                </a:cubicBezTo>
                <a:close/>
                <a:moveTo>
                  <a:pt x="130" y="50"/>
                </a:moveTo>
                <a:cubicBezTo>
                  <a:pt x="130" y="147"/>
                  <a:pt x="130" y="147"/>
                  <a:pt x="130" y="147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50"/>
                  <a:pt x="93" y="50"/>
                  <a:pt x="93" y="50"/>
                </a:cubicBezTo>
                <a:cubicBezTo>
                  <a:pt x="130" y="50"/>
                  <a:pt x="130" y="50"/>
                  <a:pt x="130" y="50"/>
                </a:cubicBezTo>
                <a:close/>
                <a:moveTo>
                  <a:pt x="130" y="159"/>
                </a:moveTo>
                <a:cubicBezTo>
                  <a:pt x="130" y="167"/>
                  <a:pt x="130" y="167"/>
                  <a:pt x="130" y="167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130" y="159"/>
                  <a:pt x="130" y="159"/>
                  <a:pt x="130" y="159"/>
                </a:cubicBezTo>
                <a:close/>
                <a:moveTo>
                  <a:pt x="130" y="179"/>
                </a:moveTo>
                <a:cubicBezTo>
                  <a:pt x="130" y="187"/>
                  <a:pt x="130" y="187"/>
                  <a:pt x="130" y="187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130" y="179"/>
                  <a:pt x="130" y="179"/>
                  <a:pt x="130" y="179"/>
                </a:cubicBezTo>
                <a:close/>
                <a:moveTo>
                  <a:pt x="130" y="198"/>
                </a:moveTo>
                <a:cubicBezTo>
                  <a:pt x="130" y="220"/>
                  <a:pt x="130" y="220"/>
                  <a:pt x="130" y="220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93" y="198"/>
                  <a:pt x="93" y="198"/>
                  <a:pt x="93" y="198"/>
                </a:cubicBezTo>
                <a:lnTo>
                  <a:pt x="130" y="198"/>
                </a:lnTo>
                <a:close/>
                <a:moveTo>
                  <a:pt x="93" y="3"/>
                </a:moveTo>
                <a:cubicBezTo>
                  <a:pt x="93" y="21"/>
                  <a:pt x="93" y="21"/>
                  <a:pt x="93" y="21"/>
                </a:cubicBezTo>
                <a:cubicBezTo>
                  <a:pt x="92" y="20"/>
                  <a:pt x="92" y="20"/>
                  <a:pt x="91" y="20"/>
                </a:cubicBezTo>
                <a:cubicBezTo>
                  <a:pt x="86" y="20"/>
                  <a:pt x="83" y="24"/>
                  <a:pt x="83" y="28"/>
                </a:cubicBezTo>
                <a:cubicBezTo>
                  <a:pt x="83" y="33"/>
                  <a:pt x="86" y="37"/>
                  <a:pt x="91" y="37"/>
                </a:cubicBezTo>
                <a:cubicBezTo>
                  <a:pt x="92" y="37"/>
                  <a:pt x="92" y="37"/>
                  <a:pt x="93" y="36"/>
                </a:cubicBezTo>
                <a:cubicBezTo>
                  <a:pt x="93" y="44"/>
                  <a:pt x="93" y="44"/>
                  <a:pt x="93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37"/>
                  <a:pt x="67" y="37"/>
                  <a:pt x="67" y="37"/>
                </a:cubicBezTo>
                <a:cubicBezTo>
                  <a:pt x="71" y="37"/>
                  <a:pt x="75" y="33"/>
                  <a:pt x="75" y="28"/>
                </a:cubicBezTo>
                <a:cubicBezTo>
                  <a:pt x="75" y="24"/>
                  <a:pt x="71" y="20"/>
                  <a:pt x="67" y="20"/>
                </a:cubicBezTo>
                <a:cubicBezTo>
                  <a:pt x="67" y="9"/>
                  <a:pt x="67" y="9"/>
                  <a:pt x="67" y="9"/>
                </a:cubicBezTo>
                <a:cubicBezTo>
                  <a:pt x="75" y="6"/>
                  <a:pt x="84" y="4"/>
                  <a:pt x="93" y="3"/>
                </a:cubicBezTo>
                <a:close/>
                <a:moveTo>
                  <a:pt x="93" y="50"/>
                </a:moveTo>
                <a:cubicBezTo>
                  <a:pt x="93" y="70"/>
                  <a:pt x="93" y="70"/>
                  <a:pt x="93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50"/>
                  <a:pt x="67" y="50"/>
                  <a:pt x="67" y="50"/>
                </a:cubicBezTo>
                <a:cubicBezTo>
                  <a:pt x="93" y="50"/>
                  <a:pt x="93" y="50"/>
                  <a:pt x="93" y="50"/>
                </a:cubicBezTo>
                <a:close/>
                <a:moveTo>
                  <a:pt x="93" y="120"/>
                </a:moveTo>
                <a:cubicBezTo>
                  <a:pt x="93" y="147"/>
                  <a:pt x="93" y="147"/>
                  <a:pt x="93" y="147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79"/>
                  <a:pt x="92" y="179"/>
                  <a:pt x="92" y="179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92" y="198"/>
                  <a:pt x="92" y="198"/>
                  <a:pt x="92" y="198"/>
                </a:cubicBezTo>
                <a:cubicBezTo>
                  <a:pt x="93" y="198"/>
                  <a:pt x="93" y="198"/>
                  <a:pt x="93" y="198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67" y="220"/>
                  <a:pt x="67" y="220"/>
                  <a:pt x="67" y="220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8" y="186"/>
                  <a:pt x="69" y="183"/>
                  <a:pt x="69" y="180"/>
                </a:cubicBezTo>
                <a:cubicBezTo>
                  <a:pt x="69" y="176"/>
                  <a:pt x="68" y="173"/>
                  <a:pt x="67" y="171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93" y="120"/>
                  <a:pt x="93" y="120"/>
                  <a:pt x="93" y="120"/>
                </a:cubicBezTo>
                <a:close/>
                <a:moveTo>
                  <a:pt x="67" y="257"/>
                </a:moveTo>
                <a:cubicBezTo>
                  <a:pt x="67" y="232"/>
                  <a:pt x="67" y="232"/>
                  <a:pt x="67" y="232"/>
                </a:cubicBezTo>
                <a:cubicBezTo>
                  <a:pt x="69" y="232"/>
                  <a:pt x="69" y="232"/>
                  <a:pt x="69" y="232"/>
                </a:cubicBezTo>
                <a:cubicBezTo>
                  <a:pt x="69" y="249"/>
                  <a:pt x="69" y="249"/>
                  <a:pt x="69" y="249"/>
                </a:cubicBezTo>
                <a:cubicBezTo>
                  <a:pt x="69" y="252"/>
                  <a:pt x="68" y="254"/>
                  <a:pt x="67" y="257"/>
                </a:cubicBezTo>
                <a:close/>
                <a:moveTo>
                  <a:pt x="67" y="9"/>
                </a:moveTo>
                <a:cubicBezTo>
                  <a:pt x="67" y="20"/>
                  <a:pt x="67" y="20"/>
                  <a:pt x="67" y="20"/>
                </a:cubicBezTo>
                <a:cubicBezTo>
                  <a:pt x="62" y="20"/>
                  <a:pt x="58" y="24"/>
                  <a:pt x="58" y="28"/>
                </a:cubicBezTo>
                <a:cubicBezTo>
                  <a:pt x="58" y="33"/>
                  <a:pt x="62" y="37"/>
                  <a:pt x="67" y="37"/>
                </a:cubicBezTo>
                <a:cubicBezTo>
                  <a:pt x="67" y="44"/>
                  <a:pt x="67" y="44"/>
                  <a:pt x="67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15"/>
                  <a:pt x="52" y="15"/>
                  <a:pt x="52" y="15"/>
                </a:cubicBezTo>
                <a:cubicBezTo>
                  <a:pt x="56" y="13"/>
                  <a:pt x="61" y="11"/>
                  <a:pt x="67" y="9"/>
                </a:cubicBezTo>
                <a:close/>
                <a:moveTo>
                  <a:pt x="67" y="50"/>
                </a:moveTo>
                <a:cubicBezTo>
                  <a:pt x="67" y="70"/>
                  <a:pt x="67" y="70"/>
                  <a:pt x="67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7" y="171"/>
                  <a:pt x="67" y="171"/>
                  <a:pt x="67" y="171"/>
                </a:cubicBezTo>
                <a:cubicBezTo>
                  <a:pt x="64" y="166"/>
                  <a:pt x="58" y="162"/>
                  <a:pt x="52" y="162"/>
                </a:cubicBezTo>
                <a:cubicBezTo>
                  <a:pt x="52" y="50"/>
                  <a:pt x="52" y="50"/>
                  <a:pt x="52" y="50"/>
                </a:cubicBezTo>
                <a:cubicBezTo>
                  <a:pt x="67" y="50"/>
                  <a:pt x="67" y="50"/>
                  <a:pt x="67" y="50"/>
                </a:cubicBezTo>
                <a:close/>
                <a:moveTo>
                  <a:pt x="67" y="188"/>
                </a:moveTo>
                <a:cubicBezTo>
                  <a:pt x="67" y="220"/>
                  <a:pt x="67" y="220"/>
                  <a:pt x="67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2" y="197"/>
                  <a:pt x="52" y="197"/>
                  <a:pt x="52" y="197"/>
                </a:cubicBezTo>
                <a:cubicBezTo>
                  <a:pt x="58" y="197"/>
                  <a:pt x="64" y="193"/>
                  <a:pt x="67" y="188"/>
                </a:cubicBezTo>
                <a:close/>
                <a:moveTo>
                  <a:pt x="67" y="232"/>
                </a:moveTo>
                <a:cubicBezTo>
                  <a:pt x="67" y="257"/>
                  <a:pt x="67" y="257"/>
                  <a:pt x="67" y="257"/>
                </a:cubicBezTo>
                <a:cubicBezTo>
                  <a:pt x="64" y="260"/>
                  <a:pt x="60" y="262"/>
                  <a:pt x="56" y="262"/>
                </a:cubicBezTo>
                <a:cubicBezTo>
                  <a:pt x="52" y="262"/>
                  <a:pt x="52" y="262"/>
                  <a:pt x="52" y="262"/>
                </a:cubicBezTo>
                <a:cubicBezTo>
                  <a:pt x="52" y="232"/>
                  <a:pt x="52" y="232"/>
                  <a:pt x="52" y="232"/>
                </a:cubicBezTo>
                <a:lnTo>
                  <a:pt x="67" y="232"/>
                </a:lnTo>
                <a:close/>
                <a:moveTo>
                  <a:pt x="52" y="15"/>
                </a:moveTo>
                <a:cubicBezTo>
                  <a:pt x="52" y="44"/>
                  <a:pt x="52" y="44"/>
                  <a:pt x="52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33"/>
                  <a:pt x="36" y="23"/>
                  <a:pt x="52" y="15"/>
                </a:cubicBezTo>
                <a:close/>
                <a:moveTo>
                  <a:pt x="52" y="50"/>
                </a:moveTo>
                <a:cubicBezTo>
                  <a:pt x="52" y="162"/>
                  <a:pt x="52" y="162"/>
                  <a:pt x="52" y="162"/>
                </a:cubicBezTo>
                <a:cubicBezTo>
                  <a:pt x="42" y="162"/>
                  <a:pt x="35" y="170"/>
                  <a:pt x="35" y="180"/>
                </a:cubicBezTo>
                <a:cubicBezTo>
                  <a:pt x="35" y="189"/>
                  <a:pt x="42" y="197"/>
                  <a:pt x="52" y="197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12" y="220"/>
                  <a:pt x="12" y="220"/>
                  <a:pt x="12" y="220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15" y="150"/>
                  <a:pt x="21" y="146"/>
                  <a:pt x="27" y="146"/>
                </a:cubicBezTo>
                <a:cubicBezTo>
                  <a:pt x="27" y="50"/>
                  <a:pt x="27" y="50"/>
                  <a:pt x="27" y="50"/>
                </a:cubicBezTo>
                <a:cubicBezTo>
                  <a:pt x="52" y="50"/>
                  <a:pt x="52" y="50"/>
                  <a:pt x="52" y="50"/>
                </a:cubicBezTo>
                <a:close/>
                <a:moveTo>
                  <a:pt x="52" y="232"/>
                </a:moveTo>
                <a:cubicBezTo>
                  <a:pt x="52" y="262"/>
                  <a:pt x="52" y="262"/>
                  <a:pt x="52" y="262"/>
                </a:cubicBezTo>
                <a:cubicBezTo>
                  <a:pt x="48" y="262"/>
                  <a:pt x="48" y="262"/>
                  <a:pt x="48" y="262"/>
                </a:cubicBezTo>
                <a:cubicBezTo>
                  <a:pt x="41" y="262"/>
                  <a:pt x="35" y="257"/>
                  <a:pt x="35" y="249"/>
                </a:cubicBezTo>
                <a:cubicBezTo>
                  <a:pt x="35" y="232"/>
                  <a:pt x="35" y="232"/>
                  <a:pt x="35" y="232"/>
                </a:cubicBezTo>
                <a:cubicBezTo>
                  <a:pt x="52" y="232"/>
                  <a:pt x="52" y="232"/>
                  <a:pt x="52" y="232"/>
                </a:cubicBezTo>
                <a:close/>
                <a:moveTo>
                  <a:pt x="12" y="114"/>
                </a:moveTo>
                <a:cubicBezTo>
                  <a:pt x="14" y="114"/>
                  <a:pt x="15" y="112"/>
                  <a:pt x="15" y="110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4"/>
                  <a:pt x="14" y="71"/>
                  <a:pt x="12" y="70"/>
                </a:cubicBezTo>
                <a:lnTo>
                  <a:pt x="12" y="114"/>
                </a:lnTo>
                <a:close/>
                <a:moveTo>
                  <a:pt x="12" y="70"/>
                </a:move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1" y="114"/>
                  <a:pt x="11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2" y="110"/>
                  <a:pt x="0" y="107"/>
                  <a:pt x="0" y="10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2" y="66"/>
                  <a:pt x="4" y="67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70"/>
                  <a:pt x="12" y="70"/>
                  <a:pt x="12" y="70"/>
                </a:cubicBezTo>
                <a:close/>
                <a:moveTo>
                  <a:pt x="12" y="154"/>
                </a:moveTo>
                <a:cubicBezTo>
                  <a:pt x="12" y="220"/>
                  <a:pt x="12" y="220"/>
                  <a:pt x="12" y="220"/>
                </a:cubicBezTo>
                <a:cubicBezTo>
                  <a:pt x="9" y="220"/>
                  <a:pt x="9" y="220"/>
                  <a:pt x="9" y="220"/>
                </a:cubicBezTo>
                <a:cubicBezTo>
                  <a:pt x="9" y="164"/>
                  <a:pt x="9" y="164"/>
                  <a:pt x="9" y="164"/>
                </a:cubicBezTo>
                <a:cubicBezTo>
                  <a:pt x="9" y="160"/>
                  <a:pt x="10" y="157"/>
                  <a:pt x="12" y="154"/>
                </a:cubicBezTo>
                <a:close/>
              </a:path>
            </a:pathLst>
          </a:custGeom>
          <a:solidFill>
            <a:srgbClr val="358F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1" name="Freeform 76"/>
          <p:cNvSpPr>
            <a:spLocks noEditPoints="1"/>
          </p:cNvSpPr>
          <p:nvPr/>
        </p:nvSpPr>
        <p:spPr bwMode="auto">
          <a:xfrm>
            <a:off x="5391761" y="3605019"/>
            <a:ext cx="642938" cy="487363"/>
          </a:xfrm>
          <a:custGeom>
            <a:avLst/>
            <a:gdLst>
              <a:gd name="T0" fmla="*/ 271 w 295"/>
              <a:gd name="T1" fmla="*/ 0 h 224"/>
              <a:gd name="T2" fmla="*/ 277 w 295"/>
              <a:gd name="T3" fmla="*/ 35 h 224"/>
              <a:gd name="T4" fmla="*/ 224 w 295"/>
              <a:gd name="T5" fmla="*/ 224 h 224"/>
              <a:gd name="T6" fmla="*/ 248 w 295"/>
              <a:gd name="T7" fmla="*/ 188 h 224"/>
              <a:gd name="T8" fmla="*/ 249 w 295"/>
              <a:gd name="T9" fmla="*/ 29 h 224"/>
              <a:gd name="T10" fmla="*/ 224 w 295"/>
              <a:gd name="T11" fmla="*/ 194 h 224"/>
              <a:gd name="T12" fmla="*/ 224 w 295"/>
              <a:gd name="T13" fmla="*/ 16 h 224"/>
              <a:gd name="T14" fmla="*/ 224 w 295"/>
              <a:gd name="T15" fmla="*/ 208 h 224"/>
              <a:gd name="T16" fmla="*/ 224 w 295"/>
              <a:gd name="T17" fmla="*/ 179 h 224"/>
              <a:gd name="T18" fmla="*/ 224 w 295"/>
              <a:gd name="T19" fmla="*/ 194 h 224"/>
              <a:gd name="T20" fmla="*/ 201 w 295"/>
              <a:gd name="T21" fmla="*/ 128 h 224"/>
              <a:gd name="T22" fmla="*/ 203 w 295"/>
              <a:gd name="T23" fmla="*/ 98 h 224"/>
              <a:gd name="T24" fmla="*/ 195 w 295"/>
              <a:gd name="T25" fmla="*/ 67 h 224"/>
              <a:gd name="T26" fmla="*/ 187 w 295"/>
              <a:gd name="T27" fmla="*/ 128 h 224"/>
              <a:gd name="T28" fmla="*/ 187 w 295"/>
              <a:gd name="T29" fmla="*/ 100 h 224"/>
              <a:gd name="T30" fmla="*/ 190 w 295"/>
              <a:gd name="T31" fmla="*/ 75 h 224"/>
              <a:gd name="T32" fmla="*/ 187 w 295"/>
              <a:gd name="T33" fmla="*/ 0 h 224"/>
              <a:gd name="T34" fmla="*/ 187 w 295"/>
              <a:gd name="T35" fmla="*/ 0 h 224"/>
              <a:gd name="T36" fmla="*/ 147 w 295"/>
              <a:gd name="T37" fmla="*/ 208 h 224"/>
              <a:gd name="T38" fmla="*/ 182 w 295"/>
              <a:gd name="T39" fmla="*/ 67 h 224"/>
              <a:gd name="T40" fmla="*/ 168 w 295"/>
              <a:gd name="T41" fmla="*/ 109 h 224"/>
              <a:gd name="T42" fmla="*/ 187 w 295"/>
              <a:gd name="T43" fmla="*/ 194 h 224"/>
              <a:gd name="T44" fmla="*/ 148 w 295"/>
              <a:gd name="T45" fmla="*/ 125 h 224"/>
              <a:gd name="T46" fmla="*/ 147 w 295"/>
              <a:gd name="T47" fmla="*/ 106 h 224"/>
              <a:gd name="T48" fmla="*/ 184 w 295"/>
              <a:gd name="T49" fmla="*/ 70 h 224"/>
              <a:gd name="T50" fmla="*/ 187 w 295"/>
              <a:gd name="T51" fmla="*/ 91 h 224"/>
              <a:gd name="T52" fmla="*/ 179 w 295"/>
              <a:gd name="T53" fmla="*/ 116 h 224"/>
              <a:gd name="T54" fmla="*/ 187 w 295"/>
              <a:gd name="T55" fmla="*/ 100 h 224"/>
              <a:gd name="T56" fmla="*/ 147 w 295"/>
              <a:gd name="T57" fmla="*/ 16 h 224"/>
              <a:gd name="T58" fmla="*/ 147 w 295"/>
              <a:gd name="T59" fmla="*/ 208 h 224"/>
              <a:gd name="T60" fmla="*/ 147 w 295"/>
              <a:gd name="T61" fmla="*/ 106 h 224"/>
              <a:gd name="T62" fmla="*/ 127 w 295"/>
              <a:gd name="T63" fmla="*/ 121 h 224"/>
              <a:gd name="T64" fmla="*/ 147 w 295"/>
              <a:gd name="T65" fmla="*/ 137 h 224"/>
              <a:gd name="T66" fmla="*/ 102 w 295"/>
              <a:gd name="T67" fmla="*/ 156 h 224"/>
              <a:gd name="T68" fmla="*/ 109 w 295"/>
              <a:gd name="T69" fmla="*/ 113 h 224"/>
              <a:gd name="T70" fmla="*/ 100 w 295"/>
              <a:gd name="T71" fmla="*/ 93 h 224"/>
              <a:gd name="T72" fmla="*/ 111 w 295"/>
              <a:gd name="T73" fmla="*/ 97 h 224"/>
              <a:gd name="T74" fmla="*/ 99 w 295"/>
              <a:gd name="T75" fmla="*/ 88 h 224"/>
              <a:gd name="T76" fmla="*/ 101 w 295"/>
              <a:gd name="T77" fmla="*/ 150 h 224"/>
              <a:gd name="T78" fmla="*/ 99 w 295"/>
              <a:gd name="T79" fmla="*/ 123 h 224"/>
              <a:gd name="T80" fmla="*/ 0 w 295"/>
              <a:gd name="T81" fmla="*/ 23 h 224"/>
              <a:gd name="T82" fmla="*/ 99 w 295"/>
              <a:gd name="T83" fmla="*/ 208 h 224"/>
              <a:gd name="T84" fmla="*/ 17 w 295"/>
              <a:gd name="T85" fmla="*/ 35 h 224"/>
              <a:gd name="T86" fmla="*/ 99 w 295"/>
              <a:gd name="T87" fmla="*/ 29 h 224"/>
              <a:gd name="T88" fmla="*/ 79 w 295"/>
              <a:gd name="T89" fmla="*/ 129 h 224"/>
              <a:gd name="T90" fmla="*/ 99 w 295"/>
              <a:gd name="T91" fmla="*/ 157 h 224"/>
              <a:gd name="T92" fmla="*/ 30 w 295"/>
              <a:gd name="T93" fmla="*/ 45 h 224"/>
              <a:gd name="T94" fmla="*/ 99 w 295"/>
              <a:gd name="T95" fmla="*/ 115 h 224"/>
              <a:gd name="T96" fmla="*/ 99 w 295"/>
              <a:gd name="T97" fmla="*/ 123 h 224"/>
              <a:gd name="T98" fmla="*/ 91 w 295"/>
              <a:gd name="T99" fmla="*/ 13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5" h="224">
                <a:moveTo>
                  <a:pt x="271" y="224"/>
                </a:moveTo>
                <a:cubicBezTo>
                  <a:pt x="284" y="224"/>
                  <a:pt x="295" y="213"/>
                  <a:pt x="295" y="200"/>
                </a:cubicBezTo>
                <a:cubicBezTo>
                  <a:pt x="295" y="23"/>
                  <a:pt x="295" y="23"/>
                  <a:pt x="295" y="23"/>
                </a:cubicBezTo>
                <a:cubicBezTo>
                  <a:pt x="295" y="10"/>
                  <a:pt x="284" y="0"/>
                  <a:pt x="271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58" y="16"/>
                  <a:pt x="258" y="16"/>
                  <a:pt x="258" y="16"/>
                </a:cubicBezTo>
                <a:cubicBezTo>
                  <a:pt x="268" y="16"/>
                  <a:pt x="277" y="24"/>
                  <a:pt x="277" y="35"/>
                </a:cubicBezTo>
                <a:cubicBezTo>
                  <a:pt x="277" y="189"/>
                  <a:pt x="277" y="189"/>
                  <a:pt x="277" y="189"/>
                </a:cubicBezTo>
                <a:cubicBezTo>
                  <a:pt x="277" y="199"/>
                  <a:pt x="268" y="208"/>
                  <a:pt x="258" y="208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224" y="224"/>
                  <a:pt x="224" y="224"/>
                  <a:pt x="224" y="224"/>
                </a:cubicBezTo>
                <a:cubicBezTo>
                  <a:pt x="271" y="224"/>
                  <a:pt x="271" y="224"/>
                  <a:pt x="271" y="224"/>
                </a:cubicBezTo>
                <a:close/>
                <a:moveTo>
                  <a:pt x="224" y="194"/>
                </a:moveTo>
                <a:cubicBezTo>
                  <a:pt x="224" y="188"/>
                  <a:pt x="224" y="188"/>
                  <a:pt x="224" y="18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24" y="179"/>
                  <a:pt x="224" y="179"/>
                  <a:pt x="224" y="179"/>
                </a:cubicBezTo>
                <a:cubicBezTo>
                  <a:pt x="224" y="29"/>
                  <a:pt x="224" y="29"/>
                  <a:pt x="224" y="29"/>
                </a:cubicBezTo>
                <a:cubicBezTo>
                  <a:pt x="249" y="29"/>
                  <a:pt x="249" y="29"/>
                  <a:pt x="249" y="29"/>
                </a:cubicBezTo>
                <a:cubicBezTo>
                  <a:pt x="257" y="29"/>
                  <a:pt x="264" y="36"/>
                  <a:pt x="264" y="45"/>
                </a:cubicBezTo>
                <a:cubicBezTo>
                  <a:pt x="264" y="179"/>
                  <a:pt x="264" y="179"/>
                  <a:pt x="264" y="179"/>
                </a:cubicBezTo>
                <a:cubicBezTo>
                  <a:pt x="264" y="187"/>
                  <a:pt x="257" y="194"/>
                  <a:pt x="249" y="194"/>
                </a:cubicBezTo>
                <a:lnTo>
                  <a:pt x="224" y="194"/>
                </a:lnTo>
                <a:close/>
                <a:moveTo>
                  <a:pt x="224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24" y="0"/>
                  <a:pt x="224" y="0"/>
                  <a:pt x="224" y="0"/>
                </a:cubicBezTo>
                <a:close/>
                <a:moveTo>
                  <a:pt x="187" y="224"/>
                </a:moveTo>
                <a:cubicBezTo>
                  <a:pt x="224" y="224"/>
                  <a:pt x="224" y="224"/>
                  <a:pt x="224" y="224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87" y="224"/>
                  <a:pt x="187" y="224"/>
                  <a:pt x="187" y="224"/>
                </a:cubicBezTo>
                <a:close/>
                <a:moveTo>
                  <a:pt x="224" y="29"/>
                </a:moveTo>
                <a:cubicBezTo>
                  <a:pt x="224" y="179"/>
                  <a:pt x="224" y="179"/>
                  <a:pt x="224" y="179"/>
                </a:cubicBezTo>
                <a:cubicBezTo>
                  <a:pt x="200" y="179"/>
                  <a:pt x="200" y="179"/>
                  <a:pt x="200" y="179"/>
                </a:cubicBezTo>
                <a:cubicBezTo>
                  <a:pt x="200" y="188"/>
                  <a:pt x="200" y="188"/>
                  <a:pt x="200" y="188"/>
                </a:cubicBezTo>
                <a:cubicBezTo>
                  <a:pt x="224" y="188"/>
                  <a:pt x="224" y="188"/>
                  <a:pt x="224" y="188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87" y="135"/>
                  <a:pt x="187" y="135"/>
                  <a:pt x="187" y="135"/>
                </a:cubicBezTo>
                <a:cubicBezTo>
                  <a:pt x="188" y="135"/>
                  <a:pt x="189" y="134"/>
                  <a:pt x="189" y="134"/>
                </a:cubicBezTo>
                <a:cubicBezTo>
                  <a:pt x="194" y="133"/>
                  <a:pt x="197" y="131"/>
                  <a:pt x="201" y="128"/>
                </a:cubicBezTo>
                <a:cubicBezTo>
                  <a:pt x="204" y="124"/>
                  <a:pt x="206" y="121"/>
                  <a:pt x="207" y="117"/>
                </a:cubicBezTo>
                <a:cubicBezTo>
                  <a:pt x="208" y="115"/>
                  <a:pt x="208" y="113"/>
                  <a:pt x="208" y="111"/>
                </a:cubicBezTo>
                <a:cubicBezTo>
                  <a:pt x="208" y="109"/>
                  <a:pt x="208" y="107"/>
                  <a:pt x="207" y="104"/>
                </a:cubicBezTo>
                <a:cubicBezTo>
                  <a:pt x="207" y="102"/>
                  <a:pt x="205" y="100"/>
                  <a:pt x="203" y="98"/>
                </a:cubicBezTo>
                <a:cubicBezTo>
                  <a:pt x="200" y="96"/>
                  <a:pt x="197" y="94"/>
                  <a:pt x="193" y="94"/>
                </a:cubicBezTo>
                <a:cubicBezTo>
                  <a:pt x="197" y="91"/>
                  <a:pt x="199" y="88"/>
                  <a:pt x="201" y="85"/>
                </a:cubicBezTo>
                <a:cubicBezTo>
                  <a:pt x="202" y="81"/>
                  <a:pt x="202" y="78"/>
                  <a:pt x="201" y="74"/>
                </a:cubicBezTo>
                <a:cubicBezTo>
                  <a:pt x="200" y="71"/>
                  <a:pt x="198" y="69"/>
                  <a:pt x="195" y="67"/>
                </a:cubicBezTo>
                <a:cubicBezTo>
                  <a:pt x="193" y="66"/>
                  <a:pt x="190" y="66"/>
                  <a:pt x="187" y="66"/>
                </a:cubicBezTo>
                <a:cubicBezTo>
                  <a:pt x="187" y="29"/>
                  <a:pt x="187" y="29"/>
                  <a:pt x="187" y="29"/>
                </a:cubicBezTo>
                <a:cubicBezTo>
                  <a:pt x="224" y="29"/>
                  <a:pt x="224" y="29"/>
                  <a:pt x="224" y="29"/>
                </a:cubicBezTo>
                <a:close/>
                <a:moveTo>
                  <a:pt x="187" y="128"/>
                </a:moveTo>
                <a:cubicBezTo>
                  <a:pt x="187" y="128"/>
                  <a:pt x="188" y="128"/>
                  <a:pt x="188" y="128"/>
                </a:cubicBezTo>
                <a:cubicBezTo>
                  <a:pt x="191" y="127"/>
                  <a:pt x="193" y="125"/>
                  <a:pt x="194" y="122"/>
                </a:cubicBezTo>
                <a:cubicBezTo>
                  <a:pt x="195" y="118"/>
                  <a:pt x="195" y="115"/>
                  <a:pt x="194" y="111"/>
                </a:cubicBezTo>
                <a:cubicBezTo>
                  <a:pt x="193" y="106"/>
                  <a:pt x="191" y="103"/>
                  <a:pt x="187" y="100"/>
                </a:cubicBezTo>
                <a:cubicBezTo>
                  <a:pt x="187" y="128"/>
                  <a:pt x="187" y="128"/>
                  <a:pt x="187" y="128"/>
                </a:cubicBezTo>
                <a:close/>
                <a:moveTo>
                  <a:pt x="187" y="91"/>
                </a:moveTo>
                <a:cubicBezTo>
                  <a:pt x="189" y="87"/>
                  <a:pt x="190" y="84"/>
                  <a:pt x="190" y="80"/>
                </a:cubicBezTo>
                <a:cubicBezTo>
                  <a:pt x="190" y="78"/>
                  <a:pt x="190" y="77"/>
                  <a:pt x="190" y="75"/>
                </a:cubicBezTo>
                <a:cubicBezTo>
                  <a:pt x="189" y="74"/>
                  <a:pt x="189" y="72"/>
                  <a:pt x="188" y="71"/>
                </a:cubicBezTo>
                <a:cubicBezTo>
                  <a:pt x="187" y="71"/>
                  <a:pt x="187" y="71"/>
                  <a:pt x="187" y="71"/>
                </a:cubicBezTo>
                <a:lnTo>
                  <a:pt x="187" y="91"/>
                </a:lnTo>
                <a:close/>
                <a:moveTo>
                  <a:pt x="18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187" y="0"/>
                  <a:pt x="187" y="0"/>
                  <a:pt x="187" y="0"/>
                </a:cubicBezTo>
                <a:close/>
                <a:moveTo>
                  <a:pt x="147" y="224"/>
                </a:moveTo>
                <a:cubicBezTo>
                  <a:pt x="187" y="224"/>
                  <a:pt x="187" y="224"/>
                  <a:pt x="187" y="224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147" y="224"/>
                  <a:pt x="147" y="224"/>
                  <a:pt x="147" y="224"/>
                </a:cubicBezTo>
                <a:close/>
                <a:moveTo>
                  <a:pt x="187" y="29"/>
                </a:moveTo>
                <a:cubicBezTo>
                  <a:pt x="187" y="66"/>
                  <a:pt x="187" y="66"/>
                  <a:pt x="187" y="66"/>
                </a:cubicBezTo>
                <a:cubicBezTo>
                  <a:pt x="185" y="66"/>
                  <a:pt x="184" y="66"/>
                  <a:pt x="182" y="67"/>
                </a:cubicBezTo>
                <a:cubicBezTo>
                  <a:pt x="176" y="68"/>
                  <a:pt x="172" y="71"/>
                  <a:pt x="169" y="75"/>
                </a:cubicBezTo>
                <a:cubicBezTo>
                  <a:pt x="167" y="80"/>
                  <a:pt x="166" y="84"/>
                  <a:pt x="167" y="88"/>
                </a:cubicBezTo>
                <a:cubicBezTo>
                  <a:pt x="168" y="93"/>
                  <a:pt x="172" y="97"/>
                  <a:pt x="177" y="98"/>
                </a:cubicBezTo>
                <a:cubicBezTo>
                  <a:pt x="173" y="101"/>
                  <a:pt x="169" y="105"/>
                  <a:pt x="168" y="109"/>
                </a:cubicBezTo>
                <a:cubicBezTo>
                  <a:pt x="166" y="113"/>
                  <a:pt x="165" y="117"/>
                  <a:pt x="167" y="122"/>
                </a:cubicBezTo>
                <a:cubicBezTo>
                  <a:pt x="168" y="126"/>
                  <a:pt x="170" y="130"/>
                  <a:pt x="175" y="133"/>
                </a:cubicBezTo>
                <a:cubicBezTo>
                  <a:pt x="178" y="135"/>
                  <a:pt x="182" y="135"/>
                  <a:pt x="187" y="135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8" y="125"/>
                  <a:pt x="148" y="125"/>
                  <a:pt x="148" y="125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8" y="112"/>
                  <a:pt x="158" y="112"/>
                  <a:pt x="158" y="112"/>
                </a:cubicBezTo>
                <a:cubicBezTo>
                  <a:pt x="147" y="115"/>
                  <a:pt x="147" y="115"/>
                  <a:pt x="147" y="115"/>
                </a:cubicBezTo>
                <a:cubicBezTo>
                  <a:pt x="147" y="106"/>
                  <a:pt x="147" y="106"/>
                  <a:pt x="147" y="106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87" y="29"/>
                  <a:pt x="187" y="29"/>
                  <a:pt x="187" y="29"/>
                </a:cubicBezTo>
                <a:close/>
                <a:moveTo>
                  <a:pt x="187" y="71"/>
                </a:moveTo>
                <a:cubicBezTo>
                  <a:pt x="186" y="70"/>
                  <a:pt x="185" y="70"/>
                  <a:pt x="184" y="70"/>
                </a:cubicBezTo>
                <a:cubicBezTo>
                  <a:pt x="181" y="71"/>
                  <a:pt x="179" y="73"/>
                  <a:pt x="178" y="76"/>
                </a:cubicBezTo>
                <a:cubicBezTo>
                  <a:pt x="177" y="78"/>
                  <a:pt x="177" y="81"/>
                  <a:pt x="178" y="83"/>
                </a:cubicBezTo>
                <a:cubicBezTo>
                  <a:pt x="179" y="88"/>
                  <a:pt x="181" y="91"/>
                  <a:pt x="185" y="93"/>
                </a:cubicBezTo>
                <a:cubicBezTo>
                  <a:pt x="186" y="92"/>
                  <a:pt x="187" y="91"/>
                  <a:pt x="187" y="91"/>
                </a:cubicBezTo>
                <a:cubicBezTo>
                  <a:pt x="187" y="71"/>
                  <a:pt x="187" y="71"/>
                  <a:pt x="187" y="71"/>
                </a:cubicBezTo>
                <a:close/>
                <a:moveTo>
                  <a:pt x="187" y="100"/>
                </a:moveTo>
                <a:cubicBezTo>
                  <a:pt x="187" y="100"/>
                  <a:pt x="186" y="100"/>
                  <a:pt x="186" y="99"/>
                </a:cubicBezTo>
                <a:cubicBezTo>
                  <a:pt x="181" y="104"/>
                  <a:pt x="179" y="110"/>
                  <a:pt x="179" y="116"/>
                </a:cubicBezTo>
                <a:cubicBezTo>
                  <a:pt x="179" y="118"/>
                  <a:pt x="179" y="120"/>
                  <a:pt x="180" y="121"/>
                </a:cubicBezTo>
                <a:cubicBezTo>
                  <a:pt x="180" y="124"/>
                  <a:pt x="182" y="126"/>
                  <a:pt x="183" y="127"/>
                </a:cubicBezTo>
                <a:cubicBezTo>
                  <a:pt x="184" y="128"/>
                  <a:pt x="186" y="128"/>
                  <a:pt x="187" y="128"/>
                </a:cubicBezTo>
                <a:lnTo>
                  <a:pt x="187" y="100"/>
                </a:lnTo>
                <a:close/>
                <a:moveTo>
                  <a:pt x="147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16"/>
                  <a:pt x="99" y="16"/>
                  <a:pt x="99" y="1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0"/>
                  <a:pt x="147" y="0"/>
                  <a:pt x="147" y="0"/>
                </a:cubicBezTo>
                <a:close/>
                <a:moveTo>
                  <a:pt x="99" y="224"/>
                </a:moveTo>
                <a:cubicBezTo>
                  <a:pt x="147" y="224"/>
                  <a:pt x="147" y="224"/>
                  <a:pt x="147" y="224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24"/>
                  <a:pt x="99" y="224"/>
                  <a:pt x="99" y="224"/>
                </a:cubicBezTo>
                <a:close/>
                <a:moveTo>
                  <a:pt x="147" y="29"/>
                </a:moveTo>
                <a:cubicBezTo>
                  <a:pt x="147" y="106"/>
                  <a:pt x="147" y="106"/>
                  <a:pt x="147" y="106"/>
                </a:cubicBezTo>
                <a:cubicBezTo>
                  <a:pt x="147" y="104"/>
                  <a:pt x="147" y="104"/>
                  <a:pt x="147" y="104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27" y="121"/>
                  <a:pt x="127" y="121"/>
                  <a:pt x="127" y="121"/>
                </a:cubicBezTo>
                <a:cubicBezTo>
                  <a:pt x="127" y="131"/>
                  <a:pt x="127" y="131"/>
                  <a:pt x="127" y="131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9"/>
                  <a:pt x="138" y="139"/>
                  <a:pt x="138" y="139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57"/>
                  <a:pt x="99" y="157"/>
                  <a:pt x="99" y="157"/>
                </a:cubicBezTo>
                <a:cubicBezTo>
                  <a:pt x="100" y="157"/>
                  <a:pt x="101" y="157"/>
                  <a:pt x="102" y="156"/>
                </a:cubicBezTo>
                <a:cubicBezTo>
                  <a:pt x="109" y="155"/>
                  <a:pt x="113" y="151"/>
                  <a:pt x="117" y="145"/>
                </a:cubicBezTo>
                <a:cubicBezTo>
                  <a:pt x="120" y="139"/>
                  <a:pt x="121" y="132"/>
                  <a:pt x="119" y="124"/>
                </a:cubicBezTo>
                <a:cubicBezTo>
                  <a:pt x="118" y="120"/>
                  <a:pt x="116" y="117"/>
                  <a:pt x="114" y="115"/>
                </a:cubicBezTo>
                <a:cubicBezTo>
                  <a:pt x="112" y="114"/>
                  <a:pt x="111" y="113"/>
                  <a:pt x="109" y="113"/>
                </a:cubicBezTo>
                <a:cubicBezTo>
                  <a:pt x="108" y="112"/>
                  <a:pt x="105" y="113"/>
                  <a:pt x="103" y="113"/>
                </a:cubicBezTo>
                <a:cubicBezTo>
                  <a:pt x="101" y="114"/>
                  <a:pt x="100" y="114"/>
                  <a:pt x="99" y="115"/>
                </a:cubicBezTo>
                <a:cubicBezTo>
                  <a:pt x="99" y="93"/>
                  <a:pt x="99" y="93"/>
                  <a:pt x="99" y="93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2" y="93"/>
                  <a:pt x="103" y="93"/>
                  <a:pt x="104" y="94"/>
                </a:cubicBezTo>
                <a:cubicBezTo>
                  <a:pt x="105" y="94"/>
                  <a:pt x="106" y="95"/>
                  <a:pt x="106" y="97"/>
                </a:cubicBezTo>
                <a:cubicBezTo>
                  <a:pt x="106" y="98"/>
                  <a:pt x="106" y="99"/>
                  <a:pt x="105" y="100"/>
                </a:cubicBezTo>
                <a:cubicBezTo>
                  <a:pt x="108" y="99"/>
                  <a:pt x="110" y="98"/>
                  <a:pt x="111" y="97"/>
                </a:cubicBezTo>
                <a:cubicBezTo>
                  <a:pt x="112" y="95"/>
                  <a:pt x="112" y="93"/>
                  <a:pt x="111" y="92"/>
                </a:cubicBezTo>
                <a:cubicBezTo>
                  <a:pt x="111" y="90"/>
                  <a:pt x="110" y="89"/>
                  <a:pt x="107" y="88"/>
                </a:cubicBezTo>
                <a:cubicBezTo>
                  <a:pt x="105" y="87"/>
                  <a:pt x="103" y="87"/>
                  <a:pt x="100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99" y="29"/>
                  <a:pt x="99" y="29"/>
                  <a:pt x="99" y="29"/>
                </a:cubicBezTo>
                <a:cubicBezTo>
                  <a:pt x="147" y="29"/>
                  <a:pt x="147" y="29"/>
                  <a:pt x="147" y="29"/>
                </a:cubicBezTo>
                <a:close/>
                <a:moveTo>
                  <a:pt x="99" y="150"/>
                </a:moveTo>
                <a:cubicBezTo>
                  <a:pt x="100" y="150"/>
                  <a:pt x="101" y="150"/>
                  <a:pt x="101" y="150"/>
                </a:cubicBezTo>
                <a:cubicBezTo>
                  <a:pt x="105" y="149"/>
                  <a:pt x="107" y="146"/>
                  <a:pt x="109" y="142"/>
                </a:cubicBezTo>
                <a:cubicBezTo>
                  <a:pt x="110" y="137"/>
                  <a:pt x="111" y="133"/>
                  <a:pt x="110" y="129"/>
                </a:cubicBezTo>
                <a:cubicBezTo>
                  <a:pt x="108" y="123"/>
                  <a:pt x="106" y="120"/>
                  <a:pt x="103" y="121"/>
                </a:cubicBezTo>
                <a:cubicBezTo>
                  <a:pt x="101" y="121"/>
                  <a:pt x="100" y="122"/>
                  <a:pt x="99" y="123"/>
                </a:cubicBezTo>
                <a:lnTo>
                  <a:pt x="99" y="150"/>
                </a:lnTo>
                <a:close/>
                <a:moveTo>
                  <a:pt x="99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3"/>
                  <a:pt x="10" y="224"/>
                  <a:pt x="23" y="224"/>
                </a:cubicBezTo>
                <a:cubicBezTo>
                  <a:pt x="99" y="224"/>
                  <a:pt x="99" y="224"/>
                  <a:pt x="99" y="224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26" y="208"/>
                  <a:pt x="17" y="199"/>
                  <a:pt x="17" y="189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99" y="16"/>
                  <a:pt x="99" y="16"/>
                  <a:pt x="99" y="16"/>
                </a:cubicBezTo>
                <a:cubicBezTo>
                  <a:pt x="99" y="0"/>
                  <a:pt x="99" y="0"/>
                  <a:pt x="99" y="0"/>
                </a:cubicBezTo>
                <a:close/>
                <a:moveTo>
                  <a:pt x="99" y="29"/>
                </a:moveTo>
                <a:cubicBezTo>
                  <a:pt x="99" y="88"/>
                  <a:pt x="99" y="88"/>
                  <a:pt x="99" y="88"/>
                </a:cubicBezTo>
                <a:cubicBezTo>
                  <a:pt x="93" y="89"/>
                  <a:pt x="89" y="93"/>
                  <a:pt x="85" y="97"/>
                </a:cubicBezTo>
                <a:cubicBezTo>
                  <a:pt x="82" y="102"/>
                  <a:pt x="80" y="109"/>
                  <a:pt x="79" y="116"/>
                </a:cubicBezTo>
                <a:cubicBezTo>
                  <a:pt x="78" y="120"/>
                  <a:pt x="78" y="124"/>
                  <a:pt x="79" y="129"/>
                </a:cubicBezTo>
                <a:cubicBezTo>
                  <a:pt x="79" y="134"/>
                  <a:pt x="80" y="138"/>
                  <a:pt x="81" y="142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82" y="146"/>
                  <a:pt x="82" y="148"/>
                  <a:pt x="83" y="150"/>
                </a:cubicBezTo>
                <a:cubicBezTo>
                  <a:pt x="86" y="156"/>
                  <a:pt x="92" y="158"/>
                  <a:pt x="99" y="157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46" y="194"/>
                  <a:pt x="46" y="194"/>
                  <a:pt x="46" y="194"/>
                </a:cubicBezTo>
                <a:cubicBezTo>
                  <a:pt x="37" y="194"/>
                  <a:pt x="30" y="187"/>
                  <a:pt x="30" y="179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36"/>
                  <a:pt x="37" y="29"/>
                  <a:pt x="46" y="29"/>
                </a:cubicBezTo>
                <a:cubicBezTo>
                  <a:pt x="99" y="29"/>
                  <a:pt x="99" y="29"/>
                  <a:pt x="99" y="29"/>
                </a:cubicBezTo>
                <a:close/>
                <a:moveTo>
                  <a:pt x="99" y="93"/>
                </a:moveTo>
                <a:cubicBezTo>
                  <a:pt x="99" y="115"/>
                  <a:pt x="99" y="115"/>
                  <a:pt x="99" y="115"/>
                </a:cubicBezTo>
                <a:cubicBezTo>
                  <a:pt x="98" y="115"/>
                  <a:pt x="97" y="116"/>
                  <a:pt x="96" y="118"/>
                </a:cubicBezTo>
                <a:cubicBezTo>
                  <a:pt x="94" y="120"/>
                  <a:pt x="93" y="122"/>
                  <a:pt x="94" y="125"/>
                </a:cubicBezTo>
                <a:cubicBezTo>
                  <a:pt x="94" y="127"/>
                  <a:pt x="95" y="128"/>
                  <a:pt x="97" y="129"/>
                </a:cubicBezTo>
                <a:cubicBezTo>
                  <a:pt x="97" y="127"/>
                  <a:pt x="98" y="125"/>
                  <a:pt x="99" y="12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8" y="150"/>
                  <a:pt x="97" y="149"/>
                  <a:pt x="96" y="149"/>
                </a:cubicBezTo>
                <a:cubicBezTo>
                  <a:pt x="95" y="148"/>
                  <a:pt x="94" y="146"/>
                  <a:pt x="93" y="142"/>
                </a:cubicBezTo>
                <a:cubicBezTo>
                  <a:pt x="92" y="140"/>
                  <a:pt x="92" y="137"/>
                  <a:pt x="91" y="133"/>
                </a:cubicBezTo>
                <a:cubicBezTo>
                  <a:pt x="91" y="128"/>
                  <a:pt x="90" y="124"/>
                  <a:pt x="90" y="119"/>
                </a:cubicBezTo>
                <a:cubicBezTo>
                  <a:pt x="90" y="111"/>
                  <a:pt x="91" y="104"/>
                  <a:pt x="93" y="100"/>
                </a:cubicBezTo>
                <a:cubicBezTo>
                  <a:pt x="95" y="97"/>
                  <a:pt x="97" y="94"/>
                  <a:pt x="99" y="93"/>
                </a:cubicBezTo>
                <a:close/>
              </a:path>
            </a:pathLst>
          </a:custGeom>
          <a:solidFill>
            <a:srgbClr val="358F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2" name="Freeform 77"/>
          <p:cNvSpPr>
            <a:spLocks/>
          </p:cNvSpPr>
          <p:nvPr/>
        </p:nvSpPr>
        <p:spPr bwMode="auto">
          <a:xfrm>
            <a:off x="5672749" y="2890644"/>
            <a:ext cx="214313" cy="160338"/>
          </a:xfrm>
          <a:custGeom>
            <a:avLst/>
            <a:gdLst>
              <a:gd name="T0" fmla="*/ 69 w 98"/>
              <a:gd name="T1" fmla="*/ 0 h 74"/>
              <a:gd name="T2" fmla="*/ 49 w 98"/>
              <a:gd name="T3" fmla="*/ 8 h 74"/>
              <a:gd name="T4" fmla="*/ 30 w 98"/>
              <a:gd name="T5" fmla="*/ 0 h 74"/>
              <a:gd name="T6" fmla="*/ 0 w 98"/>
              <a:gd name="T7" fmla="*/ 29 h 74"/>
              <a:gd name="T8" fmla="*/ 51 w 98"/>
              <a:gd name="T9" fmla="*/ 74 h 74"/>
              <a:gd name="T10" fmla="*/ 98 w 98"/>
              <a:gd name="T11" fmla="*/ 29 h 74"/>
              <a:gd name="T12" fmla="*/ 69 w 98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" h="74">
                <a:moveTo>
                  <a:pt x="69" y="0"/>
                </a:moveTo>
                <a:cubicBezTo>
                  <a:pt x="61" y="0"/>
                  <a:pt x="54" y="3"/>
                  <a:pt x="49" y="8"/>
                </a:cubicBezTo>
                <a:cubicBezTo>
                  <a:pt x="44" y="3"/>
                  <a:pt x="37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47"/>
                  <a:pt x="15" y="74"/>
                  <a:pt x="51" y="74"/>
                </a:cubicBezTo>
                <a:cubicBezTo>
                  <a:pt x="88" y="74"/>
                  <a:pt x="98" y="45"/>
                  <a:pt x="98" y="29"/>
                </a:cubicBezTo>
                <a:cubicBezTo>
                  <a:pt x="98" y="13"/>
                  <a:pt x="85" y="0"/>
                  <a:pt x="69" y="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3" name="Freeform 78"/>
          <p:cNvSpPr>
            <a:spLocks/>
          </p:cNvSpPr>
          <p:nvPr/>
        </p:nvSpPr>
        <p:spPr bwMode="auto">
          <a:xfrm>
            <a:off x="5767999" y="2849369"/>
            <a:ext cx="58738" cy="73025"/>
          </a:xfrm>
          <a:custGeom>
            <a:avLst/>
            <a:gdLst>
              <a:gd name="T0" fmla="*/ 6 w 27"/>
              <a:gd name="T1" fmla="*/ 34 h 34"/>
              <a:gd name="T2" fmla="*/ 13 w 27"/>
              <a:gd name="T3" fmla="*/ 0 h 34"/>
              <a:gd name="T4" fmla="*/ 27 w 27"/>
              <a:gd name="T5" fmla="*/ 3 h 34"/>
              <a:gd name="T6" fmla="*/ 6 w 27"/>
              <a:gd name="T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34">
                <a:moveTo>
                  <a:pt x="6" y="34"/>
                </a:moveTo>
                <a:cubicBezTo>
                  <a:pt x="0" y="22"/>
                  <a:pt x="4" y="9"/>
                  <a:pt x="13" y="0"/>
                </a:cubicBezTo>
                <a:cubicBezTo>
                  <a:pt x="27" y="3"/>
                  <a:pt x="27" y="3"/>
                  <a:pt x="27" y="3"/>
                </a:cubicBezTo>
                <a:cubicBezTo>
                  <a:pt x="14" y="10"/>
                  <a:pt x="6" y="18"/>
                  <a:pt x="6" y="34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4" name="Freeform 79"/>
          <p:cNvSpPr>
            <a:spLocks noEditPoints="1"/>
          </p:cNvSpPr>
          <p:nvPr/>
        </p:nvSpPr>
        <p:spPr bwMode="auto">
          <a:xfrm>
            <a:off x="5434624" y="4186044"/>
            <a:ext cx="225425" cy="312738"/>
          </a:xfrm>
          <a:custGeom>
            <a:avLst/>
            <a:gdLst>
              <a:gd name="T0" fmla="*/ 87 w 103"/>
              <a:gd name="T1" fmla="*/ 88 h 143"/>
              <a:gd name="T2" fmla="*/ 103 w 103"/>
              <a:gd name="T3" fmla="*/ 112 h 143"/>
              <a:gd name="T4" fmla="*/ 102 w 103"/>
              <a:gd name="T5" fmla="*/ 143 h 143"/>
              <a:gd name="T6" fmla="*/ 87 w 103"/>
              <a:gd name="T7" fmla="*/ 137 h 143"/>
              <a:gd name="T8" fmla="*/ 87 w 103"/>
              <a:gd name="T9" fmla="*/ 134 h 143"/>
              <a:gd name="T10" fmla="*/ 91 w 103"/>
              <a:gd name="T11" fmla="*/ 136 h 143"/>
              <a:gd name="T12" fmla="*/ 100 w 103"/>
              <a:gd name="T13" fmla="*/ 130 h 143"/>
              <a:gd name="T14" fmla="*/ 100 w 103"/>
              <a:gd name="T15" fmla="*/ 113 h 143"/>
              <a:gd name="T16" fmla="*/ 100 w 103"/>
              <a:gd name="T17" fmla="*/ 113 h 143"/>
              <a:gd name="T18" fmla="*/ 99 w 103"/>
              <a:gd name="T19" fmla="*/ 111 h 143"/>
              <a:gd name="T20" fmla="*/ 92 w 103"/>
              <a:gd name="T21" fmla="*/ 110 h 143"/>
              <a:gd name="T22" fmla="*/ 90 w 103"/>
              <a:gd name="T23" fmla="*/ 116 h 143"/>
              <a:gd name="T24" fmla="*/ 87 w 103"/>
              <a:gd name="T25" fmla="*/ 115 h 143"/>
              <a:gd name="T26" fmla="*/ 87 w 103"/>
              <a:gd name="T27" fmla="*/ 88 h 143"/>
              <a:gd name="T28" fmla="*/ 73 w 103"/>
              <a:gd name="T29" fmla="*/ 132 h 143"/>
              <a:gd name="T30" fmla="*/ 32 w 103"/>
              <a:gd name="T31" fmla="*/ 70 h 143"/>
              <a:gd name="T32" fmla="*/ 28 w 103"/>
              <a:gd name="T33" fmla="*/ 68 h 143"/>
              <a:gd name="T34" fmla="*/ 28 w 103"/>
              <a:gd name="T35" fmla="*/ 67 h 143"/>
              <a:gd name="T36" fmla="*/ 28 w 103"/>
              <a:gd name="T37" fmla="*/ 63 h 143"/>
              <a:gd name="T38" fmla="*/ 29 w 103"/>
              <a:gd name="T39" fmla="*/ 65 h 143"/>
              <a:gd name="T40" fmla="*/ 34 w 103"/>
              <a:gd name="T41" fmla="*/ 66 h 143"/>
              <a:gd name="T42" fmla="*/ 41 w 103"/>
              <a:gd name="T43" fmla="*/ 61 h 143"/>
              <a:gd name="T44" fmla="*/ 41 w 103"/>
              <a:gd name="T45" fmla="*/ 61 h 143"/>
              <a:gd name="T46" fmla="*/ 37 w 103"/>
              <a:gd name="T47" fmla="*/ 59 h 143"/>
              <a:gd name="T48" fmla="*/ 28 w 103"/>
              <a:gd name="T49" fmla="*/ 45 h 143"/>
              <a:gd name="T50" fmla="*/ 28 w 103"/>
              <a:gd name="T51" fmla="*/ 26 h 143"/>
              <a:gd name="T52" fmla="*/ 39 w 103"/>
              <a:gd name="T53" fmla="*/ 19 h 143"/>
              <a:gd name="T54" fmla="*/ 44 w 103"/>
              <a:gd name="T55" fmla="*/ 21 h 143"/>
              <a:gd name="T56" fmla="*/ 61 w 103"/>
              <a:gd name="T57" fmla="*/ 46 h 143"/>
              <a:gd name="T58" fmla="*/ 61 w 103"/>
              <a:gd name="T59" fmla="*/ 50 h 143"/>
              <a:gd name="T60" fmla="*/ 87 w 103"/>
              <a:gd name="T61" fmla="*/ 88 h 143"/>
              <a:gd name="T62" fmla="*/ 87 w 103"/>
              <a:gd name="T63" fmla="*/ 115 h 143"/>
              <a:gd name="T64" fmla="*/ 84 w 103"/>
              <a:gd name="T65" fmla="*/ 116 h 143"/>
              <a:gd name="T66" fmla="*/ 82 w 103"/>
              <a:gd name="T67" fmla="*/ 122 h 143"/>
              <a:gd name="T68" fmla="*/ 75 w 103"/>
              <a:gd name="T69" fmla="*/ 121 h 143"/>
              <a:gd name="T70" fmla="*/ 74 w 103"/>
              <a:gd name="T71" fmla="*/ 128 h 143"/>
              <a:gd name="T72" fmla="*/ 75 w 103"/>
              <a:gd name="T73" fmla="*/ 130 h 143"/>
              <a:gd name="T74" fmla="*/ 87 w 103"/>
              <a:gd name="T75" fmla="*/ 134 h 143"/>
              <a:gd name="T76" fmla="*/ 87 w 103"/>
              <a:gd name="T77" fmla="*/ 137 h 143"/>
              <a:gd name="T78" fmla="*/ 73 w 103"/>
              <a:gd name="T79" fmla="*/ 132 h 143"/>
              <a:gd name="T80" fmla="*/ 28 w 103"/>
              <a:gd name="T81" fmla="*/ 4 h 143"/>
              <a:gd name="T82" fmla="*/ 28 w 103"/>
              <a:gd name="T83" fmla="*/ 24 h 143"/>
              <a:gd name="T84" fmla="*/ 36 w 103"/>
              <a:gd name="T85" fmla="*/ 15 h 143"/>
              <a:gd name="T86" fmla="*/ 32 w 103"/>
              <a:gd name="T87" fmla="*/ 8 h 143"/>
              <a:gd name="T88" fmla="*/ 28 w 103"/>
              <a:gd name="T89" fmla="*/ 4 h 143"/>
              <a:gd name="T90" fmla="*/ 28 w 103"/>
              <a:gd name="T91" fmla="*/ 67 h 143"/>
              <a:gd name="T92" fmla="*/ 11 w 103"/>
              <a:gd name="T93" fmla="*/ 43 h 143"/>
              <a:gd name="T94" fmla="*/ 11 w 103"/>
              <a:gd name="T95" fmla="*/ 37 h 143"/>
              <a:gd name="T96" fmla="*/ 5 w 103"/>
              <a:gd name="T97" fmla="*/ 27 h 143"/>
              <a:gd name="T98" fmla="*/ 9 w 103"/>
              <a:gd name="T99" fmla="*/ 4 h 143"/>
              <a:gd name="T100" fmla="*/ 28 w 103"/>
              <a:gd name="T101" fmla="*/ 4 h 143"/>
              <a:gd name="T102" fmla="*/ 28 w 103"/>
              <a:gd name="T103" fmla="*/ 24 h 143"/>
              <a:gd name="T104" fmla="*/ 21 w 103"/>
              <a:gd name="T105" fmla="*/ 31 h 143"/>
              <a:gd name="T106" fmla="*/ 28 w 103"/>
              <a:gd name="T107" fmla="*/ 26 h 143"/>
              <a:gd name="T108" fmla="*/ 28 w 103"/>
              <a:gd name="T109" fmla="*/ 45 h 143"/>
              <a:gd name="T110" fmla="*/ 22 w 103"/>
              <a:gd name="T111" fmla="*/ 37 h 143"/>
              <a:gd name="T112" fmla="*/ 22 w 103"/>
              <a:gd name="T113" fmla="*/ 33 h 143"/>
              <a:gd name="T114" fmla="*/ 15 w 103"/>
              <a:gd name="T115" fmla="*/ 37 h 143"/>
              <a:gd name="T116" fmla="*/ 14 w 103"/>
              <a:gd name="T117" fmla="*/ 43 h 143"/>
              <a:gd name="T118" fmla="*/ 28 w 103"/>
              <a:gd name="T119" fmla="*/ 63 h 143"/>
              <a:gd name="T120" fmla="*/ 28 w 103"/>
              <a:gd name="T121" fmla="*/ 67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3" h="143">
                <a:moveTo>
                  <a:pt x="87" y="88"/>
                </a:moveTo>
                <a:cubicBezTo>
                  <a:pt x="103" y="112"/>
                  <a:pt x="103" y="112"/>
                  <a:pt x="103" y="112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100" y="130"/>
                  <a:pt x="100" y="130"/>
                  <a:pt x="100" y="130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8" y="109"/>
                  <a:pt x="95" y="108"/>
                  <a:pt x="92" y="110"/>
                </a:cubicBezTo>
                <a:cubicBezTo>
                  <a:pt x="90" y="111"/>
                  <a:pt x="89" y="114"/>
                  <a:pt x="90" y="116"/>
                </a:cubicBezTo>
                <a:cubicBezTo>
                  <a:pt x="89" y="115"/>
                  <a:pt x="88" y="115"/>
                  <a:pt x="87" y="115"/>
                </a:cubicBezTo>
                <a:lnTo>
                  <a:pt x="87" y="88"/>
                </a:lnTo>
                <a:close/>
                <a:moveTo>
                  <a:pt x="73" y="132"/>
                </a:moveTo>
                <a:cubicBezTo>
                  <a:pt x="32" y="70"/>
                  <a:pt x="32" y="70"/>
                  <a:pt x="32" y="70"/>
                </a:cubicBezTo>
                <a:cubicBezTo>
                  <a:pt x="30" y="70"/>
                  <a:pt x="29" y="69"/>
                  <a:pt x="28" y="68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7"/>
                  <a:pt x="33" y="67"/>
                  <a:pt x="34" y="66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0" y="61"/>
                  <a:pt x="38" y="61"/>
                  <a:pt x="37" y="59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26"/>
                  <a:pt x="28" y="26"/>
                  <a:pt x="28" y="26"/>
                </a:cubicBezTo>
                <a:cubicBezTo>
                  <a:pt x="39" y="19"/>
                  <a:pt x="39" y="19"/>
                  <a:pt x="39" y="19"/>
                </a:cubicBezTo>
                <a:cubicBezTo>
                  <a:pt x="41" y="18"/>
                  <a:pt x="43" y="19"/>
                  <a:pt x="44" y="21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9"/>
                  <a:pt x="61" y="50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6" y="115"/>
                  <a:pt x="85" y="115"/>
                  <a:pt x="84" y="116"/>
                </a:cubicBezTo>
                <a:cubicBezTo>
                  <a:pt x="82" y="117"/>
                  <a:pt x="81" y="120"/>
                  <a:pt x="82" y="122"/>
                </a:cubicBezTo>
                <a:cubicBezTo>
                  <a:pt x="80" y="120"/>
                  <a:pt x="77" y="120"/>
                  <a:pt x="75" y="121"/>
                </a:cubicBezTo>
                <a:cubicBezTo>
                  <a:pt x="73" y="123"/>
                  <a:pt x="72" y="126"/>
                  <a:pt x="74" y="128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73" y="132"/>
                  <a:pt x="73" y="132"/>
                  <a:pt x="73" y="132"/>
                </a:cubicBezTo>
                <a:close/>
                <a:moveTo>
                  <a:pt x="28" y="4"/>
                </a:moveTo>
                <a:cubicBezTo>
                  <a:pt x="28" y="24"/>
                  <a:pt x="28" y="24"/>
                  <a:pt x="28" y="24"/>
                </a:cubicBezTo>
                <a:cubicBezTo>
                  <a:pt x="36" y="15"/>
                  <a:pt x="36" y="15"/>
                  <a:pt x="36" y="15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7"/>
                  <a:pt x="29" y="5"/>
                  <a:pt x="28" y="4"/>
                </a:cubicBezTo>
                <a:close/>
                <a:moveTo>
                  <a:pt x="28" y="67"/>
                </a:moveTo>
                <a:cubicBezTo>
                  <a:pt x="11" y="43"/>
                  <a:pt x="11" y="43"/>
                  <a:pt x="11" y="43"/>
                </a:cubicBezTo>
                <a:cubicBezTo>
                  <a:pt x="10" y="41"/>
                  <a:pt x="10" y="38"/>
                  <a:pt x="11" y="37"/>
                </a:cubicBezTo>
                <a:cubicBezTo>
                  <a:pt x="5" y="27"/>
                  <a:pt x="5" y="27"/>
                  <a:pt x="5" y="27"/>
                </a:cubicBezTo>
                <a:cubicBezTo>
                  <a:pt x="0" y="19"/>
                  <a:pt x="2" y="9"/>
                  <a:pt x="9" y="4"/>
                </a:cubicBezTo>
                <a:cubicBezTo>
                  <a:pt x="15" y="0"/>
                  <a:pt x="22" y="0"/>
                  <a:pt x="28" y="4"/>
                </a:cubicBezTo>
                <a:cubicBezTo>
                  <a:pt x="28" y="24"/>
                  <a:pt x="28" y="24"/>
                  <a:pt x="28" y="24"/>
                </a:cubicBezTo>
                <a:cubicBezTo>
                  <a:pt x="21" y="31"/>
                  <a:pt x="21" y="31"/>
                  <a:pt x="21" y="31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45"/>
                  <a:pt x="28" y="45"/>
                  <a:pt x="28" y="45"/>
                </a:cubicBezTo>
                <a:cubicBezTo>
                  <a:pt x="22" y="37"/>
                  <a:pt x="22" y="37"/>
                  <a:pt x="22" y="37"/>
                </a:cubicBezTo>
                <a:cubicBezTo>
                  <a:pt x="21" y="36"/>
                  <a:pt x="21" y="34"/>
                  <a:pt x="22" y="33"/>
                </a:cubicBezTo>
                <a:cubicBezTo>
                  <a:pt x="15" y="37"/>
                  <a:pt x="15" y="37"/>
                  <a:pt x="15" y="37"/>
                </a:cubicBezTo>
                <a:cubicBezTo>
                  <a:pt x="14" y="39"/>
                  <a:pt x="13" y="41"/>
                  <a:pt x="14" y="43"/>
                </a:cubicBezTo>
                <a:cubicBezTo>
                  <a:pt x="28" y="63"/>
                  <a:pt x="28" y="63"/>
                  <a:pt x="28" y="63"/>
                </a:cubicBezTo>
                <a:lnTo>
                  <a:pt x="28" y="67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5" name="Freeform 80"/>
          <p:cNvSpPr>
            <a:spLocks noEditPoints="1"/>
          </p:cNvSpPr>
          <p:nvPr/>
        </p:nvSpPr>
        <p:spPr bwMode="auto">
          <a:xfrm>
            <a:off x="7166586" y="2582669"/>
            <a:ext cx="282575" cy="309563"/>
          </a:xfrm>
          <a:custGeom>
            <a:avLst/>
            <a:gdLst>
              <a:gd name="T0" fmla="*/ 101 w 130"/>
              <a:gd name="T1" fmla="*/ 65 h 142"/>
              <a:gd name="T2" fmla="*/ 97 w 130"/>
              <a:gd name="T3" fmla="*/ 81 h 142"/>
              <a:gd name="T4" fmla="*/ 97 w 130"/>
              <a:gd name="T5" fmla="*/ 94 h 142"/>
              <a:gd name="T6" fmla="*/ 100 w 130"/>
              <a:gd name="T7" fmla="*/ 95 h 142"/>
              <a:gd name="T8" fmla="*/ 111 w 130"/>
              <a:gd name="T9" fmla="*/ 112 h 142"/>
              <a:gd name="T10" fmla="*/ 97 w 130"/>
              <a:gd name="T11" fmla="*/ 103 h 142"/>
              <a:gd name="T12" fmla="*/ 97 w 130"/>
              <a:gd name="T13" fmla="*/ 28 h 142"/>
              <a:gd name="T14" fmla="*/ 111 w 130"/>
              <a:gd name="T15" fmla="*/ 19 h 142"/>
              <a:gd name="T16" fmla="*/ 100 w 130"/>
              <a:gd name="T17" fmla="*/ 35 h 142"/>
              <a:gd name="T18" fmla="*/ 97 w 130"/>
              <a:gd name="T19" fmla="*/ 36 h 142"/>
              <a:gd name="T20" fmla="*/ 127 w 130"/>
              <a:gd name="T21" fmla="*/ 62 h 142"/>
              <a:gd name="T22" fmla="*/ 108 w 130"/>
              <a:gd name="T23" fmla="*/ 65 h 142"/>
              <a:gd name="T24" fmla="*/ 127 w 130"/>
              <a:gd name="T25" fmla="*/ 69 h 142"/>
              <a:gd name="T26" fmla="*/ 127 w 130"/>
              <a:gd name="T27" fmla="*/ 62 h 142"/>
              <a:gd name="T28" fmla="*/ 67 w 130"/>
              <a:gd name="T29" fmla="*/ 142 h 142"/>
              <a:gd name="T30" fmla="*/ 85 w 130"/>
              <a:gd name="T31" fmla="*/ 95 h 142"/>
              <a:gd name="T32" fmla="*/ 97 w 130"/>
              <a:gd name="T33" fmla="*/ 50 h 142"/>
              <a:gd name="T34" fmla="*/ 65 w 130"/>
              <a:gd name="T35" fmla="*/ 37 h 142"/>
              <a:gd name="T36" fmla="*/ 93 w 130"/>
              <a:gd name="T37" fmla="*/ 65 h 142"/>
              <a:gd name="T38" fmla="*/ 79 w 130"/>
              <a:gd name="T39" fmla="*/ 90 h 142"/>
              <a:gd name="T40" fmla="*/ 78 w 130"/>
              <a:gd name="T41" fmla="*/ 110 h 142"/>
              <a:gd name="T42" fmla="*/ 65 w 130"/>
              <a:gd name="T43" fmla="*/ 142 h 142"/>
              <a:gd name="T44" fmla="*/ 97 w 130"/>
              <a:gd name="T45" fmla="*/ 36 h 142"/>
              <a:gd name="T46" fmla="*/ 95 w 130"/>
              <a:gd name="T47" fmla="*/ 31 h 142"/>
              <a:gd name="T48" fmla="*/ 97 w 130"/>
              <a:gd name="T49" fmla="*/ 94 h 142"/>
              <a:gd name="T50" fmla="*/ 95 w 130"/>
              <a:gd name="T51" fmla="*/ 100 h 142"/>
              <a:gd name="T52" fmla="*/ 97 w 130"/>
              <a:gd name="T53" fmla="*/ 94 h 142"/>
              <a:gd name="T54" fmla="*/ 65 w 130"/>
              <a:gd name="T55" fmla="*/ 0 h 142"/>
              <a:gd name="T56" fmla="*/ 68 w 130"/>
              <a:gd name="T57" fmla="*/ 3 h 142"/>
              <a:gd name="T58" fmla="*/ 65 w 130"/>
              <a:gd name="T59" fmla="*/ 23 h 142"/>
              <a:gd name="T60" fmla="*/ 65 w 130"/>
              <a:gd name="T61" fmla="*/ 23 h 142"/>
              <a:gd name="T62" fmla="*/ 32 w 130"/>
              <a:gd name="T63" fmla="*/ 50 h 142"/>
              <a:gd name="T64" fmla="*/ 45 w 130"/>
              <a:gd name="T65" fmla="*/ 96 h 142"/>
              <a:gd name="T66" fmla="*/ 63 w 130"/>
              <a:gd name="T67" fmla="*/ 142 h 142"/>
              <a:gd name="T68" fmla="*/ 65 w 130"/>
              <a:gd name="T69" fmla="*/ 110 h 142"/>
              <a:gd name="T70" fmla="*/ 52 w 130"/>
              <a:gd name="T71" fmla="*/ 93 h 142"/>
              <a:gd name="T72" fmla="*/ 36 w 130"/>
              <a:gd name="T73" fmla="*/ 65 h 142"/>
              <a:gd name="T74" fmla="*/ 65 w 130"/>
              <a:gd name="T75" fmla="*/ 37 h 142"/>
              <a:gd name="T76" fmla="*/ 65 w 130"/>
              <a:gd name="T77" fmla="*/ 29 h 142"/>
              <a:gd name="T78" fmla="*/ 65 w 130"/>
              <a:gd name="T79" fmla="*/ 0 h 142"/>
              <a:gd name="T80" fmla="*/ 62 w 130"/>
              <a:gd name="T81" fmla="*/ 20 h 142"/>
              <a:gd name="T82" fmla="*/ 65 w 130"/>
              <a:gd name="T83" fmla="*/ 0 h 142"/>
              <a:gd name="T84" fmla="*/ 32 w 130"/>
              <a:gd name="T85" fmla="*/ 94 h 142"/>
              <a:gd name="T86" fmla="*/ 35 w 130"/>
              <a:gd name="T87" fmla="*/ 100 h 142"/>
              <a:gd name="T88" fmla="*/ 32 w 130"/>
              <a:gd name="T89" fmla="*/ 36 h 142"/>
              <a:gd name="T90" fmla="*/ 35 w 130"/>
              <a:gd name="T91" fmla="*/ 31 h 142"/>
              <a:gd name="T92" fmla="*/ 32 w 130"/>
              <a:gd name="T93" fmla="*/ 36 h 142"/>
              <a:gd name="T94" fmla="*/ 29 w 130"/>
              <a:gd name="T95" fmla="*/ 65 h 142"/>
              <a:gd name="T96" fmla="*/ 32 w 130"/>
              <a:gd name="T97" fmla="*/ 50 h 142"/>
              <a:gd name="T98" fmla="*/ 32 w 130"/>
              <a:gd name="T99" fmla="*/ 36 h 142"/>
              <a:gd name="T100" fmla="*/ 30 w 130"/>
              <a:gd name="T101" fmla="*/ 35 h 142"/>
              <a:gd name="T102" fmla="*/ 19 w 130"/>
              <a:gd name="T103" fmla="*/ 19 h 142"/>
              <a:gd name="T104" fmla="*/ 32 w 130"/>
              <a:gd name="T105" fmla="*/ 28 h 142"/>
              <a:gd name="T106" fmla="*/ 32 w 130"/>
              <a:gd name="T107" fmla="*/ 103 h 142"/>
              <a:gd name="T108" fmla="*/ 19 w 130"/>
              <a:gd name="T109" fmla="*/ 112 h 142"/>
              <a:gd name="T110" fmla="*/ 30 w 130"/>
              <a:gd name="T111" fmla="*/ 95 h 142"/>
              <a:gd name="T112" fmla="*/ 32 w 130"/>
              <a:gd name="T113" fmla="*/ 94 h 142"/>
              <a:gd name="T114" fmla="*/ 22 w 130"/>
              <a:gd name="T115" fmla="*/ 65 h 142"/>
              <a:gd name="T116" fmla="*/ 3 w 130"/>
              <a:gd name="T117" fmla="*/ 62 h 142"/>
              <a:gd name="T118" fmla="*/ 3 w 130"/>
              <a:gd name="T119" fmla="*/ 69 h 142"/>
              <a:gd name="T120" fmla="*/ 22 w 130"/>
              <a:gd name="T121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0" h="142">
                <a:moveTo>
                  <a:pt x="97" y="81"/>
                </a:moveTo>
                <a:cubicBezTo>
                  <a:pt x="100" y="76"/>
                  <a:pt x="101" y="71"/>
                  <a:pt x="101" y="65"/>
                </a:cubicBezTo>
                <a:cubicBezTo>
                  <a:pt x="101" y="60"/>
                  <a:pt x="100" y="55"/>
                  <a:pt x="97" y="50"/>
                </a:cubicBezTo>
                <a:cubicBezTo>
                  <a:pt x="97" y="81"/>
                  <a:pt x="97" y="81"/>
                  <a:pt x="97" y="81"/>
                </a:cubicBezTo>
                <a:close/>
                <a:moveTo>
                  <a:pt x="97" y="103"/>
                </a:moveTo>
                <a:cubicBezTo>
                  <a:pt x="97" y="94"/>
                  <a:pt x="97" y="94"/>
                  <a:pt x="97" y="94"/>
                </a:cubicBezTo>
                <a:cubicBezTo>
                  <a:pt x="98" y="94"/>
                  <a:pt x="99" y="95"/>
                  <a:pt x="100" y="95"/>
                </a:cubicBezTo>
                <a:cubicBezTo>
                  <a:pt x="100" y="95"/>
                  <a:pt x="100" y="95"/>
                  <a:pt x="100" y="95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3" y="108"/>
                  <a:pt x="113" y="110"/>
                  <a:pt x="111" y="112"/>
                </a:cubicBezTo>
                <a:cubicBezTo>
                  <a:pt x="110" y="113"/>
                  <a:pt x="108" y="113"/>
                  <a:pt x="106" y="112"/>
                </a:cubicBezTo>
                <a:cubicBezTo>
                  <a:pt x="97" y="103"/>
                  <a:pt x="97" y="103"/>
                  <a:pt x="97" y="103"/>
                </a:cubicBezTo>
                <a:close/>
                <a:moveTo>
                  <a:pt x="97" y="36"/>
                </a:moveTo>
                <a:cubicBezTo>
                  <a:pt x="97" y="28"/>
                  <a:pt x="97" y="28"/>
                  <a:pt x="97" y="28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108" y="18"/>
                  <a:pt x="110" y="18"/>
                  <a:pt x="111" y="19"/>
                </a:cubicBezTo>
                <a:cubicBezTo>
                  <a:pt x="113" y="20"/>
                  <a:pt x="113" y="23"/>
                  <a:pt x="111" y="24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99" y="36"/>
                  <a:pt x="98" y="36"/>
                  <a:pt x="97" y="36"/>
                </a:cubicBezTo>
                <a:close/>
                <a:moveTo>
                  <a:pt x="127" y="62"/>
                </a:moveTo>
                <a:cubicBezTo>
                  <a:pt x="127" y="62"/>
                  <a:pt x="127" y="62"/>
                  <a:pt x="127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09" y="62"/>
                  <a:pt x="108" y="64"/>
                  <a:pt x="108" y="65"/>
                </a:cubicBezTo>
                <a:cubicBezTo>
                  <a:pt x="108" y="67"/>
                  <a:pt x="109" y="69"/>
                  <a:pt x="111" y="69"/>
                </a:cubicBezTo>
                <a:cubicBezTo>
                  <a:pt x="127" y="69"/>
                  <a:pt x="127" y="69"/>
                  <a:pt x="127" y="69"/>
                </a:cubicBezTo>
                <a:cubicBezTo>
                  <a:pt x="129" y="69"/>
                  <a:pt x="130" y="67"/>
                  <a:pt x="130" y="65"/>
                </a:cubicBezTo>
                <a:cubicBezTo>
                  <a:pt x="130" y="64"/>
                  <a:pt x="129" y="62"/>
                  <a:pt x="127" y="62"/>
                </a:cubicBezTo>
                <a:close/>
                <a:moveTo>
                  <a:pt x="65" y="142"/>
                </a:moveTo>
                <a:cubicBezTo>
                  <a:pt x="67" y="142"/>
                  <a:pt x="67" y="142"/>
                  <a:pt x="67" y="142"/>
                </a:cubicBezTo>
                <a:cubicBezTo>
                  <a:pt x="77" y="142"/>
                  <a:pt x="85" y="134"/>
                  <a:pt x="85" y="124"/>
                </a:cubicBezTo>
                <a:cubicBezTo>
                  <a:pt x="85" y="95"/>
                  <a:pt x="85" y="95"/>
                  <a:pt x="85" y="95"/>
                </a:cubicBezTo>
                <a:cubicBezTo>
                  <a:pt x="90" y="92"/>
                  <a:pt x="95" y="87"/>
                  <a:pt x="97" y="81"/>
                </a:cubicBezTo>
                <a:cubicBezTo>
                  <a:pt x="97" y="50"/>
                  <a:pt x="97" y="50"/>
                  <a:pt x="97" y="50"/>
                </a:cubicBezTo>
                <a:cubicBezTo>
                  <a:pt x="92" y="38"/>
                  <a:pt x="79" y="29"/>
                  <a:pt x="65" y="29"/>
                </a:cubicBezTo>
                <a:cubicBezTo>
                  <a:pt x="65" y="37"/>
                  <a:pt x="65" y="37"/>
                  <a:pt x="65" y="37"/>
                </a:cubicBezTo>
                <a:cubicBezTo>
                  <a:pt x="73" y="37"/>
                  <a:pt x="80" y="40"/>
                  <a:pt x="85" y="45"/>
                </a:cubicBezTo>
                <a:cubicBezTo>
                  <a:pt x="90" y="50"/>
                  <a:pt x="93" y="57"/>
                  <a:pt x="93" y="65"/>
                </a:cubicBezTo>
                <a:cubicBezTo>
                  <a:pt x="93" y="76"/>
                  <a:pt x="88" y="85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8" y="91"/>
                  <a:pt x="78" y="92"/>
                  <a:pt x="78" y="93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5" y="142"/>
                  <a:pt x="65" y="142"/>
                  <a:pt x="65" y="142"/>
                </a:cubicBezTo>
                <a:close/>
                <a:moveTo>
                  <a:pt x="97" y="28"/>
                </a:moveTo>
                <a:cubicBezTo>
                  <a:pt x="97" y="36"/>
                  <a:pt x="97" y="36"/>
                  <a:pt x="97" y="36"/>
                </a:cubicBezTo>
                <a:cubicBezTo>
                  <a:pt x="97" y="36"/>
                  <a:pt x="96" y="36"/>
                  <a:pt x="95" y="35"/>
                </a:cubicBezTo>
                <a:cubicBezTo>
                  <a:pt x="94" y="34"/>
                  <a:pt x="94" y="32"/>
                  <a:pt x="95" y="31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97" y="94"/>
                </a:moveTo>
                <a:cubicBezTo>
                  <a:pt x="97" y="103"/>
                  <a:pt x="97" y="103"/>
                  <a:pt x="97" y="103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94" y="99"/>
                  <a:pt x="94" y="97"/>
                  <a:pt x="95" y="95"/>
                </a:cubicBezTo>
                <a:cubicBezTo>
                  <a:pt x="96" y="95"/>
                  <a:pt x="97" y="94"/>
                  <a:pt x="97" y="94"/>
                </a:cubicBezTo>
                <a:close/>
                <a:moveTo>
                  <a:pt x="65" y="23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2"/>
                  <a:pt x="68" y="3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21"/>
                  <a:pt x="67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lose/>
                <a:moveTo>
                  <a:pt x="65" y="29"/>
                </a:moveTo>
                <a:cubicBezTo>
                  <a:pt x="50" y="29"/>
                  <a:pt x="38" y="37"/>
                  <a:pt x="32" y="50"/>
                </a:cubicBezTo>
                <a:cubicBezTo>
                  <a:pt x="32" y="81"/>
                  <a:pt x="32" y="81"/>
                  <a:pt x="32" y="81"/>
                </a:cubicBezTo>
                <a:cubicBezTo>
                  <a:pt x="35" y="87"/>
                  <a:pt x="40" y="92"/>
                  <a:pt x="45" y="96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34"/>
                  <a:pt x="53" y="142"/>
                  <a:pt x="63" y="142"/>
                </a:cubicBezTo>
                <a:cubicBezTo>
                  <a:pt x="65" y="142"/>
                  <a:pt x="65" y="142"/>
                  <a:pt x="65" y="142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2"/>
                  <a:pt x="52" y="91"/>
                  <a:pt x="51" y="90"/>
                </a:cubicBezTo>
                <a:cubicBezTo>
                  <a:pt x="42" y="85"/>
                  <a:pt x="36" y="76"/>
                  <a:pt x="36" y="65"/>
                </a:cubicBezTo>
                <a:cubicBezTo>
                  <a:pt x="36" y="57"/>
                  <a:pt x="39" y="50"/>
                  <a:pt x="44" y="45"/>
                </a:cubicBezTo>
                <a:cubicBezTo>
                  <a:pt x="50" y="40"/>
                  <a:pt x="57" y="37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65" y="0"/>
                </a:moveTo>
                <a:cubicBezTo>
                  <a:pt x="65" y="23"/>
                  <a:pt x="65" y="23"/>
                  <a:pt x="65" y="23"/>
                </a:cubicBezTo>
                <a:cubicBezTo>
                  <a:pt x="63" y="23"/>
                  <a:pt x="62" y="21"/>
                  <a:pt x="62" y="20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2"/>
                  <a:pt x="63" y="0"/>
                  <a:pt x="65" y="0"/>
                </a:cubicBezTo>
                <a:close/>
                <a:moveTo>
                  <a:pt x="32" y="103"/>
                </a:moveTo>
                <a:cubicBezTo>
                  <a:pt x="32" y="94"/>
                  <a:pt x="32" y="94"/>
                  <a:pt x="32" y="94"/>
                </a:cubicBezTo>
                <a:cubicBezTo>
                  <a:pt x="33" y="94"/>
                  <a:pt x="34" y="95"/>
                  <a:pt x="35" y="95"/>
                </a:cubicBezTo>
                <a:cubicBezTo>
                  <a:pt x="36" y="97"/>
                  <a:pt x="36" y="99"/>
                  <a:pt x="35" y="100"/>
                </a:cubicBezTo>
                <a:cubicBezTo>
                  <a:pt x="32" y="103"/>
                  <a:pt x="32" y="103"/>
                  <a:pt x="32" y="103"/>
                </a:cubicBezTo>
                <a:close/>
                <a:moveTo>
                  <a:pt x="32" y="36"/>
                </a:moveTo>
                <a:cubicBezTo>
                  <a:pt x="32" y="28"/>
                  <a:pt x="32" y="28"/>
                  <a:pt x="32" y="28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2"/>
                  <a:pt x="36" y="34"/>
                  <a:pt x="35" y="35"/>
                </a:cubicBezTo>
                <a:cubicBezTo>
                  <a:pt x="34" y="36"/>
                  <a:pt x="33" y="36"/>
                  <a:pt x="32" y="36"/>
                </a:cubicBezTo>
                <a:close/>
                <a:moveTo>
                  <a:pt x="32" y="50"/>
                </a:moveTo>
                <a:cubicBezTo>
                  <a:pt x="30" y="54"/>
                  <a:pt x="29" y="60"/>
                  <a:pt x="29" y="65"/>
                </a:cubicBezTo>
                <a:cubicBezTo>
                  <a:pt x="29" y="71"/>
                  <a:pt x="30" y="76"/>
                  <a:pt x="32" y="81"/>
                </a:cubicBezTo>
                <a:cubicBezTo>
                  <a:pt x="32" y="50"/>
                  <a:pt x="32" y="50"/>
                  <a:pt x="32" y="50"/>
                </a:cubicBezTo>
                <a:close/>
                <a:moveTo>
                  <a:pt x="32" y="28"/>
                </a:move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1" y="36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19" y="24"/>
                  <a:pt x="19" y="24"/>
                  <a:pt x="19" y="24"/>
                </a:cubicBezTo>
                <a:cubicBezTo>
                  <a:pt x="17" y="23"/>
                  <a:pt x="17" y="20"/>
                  <a:pt x="19" y="19"/>
                </a:cubicBezTo>
                <a:cubicBezTo>
                  <a:pt x="20" y="18"/>
                  <a:pt x="22" y="18"/>
                  <a:pt x="24" y="19"/>
                </a:cubicBezTo>
                <a:cubicBezTo>
                  <a:pt x="32" y="28"/>
                  <a:pt x="32" y="28"/>
                  <a:pt x="32" y="28"/>
                </a:cubicBezTo>
                <a:close/>
                <a:moveTo>
                  <a:pt x="32" y="94"/>
                </a:moveTo>
                <a:cubicBezTo>
                  <a:pt x="32" y="103"/>
                  <a:pt x="32" y="103"/>
                  <a:pt x="32" y="103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2" y="113"/>
                  <a:pt x="20" y="113"/>
                  <a:pt x="19" y="112"/>
                </a:cubicBezTo>
                <a:cubicBezTo>
                  <a:pt x="17" y="110"/>
                  <a:pt x="17" y="108"/>
                  <a:pt x="19" y="107"/>
                </a:cubicBezTo>
                <a:cubicBezTo>
                  <a:pt x="30" y="95"/>
                  <a:pt x="30" y="95"/>
                  <a:pt x="30" y="95"/>
                </a:cubicBezTo>
                <a:cubicBezTo>
                  <a:pt x="30" y="95"/>
                  <a:pt x="30" y="95"/>
                  <a:pt x="30" y="95"/>
                </a:cubicBezTo>
                <a:cubicBezTo>
                  <a:pt x="31" y="95"/>
                  <a:pt x="32" y="95"/>
                  <a:pt x="32" y="94"/>
                </a:cubicBezTo>
                <a:close/>
                <a:moveTo>
                  <a:pt x="22" y="65"/>
                </a:moveTo>
                <a:cubicBezTo>
                  <a:pt x="22" y="65"/>
                  <a:pt x="22" y="65"/>
                  <a:pt x="22" y="65"/>
                </a:cubicBezTo>
                <a:cubicBezTo>
                  <a:pt x="22" y="64"/>
                  <a:pt x="21" y="62"/>
                  <a:pt x="19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4"/>
                  <a:pt x="0" y="65"/>
                </a:cubicBezTo>
                <a:cubicBezTo>
                  <a:pt x="0" y="67"/>
                  <a:pt x="1" y="69"/>
                  <a:pt x="3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69"/>
                  <a:pt x="22" y="67"/>
                  <a:pt x="22" y="6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6" name="Freeform 81"/>
          <p:cNvSpPr>
            <a:spLocks noEditPoints="1"/>
          </p:cNvSpPr>
          <p:nvPr/>
        </p:nvSpPr>
        <p:spPr bwMode="auto">
          <a:xfrm>
            <a:off x="5753711" y="2166744"/>
            <a:ext cx="427038" cy="614363"/>
          </a:xfrm>
          <a:custGeom>
            <a:avLst/>
            <a:gdLst>
              <a:gd name="T0" fmla="*/ 98 w 196"/>
              <a:gd name="T1" fmla="*/ 5 h 282"/>
              <a:gd name="T2" fmla="*/ 113 w 196"/>
              <a:gd name="T3" fmla="*/ 0 h 282"/>
              <a:gd name="T4" fmla="*/ 155 w 196"/>
              <a:gd name="T5" fmla="*/ 128 h 282"/>
              <a:gd name="T6" fmla="*/ 108 w 196"/>
              <a:gd name="T7" fmla="*/ 143 h 282"/>
              <a:gd name="T8" fmla="*/ 98 w 196"/>
              <a:gd name="T9" fmla="*/ 111 h 282"/>
              <a:gd name="T10" fmla="*/ 98 w 196"/>
              <a:gd name="T11" fmla="*/ 5 h 282"/>
              <a:gd name="T12" fmla="*/ 98 w 196"/>
              <a:gd name="T13" fmla="*/ 222 h 282"/>
              <a:gd name="T14" fmla="*/ 136 w 196"/>
              <a:gd name="T15" fmla="*/ 209 h 282"/>
              <a:gd name="T16" fmla="*/ 107 w 196"/>
              <a:gd name="T17" fmla="*/ 209 h 282"/>
              <a:gd name="T18" fmla="*/ 107 w 196"/>
              <a:gd name="T19" fmla="*/ 192 h 282"/>
              <a:gd name="T20" fmla="*/ 152 w 196"/>
              <a:gd name="T21" fmla="*/ 192 h 282"/>
              <a:gd name="T22" fmla="*/ 189 w 196"/>
              <a:gd name="T23" fmla="*/ 192 h 282"/>
              <a:gd name="T24" fmla="*/ 196 w 196"/>
              <a:gd name="T25" fmla="*/ 192 h 282"/>
              <a:gd name="T26" fmla="*/ 196 w 196"/>
              <a:gd name="T27" fmla="*/ 209 h 282"/>
              <a:gd name="T28" fmla="*/ 180 w 196"/>
              <a:gd name="T29" fmla="*/ 209 h 282"/>
              <a:gd name="T30" fmla="*/ 134 w 196"/>
              <a:gd name="T31" fmla="*/ 247 h 282"/>
              <a:gd name="T32" fmla="*/ 169 w 196"/>
              <a:gd name="T33" fmla="*/ 267 h 282"/>
              <a:gd name="T34" fmla="*/ 169 w 196"/>
              <a:gd name="T35" fmla="*/ 282 h 282"/>
              <a:gd name="T36" fmla="*/ 98 w 196"/>
              <a:gd name="T37" fmla="*/ 282 h 282"/>
              <a:gd name="T38" fmla="*/ 98 w 196"/>
              <a:gd name="T39" fmla="*/ 268 h 282"/>
              <a:gd name="T40" fmla="*/ 111 w 196"/>
              <a:gd name="T41" fmla="*/ 255 h 282"/>
              <a:gd name="T42" fmla="*/ 98 w 196"/>
              <a:gd name="T43" fmla="*/ 242 h 282"/>
              <a:gd name="T44" fmla="*/ 98 w 196"/>
              <a:gd name="T45" fmla="*/ 222 h 282"/>
              <a:gd name="T46" fmla="*/ 67 w 196"/>
              <a:gd name="T47" fmla="*/ 15 h 282"/>
              <a:gd name="T48" fmla="*/ 98 w 196"/>
              <a:gd name="T49" fmla="*/ 5 h 282"/>
              <a:gd name="T50" fmla="*/ 98 w 196"/>
              <a:gd name="T51" fmla="*/ 111 h 282"/>
              <a:gd name="T52" fmla="*/ 92 w 196"/>
              <a:gd name="T53" fmla="*/ 92 h 282"/>
              <a:gd name="T54" fmla="*/ 33 w 196"/>
              <a:gd name="T55" fmla="*/ 157 h 282"/>
              <a:gd name="T56" fmla="*/ 98 w 196"/>
              <a:gd name="T57" fmla="*/ 222 h 282"/>
              <a:gd name="T58" fmla="*/ 98 w 196"/>
              <a:gd name="T59" fmla="*/ 222 h 282"/>
              <a:gd name="T60" fmla="*/ 98 w 196"/>
              <a:gd name="T61" fmla="*/ 242 h 282"/>
              <a:gd name="T62" fmla="*/ 85 w 196"/>
              <a:gd name="T63" fmla="*/ 255 h 282"/>
              <a:gd name="T64" fmla="*/ 98 w 196"/>
              <a:gd name="T65" fmla="*/ 268 h 282"/>
              <a:gd name="T66" fmla="*/ 98 w 196"/>
              <a:gd name="T67" fmla="*/ 282 h 282"/>
              <a:gd name="T68" fmla="*/ 27 w 196"/>
              <a:gd name="T69" fmla="*/ 282 h 282"/>
              <a:gd name="T70" fmla="*/ 27 w 196"/>
              <a:gd name="T71" fmla="*/ 267 h 282"/>
              <a:gd name="T72" fmla="*/ 61 w 196"/>
              <a:gd name="T73" fmla="*/ 247 h 282"/>
              <a:gd name="T74" fmla="*/ 0 w 196"/>
              <a:gd name="T75" fmla="*/ 157 h 282"/>
              <a:gd name="T76" fmla="*/ 82 w 196"/>
              <a:gd name="T77" fmla="*/ 61 h 282"/>
              <a:gd name="T78" fmla="*/ 67 w 196"/>
              <a:gd name="T79" fmla="*/ 1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6" h="282">
                <a:moveTo>
                  <a:pt x="98" y="5"/>
                </a:moveTo>
                <a:cubicBezTo>
                  <a:pt x="113" y="0"/>
                  <a:pt x="113" y="0"/>
                  <a:pt x="113" y="0"/>
                </a:cubicBezTo>
                <a:cubicBezTo>
                  <a:pt x="155" y="128"/>
                  <a:pt x="155" y="128"/>
                  <a:pt x="155" y="128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8" y="5"/>
                  <a:pt x="98" y="5"/>
                  <a:pt x="98" y="5"/>
                </a:cubicBezTo>
                <a:close/>
                <a:moveTo>
                  <a:pt x="98" y="222"/>
                </a:moveTo>
                <a:cubicBezTo>
                  <a:pt x="112" y="222"/>
                  <a:pt x="125" y="217"/>
                  <a:pt x="136" y="209"/>
                </a:cubicBezTo>
                <a:cubicBezTo>
                  <a:pt x="107" y="209"/>
                  <a:pt x="107" y="209"/>
                  <a:pt x="107" y="209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52" y="192"/>
                  <a:pt x="152" y="192"/>
                  <a:pt x="152" y="192"/>
                </a:cubicBezTo>
                <a:cubicBezTo>
                  <a:pt x="189" y="192"/>
                  <a:pt x="189" y="192"/>
                  <a:pt x="189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69" y="226"/>
                  <a:pt x="153" y="239"/>
                  <a:pt x="134" y="247"/>
                </a:cubicBezTo>
                <a:cubicBezTo>
                  <a:pt x="154" y="251"/>
                  <a:pt x="169" y="257"/>
                  <a:pt x="169" y="267"/>
                </a:cubicBezTo>
                <a:cubicBezTo>
                  <a:pt x="169" y="282"/>
                  <a:pt x="169" y="282"/>
                  <a:pt x="169" y="282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98" y="268"/>
                  <a:pt x="98" y="268"/>
                  <a:pt x="98" y="268"/>
                </a:cubicBezTo>
                <a:cubicBezTo>
                  <a:pt x="105" y="268"/>
                  <a:pt x="111" y="262"/>
                  <a:pt x="111" y="255"/>
                </a:cubicBezTo>
                <a:cubicBezTo>
                  <a:pt x="111" y="248"/>
                  <a:pt x="105" y="242"/>
                  <a:pt x="98" y="242"/>
                </a:cubicBezTo>
                <a:lnTo>
                  <a:pt x="98" y="222"/>
                </a:lnTo>
                <a:close/>
                <a:moveTo>
                  <a:pt x="67" y="15"/>
                </a:moveTo>
                <a:cubicBezTo>
                  <a:pt x="98" y="5"/>
                  <a:pt x="98" y="5"/>
                  <a:pt x="98" y="5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2" y="92"/>
                  <a:pt x="92" y="92"/>
                  <a:pt x="92" y="92"/>
                </a:cubicBezTo>
                <a:cubicBezTo>
                  <a:pt x="59" y="95"/>
                  <a:pt x="33" y="123"/>
                  <a:pt x="33" y="157"/>
                </a:cubicBezTo>
                <a:cubicBezTo>
                  <a:pt x="33" y="193"/>
                  <a:pt x="62" y="222"/>
                  <a:pt x="98" y="22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98" y="242"/>
                  <a:pt x="98" y="242"/>
                  <a:pt x="98" y="242"/>
                </a:cubicBezTo>
                <a:cubicBezTo>
                  <a:pt x="91" y="242"/>
                  <a:pt x="85" y="248"/>
                  <a:pt x="85" y="255"/>
                </a:cubicBezTo>
                <a:cubicBezTo>
                  <a:pt x="85" y="262"/>
                  <a:pt x="91" y="268"/>
                  <a:pt x="98" y="268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27" y="282"/>
                  <a:pt x="27" y="282"/>
                  <a:pt x="27" y="282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27" y="257"/>
                  <a:pt x="41" y="251"/>
                  <a:pt x="61" y="247"/>
                </a:cubicBezTo>
                <a:cubicBezTo>
                  <a:pt x="26" y="233"/>
                  <a:pt x="0" y="198"/>
                  <a:pt x="0" y="157"/>
                </a:cubicBezTo>
                <a:cubicBezTo>
                  <a:pt x="0" y="108"/>
                  <a:pt x="36" y="68"/>
                  <a:pt x="82" y="61"/>
                </a:cubicBezTo>
                <a:lnTo>
                  <a:pt x="67" y="15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7" name="Freeform 82"/>
          <p:cNvSpPr>
            <a:spLocks noEditPoints="1"/>
          </p:cNvSpPr>
          <p:nvPr/>
        </p:nvSpPr>
        <p:spPr bwMode="auto">
          <a:xfrm>
            <a:off x="5601311" y="2079432"/>
            <a:ext cx="246063" cy="217488"/>
          </a:xfrm>
          <a:custGeom>
            <a:avLst/>
            <a:gdLst>
              <a:gd name="T0" fmla="*/ 103 w 113"/>
              <a:gd name="T1" fmla="*/ 31 h 100"/>
              <a:gd name="T2" fmla="*/ 57 w 113"/>
              <a:gd name="T3" fmla="*/ 0 h 100"/>
              <a:gd name="T4" fmla="*/ 57 w 113"/>
              <a:gd name="T5" fmla="*/ 9 h 100"/>
              <a:gd name="T6" fmla="*/ 95 w 113"/>
              <a:gd name="T7" fmla="*/ 35 h 100"/>
              <a:gd name="T8" fmla="*/ 72 w 113"/>
              <a:gd name="T9" fmla="*/ 88 h 100"/>
              <a:gd name="T10" fmla="*/ 57 w 113"/>
              <a:gd name="T11" fmla="*/ 91 h 100"/>
              <a:gd name="T12" fmla="*/ 57 w 113"/>
              <a:gd name="T13" fmla="*/ 100 h 100"/>
              <a:gd name="T14" fmla="*/ 75 w 113"/>
              <a:gd name="T15" fmla="*/ 96 h 100"/>
              <a:gd name="T16" fmla="*/ 103 w 113"/>
              <a:gd name="T17" fmla="*/ 31 h 100"/>
              <a:gd name="T18" fmla="*/ 57 w 113"/>
              <a:gd name="T19" fmla="*/ 0 h 100"/>
              <a:gd name="T20" fmla="*/ 38 w 113"/>
              <a:gd name="T21" fmla="*/ 4 h 100"/>
              <a:gd name="T22" fmla="*/ 11 w 113"/>
              <a:gd name="T23" fmla="*/ 68 h 100"/>
              <a:gd name="T24" fmla="*/ 57 w 113"/>
              <a:gd name="T25" fmla="*/ 100 h 100"/>
              <a:gd name="T26" fmla="*/ 57 w 113"/>
              <a:gd name="T27" fmla="*/ 91 h 100"/>
              <a:gd name="T28" fmla="*/ 19 w 113"/>
              <a:gd name="T29" fmla="*/ 65 h 100"/>
              <a:gd name="T30" fmla="*/ 19 w 113"/>
              <a:gd name="T31" fmla="*/ 65 h 100"/>
              <a:gd name="T32" fmla="*/ 42 w 113"/>
              <a:gd name="T33" fmla="*/ 12 h 100"/>
              <a:gd name="T34" fmla="*/ 57 w 113"/>
              <a:gd name="T35" fmla="*/ 9 h 100"/>
              <a:gd name="T36" fmla="*/ 57 w 113"/>
              <a:gd name="T3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3" h="100">
                <a:moveTo>
                  <a:pt x="103" y="31"/>
                </a:moveTo>
                <a:cubicBezTo>
                  <a:pt x="95" y="12"/>
                  <a:pt x="77" y="0"/>
                  <a:pt x="57" y="0"/>
                </a:cubicBezTo>
                <a:cubicBezTo>
                  <a:pt x="57" y="9"/>
                  <a:pt x="57" y="9"/>
                  <a:pt x="57" y="9"/>
                </a:cubicBezTo>
                <a:cubicBezTo>
                  <a:pt x="73" y="9"/>
                  <a:pt x="88" y="19"/>
                  <a:pt x="95" y="35"/>
                </a:cubicBezTo>
                <a:cubicBezTo>
                  <a:pt x="103" y="56"/>
                  <a:pt x="93" y="79"/>
                  <a:pt x="72" y="88"/>
                </a:cubicBezTo>
                <a:cubicBezTo>
                  <a:pt x="67" y="90"/>
                  <a:pt x="62" y="91"/>
                  <a:pt x="57" y="9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63" y="100"/>
                  <a:pt x="69" y="99"/>
                  <a:pt x="75" y="96"/>
                </a:cubicBezTo>
                <a:cubicBezTo>
                  <a:pt x="101" y="86"/>
                  <a:pt x="113" y="57"/>
                  <a:pt x="103" y="31"/>
                </a:cubicBezTo>
                <a:close/>
                <a:moveTo>
                  <a:pt x="57" y="0"/>
                </a:moveTo>
                <a:cubicBezTo>
                  <a:pt x="51" y="0"/>
                  <a:pt x="44" y="1"/>
                  <a:pt x="38" y="4"/>
                </a:cubicBezTo>
                <a:cubicBezTo>
                  <a:pt x="13" y="14"/>
                  <a:pt x="0" y="43"/>
                  <a:pt x="11" y="68"/>
                </a:cubicBezTo>
                <a:cubicBezTo>
                  <a:pt x="18" y="88"/>
                  <a:pt x="37" y="100"/>
                  <a:pt x="57" y="100"/>
                </a:cubicBezTo>
                <a:cubicBezTo>
                  <a:pt x="57" y="91"/>
                  <a:pt x="57" y="91"/>
                  <a:pt x="57" y="91"/>
                </a:cubicBezTo>
                <a:cubicBezTo>
                  <a:pt x="41" y="90"/>
                  <a:pt x="26" y="81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1" y="44"/>
                  <a:pt x="21" y="21"/>
                  <a:pt x="42" y="12"/>
                </a:cubicBezTo>
                <a:cubicBezTo>
                  <a:pt x="47" y="10"/>
                  <a:pt x="52" y="9"/>
                  <a:pt x="57" y="9"/>
                </a:cubicBezTo>
                <a:lnTo>
                  <a:pt x="57" y="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8" name="Freeform 83"/>
          <p:cNvSpPr>
            <a:spLocks/>
          </p:cNvSpPr>
          <p:nvPr/>
        </p:nvSpPr>
        <p:spPr bwMode="auto">
          <a:xfrm>
            <a:off x="5531461" y="2209607"/>
            <a:ext cx="107950" cy="68263"/>
          </a:xfrm>
          <a:custGeom>
            <a:avLst/>
            <a:gdLst>
              <a:gd name="T0" fmla="*/ 7 w 68"/>
              <a:gd name="T1" fmla="*/ 43 h 43"/>
              <a:gd name="T2" fmla="*/ 0 w 68"/>
              <a:gd name="T3" fmla="*/ 25 h 43"/>
              <a:gd name="T4" fmla="*/ 62 w 68"/>
              <a:gd name="T5" fmla="*/ 0 h 43"/>
              <a:gd name="T6" fmla="*/ 68 w 68"/>
              <a:gd name="T7" fmla="*/ 18 h 43"/>
              <a:gd name="T8" fmla="*/ 7 w 68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3">
                <a:moveTo>
                  <a:pt x="7" y="43"/>
                </a:moveTo>
                <a:lnTo>
                  <a:pt x="0" y="25"/>
                </a:lnTo>
                <a:lnTo>
                  <a:pt x="62" y="0"/>
                </a:lnTo>
                <a:lnTo>
                  <a:pt x="68" y="18"/>
                </a:lnTo>
                <a:lnTo>
                  <a:pt x="7" y="4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9" name="Freeform 84"/>
          <p:cNvSpPr>
            <a:spLocks/>
          </p:cNvSpPr>
          <p:nvPr/>
        </p:nvSpPr>
        <p:spPr bwMode="auto">
          <a:xfrm>
            <a:off x="5463199" y="2219132"/>
            <a:ext cx="146050" cy="88900"/>
          </a:xfrm>
          <a:custGeom>
            <a:avLst/>
            <a:gdLst>
              <a:gd name="T0" fmla="*/ 16 w 67"/>
              <a:gd name="T1" fmla="*/ 39 h 41"/>
              <a:gd name="T2" fmla="*/ 2 w 67"/>
              <a:gd name="T3" fmla="*/ 33 h 41"/>
              <a:gd name="T4" fmla="*/ 8 w 67"/>
              <a:gd name="T5" fmla="*/ 19 h 41"/>
              <a:gd name="T6" fmla="*/ 50 w 67"/>
              <a:gd name="T7" fmla="*/ 2 h 41"/>
              <a:gd name="T8" fmla="*/ 64 w 67"/>
              <a:gd name="T9" fmla="*/ 8 h 41"/>
              <a:gd name="T10" fmla="*/ 58 w 67"/>
              <a:gd name="T11" fmla="*/ 22 h 41"/>
              <a:gd name="T12" fmla="*/ 16 w 67"/>
              <a:gd name="T13" fmla="*/ 3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41">
                <a:moveTo>
                  <a:pt x="16" y="39"/>
                </a:moveTo>
                <a:cubicBezTo>
                  <a:pt x="10" y="41"/>
                  <a:pt x="4" y="39"/>
                  <a:pt x="2" y="33"/>
                </a:cubicBezTo>
                <a:cubicBezTo>
                  <a:pt x="0" y="28"/>
                  <a:pt x="2" y="21"/>
                  <a:pt x="8" y="19"/>
                </a:cubicBezTo>
                <a:cubicBezTo>
                  <a:pt x="50" y="2"/>
                  <a:pt x="50" y="2"/>
                  <a:pt x="50" y="2"/>
                </a:cubicBezTo>
                <a:cubicBezTo>
                  <a:pt x="56" y="0"/>
                  <a:pt x="62" y="3"/>
                  <a:pt x="64" y="8"/>
                </a:cubicBezTo>
                <a:cubicBezTo>
                  <a:pt x="67" y="14"/>
                  <a:pt x="64" y="20"/>
                  <a:pt x="58" y="22"/>
                </a:cubicBezTo>
                <a:lnTo>
                  <a:pt x="16" y="39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0" name="Freeform 85"/>
          <p:cNvSpPr>
            <a:spLocks noEditPoints="1"/>
          </p:cNvSpPr>
          <p:nvPr/>
        </p:nvSpPr>
        <p:spPr bwMode="auto">
          <a:xfrm>
            <a:off x="5379061" y="3378007"/>
            <a:ext cx="446088" cy="158750"/>
          </a:xfrm>
          <a:custGeom>
            <a:avLst/>
            <a:gdLst>
              <a:gd name="T0" fmla="*/ 142 w 205"/>
              <a:gd name="T1" fmla="*/ 5 h 73"/>
              <a:gd name="T2" fmla="*/ 157 w 205"/>
              <a:gd name="T3" fmla="*/ 2 h 73"/>
              <a:gd name="T4" fmla="*/ 164 w 205"/>
              <a:gd name="T5" fmla="*/ 5 h 73"/>
              <a:gd name="T6" fmla="*/ 179 w 205"/>
              <a:gd name="T7" fmla="*/ 2 h 73"/>
              <a:gd name="T8" fmla="*/ 202 w 205"/>
              <a:gd name="T9" fmla="*/ 18 h 73"/>
              <a:gd name="T10" fmla="*/ 187 w 205"/>
              <a:gd name="T11" fmla="*/ 42 h 73"/>
              <a:gd name="T12" fmla="*/ 177 w 205"/>
              <a:gd name="T13" fmla="*/ 43 h 73"/>
              <a:gd name="T14" fmla="*/ 166 w 205"/>
              <a:gd name="T15" fmla="*/ 18 h 73"/>
              <a:gd name="T16" fmla="*/ 172 w 205"/>
              <a:gd name="T17" fmla="*/ 45 h 73"/>
              <a:gd name="T18" fmla="*/ 167 w 205"/>
              <a:gd name="T19" fmla="*/ 50 h 73"/>
              <a:gd name="T20" fmla="*/ 142 w 205"/>
              <a:gd name="T21" fmla="*/ 55 h 73"/>
              <a:gd name="T22" fmla="*/ 142 w 205"/>
              <a:gd name="T23" fmla="*/ 20 h 73"/>
              <a:gd name="T24" fmla="*/ 158 w 205"/>
              <a:gd name="T25" fmla="*/ 17 h 73"/>
              <a:gd name="T26" fmla="*/ 163 w 205"/>
              <a:gd name="T27" fmla="*/ 19 h 73"/>
              <a:gd name="T28" fmla="*/ 161 w 205"/>
              <a:gd name="T29" fmla="*/ 9 h 73"/>
              <a:gd name="T30" fmla="*/ 155 w 205"/>
              <a:gd name="T31" fmla="*/ 5 h 73"/>
              <a:gd name="T32" fmla="*/ 142 w 205"/>
              <a:gd name="T33" fmla="*/ 8 h 73"/>
              <a:gd name="T34" fmla="*/ 142 w 205"/>
              <a:gd name="T35" fmla="*/ 5 h 73"/>
              <a:gd name="T36" fmla="*/ 28 w 205"/>
              <a:gd name="T37" fmla="*/ 30 h 73"/>
              <a:gd name="T38" fmla="*/ 116 w 205"/>
              <a:gd name="T39" fmla="*/ 13 h 73"/>
              <a:gd name="T40" fmla="*/ 121 w 205"/>
              <a:gd name="T41" fmla="*/ 9 h 73"/>
              <a:gd name="T42" fmla="*/ 142 w 205"/>
              <a:gd name="T43" fmla="*/ 5 h 73"/>
              <a:gd name="T44" fmla="*/ 142 w 205"/>
              <a:gd name="T45" fmla="*/ 8 h 73"/>
              <a:gd name="T46" fmla="*/ 124 w 205"/>
              <a:gd name="T47" fmla="*/ 11 h 73"/>
              <a:gd name="T48" fmla="*/ 120 w 205"/>
              <a:gd name="T49" fmla="*/ 17 h 73"/>
              <a:gd name="T50" fmla="*/ 122 w 205"/>
              <a:gd name="T51" fmla="*/ 28 h 73"/>
              <a:gd name="T52" fmla="*/ 122 w 205"/>
              <a:gd name="T53" fmla="*/ 28 h 73"/>
              <a:gd name="T54" fmla="*/ 126 w 205"/>
              <a:gd name="T55" fmla="*/ 24 h 73"/>
              <a:gd name="T56" fmla="*/ 142 w 205"/>
              <a:gd name="T57" fmla="*/ 20 h 73"/>
              <a:gd name="T58" fmla="*/ 142 w 205"/>
              <a:gd name="T59" fmla="*/ 55 h 73"/>
              <a:gd name="T60" fmla="*/ 130 w 205"/>
              <a:gd name="T61" fmla="*/ 57 h 73"/>
              <a:gd name="T62" fmla="*/ 125 w 205"/>
              <a:gd name="T63" fmla="*/ 56 h 73"/>
              <a:gd name="T64" fmla="*/ 35 w 205"/>
              <a:gd name="T65" fmla="*/ 73 h 73"/>
              <a:gd name="T66" fmla="*/ 28 w 205"/>
              <a:gd name="T67" fmla="*/ 70 h 73"/>
              <a:gd name="T68" fmla="*/ 28 w 205"/>
              <a:gd name="T69" fmla="*/ 67 h 73"/>
              <a:gd name="T70" fmla="*/ 35 w 205"/>
              <a:gd name="T71" fmla="*/ 70 h 73"/>
              <a:gd name="T72" fmla="*/ 35 w 205"/>
              <a:gd name="T73" fmla="*/ 70 h 73"/>
              <a:gd name="T74" fmla="*/ 37 w 205"/>
              <a:gd name="T75" fmla="*/ 70 h 73"/>
              <a:gd name="T76" fmla="*/ 42 w 205"/>
              <a:gd name="T77" fmla="*/ 62 h 73"/>
              <a:gd name="T78" fmla="*/ 36 w 205"/>
              <a:gd name="T79" fmla="*/ 57 h 73"/>
              <a:gd name="T80" fmla="*/ 40 w 205"/>
              <a:gd name="T81" fmla="*/ 50 h 73"/>
              <a:gd name="T82" fmla="*/ 34 w 205"/>
              <a:gd name="T83" fmla="*/ 45 h 73"/>
              <a:gd name="T84" fmla="*/ 37 w 205"/>
              <a:gd name="T85" fmla="*/ 38 h 73"/>
              <a:gd name="T86" fmla="*/ 30 w 205"/>
              <a:gd name="T87" fmla="*/ 33 h 73"/>
              <a:gd name="T88" fmla="*/ 28 w 205"/>
              <a:gd name="T89" fmla="*/ 33 h 73"/>
              <a:gd name="T90" fmla="*/ 28 w 205"/>
              <a:gd name="T91" fmla="*/ 34 h 73"/>
              <a:gd name="T92" fmla="*/ 28 w 205"/>
              <a:gd name="T93" fmla="*/ 30 h 73"/>
              <a:gd name="T94" fmla="*/ 26 w 205"/>
              <a:gd name="T95" fmla="*/ 31 h 73"/>
              <a:gd name="T96" fmla="*/ 28 w 205"/>
              <a:gd name="T97" fmla="*/ 30 h 73"/>
              <a:gd name="T98" fmla="*/ 28 w 205"/>
              <a:gd name="T99" fmla="*/ 34 h 73"/>
              <a:gd name="T100" fmla="*/ 13 w 205"/>
              <a:gd name="T101" fmla="*/ 49 h 73"/>
              <a:gd name="T102" fmla="*/ 15 w 205"/>
              <a:gd name="T103" fmla="*/ 62 h 73"/>
              <a:gd name="T104" fmla="*/ 28 w 205"/>
              <a:gd name="T105" fmla="*/ 67 h 73"/>
              <a:gd name="T106" fmla="*/ 28 w 205"/>
              <a:gd name="T107" fmla="*/ 70 h 73"/>
              <a:gd name="T108" fmla="*/ 0 w 205"/>
              <a:gd name="T109" fmla="*/ 58 h 73"/>
              <a:gd name="T110" fmla="*/ 26 w 205"/>
              <a:gd name="T111" fmla="*/ 3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5" h="73">
                <a:moveTo>
                  <a:pt x="142" y="5"/>
                </a:moveTo>
                <a:cubicBezTo>
                  <a:pt x="157" y="2"/>
                  <a:pt x="157" y="2"/>
                  <a:pt x="157" y="2"/>
                </a:cubicBezTo>
                <a:cubicBezTo>
                  <a:pt x="160" y="1"/>
                  <a:pt x="163" y="3"/>
                  <a:pt x="164" y="5"/>
                </a:cubicBezTo>
                <a:cubicBezTo>
                  <a:pt x="179" y="2"/>
                  <a:pt x="179" y="2"/>
                  <a:pt x="179" y="2"/>
                </a:cubicBezTo>
                <a:cubicBezTo>
                  <a:pt x="190" y="0"/>
                  <a:pt x="200" y="7"/>
                  <a:pt x="202" y="18"/>
                </a:cubicBezTo>
                <a:cubicBezTo>
                  <a:pt x="205" y="29"/>
                  <a:pt x="197" y="39"/>
                  <a:pt x="187" y="42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66" y="18"/>
                  <a:pt x="166" y="18"/>
                  <a:pt x="166" y="18"/>
                </a:cubicBezTo>
                <a:cubicBezTo>
                  <a:pt x="172" y="45"/>
                  <a:pt x="172" y="45"/>
                  <a:pt x="172" y="45"/>
                </a:cubicBezTo>
                <a:cubicBezTo>
                  <a:pt x="172" y="47"/>
                  <a:pt x="170" y="50"/>
                  <a:pt x="167" y="5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58" y="17"/>
                  <a:pt x="158" y="17"/>
                  <a:pt x="158" y="17"/>
                </a:cubicBezTo>
                <a:cubicBezTo>
                  <a:pt x="160" y="17"/>
                  <a:pt x="162" y="18"/>
                  <a:pt x="163" y="1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6"/>
                  <a:pt x="158" y="5"/>
                  <a:pt x="155" y="5"/>
                </a:cubicBezTo>
                <a:cubicBezTo>
                  <a:pt x="142" y="8"/>
                  <a:pt x="142" y="8"/>
                  <a:pt x="142" y="8"/>
                </a:cubicBezTo>
                <a:lnTo>
                  <a:pt x="142" y="5"/>
                </a:lnTo>
                <a:close/>
                <a:moveTo>
                  <a:pt x="28" y="30"/>
                </a:moveTo>
                <a:cubicBezTo>
                  <a:pt x="116" y="13"/>
                  <a:pt x="116" y="13"/>
                  <a:pt x="116" y="13"/>
                </a:cubicBezTo>
                <a:cubicBezTo>
                  <a:pt x="117" y="11"/>
                  <a:pt x="119" y="9"/>
                  <a:pt x="121" y="9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8"/>
                  <a:pt x="142" y="8"/>
                  <a:pt x="142" y="8"/>
                </a:cubicBezTo>
                <a:cubicBezTo>
                  <a:pt x="124" y="11"/>
                  <a:pt x="124" y="11"/>
                  <a:pt x="124" y="11"/>
                </a:cubicBezTo>
                <a:cubicBezTo>
                  <a:pt x="121" y="12"/>
                  <a:pt x="119" y="15"/>
                  <a:pt x="120" y="17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6"/>
                  <a:pt x="124" y="24"/>
                  <a:pt x="126" y="24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28" y="58"/>
                  <a:pt x="126" y="57"/>
                  <a:pt x="125" y="56"/>
                </a:cubicBezTo>
                <a:cubicBezTo>
                  <a:pt x="35" y="73"/>
                  <a:pt x="35" y="73"/>
                  <a:pt x="35" y="73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67"/>
                  <a:pt x="28" y="67"/>
                  <a:pt x="28" y="67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41" y="69"/>
                  <a:pt x="43" y="66"/>
                  <a:pt x="42" y="62"/>
                </a:cubicBezTo>
                <a:cubicBezTo>
                  <a:pt x="42" y="59"/>
                  <a:pt x="39" y="57"/>
                  <a:pt x="36" y="57"/>
                </a:cubicBezTo>
                <a:cubicBezTo>
                  <a:pt x="39" y="56"/>
                  <a:pt x="40" y="53"/>
                  <a:pt x="40" y="50"/>
                </a:cubicBezTo>
                <a:cubicBezTo>
                  <a:pt x="39" y="47"/>
                  <a:pt x="37" y="45"/>
                  <a:pt x="34" y="45"/>
                </a:cubicBezTo>
                <a:cubicBezTo>
                  <a:pt x="36" y="44"/>
                  <a:pt x="38" y="41"/>
                  <a:pt x="37" y="38"/>
                </a:cubicBezTo>
                <a:cubicBezTo>
                  <a:pt x="37" y="34"/>
                  <a:pt x="33" y="32"/>
                  <a:pt x="30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4"/>
                  <a:pt x="28" y="34"/>
                  <a:pt x="28" y="34"/>
                </a:cubicBezTo>
                <a:lnTo>
                  <a:pt x="28" y="30"/>
                </a:lnTo>
                <a:close/>
                <a:moveTo>
                  <a:pt x="26" y="31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4"/>
                  <a:pt x="28" y="34"/>
                  <a:pt x="28" y="34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62"/>
                  <a:pt x="15" y="62"/>
                  <a:pt x="15" y="62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70"/>
                  <a:pt x="28" y="70"/>
                  <a:pt x="28" y="70"/>
                </a:cubicBezTo>
                <a:cubicBezTo>
                  <a:pt x="0" y="58"/>
                  <a:pt x="0" y="58"/>
                  <a:pt x="0" y="58"/>
                </a:cubicBezTo>
                <a:lnTo>
                  <a:pt x="26" y="31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1" name="Freeform 86"/>
          <p:cNvSpPr>
            <a:spLocks/>
          </p:cNvSpPr>
          <p:nvPr/>
        </p:nvSpPr>
        <p:spPr bwMode="auto">
          <a:xfrm>
            <a:off x="7226911" y="3787582"/>
            <a:ext cx="246063" cy="315913"/>
          </a:xfrm>
          <a:custGeom>
            <a:avLst/>
            <a:gdLst>
              <a:gd name="T0" fmla="*/ 113 w 113"/>
              <a:gd name="T1" fmla="*/ 25 h 145"/>
              <a:gd name="T2" fmla="*/ 108 w 113"/>
              <a:gd name="T3" fmla="*/ 22 h 145"/>
              <a:gd name="T4" fmla="*/ 42 w 113"/>
              <a:gd name="T5" fmla="*/ 128 h 145"/>
              <a:gd name="T6" fmla="*/ 19 w 113"/>
              <a:gd name="T7" fmla="*/ 132 h 145"/>
              <a:gd name="T8" fmla="*/ 12 w 113"/>
              <a:gd name="T9" fmla="*/ 109 h 145"/>
              <a:gd name="T10" fmla="*/ 78 w 113"/>
              <a:gd name="T11" fmla="*/ 3 h 145"/>
              <a:gd name="T12" fmla="*/ 73 w 113"/>
              <a:gd name="T13" fmla="*/ 0 h 145"/>
              <a:gd name="T14" fmla="*/ 6 w 113"/>
              <a:gd name="T15" fmla="*/ 107 h 145"/>
              <a:gd name="T16" fmla="*/ 15 w 113"/>
              <a:gd name="T17" fmla="*/ 138 h 145"/>
              <a:gd name="T18" fmla="*/ 47 w 113"/>
              <a:gd name="T19" fmla="*/ 132 h 145"/>
              <a:gd name="T20" fmla="*/ 113 w 113"/>
              <a:gd name="T21" fmla="*/ 2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" h="145">
                <a:moveTo>
                  <a:pt x="113" y="25"/>
                </a:moveTo>
                <a:cubicBezTo>
                  <a:pt x="108" y="22"/>
                  <a:pt x="108" y="22"/>
                  <a:pt x="108" y="22"/>
                </a:cubicBezTo>
                <a:cubicBezTo>
                  <a:pt x="42" y="128"/>
                  <a:pt x="42" y="128"/>
                  <a:pt x="42" y="128"/>
                </a:cubicBezTo>
                <a:cubicBezTo>
                  <a:pt x="38" y="135"/>
                  <a:pt x="27" y="137"/>
                  <a:pt x="19" y="132"/>
                </a:cubicBezTo>
                <a:cubicBezTo>
                  <a:pt x="11" y="127"/>
                  <a:pt x="8" y="117"/>
                  <a:pt x="12" y="109"/>
                </a:cubicBezTo>
                <a:cubicBezTo>
                  <a:pt x="78" y="3"/>
                  <a:pt x="78" y="3"/>
                  <a:pt x="78" y="3"/>
                </a:cubicBezTo>
                <a:cubicBezTo>
                  <a:pt x="73" y="0"/>
                  <a:pt x="73" y="0"/>
                  <a:pt x="73" y="0"/>
                </a:cubicBezTo>
                <a:cubicBezTo>
                  <a:pt x="6" y="107"/>
                  <a:pt x="6" y="107"/>
                  <a:pt x="6" y="107"/>
                </a:cubicBezTo>
                <a:cubicBezTo>
                  <a:pt x="0" y="117"/>
                  <a:pt x="4" y="131"/>
                  <a:pt x="15" y="138"/>
                </a:cubicBezTo>
                <a:cubicBezTo>
                  <a:pt x="26" y="145"/>
                  <a:pt x="40" y="142"/>
                  <a:pt x="47" y="132"/>
                </a:cubicBezTo>
                <a:lnTo>
                  <a:pt x="113" y="25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2" name="Freeform 87"/>
          <p:cNvSpPr>
            <a:spLocks/>
          </p:cNvSpPr>
          <p:nvPr/>
        </p:nvSpPr>
        <p:spPr bwMode="auto">
          <a:xfrm>
            <a:off x="7366611" y="3776469"/>
            <a:ext cx="119063" cy="82550"/>
          </a:xfrm>
          <a:custGeom>
            <a:avLst/>
            <a:gdLst>
              <a:gd name="T0" fmla="*/ 54 w 55"/>
              <a:gd name="T1" fmla="*/ 35 h 38"/>
              <a:gd name="T2" fmla="*/ 48 w 55"/>
              <a:gd name="T3" fmla="*/ 37 h 38"/>
              <a:gd name="T4" fmla="*/ 3 w 55"/>
              <a:gd name="T5" fmla="*/ 9 h 38"/>
              <a:gd name="T6" fmla="*/ 2 w 55"/>
              <a:gd name="T7" fmla="*/ 3 h 38"/>
              <a:gd name="T8" fmla="*/ 8 w 55"/>
              <a:gd name="T9" fmla="*/ 1 h 38"/>
              <a:gd name="T10" fmla="*/ 53 w 55"/>
              <a:gd name="T11" fmla="*/ 29 h 38"/>
              <a:gd name="T12" fmla="*/ 54 w 55"/>
              <a:gd name="T13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38">
                <a:moveTo>
                  <a:pt x="54" y="35"/>
                </a:moveTo>
                <a:cubicBezTo>
                  <a:pt x="53" y="37"/>
                  <a:pt x="50" y="38"/>
                  <a:pt x="48" y="37"/>
                </a:cubicBezTo>
                <a:cubicBezTo>
                  <a:pt x="3" y="9"/>
                  <a:pt x="3" y="9"/>
                  <a:pt x="3" y="9"/>
                </a:cubicBezTo>
                <a:cubicBezTo>
                  <a:pt x="1" y="7"/>
                  <a:pt x="0" y="5"/>
                  <a:pt x="2" y="3"/>
                </a:cubicBezTo>
                <a:cubicBezTo>
                  <a:pt x="3" y="1"/>
                  <a:pt x="6" y="0"/>
                  <a:pt x="8" y="1"/>
                </a:cubicBezTo>
                <a:cubicBezTo>
                  <a:pt x="53" y="29"/>
                  <a:pt x="53" y="29"/>
                  <a:pt x="53" y="29"/>
                </a:cubicBezTo>
                <a:cubicBezTo>
                  <a:pt x="55" y="31"/>
                  <a:pt x="55" y="33"/>
                  <a:pt x="54" y="35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3" name="Freeform 88"/>
          <p:cNvSpPr>
            <a:spLocks/>
          </p:cNvSpPr>
          <p:nvPr/>
        </p:nvSpPr>
        <p:spPr bwMode="auto">
          <a:xfrm>
            <a:off x="7274536" y="3841557"/>
            <a:ext cx="163513" cy="227013"/>
          </a:xfrm>
          <a:custGeom>
            <a:avLst/>
            <a:gdLst>
              <a:gd name="T0" fmla="*/ 75 w 75"/>
              <a:gd name="T1" fmla="*/ 4 h 104"/>
              <a:gd name="T2" fmla="*/ 69 w 75"/>
              <a:gd name="T3" fmla="*/ 0 h 104"/>
              <a:gd name="T4" fmla="*/ 10 w 75"/>
              <a:gd name="T5" fmla="*/ 95 h 104"/>
              <a:gd name="T6" fmla="*/ 0 w 75"/>
              <a:gd name="T7" fmla="*/ 100 h 104"/>
              <a:gd name="T8" fmla="*/ 1 w 75"/>
              <a:gd name="T9" fmla="*/ 101 h 104"/>
              <a:gd name="T10" fmla="*/ 17 w 75"/>
              <a:gd name="T11" fmla="*/ 98 h 104"/>
              <a:gd name="T12" fmla="*/ 75 w 75"/>
              <a:gd name="T13" fmla="*/ 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04">
                <a:moveTo>
                  <a:pt x="75" y="4"/>
                </a:moveTo>
                <a:cubicBezTo>
                  <a:pt x="69" y="0"/>
                  <a:pt x="69" y="0"/>
                  <a:pt x="69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8" y="98"/>
                  <a:pt x="4" y="100"/>
                  <a:pt x="0" y="100"/>
                </a:cubicBezTo>
                <a:cubicBezTo>
                  <a:pt x="0" y="100"/>
                  <a:pt x="1" y="100"/>
                  <a:pt x="1" y="101"/>
                </a:cubicBezTo>
                <a:cubicBezTo>
                  <a:pt x="7" y="104"/>
                  <a:pt x="14" y="103"/>
                  <a:pt x="17" y="98"/>
                </a:cubicBezTo>
                <a:lnTo>
                  <a:pt x="75" y="4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4" name="Freeform 89"/>
          <p:cNvSpPr>
            <a:spLocks noEditPoints="1"/>
          </p:cNvSpPr>
          <p:nvPr/>
        </p:nvSpPr>
        <p:spPr bwMode="auto">
          <a:xfrm>
            <a:off x="6893536" y="2549332"/>
            <a:ext cx="222250" cy="161925"/>
          </a:xfrm>
          <a:custGeom>
            <a:avLst/>
            <a:gdLst>
              <a:gd name="T0" fmla="*/ 84 w 102"/>
              <a:gd name="T1" fmla="*/ 71 h 74"/>
              <a:gd name="T2" fmla="*/ 79 w 102"/>
              <a:gd name="T3" fmla="*/ 69 h 74"/>
              <a:gd name="T4" fmla="*/ 79 w 102"/>
              <a:gd name="T5" fmla="*/ 69 h 74"/>
              <a:gd name="T6" fmla="*/ 79 w 102"/>
              <a:gd name="T7" fmla="*/ 52 h 74"/>
              <a:gd name="T8" fmla="*/ 86 w 102"/>
              <a:gd name="T9" fmla="*/ 49 h 74"/>
              <a:gd name="T10" fmla="*/ 90 w 102"/>
              <a:gd name="T11" fmla="*/ 38 h 74"/>
              <a:gd name="T12" fmla="*/ 79 w 102"/>
              <a:gd name="T13" fmla="*/ 31 h 74"/>
              <a:gd name="T14" fmla="*/ 85 w 102"/>
              <a:gd name="T15" fmla="*/ 20 h 74"/>
              <a:gd name="T16" fmla="*/ 79 w 102"/>
              <a:gd name="T17" fmla="*/ 16 h 74"/>
              <a:gd name="T18" fmla="*/ 72 w 102"/>
              <a:gd name="T19" fmla="*/ 3 h 74"/>
              <a:gd name="T20" fmla="*/ 79 w 102"/>
              <a:gd name="T21" fmla="*/ 16 h 74"/>
              <a:gd name="T22" fmla="*/ 72 w 102"/>
              <a:gd name="T23" fmla="*/ 21 h 74"/>
              <a:gd name="T24" fmla="*/ 72 w 102"/>
              <a:gd name="T25" fmla="*/ 9 h 74"/>
              <a:gd name="T26" fmla="*/ 79 w 102"/>
              <a:gd name="T27" fmla="*/ 73 h 74"/>
              <a:gd name="T28" fmla="*/ 72 w 102"/>
              <a:gd name="T29" fmla="*/ 69 h 74"/>
              <a:gd name="T30" fmla="*/ 79 w 102"/>
              <a:gd name="T31" fmla="*/ 73 h 74"/>
              <a:gd name="T32" fmla="*/ 79 w 102"/>
              <a:gd name="T33" fmla="*/ 34 h 74"/>
              <a:gd name="T34" fmla="*/ 75 w 102"/>
              <a:gd name="T35" fmla="*/ 45 h 74"/>
              <a:gd name="T36" fmla="*/ 79 w 102"/>
              <a:gd name="T37" fmla="*/ 52 h 74"/>
              <a:gd name="T38" fmla="*/ 72 w 102"/>
              <a:gd name="T39" fmla="*/ 25 h 74"/>
              <a:gd name="T40" fmla="*/ 79 w 102"/>
              <a:gd name="T41" fmla="*/ 31 h 74"/>
              <a:gd name="T42" fmla="*/ 72 w 102"/>
              <a:gd name="T43" fmla="*/ 3 h 74"/>
              <a:gd name="T44" fmla="*/ 71 w 102"/>
              <a:gd name="T45" fmla="*/ 8 h 74"/>
              <a:gd name="T46" fmla="*/ 66 w 102"/>
              <a:gd name="T47" fmla="*/ 2 h 74"/>
              <a:gd name="T48" fmla="*/ 66 w 102"/>
              <a:gd name="T49" fmla="*/ 73 h 74"/>
              <a:gd name="T50" fmla="*/ 67 w 102"/>
              <a:gd name="T51" fmla="*/ 65 h 74"/>
              <a:gd name="T52" fmla="*/ 72 w 102"/>
              <a:gd name="T53" fmla="*/ 74 h 74"/>
              <a:gd name="T54" fmla="*/ 72 w 102"/>
              <a:gd name="T55" fmla="*/ 21 h 74"/>
              <a:gd name="T56" fmla="*/ 72 w 102"/>
              <a:gd name="T57" fmla="*/ 52 h 74"/>
              <a:gd name="T58" fmla="*/ 66 w 102"/>
              <a:gd name="T59" fmla="*/ 57 h 74"/>
              <a:gd name="T60" fmla="*/ 69 w 102"/>
              <a:gd name="T61" fmla="*/ 16 h 74"/>
              <a:gd name="T62" fmla="*/ 22 w 102"/>
              <a:gd name="T63" fmla="*/ 10 h 74"/>
              <a:gd name="T64" fmla="*/ 66 w 102"/>
              <a:gd name="T65" fmla="*/ 5 h 74"/>
              <a:gd name="T66" fmla="*/ 64 w 102"/>
              <a:gd name="T67" fmla="*/ 6 h 74"/>
              <a:gd name="T68" fmla="*/ 66 w 102"/>
              <a:gd name="T69" fmla="*/ 16 h 74"/>
              <a:gd name="T70" fmla="*/ 66 w 102"/>
              <a:gd name="T71" fmla="*/ 64 h 74"/>
              <a:gd name="T72" fmla="*/ 37 w 102"/>
              <a:gd name="T73" fmla="*/ 57 h 74"/>
              <a:gd name="T74" fmla="*/ 22 w 102"/>
              <a:gd name="T75" fmla="*/ 49 h 74"/>
              <a:gd name="T76" fmla="*/ 27 w 102"/>
              <a:gd name="T77" fmla="*/ 48 h 74"/>
              <a:gd name="T78" fmla="*/ 22 w 102"/>
              <a:gd name="T79" fmla="*/ 27 h 74"/>
              <a:gd name="T80" fmla="*/ 2 w 102"/>
              <a:gd name="T81" fmla="*/ 41 h 74"/>
              <a:gd name="T82" fmla="*/ 22 w 102"/>
              <a:gd name="T83" fmla="*/ 10 h 74"/>
              <a:gd name="T84" fmla="*/ 17 w 102"/>
              <a:gd name="T85" fmla="*/ 28 h 74"/>
              <a:gd name="T86" fmla="*/ 22 w 102"/>
              <a:gd name="T87" fmla="*/ 49 h 74"/>
              <a:gd name="T88" fmla="*/ 2 w 102"/>
              <a:gd name="T89" fmla="*/ 4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2" h="74">
                <a:moveTo>
                  <a:pt x="79" y="7"/>
                </a:moveTo>
                <a:cubicBezTo>
                  <a:pt x="102" y="22"/>
                  <a:pt x="98" y="62"/>
                  <a:pt x="84" y="71"/>
                </a:cubicBezTo>
                <a:cubicBezTo>
                  <a:pt x="82" y="72"/>
                  <a:pt x="80" y="73"/>
                  <a:pt x="79" y="73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83" y="67"/>
                  <a:pt x="85" y="61"/>
                  <a:pt x="83" y="57"/>
                </a:cubicBezTo>
                <a:cubicBezTo>
                  <a:pt x="82" y="55"/>
                  <a:pt x="80" y="53"/>
                  <a:pt x="79" y="52"/>
                </a:cubicBezTo>
                <a:cubicBezTo>
                  <a:pt x="79" y="49"/>
                  <a:pt x="79" y="49"/>
                  <a:pt x="79" y="49"/>
                </a:cubicBezTo>
                <a:cubicBezTo>
                  <a:pt x="81" y="50"/>
                  <a:pt x="84" y="50"/>
                  <a:pt x="86" y="49"/>
                </a:cubicBezTo>
                <a:cubicBezTo>
                  <a:pt x="86" y="49"/>
                  <a:pt x="86" y="49"/>
                  <a:pt x="86" y="49"/>
                </a:cubicBezTo>
                <a:cubicBezTo>
                  <a:pt x="90" y="47"/>
                  <a:pt x="92" y="42"/>
                  <a:pt x="90" y="38"/>
                </a:cubicBezTo>
                <a:cubicBezTo>
                  <a:pt x="88" y="34"/>
                  <a:pt x="83" y="32"/>
                  <a:pt x="79" y="34"/>
                </a:cubicBezTo>
                <a:cubicBezTo>
                  <a:pt x="79" y="31"/>
                  <a:pt x="79" y="31"/>
                  <a:pt x="79" y="31"/>
                </a:cubicBezTo>
                <a:cubicBezTo>
                  <a:pt x="80" y="31"/>
                  <a:pt x="81" y="30"/>
                  <a:pt x="82" y="30"/>
                </a:cubicBezTo>
                <a:cubicBezTo>
                  <a:pt x="86" y="28"/>
                  <a:pt x="87" y="24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4" y="17"/>
                  <a:pt x="81" y="16"/>
                  <a:pt x="79" y="16"/>
                </a:cubicBezTo>
                <a:lnTo>
                  <a:pt x="79" y="7"/>
                </a:lnTo>
                <a:close/>
                <a:moveTo>
                  <a:pt x="72" y="3"/>
                </a:moveTo>
                <a:cubicBezTo>
                  <a:pt x="74" y="4"/>
                  <a:pt x="76" y="5"/>
                  <a:pt x="79" y="7"/>
                </a:cubicBezTo>
                <a:cubicBezTo>
                  <a:pt x="79" y="16"/>
                  <a:pt x="79" y="16"/>
                  <a:pt x="79" y="16"/>
                </a:cubicBezTo>
                <a:cubicBezTo>
                  <a:pt x="77" y="16"/>
                  <a:pt x="76" y="16"/>
                  <a:pt x="75" y="17"/>
                </a:cubicBezTo>
                <a:cubicBezTo>
                  <a:pt x="73" y="17"/>
                  <a:pt x="72" y="19"/>
                  <a:pt x="72" y="21"/>
                </a:cubicBezTo>
                <a:cubicBezTo>
                  <a:pt x="72" y="13"/>
                  <a:pt x="72" y="13"/>
                  <a:pt x="72" y="13"/>
                </a:cubicBezTo>
                <a:cubicBezTo>
                  <a:pt x="72" y="12"/>
                  <a:pt x="72" y="10"/>
                  <a:pt x="72" y="9"/>
                </a:cubicBezTo>
                <a:cubicBezTo>
                  <a:pt x="72" y="3"/>
                  <a:pt x="72" y="3"/>
                  <a:pt x="72" y="3"/>
                </a:cubicBezTo>
                <a:close/>
                <a:moveTo>
                  <a:pt x="79" y="73"/>
                </a:moveTo>
                <a:cubicBezTo>
                  <a:pt x="76" y="74"/>
                  <a:pt x="74" y="74"/>
                  <a:pt x="72" y="74"/>
                </a:cubicBezTo>
                <a:cubicBezTo>
                  <a:pt x="72" y="69"/>
                  <a:pt x="72" y="69"/>
                  <a:pt x="72" y="69"/>
                </a:cubicBezTo>
                <a:cubicBezTo>
                  <a:pt x="74" y="70"/>
                  <a:pt x="76" y="70"/>
                  <a:pt x="79" y="69"/>
                </a:cubicBezTo>
                <a:cubicBezTo>
                  <a:pt x="79" y="73"/>
                  <a:pt x="79" y="73"/>
                  <a:pt x="79" y="73"/>
                </a:cubicBezTo>
                <a:close/>
                <a:moveTo>
                  <a:pt x="79" y="31"/>
                </a:moveTo>
                <a:cubicBezTo>
                  <a:pt x="79" y="34"/>
                  <a:pt x="79" y="34"/>
                  <a:pt x="79" y="34"/>
                </a:cubicBezTo>
                <a:cubicBezTo>
                  <a:pt x="78" y="34"/>
                  <a:pt x="78" y="34"/>
                  <a:pt x="78" y="34"/>
                </a:cubicBezTo>
                <a:cubicBezTo>
                  <a:pt x="74" y="36"/>
                  <a:pt x="73" y="41"/>
                  <a:pt x="75" y="45"/>
                </a:cubicBezTo>
                <a:cubicBezTo>
                  <a:pt x="76" y="47"/>
                  <a:pt x="77" y="48"/>
                  <a:pt x="79" y="49"/>
                </a:cubicBezTo>
                <a:cubicBezTo>
                  <a:pt x="79" y="52"/>
                  <a:pt x="79" y="52"/>
                  <a:pt x="79" y="52"/>
                </a:cubicBezTo>
                <a:cubicBezTo>
                  <a:pt x="76" y="51"/>
                  <a:pt x="74" y="51"/>
                  <a:pt x="72" y="52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6"/>
                  <a:pt x="72" y="26"/>
                  <a:pt x="72" y="26"/>
                </a:cubicBezTo>
                <a:cubicBezTo>
                  <a:pt x="73" y="29"/>
                  <a:pt x="76" y="31"/>
                  <a:pt x="79" y="31"/>
                </a:cubicBezTo>
                <a:close/>
                <a:moveTo>
                  <a:pt x="66" y="2"/>
                </a:moveTo>
                <a:cubicBezTo>
                  <a:pt x="68" y="2"/>
                  <a:pt x="70" y="3"/>
                  <a:pt x="72" y="3"/>
                </a:cubicBezTo>
                <a:cubicBezTo>
                  <a:pt x="72" y="9"/>
                  <a:pt x="72" y="9"/>
                  <a:pt x="72" y="9"/>
                </a:cubicBezTo>
                <a:cubicBezTo>
                  <a:pt x="71" y="9"/>
                  <a:pt x="71" y="9"/>
                  <a:pt x="71" y="8"/>
                </a:cubicBezTo>
                <a:cubicBezTo>
                  <a:pt x="70" y="7"/>
                  <a:pt x="68" y="5"/>
                  <a:pt x="66" y="5"/>
                </a:cubicBezTo>
                <a:cubicBezTo>
                  <a:pt x="66" y="2"/>
                  <a:pt x="66" y="2"/>
                  <a:pt x="66" y="2"/>
                </a:cubicBezTo>
                <a:close/>
                <a:moveTo>
                  <a:pt x="72" y="74"/>
                </a:moveTo>
                <a:cubicBezTo>
                  <a:pt x="70" y="74"/>
                  <a:pt x="68" y="73"/>
                  <a:pt x="66" y="73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7" y="64"/>
                  <a:pt x="67" y="65"/>
                </a:cubicBezTo>
                <a:cubicBezTo>
                  <a:pt x="68" y="67"/>
                  <a:pt x="70" y="68"/>
                  <a:pt x="72" y="69"/>
                </a:cubicBezTo>
                <a:cubicBezTo>
                  <a:pt x="72" y="74"/>
                  <a:pt x="72" y="74"/>
                  <a:pt x="72" y="74"/>
                </a:cubicBezTo>
                <a:close/>
                <a:moveTo>
                  <a:pt x="72" y="13"/>
                </a:moveTo>
                <a:cubicBezTo>
                  <a:pt x="72" y="21"/>
                  <a:pt x="72" y="21"/>
                  <a:pt x="72" y="21"/>
                </a:cubicBezTo>
                <a:cubicBezTo>
                  <a:pt x="71" y="22"/>
                  <a:pt x="71" y="24"/>
                  <a:pt x="72" y="25"/>
                </a:cubicBezTo>
                <a:cubicBezTo>
                  <a:pt x="72" y="52"/>
                  <a:pt x="72" y="52"/>
                  <a:pt x="72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69" y="54"/>
                  <a:pt x="67" y="55"/>
                  <a:pt x="66" y="57"/>
                </a:cubicBezTo>
                <a:cubicBezTo>
                  <a:pt x="66" y="16"/>
                  <a:pt x="66" y="16"/>
                  <a:pt x="66" y="16"/>
                </a:cubicBezTo>
                <a:cubicBezTo>
                  <a:pt x="67" y="16"/>
                  <a:pt x="68" y="16"/>
                  <a:pt x="69" y="16"/>
                </a:cubicBezTo>
                <a:cubicBezTo>
                  <a:pt x="70" y="15"/>
                  <a:pt x="71" y="14"/>
                  <a:pt x="72" y="13"/>
                </a:cubicBezTo>
                <a:close/>
                <a:moveTo>
                  <a:pt x="22" y="10"/>
                </a:moveTo>
                <a:cubicBezTo>
                  <a:pt x="41" y="2"/>
                  <a:pt x="55" y="0"/>
                  <a:pt x="66" y="2"/>
                </a:cubicBezTo>
                <a:cubicBezTo>
                  <a:pt x="66" y="5"/>
                  <a:pt x="66" y="5"/>
                  <a:pt x="66" y="5"/>
                </a:cubicBezTo>
                <a:cubicBezTo>
                  <a:pt x="65" y="5"/>
                  <a:pt x="65" y="6"/>
                  <a:pt x="64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1" y="7"/>
                  <a:pt x="60" y="11"/>
                  <a:pt x="61" y="13"/>
                </a:cubicBezTo>
                <a:cubicBezTo>
                  <a:pt x="62" y="15"/>
                  <a:pt x="64" y="16"/>
                  <a:pt x="66" y="16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9"/>
                  <a:pt x="66" y="62"/>
                  <a:pt x="66" y="64"/>
                </a:cubicBezTo>
                <a:cubicBezTo>
                  <a:pt x="66" y="73"/>
                  <a:pt x="66" y="73"/>
                  <a:pt x="66" y="73"/>
                </a:cubicBezTo>
                <a:cubicBezTo>
                  <a:pt x="56" y="68"/>
                  <a:pt x="48" y="56"/>
                  <a:pt x="37" y="57"/>
                </a:cubicBezTo>
                <a:cubicBezTo>
                  <a:pt x="32" y="57"/>
                  <a:pt x="27" y="58"/>
                  <a:pt x="22" y="57"/>
                </a:cubicBezTo>
                <a:cubicBezTo>
                  <a:pt x="22" y="49"/>
                  <a:pt x="22" y="49"/>
                  <a:pt x="22" y="49"/>
                </a:cubicBezTo>
                <a:cubicBezTo>
                  <a:pt x="24" y="49"/>
                  <a:pt x="25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2" y="45"/>
                  <a:pt x="34" y="38"/>
                  <a:pt x="32" y="33"/>
                </a:cubicBezTo>
                <a:cubicBezTo>
                  <a:pt x="30" y="29"/>
                  <a:pt x="26" y="27"/>
                  <a:pt x="22" y="27"/>
                </a:cubicBezTo>
                <a:lnTo>
                  <a:pt x="22" y="10"/>
                </a:lnTo>
                <a:close/>
                <a:moveTo>
                  <a:pt x="2" y="41"/>
                </a:moveTo>
                <a:cubicBezTo>
                  <a:pt x="0" y="23"/>
                  <a:pt x="18" y="12"/>
                  <a:pt x="18" y="12"/>
                </a:cubicBezTo>
                <a:cubicBezTo>
                  <a:pt x="20" y="12"/>
                  <a:pt x="21" y="11"/>
                  <a:pt x="22" y="10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7"/>
                  <a:pt x="19" y="27"/>
                  <a:pt x="17" y="28"/>
                </a:cubicBezTo>
                <a:cubicBezTo>
                  <a:pt x="12" y="31"/>
                  <a:pt x="9" y="37"/>
                  <a:pt x="12" y="43"/>
                </a:cubicBezTo>
                <a:cubicBezTo>
                  <a:pt x="14" y="47"/>
                  <a:pt x="18" y="49"/>
                  <a:pt x="22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12" y="57"/>
                  <a:pt x="4" y="53"/>
                  <a:pt x="2" y="41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5" name="Freeform 90"/>
          <p:cNvSpPr>
            <a:spLocks/>
          </p:cNvSpPr>
          <p:nvPr/>
        </p:nvSpPr>
        <p:spPr bwMode="auto">
          <a:xfrm>
            <a:off x="5040924" y="3609782"/>
            <a:ext cx="206375" cy="266700"/>
          </a:xfrm>
          <a:custGeom>
            <a:avLst/>
            <a:gdLst>
              <a:gd name="T0" fmla="*/ 0 w 95"/>
              <a:gd name="T1" fmla="*/ 21 h 123"/>
              <a:gd name="T2" fmla="*/ 4 w 95"/>
              <a:gd name="T3" fmla="*/ 19 h 123"/>
              <a:gd name="T4" fmla="*/ 59 w 95"/>
              <a:gd name="T5" fmla="*/ 109 h 123"/>
              <a:gd name="T6" fmla="*/ 79 w 95"/>
              <a:gd name="T7" fmla="*/ 112 h 123"/>
              <a:gd name="T8" fmla="*/ 85 w 95"/>
              <a:gd name="T9" fmla="*/ 93 h 123"/>
              <a:gd name="T10" fmla="*/ 29 w 95"/>
              <a:gd name="T11" fmla="*/ 3 h 123"/>
              <a:gd name="T12" fmla="*/ 34 w 95"/>
              <a:gd name="T13" fmla="*/ 0 h 123"/>
              <a:gd name="T14" fmla="*/ 90 w 95"/>
              <a:gd name="T15" fmla="*/ 91 h 123"/>
              <a:gd name="T16" fmla="*/ 82 w 95"/>
              <a:gd name="T17" fmla="*/ 117 h 123"/>
              <a:gd name="T18" fmla="*/ 56 w 95"/>
              <a:gd name="T19" fmla="*/ 112 h 123"/>
              <a:gd name="T20" fmla="*/ 0 w 95"/>
              <a:gd name="T21" fmla="*/ 2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123">
                <a:moveTo>
                  <a:pt x="0" y="21"/>
                </a:moveTo>
                <a:cubicBezTo>
                  <a:pt x="4" y="19"/>
                  <a:pt x="4" y="19"/>
                  <a:pt x="4" y="1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3" y="115"/>
                  <a:pt x="72" y="117"/>
                  <a:pt x="79" y="112"/>
                </a:cubicBezTo>
                <a:cubicBezTo>
                  <a:pt x="87" y="108"/>
                  <a:pt x="89" y="99"/>
                  <a:pt x="85" y="93"/>
                </a:cubicBezTo>
                <a:cubicBezTo>
                  <a:pt x="29" y="3"/>
                  <a:pt x="29" y="3"/>
                  <a:pt x="29" y="3"/>
                </a:cubicBezTo>
                <a:cubicBezTo>
                  <a:pt x="34" y="0"/>
                  <a:pt x="34" y="0"/>
                  <a:pt x="34" y="0"/>
                </a:cubicBezTo>
                <a:cubicBezTo>
                  <a:pt x="90" y="91"/>
                  <a:pt x="90" y="91"/>
                  <a:pt x="90" y="91"/>
                </a:cubicBezTo>
                <a:cubicBezTo>
                  <a:pt x="95" y="100"/>
                  <a:pt x="92" y="111"/>
                  <a:pt x="82" y="117"/>
                </a:cubicBezTo>
                <a:cubicBezTo>
                  <a:pt x="73" y="123"/>
                  <a:pt x="61" y="121"/>
                  <a:pt x="56" y="112"/>
                </a:cubicBezTo>
                <a:lnTo>
                  <a:pt x="0" y="21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6" name="Freeform 91"/>
          <p:cNvSpPr>
            <a:spLocks/>
          </p:cNvSpPr>
          <p:nvPr/>
        </p:nvSpPr>
        <p:spPr bwMode="auto">
          <a:xfrm>
            <a:off x="5028224" y="3600257"/>
            <a:ext cx="101600" cy="69850"/>
          </a:xfrm>
          <a:custGeom>
            <a:avLst/>
            <a:gdLst>
              <a:gd name="T0" fmla="*/ 1 w 47"/>
              <a:gd name="T1" fmla="*/ 30 h 32"/>
              <a:gd name="T2" fmla="*/ 6 w 47"/>
              <a:gd name="T3" fmla="*/ 31 h 32"/>
              <a:gd name="T4" fmla="*/ 44 w 47"/>
              <a:gd name="T5" fmla="*/ 7 h 32"/>
              <a:gd name="T6" fmla="*/ 46 w 47"/>
              <a:gd name="T7" fmla="*/ 2 h 32"/>
              <a:gd name="T8" fmla="*/ 41 w 47"/>
              <a:gd name="T9" fmla="*/ 1 h 32"/>
              <a:gd name="T10" fmla="*/ 2 w 47"/>
              <a:gd name="T11" fmla="*/ 25 h 32"/>
              <a:gd name="T12" fmla="*/ 1 w 47"/>
              <a:gd name="T13" fmla="*/ 3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2">
                <a:moveTo>
                  <a:pt x="1" y="30"/>
                </a:moveTo>
                <a:cubicBezTo>
                  <a:pt x="2" y="32"/>
                  <a:pt x="4" y="32"/>
                  <a:pt x="6" y="31"/>
                </a:cubicBezTo>
                <a:cubicBezTo>
                  <a:pt x="44" y="7"/>
                  <a:pt x="44" y="7"/>
                  <a:pt x="44" y="7"/>
                </a:cubicBezTo>
                <a:cubicBezTo>
                  <a:pt x="46" y="6"/>
                  <a:pt x="47" y="4"/>
                  <a:pt x="46" y="2"/>
                </a:cubicBezTo>
                <a:cubicBezTo>
                  <a:pt x="45" y="1"/>
                  <a:pt x="42" y="0"/>
                  <a:pt x="41" y="1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6"/>
                  <a:pt x="0" y="28"/>
                  <a:pt x="1" y="3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7" name="Freeform 92"/>
          <p:cNvSpPr>
            <a:spLocks/>
          </p:cNvSpPr>
          <p:nvPr/>
        </p:nvSpPr>
        <p:spPr bwMode="auto">
          <a:xfrm>
            <a:off x="5069499" y="3657407"/>
            <a:ext cx="139700" cy="192088"/>
          </a:xfrm>
          <a:custGeom>
            <a:avLst/>
            <a:gdLst>
              <a:gd name="T0" fmla="*/ 0 w 64"/>
              <a:gd name="T1" fmla="*/ 3 h 88"/>
              <a:gd name="T2" fmla="*/ 5 w 64"/>
              <a:gd name="T3" fmla="*/ 0 h 88"/>
              <a:gd name="T4" fmla="*/ 55 w 64"/>
              <a:gd name="T5" fmla="*/ 80 h 88"/>
              <a:gd name="T6" fmla="*/ 64 w 64"/>
              <a:gd name="T7" fmla="*/ 85 h 88"/>
              <a:gd name="T8" fmla="*/ 63 w 64"/>
              <a:gd name="T9" fmla="*/ 85 h 88"/>
              <a:gd name="T10" fmla="*/ 49 w 64"/>
              <a:gd name="T11" fmla="*/ 82 h 88"/>
              <a:gd name="T12" fmla="*/ 0 w 64"/>
              <a:gd name="T13" fmla="*/ 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88">
                <a:moveTo>
                  <a:pt x="0" y="3"/>
                </a:moveTo>
                <a:cubicBezTo>
                  <a:pt x="5" y="0"/>
                  <a:pt x="5" y="0"/>
                  <a:pt x="5" y="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3"/>
                  <a:pt x="60" y="85"/>
                  <a:pt x="64" y="85"/>
                </a:cubicBezTo>
                <a:cubicBezTo>
                  <a:pt x="63" y="85"/>
                  <a:pt x="63" y="85"/>
                  <a:pt x="63" y="85"/>
                </a:cubicBezTo>
                <a:cubicBezTo>
                  <a:pt x="58" y="88"/>
                  <a:pt x="52" y="87"/>
                  <a:pt x="49" y="82"/>
                </a:cubicBezTo>
                <a:lnTo>
                  <a:pt x="0" y="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8" name="Freeform 93"/>
          <p:cNvSpPr>
            <a:spLocks noEditPoints="1"/>
          </p:cNvSpPr>
          <p:nvPr/>
        </p:nvSpPr>
        <p:spPr bwMode="auto">
          <a:xfrm>
            <a:off x="6401411" y="5260782"/>
            <a:ext cx="219075" cy="239713"/>
          </a:xfrm>
          <a:custGeom>
            <a:avLst/>
            <a:gdLst>
              <a:gd name="T0" fmla="*/ 78 w 101"/>
              <a:gd name="T1" fmla="*/ 51 h 110"/>
              <a:gd name="T2" fmla="*/ 75 w 101"/>
              <a:gd name="T3" fmla="*/ 63 h 110"/>
              <a:gd name="T4" fmla="*/ 75 w 101"/>
              <a:gd name="T5" fmla="*/ 73 h 110"/>
              <a:gd name="T6" fmla="*/ 77 w 101"/>
              <a:gd name="T7" fmla="*/ 74 h 110"/>
              <a:gd name="T8" fmla="*/ 86 w 101"/>
              <a:gd name="T9" fmla="*/ 86 h 110"/>
              <a:gd name="T10" fmla="*/ 75 w 101"/>
              <a:gd name="T11" fmla="*/ 80 h 110"/>
              <a:gd name="T12" fmla="*/ 75 w 101"/>
              <a:gd name="T13" fmla="*/ 22 h 110"/>
              <a:gd name="T14" fmla="*/ 86 w 101"/>
              <a:gd name="T15" fmla="*/ 15 h 110"/>
              <a:gd name="T16" fmla="*/ 77 w 101"/>
              <a:gd name="T17" fmla="*/ 28 h 110"/>
              <a:gd name="T18" fmla="*/ 75 w 101"/>
              <a:gd name="T19" fmla="*/ 28 h 110"/>
              <a:gd name="T20" fmla="*/ 98 w 101"/>
              <a:gd name="T21" fmla="*/ 48 h 110"/>
              <a:gd name="T22" fmla="*/ 83 w 101"/>
              <a:gd name="T23" fmla="*/ 51 h 110"/>
              <a:gd name="T24" fmla="*/ 98 w 101"/>
              <a:gd name="T25" fmla="*/ 53 h 110"/>
              <a:gd name="T26" fmla="*/ 98 w 101"/>
              <a:gd name="T27" fmla="*/ 48 h 110"/>
              <a:gd name="T28" fmla="*/ 52 w 101"/>
              <a:gd name="T29" fmla="*/ 110 h 110"/>
              <a:gd name="T30" fmla="*/ 66 w 101"/>
              <a:gd name="T31" fmla="*/ 74 h 110"/>
              <a:gd name="T32" fmla="*/ 75 w 101"/>
              <a:gd name="T33" fmla="*/ 39 h 110"/>
              <a:gd name="T34" fmla="*/ 50 w 101"/>
              <a:gd name="T35" fmla="*/ 29 h 110"/>
              <a:gd name="T36" fmla="*/ 72 w 101"/>
              <a:gd name="T37" fmla="*/ 51 h 110"/>
              <a:gd name="T38" fmla="*/ 62 w 101"/>
              <a:gd name="T39" fmla="*/ 70 h 110"/>
              <a:gd name="T40" fmla="*/ 60 w 101"/>
              <a:gd name="T41" fmla="*/ 85 h 110"/>
              <a:gd name="T42" fmla="*/ 50 w 101"/>
              <a:gd name="T43" fmla="*/ 110 h 110"/>
              <a:gd name="T44" fmla="*/ 75 w 101"/>
              <a:gd name="T45" fmla="*/ 28 h 110"/>
              <a:gd name="T46" fmla="*/ 74 w 101"/>
              <a:gd name="T47" fmla="*/ 24 h 110"/>
              <a:gd name="T48" fmla="*/ 75 w 101"/>
              <a:gd name="T49" fmla="*/ 73 h 110"/>
              <a:gd name="T50" fmla="*/ 74 w 101"/>
              <a:gd name="T51" fmla="*/ 78 h 110"/>
              <a:gd name="T52" fmla="*/ 75 w 101"/>
              <a:gd name="T53" fmla="*/ 73 h 110"/>
              <a:gd name="T54" fmla="*/ 50 w 101"/>
              <a:gd name="T55" fmla="*/ 0 h 110"/>
              <a:gd name="T56" fmla="*/ 53 w 101"/>
              <a:gd name="T57" fmla="*/ 3 h 110"/>
              <a:gd name="T58" fmla="*/ 50 w 101"/>
              <a:gd name="T59" fmla="*/ 18 h 110"/>
              <a:gd name="T60" fmla="*/ 50 w 101"/>
              <a:gd name="T61" fmla="*/ 23 h 110"/>
              <a:gd name="T62" fmla="*/ 25 w 101"/>
              <a:gd name="T63" fmla="*/ 63 h 110"/>
              <a:gd name="T64" fmla="*/ 35 w 101"/>
              <a:gd name="T65" fmla="*/ 96 h 110"/>
              <a:gd name="T66" fmla="*/ 50 w 101"/>
              <a:gd name="T67" fmla="*/ 110 h 110"/>
              <a:gd name="T68" fmla="*/ 41 w 101"/>
              <a:gd name="T69" fmla="*/ 85 h 110"/>
              <a:gd name="T70" fmla="*/ 39 w 101"/>
              <a:gd name="T71" fmla="*/ 70 h 110"/>
              <a:gd name="T72" fmla="*/ 34 w 101"/>
              <a:gd name="T73" fmla="*/ 35 h 110"/>
              <a:gd name="T74" fmla="*/ 50 w 101"/>
              <a:gd name="T75" fmla="*/ 23 h 110"/>
              <a:gd name="T76" fmla="*/ 50 w 101"/>
              <a:gd name="T77" fmla="*/ 18 h 110"/>
              <a:gd name="T78" fmla="*/ 48 w 101"/>
              <a:gd name="T79" fmla="*/ 3 h 110"/>
              <a:gd name="T80" fmla="*/ 25 w 101"/>
              <a:gd name="T81" fmla="*/ 80 h 110"/>
              <a:gd name="T82" fmla="*/ 27 w 101"/>
              <a:gd name="T83" fmla="*/ 74 h 110"/>
              <a:gd name="T84" fmla="*/ 25 w 101"/>
              <a:gd name="T85" fmla="*/ 80 h 110"/>
              <a:gd name="T86" fmla="*/ 25 w 101"/>
              <a:gd name="T87" fmla="*/ 22 h 110"/>
              <a:gd name="T88" fmla="*/ 27 w 101"/>
              <a:gd name="T89" fmla="*/ 28 h 110"/>
              <a:gd name="T90" fmla="*/ 25 w 101"/>
              <a:gd name="T91" fmla="*/ 39 h 110"/>
              <a:gd name="T92" fmla="*/ 25 w 101"/>
              <a:gd name="T93" fmla="*/ 63 h 110"/>
              <a:gd name="T94" fmla="*/ 25 w 101"/>
              <a:gd name="T95" fmla="*/ 22 h 110"/>
              <a:gd name="T96" fmla="*/ 23 w 101"/>
              <a:gd name="T97" fmla="*/ 28 h 110"/>
              <a:gd name="T98" fmla="*/ 15 w 101"/>
              <a:gd name="T99" fmla="*/ 19 h 110"/>
              <a:gd name="T100" fmla="*/ 18 w 101"/>
              <a:gd name="T101" fmla="*/ 15 h 110"/>
              <a:gd name="T102" fmla="*/ 25 w 101"/>
              <a:gd name="T103" fmla="*/ 73 h 110"/>
              <a:gd name="T104" fmla="*/ 18 w 101"/>
              <a:gd name="T105" fmla="*/ 86 h 110"/>
              <a:gd name="T106" fmla="*/ 15 w 101"/>
              <a:gd name="T107" fmla="*/ 83 h 110"/>
              <a:gd name="T108" fmla="*/ 23 w 101"/>
              <a:gd name="T109" fmla="*/ 74 h 110"/>
              <a:gd name="T110" fmla="*/ 18 w 101"/>
              <a:gd name="T111" fmla="*/ 51 h 110"/>
              <a:gd name="T112" fmla="*/ 15 w 101"/>
              <a:gd name="T113" fmla="*/ 48 h 110"/>
              <a:gd name="T114" fmla="*/ 0 w 101"/>
              <a:gd name="T115" fmla="*/ 51 h 110"/>
              <a:gd name="T116" fmla="*/ 15 w 101"/>
              <a:gd name="T117" fmla="*/ 5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10">
                <a:moveTo>
                  <a:pt x="75" y="63"/>
                </a:moveTo>
                <a:cubicBezTo>
                  <a:pt x="77" y="59"/>
                  <a:pt x="78" y="55"/>
                  <a:pt x="78" y="51"/>
                </a:cubicBezTo>
                <a:cubicBezTo>
                  <a:pt x="78" y="47"/>
                  <a:pt x="77" y="43"/>
                  <a:pt x="75" y="39"/>
                </a:cubicBezTo>
                <a:cubicBezTo>
                  <a:pt x="75" y="63"/>
                  <a:pt x="75" y="63"/>
                  <a:pt x="75" y="63"/>
                </a:cubicBezTo>
                <a:close/>
                <a:moveTo>
                  <a:pt x="75" y="80"/>
                </a:moveTo>
                <a:cubicBezTo>
                  <a:pt x="75" y="73"/>
                  <a:pt x="75" y="73"/>
                  <a:pt x="75" y="73"/>
                </a:cubicBezTo>
                <a:cubicBezTo>
                  <a:pt x="76" y="73"/>
                  <a:pt x="77" y="73"/>
                  <a:pt x="77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86" y="83"/>
                  <a:pt x="86" y="83"/>
                  <a:pt x="86" y="83"/>
                </a:cubicBezTo>
                <a:cubicBezTo>
                  <a:pt x="87" y="84"/>
                  <a:pt x="87" y="85"/>
                  <a:pt x="86" y="86"/>
                </a:cubicBezTo>
                <a:cubicBezTo>
                  <a:pt x="85" y="87"/>
                  <a:pt x="83" y="87"/>
                  <a:pt x="82" y="86"/>
                </a:cubicBezTo>
                <a:cubicBezTo>
                  <a:pt x="75" y="80"/>
                  <a:pt x="75" y="80"/>
                  <a:pt x="75" y="80"/>
                </a:cubicBezTo>
                <a:close/>
                <a:moveTo>
                  <a:pt x="75" y="28"/>
                </a:moveTo>
                <a:cubicBezTo>
                  <a:pt x="75" y="22"/>
                  <a:pt x="75" y="22"/>
                  <a:pt x="75" y="22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4"/>
                  <a:pt x="85" y="14"/>
                  <a:pt x="86" y="15"/>
                </a:cubicBezTo>
                <a:cubicBezTo>
                  <a:pt x="87" y="16"/>
                  <a:pt x="87" y="18"/>
                  <a:pt x="86" y="19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6" y="28"/>
                  <a:pt x="75" y="28"/>
                </a:cubicBezTo>
                <a:close/>
                <a:moveTo>
                  <a:pt x="98" y="48"/>
                </a:moveTo>
                <a:cubicBezTo>
                  <a:pt x="98" y="48"/>
                  <a:pt x="98" y="48"/>
                  <a:pt x="98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4" y="48"/>
                  <a:pt x="83" y="49"/>
                  <a:pt x="83" y="51"/>
                </a:cubicBezTo>
                <a:cubicBezTo>
                  <a:pt x="83" y="52"/>
                  <a:pt x="84" y="53"/>
                  <a:pt x="86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3"/>
                  <a:pt x="101" y="52"/>
                  <a:pt x="101" y="51"/>
                </a:cubicBezTo>
                <a:cubicBezTo>
                  <a:pt x="101" y="49"/>
                  <a:pt x="100" y="48"/>
                  <a:pt x="98" y="48"/>
                </a:cubicBezTo>
                <a:close/>
                <a:moveTo>
                  <a:pt x="50" y="110"/>
                </a:moveTo>
                <a:cubicBezTo>
                  <a:pt x="52" y="110"/>
                  <a:pt x="52" y="110"/>
                  <a:pt x="52" y="110"/>
                </a:cubicBezTo>
                <a:cubicBezTo>
                  <a:pt x="60" y="110"/>
                  <a:pt x="66" y="104"/>
                  <a:pt x="66" y="96"/>
                </a:cubicBezTo>
                <a:cubicBezTo>
                  <a:pt x="66" y="74"/>
                  <a:pt x="66" y="74"/>
                  <a:pt x="66" y="74"/>
                </a:cubicBezTo>
                <a:cubicBezTo>
                  <a:pt x="70" y="71"/>
                  <a:pt x="73" y="67"/>
                  <a:pt x="75" y="63"/>
                </a:cubicBezTo>
                <a:cubicBezTo>
                  <a:pt x="75" y="39"/>
                  <a:pt x="75" y="39"/>
                  <a:pt x="75" y="39"/>
                </a:cubicBezTo>
                <a:cubicBezTo>
                  <a:pt x="71" y="29"/>
                  <a:pt x="61" y="23"/>
                  <a:pt x="50" y="23"/>
                </a:cubicBezTo>
                <a:cubicBezTo>
                  <a:pt x="50" y="29"/>
                  <a:pt x="50" y="29"/>
                  <a:pt x="50" y="29"/>
                </a:cubicBezTo>
                <a:cubicBezTo>
                  <a:pt x="56" y="29"/>
                  <a:pt x="62" y="31"/>
                  <a:pt x="66" y="35"/>
                </a:cubicBezTo>
                <a:cubicBezTo>
                  <a:pt x="70" y="39"/>
                  <a:pt x="72" y="45"/>
                  <a:pt x="72" y="51"/>
                </a:cubicBezTo>
                <a:cubicBezTo>
                  <a:pt x="72" y="59"/>
                  <a:pt x="68" y="66"/>
                  <a:pt x="62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1" y="70"/>
                  <a:pt x="60" y="71"/>
                  <a:pt x="60" y="72"/>
                </a:cubicBezTo>
                <a:cubicBezTo>
                  <a:pt x="60" y="85"/>
                  <a:pt x="60" y="85"/>
                  <a:pt x="6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110"/>
                  <a:pt x="50" y="110"/>
                  <a:pt x="50" y="110"/>
                </a:cubicBezTo>
                <a:close/>
                <a:moveTo>
                  <a:pt x="75" y="22"/>
                </a:moveTo>
                <a:cubicBezTo>
                  <a:pt x="75" y="28"/>
                  <a:pt x="75" y="28"/>
                  <a:pt x="75" y="28"/>
                </a:cubicBezTo>
                <a:cubicBezTo>
                  <a:pt x="75" y="28"/>
                  <a:pt x="74" y="28"/>
                  <a:pt x="74" y="28"/>
                </a:cubicBezTo>
                <a:cubicBezTo>
                  <a:pt x="72" y="27"/>
                  <a:pt x="72" y="25"/>
                  <a:pt x="74" y="24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5" y="73"/>
                </a:moveTo>
                <a:cubicBezTo>
                  <a:pt x="75" y="80"/>
                  <a:pt x="75" y="80"/>
                  <a:pt x="75" y="80"/>
                </a:cubicBezTo>
                <a:cubicBezTo>
                  <a:pt x="74" y="78"/>
                  <a:pt x="74" y="78"/>
                  <a:pt x="74" y="78"/>
                </a:cubicBezTo>
                <a:cubicBezTo>
                  <a:pt x="72" y="77"/>
                  <a:pt x="72" y="75"/>
                  <a:pt x="74" y="74"/>
                </a:cubicBezTo>
                <a:cubicBezTo>
                  <a:pt x="74" y="73"/>
                  <a:pt x="75" y="73"/>
                  <a:pt x="75" y="73"/>
                </a:cubicBezTo>
                <a:close/>
                <a:moveTo>
                  <a:pt x="50" y="18"/>
                </a:move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3" y="2"/>
                  <a:pt x="53" y="3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7"/>
                  <a:pt x="52" y="18"/>
                  <a:pt x="50" y="18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0" y="23"/>
                </a:moveTo>
                <a:cubicBezTo>
                  <a:pt x="39" y="23"/>
                  <a:pt x="30" y="29"/>
                  <a:pt x="25" y="39"/>
                </a:cubicBezTo>
                <a:cubicBezTo>
                  <a:pt x="25" y="63"/>
                  <a:pt x="25" y="63"/>
                  <a:pt x="25" y="63"/>
                </a:cubicBezTo>
                <a:cubicBezTo>
                  <a:pt x="27" y="68"/>
                  <a:pt x="31" y="71"/>
                  <a:pt x="35" y="74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104"/>
                  <a:pt x="41" y="110"/>
                  <a:pt x="49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85"/>
                  <a:pt x="50" y="85"/>
                  <a:pt x="50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0" y="71"/>
                  <a:pt x="39" y="70"/>
                </a:cubicBezTo>
                <a:cubicBezTo>
                  <a:pt x="33" y="66"/>
                  <a:pt x="28" y="59"/>
                  <a:pt x="28" y="51"/>
                </a:cubicBezTo>
                <a:cubicBezTo>
                  <a:pt x="28" y="45"/>
                  <a:pt x="30" y="39"/>
                  <a:pt x="34" y="35"/>
                </a:cubicBezTo>
                <a:cubicBezTo>
                  <a:pt x="39" y="31"/>
                  <a:pt x="44" y="29"/>
                  <a:pt x="50" y="29"/>
                </a:cubicBezTo>
                <a:cubicBezTo>
                  <a:pt x="50" y="23"/>
                  <a:pt x="50" y="23"/>
                  <a:pt x="50" y="23"/>
                </a:cubicBezTo>
                <a:close/>
                <a:moveTo>
                  <a:pt x="50" y="0"/>
                </a:moveTo>
                <a:cubicBezTo>
                  <a:pt x="50" y="18"/>
                  <a:pt x="50" y="18"/>
                  <a:pt x="50" y="18"/>
                </a:cubicBezTo>
                <a:cubicBezTo>
                  <a:pt x="49" y="18"/>
                  <a:pt x="48" y="17"/>
                  <a:pt x="48" y="15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2"/>
                  <a:pt x="49" y="1"/>
                  <a:pt x="50" y="0"/>
                </a:cubicBezTo>
                <a:close/>
                <a:moveTo>
                  <a:pt x="25" y="80"/>
                </a:moveTo>
                <a:cubicBezTo>
                  <a:pt x="25" y="73"/>
                  <a:pt x="25" y="73"/>
                  <a:pt x="25" y="73"/>
                </a:cubicBezTo>
                <a:cubicBezTo>
                  <a:pt x="26" y="73"/>
                  <a:pt x="27" y="73"/>
                  <a:pt x="27" y="74"/>
                </a:cubicBezTo>
                <a:cubicBezTo>
                  <a:pt x="28" y="75"/>
                  <a:pt x="28" y="77"/>
                  <a:pt x="27" y="78"/>
                </a:cubicBezTo>
                <a:cubicBezTo>
                  <a:pt x="25" y="80"/>
                  <a:pt x="25" y="80"/>
                  <a:pt x="25" y="80"/>
                </a:cubicBezTo>
                <a:close/>
                <a:moveTo>
                  <a:pt x="25" y="28"/>
                </a:moveTo>
                <a:cubicBezTo>
                  <a:pt x="25" y="22"/>
                  <a:pt x="25" y="22"/>
                  <a:pt x="25" y="22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5"/>
                  <a:pt x="28" y="27"/>
                  <a:pt x="27" y="28"/>
                </a:cubicBezTo>
                <a:cubicBezTo>
                  <a:pt x="27" y="28"/>
                  <a:pt x="26" y="28"/>
                  <a:pt x="25" y="28"/>
                </a:cubicBezTo>
                <a:close/>
                <a:moveTo>
                  <a:pt x="25" y="39"/>
                </a:moveTo>
                <a:cubicBezTo>
                  <a:pt x="23" y="42"/>
                  <a:pt x="22" y="46"/>
                  <a:pt x="22" y="51"/>
                </a:cubicBezTo>
                <a:cubicBezTo>
                  <a:pt x="22" y="55"/>
                  <a:pt x="23" y="59"/>
                  <a:pt x="25" y="63"/>
                </a:cubicBezTo>
                <a:cubicBezTo>
                  <a:pt x="25" y="39"/>
                  <a:pt x="25" y="39"/>
                  <a:pt x="25" y="39"/>
                </a:cubicBezTo>
                <a:close/>
                <a:moveTo>
                  <a:pt x="25" y="22"/>
                </a:move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4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6"/>
                  <a:pt x="15" y="15"/>
                </a:cubicBezTo>
                <a:cubicBezTo>
                  <a:pt x="16" y="14"/>
                  <a:pt x="17" y="14"/>
                  <a:pt x="18" y="15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5" y="73"/>
                </a:moveTo>
                <a:cubicBezTo>
                  <a:pt x="25" y="80"/>
                  <a:pt x="25" y="80"/>
                  <a:pt x="25" y="80"/>
                </a:cubicBezTo>
                <a:cubicBezTo>
                  <a:pt x="18" y="86"/>
                  <a:pt x="18" y="86"/>
                  <a:pt x="18" y="86"/>
                </a:cubicBezTo>
                <a:cubicBezTo>
                  <a:pt x="17" y="87"/>
                  <a:pt x="16" y="87"/>
                  <a:pt x="15" y="86"/>
                </a:cubicBezTo>
                <a:cubicBezTo>
                  <a:pt x="14" y="85"/>
                  <a:pt x="14" y="84"/>
                  <a:pt x="15" y="83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24" y="74"/>
                  <a:pt x="25" y="73"/>
                  <a:pt x="25" y="73"/>
                </a:cubicBezTo>
                <a:close/>
                <a:moveTo>
                  <a:pt x="18" y="51"/>
                </a:moveTo>
                <a:cubicBezTo>
                  <a:pt x="18" y="51"/>
                  <a:pt x="18" y="51"/>
                  <a:pt x="18" y="51"/>
                </a:cubicBezTo>
                <a:cubicBezTo>
                  <a:pt x="18" y="49"/>
                  <a:pt x="16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9"/>
                  <a:pt x="0" y="51"/>
                </a:cubicBezTo>
                <a:cubicBezTo>
                  <a:pt x="0" y="52"/>
                  <a:pt x="1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6" y="53"/>
                  <a:pt x="18" y="52"/>
                  <a:pt x="18" y="51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9" name="Freeform 94"/>
          <p:cNvSpPr>
            <a:spLocks/>
          </p:cNvSpPr>
          <p:nvPr/>
        </p:nvSpPr>
        <p:spPr bwMode="auto">
          <a:xfrm>
            <a:off x="6136299" y="3681219"/>
            <a:ext cx="63500" cy="60325"/>
          </a:xfrm>
          <a:custGeom>
            <a:avLst/>
            <a:gdLst>
              <a:gd name="T0" fmla="*/ 28 w 29"/>
              <a:gd name="T1" fmla="*/ 16 h 28"/>
              <a:gd name="T2" fmla="*/ 12 w 29"/>
              <a:gd name="T3" fmla="*/ 27 h 28"/>
              <a:gd name="T4" fmla="*/ 1 w 29"/>
              <a:gd name="T5" fmla="*/ 12 h 28"/>
              <a:gd name="T6" fmla="*/ 17 w 29"/>
              <a:gd name="T7" fmla="*/ 1 h 28"/>
              <a:gd name="T8" fmla="*/ 28 w 29"/>
              <a:gd name="T9" fmla="*/ 1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8">
                <a:moveTo>
                  <a:pt x="28" y="16"/>
                </a:moveTo>
                <a:cubicBezTo>
                  <a:pt x="26" y="23"/>
                  <a:pt x="19" y="28"/>
                  <a:pt x="12" y="27"/>
                </a:cubicBezTo>
                <a:cubicBezTo>
                  <a:pt x="5" y="26"/>
                  <a:pt x="0" y="19"/>
                  <a:pt x="1" y="12"/>
                </a:cubicBezTo>
                <a:cubicBezTo>
                  <a:pt x="3" y="4"/>
                  <a:pt x="10" y="0"/>
                  <a:pt x="17" y="1"/>
                </a:cubicBezTo>
                <a:cubicBezTo>
                  <a:pt x="24" y="2"/>
                  <a:pt x="29" y="9"/>
                  <a:pt x="28" y="16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0" name="Freeform 95"/>
          <p:cNvSpPr>
            <a:spLocks/>
          </p:cNvSpPr>
          <p:nvPr/>
        </p:nvSpPr>
        <p:spPr bwMode="auto">
          <a:xfrm>
            <a:off x="6122011" y="3498657"/>
            <a:ext cx="58738" cy="196850"/>
          </a:xfrm>
          <a:custGeom>
            <a:avLst/>
            <a:gdLst>
              <a:gd name="T0" fmla="*/ 27 w 27"/>
              <a:gd name="T1" fmla="*/ 90 h 91"/>
              <a:gd name="T2" fmla="*/ 12 w 27"/>
              <a:gd name="T3" fmla="*/ 14 h 91"/>
              <a:gd name="T4" fmla="*/ 1 w 27"/>
              <a:gd name="T5" fmla="*/ 0 h 91"/>
              <a:gd name="T6" fmla="*/ 17 w 27"/>
              <a:gd name="T7" fmla="*/ 91 h 91"/>
              <a:gd name="T8" fmla="*/ 27 w 27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91">
                <a:moveTo>
                  <a:pt x="27" y="90"/>
                </a:moveTo>
                <a:cubicBezTo>
                  <a:pt x="27" y="90"/>
                  <a:pt x="12" y="14"/>
                  <a:pt x="12" y="14"/>
                </a:cubicBezTo>
                <a:cubicBezTo>
                  <a:pt x="12" y="14"/>
                  <a:pt x="3" y="0"/>
                  <a:pt x="1" y="0"/>
                </a:cubicBezTo>
                <a:cubicBezTo>
                  <a:pt x="0" y="0"/>
                  <a:pt x="17" y="91"/>
                  <a:pt x="17" y="91"/>
                </a:cubicBezTo>
                <a:lnTo>
                  <a:pt x="27" y="90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1" name="Freeform 96"/>
          <p:cNvSpPr>
            <a:spLocks/>
          </p:cNvSpPr>
          <p:nvPr/>
        </p:nvSpPr>
        <p:spPr bwMode="auto">
          <a:xfrm>
            <a:off x="6163286" y="3530407"/>
            <a:ext cx="127000" cy="169863"/>
          </a:xfrm>
          <a:custGeom>
            <a:avLst/>
            <a:gdLst>
              <a:gd name="T0" fmla="*/ 1 w 80"/>
              <a:gd name="T1" fmla="*/ 99 h 107"/>
              <a:gd name="T2" fmla="*/ 60 w 80"/>
              <a:gd name="T3" fmla="*/ 13 h 107"/>
              <a:gd name="T4" fmla="*/ 80 w 80"/>
              <a:gd name="T5" fmla="*/ 0 h 107"/>
              <a:gd name="T6" fmla="*/ 71 w 80"/>
              <a:gd name="T7" fmla="*/ 21 h 107"/>
              <a:gd name="T8" fmla="*/ 12 w 80"/>
              <a:gd name="T9" fmla="*/ 107 h 107"/>
              <a:gd name="T10" fmla="*/ 0 w 80"/>
              <a:gd name="T11" fmla="*/ 100 h 107"/>
              <a:gd name="T12" fmla="*/ 1 w 80"/>
              <a:gd name="T13" fmla="*/ 9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107">
                <a:moveTo>
                  <a:pt x="1" y="99"/>
                </a:moveTo>
                <a:lnTo>
                  <a:pt x="60" y="13"/>
                </a:lnTo>
                <a:lnTo>
                  <a:pt x="80" y="0"/>
                </a:lnTo>
                <a:lnTo>
                  <a:pt x="71" y="21"/>
                </a:lnTo>
                <a:lnTo>
                  <a:pt x="12" y="107"/>
                </a:lnTo>
                <a:lnTo>
                  <a:pt x="0" y="100"/>
                </a:lnTo>
                <a:lnTo>
                  <a:pt x="1" y="99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2" name="Freeform 97"/>
          <p:cNvSpPr>
            <a:spLocks/>
          </p:cNvSpPr>
          <p:nvPr/>
        </p:nvSpPr>
        <p:spPr bwMode="auto">
          <a:xfrm>
            <a:off x="6152174" y="3727257"/>
            <a:ext cx="15875" cy="31750"/>
          </a:xfrm>
          <a:custGeom>
            <a:avLst/>
            <a:gdLst>
              <a:gd name="T0" fmla="*/ 2 w 7"/>
              <a:gd name="T1" fmla="*/ 3 h 15"/>
              <a:gd name="T2" fmla="*/ 5 w 7"/>
              <a:gd name="T3" fmla="*/ 1 h 15"/>
              <a:gd name="T4" fmla="*/ 7 w 7"/>
              <a:gd name="T5" fmla="*/ 3 h 15"/>
              <a:gd name="T6" fmla="*/ 5 w 7"/>
              <a:gd name="T7" fmla="*/ 13 h 15"/>
              <a:gd name="T8" fmla="*/ 3 w 7"/>
              <a:gd name="T9" fmla="*/ 15 h 15"/>
              <a:gd name="T10" fmla="*/ 1 w 7"/>
              <a:gd name="T11" fmla="*/ 12 h 15"/>
              <a:gd name="T12" fmla="*/ 2 w 7"/>
              <a:gd name="T13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5">
                <a:moveTo>
                  <a:pt x="2" y="3"/>
                </a:moveTo>
                <a:cubicBezTo>
                  <a:pt x="3" y="1"/>
                  <a:pt x="4" y="0"/>
                  <a:pt x="5" y="1"/>
                </a:cubicBezTo>
                <a:cubicBezTo>
                  <a:pt x="6" y="1"/>
                  <a:pt x="7" y="2"/>
                  <a:pt x="7" y="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4" y="15"/>
                  <a:pt x="3" y="15"/>
                </a:cubicBezTo>
                <a:cubicBezTo>
                  <a:pt x="1" y="15"/>
                  <a:pt x="0" y="13"/>
                  <a:pt x="1" y="12"/>
                </a:cubicBezTo>
                <a:lnTo>
                  <a:pt x="2" y="3"/>
                </a:ln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3" name="Freeform 98"/>
          <p:cNvSpPr>
            <a:spLocks noEditPoints="1"/>
          </p:cNvSpPr>
          <p:nvPr/>
        </p:nvSpPr>
        <p:spPr bwMode="auto">
          <a:xfrm>
            <a:off x="6101374" y="2119119"/>
            <a:ext cx="220663" cy="236538"/>
          </a:xfrm>
          <a:custGeom>
            <a:avLst/>
            <a:gdLst>
              <a:gd name="T0" fmla="*/ 78 w 101"/>
              <a:gd name="T1" fmla="*/ 50 h 109"/>
              <a:gd name="T2" fmla="*/ 76 w 101"/>
              <a:gd name="T3" fmla="*/ 62 h 109"/>
              <a:gd name="T4" fmla="*/ 76 w 101"/>
              <a:gd name="T5" fmla="*/ 73 h 109"/>
              <a:gd name="T6" fmla="*/ 78 w 101"/>
              <a:gd name="T7" fmla="*/ 73 h 109"/>
              <a:gd name="T8" fmla="*/ 86 w 101"/>
              <a:gd name="T9" fmla="*/ 86 h 109"/>
              <a:gd name="T10" fmla="*/ 76 w 101"/>
              <a:gd name="T11" fmla="*/ 79 h 109"/>
              <a:gd name="T12" fmla="*/ 76 w 101"/>
              <a:gd name="T13" fmla="*/ 22 h 109"/>
              <a:gd name="T14" fmla="*/ 86 w 101"/>
              <a:gd name="T15" fmla="*/ 15 h 109"/>
              <a:gd name="T16" fmla="*/ 78 w 101"/>
              <a:gd name="T17" fmla="*/ 27 h 109"/>
              <a:gd name="T18" fmla="*/ 76 w 101"/>
              <a:gd name="T19" fmla="*/ 28 h 109"/>
              <a:gd name="T20" fmla="*/ 99 w 101"/>
              <a:gd name="T21" fmla="*/ 48 h 109"/>
              <a:gd name="T22" fmla="*/ 84 w 101"/>
              <a:gd name="T23" fmla="*/ 50 h 109"/>
              <a:gd name="T24" fmla="*/ 99 w 101"/>
              <a:gd name="T25" fmla="*/ 53 h 109"/>
              <a:gd name="T26" fmla="*/ 99 w 101"/>
              <a:gd name="T27" fmla="*/ 48 h 109"/>
              <a:gd name="T28" fmla="*/ 53 w 101"/>
              <a:gd name="T29" fmla="*/ 109 h 109"/>
              <a:gd name="T30" fmla="*/ 66 w 101"/>
              <a:gd name="T31" fmla="*/ 73 h 109"/>
              <a:gd name="T32" fmla="*/ 76 w 101"/>
              <a:gd name="T33" fmla="*/ 38 h 109"/>
              <a:gd name="T34" fmla="*/ 51 w 101"/>
              <a:gd name="T35" fmla="*/ 28 h 109"/>
              <a:gd name="T36" fmla="*/ 73 w 101"/>
              <a:gd name="T37" fmla="*/ 50 h 109"/>
              <a:gd name="T38" fmla="*/ 62 w 101"/>
              <a:gd name="T39" fmla="*/ 69 h 109"/>
              <a:gd name="T40" fmla="*/ 61 w 101"/>
              <a:gd name="T41" fmla="*/ 84 h 109"/>
              <a:gd name="T42" fmla="*/ 51 w 101"/>
              <a:gd name="T43" fmla="*/ 109 h 109"/>
              <a:gd name="T44" fmla="*/ 76 w 101"/>
              <a:gd name="T45" fmla="*/ 28 h 109"/>
              <a:gd name="T46" fmla="*/ 74 w 101"/>
              <a:gd name="T47" fmla="*/ 23 h 109"/>
              <a:gd name="T48" fmla="*/ 76 w 101"/>
              <a:gd name="T49" fmla="*/ 73 h 109"/>
              <a:gd name="T50" fmla="*/ 74 w 101"/>
              <a:gd name="T51" fmla="*/ 77 h 109"/>
              <a:gd name="T52" fmla="*/ 76 w 101"/>
              <a:gd name="T53" fmla="*/ 73 h 109"/>
              <a:gd name="T54" fmla="*/ 51 w 101"/>
              <a:gd name="T55" fmla="*/ 0 h 109"/>
              <a:gd name="T56" fmla="*/ 53 w 101"/>
              <a:gd name="T57" fmla="*/ 2 h 109"/>
              <a:gd name="T58" fmla="*/ 51 w 101"/>
              <a:gd name="T59" fmla="*/ 17 h 109"/>
              <a:gd name="T60" fmla="*/ 51 w 101"/>
              <a:gd name="T61" fmla="*/ 22 h 109"/>
              <a:gd name="T62" fmla="*/ 26 w 101"/>
              <a:gd name="T63" fmla="*/ 62 h 109"/>
              <a:gd name="T64" fmla="*/ 35 w 101"/>
              <a:gd name="T65" fmla="*/ 95 h 109"/>
              <a:gd name="T66" fmla="*/ 51 w 101"/>
              <a:gd name="T67" fmla="*/ 109 h 109"/>
              <a:gd name="T68" fmla="*/ 41 w 101"/>
              <a:gd name="T69" fmla="*/ 84 h 109"/>
              <a:gd name="T70" fmla="*/ 40 w 101"/>
              <a:gd name="T71" fmla="*/ 69 h 109"/>
              <a:gd name="T72" fmla="*/ 35 w 101"/>
              <a:gd name="T73" fmla="*/ 35 h 109"/>
              <a:gd name="T74" fmla="*/ 51 w 101"/>
              <a:gd name="T75" fmla="*/ 22 h 109"/>
              <a:gd name="T76" fmla="*/ 51 w 101"/>
              <a:gd name="T77" fmla="*/ 17 h 109"/>
              <a:gd name="T78" fmla="*/ 48 w 101"/>
              <a:gd name="T79" fmla="*/ 2 h 109"/>
              <a:gd name="T80" fmla="*/ 26 w 101"/>
              <a:gd name="T81" fmla="*/ 79 h 109"/>
              <a:gd name="T82" fmla="*/ 28 w 101"/>
              <a:gd name="T83" fmla="*/ 73 h 109"/>
              <a:gd name="T84" fmla="*/ 26 w 101"/>
              <a:gd name="T85" fmla="*/ 79 h 109"/>
              <a:gd name="T86" fmla="*/ 26 w 101"/>
              <a:gd name="T87" fmla="*/ 21 h 109"/>
              <a:gd name="T88" fmla="*/ 28 w 101"/>
              <a:gd name="T89" fmla="*/ 27 h 109"/>
              <a:gd name="T90" fmla="*/ 26 w 101"/>
              <a:gd name="T91" fmla="*/ 38 h 109"/>
              <a:gd name="T92" fmla="*/ 26 w 101"/>
              <a:gd name="T93" fmla="*/ 62 h 109"/>
              <a:gd name="T94" fmla="*/ 26 w 101"/>
              <a:gd name="T95" fmla="*/ 21 h 109"/>
              <a:gd name="T96" fmla="*/ 24 w 101"/>
              <a:gd name="T97" fmla="*/ 27 h 109"/>
              <a:gd name="T98" fmla="*/ 15 w 101"/>
              <a:gd name="T99" fmla="*/ 18 h 109"/>
              <a:gd name="T100" fmla="*/ 19 w 101"/>
              <a:gd name="T101" fmla="*/ 15 h 109"/>
              <a:gd name="T102" fmla="*/ 26 w 101"/>
              <a:gd name="T103" fmla="*/ 73 h 109"/>
              <a:gd name="T104" fmla="*/ 19 w 101"/>
              <a:gd name="T105" fmla="*/ 86 h 109"/>
              <a:gd name="T106" fmla="*/ 15 w 101"/>
              <a:gd name="T107" fmla="*/ 82 h 109"/>
              <a:gd name="T108" fmla="*/ 24 w 101"/>
              <a:gd name="T109" fmla="*/ 73 h 109"/>
              <a:gd name="T110" fmla="*/ 18 w 101"/>
              <a:gd name="T111" fmla="*/ 50 h 109"/>
              <a:gd name="T112" fmla="*/ 15 w 101"/>
              <a:gd name="T113" fmla="*/ 48 h 109"/>
              <a:gd name="T114" fmla="*/ 0 w 101"/>
              <a:gd name="T115" fmla="*/ 50 h 109"/>
              <a:gd name="T116" fmla="*/ 15 w 101"/>
              <a:gd name="T117" fmla="*/ 5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09">
                <a:moveTo>
                  <a:pt x="76" y="62"/>
                </a:moveTo>
                <a:cubicBezTo>
                  <a:pt x="78" y="58"/>
                  <a:pt x="78" y="54"/>
                  <a:pt x="78" y="50"/>
                </a:cubicBezTo>
                <a:cubicBezTo>
                  <a:pt x="78" y="46"/>
                  <a:pt x="78" y="42"/>
                  <a:pt x="76" y="38"/>
                </a:cubicBezTo>
                <a:cubicBezTo>
                  <a:pt x="76" y="62"/>
                  <a:pt x="76" y="62"/>
                  <a:pt x="76" y="62"/>
                </a:cubicBezTo>
                <a:close/>
                <a:moveTo>
                  <a:pt x="76" y="79"/>
                </a:moveTo>
                <a:cubicBezTo>
                  <a:pt x="76" y="73"/>
                  <a:pt x="76" y="73"/>
                  <a:pt x="76" y="73"/>
                </a:cubicBezTo>
                <a:cubicBezTo>
                  <a:pt x="77" y="73"/>
                  <a:pt x="77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86" y="82"/>
                  <a:pt x="86" y="82"/>
                  <a:pt x="86" y="82"/>
                </a:cubicBezTo>
                <a:cubicBezTo>
                  <a:pt x="87" y="83"/>
                  <a:pt x="87" y="85"/>
                  <a:pt x="86" y="86"/>
                </a:cubicBezTo>
                <a:cubicBezTo>
                  <a:pt x="85" y="87"/>
                  <a:pt x="84" y="87"/>
                  <a:pt x="83" y="86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76" y="28"/>
                </a:moveTo>
                <a:cubicBezTo>
                  <a:pt x="76" y="22"/>
                  <a:pt x="76" y="22"/>
                  <a:pt x="76" y="22"/>
                </a:cubicBezTo>
                <a:cubicBezTo>
                  <a:pt x="83" y="15"/>
                  <a:pt x="83" y="15"/>
                  <a:pt x="83" y="15"/>
                </a:cubicBezTo>
                <a:cubicBezTo>
                  <a:pt x="84" y="14"/>
                  <a:pt x="85" y="14"/>
                  <a:pt x="86" y="15"/>
                </a:cubicBezTo>
                <a:cubicBezTo>
                  <a:pt x="87" y="16"/>
                  <a:pt x="87" y="17"/>
                  <a:pt x="86" y="1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8"/>
                  <a:pt x="77" y="28"/>
                  <a:pt x="76" y="28"/>
                </a:cubicBezTo>
                <a:close/>
                <a:moveTo>
                  <a:pt x="99" y="48"/>
                </a:moveTo>
                <a:cubicBezTo>
                  <a:pt x="99" y="48"/>
                  <a:pt x="99" y="48"/>
                  <a:pt x="99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5" y="48"/>
                  <a:pt x="84" y="49"/>
                  <a:pt x="84" y="50"/>
                </a:cubicBezTo>
                <a:cubicBezTo>
                  <a:pt x="84" y="52"/>
                  <a:pt x="85" y="53"/>
                  <a:pt x="86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100" y="53"/>
                  <a:pt x="101" y="52"/>
                  <a:pt x="101" y="50"/>
                </a:cubicBezTo>
                <a:cubicBezTo>
                  <a:pt x="101" y="49"/>
                  <a:pt x="100" y="48"/>
                  <a:pt x="99" y="48"/>
                </a:cubicBezTo>
                <a:close/>
                <a:moveTo>
                  <a:pt x="51" y="109"/>
                </a:moveTo>
                <a:cubicBezTo>
                  <a:pt x="53" y="109"/>
                  <a:pt x="53" y="109"/>
                  <a:pt x="53" y="109"/>
                </a:cubicBezTo>
                <a:cubicBezTo>
                  <a:pt x="60" y="109"/>
                  <a:pt x="66" y="103"/>
                  <a:pt x="66" y="95"/>
                </a:cubicBezTo>
                <a:cubicBezTo>
                  <a:pt x="66" y="73"/>
                  <a:pt x="66" y="73"/>
                  <a:pt x="66" y="73"/>
                </a:cubicBezTo>
                <a:cubicBezTo>
                  <a:pt x="70" y="70"/>
                  <a:pt x="74" y="67"/>
                  <a:pt x="76" y="62"/>
                </a:cubicBezTo>
                <a:cubicBezTo>
                  <a:pt x="76" y="38"/>
                  <a:pt x="76" y="38"/>
                  <a:pt x="76" y="38"/>
                </a:cubicBezTo>
                <a:cubicBezTo>
                  <a:pt x="71" y="29"/>
                  <a:pt x="62" y="22"/>
                  <a:pt x="51" y="22"/>
                </a:cubicBezTo>
                <a:cubicBezTo>
                  <a:pt x="51" y="28"/>
                  <a:pt x="51" y="28"/>
                  <a:pt x="51" y="28"/>
                </a:cubicBezTo>
                <a:cubicBezTo>
                  <a:pt x="57" y="28"/>
                  <a:pt x="62" y="31"/>
                  <a:pt x="66" y="35"/>
                </a:cubicBezTo>
                <a:cubicBezTo>
                  <a:pt x="70" y="39"/>
                  <a:pt x="73" y="44"/>
                  <a:pt x="73" y="50"/>
                </a:cubicBezTo>
                <a:cubicBezTo>
                  <a:pt x="73" y="58"/>
                  <a:pt x="68" y="65"/>
                  <a:pt x="62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70"/>
                  <a:pt x="61" y="71"/>
                  <a:pt x="61" y="72"/>
                </a:cubicBezTo>
                <a:cubicBezTo>
                  <a:pt x="61" y="84"/>
                  <a:pt x="61" y="84"/>
                  <a:pt x="61" y="84"/>
                </a:cubicBezTo>
                <a:cubicBezTo>
                  <a:pt x="51" y="84"/>
                  <a:pt x="51" y="84"/>
                  <a:pt x="51" y="84"/>
                </a:cubicBezTo>
                <a:cubicBezTo>
                  <a:pt x="51" y="109"/>
                  <a:pt x="51" y="109"/>
                  <a:pt x="51" y="109"/>
                </a:cubicBezTo>
                <a:close/>
                <a:moveTo>
                  <a:pt x="76" y="22"/>
                </a:moveTo>
                <a:cubicBezTo>
                  <a:pt x="76" y="28"/>
                  <a:pt x="76" y="28"/>
                  <a:pt x="76" y="28"/>
                </a:cubicBezTo>
                <a:cubicBezTo>
                  <a:pt x="75" y="28"/>
                  <a:pt x="75" y="28"/>
                  <a:pt x="74" y="27"/>
                </a:cubicBezTo>
                <a:cubicBezTo>
                  <a:pt x="73" y="26"/>
                  <a:pt x="73" y="24"/>
                  <a:pt x="74" y="23"/>
                </a:cubicBezTo>
                <a:cubicBezTo>
                  <a:pt x="76" y="22"/>
                  <a:pt x="76" y="22"/>
                  <a:pt x="76" y="22"/>
                </a:cubicBezTo>
                <a:close/>
                <a:moveTo>
                  <a:pt x="76" y="73"/>
                </a:moveTo>
                <a:cubicBezTo>
                  <a:pt x="76" y="79"/>
                  <a:pt x="76" y="79"/>
                  <a:pt x="76" y="79"/>
                </a:cubicBezTo>
                <a:cubicBezTo>
                  <a:pt x="74" y="77"/>
                  <a:pt x="74" y="77"/>
                  <a:pt x="74" y="77"/>
                </a:cubicBezTo>
                <a:cubicBezTo>
                  <a:pt x="73" y="76"/>
                  <a:pt x="73" y="74"/>
                  <a:pt x="74" y="73"/>
                </a:cubicBezTo>
                <a:cubicBezTo>
                  <a:pt x="75" y="73"/>
                  <a:pt x="75" y="73"/>
                  <a:pt x="76" y="73"/>
                </a:cubicBezTo>
                <a:close/>
                <a:moveTo>
                  <a:pt x="51" y="17"/>
                </a:move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6"/>
                  <a:pt x="52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lose/>
                <a:moveTo>
                  <a:pt x="51" y="22"/>
                </a:moveTo>
                <a:cubicBezTo>
                  <a:pt x="40" y="22"/>
                  <a:pt x="30" y="29"/>
                  <a:pt x="26" y="38"/>
                </a:cubicBezTo>
                <a:cubicBezTo>
                  <a:pt x="26" y="62"/>
                  <a:pt x="26" y="62"/>
                  <a:pt x="26" y="62"/>
                </a:cubicBezTo>
                <a:cubicBezTo>
                  <a:pt x="28" y="67"/>
                  <a:pt x="31" y="71"/>
                  <a:pt x="35" y="74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103"/>
                  <a:pt x="42" y="109"/>
                  <a:pt x="49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84"/>
                  <a:pt x="51" y="84"/>
                  <a:pt x="5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1" y="70"/>
                  <a:pt x="40" y="69"/>
                </a:cubicBezTo>
                <a:cubicBezTo>
                  <a:pt x="33" y="66"/>
                  <a:pt x="28" y="58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9" y="31"/>
                  <a:pt x="44" y="28"/>
                  <a:pt x="51" y="28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51" y="0"/>
                </a:moveTo>
                <a:cubicBezTo>
                  <a:pt x="51" y="17"/>
                  <a:pt x="51" y="17"/>
                  <a:pt x="51" y="17"/>
                </a:cubicBezTo>
                <a:cubicBezTo>
                  <a:pt x="49" y="17"/>
                  <a:pt x="48" y="16"/>
                  <a:pt x="48" y="15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9" y="0"/>
                  <a:pt x="51" y="0"/>
                </a:cubicBezTo>
                <a:close/>
                <a:moveTo>
                  <a:pt x="26" y="79"/>
                </a:move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7" y="73"/>
                  <a:pt x="28" y="73"/>
                </a:cubicBezTo>
                <a:cubicBezTo>
                  <a:pt x="29" y="74"/>
                  <a:pt x="29" y="76"/>
                  <a:pt x="28" y="77"/>
                </a:cubicBezTo>
                <a:cubicBezTo>
                  <a:pt x="26" y="79"/>
                  <a:pt x="26" y="79"/>
                  <a:pt x="26" y="79"/>
                </a:cubicBezTo>
                <a:close/>
                <a:moveTo>
                  <a:pt x="26" y="28"/>
                </a:moveTo>
                <a:cubicBezTo>
                  <a:pt x="26" y="21"/>
                  <a:pt x="26" y="21"/>
                  <a:pt x="26" y="21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4"/>
                  <a:pt x="29" y="26"/>
                  <a:pt x="28" y="27"/>
                </a:cubicBezTo>
                <a:cubicBezTo>
                  <a:pt x="27" y="28"/>
                  <a:pt x="26" y="28"/>
                  <a:pt x="26" y="28"/>
                </a:cubicBezTo>
                <a:close/>
                <a:moveTo>
                  <a:pt x="26" y="38"/>
                </a:moveTo>
                <a:cubicBezTo>
                  <a:pt x="24" y="42"/>
                  <a:pt x="23" y="46"/>
                  <a:pt x="23" y="50"/>
                </a:cubicBezTo>
                <a:cubicBezTo>
                  <a:pt x="23" y="55"/>
                  <a:pt x="24" y="59"/>
                  <a:pt x="26" y="62"/>
                </a:cubicBezTo>
                <a:cubicBezTo>
                  <a:pt x="26" y="38"/>
                  <a:pt x="26" y="38"/>
                  <a:pt x="26" y="38"/>
                </a:cubicBezTo>
                <a:close/>
                <a:moveTo>
                  <a:pt x="26" y="21"/>
                </a:moveTo>
                <a:cubicBezTo>
                  <a:pt x="26" y="28"/>
                  <a:pt x="26" y="28"/>
                  <a:pt x="26" y="28"/>
                </a:cubicBezTo>
                <a:cubicBezTo>
                  <a:pt x="25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7"/>
                  <a:pt x="14" y="16"/>
                  <a:pt x="15" y="15"/>
                </a:cubicBezTo>
                <a:cubicBezTo>
                  <a:pt x="16" y="14"/>
                  <a:pt x="18" y="14"/>
                  <a:pt x="19" y="15"/>
                </a:cubicBezTo>
                <a:cubicBezTo>
                  <a:pt x="26" y="21"/>
                  <a:pt x="26" y="21"/>
                  <a:pt x="26" y="21"/>
                </a:cubicBezTo>
                <a:close/>
                <a:moveTo>
                  <a:pt x="26" y="73"/>
                </a:moveTo>
                <a:cubicBezTo>
                  <a:pt x="26" y="79"/>
                  <a:pt x="26" y="79"/>
                  <a:pt x="26" y="79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7"/>
                  <a:pt x="16" y="87"/>
                  <a:pt x="15" y="86"/>
                </a:cubicBezTo>
                <a:cubicBezTo>
                  <a:pt x="14" y="85"/>
                  <a:pt x="14" y="83"/>
                  <a:pt x="15" y="82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5" y="73"/>
                  <a:pt x="26" y="73"/>
                </a:cubicBezTo>
                <a:close/>
                <a:moveTo>
                  <a:pt x="18" y="50"/>
                </a:moveTo>
                <a:cubicBezTo>
                  <a:pt x="18" y="50"/>
                  <a:pt x="18" y="50"/>
                  <a:pt x="18" y="50"/>
                </a:cubicBezTo>
                <a:cubicBezTo>
                  <a:pt x="18" y="49"/>
                  <a:pt x="17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0"/>
                </a:cubicBezTo>
                <a:cubicBezTo>
                  <a:pt x="0" y="52"/>
                  <a:pt x="2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3"/>
                  <a:pt x="18" y="52"/>
                  <a:pt x="18" y="50"/>
                </a:cubicBezTo>
                <a:close/>
              </a:path>
            </a:pathLst>
          </a:custGeom>
          <a:solidFill>
            <a:srgbClr val="C5C5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4" name="Oval 133"/>
          <p:cNvSpPr/>
          <p:nvPr/>
        </p:nvSpPr>
        <p:spPr>
          <a:xfrm>
            <a:off x="1435209" y="1999615"/>
            <a:ext cx="549742" cy="549742"/>
          </a:xfrm>
          <a:prstGeom prst="ellipse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5" name="TextBox 134"/>
          <p:cNvSpPr txBox="1"/>
          <p:nvPr/>
        </p:nvSpPr>
        <p:spPr>
          <a:xfrm>
            <a:off x="1438863" y="2024221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01</a:t>
            </a:r>
            <a:endParaRPr lang="id-ID" sz="2400" b="1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1963034" y="2057505"/>
            <a:ext cx="17316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Content</a:t>
            </a:r>
            <a:r>
              <a:rPr lang="id-ID" sz="2400" b="1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 </a:t>
            </a:r>
            <a:r>
              <a:rPr lang="id-ID" sz="2400" b="1" dirty="0" smtClean="0">
                <a:solidFill>
                  <a:srgbClr val="358FCB"/>
                </a:solidFill>
                <a:latin typeface="Raleway" panose="020B0003030101060003" pitchFamily="34" charset="0"/>
              </a:rPr>
              <a:t>01</a:t>
            </a:r>
            <a:endParaRPr lang="id-ID" sz="2400" b="1" dirty="0">
              <a:solidFill>
                <a:srgbClr val="358FCB"/>
              </a:solidFill>
              <a:latin typeface="Raleway" panose="020B0003030101060003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1400663" y="2552184"/>
            <a:ext cx="243998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65000"/>
                  </a:schemeClr>
                </a:solidFill>
              </a:rPr>
              <a:t>Suitable for all category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Lorem Ipsum is not simply random text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</a:rPr>
              <a:t> Suitable for all category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is not simply random text.</a:t>
            </a:r>
            <a:endParaRPr lang="en-US" sz="1100" b="1" dirty="0">
              <a:solidFill>
                <a:schemeClr val="bg1">
                  <a:lumMod val="65000"/>
                </a:schemeClr>
              </a:solidFill>
              <a:latin typeface="Signika Negative" pitchFamily="2" charset="0"/>
            </a:endParaRPr>
          </a:p>
          <a:p>
            <a:endParaRPr lang="en-US" sz="1100" b="1" dirty="0">
              <a:solidFill>
                <a:schemeClr val="bg1">
                  <a:lumMod val="6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435209" y="3491919"/>
            <a:ext cx="549742" cy="549742"/>
          </a:xfrm>
          <a:prstGeom prst="ellipse">
            <a:avLst/>
          </a:prstGeom>
          <a:solidFill>
            <a:srgbClr val="358F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0" name="TextBox 139"/>
          <p:cNvSpPr txBox="1"/>
          <p:nvPr/>
        </p:nvSpPr>
        <p:spPr>
          <a:xfrm>
            <a:off x="1429898" y="3516525"/>
            <a:ext cx="5485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02</a:t>
            </a:r>
            <a:endParaRPr lang="id-ID" sz="2400" b="1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1963034" y="3549809"/>
            <a:ext cx="1755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Content</a:t>
            </a:r>
            <a:r>
              <a:rPr lang="id-ID" sz="2400" b="1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 </a:t>
            </a:r>
            <a:r>
              <a:rPr lang="id-ID" sz="2400" b="1" dirty="0" smtClean="0">
                <a:solidFill>
                  <a:srgbClr val="358FCB"/>
                </a:solidFill>
                <a:latin typeface="Raleway" panose="020B0003030101060003" pitchFamily="34" charset="0"/>
              </a:rPr>
              <a:t>02</a:t>
            </a:r>
            <a:endParaRPr lang="id-ID" sz="2400" b="1" dirty="0">
              <a:solidFill>
                <a:srgbClr val="358FCB"/>
              </a:solidFill>
              <a:latin typeface="Raleway" panose="020B0003030101060003" pitchFamily="34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400663" y="4044488"/>
            <a:ext cx="243998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65000"/>
                  </a:schemeClr>
                </a:solidFill>
              </a:rPr>
              <a:t>Suitable for all category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Lorem Ipsum is not simply random text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</a:rPr>
              <a:t> Suitable for all category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endParaRPr lang="en-US" sz="1100" b="1" dirty="0">
              <a:solidFill>
                <a:schemeClr val="bg1">
                  <a:lumMod val="6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143" name="Oval 142"/>
          <p:cNvSpPr/>
          <p:nvPr/>
        </p:nvSpPr>
        <p:spPr>
          <a:xfrm>
            <a:off x="1435209" y="4756457"/>
            <a:ext cx="549742" cy="549742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4" name="TextBox 143"/>
          <p:cNvSpPr txBox="1"/>
          <p:nvPr/>
        </p:nvSpPr>
        <p:spPr>
          <a:xfrm>
            <a:off x="1429898" y="4781063"/>
            <a:ext cx="5453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03</a:t>
            </a:r>
            <a:endParaRPr lang="id-ID" sz="2400" b="1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1963034" y="4814347"/>
            <a:ext cx="17525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Content</a:t>
            </a:r>
            <a:r>
              <a:rPr lang="id-ID" sz="2400" b="1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 </a:t>
            </a:r>
            <a:r>
              <a:rPr lang="id-ID" sz="2400" b="1" dirty="0" smtClean="0">
                <a:solidFill>
                  <a:srgbClr val="358FCB"/>
                </a:solidFill>
                <a:latin typeface="Raleway" panose="020B0003030101060003" pitchFamily="34" charset="0"/>
              </a:rPr>
              <a:t>03</a:t>
            </a:r>
            <a:endParaRPr lang="id-ID" sz="2400" b="1" dirty="0">
              <a:solidFill>
                <a:srgbClr val="358FCB"/>
              </a:solidFill>
              <a:latin typeface="Raleway" panose="020B0003030101060003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1400663" y="5309026"/>
            <a:ext cx="243998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65000"/>
                  </a:schemeClr>
                </a:solidFill>
              </a:rPr>
              <a:t>Suitable for all category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Lorem Ipsum is not simply random text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</a:rPr>
              <a:t> Suitable for all category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endParaRPr lang="en-US" sz="1100" b="1" dirty="0">
              <a:solidFill>
                <a:schemeClr val="bg1">
                  <a:lumMod val="6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8333067" y="2635057"/>
            <a:ext cx="2757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000" b="1" dirty="0" smtClean="0">
                <a:solidFill>
                  <a:srgbClr val="358FCB"/>
                </a:solidFill>
                <a:latin typeface="Raleway" panose="020B0003030101060003" pitchFamily="34" charset="0"/>
              </a:rPr>
              <a:t>Lamp Icon</a:t>
            </a:r>
            <a:endParaRPr lang="id-ID" sz="4000" b="1" dirty="0">
              <a:solidFill>
                <a:srgbClr val="358FCB"/>
              </a:solidFill>
              <a:latin typeface="Raleway" panose="020B0003030101060003" pitchFamily="34" charset="0"/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374553" y="3290026"/>
            <a:ext cx="319318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sz="1400" b="1" dirty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Suitable for all categories </a:t>
            </a:r>
            <a:r>
              <a:rPr lang="id-ID" sz="1400" dirty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business and personal presentation, eaque ipsa quae ab illo inventore veritatis et quasi architecto beatae business and personal presentation, eaque ipsa quae ab illo inventore veritatis et quasi </a:t>
            </a:r>
            <a:r>
              <a:rPr lang="id-ID" sz="1400" dirty="0" smtClean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architecto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PT Sans" panose="020B0503020203020204" pitchFamily="34" charset="0"/>
            </a:endParaRPr>
          </a:p>
          <a:p>
            <a:pPr algn="just"/>
            <a:endParaRPr lang="id-ID" sz="1400" dirty="0">
              <a:solidFill>
                <a:schemeClr val="bg1">
                  <a:lumMod val="65000"/>
                </a:schemeClr>
              </a:solidFill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183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6000"/>
                            </p:stCondLst>
                            <p:childTnLst>
                              <p:par>
                                <p:cTn id="3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30" grpId="0"/>
      <p:bldP spid="24" grpId="0" animBg="1"/>
      <p:bldP spid="25" grpId="0" animBg="1"/>
      <p:bldP spid="26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0" grpId="0" animBg="1"/>
      <p:bldP spid="21" grpId="0" animBg="1"/>
      <p:bldP spid="22" grpId="0" animBg="1"/>
      <p:bldP spid="23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34" grpId="0" animBg="1"/>
      <p:bldP spid="137" grpId="0"/>
      <p:bldP spid="138" grpId="0"/>
      <p:bldP spid="139" grpId="0" animBg="1"/>
      <p:bldP spid="140" grpId="0"/>
      <p:bldP spid="141" grpId="0"/>
      <p:bldP spid="142" grpId="0"/>
      <p:bldP spid="143" grpId="0" animBg="1"/>
      <p:bldP spid="144" grpId="0"/>
      <p:bldP spid="145" grpId="0"/>
      <p:bldP spid="146" grpId="0"/>
      <p:bldP spid="147" grpId="0"/>
      <p:bldP spid="1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5627724" y="4386049"/>
            <a:ext cx="4991101" cy="1903412"/>
            <a:chOff x="3597275" y="4287838"/>
            <a:chExt cx="4991101" cy="190341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635375" y="4692650"/>
              <a:ext cx="4897438" cy="1498600"/>
            </a:xfrm>
            <a:custGeom>
              <a:avLst/>
              <a:gdLst>
                <a:gd name="T0" fmla="*/ 0 w 1766"/>
                <a:gd name="T1" fmla="*/ 504 h 539"/>
                <a:gd name="T2" fmla="*/ 0 w 1766"/>
                <a:gd name="T3" fmla="*/ 506 h 539"/>
                <a:gd name="T4" fmla="*/ 0 w 1766"/>
                <a:gd name="T5" fmla="*/ 506 h 539"/>
                <a:gd name="T6" fmla="*/ 0 w 1766"/>
                <a:gd name="T7" fmla="*/ 506 h 539"/>
                <a:gd name="T8" fmla="*/ 110 w 1766"/>
                <a:gd name="T9" fmla="*/ 539 h 539"/>
                <a:gd name="T10" fmla="*/ 1696 w 1766"/>
                <a:gd name="T11" fmla="*/ 538 h 539"/>
                <a:gd name="T12" fmla="*/ 1763 w 1766"/>
                <a:gd name="T13" fmla="*/ 512 h 539"/>
                <a:gd name="T14" fmla="*/ 1766 w 1766"/>
                <a:gd name="T15" fmla="*/ 469 h 539"/>
                <a:gd name="T16" fmla="*/ 1766 w 1766"/>
                <a:gd name="T17" fmla="*/ 469 h 539"/>
                <a:gd name="T18" fmla="*/ 1724 w 1766"/>
                <a:gd name="T19" fmla="*/ 424 h 539"/>
                <a:gd name="T20" fmla="*/ 1271 w 1766"/>
                <a:gd name="T21" fmla="*/ 37 h 539"/>
                <a:gd name="T22" fmla="*/ 1178 w 1766"/>
                <a:gd name="T23" fmla="*/ 0 h 539"/>
                <a:gd name="T24" fmla="*/ 546 w 1766"/>
                <a:gd name="T25" fmla="*/ 0 h 539"/>
                <a:gd name="T26" fmla="*/ 467 w 1766"/>
                <a:gd name="T27" fmla="*/ 30 h 539"/>
                <a:gd name="T28" fmla="*/ 44 w 1766"/>
                <a:gd name="T29" fmla="*/ 422 h 539"/>
                <a:gd name="T30" fmla="*/ 3 w 1766"/>
                <a:gd name="T31" fmla="*/ 465 h 539"/>
                <a:gd name="T32" fmla="*/ 3 w 1766"/>
                <a:gd name="T33" fmla="*/ 465 h 539"/>
                <a:gd name="T34" fmla="*/ 0 w 1766"/>
                <a:gd name="T35" fmla="*/ 504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66" h="539">
                  <a:moveTo>
                    <a:pt x="0" y="504"/>
                  </a:moveTo>
                  <a:cubicBezTo>
                    <a:pt x="0" y="504"/>
                    <a:pt x="0" y="505"/>
                    <a:pt x="0" y="506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526"/>
                    <a:pt x="26" y="539"/>
                    <a:pt x="110" y="539"/>
                  </a:cubicBezTo>
                  <a:cubicBezTo>
                    <a:pt x="1696" y="538"/>
                    <a:pt x="1696" y="538"/>
                    <a:pt x="1696" y="538"/>
                  </a:cubicBezTo>
                  <a:cubicBezTo>
                    <a:pt x="1747" y="538"/>
                    <a:pt x="1764" y="528"/>
                    <a:pt x="1763" y="512"/>
                  </a:cubicBezTo>
                  <a:cubicBezTo>
                    <a:pt x="1766" y="469"/>
                    <a:pt x="1766" y="469"/>
                    <a:pt x="1766" y="469"/>
                  </a:cubicBezTo>
                  <a:cubicBezTo>
                    <a:pt x="1766" y="469"/>
                    <a:pt x="1766" y="469"/>
                    <a:pt x="1766" y="469"/>
                  </a:cubicBezTo>
                  <a:cubicBezTo>
                    <a:pt x="1763" y="457"/>
                    <a:pt x="1739" y="442"/>
                    <a:pt x="1724" y="424"/>
                  </a:cubicBezTo>
                  <a:cubicBezTo>
                    <a:pt x="1271" y="37"/>
                    <a:pt x="1271" y="37"/>
                    <a:pt x="1271" y="37"/>
                  </a:cubicBezTo>
                  <a:cubicBezTo>
                    <a:pt x="1249" y="18"/>
                    <a:pt x="1235" y="0"/>
                    <a:pt x="1178" y="0"/>
                  </a:cubicBezTo>
                  <a:cubicBezTo>
                    <a:pt x="546" y="0"/>
                    <a:pt x="546" y="0"/>
                    <a:pt x="546" y="0"/>
                  </a:cubicBezTo>
                  <a:cubicBezTo>
                    <a:pt x="501" y="0"/>
                    <a:pt x="485" y="8"/>
                    <a:pt x="467" y="30"/>
                  </a:cubicBezTo>
                  <a:cubicBezTo>
                    <a:pt x="44" y="422"/>
                    <a:pt x="44" y="422"/>
                    <a:pt x="44" y="422"/>
                  </a:cubicBezTo>
                  <a:cubicBezTo>
                    <a:pt x="33" y="433"/>
                    <a:pt x="10" y="452"/>
                    <a:pt x="3" y="465"/>
                  </a:cubicBezTo>
                  <a:cubicBezTo>
                    <a:pt x="3" y="465"/>
                    <a:pt x="3" y="465"/>
                    <a:pt x="3" y="465"/>
                  </a:cubicBezTo>
                  <a:lnTo>
                    <a:pt x="0" y="504"/>
                  </a:lnTo>
                  <a:close/>
                </a:path>
              </a:pathLst>
            </a:custGeom>
            <a:solidFill>
              <a:srgbClr val="3082B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597275" y="4287838"/>
              <a:ext cx="4991101" cy="1792287"/>
            </a:xfrm>
            <a:custGeom>
              <a:avLst/>
              <a:gdLst>
                <a:gd name="T0" fmla="*/ 1202 w 1800"/>
                <a:gd name="T1" fmla="*/ 0 h 645"/>
                <a:gd name="T2" fmla="*/ 570 w 1800"/>
                <a:gd name="T3" fmla="*/ 0 h 645"/>
                <a:gd name="T4" fmla="*/ 491 w 1800"/>
                <a:gd name="T5" fmla="*/ 30 h 645"/>
                <a:gd name="T6" fmla="*/ 34 w 1800"/>
                <a:gd name="T7" fmla="*/ 578 h 645"/>
                <a:gd name="T8" fmla="*/ 126 w 1800"/>
                <a:gd name="T9" fmla="*/ 645 h 645"/>
                <a:gd name="T10" fmla="*/ 1712 w 1800"/>
                <a:gd name="T11" fmla="*/ 644 h 645"/>
                <a:gd name="T12" fmla="*/ 1757 w 1800"/>
                <a:gd name="T13" fmla="*/ 577 h 645"/>
                <a:gd name="T14" fmla="*/ 1295 w 1800"/>
                <a:gd name="T15" fmla="*/ 37 h 645"/>
                <a:gd name="T16" fmla="*/ 1202 w 1800"/>
                <a:gd name="T17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0" h="645">
                  <a:moveTo>
                    <a:pt x="1202" y="0"/>
                  </a:moveTo>
                  <a:cubicBezTo>
                    <a:pt x="570" y="0"/>
                    <a:pt x="570" y="0"/>
                    <a:pt x="570" y="0"/>
                  </a:cubicBezTo>
                  <a:cubicBezTo>
                    <a:pt x="525" y="0"/>
                    <a:pt x="509" y="8"/>
                    <a:pt x="491" y="30"/>
                  </a:cubicBezTo>
                  <a:cubicBezTo>
                    <a:pt x="34" y="578"/>
                    <a:pt x="34" y="578"/>
                    <a:pt x="34" y="578"/>
                  </a:cubicBezTo>
                  <a:cubicBezTo>
                    <a:pt x="4" y="614"/>
                    <a:pt x="0" y="645"/>
                    <a:pt x="126" y="645"/>
                  </a:cubicBezTo>
                  <a:cubicBezTo>
                    <a:pt x="1712" y="644"/>
                    <a:pt x="1712" y="644"/>
                    <a:pt x="1712" y="644"/>
                  </a:cubicBezTo>
                  <a:cubicBezTo>
                    <a:pt x="1800" y="644"/>
                    <a:pt x="1788" y="613"/>
                    <a:pt x="1757" y="577"/>
                  </a:cubicBezTo>
                  <a:cubicBezTo>
                    <a:pt x="1295" y="37"/>
                    <a:pt x="1295" y="37"/>
                    <a:pt x="1295" y="37"/>
                  </a:cubicBezTo>
                  <a:cubicBezTo>
                    <a:pt x="1276" y="15"/>
                    <a:pt x="1259" y="0"/>
                    <a:pt x="1202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910013" y="4381500"/>
              <a:ext cx="4352925" cy="1535112"/>
            </a:xfrm>
            <a:custGeom>
              <a:avLst/>
              <a:gdLst>
                <a:gd name="T0" fmla="*/ 0 w 2742"/>
                <a:gd name="T1" fmla="*/ 967 h 967"/>
                <a:gd name="T2" fmla="*/ 2742 w 2742"/>
                <a:gd name="T3" fmla="*/ 963 h 967"/>
                <a:gd name="T4" fmla="*/ 1998 w 2742"/>
                <a:gd name="T5" fmla="*/ 0 h 967"/>
                <a:gd name="T6" fmla="*/ 728 w 2742"/>
                <a:gd name="T7" fmla="*/ 2 h 967"/>
                <a:gd name="T8" fmla="*/ 0 w 2742"/>
                <a:gd name="T9" fmla="*/ 967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2" h="967">
                  <a:moveTo>
                    <a:pt x="0" y="967"/>
                  </a:moveTo>
                  <a:lnTo>
                    <a:pt x="2742" y="963"/>
                  </a:lnTo>
                  <a:lnTo>
                    <a:pt x="1998" y="0"/>
                  </a:lnTo>
                  <a:lnTo>
                    <a:pt x="728" y="2"/>
                  </a:lnTo>
                  <a:lnTo>
                    <a:pt x="0" y="967"/>
                  </a:lnTo>
                  <a:close/>
                </a:path>
              </a:pathLst>
            </a:custGeom>
            <a:solidFill>
              <a:srgbClr val="358F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5684838" y="4321175"/>
              <a:ext cx="757238" cy="26987"/>
            </a:xfrm>
            <a:custGeom>
              <a:avLst/>
              <a:gdLst>
                <a:gd name="T0" fmla="*/ 259 w 273"/>
                <a:gd name="T1" fmla="*/ 0 h 10"/>
                <a:gd name="T2" fmla="*/ 136 w 273"/>
                <a:gd name="T3" fmla="*/ 1 h 10"/>
                <a:gd name="T4" fmla="*/ 14 w 273"/>
                <a:gd name="T5" fmla="*/ 1 h 10"/>
                <a:gd name="T6" fmla="*/ 0 w 273"/>
                <a:gd name="T7" fmla="*/ 6 h 10"/>
                <a:gd name="T8" fmla="*/ 0 w 273"/>
                <a:gd name="T9" fmla="*/ 6 h 10"/>
                <a:gd name="T10" fmla="*/ 11 w 273"/>
                <a:gd name="T11" fmla="*/ 10 h 10"/>
                <a:gd name="T12" fmla="*/ 136 w 273"/>
                <a:gd name="T13" fmla="*/ 10 h 10"/>
                <a:gd name="T14" fmla="*/ 261 w 273"/>
                <a:gd name="T15" fmla="*/ 10 h 10"/>
                <a:gd name="T16" fmla="*/ 272 w 273"/>
                <a:gd name="T17" fmla="*/ 5 h 10"/>
                <a:gd name="T18" fmla="*/ 272 w 273"/>
                <a:gd name="T19" fmla="*/ 5 h 10"/>
                <a:gd name="T20" fmla="*/ 259 w 273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10">
                  <a:moveTo>
                    <a:pt x="259" y="0"/>
                  </a:moveTo>
                  <a:cubicBezTo>
                    <a:pt x="218" y="0"/>
                    <a:pt x="177" y="1"/>
                    <a:pt x="136" y="1"/>
                  </a:cubicBezTo>
                  <a:cubicBezTo>
                    <a:pt x="95" y="1"/>
                    <a:pt x="54" y="1"/>
                    <a:pt x="14" y="1"/>
                  </a:cubicBezTo>
                  <a:cubicBezTo>
                    <a:pt x="7" y="1"/>
                    <a:pt x="1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4" y="10"/>
                    <a:pt x="11" y="10"/>
                  </a:cubicBezTo>
                  <a:cubicBezTo>
                    <a:pt x="53" y="10"/>
                    <a:pt x="95" y="10"/>
                    <a:pt x="136" y="10"/>
                  </a:cubicBezTo>
                  <a:cubicBezTo>
                    <a:pt x="178" y="10"/>
                    <a:pt x="219" y="10"/>
                    <a:pt x="261" y="10"/>
                  </a:cubicBezTo>
                  <a:cubicBezTo>
                    <a:pt x="268" y="10"/>
                    <a:pt x="273" y="8"/>
                    <a:pt x="272" y="5"/>
                  </a:cubicBezTo>
                  <a:cubicBezTo>
                    <a:pt x="272" y="5"/>
                    <a:pt x="272" y="5"/>
                    <a:pt x="272" y="5"/>
                  </a:cubicBezTo>
                  <a:cubicBezTo>
                    <a:pt x="272" y="3"/>
                    <a:pt x="265" y="0"/>
                    <a:pt x="2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5830888" y="5949950"/>
              <a:ext cx="504825" cy="92075"/>
            </a:xfrm>
            <a:custGeom>
              <a:avLst/>
              <a:gdLst>
                <a:gd name="T0" fmla="*/ 91 w 182"/>
                <a:gd name="T1" fmla="*/ 6 h 33"/>
                <a:gd name="T2" fmla="*/ 119 w 182"/>
                <a:gd name="T3" fmla="*/ 17 h 33"/>
                <a:gd name="T4" fmla="*/ 119 w 182"/>
                <a:gd name="T5" fmla="*/ 29 h 33"/>
                <a:gd name="T6" fmla="*/ 99 w 182"/>
                <a:gd name="T7" fmla="*/ 29 h 33"/>
                <a:gd name="T8" fmla="*/ 99 w 182"/>
                <a:gd name="T9" fmla="*/ 24 h 33"/>
                <a:gd name="T10" fmla="*/ 90 w 182"/>
                <a:gd name="T11" fmla="*/ 21 h 33"/>
                <a:gd name="T12" fmla="*/ 90 w 182"/>
                <a:gd name="T13" fmla="*/ 21 h 33"/>
                <a:gd name="T14" fmla="*/ 90 w 182"/>
                <a:gd name="T15" fmla="*/ 33 h 33"/>
                <a:gd name="T16" fmla="*/ 91 w 182"/>
                <a:gd name="T17" fmla="*/ 33 h 33"/>
                <a:gd name="T18" fmla="*/ 181 w 182"/>
                <a:gd name="T19" fmla="*/ 16 h 33"/>
                <a:gd name="T20" fmla="*/ 90 w 182"/>
                <a:gd name="T21" fmla="*/ 0 h 33"/>
                <a:gd name="T22" fmla="*/ 90 w 182"/>
                <a:gd name="T23" fmla="*/ 2 h 33"/>
                <a:gd name="T24" fmla="*/ 92 w 182"/>
                <a:gd name="T25" fmla="*/ 2 h 33"/>
                <a:gd name="T26" fmla="*/ 130 w 182"/>
                <a:gd name="T27" fmla="*/ 17 h 33"/>
                <a:gd name="T28" fmla="*/ 126 w 182"/>
                <a:gd name="T29" fmla="*/ 18 h 33"/>
                <a:gd name="T30" fmla="*/ 91 w 182"/>
                <a:gd name="T31" fmla="*/ 5 h 33"/>
                <a:gd name="T32" fmla="*/ 90 w 182"/>
                <a:gd name="T33" fmla="*/ 5 h 33"/>
                <a:gd name="T34" fmla="*/ 90 w 182"/>
                <a:gd name="T35" fmla="*/ 7 h 33"/>
                <a:gd name="T36" fmla="*/ 91 w 182"/>
                <a:gd name="T37" fmla="*/ 6 h 33"/>
                <a:gd name="T38" fmla="*/ 90 w 182"/>
                <a:gd name="T39" fmla="*/ 21 h 33"/>
                <a:gd name="T40" fmla="*/ 82 w 182"/>
                <a:gd name="T41" fmla="*/ 24 h 33"/>
                <a:gd name="T42" fmla="*/ 81 w 182"/>
                <a:gd name="T43" fmla="*/ 29 h 33"/>
                <a:gd name="T44" fmla="*/ 61 w 182"/>
                <a:gd name="T45" fmla="*/ 29 h 33"/>
                <a:gd name="T46" fmla="*/ 62 w 182"/>
                <a:gd name="T47" fmla="*/ 17 h 33"/>
                <a:gd name="T48" fmla="*/ 90 w 182"/>
                <a:gd name="T49" fmla="*/ 7 h 33"/>
                <a:gd name="T50" fmla="*/ 90 w 182"/>
                <a:gd name="T51" fmla="*/ 5 h 33"/>
                <a:gd name="T52" fmla="*/ 55 w 182"/>
                <a:gd name="T53" fmla="*/ 18 h 33"/>
                <a:gd name="T54" fmla="*/ 51 w 182"/>
                <a:gd name="T55" fmla="*/ 17 h 33"/>
                <a:gd name="T56" fmla="*/ 68 w 182"/>
                <a:gd name="T57" fmla="*/ 10 h 33"/>
                <a:gd name="T58" fmla="*/ 69 w 182"/>
                <a:gd name="T59" fmla="*/ 3 h 33"/>
                <a:gd name="T60" fmla="*/ 77 w 182"/>
                <a:gd name="T61" fmla="*/ 3 h 33"/>
                <a:gd name="T62" fmla="*/ 77 w 182"/>
                <a:gd name="T63" fmla="*/ 7 h 33"/>
                <a:gd name="T64" fmla="*/ 90 w 182"/>
                <a:gd name="T65" fmla="*/ 2 h 33"/>
                <a:gd name="T66" fmla="*/ 90 w 182"/>
                <a:gd name="T67" fmla="*/ 0 h 33"/>
                <a:gd name="T68" fmla="*/ 90 w 182"/>
                <a:gd name="T69" fmla="*/ 0 h 33"/>
                <a:gd name="T70" fmla="*/ 1 w 182"/>
                <a:gd name="T71" fmla="*/ 16 h 33"/>
                <a:gd name="T72" fmla="*/ 90 w 182"/>
                <a:gd name="T73" fmla="*/ 33 h 33"/>
                <a:gd name="T74" fmla="*/ 90 w 182"/>
                <a:gd name="T7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2" h="33">
                  <a:moveTo>
                    <a:pt x="91" y="6"/>
                  </a:moveTo>
                  <a:cubicBezTo>
                    <a:pt x="119" y="17"/>
                    <a:pt x="119" y="17"/>
                    <a:pt x="119" y="17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2"/>
                    <a:pt x="95" y="21"/>
                    <a:pt x="90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142" y="33"/>
                    <a:pt x="182" y="25"/>
                    <a:pt x="181" y="16"/>
                  </a:cubicBezTo>
                  <a:cubicBezTo>
                    <a:pt x="180" y="7"/>
                    <a:pt x="139" y="0"/>
                    <a:pt x="90" y="0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130" y="17"/>
                    <a:pt x="130" y="17"/>
                    <a:pt x="130" y="17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7"/>
                    <a:pt x="90" y="7"/>
                    <a:pt x="90" y="7"/>
                  </a:cubicBezTo>
                  <a:lnTo>
                    <a:pt x="91" y="6"/>
                  </a:lnTo>
                  <a:close/>
                  <a:moveTo>
                    <a:pt x="90" y="21"/>
                  </a:moveTo>
                  <a:cubicBezTo>
                    <a:pt x="86" y="21"/>
                    <a:pt x="82" y="22"/>
                    <a:pt x="82" y="24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41" y="0"/>
                    <a:pt x="1" y="7"/>
                    <a:pt x="1" y="16"/>
                  </a:cubicBezTo>
                  <a:cubicBezTo>
                    <a:pt x="0" y="25"/>
                    <a:pt x="40" y="33"/>
                    <a:pt x="90" y="33"/>
                  </a:cubicBezTo>
                  <a:lnTo>
                    <a:pt x="90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53" name="Group 352"/>
          <p:cNvGrpSpPr/>
          <p:nvPr/>
        </p:nvGrpSpPr>
        <p:grpSpPr>
          <a:xfrm>
            <a:off x="5207000" y="1588"/>
            <a:ext cx="6350001" cy="4414837"/>
            <a:chOff x="5207000" y="1588"/>
            <a:chExt cx="6350001" cy="4414837"/>
          </a:xfrm>
          <a:solidFill>
            <a:srgbClr val="358FCB"/>
          </a:solidFill>
        </p:grpSpPr>
        <p:sp>
          <p:nvSpPr>
            <p:cNvPr id="157" name="Freeform 18"/>
            <p:cNvSpPr>
              <a:spLocks noEditPoints="1"/>
            </p:cNvSpPr>
            <p:nvPr/>
          </p:nvSpPr>
          <p:spPr bwMode="auto">
            <a:xfrm>
              <a:off x="8974138" y="2708275"/>
              <a:ext cx="369888" cy="352425"/>
            </a:xfrm>
            <a:custGeom>
              <a:avLst/>
              <a:gdLst>
                <a:gd name="T0" fmla="*/ 145 w 164"/>
                <a:gd name="T1" fmla="*/ 34 h 156"/>
                <a:gd name="T2" fmla="*/ 147 w 164"/>
                <a:gd name="T3" fmla="*/ 100 h 156"/>
                <a:gd name="T4" fmla="*/ 144 w 164"/>
                <a:gd name="T5" fmla="*/ 103 h 156"/>
                <a:gd name="T6" fmla="*/ 135 w 164"/>
                <a:gd name="T7" fmla="*/ 101 h 156"/>
                <a:gd name="T8" fmla="*/ 117 w 164"/>
                <a:gd name="T9" fmla="*/ 108 h 156"/>
                <a:gd name="T10" fmla="*/ 117 w 164"/>
                <a:gd name="T11" fmla="*/ 143 h 156"/>
                <a:gd name="T12" fmla="*/ 135 w 164"/>
                <a:gd name="T13" fmla="*/ 151 h 156"/>
                <a:gd name="T14" fmla="*/ 160 w 164"/>
                <a:gd name="T15" fmla="*/ 126 h 156"/>
                <a:gd name="T16" fmla="*/ 160 w 164"/>
                <a:gd name="T17" fmla="*/ 37 h 156"/>
                <a:gd name="T18" fmla="*/ 145 w 164"/>
                <a:gd name="T19" fmla="*/ 5 h 156"/>
                <a:gd name="T20" fmla="*/ 82 w 164"/>
                <a:gd name="T21" fmla="*/ 0 h 156"/>
                <a:gd name="T22" fmla="*/ 162 w 164"/>
                <a:gd name="T23" fmla="*/ 0 h 156"/>
                <a:gd name="T24" fmla="*/ 164 w 164"/>
                <a:gd name="T25" fmla="*/ 37 h 156"/>
                <a:gd name="T26" fmla="*/ 164 w 164"/>
                <a:gd name="T27" fmla="*/ 126 h 156"/>
                <a:gd name="T28" fmla="*/ 156 w 164"/>
                <a:gd name="T29" fmla="*/ 147 h 156"/>
                <a:gd name="T30" fmla="*/ 114 w 164"/>
                <a:gd name="T31" fmla="*/ 147 h 156"/>
                <a:gd name="T32" fmla="*/ 105 w 164"/>
                <a:gd name="T33" fmla="*/ 126 h 156"/>
                <a:gd name="T34" fmla="*/ 114 w 164"/>
                <a:gd name="T35" fmla="*/ 105 h 156"/>
                <a:gd name="T36" fmla="*/ 114 w 164"/>
                <a:gd name="T37" fmla="*/ 105 h 156"/>
                <a:gd name="T38" fmla="*/ 140 w 164"/>
                <a:gd name="T39" fmla="*/ 97 h 156"/>
                <a:gd name="T40" fmla="*/ 142 w 164"/>
                <a:gd name="T41" fmla="*/ 39 h 156"/>
                <a:gd name="T42" fmla="*/ 82 w 164"/>
                <a:gd name="T43" fmla="*/ 34 h 156"/>
                <a:gd name="T44" fmla="*/ 47 w 164"/>
                <a:gd name="T45" fmla="*/ 144 h 156"/>
                <a:gd name="T46" fmla="*/ 54 w 164"/>
                <a:gd name="T47" fmla="*/ 126 h 156"/>
                <a:gd name="T48" fmla="*/ 54 w 164"/>
                <a:gd name="T49" fmla="*/ 37 h 156"/>
                <a:gd name="T50" fmla="*/ 82 w 164"/>
                <a:gd name="T51" fmla="*/ 34 h 156"/>
                <a:gd name="T52" fmla="*/ 59 w 164"/>
                <a:gd name="T53" fmla="*/ 39 h 156"/>
                <a:gd name="T54" fmla="*/ 59 w 164"/>
                <a:gd name="T55" fmla="*/ 126 h 156"/>
                <a:gd name="T56" fmla="*/ 50 w 164"/>
                <a:gd name="T57" fmla="*/ 147 h 156"/>
                <a:gd name="T58" fmla="*/ 29 w 164"/>
                <a:gd name="T59" fmla="*/ 156 h 156"/>
                <a:gd name="T60" fmla="*/ 0 w 164"/>
                <a:gd name="T61" fmla="*/ 126 h 156"/>
                <a:gd name="T62" fmla="*/ 29 w 164"/>
                <a:gd name="T63" fmla="*/ 96 h 156"/>
                <a:gd name="T64" fmla="*/ 37 w 164"/>
                <a:gd name="T65" fmla="*/ 97 h 156"/>
                <a:gd name="T66" fmla="*/ 37 w 164"/>
                <a:gd name="T67" fmla="*/ 2 h 156"/>
                <a:gd name="T68" fmla="*/ 57 w 164"/>
                <a:gd name="T69" fmla="*/ 0 h 156"/>
                <a:gd name="T70" fmla="*/ 82 w 164"/>
                <a:gd name="T71" fmla="*/ 5 h 156"/>
                <a:gd name="T72" fmla="*/ 42 w 164"/>
                <a:gd name="T73" fmla="*/ 5 h 156"/>
                <a:gd name="T74" fmla="*/ 42 w 164"/>
                <a:gd name="T75" fmla="*/ 100 h 156"/>
                <a:gd name="T76" fmla="*/ 39 w 164"/>
                <a:gd name="T77" fmla="*/ 103 h 156"/>
                <a:gd name="T78" fmla="*/ 29 w 164"/>
                <a:gd name="T79" fmla="*/ 101 h 156"/>
                <a:gd name="T80" fmla="*/ 4 w 164"/>
                <a:gd name="T81" fmla="*/ 126 h 156"/>
                <a:gd name="T82" fmla="*/ 29 w 164"/>
                <a:gd name="T83" fmla="*/ 15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4" h="156">
                  <a:moveTo>
                    <a:pt x="82" y="34"/>
                  </a:moveTo>
                  <a:cubicBezTo>
                    <a:pt x="145" y="34"/>
                    <a:pt x="145" y="34"/>
                    <a:pt x="145" y="34"/>
                  </a:cubicBezTo>
                  <a:cubicBezTo>
                    <a:pt x="146" y="34"/>
                    <a:pt x="147" y="36"/>
                    <a:pt x="147" y="37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47" y="102"/>
                    <a:pt x="146" y="103"/>
                    <a:pt x="145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2" y="102"/>
                    <a:pt x="141" y="102"/>
                    <a:pt x="139" y="101"/>
                  </a:cubicBezTo>
                  <a:cubicBezTo>
                    <a:pt x="138" y="101"/>
                    <a:pt x="136" y="101"/>
                    <a:pt x="135" y="101"/>
                  </a:cubicBezTo>
                  <a:cubicBezTo>
                    <a:pt x="128" y="101"/>
                    <a:pt x="121" y="104"/>
                    <a:pt x="117" y="108"/>
                  </a:cubicBezTo>
                  <a:cubicBezTo>
                    <a:pt x="117" y="108"/>
                    <a:pt x="117" y="108"/>
                    <a:pt x="117" y="108"/>
                  </a:cubicBezTo>
                  <a:cubicBezTo>
                    <a:pt x="112" y="113"/>
                    <a:pt x="110" y="119"/>
                    <a:pt x="110" y="126"/>
                  </a:cubicBezTo>
                  <a:cubicBezTo>
                    <a:pt x="110" y="133"/>
                    <a:pt x="112" y="139"/>
                    <a:pt x="117" y="143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22" y="148"/>
                    <a:pt x="128" y="151"/>
                    <a:pt x="135" y="151"/>
                  </a:cubicBezTo>
                  <a:cubicBezTo>
                    <a:pt x="142" y="151"/>
                    <a:pt x="148" y="148"/>
                    <a:pt x="152" y="143"/>
                  </a:cubicBezTo>
                  <a:cubicBezTo>
                    <a:pt x="157" y="139"/>
                    <a:pt x="160" y="133"/>
                    <a:pt x="160" y="126"/>
                  </a:cubicBezTo>
                  <a:cubicBezTo>
                    <a:pt x="160" y="126"/>
                    <a:pt x="160" y="126"/>
                    <a:pt x="160" y="126"/>
                  </a:cubicBezTo>
                  <a:cubicBezTo>
                    <a:pt x="160" y="37"/>
                    <a:pt x="160" y="37"/>
                    <a:pt x="160" y="37"/>
                  </a:cubicBezTo>
                  <a:cubicBezTo>
                    <a:pt x="160" y="5"/>
                    <a:pt x="160" y="5"/>
                    <a:pt x="160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3" y="0"/>
                    <a:pt x="164" y="1"/>
                    <a:pt x="164" y="2"/>
                  </a:cubicBezTo>
                  <a:cubicBezTo>
                    <a:pt x="164" y="37"/>
                    <a:pt x="164" y="37"/>
                    <a:pt x="164" y="37"/>
                  </a:cubicBezTo>
                  <a:cubicBezTo>
                    <a:pt x="164" y="126"/>
                    <a:pt x="164" y="126"/>
                    <a:pt x="164" y="126"/>
                  </a:cubicBezTo>
                  <a:cubicBezTo>
                    <a:pt x="164" y="126"/>
                    <a:pt x="164" y="126"/>
                    <a:pt x="164" y="126"/>
                  </a:cubicBezTo>
                  <a:cubicBezTo>
                    <a:pt x="164" y="126"/>
                    <a:pt x="164" y="126"/>
                    <a:pt x="164" y="126"/>
                  </a:cubicBezTo>
                  <a:cubicBezTo>
                    <a:pt x="164" y="134"/>
                    <a:pt x="161" y="141"/>
                    <a:pt x="156" y="147"/>
                  </a:cubicBezTo>
                  <a:cubicBezTo>
                    <a:pt x="150" y="152"/>
                    <a:pt x="143" y="156"/>
                    <a:pt x="135" y="156"/>
                  </a:cubicBezTo>
                  <a:cubicBezTo>
                    <a:pt x="126" y="156"/>
                    <a:pt x="119" y="152"/>
                    <a:pt x="114" y="147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08" y="141"/>
                    <a:pt x="105" y="134"/>
                    <a:pt x="105" y="126"/>
                  </a:cubicBezTo>
                  <a:cubicBezTo>
                    <a:pt x="105" y="118"/>
                    <a:pt x="108" y="110"/>
                    <a:pt x="114" y="105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9" y="99"/>
                    <a:pt x="126" y="96"/>
                    <a:pt x="135" y="96"/>
                  </a:cubicBezTo>
                  <a:cubicBezTo>
                    <a:pt x="137" y="96"/>
                    <a:pt x="138" y="96"/>
                    <a:pt x="140" y="97"/>
                  </a:cubicBezTo>
                  <a:cubicBezTo>
                    <a:pt x="141" y="97"/>
                    <a:pt x="142" y="97"/>
                    <a:pt x="142" y="97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82" y="39"/>
                    <a:pt x="82" y="39"/>
                    <a:pt x="82" y="39"/>
                  </a:cubicBezTo>
                  <a:lnTo>
                    <a:pt x="82" y="34"/>
                  </a:lnTo>
                  <a:close/>
                  <a:moveTo>
                    <a:pt x="29" y="151"/>
                  </a:moveTo>
                  <a:cubicBezTo>
                    <a:pt x="36" y="151"/>
                    <a:pt x="43" y="148"/>
                    <a:pt x="47" y="144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52" y="139"/>
                    <a:pt x="54" y="133"/>
                    <a:pt x="54" y="126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6"/>
                    <a:pt x="55" y="34"/>
                    <a:pt x="57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59" y="134"/>
                    <a:pt x="56" y="141"/>
                    <a:pt x="50" y="147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45" y="152"/>
                    <a:pt x="38" y="156"/>
                    <a:pt x="29" y="156"/>
                  </a:cubicBezTo>
                  <a:cubicBezTo>
                    <a:pt x="21" y="156"/>
                    <a:pt x="14" y="152"/>
                    <a:pt x="8" y="147"/>
                  </a:cubicBezTo>
                  <a:cubicBezTo>
                    <a:pt x="3" y="141"/>
                    <a:pt x="0" y="134"/>
                    <a:pt x="0" y="126"/>
                  </a:cubicBezTo>
                  <a:cubicBezTo>
                    <a:pt x="0" y="118"/>
                    <a:pt x="3" y="110"/>
                    <a:pt x="8" y="105"/>
                  </a:cubicBezTo>
                  <a:cubicBezTo>
                    <a:pt x="14" y="99"/>
                    <a:pt x="21" y="96"/>
                    <a:pt x="29" y="96"/>
                  </a:cubicBezTo>
                  <a:cubicBezTo>
                    <a:pt x="31" y="96"/>
                    <a:pt x="33" y="96"/>
                    <a:pt x="35" y="97"/>
                  </a:cubicBezTo>
                  <a:cubicBezTo>
                    <a:pt x="36" y="97"/>
                    <a:pt x="36" y="97"/>
                    <a:pt x="37" y="9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8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2"/>
                    <a:pt x="41" y="103"/>
                    <a:pt x="40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7" y="102"/>
                    <a:pt x="36" y="102"/>
                    <a:pt x="34" y="101"/>
                  </a:cubicBezTo>
                  <a:cubicBezTo>
                    <a:pt x="33" y="101"/>
                    <a:pt x="31" y="101"/>
                    <a:pt x="29" y="101"/>
                  </a:cubicBezTo>
                  <a:cubicBezTo>
                    <a:pt x="23" y="101"/>
                    <a:pt x="16" y="104"/>
                    <a:pt x="12" y="108"/>
                  </a:cubicBezTo>
                  <a:cubicBezTo>
                    <a:pt x="7" y="113"/>
                    <a:pt x="4" y="119"/>
                    <a:pt x="4" y="126"/>
                  </a:cubicBezTo>
                  <a:cubicBezTo>
                    <a:pt x="4" y="133"/>
                    <a:pt x="7" y="139"/>
                    <a:pt x="12" y="143"/>
                  </a:cubicBezTo>
                  <a:cubicBezTo>
                    <a:pt x="16" y="148"/>
                    <a:pt x="23" y="151"/>
                    <a:pt x="29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9" name="Freeform 20"/>
            <p:cNvSpPr>
              <a:spLocks noEditPoints="1"/>
            </p:cNvSpPr>
            <p:nvPr/>
          </p:nvSpPr>
          <p:spPr bwMode="auto">
            <a:xfrm>
              <a:off x="7943851" y="2947988"/>
              <a:ext cx="244475" cy="257175"/>
            </a:xfrm>
            <a:custGeom>
              <a:avLst/>
              <a:gdLst>
                <a:gd name="T0" fmla="*/ 54 w 108"/>
                <a:gd name="T1" fmla="*/ 108 h 114"/>
                <a:gd name="T2" fmla="*/ 54 w 108"/>
                <a:gd name="T3" fmla="*/ 108 h 114"/>
                <a:gd name="T4" fmla="*/ 100 w 108"/>
                <a:gd name="T5" fmla="*/ 50 h 114"/>
                <a:gd name="T6" fmla="*/ 87 w 108"/>
                <a:gd name="T7" fmla="*/ 50 h 114"/>
                <a:gd name="T8" fmla="*/ 85 w 108"/>
                <a:gd name="T9" fmla="*/ 48 h 114"/>
                <a:gd name="T10" fmla="*/ 85 w 108"/>
                <a:gd name="T11" fmla="*/ 4 h 114"/>
                <a:gd name="T12" fmla="*/ 54 w 108"/>
                <a:gd name="T13" fmla="*/ 4 h 114"/>
                <a:gd name="T14" fmla="*/ 54 w 108"/>
                <a:gd name="T15" fmla="*/ 0 h 114"/>
                <a:gd name="T16" fmla="*/ 87 w 108"/>
                <a:gd name="T17" fmla="*/ 0 h 114"/>
                <a:gd name="T18" fmla="*/ 90 w 108"/>
                <a:gd name="T19" fmla="*/ 2 h 114"/>
                <a:gd name="T20" fmla="*/ 90 w 108"/>
                <a:gd name="T21" fmla="*/ 45 h 114"/>
                <a:gd name="T22" fmla="*/ 105 w 108"/>
                <a:gd name="T23" fmla="*/ 45 h 114"/>
                <a:gd name="T24" fmla="*/ 105 w 108"/>
                <a:gd name="T25" fmla="*/ 45 h 114"/>
                <a:gd name="T26" fmla="*/ 107 w 108"/>
                <a:gd name="T27" fmla="*/ 46 h 114"/>
                <a:gd name="T28" fmla="*/ 107 w 108"/>
                <a:gd name="T29" fmla="*/ 49 h 114"/>
                <a:gd name="T30" fmla="*/ 56 w 108"/>
                <a:gd name="T31" fmla="*/ 113 h 114"/>
                <a:gd name="T32" fmla="*/ 55 w 108"/>
                <a:gd name="T33" fmla="*/ 113 h 114"/>
                <a:gd name="T34" fmla="*/ 54 w 108"/>
                <a:gd name="T35" fmla="*/ 114 h 114"/>
                <a:gd name="T36" fmla="*/ 54 w 108"/>
                <a:gd name="T37" fmla="*/ 108 h 114"/>
                <a:gd name="T38" fmla="*/ 20 w 108"/>
                <a:gd name="T39" fmla="*/ 50 h 114"/>
                <a:gd name="T40" fmla="*/ 8 w 108"/>
                <a:gd name="T41" fmla="*/ 50 h 114"/>
                <a:gd name="T42" fmla="*/ 54 w 108"/>
                <a:gd name="T43" fmla="*/ 108 h 114"/>
                <a:gd name="T44" fmla="*/ 54 w 108"/>
                <a:gd name="T45" fmla="*/ 114 h 114"/>
                <a:gd name="T46" fmla="*/ 52 w 108"/>
                <a:gd name="T47" fmla="*/ 113 h 114"/>
                <a:gd name="T48" fmla="*/ 1 w 108"/>
                <a:gd name="T49" fmla="*/ 50 h 114"/>
                <a:gd name="T50" fmla="*/ 0 w 108"/>
                <a:gd name="T51" fmla="*/ 48 h 114"/>
                <a:gd name="T52" fmla="*/ 3 w 108"/>
                <a:gd name="T53" fmla="*/ 45 h 114"/>
                <a:gd name="T54" fmla="*/ 18 w 108"/>
                <a:gd name="T55" fmla="*/ 45 h 114"/>
                <a:gd name="T56" fmla="*/ 18 w 108"/>
                <a:gd name="T57" fmla="*/ 2 h 114"/>
                <a:gd name="T58" fmla="*/ 20 w 108"/>
                <a:gd name="T59" fmla="*/ 0 h 114"/>
                <a:gd name="T60" fmla="*/ 54 w 108"/>
                <a:gd name="T61" fmla="*/ 0 h 114"/>
                <a:gd name="T62" fmla="*/ 54 w 108"/>
                <a:gd name="T63" fmla="*/ 4 h 114"/>
                <a:gd name="T64" fmla="*/ 23 w 108"/>
                <a:gd name="T65" fmla="*/ 4 h 114"/>
                <a:gd name="T66" fmla="*/ 23 w 108"/>
                <a:gd name="T67" fmla="*/ 48 h 114"/>
                <a:gd name="T68" fmla="*/ 20 w 108"/>
                <a:gd name="T69" fmla="*/ 5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8" h="114">
                  <a:moveTo>
                    <a:pt x="54" y="108"/>
                  </a:moveTo>
                  <a:cubicBezTo>
                    <a:pt x="54" y="108"/>
                    <a:pt x="54" y="108"/>
                    <a:pt x="54" y="108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6" y="50"/>
                    <a:pt x="85" y="49"/>
                    <a:pt x="85" y="48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9" y="0"/>
                    <a:pt x="90" y="1"/>
                    <a:pt x="90" y="2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105" y="45"/>
                    <a:pt x="105" y="45"/>
                    <a:pt x="105" y="45"/>
                  </a:cubicBezTo>
                  <a:cubicBezTo>
                    <a:pt x="105" y="45"/>
                    <a:pt x="105" y="45"/>
                    <a:pt x="105" y="45"/>
                  </a:cubicBezTo>
                  <a:cubicBezTo>
                    <a:pt x="106" y="45"/>
                    <a:pt x="106" y="46"/>
                    <a:pt x="107" y="46"/>
                  </a:cubicBezTo>
                  <a:cubicBezTo>
                    <a:pt x="108" y="47"/>
                    <a:pt x="108" y="48"/>
                    <a:pt x="107" y="49"/>
                  </a:cubicBezTo>
                  <a:cubicBezTo>
                    <a:pt x="56" y="113"/>
                    <a:pt x="56" y="113"/>
                    <a:pt x="56" y="113"/>
                  </a:cubicBezTo>
                  <a:cubicBezTo>
                    <a:pt x="56" y="113"/>
                    <a:pt x="55" y="113"/>
                    <a:pt x="55" y="113"/>
                  </a:cubicBezTo>
                  <a:cubicBezTo>
                    <a:pt x="55" y="114"/>
                    <a:pt x="54" y="114"/>
                    <a:pt x="54" y="114"/>
                  </a:cubicBezTo>
                  <a:lnTo>
                    <a:pt x="54" y="108"/>
                  </a:lnTo>
                  <a:close/>
                  <a:moveTo>
                    <a:pt x="20" y="50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54" y="108"/>
                    <a:pt x="54" y="108"/>
                    <a:pt x="54" y="108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3" y="114"/>
                    <a:pt x="52" y="114"/>
                    <a:pt x="52" y="113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49"/>
                    <a:pt x="0" y="49"/>
                    <a:pt x="0" y="48"/>
                  </a:cubicBezTo>
                  <a:cubicBezTo>
                    <a:pt x="0" y="47"/>
                    <a:pt x="1" y="45"/>
                    <a:pt x="3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9"/>
                    <a:pt x="22" y="50"/>
                    <a:pt x="20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0" name="Freeform 21"/>
            <p:cNvSpPr>
              <a:spLocks noEditPoints="1"/>
            </p:cNvSpPr>
            <p:nvPr/>
          </p:nvSpPr>
          <p:spPr bwMode="auto">
            <a:xfrm>
              <a:off x="9148763" y="3155950"/>
              <a:ext cx="365125" cy="366713"/>
            </a:xfrm>
            <a:custGeom>
              <a:avLst/>
              <a:gdLst>
                <a:gd name="T0" fmla="*/ 135 w 162"/>
                <a:gd name="T1" fmla="*/ 135 h 162"/>
                <a:gd name="T2" fmla="*/ 135 w 162"/>
                <a:gd name="T3" fmla="*/ 27 h 162"/>
                <a:gd name="T4" fmla="*/ 81 w 162"/>
                <a:gd name="T5" fmla="*/ 0 h 162"/>
                <a:gd name="T6" fmla="*/ 162 w 162"/>
                <a:gd name="T7" fmla="*/ 81 h 162"/>
                <a:gd name="T8" fmla="*/ 81 w 162"/>
                <a:gd name="T9" fmla="*/ 162 h 162"/>
                <a:gd name="T10" fmla="*/ 81 w 162"/>
                <a:gd name="T11" fmla="*/ 147 h 162"/>
                <a:gd name="T12" fmla="*/ 146 w 162"/>
                <a:gd name="T13" fmla="*/ 81 h 162"/>
                <a:gd name="T14" fmla="*/ 111 w 162"/>
                <a:gd name="T15" fmla="*/ 23 h 162"/>
                <a:gd name="T16" fmla="*/ 101 w 162"/>
                <a:gd name="T17" fmla="*/ 36 h 162"/>
                <a:gd name="T18" fmla="*/ 122 w 162"/>
                <a:gd name="T19" fmla="*/ 56 h 162"/>
                <a:gd name="T20" fmla="*/ 115 w 162"/>
                <a:gd name="T21" fmla="*/ 115 h 162"/>
                <a:gd name="T22" fmla="*/ 81 w 162"/>
                <a:gd name="T23" fmla="*/ 134 h 162"/>
                <a:gd name="T24" fmla="*/ 133 w 162"/>
                <a:gd name="T25" fmla="*/ 81 h 162"/>
                <a:gd name="T26" fmla="*/ 107 w 162"/>
                <a:gd name="T27" fmla="*/ 36 h 162"/>
                <a:gd name="T28" fmla="*/ 133 w 162"/>
                <a:gd name="T29" fmla="*/ 49 h 162"/>
                <a:gd name="T30" fmla="*/ 124 w 162"/>
                <a:gd name="T31" fmla="*/ 124 h 162"/>
                <a:gd name="T32" fmla="*/ 81 w 162"/>
                <a:gd name="T33" fmla="*/ 147 h 162"/>
                <a:gd name="T34" fmla="*/ 88 w 162"/>
                <a:gd name="T35" fmla="*/ 83 h 162"/>
                <a:gd name="T36" fmla="*/ 90 w 162"/>
                <a:gd name="T37" fmla="*/ 12 h 162"/>
                <a:gd name="T38" fmla="*/ 81 w 162"/>
                <a:gd name="T39" fmla="*/ 9 h 162"/>
                <a:gd name="T40" fmla="*/ 85 w 162"/>
                <a:gd name="T41" fmla="*/ 14 h 162"/>
                <a:gd name="T42" fmla="*/ 81 w 162"/>
                <a:gd name="T43" fmla="*/ 79 h 162"/>
                <a:gd name="T44" fmla="*/ 81 w 162"/>
                <a:gd name="T45" fmla="*/ 5 h 162"/>
                <a:gd name="T46" fmla="*/ 5 w 162"/>
                <a:gd name="T47" fmla="*/ 81 h 162"/>
                <a:gd name="T48" fmla="*/ 81 w 162"/>
                <a:gd name="T49" fmla="*/ 157 h 162"/>
                <a:gd name="T50" fmla="*/ 24 w 162"/>
                <a:gd name="T51" fmla="*/ 139 h 162"/>
                <a:gd name="T52" fmla="*/ 24 w 162"/>
                <a:gd name="T53" fmla="*/ 24 h 162"/>
                <a:gd name="T54" fmla="*/ 81 w 162"/>
                <a:gd name="T55" fmla="*/ 5 h 162"/>
                <a:gd name="T56" fmla="*/ 74 w 162"/>
                <a:gd name="T57" fmla="*/ 9 h 162"/>
                <a:gd name="T58" fmla="*/ 72 w 162"/>
                <a:gd name="T59" fmla="*/ 81 h 162"/>
                <a:gd name="T60" fmla="*/ 81 w 162"/>
                <a:gd name="T61" fmla="*/ 83 h 162"/>
                <a:gd name="T62" fmla="*/ 77 w 162"/>
                <a:gd name="T63" fmla="*/ 79 h 162"/>
                <a:gd name="T64" fmla="*/ 81 w 162"/>
                <a:gd name="T65" fmla="*/ 14 h 162"/>
                <a:gd name="T66" fmla="*/ 81 w 162"/>
                <a:gd name="T67" fmla="*/ 129 h 162"/>
                <a:gd name="T68" fmla="*/ 33 w 162"/>
                <a:gd name="T69" fmla="*/ 81 h 162"/>
                <a:gd name="T70" fmla="*/ 40 w 162"/>
                <a:gd name="T71" fmla="*/ 56 h 162"/>
                <a:gd name="T72" fmla="*/ 61 w 162"/>
                <a:gd name="T73" fmla="*/ 36 h 162"/>
                <a:gd name="T74" fmla="*/ 51 w 162"/>
                <a:gd name="T75" fmla="*/ 23 h 162"/>
                <a:gd name="T76" fmla="*/ 16 w 162"/>
                <a:gd name="T77" fmla="*/ 81 h 162"/>
                <a:gd name="T78" fmla="*/ 81 w 162"/>
                <a:gd name="T79" fmla="*/ 147 h 162"/>
                <a:gd name="T80" fmla="*/ 38 w 162"/>
                <a:gd name="T81" fmla="*/ 124 h 162"/>
                <a:gd name="T82" fmla="*/ 29 w 162"/>
                <a:gd name="T83" fmla="*/ 49 h 162"/>
                <a:gd name="T84" fmla="*/ 55 w 162"/>
                <a:gd name="T85" fmla="*/ 36 h 162"/>
                <a:gd name="T86" fmla="*/ 36 w 162"/>
                <a:gd name="T87" fmla="*/ 54 h 162"/>
                <a:gd name="T88" fmla="*/ 44 w 162"/>
                <a:gd name="T89" fmla="*/ 118 h 162"/>
                <a:gd name="T90" fmla="*/ 81 w 162"/>
                <a:gd name="T91" fmla="*/ 12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2" h="162">
                  <a:moveTo>
                    <a:pt x="81" y="157"/>
                  </a:moveTo>
                  <a:cubicBezTo>
                    <a:pt x="102" y="157"/>
                    <a:pt x="121" y="149"/>
                    <a:pt x="135" y="135"/>
                  </a:cubicBezTo>
                  <a:cubicBezTo>
                    <a:pt x="149" y="121"/>
                    <a:pt x="157" y="102"/>
                    <a:pt x="157" y="81"/>
                  </a:cubicBezTo>
                  <a:cubicBezTo>
                    <a:pt x="157" y="60"/>
                    <a:pt x="149" y="41"/>
                    <a:pt x="135" y="27"/>
                  </a:cubicBezTo>
                  <a:cubicBezTo>
                    <a:pt x="121" y="13"/>
                    <a:pt x="102" y="5"/>
                    <a:pt x="81" y="5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103" y="0"/>
                    <a:pt x="124" y="9"/>
                    <a:pt x="138" y="24"/>
                  </a:cubicBezTo>
                  <a:cubicBezTo>
                    <a:pt x="153" y="39"/>
                    <a:pt x="162" y="59"/>
                    <a:pt x="162" y="81"/>
                  </a:cubicBezTo>
                  <a:cubicBezTo>
                    <a:pt x="162" y="104"/>
                    <a:pt x="153" y="124"/>
                    <a:pt x="138" y="139"/>
                  </a:cubicBezTo>
                  <a:cubicBezTo>
                    <a:pt x="124" y="153"/>
                    <a:pt x="103" y="162"/>
                    <a:pt x="81" y="162"/>
                  </a:cubicBezTo>
                  <a:cubicBezTo>
                    <a:pt x="81" y="157"/>
                    <a:pt x="81" y="157"/>
                    <a:pt x="81" y="157"/>
                  </a:cubicBezTo>
                  <a:close/>
                  <a:moveTo>
                    <a:pt x="81" y="147"/>
                  </a:moveTo>
                  <a:cubicBezTo>
                    <a:pt x="99" y="147"/>
                    <a:pt x="115" y="139"/>
                    <a:pt x="127" y="127"/>
                  </a:cubicBezTo>
                  <a:cubicBezTo>
                    <a:pt x="139" y="116"/>
                    <a:pt x="146" y="99"/>
                    <a:pt x="146" y="81"/>
                  </a:cubicBezTo>
                  <a:cubicBezTo>
                    <a:pt x="146" y="69"/>
                    <a:pt x="143" y="57"/>
                    <a:pt x="137" y="47"/>
                  </a:cubicBezTo>
                  <a:cubicBezTo>
                    <a:pt x="131" y="37"/>
                    <a:pt x="122" y="29"/>
                    <a:pt x="111" y="23"/>
                  </a:cubicBezTo>
                  <a:cubicBezTo>
                    <a:pt x="109" y="22"/>
                    <a:pt x="108" y="23"/>
                    <a:pt x="107" y="24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7"/>
                    <a:pt x="101" y="38"/>
                    <a:pt x="102" y="39"/>
                  </a:cubicBezTo>
                  <a:cubicBezTo>
                    <a:pt x="110" y="43"/>
                    <a:pt x="117" y="49"/>
                    <a:pt x="122" y="56"/>
                  </a:cubicBezTo>
                  <a:cubicBezTo>
                    <a:pt x="126" y="64"/>
                    <a:pt x="128" y="72"/>
                    <a:pt x="128" y="81"/>
                  </a:cubicBezTo>
                  <a:cubicBezTo>
                    <a:pt x="128" y="94"/>
                    <a:pt x="123" y="106"/>
                    <a:pt x="115" y="115"/>
                  </a:cubicBezTo>
                  <a:cubicBezTo>
                    <a:pt x="106" y="123"/>
                    <a:pt x="94" y="129"/>
                    <a:pt x="81" y="129"/>
                  </a:cubicBezTo>
                  <a:cubicBezTo>
                    <a:pt x="81" y="134"/>
                    <a:pt x="81" y="134"/>
                    <a:pt x="81" y="134"/>
                  </a:cubicBezTo>
                  <a:cubicBezTo>
                    <a:pt x="95" y="134"/>
                    <a:pt x="108" y="128"/>
                    <a:pt x="118" y="118"/>
                  </a:cubicBezTo>
                  <a:cubicBezTo>
                    <a:pt x="127" y="109"/>
                    <a:pt x="133" y="96"/>
                    <a:pt x="133" y="81"/>
                  </a:cubicBezTo>
                  <a:cubicBezTo>
                    <a:pt x="133" y="71"/>
                    <a:pt x="131" y="62"/>
                    <a:pt x="126" y="54"/>
                  </a:cubicBezTo>
                  <a:cubicBezTo>
                    <a:pt x="121" y="46"/>
                    <a:pt x="115" y="40"/>
                    <a:pt x="107" y="3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20" y="33"/>
                    <a:pt x="127" y="41"/>
                    <a:pt x="133" y="49"/>
                  </a:cubicBezTo>
                  <a:cubicBezTo>
                    <a:pt x="138" y="59"/>
                    <a:pt x="142" y="70"/>
                    <a:pt x="142" y="81"/>
                  </a:cubicBezTo>
                  <a:cubicBezTo>
                    <a:pt x="142" y="98"/>
                    <a:pt x="135" y="113"/>
                    <a:pt x="124" y="124"/>
                  </a:cubicBezTo>
                  <a:cubicBezTo>
                    <a:pt x="113" y="135"/>
                    <a:pt x="98" y="142"/>
                    <a:pt x="81" y="142"/>
                  </a:cubicBezTo>
                  <a:cubicBezTo>
                    <a:pt x="81" y="147"/>
                    <a:pt x="81" y="147"/>
                    <a:pt x="81" y="147"/>
                  </a:cubicBezTo>
                  <a:close/>
                  <a:moveTo>
                    <a:pt x="81" y="83"/>
                  </a:moveTo>
                  <a:cubicBezTo>
                    <a:pt x="88" y="83"/>
                    <a:pt x="88" y="83"/>
                    <a:pt x="88" y="83"/>
                  </a:cubicBezTo>
                  <a:cubicBezTo>
                    <a:pt x="89" y="83"/>
                    <a:pt x="90" y="82"/>
                    <a:pt x="90" y="81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0"/>
                    <a:pt x="89" y="9"/>
                    <a:pt x="88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81" y="83"/>
                  </a:lnTo>
                  <a:close/>
                  <a:moveTo>
                    <a:pt x="81" y="5"/>
                  </a:moveTo>
                  <a:cubicBezTo>
                    <a:pt x="60" y="5"/>
                    <a:pt x="41" y="13"/>
                    <a:pt x="27" y="27"/>
                  </a:cubicBezTo>
                  <a:cubicBezTo>
                    <a:pt x="13" y="41"/>
                    <a:pt x="5" y="60"/>
                    <a:pt x="5" y="81"/>
                  </a:cubicBezTo>
                  <a:cubicBezTo>
                    <a:pt x="5" y="102"/>
                    <a:pt x="13" y="121"/>
                    <a:pt x="27" y="135"/>
                  </a:cubicBezTo>
                  <a:cubicBezTo>
                    <a:pt x="41" y="149"/>
                    <a:pt x="60" y="157"/>
                    <a:pt x="81" y="157"/>
                  </a:cubicBezTo>
                  <a:cubicBezTo>
                    <a:pt x="81" y="162"/>
                    <a:pt x="81" y="162"/>
                    <a:pt x="81" y="162"/>
                  </a:cubicBezTo>
                  <a:cubicBezTo>
                    <a:pt x="59" y="162"/>
                    <a:pt x="38" y="153"/>
                    <a:pt x="24" y="139"/>
                  </a:cubicBezTo>
                  <a:cubicBezTo>
                    <a:pt x="9" y="124"/>
                    <a:pt x="0" y="104"/>
                    <a:pt x="0" y="81"/>
                  </a:cubicBezTo>
                  <a:cubicBezTo>
                    <a:pt x="0" y="59"/>
                    <a:pt x="9" y="39"/>
                    <a:pt x="24" y="24"/>
                  </a:cubicBezTo>
                  <a:cubicBezTo>
                    <a:pt x="38" y="9"/>
                    <a:pt x="59" y="0"/>
                    <a:pt x="81" y="0"/>
                  </a:cubicBezTo>
                  <a:cubicBezTo>
                    <a:pt x="81" y="5"/>
                    <a:pt x="81" y="5"/>
                    <a:pt x="81" y="5"/>
                  </a:cubicBezTo>
                  <a:close/>
                  <a:moveTo>
                    <a:pt x="81" y="9"/>
                  </a:moveTo>
                  <a:cubicBezTo>
                    <a:pt x="74" y="9"/>
                    <a:pt x="74" y="9"/>
                    <a:pt x="74" y="9"/>
                  </a:cubicBezTo>
                  <a:cubicBezTo>
                    <a:pt x="73" y="9"/>
                    <a:pt x="72" y="10"/>
                    <a:pt x="72" y="12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2"/>
                    <a:pt x="73" y="83"/>
                    <a:pt x="74" y="83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77" y="79"/>
                    <a:pt x="77" y="79"/>
                    <a:pt x="77" y="79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9"/>
                    <a:pt x="81" y="9"/>
                    <a:pt x="81" y="9"/>
                  </a:cubicBezTo>
                  <a:close/>
                  <a:moveTo>
                    <a:pt x="81" y="129"/>
                  </a:moveTo>
                  <a:cubicBezTo>
                    <a:pt x="68" y="129"/>
                    <a:pt x="56" y="123"/>
                    <a:pt x="47" y="115"/>
                  </a:cubicBezTo>
                  <a:cubicBezTo>
                    <a:pt x="39" y="106"/>
                    <a:pt x="33" y="94"/>
                    <a:pt x="33" y="81"/>
                  </a:cubicBezTo>
                  <a:cubicBezTo>
                    <a:pt x="33" y="72"/>
                    <a:pt x="36" y="64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5" y="49"/>
                    <a:pt x="51" y="43"/>
                    <a:pt x="60" y="39"/>
                  </a:cubicBezTo>
                  <a:cubicBezTo>
                    <a:pt x="61" y="38"/>
                    <a:pt x="61" y="37"/>
                    <a:pt x="61" y="36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4" y="23"/>
                    <a:pt x="53" y="22"/>
                    <a:pt x="51" y="23"/>
                  </a:cubicBezTo>
                  <a:cubicBezTo>
                    <a:pt x="40" y="29"/>
                    <a:pt x="31" y="37"/>
                    <a:pt x="25" y="47"/>
                  </a:cubicBezTo>
                  <a:cubicBezTo>
                    <a:pt x="19" y="57"/>
                    <a:pt x="16" y="69"/>
                    <a:pt x="16" y="81"/>
                  </a:cubicBezTo>
                  <a:cubicBezTo>
                    <a:pt x="16" y="99"/>
                    <a:pt x="23" y="116"/>
                    <a:pt x="35" y="127"/>
                  </a:cubicBezTo>
                  <a:cubicBezTo>
                    <a:pt x="47" y="139"/>
                    <a:pt x="63" y="147"/>
                    <a:pt x="81" y="147"/>
                  </a:cubicBezTo>
                  <a:cubicBezTo>
                    <a:pt x="81" y="142"/>
                    <a:pt x="81" y="142"/>
                    <a:pt x="81" y="142"/>
                  </a:cubicBezTo>
                  <a:cubicBezTo>
                    <a:pt x="64" y="142"/>
                    <a:pt x="49" y="135"/>
                    <a:pt x="38" y="124"/>
                  </a:cubicBezTo>
                  <a:cubicBezTo>
                    <a:pt x="27" y="113"/>
                    <a:pt x="20" y="98"/>
                    <a:pt x="20" y="81"/>
                  </a:cubicBezTo>
                  <a:cubicBezTo>
                    <a:pt x="20" y="70"/>
                    <a:pt x="24" y="59"/>
                    <a:pt x="29" y="49"/>
                  </a:cubicBezTo>
                  <a:cubicBezTo>
                    <a:pt x="35" y="41"/>
                    <a:pt x="42" y="33"/>
                    <a:pt x="52" y="28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47" y="40"/>
                    <a:pt x="41" y="46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1" y="62"/>
                    <a:pt x="29" y="71"/>
                    <a:pt x="29" y="81"/>
                  </a:cubicBezTo>
                  <a:cubicBezTo>
                    <a:pt x="29" y="96"/>
                    <a:pt x="35" y="109"/>
                    <a:pt x="44" y="118"/>
                  </a:cubicBezTo>
                  <a:cubicBezTo>
                    <a:pt x="53" y="128"/>
                    <a:pt x="67" y="134"/>
                    <a:pt x="81" y="134"/>
                  </a:cubicBezTo>
                  <a:lnTo>
                    <a:pt x="81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7" name="Freeform 28"/>
            <p:cNvSpPr>
              <a:spLocks noEditPoints="1"/>
            </p:cNvSpPr>
            <p:nvPr/>
          </p:nvSpPr>
          <p:spPr bwMode="auto">
            <a:xfrm>
              <a:off x="7575551" y="3094038"/>
              <a:ext cx="411163" cy="504825"/>
            </a:xfrm>
            <a:custGeom>
              <a:avLst/>
              <a:gdLst>
                <a:gd name="T0" fmla="*/ 171 w 182"/>
                <a:gd name="T1" fmla="*/ 218 h 223"/>
                <a:gd name="T2" fmla="*/ 120 w 182"/>
                <a:gd name="T3" fmla="*/ 125 h 223"/>
                <a:gd name="T4" fmla="*/ 104 w 182"/>
                <a:gd name="T5" fmla="*/ 74 h 223"/>
                <a:gd name="T6" fmla="*/ 129 w 182"/>
                <a:gd name="T7" fmla="*/ 127 h 223"/>
                <a:gd name="T8" fmla="*/ 182 w 182"/>
                <a:gd name="T9" fmla="*/ 221 h 223"/>
                <a:gd name="T10" fmla="*/ 125 w 182"/>
                <a:gd name="T11" fmla="*/ 206 h 223"/>
                <a:gd name="T12" fmla="*/ 112 w 182"/>
                <a:gd name="T13" fmla="*/ 190 h 223"/>
                <a:gd name="T14" fmla="*/ 106 w 182"/>
                <a:gd name="T15" fmla="*/ 185 h 223"/>
                <a:gd name="T16" fmla="*/ 107 w 182"/>
                <a:gd name="T17" fmla="*/ 170 h 223"/>
                <a:gd name="T18" fmla="*/ 106 w 182"/>
                <a:gd name="T19" fmla="*/ 151 h 223"/>
                <a:gd name="T20" fmla="*/ 104 w 182"/>
                <a:gd name="T21" fmla="*/ 167 h 223"/>
                <a:gd name="T22" fmla="*/ 91 w 182"/>
                <a:gd name="T23" fmla="*/ 201 h 223"/>
                <a:gd name="T24" fmla="*/ 104 w 182"/>
                <a:gd name="T25" fmla="*/ 74 h 223"/>
                <a:gd name="T26" fmla="*/ 91 w 182"/>
                <a:gd name="T27" fmla="*/ 0 h 223"/>
                <a:gd name="T28" fmla="*/ 102 w 182"/>
                <a:gd name="T29" fmla="*/ 35 h 223"/>
                <a:gd name="T30" fmla="*/ 103 w 182"/>
                <a:gd name="T31" fmla="*/ 141 h 223"/>
                <a:gd name="T32" fmla="*/ 99 w 182"/>
                <a:gd name="T33" fmla="*/ 139 h 223"/>
                <a:gd name="T34" fmla="*/ 102 w 182"/>
                <a:gd name="T35" fmla="*/ 127 h 223"/>
                <a:gd name="T36" fmla="*/ 97 w 182"/>
                <a:gd name="T37" fmla="*/ 157 h 223"/>
                <a:gd name="T38" fmla="*/ 103 w 182"/>
                <a:gd name="T39" fmla="*/ 157 h 223"/>
                <a:gd name="T40" fmla="*/ 91 w 182"/>
                <a:gd name="T41" fmla="*/ 170 h 223"/>
                <a:gd name="T42" fmla="*/ 104 w 182"/>
                <a:gd name="T43" fmla="*/ 176 h 223"/>
                <a:gd name="T44" fmla="*/ 104 w 182"/>
                <a:gd name="T45" fmla="*/ 185 h 223"/>
                <a:gd name="T46" fmla="*/ 97 w 182"/>
                <a:gd name="T47" fmla="*/ 108 h 223"/>
                <a:gd name="T48" fmla="*/ 91 w 182"/>
                <a:gd name="T49" fmla="*/ 100 h 223"/>
                <a:gd name="T50" fmla="*/ 91 w 182"/>
                <a:gd name="T51" fmla="*/ 201 h 223"/>
                <a:gd name="T52" fmla="*/ 78 w 182"/>
                <a:gd name="T53" fmla="*/ 201 h 223"/>
                <a:gd name="T54" fmla="*/ 85 w 182"/>
                <a:gd name="T55" fmla="*/ 38 h 223"/>
                <a:gd name="T56" fmla="*/ 82 w 182"/>
                <a:gd name="T57" fmla="*/ 33 h 223"/>
                <a:gd name="T58" fmla="*/ 91 w 182"/>
                <a:gd name="T59" fmla="*/ 17 h 223"/>
                <a:gd name="T60" fmla="*/ 87 w 182"/>
                <a:gd name="T61" fmla="*/ 111 h 223"/>
                <a:gd name="T62" fmla="*/ 90 w 182"/>
                <a:gd name="T63" fmla="*/ 106 h 223"/>
                <a:gd name="T64" fmla="*/ 91 w 182"/>
                <a:gd name="T65" fmla="*/ 130 h 223"/>
                <a:gd name="T66" fmla="*/ 91 w 182"/>
                <a:gd name="T67" fmla="*/ 153 h 223"/>
                <a:gd name="T68" fmla="*/ 78 w 182"/>
                <a:gd name="T69" fmla="*/ 139 h 223"/>
                <a:gd name="T70" fmla="*/ 91 w 182"/>
                <a:gd name="T71" fmla="*/ 125 h 223"/>
                <a:gd name="T72" fmla="*/ 89 w 182"/>
                <a:gd name="T73" fmla="*/ 165 h 223"/>
                <a:gd name="T74" fmla="*/ 78 w 182"/>
                <a:gd name="T75" fmla="*/ 190 h 223"/>
                <a:gd name="T76" fmla="*/ 85 w 182"/>
                <a:gd name="T77" fmla="*/ 160 h 223"/>
                <a:gd name="T78" fmla="*/ 79 w 182"/>
                <a:gd name="T79" fmla="*/ 151 h 223"/>
                <a:gd name="T80" fmla="*/ 78 w 182"/>
                <a:gd name="T81" fmla="*/ 160 h 223"/>
                <a:gd name="T82" fmla="*/ 56 w 182"/>
                <a:gd name="T83" fmla="*/ 201 h 223"/>
                <a:gd name="T84" fmla="*/ 40 w 182"/>
                <a:gd name="T85" fmla="*/ 222 h 223"/>
                <a:gd name="T86" fmla="*/ 1 w 182"/>
                <a:gd name="T87" fmla="*/ 218 h 223"/>
                <a:gd name="T88" fmla="*/ 53 w 182"/>
                <a:gd name="T89" fmla="*/ 109 h 223"/>
                <a:gd name="T90" fmla="*/ 70 w 182"/>
                <a:gd name="T91" fmla="*/ 109 h 223"/>
                <a:gd name="T92" fmla="*/ 62 w 182"/>
                <a:gd name="T93" fmla="*/ 125 h 223"/>
                <a:gd name="T94" fmla="*/ 78 w 182"/>
                <a:gd name="T95" fmla="*/ 139 h 223"/>
                <a:gd name="T96" fmla="*/ 78 w 182"/>
                <a:gd name="T97" fmla="*/ 151 h 223"/>
                <a:gd name="T98" fmla="*/ 72 w 182"/>
                <a:gd name="T99" fmla="*/ 170 h 223"/>
                <a:gd name="T100" fmla="*/ 78 w 182"/>
                <a:gd name="T101" fmla="*/ 160 h 223"/>
                <a:gd name="T102" fmla="*/ 70 w 182"/>
                <a:gd name="T103" fmla="*/ 190 h 223"/>
                <a:gd name="T104" fmla="*/ 78 w 182"/>
                <a:gd name="T105" fmla="*/ 176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2" h="223">
                  <a:moveTo>
                    <a:pt x="104" y="201"/>
                  </a:moveTo>
                  <a:cubicBezTo>
                    <a:pt x="126" y="201"/>
                    <a:pt x="126" y="201"/>
                    <a:pt x="126" y="201"/>
                  </a:cubicBezTo>
                  <a:cubicBezTo>
                    <a:pt x="127" y="201"/>
                    <a:pt x="128" y="201"/>
                    <a:pt x="128" y="202"/>
                  </a:cubicBezTo>
                  <a:cubicBezTo>
                    <a:pt x="145" y="218"/>
                    <a:pt x="145" y="218"/>
                    <a:pt x="145" y="218"/>
                  </a:cubicBezTo>
                  <a:cubicBezTo>
                    <a:pt x="171" y="218"/>
                    <a:pt x="171" y="218"/>
                    <a:pt x="171" y="218"/>
                  </a:cubicBezTo>
                  <a:cubicBezTo>
                    <a:pt x="161" y="211"/>
                    <a:pt x="152" y="201"/>
                    <a:pt x="145" y="189"/>
                  </a:cubicBezTo>
                  <a:cubicBezTo>
                    <a:pt x="133" y="171"/>
                    <a:pt x="125" y="149"/>
                    <a:pt x="118" y="128"/>
                  </a:cubicBezTo>
                  <a:cubicBezTo>
                    <a:pt x="117" y="127"/>
                    <a:pt x="118" y="125"/>
                    <a:pt x="119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4" y="125"/>
                    <a:pt x="124" y="125"/>
                    <a:pt x="124" y="125"/>
                  </a:cubicBezTo>
                  <a:cubicBezTo>
                    <a:pt x="124" y="111"/>
                    <a:pt x="124" y="111"/>
                    <a:pt x="124" y="111"/>
                  </a:cubicBezTo>
                  <a:cubicBezTo>
                    <a:pt x="115" y="111"/>
                    <a:pt x="115" y="111"/>
                    <a:pt x="115" y="111"/>
                  </a:cubicBezTo>
                  <a:cubicBezTo>
                    <a:pt x="113" y="111"/>
                    <a:pt x="113" y="110"/>
                    <a:pt x="112" y="109"/>
                  </a:cubicBezTo>
                  <a:cubicBezTo>
                    <a:pt x="109" y="96"/>
                    <a:pt x="106" y="84"/>
                    <a:pt x="104" y="74"/>
                  </a:cubicBezTo>
                  <a:cubicBezTo>
                    <a:pt x="104" y="46"/>
                    <a:pt x="104" y="46"/>
                    <a:pt x="104" y="46"/>
                  </a:cubicBezTo>
                  <a:cubicBezTo>
                    <a:pt x="106" y="58"/>
                    <a:pt x="110" y="81"/>
                    <a:pt x="116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28" y="106"/>
                    <a:pt x="129" y="107"/>
                    <a:pt x="129" y="109"/>
                  </a:cubicBezTo>
                  <a:cubicBezTo>
                    <a:pt x="129" y="127"/>
                    <a:pt x="129" y="127"/>
                    <a:pt x="129" y="127"/>
                  </a:cubicBezTo>
                  <a:cubicBezTo>
                    <a:pt x="129" y="128"/>
                    <a:pt x="128" y="130"/>
                    <a:pt x="126" y="130"/>
                  </a:cubicBezTo>
                  <a:cubicBezTo>
                    <a:pt x="123" y="130"/>
                    <a:pt x="123" y="130"/>
                    <a:pt x="123" y="130"/>
                  </a:cubicBezTo>
                  <a:cubicBezTo>
                    <a:pt x="130" y="150"/>
                    <a:pt x="138" y="170"/>
                    <a:pt x="149" y="186"/>
                  </a:cubicBezTo>
                  <a:cubicBezTo>
                    <a:pt x="158" y="200"/>
                    <a:pt x="168" y="212"/>
                    <a:pt x="181" y="218"/>
                  </a:cubicBezTo>
                  <a:cubicBezTo>
                    <a:pt x="181" y="219"/>
                    <a:pt x="182" y="220"/>
                    <a:pt x="182" y="221"/>
                  </a:cubicBezTo>
                  <a:cubicBezTo>
                    <a:pt x="182" y="222"/>
                    <a:pt x="181" y="223"/>
                    <a:pt x="179" y="223"/>
                  </a:cubicBezTo>
                  <a:cubicBezTo>
                    <a:pt x="144" y="223"/>
                    <a:pt x="144" y="223"/>
                    <a:pt x="144" y="223"/>
                  </a:cubicBezTo>
                  <a:cubicBezTo>
                    <a:pt x="144" y="223"/>
                    <a:pt x="144" y="223"/>
                    <a:pt x="144" y="223"/>
                  </a:cubicBezTo>
                  <a:cubicBezTo>
                    <a:pt x="144" y="223"/>
                    <a:pt x="143" y="223"/>
                    <a:pt x="143" y="222"/>
                  </a:cubicBezTo>
                  <a:cubicBezTo>
                    <a:pt x="125" y="206"/>
                    <a:pt x="125" y="206"/>
                    <a:pt x="125" y="206"/>
                  </a:cubicBezTo>
                  <a:cubicBezTo>
                    <a:pt x="104" y="206"/>
                    <a:pt x="104" y="206"/>
                    <a:pt x="104" y="206"/>
                  </a:cubicBezTo>
                  <a:cubicBezTo>
                    <a:pt x="104" y="201"/>
                    <a:pt x="104" y="201"/>
                    <a:pt x="104" y="201"/>
                  </a:cubicBezTo>
                  <a:close/>
                  <a:moveTo>
                    <a:pt x="104" y="190"/>
                  </a:moveTo>
                  <a:cubicBezTo>
                    <a:pt x="112" y="190"/>
                    <a:pt x="112" y="190"/>
                    <a:pt x="112" y="190"/>
                  </a:cubicBezTo>
                  <a:cubicBezTo>
                    <a:pt x="112" y="190"/>
                    <a:pt x="112" y="190"/>
                    <a:pt x="112" y="190"/>
                  </a:cubicBezTo>
                  <a:cubicBezTo>
                    <a:pt x="113" y="190"/>
                    <a:pt x="113" y="189"/>
                    <a:pt x="114" y="189"/>
                  </a:cubicBezTo>
                  <a:cubicBezTo>
                    <a:pt x="115" y="188"/>
                    <a:pt x="115" y="187"/>
                    <a:pt x="114" y="18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83"/>
                    <a:pt x="104" y="183"/>
                    <a:pt x="104" y="183"/>
                  </a:cubicBezTo>
                  <a:cubicBezTo>
                    <a:pt x="106" y="185"/>
                    <a:pt x="106" y="185"/>
                    <a:pt x="106" y="185"/>
                  </a:cubicBezTo>
                  <a:cubicBezTo>
                    <a:pt x="104" y="185"/>
                    <a:pt x="104" y="185"/>
                    <a:pt x="104" y="185"/>
                  </a:cubicBezTo>
                  <a:cubicBezTo>
                    <a:pt x="104" y="190"/>
                    <a:pt x="104" y="190"/>
                    <a:pt x="104" y="190"/>
                  </a:cubicBezTo>
                  <a:close/>
                  <a:moveTo>
                    <a:pt x="104" y="167"/>
                  </a:moveTo>
                  <a:cubicBezTo>
                    <a:pt x="107" y="170"/>
                    <a:pt x="107" y="170"/>
                    <a:pt x="107" y="170"/>
                  </a:cubicBezTo>
                  <a:cubicBezTo>
                    <a:pt x="107" y="170"/>
                    <a:pt x="107" y="170"/>
                    <a:pt x="107" y="170"/>
                  </a:cubicBezTo>
                  <a:cubicBezTo>
                    <a:pt x="108" y="170"/>
                    <a:pt x="109" y="170"/>
                    <a:pt x="109" y="170"/>
                  </a:cubicBezTo>
                  <a:cubicBezTo>
                    <a:pt x="111" y="170"/>
                    <a:pt x="111" y="168"/>
                    <a:pt x="111" y="167"/>
                  </a:cubicBezTo>
                  <a:cubicBezTo>
                    <a:pt x="110" y="165"/>
                    <a:pt x="110" y="162"/>
                    <a:pt x="109" y="160"/>
                  </a:cubicBezTo>
                  <a:cubicBezTo>
                    <a:pt x="108" y="157"/>
                    <a:pt x="108" y="155"/>
                    <a:pt x="107" y="152"/>
                  </a:cubicBezTo>
                  <a:cubicBezTo>
                    <a:pt x="107" y="152"/>
                    <a:pt x="107" y="151"/>
                    <a:pt x="106" y="151"/>
                  </a:cubicBezTo>
                  <a:cubicBezTo>
                    <a:pt x="106" y="150"/>
                    <a:pt x="105" y="150"/>
                    <a:pt x="104" y="151"/>
                  </a:cubicBezTo>
                  <a:cubicBezTo>
                    <a:pt x="104" y="160"/>
                    <a:pt x="104" y="160"/>
                    <a:pt x="104" y="160"/>
                  </a:cubicBezTo>
                  <a:cubicBezTo>
                    <a:pt x="104" y="160"/>
                    <a:pt x="104" y="160"/>
                    <a:pt x="104" y="160"/>
                  </a:cubicBezTo>
                  <a:cubicBezTo>
                    <a:pt x="104" y="160"/>
                    <a:pt x="104" y="160"/>
                    <a:pt x="104" y="160"/>
                  </a:cubicBezTo>
                  <a:cubicBezTo>
                    <a:pt x="104" y="167"/>
                    <a:pt x="104" y="167"/>
                    <a:pt x="104" y="167"/>
                  </a:cubicBezTo>
                  <a:close/>
                  <a:moveTo>
                    <a:pt x="104" y="141"/>
                  </a:moveTo>
                  <a:cubicBezTo>
                    <a:pt x="104" y="140"/>
                    <a:pt x="104" y="140"/>
                    <a:pt x="104" y="139"/>
                  </a:cubicBezTo>
                  <a:cubicBezTo>
                    <a:pt x="104" y="138"/>
                    <a:pt x="104" y="138"/>
                    <a:pt x="104" y="138"/>
                  </a:cubicBezTo>
                  <a:lnTo>
                    <a:pt x="104" y="141"/>
                  </a:lnTo>
                  <a:close/>
                  <a:moveTo>
                    <a:pt x="91" y="201"/>
                  </a:moveTo>
                  <a:cubicBezTo>
                    <a:pt x="104" y="201"/>
                    <a:pt x="104" y="201"/>
                    <a:pt x="104" y="201"/>
                  </a:cubicBezTo>
                  <a:cubicBezTo>
                    <a:pt x="104" y="206"/>
                    <a:pt x="104" y="206"/>
                    <a:pt x="104" y="206"/>
                  </a:cubicBezTo>
                  <a:cubicBezTo>
                    <a:pt x="91" y="206"/>
                    <a:pt x="91" y="206"/>
                    <a:pt x="91" y="206"/>
                  </a:cubicBezTo>
                  <a:cubicBezTo>
                    <a:pt x="91" y="201"/>
                    <a:pt x="91" y="201"/>
                    <a:pt x="91" y="201"/>
                  </a:cubicBezTo>
                  <a:close/>
                  <a:moveTo>
                    <a:pt x="104" y="74"/>
                  </a:moveTo>
                  <a:cubicBezTo>
                    <a:pt x="100" y="56"/>
                    <a:pt x="99" y="43"/>
                    <a:pt x="98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5" y="38"/>
                    <a:pt x="94" y="37"/>
                    <a:pt x="94" y="36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2" y="0"/>
                    <a:pt x="93" y="1"/>
                    <a:pt x="93" y="2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1" y="33"/>
                    <a:pt x="102" y="34"/>
                    <a:pt x="102" y="35"/>
                  </a:cubicBezTo>
                  <a:cubicBezTo>
                    <a:pt x="102" y="35"/>
                    <a:pt x="103" y="39"/>
                    <a:pt x="104" y="46"/>
                  </a:cubicBezTo>
                  <a:cubicBezTo>
                    <a:pt x="104" y="74"/>
                    <a:pt x="104" y="74"/>
                    <a:pt x="104" y="74"/>
                  </a:cubicBezTo>
                  <a:close/>
                  <a:moveTo>
                    <a:pt x="104" y="138"/>
                  </a:moveTo>
                  <a:cubicBezTo>
                    <a:pt x="104" y="141"/>
                    <a:pt x="104" y="141"/>
                    <a:pt x="104" y="141"/>
                  </a:cubicBezTo>
                  <a:cubicBezTo>
                    <a:pt x="104" y="141"/>
                    <a:pt x="104" y="141"/>
                    <a:pt x="103" y="141"/>
                  </a:cubicBezTo>
                  <a:cubicBezTo>
                    <a:pt x="103" y="141"/>
                    <a:pt x="103" y="141"/>
                    <a:pt x="103" y="141"/>
                  </a:cubicBezTo>
                  <a:cubicBezTo>
                    <a:pt x="93" y="152"/>
                    <a:pt x="93" y="152"/>
                    <a:pt x="93" y="152"/>
                  </a:cubicBezTo>
                  <a:cubicBezTo>
                    <a:pt x="92" y="152"/>
                    <a:pt x="92" y="153"/>
                    <a:pt x="91" y="153"/>
                  </a:cubicBezTo>
                  <a:cubicBezTo>
                    <a:pt x="91" y="147"/>
                    <a:pt x="91" y="147"/>
                    <a:pt x="91" y="147"/>
                  </a:cubicBezTo>
                  <a:cubicBezTo>
                    <a:pt x="99" y="139"/>
                    <a:pt x="99" y="139"/>
                    <a:pt x="99" y="139"/>
                  </a:cubicBezTo>
                  <a:cubicBezTo>
                    <a:pt x="98" y="135"/>
                    <a:pt x="98" y="132"/>
                    <a:pt x="97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91" y="125"/>
                    <a:pt x="91" y="125"/>
                    <a:pt x="91" y="125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100" y="125"/>
                    <a:pt x="101" y="126"/>
                    <a:pt x="102" y="127"/>
                  </a:cubicBezTo>
                  <a:cubicBezTo>
                    <a:pt x="102" y="127"/>
                    <a:pt x="103" y="132"/>
                    <a:pt x="104" y="138"/>
                  </a:cubicBezTo>
                  <a:close/>
                  <a:moveTo>
                    <a:pt x="104" y="151"/>
                  </a:moveTo>
                  <a:cubicBezTo>
                    <a:pt x="104" y="151"/>
                    <a:pt x="103" y="151"/>
                    <a:pt x="103" y="151"/>
                  </a:cubicBezTo>
                  <a:cubicBezTo>
                    <a:pt x="98" y="156"/>
                    <a:pt x="98" y="156"/>
                    <a:pt x="98" y="156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6" y="158"/>
                    <a:pt x="96" y="159"/>
                    <a:pt x="97" y="160"/>
                  </a:cubicBezTo>
                  <a:cubicBezTo>
                    <a:pt x="104" y="167"/>
                    <a:pt x="104" y="167"/>
                    <a:pt x="104" y="167"/>
                  </a:cubicBezTo>
                  <a:cubicBezTo>
                    <a:pt x="104" y="160"/>
                    <a:pt x="104" y="160"/>
                    <a:pt x="104" y="160"/>
                  </a:cubicBezTo>
                  <a:cubicBezTo>
                    <a:pt x="103" y="158"/>
                    <a:pt x="103" y="158"/>
                    <a:pt x="103" y="158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4" y="160"/>
                    <a:pt x="104" y="160"/>
                    <a:pt x="104" y="160"/>
                  </a:cubicBezTo>
                  <a:cubicBezTo>
                    <a:pt x="104" y="151"/>
                    <a:pt x="104" y="151"/>
                    <a:pt x="104" y="151"/>
                  </a:cubicBezTo>
                  <a:close/>
                  <a:moveTo>
                    <a:pt x="104" y="176"/>
                  </a:moveTo>
                  <a:cubicBezTo>
                    <a:pt x="104" y="183"/>
                    <a:pt x="104" y="183"/>
                    <a:pt x="104" y="183"/>
                  </a:cubicBezTo>
                  <a:cubicBezTo>
                    <a:pt x="91" y="170"/>
                    <a:pt x="91" y="170"/>
                    <a:pt x="91" y="170"/>
                  </a:cubicBezTo>
                  <a:cubicBezTo>
                    <a:pt x="91" y="170"/>
                    <a:pt x="91" y="170"/>
                    <a:pt x="91" y="170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2" y="164"/>
                    <a:pt x="92" y="164"/>
                    <a:pt x="93" y="165"/>
                  </a:cubicBezTo>
                  <a:cubicBezTo>
                    <a:pt x="93" y="165"/>
                    <a:pt x="93" y="165"/>
                    <a:pt x="93" y="165"/>
                  </a:cubicBezTo>
                  <a:cubicBezTo>
                    <a:pt x="104" y="176"/>
                    <a:pt x="104" y="176"/>
                    <a:pt x="104" y="176"/>
                  </a:cubicBezTo>
                  <a:close/>
                  <a:moveTo>
                    <a:pt x="104" y="185"/>
                  </a:moveTo>
                  <a:cubicBezTo>
                    <a:pt x="104" y="190"/>
                    <a:pt x="104" y="190"/>
                    <a:pt x="104" y="190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1" y="185"/>
                    <a:pt x="91" y="185"/>
                    <a:pt x="91" y="185"/>
                  </a:cubicBezTo>
                  <a:cubicBezTo>
                    <a:pt x="104" y="185"/>
                    <a:pt x="104" y="185"/>
                    <a:pt x="104" y="185"/>
                  </a:cubicBezTo>
                  <a:close/>
                  <a:moveTo>
                    <a:pt x="91" y="111"/>
                  </a:moveTo>
                  <a:cubicBezTo>
                    <a:pt x="95" y="111"/>
                    <a:pt x="95" y="111"/>
                    <a:pt x="95" y="111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6" y="111"/>
                    <a:pt x="97" y="110"/>
                    <a:pt x="97" y="108"/>
                  </a:cubicBezTo>
                  <a:cubicBezTo>
                    <a:pt x="95" y="99"/>
                    <a:pt x="93" y="67"/>
                    <a:pt x="93" y="67"/>
                  </a:cubicBezTo>
                  <a:cubicBezTo>
                    <a:pt x="93" y="66"/>
                    <a:pt x="92" y="65"/>
                    <a:pt x="91" y="65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91" y="102"/>
                    <a:pt x="92" y="104"/>
                    <a:pt x="92" y="106"/>
                  </a:cubicBezTo>
                  <a:cubicBezTo>
                    <a:pt x="91" y="106"/>
                    <a:pt x="91" y="106"/>
                    <a:pt x="91" y="106"/>
                  </a:cubicBezTo>
                  <a:lnTo>
                    <a:pt x="91" y="111"/>
                  </a:lnTo>
                  <a:close/>
                  <a:moveTo>
                    <a:pt x="78" y="201"/>
                  </a:moveTo>
                  <a:cubicBezTo>
                    <a:pt x="91" y="201"/>
                    <a:pt x="91" y="201"/>
                    <a:pt x="91" y="201"/>
                  </a:cubicBezTo>
                  <a:cubicBezTo>
                    <a:pt x="91" y="201"/>
                    <a:pt x="91" y="201"/>
                    <a:pt x="91" y="201"/>
                  </a:cubicBezTo>
                  <a:cubicBezTo>
                    <a:pt x="91" y="206"/>
                    <a:pt x="91" y="206"/>
                    <a:pt x="91" y="206"/>
                  </a:cubicBezTo>
                  <a:cubicBezTo>
                    <a:pt x="91" y="206"/>
                    <a:pt x="91" y="206"/>
                    <a:pt x="91" y="206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78" y="201"/>
                    <a:pt x="78" y="201"/>
                    <a:pt x="78" y="201"/>
                  </a:cubicBezTo>
                  <a:close/>
                  <a:moveTo>
                    <a:pt x="91" y="17"/>
                  </a:moveTo>
                  <a:cubicBezTo>
                    <a:pt x="91" y="17"/>
                    <a:pt x="91" y="17"/>
                    <a:pt x="91" y="1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37"/>
                    <a:pt x="87" y="38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43"/>
                    <a:pt x="82" y="56"/>
                    <a:pt x="78" y="74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9" y="40"/>
                    <a:pt x="80" y="36"/>
                    <a:pt x="80" y="35"/>
                  </a:cubicBezTo>
                  <a:cubicBezTo>
                    <a:pt x="80" y="34"/>
                    <a:pt x="81" y="33"/>
                    <a:pt x="82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1"/>
                    <a:pt x="90" y="1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17"/>
                    <a:pt x="91" y="17"/>
                    <a:pt x="91" y="17"/>
                  </a:cubicBezTo>
                  <a:close/>
                  <a:moveTo>
                    <a:pt x="91" y="65"/>
                  </a:moveTo>
                  <a:cubicBezTo>
                    <a:pt x="90" y="65"/>
                    <a:pt x="89" y="66"/>
                    <a:pt x="89" y="67"/>
                  </a:cubicBezTo>
                  <a:cubicBezTo>
                    <a:pt x="89" y="67"/>
                    <a:pt x="87" y="98"/>
                    <a:pt x="85" y="108"/>
                  </a:cubicBezTo>
                  <a:cubicBezTo>
                    <a:pt x="85" y="108"/>
                    <a:pt x="85" y="109"/>
                    <a:pt x="85" y="109"/>
                  </a:cubicBezTo>
                  <a:cubicBezTo>
                    <a:pt x="85" y="110"/>
                    <a:pt x="86" y="111"/>
                    <a:pt x="87" y="111"/>
                  </a:cubicBezTo>
                  <a:cubicBezTo>
                    <a:pt x="91" y="111"/>
                    <a:pt x="91" y="111"/>
                    <a:pt x="91" y="111"/>
                  </a:cubicBezTo>
                  <a:cubicBezTo>
                    <a:pt x="91" y="111"/>
                    <a:pt x="91" y="111"/>
                    <a:pt x="91" y="111"/>
                  </a:cubicBezTo>
                  <a:cubicBezTo>
                    <a:pt x="91" y="106"/>
                    <a:pt x="91" y="106"/>
                    <a:pt x="91" y="106"/>
                  </a:cubicBezTo>
                  <a:cubicBezTo>
                    <a:pt x="91" y="106"/>
                    <a:pt x="91" y="106"/>
                    <a:pt x="91" y="106"/>
                  </a:cubicBezTo>
                  <a:cubicBezTo>
                    <a:pt x="90" y="106"/>
                    <a:pt x="90" y="106"/>
                    <a:pt x="90" y="106"/>
                  </a:cubicBezTo>
                  <a:cubicBezTo>
                    <a:pt x="91" y="104"/>
                    <a:pt x="91" y="102"/>
                    <a:pt x="91" y="100"/>
                  </a:cubicBezTo>
                  <a:cubicBezTo>
                    <a:pt x="91" y="65"/>
                    <a:pt x="91" y="65"/>
                    <a:pt x="91" y="65"/>
                  </a:cubicBezTo>
                  <a:close/>
                  <a:moveTo>
                    <a:pt x="91" y="125"/>
                  </a:moveTo>
                  <a:cubicBezTo>
                    <a:pt x="91" y="130"/>
                    <a:pt x="91" y="130"/>
                    <a:pt x="91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85" y="130"/>
                    <a:pt x="85" y="130"/>
                    <a:pt x="85" y="130"/>
                  </a:cubicBezTo>
                  <a:cubicBezTo>
                    <a:pt x="84" y="132"/>
                    <a:pt x="84" y="135"/>
                    <a:pt x="83" y="139"/>
                  </a:cubicBezTo>
                  <a:cubicBezTo>
                    <a:pt x="91" y="147"/>
                    <a:pt x="91" y="147"/>
                    <a:pt x="91" y="147"/>
                  </a:cubicBezTo>
                  <a:cubicBezTo>
                    <a:pt x="91" y="147"/>
                    <a:pt x="91" y="147"/>
                    <a:pt x="91" y="147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3"/>
                    <a:pt x="90" y="152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2"/>
                    <a:pt x="80" y="127"/>
                    <a:pt x="80" y="127"/>
                  </a:cubicBezTo>
                  <a:cubicBezTo>
                    <a:pt x="81" y="126"/>
                    <a:pt x="82" y="125"/>
                    <a:pt x="83" y="125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91" y="125"/>
                    <a:pt x="91" y="125"/>
                    <a:pt x="91" y="125"/>
                  </a:cubicBezTo>
                  <a:cubicBezTo>
                    <a:pt x="91" y="125"/>
                    <a:pt x="91" y="125"/>
                    <a:pt x="91" y="125"/>
                  </a:cubicBezTo>
                  <a:close/>
                  <a:moveTo>
                    <a:pt x="91" y="164"/>
                  </a:moveTo>
                  <a:cubicBezTo>
                    <a:pt x="91" y="170"/>
                    <a:pt x="91" y="170"/>
                    <a:pt x="91" y="170"/>
                  </a:cubicBezTo>
                  <a:cubicBezTo>
                    <a:pt x="78" y="183"/>
                    <a:pt x="78" y="183"/>
                    <a:pt x="78" y="183"/>
                  </a:cubicBezTo>
                  <a:cubicBezTo>
                    <a:pt x="78" y="176"/>
                    <a:pt x="78" y="176"/>
                    <a:pt x="78" y="176"/>
                  </a:cubicBezTo>
                  <a:cubicBezTo>
                    <a:pt x="89" y="165"/>
                    <a:pt x="89" y="165"/>
                    <a:pt x="89" y="165"/>
                  </a:cubicBezTo>
                  <a:cubicBezTo>
                    <a:pt x="90" y="164"/>
                    <a:pt x="90" y="164"/>
                    <a:pt x="91" y="164"/>
                  </a:cubicBezTo>
                  <a:close/>
                  <a:moveTo>
                    <a:pt x="91" y="185"/>
                  </a:moveTo>
                  <a:cubicBezTo>
                    <a:pt x="91" y="190"/>
                    <a:pt x="91" y="190"/>
                    <a:pt x="91" y="190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78" y="190"/>
                    <a:pt x="78" y="190"/>
                    <a:pt x="78" y="190"/>
                  </a:cubicBezTo>
                  <a:cubicBezTo>
                    <a:pt x="78" y="185"/>
                    <a:pt x="78" y="185"/>
                    <a:pt x="78" y="185"/>
                  </a:cubicBezTo>
                  <a:cubicBezTo>
                    <a:pt x="91" y="185"/>
                    <a:pt x="91" y="185"/>
                    <a:pt x="91" y="185"/>
                  </a:cubicBezTo>
                  <a:cubicBezTo>
                    <a:pt x="91" y="185"/>
                    <a:pt x="91" y="185"/>
                    <a:pt x="91" y="185"/>
                  </a:cubicBezTo>
                  <a:close/>
                  <a:moveTo>
                    <a:pt x="78" y="167"/>
                  </a:moveTo>
                  <a:cubicBezTo>
                    <a:pt x="85" y="160"/>
                    <a:pt x="85" y="160"/>
                    <a:pt x="85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6" y="159"/>
                    <a:pt x="86" y="158"/>
                    <a:pt x="85" y="157"/>
                  </a:cubicBezTo>
                  <a:cubicBezTo>
                    <a:pt x="79" y="151"/>
                    <a:pt x="79" y="151"/>
                    <a:pt x="79" y="151"/>
                  </a:cubicBezTo>
                  <a:cubicBezTo>
                    <a:pt x="79" y="151"/>
                    <a:pt x="79" y="151"/>
                    <a:pt x="79" y="151"/>
                  </a:cubicBezTo>
                  <a:cubicBezTo>
                    <a:pt x="79" y="151"/>
                    <a:pt x="79" y="151"/>
                    <a:pt x="78" y="151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80" y="158"/>
                    <a:pt x="80" y="158"/>
                    <a:pt x="80" y="158"/>
                  </a:cubicBezTo>
                  <a:cubicBezTo>
                    <a:pt x="78" y="160"/>
                    <a:pt x="78" y="160"/>
                    <a:pt x="78" y="160"/>
                  </a:cubicBezTo>
                  <a:lnTo>
                    <a:pt x="78" y="167"/>
                  </a:lnTo>
                  <a:close/>
                  <a:moveTo>
                    <a:pt x="11" y="218"/>
                  </a:moveTo>
                  <a:cubicBezTo>
                    <a:pt x="37" y="218"/>
                    <a:pt x="37" y="218"/>
                    <a:pt x="37" y="218"/>
                  </a:cubicBezTo>
                  <a:cubicBezTo>
                    <a:pt x="54" y="202"/>
                    <a:pt x="54" y="202"/>
                    <a:pt x="54" y="202"/>
                  </a:cubicBezTo>
                  <a:cubicBezTo>
                    <a:pt x="55" y="201"/>
                    <a:pt x="55" y="201"/>
                    <a:pt x="56" y="201"/>
                  </a:cubicBezTo>
                  <a:cubicBezTo>
                    <a:pt x="56" y="201"/>
                    <a:pt x="56" y="201"/>
                    <a:pt x="56" y="201"/>
                  </a:cubicBezTo>
                  <a:cubicBezTo>
                    <a:pt x="78" y="201"/>
                    <a:pt x="78" y="201"/>
                    <a:pt x="78" y="201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40" y="222"/>
                    <a:pt x="40" y="222"/>
                    <a:pt x="40" y="222"/>
                  </a:cubicBezTo>
                  <a:cubicBezTo>
                    <a:pt x="39" y="223"/>
                    <a:pt x="39" y="223"/>
                    <a:pt x="38" y="223"/>
                  </a:cubicBezTo>
                  <a:cubicBezTo>
                    <a:pt x="3" y="223"/>
                    <a:pt x="3" y="223"/>
                    <a:pt x="3" y="223"/>
                  </a:cubicBezTo>
                  <a:cubicBezTo>
                    <a:pt x="3" y="223"/>
                    <a:pt x="3" y="223"/>
                    <a:pt x="3" y="223"/>
                  </a:cubicBezTo>
                  <a:cubicBezTo>
                    <a:pt x="2" y="223"/>
                    <a:pt x="1" y="223"/>
                    <a:pt x="0" y="222"/>
                  </a:cubicBezTo>
                  <a:cubicBezTo>
                    <a:pt x="0" y="221"/>
                    <a:pt x="0" y="219"/>
                    <a:pt x="1" y="218"/>
                  </a:cubicBezTo>
                  <a:cubicBezTo>
                    <a:pt x="15" y="211"/>
                    <a:pt x="27" y="198"/>
                    <a:pt x="36" y="181"/>
                  </a:cubicBezTo>
                  <a:cubicBezTo>
                    <a:pt x="45" y="166"/>
                    <a:pt x="53" y="148"/>
                    <a:pt x="59" y="130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4" y="130"/>
                    <a:pt x="53" y="128"/>
                    <a:pt x="53" y="12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4" y="106"/>
                    <a:pt x="56" y="106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72" y="81"/>
                    <a:pt x="76" y="59"/>
                    <a:pt x="78" y="46"/>
                  </a:cubicBezTo>
                  <a:cubicBezTo>
                    <a:pt x="78" y="74"/>
                    <a:pt x="78" y="74"/>
                    <a:pt x="78" y="74"/>
                  </a:cubicBezTo>
                  <a:cubicBezTo>
                    <a:pt x="76" y="84"/>
                    <a:pt x="73" y="97"/>
                    <a:pt x="70" y="109"/>
                  </a:cubicBezTo>
                  <a:cubicBezTo>
                    <a:pt x="69" y="110"/>
                    <a:pt x="69" y="111"/>
                    <a:pt x="67" y="111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58" y="125"/>
                    <a:pt x="58" y="125"/>
                    <a:pt x="58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3" y="125"/>
                    <a:pt x="64" y="126"/>
                    <a:pt x="64" y="127"/>
                  </a:cubicBezTo>
                  <a:cubicBezTo>
                    <a:pt x="64" y="127"/>
                    <a:pt x="64" y="128"/>
                    <a:pt x="64" y="128"/>
                  </a:cubicBezTo>
                  <a:cubicBezTo>
                    <a:pt x="58" y="148"/>
                    <a:pt x="50" y="167"/>
                    <a:pt x="40" y="184"/>
                  </a:cubicBezTo>
                  <a:cubicBezTo>
                    <a:pt x="32" y="198"/>
                    <a:pt x="22" y="210"/>
                    <a:pt x="11" y="218"/>
                  </a:cubicBezTo>
                  <a:close/>
                  <a:moveTo>
                    <a:pt x="78" y="139"/>
                  </a:moveTo>
                  <a:cubicBezTo>
                    <a:pt x="78" y="139"/>
                    <a:pt x="78" y="139"/>
                    <a:pt x="78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78" y="140"/>
                    <a:pt x="78" y="140"/>
                    <a:pt x="78" y="141"/>
                  </a:cubicBezTo>
                  <a:cubicBezTo>
                    <a:pt x="78" y="139"/>
                    <a:pt x="78" y="139"/>
                    <a:pt x="78" y="139"/>
                  </a:cubicBezTo>
                  <a:close/>
                  <a:moveTo>
                    <a:pt x="78" y="151"/>
                  </a:moveTo>
                  <a:cubicBezTo>
                    <a:pt x="78" y="150"/>
                    <a:pt x="78" y="150"/>
                    <a:pt x="78" y="150"/>
                  </a:cubicBezTo>
                  <a:cubicBezTo>
                    <a:pt x="77" y="150"/>
                    <a:pt x="75" y="151"/>
                    <a:pt x="75" y="152"/>
                  </a:cubicBezTo>
                  <a:cubicBezTo>
                    <a:pt x="74" y="155"/>
                    <a:pt x="74" y="157"/>
                    <a:pt x="73" y="160"/>
                  </a:cubicBezTo>
                  <a:cubicBezTo>
                    <a:pt x="72" y="162"/>
                    <a:pt x="72" y="165"/>
                    <a:pt x="71" y="167"/>
                  </a:cubicBezTo>
                  <a:cubicBezTo>
                    <a:pt x="71" y="168"/>
                    <a:pt x="71" y="169"/>
                    <a:pt x="72" y="170"/>
                  </a:cubicBezTo>
                  <a:cubicBezTo>
                    <a:pt x="73" y="171"/>
                    <a:pt x="74" y="171"/>
                    <a:pt x="75" y="170"/>
                  </a:cubicBezTo>
                  <a:cubicBezTo>
                    <a:pt x="78" y="167"/>
                    <a:pt x="78" y="167"/>
                    <a:pt x="78" y="167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8" y="151"/>
                    <a:pt x="78" y="151"/>
                    <a:pt x="78" y="151"/>
                  </a:cubicBezTo>
                  <a:close/>
                  <a:moveTo>
                    <a:pt x="78" y="176"/>
                  </a:moveTo>
                  <a:cubicBezTo>
                    <a:pt x="68" y="186"/>
                    <a:pt x="68" y="186"/>
                    <a:pt x="68" y="186"/>
                  </a:cubicBezTo>
                  <a:cubicBezTo>
                    <a:pt x="68" y="186"/>
                    <a:pt x="68" y="187"/>
                    <a:pt x="68" y="187"/>
                  </a:cubicBezTo>
                  <a:cubicBezTo>
                    <a:pt x="68" y="189"/>
                    <a:pt x="69" y="190"/>
                    <a:pt x="70" y="190"/>
                  </a:cubicBezTo>
                  <a:cubicBezTo>
                    <a:pt x="78" y="190"/>
                    <a:pt x="78" y="190"/>
                    <a:pt x="78" y="190"/>
                  </a:cubicBezTo>
                  <a:cubicBezTo>
                    <a:pt x="78" y="185"/>
                    <a:pt x="78" y="185"/>
                    <a:pt x="78" y="185"/>
                  </a:cubicBezTo>
                  <a:cubicBezTo>
                    <a:pt x="76" y="185"/>
                    <a:pt x="76" y="185"/>
                    <a:pt x="76" y="185"/>
                  </a:cubicBezTo>
                  <a:cubicBezTo>
                    <a:pt x="78" y="183"/>
                    <a:pt x="78" y="183"/>
                    <a:pt x="78" y="183"/>
                  </a:cubicBezTo>
                  <a:lnTo>
                    <a:pt x="7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6" name="Freeform 37"/>
            <p:cNvSpPr>
              <a:spLocks noEditPoints="1"/>
            </p:cNvSpPr>
            <p:nvPr/>
          </p:nvSpPr>
          <p:spPr bwMode="auto">
            <a:xfrm>
              <a:off x="7912101" y="2644775"/>
              <a:ext cx="468313" cy="223838"/>
            </a:xfrm>
            <a:custGeom>
              <a:avLst/>
              <a:gdLst>
                <a:gd name="T0" fmla="*/ 205 w 207"/>
                <a:gd name="T1" fmla="*/ 99 h 99"/>
                <a:gd name="T2" fmla="*/ 183 w 207"/>
                <a:gd name="T3" fmla="*/ 18 h 99"/>
                <a:gd name="T4" fmla="*/ 169 w 207"/>
                <a:gd name="T5" fmla="*/ 94 h 99"/>
                <a:gd name="T6" fmla="*/ 176 w 207"/>
                <a:gd name="T7" fmla="*/ 31 h 99"/>
                <a:gd name="T8" fmla="*/ 169 w 207"/>
                <a:gd name="T9" fmla="*/ 68 h 99"/>
                <a:gd name="T10" fmla="*/ 169 w 207"/>
                <a:gd name="T11" fmla="*/ 40 h 99"/>
                <a:gd name="T12" fmla="*/ 156 w 207"/>
                <a:gd name="T13" fmla="*/ 99 h 99"/>
                <a:gd name="T14" fmla="*/ 163 w 207"/>
                <a:gd name="T15" fmla="*/ 45 h 99"/>
                <a:gd name="T16" fmla="*/ 169 w 207"/>
                <a:gd name="T17" fmla="*/ 68 h 99"/>
                <a:gd name="T18" fmla="*/ 156 w 207"/>
                <a:gd name="T19" fmla="*/ 36 h 99"/>
                <a:gd name="T20" fmla="*/ 165 w 207"/>
                <a:gd name="T21" fmla="*/ 36 h 99"/>
                <a:gd name="T22" fmla="*/ 143 w 207"/>
                <a:gd name="T23" fmla="*/ 0 h 99"/>
                <a:gd name="T24" fmla="*/ 147 w 207"/>
                <a:gd name="T25" fmla="*/ 36 h 99"/>
                <a:gd name="T26" fmla="*/ 156 w 207"/>
                <a:gd name="T27" fmla="*/ 68 h 99"/>
                <a:gd name="T28" fmla="*/ 149 w 207"/>
                <a:gd name="T29" fmla="*/ 45 h 99"/>
                <a:gd name="T30" fmla="*/ 143 w 207"/>
                <a:gd name="T31" fmla="*/ 94 h 99"/>
                <a:gd name="T32" fmla="*/ 143 w 207"/>
                <a:gd name="T33" fmla="*/ 40 h 99"/>
                <a:gd name="T34" fmla="*/ 134 w 207"/>
                <a:gd name="T35" fmla="*/ 40 h 99"/>
                <a:gd name="T36" fmla="*/ 129 w 207"/>
                <a:gd name="T37" fmla="*/ 90 h 99"/>
                <a:gd name="T38" fmla="*/ 138 w 207"/>
                <a:gd name="T39" fmla="*/ 14 h 99"/>
                <a:gd name="T40" fmla="*/ 116 w 207"/>
                <a:gd name="T41" fmla="*/ 94 h 99"/>
                <a:gd name="T42" fmla="*/ 123 w 207"/>
                <a:gd name="T43" fmla="*/ 31 h 99"/>
                <a:gd name="T44" fmla="*/ 129 w 207"/>
                <a:gd name="T45" fmla="*/ 72 h 99"/>
                <a:gd name="T46" fmla="*/ 116 w 207"/>
                <a:gd name="T47" fmla="*/ 63 h 99"/>
                <a:gd name="T48" fmla="*/ 125 w 207"/>
                <a:gd name="T49" fmla="*/ 63 h 99"/>
                <a:gd name="T50" fmla="*/ 104 w 207"/>
                <a:gd name="T51" fmla="*/ 0 h 99"/>
                <a:gd name="T52" fmla="*/ 107 w 207"/>
                <a:gd name="T53" fmla="*/ 63 h 99"/>
                <a:gd name="T54" fmla="*/ 116 w 207"/>
                <a:gd name="T55" fmla="*/ 68 h 99"/>
                <a:gd name="T56" fmla="*/ 109 w 207"/>
                <a:gd name="T57" fmla="*/ 18 h 99"/>
                <a:gd name="T58" fmla="*/ 104 w 207"/>
                <a:gd name="T59" fmla="*/ 94 h 99"/>
                <a:gd name="T60" fmla="*/ 104 w 207"/>
                <a:gd name="T61" fmla="*/ 14 h 99"/>
                <a:gd name="T62" fmla="*/ 94 w 207"/>
                <a:gd name="T63" fmla="*/ 14 h 99"/>
                <a:gd name="T64" fmla="*/ 90 w 207"/>
                <a:gd name="T65" fmla="*/ 90 h 99"/>
                <a:gd name="T66" fmla="*/ 99 w 207"/>
                <a:gd name="T67" fmla="*/ 40 h 99"/>
                <a:gd name="T68" fmla="*/ 76 w 207"/>
                <a:gd name="T69" fmla="*/ 94 h 99"/>
                <a:gd name="T70" fmla="*/ 83 w 207"/>
                <a:gd name="T71" fmla="*/ 58 h 99"/>
                <a:gd name="T72" fmla="*/ 90 w 207"/>
                <a:gd name="T73" fmla="*/ 72 h 99"/>
                <a:gd name="T74" fmla="*/ 76 w 207"/>
                <a:gd name="T75" fmla="*/ 36 h 99"/>
                <a:gd name="T76" fmla="*/ 85 w 207"/>
                <a:gd name="T77" fmla="*/ 36 h 99"/>
                <a:gd name="T78" fmla="*/ 63 w 207"/>
                <a:gd name="T79" fmla="*/ 0 h 99"/>
                <a:gd name="T80" fmla="*/ 68 w 207"/>
                <a:gd name="T81" fmla="*/ 36 h 99"/>
                <a:gd name="T82" fmla="*/ 76 w 207"/>
                <a:gd name="T83" fmla="*/ 68 h 99"/>
                <a:gd name="T84" fmla="*/ 70 w 207"/>
                <a:gd name="T85" fmla="*/ 45 h 99"/>
                <a:gd name="T86" fmla="*/ 63 w 207"/>
                <a:gd name="T87" fmla="*/ 94 h 99"/>
                <a:gd name="T88" fmla="*/ 63 w 207"/>
                <a:gd name="T89" fmla="*/ 40 h 99"/>
                <a:gd name="T90" fmla="*/ 54 w 207"/>
                <a:gd name="T91" fmla="*/ 40 h 99"/>
                <a:gd name="T92" fmla="*/ 50 w 207"/>
                <a:gd name="T93" fmla="*/ 90 h 99"/>
                <a:gd name="T94" fmla="*/ 59 w 207"/>
                <a:gd name="T95" fmla="*/ 14 h 99"/>
                <a:gd name="T96" fmla="*/ 37 w 207"/>
                <a:gd name="T97" fmla="*/ 94 h 99"/>
                <a:gd name="T98" fmla="*/ 44 w 207"/>
                <a:gd name="T99" fmla="*/ 31 h 99"/>
                <a:gd name="T100" fmla="*/ 50 w 207"/>
                <a:gd name="T101" fmla="*/ 72 h 99"/>
                <a:gd name="T102" fmla="*/ 37 w 207"/>
                <a:gd name="T103" fmla="*/ 58 h 99"/>
                <a:gd name="T104" fmla="*/ 37 w 207"/>
                <a:gd name="T105" fmla="*/ 63 h 99"/>
                <a:gd name="T106" fmla="*/ 37 w 207"/>
                <a:gd name="T107" fmla="*/ 0 h 99"/>
                <a:gd name="T108" fmla="*/ 25 w 207"/>
                <a:gd name="T109" fmla="*/ 60 h 99"/>
                <a:gd name="T110" fmla="*/ 37 w 207"/>
                <a:gd name="T111" fmla="*/ 68 h 99"/>
                <a:gd name="T112" fmla="*/ 35 w 207"/>
                <a:gd name="T113" fmla="*/ 16 h 99"/>
                <a:gd name="T114" fmla="*/ 0 w 207"/>
                <a:gd name="T115" fmla="*/ 3 h 99"/>
                <a:gd name="T116" fmla="*/ 12 w 207"/>
                <a:gd name="T117" fmla="*/ 3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" h="99">
                  <a:moveTo>
                    <a:pt x="183" y="94"/>
                  </a:moveTo>
                  <a:cubicBezTo>
                    <a:pt x="202" y="94"/>
                    <a:pt x="202" y="94"/>
                    <a:pt x="202" y="94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183" y="5"/>
                    <a:pt x="183" y="5"/>
                    <a:pt x="183" y="5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6" y="0"/>
                    <a:pt x="207" y="1"/>
                    <a:pt x="207" y="3"/>
                  </a:cubicBezTo>
                  <a:cubicBezTo>
                    <a:pt x="207" y="97"/>
                    <a:pt x="207" y="97"/>
                    <a:pt x="207" y="97"/>
                  </a:cubicBezTo>
                  <a:cubicBezTo>
                    <a:pt x="207" y="98"/>
                    <a:pt x="206" y="99"/>
                    <a:pt x="205" y="99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94"/>
                    <a:pt x="183" y="94"/>
                    <a:pt x="183" y="94"/>
                  </a:cubicBezTo>
                  <a:close/>
                  <a:moveTo>
                    <a:pt x="183" y="36"/>
                  </a:moveTo>
                  <a:cubicBezTo>
                    <a:pt x="191" y="36"/>
                    <a:pt x="191" y="36"/>
                    <a:pt x="191" y="36"/>
                  </a:cubicBezTo>
                  <a:cubicBezTo>
                    <a:pt x="193" y="36"/>
                    <a:pt x="194" y="35"/>
                    <a:pt x="194" y="34"/>
                  </a:cubicBezTo>
                  <a:cubicBezTo>
                    <a:pt x="194" y="16"/>
                    <a:pt x="194" y="16"/>
                    <a:pt x="194" y="16"/>
                  </a:cubicBezTo>
                  <a:cubicBezTo>
                    <a:pt x="194" y="15"/>
                    <a:pt x="193" y="14"/>
                    <a:pt x="191" y="14"/>
                  </a:cubicBezTo>
                  <a:cubicBezTo>
                    <a:pt x="183" y="14"/>
                    <a:pt x="183" y="14"/>
                    <a:pt x="183" y="14"/>
                  </a:cubicBezTo>
                  <a:cubicBezTo>
                    <a:pt x="183" y="18"/>
                    <a:pt x="183" y="18"/>
                    <a:pt x="183" y="18"/>
                  </a:cubicBezTo>
                  <a:cubicBezTo>
                    <a:pt x="189" y="18"/>
                    <a:pt x="189" y="18"/>
                    <a:pt x="189" y="18"/>
                  </a:cubicBezTo>
                  <a:cubicBezTo>
                    <a:pt x="189" y="31"/>
                    <a:pt x="189" y="31"/>
                    <a:pt x="189" y="31"/>
                  </a:cubicBezTo>
                  <a:cubicBezTo>
                    <a:pt x="183" y="31"/>
                    <a:pt x="183" y="31"/>
                    <a:pt x="183" y="31"/>
                  </a:cubicBezTo>
                  <a:lnTo>
                    <a:pt x="183" y="36"/>
                  </a:lnTo>
                  <a:close/>
                  <a:moveTo>
                    <a:pt x="169" y="94"/>
                  </a:moveTo>
                  <a:cubicBezTo>
                    <a:pt x="183" y="94"/>
                    <a:pt x="183" y="94"/>
                    <a:pt x="183" y="94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69" y="94"/>
                    <a:pt x="169" y="94"/>
                    <a:pt x="169" y="94"/>
                  </a:cubicBezTo>
                  <a:close/>
                  <a:moveTo>
                    <a:pt x="183" y="5"/>
                  </a:moveTo>
                  <a:cubicBezTo>
                    <a:pt x="169" y="5"/>
                    <a:pt x="169" y="5"/>
                    <a:pt x="169" y="5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3" y="5"/>
                    <a:pt x="183" y="5"/>
                    <a:pt x="183" y="5"/>
                  </a:cubicBezTo>
                  <a:close/>
                  <a:moveTo>
                    <a:pt x="183" y="14"/>
                  </a:moveTo>
                  <a:cubicBezTo>
                    <a:pt x="183" y="18"/>
                    <a:pt x="183" y="18"/>
                    <a:pt x="183" y="18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83" y="31"/>
                    <a:pt x="183" y="31"/>
                    <a:pt x="183" y="31"/>
                  </a:cubicBezTo>
                  <a:cubicBezTo>
                    <a:pt x="183" y="36"/>
                    <a:pt x="183" y="36"/>
                    <a:pt x="183" y="36"/>
                  </a:cubicBezTo>
                  <a:cubicBezTo>
                    <a:pt x="174" y="36"/>
                    <a:pt x="174" y="36"/>
                    <a:pt x="174" y="36"/>
                  </a:cubicBezTo>
                  <a:cubicBezTo>
                    <a:pt x="172" y="36"/>
                    <a:pt x="171" y="35"/>
                    <a:pt x="171" y="34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71" y="15"/>
                    <a:pt x="172" y="14"/>
                    <a:pt x="174" y="14"/>
                  </a:cubicBezTo>
                  <a:cubicBezTo>
                    <a:pt x="183" y="14"/>
                    <a:pt x="183" y="14"/>
                    <a:pt x="183" y="14"/>
                  </a:cubicBezTo>
                  <a:close/>
                  <a:moveTo>
                    <a:pt x="169" y="90"/>
                  </a:moveTo>
                  <a:cubicBezTo>
                    <a:pt x="169" y="68"/>
                    <a:pt x="169" y="68"/>
                    <a:pt x="169" y="68"/>
                  </a:cubicBezTo>
                  <a:cubicBezTo>
                    <a:pt x="171" y="68"/>
                    <a:pt x="172" y="69"/>
                    <a:pt x="172" y="70"/>
                  </a:cubicBezTo>
                  <a:cubicBezTo>
                    <a:pt x="172" y="88"/>
                    <a:pt x="172" y="88"/>
                    <a:pt x="172" y="88"/>
                  </a:cubicBezTo>
                  <a:cubicBezTo>
                    <a:pt x="172" y="89"/>
                    <a:pt x="171" y="90"/>
                    <a:pt x="169" y="90"/>
                  </a:cubicBezTo>
                  <a:close/>
                  <a:moveTo>
                    <a:pt x="169" y="63"/>
                  </a:moveTo>
                  <a:cubicBezTo>
                    <a:pt x="169" y="58"/>
                    <a:pt x="169" y="58"/>
                    <a:pt x="169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69" y="45"/>
                    <a:pt x="169" y="45"/>
                    <a:pt x="169" y="45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78" y="40"/>
                    <a:pt x="178" y="40"/>
                    <a:pt x="178" y="40"/>
                  </a:cubicBezTo>
                  <a:cubicBezTo>
                    <a:pt x="179" y="40"/>
                    <a:pt x="180" y="41"/>
                    <a:pt x="180" y="42"/>
                  </a:cubicBezTo>
                  <a:cubicBezTo>
                    <a:pt x="180" y="60"/>
                    <a:pt x="180" y="60"/>
                    <a:pt x="180" y="60"/>
                  </a:cubicBezTo>
                  <a:cubicBezTo>
                    <a:pt x="180" y="61"/>
                    <a:pt x="179" y="63"/>
                    <a:pt x="178" y="63"/>
                  </a:cubicBezTo>
                  <a:lnTo>
                    <a:pt x="169" y="63"/>
                  </a:lnTo>
                  <a:close/>
                  <a:moveTo>
                    <a:pt x="156" y="94"/>
                  </a:moveTo>
                  <a:cubicBezTo>
                    <a:pt x="169" y="94"/>
                    <a:pt x="169" y="94"/>
                    <a:pt x="169" y="94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6" y="94"/>
                    <a:pt x="156" y="94"/>
                    <a:pt x="156" y="94"/>
                  </a:cubicBezTo>
                  <a:close/>
                  <a:moveTo>
                    <a:pt x="169" y="5"/>
                  </a:moveTo>
                  <a:cubicBezTo>
                    <a:pt x="156" y="5"/>
                    <a:pt x="156" y="5"/>
                    <a:pt x="156" y="5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9" y="5"/>
                    <a:pt x="169" y="5"/>
                    <a:pt x="169" y="5"/>
                  </a:cubicBezTo>
                  <a:close/>
                  <a:moveTo>
                    <a:pt x="169" y="40"/>
                  </a:moveTo>
                  <a:cubicBezTo>
                    <a:pt x="169" y="45"/>
                    <a:pt x="169" y="45"/>
                    <a:pt x="169" y="45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69" y="58"/>
                    <a:pt x="169" y="58"/>
                    <a:pt x="169" y="58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59" y="63"/>
                    <a:pt x="158" y="61"/>
                    <a:pt x="158" y="60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58" y="41"/>
                    <a:pt x="159" y="40"/>
                    <a:pt x="160" y="40"/>
                  </a:cubicBezTo>
                  <a:cubicBezTo>
                    <a:pt x="169" y="40"/>
                    <a:pt x="169" y="40"/>
                    <a:pt x="169" y="40"/>
                  </a:cubicBezTo>
                  <a:close/>
                  <a:moveTo>
                    <a:pt x="169" y="68"/>
                  </a:moveTo>
                  <a:cubicBezTo>
                    <a:pt x="169" y="90"/>
                    <a:pt x="169" y="90"/>
                    <a:pt x="169" y="90"/>
                  </a:cubicBezTo>
                  <a:cubicBezTo>
                    <a:pt x="156" y="90"/>
                    <a:pt x="156" y="90"/>
                    <a:pt x="156" y="90"/>
                  </a:cubicBezTo>
                  <a:cubicBezTo>
                    <a:pt x="156" y="85"/>
                    <a:pt x="156" y="85"/>
                    <a:pt x="156" y="85"/>
                  </a:cubicBezTo>
                  <a:cubicBezTo>
                    <a:pt x="167" y="85"/>
                    <a:pt x="167" y="85"/>
                    <a:pt x="167" y="85"/>
                  </a:cubicBezTo>
                  <a:cubicBezTo>
                    <a:pt x="167" y="72"/>
                    <a:pt x="167" y="72"/>
                    <a:pt x="167" y="72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56" y="68"/>
                    <a:pt x="156" y="68"/>
                    <a:pt x="156" y="68"/>
                  </a:cubicBezTo>
                  <a:cubicBezTo>
                    <a:pt x="169" y="68"/>
                    <a:pt x="169" y="68"/>
                    <a:pt x="169" y="68"/>
                  </a:cubicBezTo>
                  <a:close/>
                  <a:moveTo>
                    <a:pt x="156" y="36"/>
                  </a:moveTo>
                  <a:cubicBezTo>
                    <a:pt x="156" y="31"/>
                    <a:pt x="156" y="31"/>
                    <a:pt x="156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2" y="18"/>
                    <a:pt x="162" y="18"/>
                    <a:pt x="162" y="18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66" y="14"/>
                    <a:pt x="167" y="15"/>
                    <a:pt x="167" y="16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5"/>
                    <a:pt x="166" y="36"/>
                    <a:pt x="165" y="36"/>
                  </a:cubicBezTo>
                  <a:lnTo>
                    <a:pt x="156" y="36"/>
                  </a:lnTo>
                  <a:close/>
                  <a:moveTo>
                    <a:pt x="143" y="94"/>
                  </a:moveTo>
                  <a:cubicBezTo>
                    <a:pt x="156" y="94"/>
                    <a:pt x="156" y="94"/>
                    <a:pt x="156" y="94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4"/>
                    <a:pt x="143" y="94"/>
                    <a:pt x="143" y="94"/>
                  </a:cubicBezTo>
                  <a:close/>
                  <a:moveTo>
                    <a:pt x="156" y="5"/>
                  </a:moveTo>
                  <a:cubicBezTo>
                    <a:pt x="143" y="5"/>
                    <a:pt x="143" y="5"/>
                    <a:pt x="143" y="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5"/>
                    <a:pt x="156" y="5"/>
                    <a:pt x="156" y="5"/>
                  </a:cubicBezTo>
                  <a:close/>
                  <a:moveTo>
                    <a:pt x="156" y="14"/>
                  </a:moveTo>
                  <a:cubicBezTo>
                    <a:pt x="156" y="18"/>
                    <a:pt x="156" y="18"/>
                    <a:pt x="156" y="18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0" y="31"/>
                    <a:pt x="150" y="31"/>
                    <a:pt x="150" y="31"/>
                  </a:cubicBezTo>
                  <a:cubicBezTo>
                    <a:pt x="156" y="31"/>
                    <a:pt x="156" y="31"/>
                    <a:pt x="156" y="31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47" y="36"/>
                    <a:pt x="147" y="36"/>
                    <a:pt x="147" y="36"/>
                  </a:cubicBezTo>
                  <a:cubicBezTo>
                    <a:pt x="146" y="36"/>
                    <a:pt x="145" y="35"/>
                    <a:pt x="145" y="34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5"/>
                    <a:pt x="146" y="14"/>
                    <a:pt x="147" y="14"/>
                  </a:cubicBezTo>
                  <a:cubicBezTo>
                    <a:pt x="156" y="14"/>
                    <a:pt x="156" y="14"/>
                    <a:pt x="156" y="14"/>
                  </a:cubicBezTo>
                  <a:close/>
                  <a:moveTo>
                    <a:pt x="156" y="68"/>
                  </a:moveTo>
                  <a:cubicBezTo>
                    <a:pt x="156" y="72"/>
                    <a:pt x="156" y="72"/>
                    <a:pt x="156" y="72"/>
                  </a:cubicBezTo>
                  <a:cubicBezTo>
                    <a:pt x="143" y="72"/>
                    <a:pt x="143" y="72"/>
                    <a:pt x="143" y="72"/>
                  </a:cubicBezTo>
                  <a:cubicBezTo>
                    <a:pt x="143" y="68"/>
                    <a:pt x="143" y="68"/>
                    <a:pt x="143" y="68"/>
                  </a:cubicBezTo>
                  <a:cubicBezTo>
                    <a:pt x="156" y="68"/>
                    <a:pt x="156" y="68"/>
                    <a:pt x="156" y="68"/>
                  </a:cubicBezTo>
                  <a:close/>
                  <a:moveTo>
                    <a:pt x="156" y="85"/>
                  </a:moveTo>
                  <a:cubicBezTo>
                    <a:pt x="156" y="90"/>
                    <a:pt x="156" y="90"/>
                    <a:pt x="156" y="90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143" y="85"/>
                    <a:pt x="143" y="85"/>
                    <a:pt x="143" y="85"/>
                  </a:cubicBezTo>
                  <a:cubicBezTo>
                    <a:pt x="156" y="85"/>
                    <a:pt x="156" y="85"/>
                    <a:pt x="156" y="85"/>
                  </a:cubicBezTo>
                  <a:close/>
                  <a:moveTo>
                    <a:pt x="143" y="63"/>
                  </a:moveTo>
                  <a:cubicBezTo>
                    <a:pt x="143" y="58"/>
                    <a:pt x="143" y="58"/>
                    <a:pt x="143" y="58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53" y="40"/>
                    <a:pt x="154" y="41"/>
                    <a:pt x="154" y="42"/>
                  </a:cubicBezTo>
                  <a:cubicBezTo>
                    <a:pt x="154" y="60"/>
                    <a:pt x="154" y="60"/>
                    <a:pt x="154" y="60"/>
                  </a:cubicBezTo>
                  <a:cubicBezTo>
                    <a:pt x="154" y="61"/>
                    <a:pt x="153" y="63"/>
                    <a:pt x="152" y="63"/>
                  </a:cubicBezTo>
                  <a:lnTo>
                    <a:pt x="143" y="63"/>
                  </a:lnTo>
                  <a:close/>
                  <a:moveTo>
                    <a:pt x="129" y="94"/>
                  </a:moveTo>
                  <a:cubicBezTo>
                    <a:pt x="143" y="94"/>
                    <a:pt x="143" y="94"/>
                    <a:pt x="143" y="94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29" y="94"/>
                    <a:pt x="129" y="94"/>
                    <a:pt x="129" y="94"/>
                  </a:cubicBezTo>
                  <a:close/>
                  <a:moveTo>
                    <a:pt x="143" y="5"/>
                  </a:moveTo>
                  <a:cubicBezTo>
                    <a:pt x="129" y="5"/>
                    <a:pt x="129" y="5"/>
                    <a:pt x="129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5"/>
                    <a:pt x="143" y="5"/>
                    <a:pt x="143" y="5"/>
                  </a:cubicBezTo>
                  <a:close/>
                  <a:moveTo>
                    <a:pt x="143" y="40"/>
                  </a:moveTo>
                  <a:cubicBezTo>
                    <a:pt x="143" y="45"/>
                    <a:pt x="143" y="45"/>
                    <a:pt x="143" y="45"/>
                  </a:cubicBezTo>
                  <a:cubicBezTo>
                    <a:pt x="136" y="45"/>
                    <a:pt x="136" y="45"/>
                    <a:pt x="136" y="45"/>
                  </a:cubicBezTo>
                  <a:cubicBezTo>
                    <a:pt x="136" y="58"/>
                    <a:pt x="136" y="58"/>
                    <a:pt x="136" y="58"/>
                  </a:cubicBezTo>
                  <a:cubicBezTo>
                    <a:pt x="143" y="58"/>
                    <a:pt x="143" y="58"/>
                    <a:pt x="143" y="58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34" y="63"/>
                    <a:pt x="134" y="63"/>
                    <a:pt x="134" y="63"/>
                  </a:cubicBezTo>
                  <a:cubicBezTo>
                    <a:pt x="133" y="63"/>
                    <a:pt x="132" y="61"/>
                    <a:pt x="132" y="60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2" y="41"/>
                    <a:pt x="133" y="40"/>
                    <a:pt x="134" y="40"/>
                  </a:cubicBezTo>
                  <a:cubicBezTo>
                    <a:pt x="143" y="40"/>
                    <a:pt x="143" y="40"/>
                    <a:pt x="143" y="40"/>
                  </a:cubicBezTo>
                  <a:close/>
                  <a:moveTo>
                    <a:pt x="143" y="68"/>
                  </a:moveTo>
                  <a:cubicBezTo>
                    <a:pt x="143" y="72"/>
                    <a:pt x="143" y="72"/>
                    <a:pt x="143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43" y="68"/>
                    <a:pt x="143" y="68"/>
                    <a:pt x="143" y="68"/>
                  </a:cubicBezTo>
                  <a:close/>
                  <a:moveTo>
                    <a:pt x="143" y="85"/>
                  </a:moveTo>
                  <a:cubicBezTo>
                    <a:pt x="143" y="90"/>
                    <a:pt x="143" y="90"/>
                    <a:pt x="143" y="90"/>
                  </a:cubicBezTo>
                  <a:cubicBezTo>
                    <a:pt x="129" y="90"/>
                    <a:pt x="129" y="90"/>
                    <a:pt x="129" y="90"/>
                  </a:cubicBezTo>
                  <a:cubicBezTo>
                    <a:pt x="129" y="85"/>
                    <a:pt x="129" y="85"/>
                    <a:pt x="129" y="85"/>
                  </a:cubicBezTo>
                  <a:cubicBezTo>
                    <a:pt x="143" y="85"/>
                    <a:pt x="143" y="85"/>
                    <a:pt x="143" y="85"/>
                  </a:cubicBezTo>
                  <a:close/>
                  <a:moveTo>
                    <a:pt x="129" y="36"/>
                  </a:moveTo>
                  <a:cubicBezTo>
                    <a:pt x="129" y="31"/>
                    <a:pt x="129" y="31"/>
                    <a:pt x="129" y="31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6" y="18"/>
                    <a:pt x="136" y="18"/>
                    <a:pt x="136" y="18"/>
                  </a:cubicBezTo>
                  <a:cubicBezTo>
                    <a:pt x="129" y="18"/>
                    <a:pt x="129" y="18"/>
                    <a:pt x="129" y="18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40" y="14"/>
                    <a:pt x="141" y="15"/>
                    <a:pt x="141" y="16"/>
                  </a:cubicBezTo>
                  <a:cubicBezTo>
                    <a:pt x="141" y="34"/>
                    <a:pt x="141" y="34"/>
                    <a:pt x="141" y="34"/>
                  </a:cubicBezTo>
                  <a:cubicBezTo>
                    <a:pt x="141" y="35"/>
                    <a:pt x="140" y="36"/>
                    <a:pt x="138" y="36"/>
                  </a:cubicBezTo>
                  <a:lnTo>
                    <a:pt x="129" y="36"/>
                  </a:lnTo>
                  <a:close/>
                  <a:moveTo>
                    <a:pt x="116" y="94"/>
                  </a:moveTo>
                  <a:cubicBezTo>
                    <a:pt x="129" y="94"/>
                    <a:pt x="129" y="94"/>
                    <a:pt x="129" y="94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16" y="99"/>
                    <a:pt x="116" y="99"/>
                    <a:pt x="116" y="99"/>
                  </a:cubicBezTo>
                  <a:cubicBezTo>
                    <a:pt x="116" y="94"/>
                    <a:pt x="116" y="94"/>
                    <a:pt x="116" y="94"/>
                  </a:cubicBezTo>
                  <a:close/>
                  <a:moveTo>
                    <a:pt x="129" y="5"/>
                  </a:moveTo>
                  <a:cubicBezTo>
                    <a:pt x="116" y="5"/>
                    <a:pt x="116" y="5"/>
                    <a:pt x="116" y="5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5"/>
                    <a:pt x="129" y="5"/>
                    <a:pt x="129" y="5"/>
                  </a:cubicBezTo>
                  <a:close/>
                  <a:moveTo>
                    <a:pt x="129" y="14"/>
                  </a:moveTo>
                  <a:cubicBezTo>
                    <a:pt x="129" y="18"/>
                    <a:pt x="129" y="18"/>
                    <a:pt x="129" y="18"/>
                  </a:cubicBezTo>
                  <a:cubicBezTo>
                    <a:pt x="123" y="18"/>
                    <a:pt x="123" y="18"/>
                    <a:pt x="123" y="18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19" y="36"/>
                    <a:pt x="118" y="35"/>
                    <a:pt x="118" y="34"/>
                  </a:cubicBezTo>
                  <a:cubicBezTo>
                    <a:pt x="118" y="16"/>
                    <a:pt x="118" y="16"/>
                    <a:pt x="118" y="16"/>
                  </a:cubicBezTo>
                  <a:cubicBezTo>
                    <a:pt x="118" y="15"/>
                    <a:pt x="119" y="14"/>
                    <a:pt x="121" y="14"/>
                  </a:cubicBezTo>
                  <a:cubicBezTo>
                    <a:pt x="129" y="14"/>
                    <a:pt x="129" y="14"/>
                    <a:pt x="129" y="14"/>
                  </a:cubicBezTo>
                  <a:close/>
                  <a:moveTo>
                    <a:pt x="129" y="68"/>
                  </a:moveTo>
                  <a:cubicBezTo>
                    <a:pt x="129" y="72"/>
                    <a:pt x="129" y="72"/>
                    <a:pt x="129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29" y="68"/>
                    <a:pt x="129" y="68"/>
                    <a:pt x="129" y="68"/>
                  </a:cubicBezTo>
                  <a:close/>
                  <a:moveTo>
                    <a:pt x="129" y="85"/>
                  </a:moveTo>
                  <a:cubicBezTo>
                    <a:pt x="129" y="90"/>
                    <a:pt x="129" y="90"/>
                    <a:pt x="129" y="90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29" y="85"/>
                    <a:pt x="129" y="85"/>
                    <a:pt x="129" y="85"/>
                  </a:cubicBezTo>
                  <a:close/>
                  <a:moveTo>
                    <a:pt x="116" y="63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26" y="40"/>
                    <a:pt x="127" y="41"/>
                    <a:pt x="127" y="42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61"/>
                    <a:pt x="126" y="63"/>
                    <a:pt x="125" y="63"/>
                  </a:cubicBezTo>
                  <a:lnTo>
                    <a:pt x="116" y="63"/>
                  </a:lnTo>
                  <a:close/>
                  <a:moveTo>
                    <a:pt x="104" y="94"/>
                  </a:moveTo>
                  <a:cubicBezTo>
                    <a:pt x="116" y="94"/>
                    <a:pt x="116" y="94"/>
                    <a:pt x="116" y="94"/>
                  </a:cubicBezTo>
                  <a:cubicBezTo>
                    <a:pt x="116" y="99"/>
                    <a:pt x="116" y="99"/>
                    <a:pt x="116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4" y="94"/>
                    <a:pt x="104" y="94"/>
                    <a:pt x="104" y="94"/>
                  </a:cubicBezTo>
                  <a:close/>
                  <a:moveTo>
                    <a:pt x="116" y="5"/>
                  </a:moveTo>
                  <a:cubicBezTo>
                    <a:pt x="104" y="5"/>
                    <a:pt x="104" y="5"/>
                    <a:pt x="104" y="5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5"/>
                    <a:pt x="116" y="5"/>
                    <a:pt x="116" y="5"/>
                  </a:cubicBezTo>
                  <a:close/>
                  <a:moveTo>
                    <a:pt x="116" y="40"/>
                  </a:moveTo>
                  <a:cubicBezTo>
                    <a:pt x="116" y="45"/>
                    <a:pt x="116" y="45"/>
                    <a:pt x="116" y="45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6" y="63"/>
                    <a:pt x="105" y="61"/>
                    <a:pt x="105" y="60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1"/>
                    <a:pt x="106" y="40"/>
                    <a:pt x="107" y="40"/>
                  </a:cubicBezTo>
                  <a:cubicBezTo>
                    <a:pt x="116" y="40"/>
                    <a:pt x="116" y="40"/>
                    <a:pt x="116" y="40"/>
                  </a:cubicBezTo>
                  <a:close/>
                  <a:moveTo>
                    <a:pt x="116" y="68"/>
                  </a:moveTo>
                  <a:cubicBezTo>
                    <a:pt x="116" y="72"/>
                    <a:pt x="116" y="72"/>
                    <a:pt x="116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16" y="68"/>
                    <a:pt x="116" y="68"/>
                    <a:pt x="116" y="68"/>
                  </a:cubicBezTo>
                  <a:close/>
                  <a:moveTo>
                    <a:pt x="116" y="85"/>
                  </a:moveTo>
                  <a:cubicBezTo>
                    <a:pt x="116" y="90"/>
                    <a:pt x="116" y="90"/>
                    <a:pt x="116" y="90"/>
                  </a:cubicBezTo>
                  <a:cubicBezTo>
                    <a:pt x="104" y="90"/>
                    <a:pt x="104" y="90"/>
                    <a:pt x="104" y="90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16" y="85"/>
                    <a:pt x="116" y="85"/>
                    <a:pt x="116" y="85"/>
                  </a:cubicBezTo>
                  <a:close/>
                  <a:moveTo>
                    <a:pt x="104" y="36"/>
                  </a:moveTo>
                  <a:cubicBezTo>
                    <a:pt x="104" y="31"/>
                    <a:pt x="104" y="31"/>
                    <a:pt x="104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3" y="14"/>
                    <a:pt x="114" y="15"/>
                    <a:pt x="114" y="16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5"/>
                    <a:pt x="113" y="36"/>
                    <a:pt x="112" y="36"/>
                  </a:cubicBezTo>
                  <a:lnTo>
                    <a:pt x="104" y="36"/>
                  </a:lnTo>
                  <a:close/>
                  <a:moveTo>
                    <a:pt x="90" y="94"/>
                  </a:moveTo>
                  <a:cubicBezTo>
                    <a:pt x="104" y="94"/>
                    <a:pt x="104" y="94"/>
                    <a:pt x="104" y="94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90" y="94"/>
                    <a:pt x="90" y="94"/>
                    <a:pt x="90" y="94"/>
                  </a:cubicBezTo>
                  <a:close/>
                  <a:moveTo>
                    <a:pt x="104" y="5"/>
                  </a:moveTo>
                  <a:cubicBezTo>
                    <a:pt x="90" y="5"/>
                    <a:pt x="90" y="5"/>
                    <a:pt x="90" y="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5"/>
                    <a:pt x="104" y="5"/>
                    <a:pt x="104" y="5"/>
                  </a:cubicBezTo>
                  <a:close/>
                  <a:moveTo>
                    <a:pt x="104" y="14"/>
                  </a:moveTo>
                  <a:cubicBezTo>
                    <a:pt x="104" y="18"/>
                    <a:pt x="104" y="18"/>
                    <a:pt x="104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3" y="36"/>
                    <a:pt x="92" y="35"/>
                    <a:pt x="92" y="34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2" y="15"/>
                    <a:pt x="93" y="14"/>
                    <a:pt x="94" y="14"/>
                  </a:cubicBezTo>
                  <a:cubicBezTo>
                    <a:pt x="104" y="14"/>
                    <a:pt x="104" y="14"/>
                    <a:pt x="104" y="14"/>
                  </a:cubicBezTo>
                  <a:close/>
                  <a:moveTo>
                    <a:pt x="104" y="68"/>
                  </a:moveTo>
                  <a:cubicBezTo>
                    <a:pt x="104" y="72"/>
                    <a:pt x="104" y="72"/>
                    <a:pt x="104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104" y="68"/>
                    <a:pt x="104" y="68"/>
                    <a:pt x="104" y="68"/>
                  </a:cubicBezTo>
                  <a:close/>
                  <a:moveTo>
                    <a:pt x="104" y="85"/>
                  </a:moveTo>
                  <a:cubicBezTo>
                    <a:pt x="104" y="90"/>
                    <a:pt x="104" y="90"/>
                    <a:pt x="104" y="90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90" y="85"/>
                    <a:pt x="90" y="85"/>
                    <a:pt x="90" y="85"/>
                  </a:cubicBezTo>
                  <a:cubicBezTo>
                    <a:pt x="104" y="85"/>
                    <a:pt x="104" y="85"/>
                    <a:pt x="104" y="85"/>
                  </a:cubicBezTo>
                  <a:close/>
                  <a:moveTo>
                    <a:pt x="90" y="63"/>
                  </a:moveTo>
                  <a:cubicBezTo>
                    <a:pt x="90" y="58"/>
                    <a:pt x="90" y="58"/>
                    <a:pt x="90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100" y="40"/>
                    <a:pt x="101" y="41"/>
                    <a:pt x="101" y="42"/>
                  </a:cubicBezTo>
                  <a:cubicBezTo>
                    <a:pt x="101" y="60"/>
                    <a:pt x="101" y="60"/>
                    <a:pt x="101" y="60"/>
                  </a:cubicBezTo>
                  <a:cubicBezTo>
                    <a:pt x="101" y="61"/>
                    <a:pt x="100" y="63"/>
                    <a:pt x="99" y="63"/>
                  </a:cubicBezTo>
                  <a:lnTo>
                    <a:pt x="90" y="63"/>
                  </a:lnTo>
                  <a:close/>
                  <a:moveTo>
                    <a:pt x="76" y="94"/>
                  </a:moveTo>
                  <a:cubicBezTo>
                    <a:pt x="90" y="94"/>
                    <a:pt x="90" y="94"/>
                    <a:pt x="90" y="94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6" y="94"/>
                    <a:pt x="76" y="94"/>
                    <a:pt x="76" y="94"/>
                  </a:cubicBezTo>
                  <a:close/>
                  <a:moveTo>
                    <a:pt x="90" y="5"/>
                  </a:moveTo>
                  <a:cubicBezTo>
                    <a:pt x="76" y="5"/>
                    <a:pt x="76" y="5"/>
                    <a:pt x="76" y="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5"/>
                    <a:pt x="90" y="5"/>
                    <a:pt x="90" y="5"/>
                  </a:cubicBezTo>
                  <a:close/>
                  <a:moveTo>
                    <a:pt x="90" y="40"/>
                  </a:moveTo>
                  <a:cubicBezTo>
                    <a:pt x="90" y="45"/>
                    <a:pt x="90" y="45"/>
                    <a:pt x="90" y="45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58"/>
                    <a:pt x="83" y="58"/>
                    <a:pt x="83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0" y="63"/>
                    <a:pt x="78" y="61"/>
                    <a:pt x="78" y="60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41"/>
                    <a:pt x="80" y="40"/>
                    <a:pt x="81" y="40"/>
                  </a:cubicBezTo>
                  <a:cubicBezTo>
                    <a:pt x="90" y="40"/>
                    <a:pt x="90" y="40"/>
                    <a:pt x="90" y="40"/>
                  </a:cubicBezTo>
                  <a:close/>
                  <a:moveTo>
                    <a:pt x="90" y="68"/>
                  </a:moveTo>
                  <a:cubicBezTo>
                    <a:pt x="90" y="72"/>
                    <a:pt x="90" y="72"/>
                    <a:pt x="90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90" y="68"/>
                    <a:pt x="90" y="68"/>
                    <a:pt x="90" y="68"/>
                  </a:cubicBezTo>
                  <a:close/>
                  <a:moveTo>
                    <a:pt x="90" y="85"/>
                  </a:moveTo>
                  <a:cubicBezTo>
                    <a:pt x="90" y="90"/>
                    <a:pt x="90" y="90"/>
                    <a:pt x="90" y="90"/>
                  </a:cubicBezTo>
                  <a:cubicBezTo>
                    <a:pt x="76" y="90"/>
                    <a:pt x="76" y="90"/>
                    <a:pt x="76" y="90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90" y="85"/>
                    <a:pt x="90" y="85"/>
                    <a:pt x="90" y="85"/>
                  </a:cubicBezTo>
                  <a:close/>
                  <a:moveTo>
                    <a:pt x="76" y="36"/>
                  </a:moveTo>
                  <a:cubicBezTo>
                    <a:pt x="76" y="31"/>
                    <a:pt x="76" y="31"/>
                    <a:pt x="76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7" y="14"/>
                    <a:pt x="88" y="15"/>
                    <a:pt x="88" y="16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5"/>
                    <a:pt x="87" y="36"/>
                    <a:pt x="85" y="36"/>
                  </a:cubicBezTo>
                  <a:lnTo>
                    <a:pt x="76" y="36"/>
                  </a:lnTo>
                  <a:close/>
                  <a:moveTo>
                    <a:pt x="63" y="94"/>
                  </a:moveTo>
                  <a:cubicBezTo>
                    <a:pt x="76" y="94"/>
                    <a:pt x="76" y="94"/>
                    <a:pt x="76" y="94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4"/>
                    <a:pt x="63" y="94"/>
                    <a:pt x="63" y="94"/>
                  </a:cubicBezTo>
                  <a:close/>
                  <a:moveTo>
                    <a:pt x="76" y="5"/>
                  </a:moveTo>
                  <a:cubicBezTo>
                    <a:pt x="63" y="5"/>
                    <a:pt x="63" y="5"/>
                    <a:pt x="63" y="5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5"/>
                    <a:pt x="76" y="5"/>
                    <a:pt x="76" y="5"/>
                  </a:cubicBezTo>
                  <a:close/>
                  <a:moveTo>
                    <a:pt x="76" y="14"/>
                  </a:moveTo>
                  <a:cubicBezTo>
                    <a:pt x="76" y="18"/>
                    <a:pt x="76" y="18"/>
                    <a:pt x="76" y="18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6" y="36"/>
                    <a:pt x="65" y="35"/>
                    <a:pt x="65" y="34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5"/>
                    <a:pt x="66" y="14"/>
                    <a:pt x="68" y="14"/>
                  </a:cubicBezTo>
                  <a:cubicBezTo>
                    <a:pt x="76" y="14"/>
                    <a:pt x="76" y="14"/>
                    <a:pt x="76" y="14"/>
                  </a:cubicBezTo>
                  <a:close/>
                  <a:moveTo>
                    <a:pt x="76" y="68"/>
                  </a:moveTo>
                  <a:cubicBezTo>
                    <a:pt x="76" y="72"/>
                    <a:pt x="76" y="72"/>
                    <a:pt x="76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76" y="68"/>
                    <a:pt x="76" y="68"/>
                    <a:pt x="76" y="68"/>
                  </a:cubicBezTo>
                  <a:close/>
                  <a:moveTo>
                    <a:pt x="76" y="85"/>
                  </a:moveTo>
                  <a:cubicBezTo>
                    <a:pt x="76" y="90"/>
                    <a:pt x="76" y="90"/>
                    <a:pt x="76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76" y="85"/>
                    <a:pt x="76" y="85"/>
                    <a:pt x="76" y="85"/>
                  </a:cubicBezTo>
                  <a:close/>
                  <a:moveTo>
                    <a:pt x="63" y="63"/>
                  </a:moveTo>
                  <a:cubicBezTo>
                    <a:pt x="63" y="58"/>
                    <a:pt x="63" y="58"/>
                    <a:pt x="63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3" y="40"/>
                    <a:pt x="74" y="41"/>
                    <a:pt x="74" y="42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1"/>
                    <a:pt x="73" y="63"/>
                    <a:pt x="72" y="63"/>
                  </a:cubicBezTo>
                  <a:lnTo>
                    <a:pt x="63" y="63"/>
                  </a:lnTo>
                  <a:close/>
                  <a:moveTo>
                    <a:pt x="50" y="94"/>
                  </a:moveTo>
                  <a:cubicBezTo>
                    <a:pt x="63" y="94"/>
                    <a:pt x="63" y="94"/>
                    <a:pt x="63" y="94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0" y="94"/>
                    <a:pt x="50" y="94"/>
                    <a:pt x="50" y="94"/>
                  </a:cubicBezTo>
                  <a:close/>
                  <a:moveTo>
                    <a:pt x="63" y="5"/>
                  </a:moveTo>
                  <a:cubicBezTo>
                    <a:pt x="50" y="5"/>
                    <a:pt x="50" y="5"/>
                    <a:pt x="50" y="5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5"/>
                    <a:pt x="63" y="5"/>
                    <a:pt x="63" y="5"/>
                  </a:cubicBezTo>
                  <a:close/>
                  <a:moveTo>
                    <a:pt x="63" y="40"/>
                  </a:moveTo>
                  <a:cubicBezTo>
                    <a:pt x="63" y="45"/>
                    <a:pt x="63" y="45"/>
                    <a:pt x="63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3" y="63"/>
                    <a:pt x="52" y="61"/>
                    <a:pt x="52" y="60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3" y="40"/>
                    <a:pt x="54" y="40"/>
                  </a:cubicBezTo>
                  <a:cubicBezTo>
                    <a:pt x="63" y="40"/>
                    <a:pt x="63" y="40"/>
                    <a:pt x="63" y="40"/>
                  </a:cubicBezTo>
                  <a:close/>
                  <a:moveTo>
                    <a:pt x="63" y="68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63" y="68"/>
                    <a:pt x="63" y="68"/>
                    <a:pt x="63" y="68"/>
                  </a:cubicBezTo>
                  <a:close/>
                  <a:moveTo>
                    <a:pt x="63" y="85"/>
                  </a:moveTo>
                  <a:cubicBezTo>
                    <a:pt x="63" y="90"/>
                    <a:pt x="63" y="90"/>
                    <a:pt x="63" y="90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63" y="85"/>
                    <a:pt x="63" y="85"/>
                    <a:pt x="63" y="85"/>
                  </a:cubicBezTo>
                  <a:close/>
                  <a:moveTo>
                    <a:pt x="50" y="36"/>
                  </a:moveTo>
                  <a:cubicBezTo>
                    <a:pt x="50" y="31"/>
                    <a:pt x="50" y="31"/>
                    <a:pt x="50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60" y="14"/>
                    <a:pt x="61" y="15"/>
                    <a:pt x="61" y="16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5"/>
                    <a:pt x="60" y="36"/>
                    <a:pt x="59" y="36"/>
                  </a:cubicBezTo>
                  <a:lnTo>
                    <a:pt x="50" y="36"/>
                  </a:lnTo>
                  <a:close/>
                  <a:moveTo>
                    <a:pt x="37" y="94"/>
                  </a:moveTo>
                  <a:cubicBezTo>
                    <a:pt x="50" y="94"/>
                    <a:pt x="50" y="94"/>
                    <a:pt x="50" y="94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4"/>
                    <a:pt x="37" y="94"/>
                    <a:pt x="37" y="94"/>
                  </a:cubicBezTo>
                  <a:close/>
                  <a:moveTo>
                    <a:pt x="50" y="5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5"/>
                    <a:pt x="50" y="5"/>
                    <a:pt x="50" y="5"/>
                  </a:cubicBezTo>
                  <a:close/>
                  <a:moveTo>
                    <a:pt x="50" y="14"/>
                  </a:moveTo>
                  <a:cubicBezTo>
                    <a:pt x="50" y="18"/>
                    <a:pt x="50" y="18"/>
                    <a:pt x="50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39" y="35"/>
                    <a:pt x="39" y="34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5"/>
                    <a:pt x="40" y="14"/>
                    <a:pt x="41" y="14"/>
                  </a:cubicBezTo>
                  <a:cubicBezTo>
                    <a:pt x="50" y="14"/>
                    <a:pt x="50" y="14"/>
                    <a:pt x="50" y="14"/>
                  </a:cubicBezTo>
                  <a:close/>
                  <a:moveTo>
                    <a:pt x="50" y="68"/>
                  </a:moveTo>
                  <a:cubicBezTo>
                    <a:pt x="50" y="72"/>
                    <a:pt x="50" y="72"/>
                    <a:pt x="50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50" y="68"/>
                    <a:pt x="50" y="68"/>
                    <a:pt x="50" y="68"/>
                  </a:cubicBezTo>
                  <a:close/>
                  <a:moveTo>
                    <a:pt x="37" y="63"/>
                  </a:moveTo>
                  <a:cubicBezTo>
                    <a:pt x="37" y="58"/>
                    <a:pt x="37" y="58"/>
                    <a:pt x="37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7" y="40"/>
                    <a:pt x="48" y="41"/>
                    <a:pt x="48" y="42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61"/>
                    <a:pt x="47" y="63"/>
                    <a:pt x="46" y="63"/>
                  </a:cubicBezTo>
                  <a:lnTo>
                    <a:pt x="37" y="63"/>
                  </a:lnTo>
                  <a:close/>
                  <a:moveTo>
                    <a:pt x="23" y="94"/>
                  </a:moveTo>
                  <a:cubicBezTo>
                    <a:pt x="37" y="94"/>
                    <a:pt x="37" y="94"/>
                    <a:pt x="37" y="94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4"/>
                    <a:pt x="23" y="94"/>
                    <a:pt x="23" y="94"/>
                  </a:cubicBezTo>
                  <a:close/>
                  <a:moveTo>
                    <a:pt x="37" y="5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5"/>
                    <a:pt x="37" y="5"/>
                    <a:pt x="37" y="5"/>
                  </a:cubicBezTo>
                  <a:close/>
                  <a:moveTo>
                    <a:pt x="37" y="40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7" y="63"/>
                    <a:pt x="25" y="61"/>
                    <a:pt x="25" y="60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7" y="40"/>
                    <a:pt x="28" y="40"/>
                  </a:cubicBezTo>
                  <a:cubicBezTo>
                    <a:pt x="37" y="40"/>
                    <a:pt x="37" y="40"/>
                    <a:pt x="37" y="40"/>
                  </a:cubicBezTo>
                  <a:close/>
                  <a:moveTo>
                    <a:pt x="37" y="68"/>
                  </a:moveTo>
                  <a:cubicBezTo>
                    <a:pt x="37" y="90"/>
                    <a:pt x="37" y="90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5" y="90"/>
                    <a:pt x="34" y="89"/>
                    <a:pt x="34" y="88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4" y="69"/>
                    <a:pt x="35" y="68"/>
                    <a:pt x="37" y="68"/>
                  </a:cubicBezTo>
                  <a:cubicBezTo>
                    <a:pt x="37" y="68"/>
                    <a:pt x="37" y="68"/>
                    <a:pt x="37" y="68"/>
                  </a:cubicBezTo>
                  <a:close/>
                  <a:moveTo>
                    <a:pt x="23" y="36"/>
                  </a:moveTo>
                  <a:cubicBezTo>
                    <a:pt x="23" y="31"/>
                    <a:pt x="23" y="31"/>
                    <a:pt x="23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5" y="15"/>
                    <a:pt x="35" y="16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4" y="36"/>
                    <a:pt x="32" y="36"/>
                  </a:cubicBezTo>
                  <a:lnTo>
                    <a:pt x="23" y="36"/>
                  </a:lnTo>
                  <a:close/>
                  <a:moveTo>
                    <a:pt x="5" y="94"/>
                  </a:moveTo>
                  <a:cubicBezTo>
                    <a:pt x="23" y="94"/>
                    <a:pt x="23" y="94"/>
                    <a:pt x="23" y="94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1" y="99"/>
                    <a:pt x="0" y="98"/>
                    <a:pt x="0" y="9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94"/>
                    <a:pt x="5" y="94"/>
                    <a:pt x="5" y="94"/>
                  </a:cubicBezTo>
                  <a:close/>
                  <a:moveTo>
                    <a:pt x="23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3" y="14"/>
                    <a:pt x="12" y="15"/>
                    <a:pt x="12" y="16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5"/>
                    <a:pt x="13" y="36"/>
                    <a:pt x="15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3" y="18"/>
                    <a:pt x="23" y="18"/>
                    <a:pt x="23" y="18"/>
                  </a:cubicBezTo>
                  <a:lnTo>
                    <a:pt x="23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4" name="Freeform 45"/>
            <p:cNvSpPr>
              <a:spLocks noEditPoints="1"/>
            </p:cNvSpPr>
            <p:nvPr/>
          </p:nvSpPr>
          <p:spPr bwMode="auto">
            <a:xfrm>
              <a:off x="8220076" y="458788"/>
              <a:ext cx="317500" cy="276225"/>
            </a:xfrm>
            <a:custGeom>
              <a:avLst/>
              <a:gdLst>
                <a:gd name="T0" fmla="*/ 137 w 141"/>
                <a:gd name="T1" fmla="*/ 5 h 122"/>
                <a:gd name="T2" fmla="*/ 71 w 141"/>
                <a:gd name="T3" fmla="*/ 5 h 122"/>
                <a:gd name="T4" fmla="*/ 71 w 141"/>
                <a:gd name="T5" fmla="*/ 0 h 122"/>
                <a:gd name="T6" fmla="*/ 139 w 141"/>
                <a:gd name="T7" fmla="*/ 0 h 122"/>
                <a:gd name="T8" fmla="*/ 141 w 141"/>
                <a:gd name="T9" fmla="*/ 3 h 122"/>
                <a:gd name="T10" fmla="*/ 141 w 141"/>
                <a:gd name="T11" fmla="*/ 94 h 122"/>
                <a:gd name="T12" fmla="*/ 139 w 141"/>
                <a:gd name="T13" fmla="*/ 96 h 122"/>
                <a:gd name="T14" fmla="*/ 127 w 141"/>
                <a:gd name="T15" fmla="*/ 96 h 122"/>
                <a:gd name="T16" fmla="*/ 127 w 141"/>
                <a:gd name="T17" fmla="*/ 120 h 122"/>
                <a:gd name="T18" fmla="*/ 127 w 141"/>
                <a:gd name="T19" fmla="*/ 120 h 122"/>
                <a:gd name="T20" fmla="*/ 126 w 141"/>
                <a:gd name="T21" fmla="*/ 121 h 122"/>
                <a:gd name="T22" fmla="*/ 123 w 141"/>
                <a:gd name="T23" fmla="*/ 121 h 122"/>
                <a:gd name="T24" fmla="*/ 100 w 141"/>
                <a:gd name="T25" fmla="*/ 96 h 122"/>
                <a:gd name="T26" fmla="*/ 88 w 141"/>
                <a:gd name="T27" fmla="*/ 96 h 122"/>
                <a:gd name="T28" fmla="*/ 71 w 141"/>
                <a:gd name="T29" fmla="*/ 96 h 122"/>
                <a:gd name="T30" fmla="*/ 71 w 141"/>
                <a:gd name="T31" fmla="*/ 91 h 122"/>
                <a:gd name="T32" fmla="*/ 88 w 141"/>
                <a:gd name="T33" fmla="*/ 91 h 122"/>
                <a:gd name="T34" fmla="*/ 101 w 141"/>
                <a:gd name="T35" fmla="*/ 91 h 122"/>
                <a:gd name="T36" fmla="*/ 103 w 141"/>
                <a:gd name="T37" fmla="*/ 92 h 122"/>
                <a:gd name="T38" fmla="*/ 122 w 141"/>
                <a:gd name="T39" fmla="*/ 114 h 122"/>
                <a:gd name="T40" fmla="*/ 122 w 141"/>
                <a:gd name="T41" fmla="*/ 94 h 122"/>
                <a:gd name="T42" fmla="*/ 125 w 141"/>
                <a:gd name="T43" fmla="*/ 91 h 122"/>
                <a:gd name="T44" fmla="*/ 137 w 141"/>
                <a:gd name="T45" fmla="*/ 91 h 122"/>
                <a:gd name="T46" fmla="*/ 137 w 141"/>
                <a:gd name="T47" fmla="*/ 5 h 122"/>
                <a:gd name="T48" fmla="*/ 71 w 141"/>
                <a:gd name="T49" fmla="*/ 5 h 122"/>
                <a:gd name="T50" fmla="*/ 5 w 141"/>
                <a:gd name="T51" fmla="*/ 5 h 122"/>
                <a:gd name="T52" fmla="*/ 5 w 141"/>
                <a:gd name="T53" fmla="*/ 37 h 122"/>
                <a:gd name="T54" fmla="*/ 5 w 141"/>
                <a:gd name="T55" fmla="*/ 91 h 122"/>
                <a:gd name="T56" fmla="*/ 71 w 141"/>
                <a:gd name="T57" fmla="*/ 91 h 122"/>
                <a:gd name="T58" fmla="*/ 71 w 141"/>
                <a:gd name="T59" fmla="*/ 96 h 122"/>
                <a:gd name="T60" fmla="*/ 3 w 141"/>
                <a:gd name="T61" fmla="*/ 96 h 122"/>
                <a:gd name="T62" fmla="*/ 0 w 141"/>
                <a:gd name="T63" fmla="*/ 94 h 122"/>
                <a:gd name="T64" fmla="*/ 0 w 141"/>
                <a:gd name="T65" fmla="*/ 37 h 122"/>
                <a:gd name="T66" fmla="*/ 0 w 141"/>
                <a:gd name="T67" fmla="*/ 3 h 122"/>
                <a:gd name="T68" fmla="*/ 3 w 141"/>
                <a:gd name="T69" fmla="*/ 0 h 122"/>
                <a:gd name="T70" fmla="*/ 71 w 141"/>
                <a:gd name="T71" fmla="*/ 0 h 122"/>
                <a:gd name="T72" fmla="*/ 71 w 141"/>
                <a:gd name="T73" fmla="*/ 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1" h="122">
                  <a:moveTo>
                    <a:pt x="137" y="5"/>
                  </a:moveTo>
                  <a:cubicBezTo>
                    <a:pt x="71" y="5"/>
                    <a:pt x="71" y="5"/>
                    <a:pt x="71" y="5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0" y="0"/>
                    <a:pt x="141" y="1"/>
                    <a:pt x="141" y="3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41" y="95"/>
                    <a:pt x="140" y="96"/>
                    <a:pt x="139" y="96"/>
                  </a:cubicBezTo>
                  <a:cubicBezTo>
                    <a:pt x="127" y="96"/>
                    <a:pt x="127" y="96"/>
                    <a:pt x="127" y="96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27" y="120"/>
                    <a:pt x="127" y="121"/>
                    <a:pt x="126" y="121"/>
                  </a:cubicBezTo>
                  <a:cubicBezTo>
                    <a:pt x="125" y="122"/>
                    <a:pt x="124" y="122"/>
                    <a:pt x="123" y="121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1" y="91"/>
                    <a:pt x="102" y="92"/>
                    <a:pt x="103" y="92"/>
                  </a:cubicBezTo>
                  <a:cubicBezTo>
                    <a:pt x="122" y="114"/>
                    <a:pt x="122" y="114"/>
                    <a:pt x="122" y="11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3" y="91"/>
                    <a:pt x="125" y="91"/>
                  </a:cubicBezTo>
                  <a:cubicBezTo>
                    <a:pt x="137" y="91"/>
                    <a:pt x="137" y="91"/>
                    <a:pt x="137" y="91"/>
                  </a:cubicBezTo>
                  <a:lnTo>
                    <a:pt x="137" y="5"/>
                  </a:lnTo>
                  <a:close/>
                  <a:moveTo>
                    <a:pt x="71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1" y="96"/>
                    <a:pt x="0" y="95"/>
                    <a:pt x="0" y="9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71" y="0"/>
                    <a:pt x="71" y="0"/>
                    <a:pt x="71" y="0"/>
                  </a:cubicBezTo>
                  <a:lnTo>
                    <a:pt x="7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3" name="Freeform 64"/>
            <p:cNvSpPr>
              <a:spLocks noEditPoints="1"/>
            </p:cNvSpPr>
            <p:nvPr/>
          </p:nvSpPr>
          <p:spPr bwMode="auto">
            <a:xfrm>
              <a:off x="9224963" y="1155700"/>
              <a:ext cx="625475" cy="625475"/>
            </a:xfrm>
            <a:custGeom>
              <a:avLst/>
              <a:gdLst>
                <a:gd name="T0" fmla="*/ 277 w 277"/>
                <a:gd name="T1" fmla="*/ 138 h 277"/>
                <a:gd name="T2" fmla="*/ 265 w 277"/>
                <a:gd name="T3" fmla="*/ 146 h 277"/>
                <a:gd name="T4" fmla="*/ 261 w 277"/>
                <a:gd name="T5" fmla="*/ 133 h 277"/>
                <a:gd name="T6" fmla="*/ 233 w 277"/>
                <a:gd name="T7" fmla="*/ 233 h 277"/>
                <a:gd name="T8" fmla="*/ 214 w 277"/>
                <a:gd name="T9" fmla="*/ 249 h 277"/>
                <a:gd name="T10" fmla="*/ 236 w 277"/>
                <a:gd name="T11" fmla="*/ 41 h 277"/>
                <a:gd name="T12" fmla="*/ 229 w 277"/>
                <a:gd name="T13" fmla="*/ 133 h 277"/>
                <a:gd name="T14" fmla="*/ 224 w 277"/>
                <a:gd name="T15" fmla="*/ 146 h 277"/>
                <a:gd name="T16" fmla="*/ 219 w 277"/>
                <a:gd name="T17" fmla="*/ 233 h 277"/>
                <a:gd name="T18" fmla="*/ 234 w 277"/>
                <a:gd name="T19" fmla="*/ 222 h 277"/>
                <a:gd name="T20" fmla="*/ 221 w 277"/>
                <a:gd name="T21" fmla="*/ 228 h 277"/>
                <a:gd name="T22" fmla="*/ 234 w 277"/>
                <a:gd name="T23" fmla="*/ 54 h 277"/>
                <a:gd name="T24" fmla="*/ 214 w 277"/>
                <a:gd name="T25" fmla="*/ 55 h 277"/>
                <a:gd name="T26" fmla="*/ 139 w 277"/>
                <a:gd name="T27" fmla="*/ 272 h 277"/>
                <a:gd name="T28" fmla="*/ 139 w 277"/>
                <a:gd name="T29" fmla="*/ 272 h 277"/>
                <a:gd name="T30" fmla="*/ 139 w 277"/>
                <a:gd name="T31" fmla="*/ 0 h 277"/>
                <a:gd name="T32" fmla="*/ 214 w 277"/>
                <a:gd name="T33" fmla="*/ 55 h 277"/>
                <a:gd name="T34" fmla="*/ 208 w 277"/>
                <a:gd name="T35" fmla="*/ 83 h 277"/>
                <a:gd name="T36" fmla="*/ 214 w 277"/>
                <a:gd name="T37" fmla="*/ 199 h 277"/>
                <a:gd name="T38" fmla="*/ 214 w 277"/>
                <a:gd name="T39" fmla="*/ 228 h 277"/>
                <a:gd name="T40" fmla="*/ 214 w 277"/>
                <a:gd name="T41" fmla="*/ 199 h 277"/>
                <a:gd name="T42" fmla="*/ 146 w 277"/>
                <a:gd name="T43" fmla="*/ 224 h 277"/>
                <a:gd name="T44" fmla="*/ 139 w 277"/>
                <a:gd name="T45" fmla="*/ 260 h 277"/>
                <a:gd name="T46" fmla="*/ 190 w 277"/>
                <a:gd name="T47" fmla="*/ 98 h 277"/>
                <a:gd name="T48" fmla="*/ 140 w 277"/>
                <a:gd name="T49" fmla="*/ 126 h 277"/>
                <a:gd name="T50" fmla="*/ 142 w 277"/>
                <a:gd name="T51" fmla="*/ 153 h 277"/>
                <a:gd name="T52" fmla="*/ 149 w 277"/>
                <a:gd name="T53" fmla="*/ 14 h 277"/>
                <a:gd name="T54" fmla="*/ 144 w 277"/>
                <a:gd name="T55" fmla="*/ 48 h 277"/>
                <a:gd name="T56" fmla="*/ 63 w 277"/>
                <a:gd name="T57" fmla="*/ 22 h 277"/>
                <a:gd name="T58" fmla="*/ 139 w 277"/>
                <a:gd name="T59" fmla="*/ 277 h 277"/>
                <a:gd name="T60" fmla="*/ 128 w 277"/>
                <a:gd name="T61" fmla="*/ 14 h 277"/>
                <a:gd name="T62" fmla="*/ 133 w 277"/>
                <a:gd name="T63" fmla="*/ 48 h 277"/>
                <a:gd name="T64" fmla="*/ 139 w 277"/>
                <a:gd name="T65" fmla="*/ 131 h 277"/>
                <a:gd name="T66" fmla="*/ 139 w 277"/>
                <a:gd name="T67" fmla="*/ 153 h 277"/>
                <a:gd name="T68" fmla="*/ 115 w 277"/>
                <a:gd name="T69" fmla="*/ 105 h 277"/>
                <a:gd name="T70" fmla="*/ 131 w 277"/>
                <a:gd name="T71" fmla="*/ 224 h 277"/>
                <a:gd name="T72" fmla="*/ 139 w 277"/>
                <a:gd name="T73" fmla="*/ 260 h 277"/>
                <a:gd name="T74" fmla="*/ 63 w 277"/>
                <a:gd name="T75" fmla="*/ 228 h 277"/>
                <a:gd name="T76" fmla="*/ 63 w 277"/>
                <a:gd name="T77" fmla="*/ 199 h 277"/>
                <a:gd name="T78" fmla="*/ 83 w 277"/>
                <a:gd name="T79" fmla="*/ 208 h 277"/>
                <a:gd name="T80" fmla="*/ 71 w 277"/>
                <a:gd name="T81" fmla="*/ 78 h 277"/>
                <a:gd name="T82" fmla="*/ 83 w 277"/>
                <a:gd name="T83" fmla="*/ 72 h 277"/>
                <a:gd name="T84" fmla="*/ 44 w 277"/>
                <a:gd name="T85" fmla="*/ 44 h 277"/>
                <a:gd name="T86" fmla="*/ 63 w 277"/>
                <a:gd name="T87" fmla="*/ 28 h 277"/>
                <a:gd name="T88" fmla="*/ 41 w 277"/>
                <a:gd name="T89" fmla="*/ 236 h 277"/>
                <a:gd name="T90" fmla="*/ 58 w 277"/>
                <a:gd name="T91" fmla="*/ 43 h 277"/>
                <a:gd name="T92" fmla="*/ 43 w 277"/>
                <a:gd name="T93" fmla="*/ 58 h 277"/>
                <a:gd name="T94" fmla="*/ 63 w 277"/>
                <a:gd name="T95" fmla="*/ 55 h 277"/>
                <a:gd name="T96" fmla="*/ 43 w 277"/>
                <a:gd name="T97" fmla="*/ 222 h 277"/>
                <a:gd name="T98" fmla="*/ 56 w 277"/>
                <a:gd name="T99" fmla="*/ 228 h 277"/>
                <a:gd name="T100" fmla="*/ 32 w 277"/>
                <a:gd name="T101" fmla="*/ 144 h 277"/>
                <a:gd name="T102" fmla="*/ 50 w 277"/>
                <a:gd name="T103" fmla="*/ 128 h 277"/>
                <a:gd name="T104" fmla="*/ 32 w 277"/>
                <a:gd name="T105" fmla="*/ 58 h 277"/>
                <a:gd name="T106" fmla="*/ 32 w 277"/>
                <a:gd name="T107" fmla="*/ 50 h 277"/>
                <a:gd name="T108" fmla="*/ 12 w 277"/>
                <a:gd name="T109" fmla="*/ 146 h 277"/>
                <a:gd name="T110" fmla="*/ 17 w 277"/>
                <a:gd name="T111" fmla="*/ 133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7" h="277">
                  <a:moveTo>
                    <a:pt x="245" y="219"/>
                  </a:moveTo>
                  <a:cubicBezTo>
                    <a:pt x="262" y="197"/>
                    <a:pt x="272" y="169"/>
                    <a:pt x="272" y="138"/>
                  </a:cubicBezTo>
                  <a:cubicBezTo>
                    <a:pt x="272" y="108"/>
                    <a:pt x="262" y="80"/>
                    <a:pt x="245" y="58"/>
                  </a:cubicBezTo>
                  <a:cubicBezTo>
                    <a:pt x="245" y="50"/>
                    <a:pt x="245" y="50"/>
                    <a:pt x="245" y="50"/>
                  </a:cubicBezTo>
                  <a:cubicBezTo>
                    <a:pt x="265" y="74"/>
                    <a:pt x="277" y="105"/>
                    <a:pt x="277" y="138"/>
                  </a:cubicBezTo>
                  <a:cubicBezTo>
                    <a:pt x="277" y="172"/>
                    <a:pt x="265" y="203"/>
                    <a:pt x="245" y="227"/>
                  </a:cubicBezTo>
                  <a:cubicBezTo>
                    <a:pt x="245" y="219"/>
                    <a:pt x="245" y="219"/>
                    <a:pt x="245" y="219"/>
                  </a:cubicBezTo>
                  <a:close/>
                  <a:moveTo>
                    <a:pt x="245" y="149"/>
                  </a:moveTo>
                  <a:cubicBezTo>
                    <a:pt x="263" y="149"/>
                    <a:pt x="263" y="149"/>
                    <a:pt x="263" y="149"/>
                  </a:cubicBezTo>
                  <a:cubicBezTo>
                    <a:pt x="264" y="149"/>
                    <a:pt x="265" y="148"/>
                    <a:pt x="265" y="146"/>
                  </a:cubicBezTo>
                  <a:cubicBezTo>
                    <a:pt x="265" y="131"/>
                    <a:pt x="265" y="131"/>
                    <a:pt x="265" y="131"/>
                  </a:cubicBezTo>
                  <a:cubicBezTo>
                    <a:pt x="265" y="129"/>
                    <a:pt x="264" y="128"/>
                    <a:pt x="263" y="128"/>
                  </a:cubicBezTo>
                  <a:cubicBezTo>
                    <a:pt x="245" y="128"/>
                    <a:pt x="245" y="128"/>
                    <a:pt x="245" y="128"/>
                  </a:cubicBezTo>
                  <a:cubicBezTo>
                    <a:pt x="245" y="133"/>
                    <a:pt x="245" y="133"/>
                    <a:pt x="245" y="133"/>
                  </a:cubicBezTo>
                  <a:cubicBezTo>
                    <a:pt x="261" y="133"/>
                    <a:pt x="261" y="133"/>
                    <a:pt x="261" y="133"/>
                  </a:cubicBezTo>
                  <a:cubicBezTo>
                    <a:pt x="261" y="144"/>
                    <a:pt x="261" y="144"/>
                    <a:pt x="261" y="144"/>
                  </a:cubicBezTo>
                  <a:cubicBezTo>
                    <a:pt x="245" y="144"/>
                    <a:pt x="245" y="144"/>
                    <a:pt x="245" y="144"/>
                  </a:cubicBezTo>
                  <a:lnTo>
                    <a:pt x="245" y="149"/>
                  </a:lnTo>
                  <a:close/>
                  <a:moveTo>
                    <a:pt x="214" y="249"/>
                  </a:moveTo>
                  <a:cubicBezTo>
                    <a:pt x="221" y="244"/>
                    <a:pt x="227" y="239"/>
                    <a:pt x="233" y="233"/>
                  </a:cubicBezTo>
                  <a:cubicBezTo>
                    <a:pt x="237" y="228"/>
                    <a:pt x="241" y="224"/>
                    <a:pt x="245" y="219"/>
                  </a:cubicBezTo>
                  <a:cubicBezTo>
                    <a:pt x="245" y="227"/>
                    <a:pt x="245" y="227"/>
                    <a:pt x="245" y="227"/>
                  </a:cubicBezTo>
                  <a:cubicBezTo>
                    <a:pt x="242" y="230"/>
                    <a:pt x="239" y="233"/>
                    <a:pt x="236" y="236"/>
                  </a:cubicBezTo>
                  <a:cubicBezTo>
                    <a:pt x="230" y="243"/>
                    <a:pt x="222" y="249"/>
                    <a:pt x="214" y="254"/>
                  </a:cubicBezTo>
                  <a:cubicBezTo>
                    <a:pt x="214" y="249"/>
                    <a:pt x="214" y="249"/>
                    <a:pt x="214" y="249"/>
                  </a:cubicBezTo>
                  <a:close/>
                  <a:moveTo>
                    <a:pt x="245" y="58"/>
                  </a:moveTo>
                  <a:cubicBezTo>
                    <a:pt x="241" y="53"/>
                    <a:pt x="237" y="48"/>
                    <a:pt x="233" y="44"/>
                  </a:cubicBezTo>
                  <a:cubicBezTo>
                    <a:pt x="227" y="38"/>
                    <a:pt x="221" y="33"/>
                    <a:pt x="214" y="28"/>
                  </a:cubicBezTo>
                  <a:cubicBezTo>
                    <a:pt x="214" y="22"/>
                    <a:pt x="214" y="22"/>
                    <a:pt x="214" y="22"/>
                  </a:cubicBezTo>
                  <a:cubicBezTo>
                    <a:pt x="222" y="28"/>
                    <a:pt x="230" y="34"/>
                    <a:pt x="236" y="41"/>
                  </a:cubicBezTo>
                  <a:cubicBezTo>
                    <a:pt x="239" y="44"/>
                    <a:pt x="242" y="47"/>
                    <a:pt x="245" y="50"/>
                  </a:cubicBezTo>
                  <a:cubicBezTo>
                    <a:pt x="245" y="58"/>
                    <a:pt x="245" y="58"/>
                    <a:pt x="245" y="58"/>
                  </a:cubicBezTo>
                  <a:close/>
                  <a:moveTo>
                    <a:pt x="245" y="128"/>
                  </a:moveTo>
                  <a:cubicBezTo>
                    <a:pt x="245" y="133"/>
                    <a:pt x="245" y="133"/>
                    <a:pt x="245" y="133"/>
                  </a:cubicBezTo>
                  <a:cubicBezTo>
                    <a:pt x="229" y="133"/>
                    <a:pt x="229" y="133"/>
                    <a:pt x="229" y="133"/>
                  </a:cubicBezTo>
                  <a:cubicBezTo>
                    <a:pt x="229" y="144"/>
                    <a:pt x="229" y="144"/>
                    <a:pt x="229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9"/>
                    <a:pt x="245" y="149"/>
                    <a:pt x="245" y="149"/>
                  </a:cubicBezTo>
                  <a:cubicBezTo>
                    <a:pt x="227" y="149"/>
                    <a:pt x="227" y="149"/>
                    <a:pt x="227" y="149"/>
                  </a:cubicBezTo>
                  <a:cubicBezTo>
                    <a:pt x="226" y="149"/>
                    <a:pt x="224" y="148"/>
                    <a:pt x="224" y="146"/>
                  </a:cubicBezTo>
                  <a:cubicBezTo>
                    <a:pt x="224" y="131"/>
                    <a:pt x="224" y="131"/>
                    <a:pt x="224" y="131"/>
                  </a:cubicBezTo>
                  <a:cubicBezTo>
                    <a:pt x="224" y="129"/>
                    <a:pt x="226" y="128"/>
                    <a:pt x="227" y="128"/>
                  </a:cubicBezTo>
                  <a:cubicBezTo>
                    <a:pt x="245" y="128"/>
                    <a:pt x="245" y="128"/>
                    <a:pt x="245" y="128"/>
                  </a:cubicBezTo>
                  <a:close/>
                  <a:moveTo>
                    <a:pt x="214" y="228"/>
                  </a:moveTo>
                  <a:cubicBezTo>
                    <a:pt x="219" y="233"/>
                    <a:pt x="219" y="233"/>
                    <a:pt x="219" y="233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20" y="235"/>
                    <a:pt x="222" y="235"/>
                    <a:pt x="223" y="234"/>
                  </a:cubicBezTo>
                  <a:cubicBezTo>
                    <a:pt x="234" y="222"/>
                    <a:pt x="234" y="222"/>
                    <a:pt x="234" y="222"/>
                  </a:cubicBezTo>
                  <a:cubicBezTo>
                    <a:pt x="234" y="222"/>
                    <a:pt x="234" y="222"/>
                    <a:pt x="234" y="222"/>
                  </a:cubicBezTo>
                  <a:cubicBezTo>
                    <a:pt x="234" y="222"/>
                    <a:pt x="234" y="222"/>
                    <a:pt x="234" y="222"/>
                  </a:cubicBezTo>
                  <a:cubicBezTo>
                    <a:pt x="235" y="222"/>
                    <a:pt x="235" y="220"/>
                    <a:pt x="234" y="219"/>
                  </a:cubicBezTo>
                  <a:cubicBezTo>
                    <a:pt x="214" y="199"/>
                    <a:pt x="214" y="199"/>
                    <a:pt x="214" y="199"/>
                  </a:cubicBezTo>
                  <a:cubicBezTo>
                    <a:pt x="214" y="206"/>
                    <a:pt x="214" y="206"/>
                    <a:pt x="214" y="206"/>
                  </a:cubicBezTo>
                  <a:cubicBezTo>
                    <a:pt x="229" y="221"/>
                    <a:pt x="229" y="221"/>
                    <a:pt x="229" y="221"/>
                  </a:cubicBezTo>
                  <a:cubicBezTo>
                    <a:pt x="221" y="228"/>
                    <a:pt x="221" y="228"/>
                    <a:pt x="221" y="228"/>
                  </a:cubicBezTo>
                  <a:cubicBezTo>
                    <a:pt x="214" y="221"/>
                    <a:pt x="214" y="221"/>
                    <a:pt x="214" y="221"/>
                  </a:cubicBezTo>
                  <a:cubicBezTo>
                    <a:pt x="214" y="228"/>
                    <a:pt x="214" y="228"/>
                    <a:pt x="214" y="228"/>
                  </a:cubicBezTo>
                  <a:close/>
                  <a:moveTo>
                    <a:pt x="214" y="78"/>
                  </a:moveTo>
                  <a:cubicBezTo>
                    <a:pt x="234" y="58"/>
                    <a:pt x="234" y="58"/>
                    <a:pt x="234" y="58"/>
                  </a:cubicBezTo>
                  <a:cubicBezTo>
                    <a:pt x="235" y="57"/>
                    <a:pt x="235" y="55"/>
                    <a:pt x="234" y="54"/>
                  </a:cubicBezTo>
                  <a:cubicBezTo>
                    <a:pt x="223" y="43"/>
                    <a:pt x="223" y="43"/>
                    <a:pt x="223" y="43"/>
                  </a:cubicBezTo>
                  <a:cubicBezTo>
                    <a:pt x="223" y="43"/>
                    <a:pt x="223" y="43"/>
                    <a:pt x="223" y="43"/>
                  </a:cubicBezTo>
                  <a:cubicBezTo>
                    <a:pt x="222" y="42"/>
                    <a:pt x="220" y="42"/>
                    <a:pt x="219" y="43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4" y="55"/>
                    <a:pt x="214" y="55"/>
                    <a:pt x="214" y="55"/>
                  </a:cubicBezTo>
                  <a:cubicBezTo>
                    <a:pt x="221" y="48"/>
                    <a:pt x="221" y="48"/>
                    <a:pt x="221" y="48"/>
                  </a:cubicBezTo>
                  <a:cubicBezTo>
                    <a:pt x="229" y="56"/>
                    <a:pt x="229" y="56"/>
                    <a:pt x="229" y="56"/>
                  </a:cubicBezTo>
                  <a:cubicBezTo>
                    <a:pt x="214" y="71"/>
                    <a:pt x="214" y="71"/>
                    <a:pt x="214" y="71"/>
                  </a:cubicBezTo>
                  <a:lnTo>
                    <a:pt x="214" y="78"/>
                  </a:lnTo>
                  <a:close/>
                  <a:moveTo>
                    <a:pt x="139" y="272"/>
                  </a:moveTo>
                  <a:cubicBezTo>
                    <a:pt x="166" y="272"/>
                    <a:pt x="192" y="263"/>
                    <a:pt x="214" y="249"/>
                  </a:cubicBezTo>
                  <a:cubicBezTo>
                    <a:pt x="214" y="254"/>
                    <a:pt x="214" y="254"/>
                    <a:pt x="214" y="254"/>
                  </a:cubicBezTo>
                  <a:cubicBezTo>
                    <a:pt x="192" y="269"/>
                    <a:pt x="166" y="277"/>
                    <a:pt x="139" y="277"/>
                  </a:cubicBezTo>
                  <a:cubicBezTo>
                    <a:pt x="139" y="277"/>
                    <a:pt x="139" y="277"/>
                    <a:pt x="139" y="277"/>
                  </a:cubicBezTo>
                  <a:cubicBezTo>
                    <a:pt x="139" y="272"/>
                    <a:pt x="139" y="272"/>
                    <a:pt x="139" y="272"/>
                  </a:cubicBezTo>
                  <a:cubicBezTo>
                    <a:pt x="139" y="272"/>
                    <a:pt x="139" y="272"/>
                    <a:pt x="139" y="272"/>
                  </a:cubicBezTo>
                  <a:close/>
                  <a:moveTo>
                    <a:pt x="214" y="28"/>
                  </a:moveTo>
                  <a:cubicBezTo>
                    <a:pt x="192" y="13"/>
                    <a:pt x="166" y="5"/>
                    <a:pt x="139" y="5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66" y="0"/>
                    <a:pt x="192" y="8"/>
                    <a:pt x="214" y="22"/>
                  </a:cubicBezTo>
                  <a:cubicBezTo>
                    <a:pt x="214" y="28"/>
                    <a:pt x="214" y="28"/>
                    <a:pt x="214" y="28"/>
                  </a:cubicBezTo>
                  <a:close/>
                  <a:moveTo>
                    <a:pt x="214" y="49"/>
                  </a:moveTo>
                  <a:cubicBezTo>
                    <a:pt x="214" y="55"/>
                    <a:pt x="214" y="55"/>
                    <a:pt x="214" y="55"/>
                  </a:cubicBezTo>
                  <a:cubicBezTo>
                    <a:pt x="199" y="70"/>
                    <a:pt x="199" y="70"/>
                    <a:pt x="199" y="70"/>
                  </a:cubicBezTo>
                  <a:cubicBezTo>
                    <a:pt x="207" y="78"/>
                    <a:pt x="207" y="78"/>
                    <a:pt x="207" y="78"/>
                  </a:cubicBezTo>
                  <a:cubicBezTo>
                    <a:pt x="214" y="71"/>
                    <a:pt x="214" y="71"/>
                    <a:pt x="214" y="71"/>
                  </a:cubicBezTo>
                  <a:cubicBezTo>
                    <a:pt x="214" y="78"/>
                    <a:pt x="214" y="78"/>
                    <a:pt x="214" y="78"/>
                  </a:cubicBezTo>
                  <a:cubicBezTo>
                    <a:pt x="208" y="83"/>
                    <a:pt x="208" y="83"/>
                    <a:pt x="208" y="83"/>
                  </a:cubicBezTo>
                  <a:cubicBezTo>
                    <a:pt x="207" y="84"/>
                    <a:pt x="206" y="84"/>
                    <a:pt x="205" y="83"/>
                  </a:cubicBezTo>
                  <a:cubicBezTo>
                    <a:pt x="194" y="72"/>
                    <a:pt x="194" y="72"/>
                    <a:pt x="194" y="72"/>
                  </a:cubicBezTo>
                  <a:cubicBezTo>
                    <a:pt x="193" y="71"/>
                    <a:pt x="193" y="70"/>
                    <a:pt x="194" y="69"/>
                  </a:cubicBezTo>
                  <a:cubicBezTo>
                    <a:pt x="214" y="49"/>
                    <a:pt x="214" y="49"/>
                    <a:pt x="214" y="49"/>
                  </a:cubicBezTo>
                  <a:close/>
                  <a:moveTo>
                    <a:pt x="214" y="199"/>
                  </a:moveTo>
                  <a:cubicBezTo>
                    <a:pt x="214" y="206"/>
                    <a:pt x="214" y="206"/>
                    <a:pt x="214" y="206"/>
                  </a:cubicBezTo>
                  <a:cubicBezTo>
                    <a:pt x="207" y="199"/>
                    <a:pt x="207" y="199"/>
                    <a:pt x="207" y="199"/>
                  </a:cubicBezTo>
                  <a:cubicBezTo>
                    <a:pt x="199" y="206"/>
                    <a:pt x="199" y="206"/>
                    <a:pt x="199" y="206"/>
                  </a:cubicBezTo>
                  <a:cubicBezTo>
                    <a:pt x="214" y="221"/>
                    <a:pt x="214" y="221"/>
                    <a:pt x="214" y="221"/>
                  </a:cubicBezTo>
                  <a:cubicBezTo>
                    <a:pt x="214" y="228"/>
                    <a:pt x="214" y="228"/>
                    <a:pt x="214" y="228"/>
                  </a:cubicBezTo>
                  <a:cubicBezTo>
                    <a:pt x="194" y="208"/>
                    <a:pt x="194" y="208"/>
                    <a:pt x="194" y="208"/>
                  </a:cubicBezTo>
                  <a:cubicBezTo>
                    <a:pt x="193" y="207"/>
                    <a:pt x="193" y="206"/>
                    <a:pt x="194" y="205"/>
                  </a:cubicBezTo>
                  <a:cubicBezTo>
                    <a:pt x="205" y="194"/>
                    <a:pt x="205" y="194"/>
                    <a:pt x="205" y="194"/>
                  </a:cubicBezTo>
                  <a:cubicBezTo>
                    <a:pt x="206" y="193"/>
                    <a:pt x="207" y="193"/>
                    <a:pt x="208" y="194"/>
                  </a:cubicBezTo>
                  <a:cubicBezTo>
                    <a:pt x="214" y="199"/>
                    <a:pt x="214" y="199"/>
                    <a:pt x="214" y="199"/>
                  </a:cubicBezTo>
                  <a:close/>
                  <a:moveTo>
                    <a:pt x="139" y="265"/>
                  </a:moveTo>
                  <a:cubicBezTo>
                    <a:pt x="146" y="265"/>
                    <a:pt x="146" y="265"/>
                    <a:pt x="146" y="265"/>
                  </a:cubicBezTo>
                  <a:cubicBezTo>
                    <a:pt x="148" y="265"/>
                    <a:pt x="149" y="264"/>
                    <a:pt x="149" y="263"/>
                  </a:cubicBezTo>
                  <a:cubicBezTo>
                    <a:pt x="149" y="227"/>
                    <a:pt x="149" y="227"/>
                    <a:pt x="149" y="227"/>
                  </a:cubicBezTo>
                  <a:cubicBezTo>
                    <a:pt x="149" y="225"/>
                    <a:pt x="148" y="224"/>
                    <a:pt x="146" y="224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39" y="229"/>
                    <a:pt x="139" y="229"/>
                    <a:pt x="139" y="229"/>
                  </a:cubicBezTo>
                  <a:cubicBezTo>
                    <a:pt x="144" y="229"/>
                    <a:pt x="144" y="229"/>
                    <a:pt x="144" y="229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39" y="260"/>
                    <a:pt x="139" y="260"/>
                    <a:pt x="139" y="260"/>
                  </a:cubicBezTo>
                  <a:cubicBezTo>
                    <a:pt x="139" y="265"/>
                    <a:pt x="139" y="265"/>
                    <a:pt x="139" y="265"/>
                  </a:cubicBezTo>
                  <a:close/>
                  <a:moveTo>
                    <a:pt x="139" y="153"/>
                  </a:moveTo>
                  <a:cubicBezTo>
                    <a:pt x="139" y="146"/>
                    <a:pt x="139" y="146"/>
                    <a:pt x="139" y="146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90" y="98"/>
                    <a:pt x="190" y="98"/>
                    <a:pt x="190" y="98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42" y="131"/>
                    <a:pt x="142" y="131"/>
                    <a:pt x="142" y="131"/>
                  </a:cubicBezTo>
                  <a:cubicBezTo>
                    <a:pt x="141" y="132"/>
                    <a:pt x="140" y="132"/>
                    <a:pt x="139" y="131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81" y="86"/>
                    <a:pt x="181" y="86"/>
                    <a:pt x="181" y="86"/>
                  </a:cubicBezTo>
                  <a:cubicBezTo>
                    <a:pt x="182" y="85"/>
                    <a:pt x="183" y="85"/>
                    <a:pt x="184" y="86"/>
                  </a:cubicBezTo>
                  <a:cubicBezTo>
                    <a:pt x="195" y="97"/>
                    <a:pt x="195" y="97"/>
                    <a:pt x="195" y="97"/>
                  </a:cubicBezTo>
                  <a:cubicBezTo>
                    <a:pt x="196" y="98"/>
                    <a:pt x="196" y="99"/>
                    <a:pt x="195" y="100"/>
                  </a:cubicBezTo>
                  <a:cubicBezTo>
                    <a:pt x="142" y="153"/>
                    <a:pt x="142" y="153"/>
                    <a:pt x="142" y="153"/>
                  </a:cubicBezTo>
                  <a:cubicBezTo>
                    <a:pt x="141" y="154"/>
                    <a:pt x="140" y="154"/>
                    <a:pt x="139" y="153"/>
                  </a:cubicBezTo>
                  <a:close/>
                  <a:moveTo>
                    <a:pt x="139" y="52"/>
                  </a:moveTo>
                  <a:cubicBezTo>
                    <a:pt x="146" y="52"/>
                    <a:pt x="146" y="52"/>
                    <a:pt x="146" y="52"/>
                  </a:cubicBezTo>
                  <a:cubicBezTo>
                    <a:pt x="148" y="52"/>
                    <a:pt x="149" y="51"/>
                    <a:pt x="149" y="50"/>
                  </a:cubicBezTo>
                  <a:cubicBezTo>
                    <a:pt x="149" y="14"/>
                    <a:pt x="149" y="14"/>
                    <a:pt x="149" y="14"/>
                  </a:cubicBezTo>
                  <a:cubicBezTo>
                    <a:pt x="149" y="13"/>
                    <a:pt x="148" y="12"/>
                    <a:pt x="146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39" y="48"/>
                    <a:pt x="139" y="48"/>
                    <a:pt x="139" y="48"/>
                  </a:cubicBezTo>
                  <a:lnTo>
                    <a:pt x="139" y="52"/>
                  </a:lnTo>
                  <a:close/>
                  <a:moveTo>
                    <a:pt x="139" y="5"/>
                  </a:moveTo>
                  <a:cubicBezTo>
                    <a:pt x="111" y="5"/>
                    <a:pt x="85" y="13"/>
                    <a:pt x="63" y="28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85" y="8"/>
                    <a:pt x="111" y="0"/>
                    <a:pt x="139" y="0"/>
                  </a:cubicBezTo>
                  <a:cubicBezTo>
                    <a:pt x="139" y="5"/>
                    <a:pt x="139" y="5"/>
                    <a:pt x="139" y="5"/>
                  </a:cubicBezTo>
                  <a:close/>
                  <a:moveTo>
                    <a:pt x="63" y="249"/>
                  </a:moveTo>
                  <a:cubicBezTo>
                    <a:pt x="85" y="263"/>
                    <a:pt x="111" y="272"/>
                    <a:pt x="139" y="272"/>
                  </a:cubicBezTo>
                  <a:cubicBezTo>
                    <a:pt x="139" y="277"/>
                    <a:pt x="139" y="277"/>
                    <a:pt x="139" y="277"/>
                  </a:cubicBezTo>
                  <a:cubicBezTo>
                    <a:pt x="111" y="277"/>
                    <a:pt x="85" y="269"/>
                    <a:pt x="63" y="254"/>
                  </a:cubicBezTo>
                  <a:cubicBezTo>
                    <a:pt x="63" y="249"/>
                    <a:pt x="63" y="249"/>
                    <a:pt x="63" y="249"/>
                  </a:cubicBezTo>
                  <a:close/>
                  <a:moveTo>
                    <a:pt x="139" y="12"/>
                  </a:moveTo>
                  <a:cubicBezTo>
                    <a:pt x="131" y="12"/>
                    <a:pt x="131" y="12"/>
                    <a:pt x="131" y="12"/>
                  </a:cubicBezTo>
                  <a:cubicBezTo>
                    <a:pt x="129" y="12"/>
                    <a:pt x="128" y="13"/>
                    <a:pt x="128" y="14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1"/>
                    <a:pt x="129" y="52"/>
                    <a:pt x="131" y="52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48"/>
                    <a:pt x="139" y="48"/>
                    <a:pt x="139" y="48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9" y="12"/>
                    <a:pt x="139" y="12"/>
                    <a:pt x="139" y="12"/>
                  </a:cubicBezTo>
                  <a:close/>
                  <a:moveTo>
                    <a:pt x="139" y="124"/>
                  </a:moveTo>
                  <a:cubicBezTo>
                    <a:pt x="139" y="131"/>
                    <a:pt x="139" y="131"/>
                    <a:pt x="139" y="131"/>
                  </a:cubicBezTo>
                  <a:cubicBezTo>
                    <a:pt x="138" y="131"/>
                    <a:pt x="138" y="131"/>
                    <a:pt x="138" y="13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09" y="118"/>
                    <a:pt x="109" y="118"/>
                    <a:pt x="109" y="118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19"/>
                    <a:pt x="103" y="117"/>
                    <a:pt x="104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6" y="104"/>
                    <a:pt x="117" y="104"/>
                    <a:pt x="118" y="105"/>
                  </a:cubicBezTo>
                  <a:cubicBezTo>
                    <a:pt x="118" y="105"/>
                    <a:pt x="118" y="105"/>
                    <a:pt x="118" y="105"/>
                  </a:cubicBezTo>
                  <a:cubicBezTo>
                    <a:pt x="139" y="124"/>
                    <a:pt x="139" y="124"/>
                    <a:pt x="139" y="124"/>
                  </a:cubicBezTo>
                  <a:close/>
                  <a:moveTo>
                    <a:pt x="139" y="224"/>
                  </a:moveTo>
                  <a:cubicBezTo>
                    <a:pt x="131" y="224"/>
                    <a:pt x="131" y="224"/>
                    <a:pt x="131" y="224"/>
                  </a:cubicBezTo>
                  <a:cubicBezTo>
                    <a:pt x="129" y="224"/>
                    <a:pt x="128" y="225"/>
                    <a:pt x="128" y="227"/>
                  </a:cubicBezTo>
                  <a:cubicBezTo>
                    <a:pt x="128" y="263"/>
                    <a:pt x="128" y="263"/>
                    <a:pt x="128" y="263"/>
                  </a:cubicBezTo>
                  <a:cubicBezTo>
                    <a:pt x="128" y="264"/>
                    <a:pt x="129" y="265"/>
                    <a:pt x="131" y="265"/>
                  </a:cubicBezTo>
                  <a:cubicBezTo>
                    <a:pt x="139" y="265"/>
                    <a:pt x="139" y="265"/>
                    <a:pt x="139" y="265"/>
                  </a:cubicBezTo>
                  <a:cubicBezTo>
                    <a:pt x="139" y="260"/>
                    <a:pt x="139" y="260"/>
                    <a:pt x="139" y="260"/>
                  </a:cubicBezTo>
                  <a:cubicBezTo>
                    <a:pt x="133" y="260"/>
                    <a:pt x="133" y="260"/>
                    <a:pt x="133" y="260"/>
                  </a:cubicBezTo>
                  <a:cubicBezTo>
                    <a:pt x="133" y="229"/>
                    <a:pt x="133" y="229"/>
                    <a:pt x="133" y="229"/>
                  </a:cubicBezTo>
                  <a:cubicBezTo>
                    <a:pt x="139" y="229"/>
                    <a:pt x="139" y="229"/>
                    <a:pt x="139" y="229"/>
                  </a:cubicBezTo>
                  <a:cubicBezTo>
                    <a:pt x="139" y="224"/>
                    <a:pt x="139" y="224"/>
                    <a:pt x="139" y="224"/>
                  </a:cubicBezTo>
                  <a:close/>
                  <a:moveTo>
                    <a:pt x="63" y="228"/>
                  </a:moveTo>
                  <a:cubicBezTo>
                    <a:pt x="63" y="221"/>
                    <a:pt x="63" y="221"/>
                    <a:pt x="63" y="221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71" y="199"/>
                    <a:pt x="71" y="199"/>
                    <a:pt x="71" y="199"/>
                  </a:cubicBezTo>
                  <a:cubicBezTo>
                    <a:pt x="63" y="206"/>
                    <a:pt x="63" y="206"/>
                    <a:pt x="63" y="206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9" y="194"/>
                    <a:pt x="69" y="194"/>
                    <a:pt x="69" y="194"/>
                  </a:cubicBezTo>
                  <a:cubicBezTo>
                    <a:pt x="70" y="193"/>
                    <a:pt x="71" y="193"/>
                    <a:pt x="72" y="194"/>
                  </a:cubicBezTo>
                  <a:cubicBezTo>
                    <a:pt x="72" y="194"/>
                    <a:pt x="72" y="194"/>
                    <a:pt x="72" y="194"/>
                  </a:cubicBezTo>
                  <a:cubicBezTo>
                    <a:pt x="83" y="205"/>
                    <a:pt x="83" y="205"/>
                    <a:pt x="83" y="205"/>
                  </a:cubicBezTo>
                  <a:cubicBezTo>
                    <a:pt x="84" y="206"/>
                    <a:pt x="84" y="207"/>
                    <a:pt x="83" y="208"/>
                  </a:cubicBezTo>
                  <a:cubicBezTo>
                    <a:pt x="83" y="208"/>
                    <a:pt x="83" y="208"/>
                    <a:pt x="83" y="208"/>
                  </a:cubicBezTo>
                  <a:cubicBezTo>
                    <a:pt x="63" y="228"/>
                    <a:pt x="63" y="228"/>
                    <a:pt x="63" y="228"/>
                  </a:cubicBezTo>
                  <a:close/>
                  <a:moveTo>
                    <a:pt x="63" y="78"/>
                  </a:moveTo>
                  <a:cubicBezTo>
                    <a:pt x="63" y="71"/>
                    <a:pt x="63" y="71"/>
                    <a:pt x="63" y="71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84" y="70"/>
                    <a:pt x="84" y="71"/>
                    <a:pt x="83" y="72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1" y="84"/>
                    <a:pt x="70" y="84"/>
                    <a:pt x="69" y="83"/>
                  </a:cubicBezTo>
                  <a:lnTo>
                    <a:pt x="63" y="78"/>
                  </a:lnTo>
                  <a:close/>
                  <a:moveTo>
                    <a:pt x="63" y="28"/>
                  </a:moveTo>
                  <a:cubicBezTo>
                    <a:pt x="56" y="33"/>
                    <a:pt x="50" y="38"/>
                    <a:pt x="44" y="44"/>
                  </a:cubicBezTo>
                  <a:cubicBezTo>
                    <a:pt x="40" y="48"/>
                    <a:pt x="36" y="53"/>
                    <a:pt x="32" y="58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47"/>
                    <a:pt x="38" y="44"/>
                    <a:pt x="41" y="41"/>
                  </a:cubicBezTo>
                  <a:cubicBezTo>
                    <a:pt x="48" y="34"/>
                    <a:pt x="55" y="28"/>
                    <a:pt x="63" y="22"/>
                  </a:cubicBezTo>
                  <a:cubicBezTo>
                    <a:pt x="63" y="28"/>
                    <a:pt x="63" y="28"/>
                    <a:pt x="63" y="28"/>
                  </a:cubicBezTo>
                  <a:close/>
                  <a:moveTo>
                    <a:pt x="32" y="219"/>
                  </a:moveTo>
                  <a:cubicBezTo>
                    <a:pt x="36" y="224"/>
                    <a:pt x="40" y="228"/>
                    <a:pt x="44" y="233"/>
                  </a:cubicBezTo>
                  <a:cubicBezTo>
                    <a:pt x="50" y="239"/>
                    <a:pt x="56" y="244"/>
                    <a:pt x="63" y="249"/>
                  </a:cubicBezTo>
                  <a:cubicBezTo>
                    <a:pt x="63" y="254"/>
                    <a:pt x="63" y="254"/>
                    <a:pt x="63" y="254"/>
                  </a:cubicBezTo>
                  <a:cubicBezTo>
                    <a:pt x="55" y="249"/>
                    <a:pt x="48" y="243"/>
                    <a:pt x="41" y="236"/>
                  </a:cubicBezTo>
                  <a:cubicBezTo>
                    <a:pt x="38" y="233"/>
                    <a:pt x="35" y="230"/>
                    <a:pt x="32" y="227"/>
                  </a:cubicBezTo>
                  <a:cubicBezTo>
                    <a:pt x="32" y="219"/>
                    <a:pt x="32" y="219"/>
                    <a:pt x="32" y="219"/>
                  </a:cubicBezTo>
                  <a:close/>
                  <a:moveTo>
                    <a:pt x="63" y="49"/>
                  </a:moveTo>
                  <a:cubicBezTo>
                    <a:pt x="58" y="43"/>
                    <a:pt x="58" y="43"/>
                    <a:pt x="58" y="43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7" y="42"/>
                    <a:pt x="55" y="42"/>
                    <a:pt x="54" y="43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2" y="55"/>
                    <a:pt x="42" y="57"/>
                    <a:pt x="43" y="58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3" y="49"/>
                    <a:pt x="63" y="49"/>
                    <a:pt x="63" y="49"/>
                  </a:cubicBezTo>
                  <a:close/>
                  <a:moveTo>
                    <a:pt x="63" y="199"/>
                  </a:moveTo>
                  <a:cubicBezTo>
                    <a:pt x="43" y="219"/>
                    <a:pt x="43" y="219"/>
                    <a:pt x="43" y="219"/>
                  </a:cubicBezTo>
                  <a:cubicBezTo>
                    <a:pt x="43" y="219"/>
                    <a:pt x="43" y="219"/>
                    <a:pt x="43" y="219"/>
                  </a:cubicBezTo>
                  <a:cubicBezTo>
                    <a:pt x="42" y="220"/>
                    <a:pt x="42" y="222"/>
                    <a:pt x="43" y="222"/>
                  </a:cubicBezTo>
                  <a:cubicBezTo>
                    <a:pt x="54" y="234"/>
                    <a:pt x="54" y="234"/>
                    <a:pt x="54" y="234"/>
                  </a:cubicBezTo>
                  <a:cubicBezTo>
                    <a:pt x="55" y="235"/>
                    <a:pt x="57" y="235"/>
                    <a:pt x="58" y="234"/>
                  </a:cubicBezTo>
                  <a:cubicBezTo>
                    <a:pt x="63" y="228"/>
                    <a:pt x="63" y="228"/>
                    <a:pt x="63" y="228"/>
                  </a:cubicBezTo>
                  <a:cubicBezTo>
                    <a:pt x="63" y="221"/>
                    <a:pt x="63" y="221"/>
                    <a:pt x="63" y="221"/>
                  </a:cubicBezTo>
                  <a:cubicBezTo>
                    <a:pt x="56" y="228"/>
                    <a:pt x="56" y="228"/>
                    <a:pt x="56" y="228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63" y="206"/>
                    <a:pt x="63" y="206"/>
                    <a:pt x="63" y="206"/>
                  </a:cubicBezTo>
                  <a:cubicBezTo>
                    <a:pt x="63" y="199"/>
                    <a:pt x="63" y="199"/>
                    <a:pt x="63" y="199"/>
                  </a:cubicBezTo>
                  <a:close/>
                  <a:moveTo>
                    <a:pt x="32" y="149"/>
                  </a:moveTo>
                  <a:cubicBezTo>
                    <a:pt x="32" y="144"/>
                    <a:pt x="32" y="144"/>
                    <a:pt x="32" y="144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50" y="128"/>
                    <a:pt x="50" y="128"/>
                    <a:pt x="50" y="128"/>
                  </a:cubicBezTo>
                  <a:cubicBezTo>
                    <a:pt x="52" y="128"/>
                    <a:pt x="53" y="129"/>
                    <a:pt x="53" y="131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3" y="148"/>
                    <a:pt x="52" y="149"/>
                    <a:pt x="50" y="149"/>
                  </a:cubicBezTo>
                  <a:lnTo>
                    <a:pt x="32" y="149"/>
                  </a:lnTo>
                  <a:close/>
                  <a:moveTo>
                    <a:pt x="32" y="58"/>
                  </a:moveTo>
                  <a:cubicBezTo>
                    <a:pt x="15" y="80"/>
                    <a:pt x="5" y="108"/>
                    <a:pt x="5" y="138"/>
                  </a:cubicBezTo>
                  <a:cubicBezTo>
                    <a:pt x="5" y="169"/>
                    <a:pt x="15" y="197"/>
                    <a:pt x="32" y="219"/>
                  </a:cubicBezTo>
                  <a:cubicBezTo>
                    <a:pt x="32" y="227"/>
                    <a:pt x="32" y="227"/>
                    <a:pt x="32" y="227"/>
                  </a:cubicBezTo>
                  <a:cubicBezTo>
                    <a:pt x="12" y="203"/>
                    <a:pt x="0" y="172"/>
                    <a:pt x="0" y="138"/>
                  </a:cubicBezTo>
                  <a:cubicBezTo>
                    <a:pt x="0" y="105"/>
                    <a:pt x="12" y="74"/>
                    <a:pt x="32" y="50"/>
                  </a:cubicBezTo>
                  <a:cubicBezTo>
                    <a:pt x="32" y="58"/>
                    <a:pt x="32" y="58"/>
                    <a:pt x="32" y="58"/>
                  </a:cubicBezTo>
                  <a:close/>
                  <a:moveTo>
                    <a:pt x="32" y="128"/>
                  </a:moveTo>
                  <a:cubicBezTo>
                    <a:pt x="14" y="128"/>
                    <a:pt x="14" y="128"/>
                    <a:pt x="14" y="128"/>
                  </a:cubicBezTo>
                  <a:cubicBezTo>
                    <a:pt x="13" y="128"/>
                    <a:pt x="12" y="129"/>
                    <a:pt x="12" y="131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2" y="148"/>
                    <a:pt x="13" y="149"/>
                    <a:pt x="14" y="149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32" y="144"/>
                    <a:pt x="32" y="144"/>
                    <a:pt x="32" y="144"/>
                  </a:cubicBezTo>
                  <a:cubicBezTo>
                    <a:pt x="17" y="144"/>
                    <a:pt x="17" y="144"/>
                    <a:pt x="17" y="144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32" y="133"/>
                    <a:pt x="32" y="133"/>
                    <a:pt x="32" y="133"/>
                  </a:cubicBezTo>
                  <a:lnTo>
                    <a:pt x="32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5" name="Freeform 66"/>
            <p:cNvSpPr>
              <a:spLocks noEditPoints="1"/>
            </p:cNvSpPr>
            <p:nvPr/>
          </p:nvSpPr>
          <p:spPr bwMode="auto">
            <a:xfrm>
              <a:off x="5468938" y="762000"/>
              <a:ext cx="169863" cy="342900"/>
            </a:xfrm>
            <a:custGeom>
              <a:avLst/>
              <a:gdLst>
                <a:gd name="T0" fmla="*/ 62 w 75"/>
                <a:gd name="T1" fmla="*/ 137 h 152"/>
                <a:gd name="T2" fmla="*/ 71 w 75"/>
                <a:gd name="T3" fmla="*/ 34 h 152"/>
                <a:gd name="T4" fmla="*/ 62 w 75"/>
                <a:gd name="T5" fmla="*/ 10 h 152"/>
                <a:gd name="T6" fmla="*/ 75 w 75"/>
                <a:gd name="T7" fmla="*/ 33 h 152"/>
                <a:gd name="T8" fmla="*/ 75 w 75"/>
                <a:gd name="T9" fmla="*/ 146 h 152"/>
                <a:gd name="T10" fmla="*/ 70 w 75"/>
                <a:gd name="T11" fmla="*/ 148 h 152"/>
                <a:gd name="T12" fmla="*/ 65 w 75"/>
                <a:gd name="T13" fmla="*/ 70 h 152"/>
                <a:gd name="T14" fmla="*/ 65 w 75"/>
                <a:gd name="T15" fmla="*/ 70 h 152"/>
                <a:gd name="T16" fmla="*/ 63 w 75"/>
                <a:gd name="T17" fmla="*/ 64 h 152"/>
                <a:gd name="T18" fmla="*/ 63 w 75"/>
                <a:gd name="T19" fmla="*/ 52 h 152"/>
                <a:gd name="T20" fmla="*/ 65 w 75"/>
                <a:gd name="T21" fmla="*/ 47 h 152"/>
                <a:gd name="T22" fmla="*/ 62 w 75"/>
                <a:gd name="T23" fmla="*/ 53 h 152"/>
                <a:gd name="T24" fmla="*/ 65 w 75"/>
                <a:gd name="T25" fmla="*/ 30 h 152"/>
                <a:gd name="T26" fmla="*/ 63 w 75"/>
                <a:gd name="T27" fmla="*/ 24 h 152"/>
                <a:gd name="T28" fmla="*/ 65 w 75"/>
                <a:gd name="T29" fmla="*/ 70 h 152"/>
                <a:gd name="T30" fmla="*/ 60 w 75"/>
                <a:gd name="T31" fmla="*/ 130 h 152"/>
                <a:gd name="T32" fmla="*/ 59 w 75"/>
                <a:gd name="T33" fmla="*/ 3 h 152"/>
                <a:gd name="T34" fmla="*/ 59 w 75"/>
                <a:gd name="T35" fmla="*/ 8 h 152"/>
                <a:gd name="T36" fmla="*/ 61 w 75"/>
                <a:gd name="T37" fmla="*/ 33 h 152"/>
                <a:gd name="T38" fmla="*/ 62 w 75"/>
                <a:gd name="T39" fmla="*/ 24 h 152"/>
                <a:gd name="T40" fmla="*/ 60 w 75"/>
                <a:gd name="T41" fmla="*/ 53 h 152"/>
                <a:gd name="T42" fmla="*/ 62 w 75"/>
                <a:gd name="T43" fmla="*/ 44 h 152"/>
                <a:gd name="T44" fmla="*/ 59 w 75"/>
                <a:gd name="T45" fmla="*/ 72 h 152"/>
                <a:gd name="T46" fmla="*/ 62 w 75"/>
                <a:gd name="T47" fmla="*/ 64 h 152"/>
                <a:gd name="T48" fmla="*/ 61 w 75"/>
                <a:gd name="T49" fmla="*/ 73 h 152"/>
                <a:gd name="T50" fmla="*/ 59 w 75"/>
                <a:gd name="T51" fmla="*/ 135 h 152"/>
                <a:gd name="T52" fmla="*/ 38 w 75"/>
                <a:gd name="T53" fmla="*/ 132 h 152"/>
                <a:gd name="T54" fmla="*/ 59 w 75"/>
                <a:gd name="T55" fmla="*/ 135 h 152"/>
                <a:gd name="T56" fmla="*/ 59 w 75"/>
                <a:gd name="T57" fmla="*/ 8 h 152"/>
                <a:gd name="T58" fmla="*/ 38 w 75"/>
                <a:gd name="T59" fmla="*/ 0 h 152"/>
                <a:gd name="T60" fmla="*/ 59 w 75"/>
                <a:gd name="T61" fmla="*/ 32 h 152"/>
                <a:gd name="T62" fmla="*/ 38 w 75"/>
                <a:gd name="T63" fmla="*/ 29 h 152"/>
                <a:gd name="T64" fmla="*/ 52 w 75"/>
                <a:gd name="T65" fmla="*/ 21 h 152"/>
                <a:gd name="T66" fmla="*/ 59 w 75"/>
                <a:gd name="T67" fmla="*/ 52 h 152"/>
                <a:gd name="T68" fmla="*/ 55 w 75"/>
                <a:gd name="T69" fmla="*/ 51 h 152"/>
                <a:gd name="T70" fmla="*/ 38 w 75"/>
                <a:gd name="T71" fmla="*/ 40 h 152"/>
                <a:gd name="T72" fmla="*/ 59 w 75"/>
                <a:gd name="T73" fmla="*/ 63 h 152"/>
                <a:gd name="T74" fmla="*/ 59 w 75"/>
                <a:gd name="T75" fmla="*/ 72 h 152"/>
                <a:gd name="T76" fmla="*/ 55 w 75"/>
                <a:gd name="T77" fmla="*/ 70 h 152"/>
                <a:gd name="T78" fmla="*/ 38 w 75"/>
                <a:gd name="T79" fmla="*/ 60 h 152"/>
                <a:gd name="T80" fmla="*/ 38 w 75"/>
                <a:gd name="T81" fmla="*/ 132 h 152"/>
                <a:gd name="T82" fmla="*/ 6 w 75"/>
                <a:gd name="T83" fmla="*/ 148 h 152"/>
                <a:gd name="T84" fmla="*/ 3 w 75"/>
                <a:gd name="T85" fmla="*/ 152 h 152"/>
                <a:gd name="T86" fmla="*/ 0 w 75"/>
                <a:gd name="T87" fmla="*/ 34 h 152"/>
                <a:gd name="T88" fmla="*/ 38 w 75"/>
                <a:gd name="T89" fmla="*/ 0 h 152"/>
                <a:gd name="T90" fmla="*/ 5 w 75"/>
                <a:gd name="T91" fmla="*/ 33 h 152"/>
                <a:gd name="T92" fmla="*/ 15 w 75"/>
                <a:gd name="T93" fmla="*/ 130 h 152"/>
                <a:gd name="T94" fmla="*/ 24 w 75"/>
                <a:gd name="T95" fmla="*/ 21 h 152"/>
                <a:gd name="T96" fmla="*/ 11 w 75"/>
                <a:gd name="T97" fmla="*/ 30 h 152"/>
                <a:gd name="T98" fmla="*/ 19 w 75"/>
                <a:gd name="T99" fmla="*/ 31 h 152"/>
                <a:gd name="T100" fmla="*/ 38 w 75"/>
                <a:gd name="T101" fmla="*/ 20 h 152"/>
                <a:gd name="T102" fmla="*/ 13 w 75"/>
                <a:gd name="T103" fmla="*/ 44 h 152"/>
                <a:gd name="T104" fmla="*/ 13 w 75"/>
                <a:gd name="T105" fmla="*/ 52 h 152"/>
                <a:gd name="T106" fmla="*/ 19 w 75"/>
                <a:gd name="T107" fmla="*/ 51 h 152"/>
                <a:gd name="T108" fmla="*/ 38 w 75"/>
                <a:gd name="T109" fmla="*/ 40 h 152"/>
                <a:gd name="T110" fmla="*/ 10 w 75"/>
                <a:gd name="T111" fmla="*/ 67 h 152"/>
                <a:gd name="T112" fmla="*/ 13 w 75"/>
                <a:gd name="T113" fmla="*/ 72 h 152"/>
                <a:gd name="T114" fmla="*/ 21 w 75"/>
                <a:gd name="T115" fmla="*/ 7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5" h="152">
                  <a:moveTo>
                    <a:pt x="70" y="148"/>
                  </a:moveTo>
                  <a:cubicBezTo>
                    <a:pt x="70" y="147"/>
                    <a:pt x="70" y="147"/>
                    <a:pt x="70" y="147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68" y="142"/>
                    <a:pt x="66" y="139"/>
                    <a:pt x="62" y="137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6" y="133"/>
                    <a:pt x="68" y="135"/>
                    <a:pt x="71" y="138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29"/>
                    <a:pt x="71" y="22"/>
                    <a:pt x="69" y="19"/>
                  </a:cubicBezTo>
                  <a:cubicBezTo>
                    <a:pt x="68" y="15"/>
                    <a:pt x="66" y="12"/>
                    <a:pt x="62" y="10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8" y="7"/>
                    <a:pt x="72" y="11"/>
                    <a:pt x="74" y="17"/>
                  </a:cubicBezTo>
                  <a:cubicBezTo>
                    <a:pt x="75" y="21"/>
                    <a:pt x="75" y="28"/>
                    <a:pt x="75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78"/>
                    <a:pt x="75" y="128"/>
                    <a:pt x="75" y="146"/>
                  </a:cubicBezTo>
                  <a:cubicBezTo>
                    <a:pt x="75" y="146"/>
                    <a:pt x="75" y="146"/>
                    <a:pt x="75" y="146"/>
                  </a:cubicBezTo>
                  <a:cubicBezTo>
                    <a:pt x="75" y="147"/>
                    <a:pt x="75" y="147"/>
                    <a:pt x="75" y="147"/>
                  </a:cubicBezTo>
                  <a:cubicBezTo>
                    <a:pt x="75" y="150"/>
                    <a:pt x="75" y="151"/>
                    <a:pt x="73" y="151"/>
                  </a:cubicBezTo>
                  <a:cubicBezTo>
                    <a:pt x="73" y="151"/>
                    <a:pt x="73" y="152"/>
                    <a:pt x="73" y="152"/>
                  </a:cubicBezTo>
                  <a:cubicBezTo>
                    <a:pt x="71" y="152"/>
                    <a:pt x="71" y="151"/>
                    <a:pt x="70" y="148"/>
                  </a:cubicBezTo>
                  <a:cubicBezTo>
                    <a:pt x="70" y="148"/>
                    <a:pt x="70" y="148"/>
                    <a:pt x="70" y="148"/>
                  </a:cubicBezTo>
                  <a:close/>
                  <a:moveTo>
                    <a:pt x="62" y="72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4" y="72"/>
                    <a:pt x="65" y="71"/>
                    <a:pt x="65" y="70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2"/>
                    <a:pt x="62" y="72"/>
                    <a:pt x="62" y="72"/>
                  </a:cubicBezTo>
                  <a:close/>
                  <a:moveTo>
                    <a:pt x="62" y="71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6" y="69"/>
                    <a:pt x="66" y="68"/>
                    <a:pt x="65" y="67"/>
                  </a:cubicBezTo>
                  <a:cubicBezTo>
                    <a:pt x="65" y="66"/>
                    <a:pt x="64" y="65"/>
                    <a:pt x="63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2" y="71"/>
                    <a:pt x="62" y="71"/>
                    <a:pt x="62" y="71"/>
                  </a:cubicBezTo>
                  <a:close/>
                  <a:moveTo>
                    <a:pt x="62" y="53"/>
                  </a:moveTo>
                  <a:cubicBezTo>
                    <a:pt x="63" y="52"/>
                    <a:pt x="63" y="52"/>
                    <a:pt x="63" y="52"/>
                  </a:cubicBezTo>
                  <a:cubicBezTo>
                    <a:pt x="64" y="52"/>
                    <a:pt x="65" y="51"/>
                    <a:pt x="65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6" y="49"/>
                    <a:pt x="66" y="48"/>
                    <a:pt x="65" y="47"/>
                  </a:cubicBezTo>
                  <a:cubicBezTo>
                    <a:pt x="65" y="46"/>
                    <a:pt x="64" y="45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2" y="53"/>
                    <a:pt x="62" y="53"/>
                    <a:pt x="62" y="53"/>
                  </a:cubicBezTo>
                  <a:close/>
                  <a:moveTo>
                    <a:pt x="62" y="33"/>
                  </a:moveTo>
                  <a:cubicBezTo>
                    <a:pt x="63" y="32"/>
                    <a:pt x="63" y="32"/>
                    <a:pt x="63" y="32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5" y="31"/>
                    <a:pt x="65" y="31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6" y="29"/>
                    <a:pt x="66" y="28"/>
                    <a:pt x="65" y="27"/>
                  </a:cubicBezTo>
                  <a:cubicBezTo>
                    <a:pt x="65" y="26"/>
                    <a:pt x="64" y="25"/>
                    <a:pt x="63" y="25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33"/>
                    <a:pt x="62" y="33"/>
                    <a:pt x="62" y="33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lose/>
                  <a:moveTo>
                    <a:pt x="62" y="137"/>
                  </a:moveTo>
                  <a:cubicBezTo>
                    <a:pt x="61" y="136"/>
                    <a:pt x="60" y="136"/>
                    <a:pt x="59" y="135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60" y="130"/>
                    <a:pt x="60" y="130"/>
                    <a:pt x="60" y="130"/>
                  </a:cubicBezTo>
                  <a:cubicBezTo>
                    <a:pt x="60" y="130"/>
                    <a:pt x="60" y="130"/>
                    <a:pt x="60" y="130"/>
                  </a:cubicBezTo>
                  <a:cubicBezTo>
                    <a:pt x="61" y="131"/>
                    <a:pt x="62" y="131"/>
                    <a:pt x="62" y="131"/>
                  </a:cubicBezTo>
                  <a:cubicBezTo>
                    <a:pt x="62" y="137"/>
                    <a:pt x="62" y="137"/>
                    <a:pt x="62" y="137"/>
                  </a:cubicBezTo>
                  <a:close/>
                  <a:moveTo>
                    <a:pt x="59" y="3"/>
                  </a:moveTo>
                  <a:cubicBezTo>
                    <a:pt x="59" y="3"/>
                    <a:pt x="60" y="3"/>
                    <a:pt x="60" y="3"/>
                  </a:cubicBezTo>
                  <a:cubicBezTo>
                    <a:pt x="61" y="3"/>
                    <a:pt x="62" y="4"/>
                    <a:pt x="62" y="4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9"/>
                    <a:pt x="60" y="8"/>
                    <a:pt x="59" y="8"/>
                  </a:cubicBezTo>
                  <a:cubicBezTo>
                    <a:pt x="59" y="3"/>
                    <a:pt x="59" y="3"/>
                    <a:pt x="59" y="3"/>
                  </a:cubicBezTo>
                  <a:close/>
                  <a:moveTo>
                    <a:pt x="62" y="24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1" y="33"/>
                  </a:cubicBezTo>
                  <a:cubicBezTo>
                    <a:pt x="61" y="33"/>
                    <a:pt x="60" y="33"/>
                    <a:pt x="60" y="33"/>
                  </a:cubicBezTo>
                  <a:cubicBezTo>
                    <a:pt x="60" y="33"/>
                    <a:pt x="59" y="32"/>
                    <a:pt x="59" y="32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0" y="23"/>
                    <a:pt x="61" y="24"/>
                    <a:pt x="62" y="24"/>
                  </a:cubicBezTo>
                  <a:close/>
                  <a:moveTo>
                    <a:pt x="62" y="44"/>
                  </a:moveTo>
                  <a:cubicBezTo>
                    <a:pt x="62" y="53"/>
                    <a:pt x="62" y="53"/>
                    <a:pt x="62" y="53"/>
                  </a:cubicBezTo>
                  <a:cubicBezTo>
                    <a:pt x="62" y="53"/>
                    <a:pt x="62" y="53"/>
                    <a:pt x="61" y="53"/>
                  </a:cubicBezTo>
                  <a:cubicBezTo>
                    <a:pt x="61" y="53"/>
                    <a:pt x="60" y="53"/>
                    <a:pt x="60" y="53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60" y="52"/>
                    <a:pt x="59" y="52"/>
                    <a:pt x="59" y="52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60" y="43"/>
                    <a:pt x="61" y="43"/>
                    <a:pt x="62" y="44"/>
                  </a:cubicBezTo>
                  <a:close/>
                  <a:moveTo>
                    <a:pt x="62" y="64"/>
                  </a:moveTo>
                  <a:cubicBezTo>
                    <a:pt x="62" y="71"/>
                    <a:pt x="62" y="71"/>
                    <a:pt x="62" y="71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3"/>
                    <a:pt x="61" y="63"/>
                    <a:pt x="62" y="64"/>
                  </a:cubicBezTo>
                  <a:close/>
                  <a:moveTo>
                    <a:pt x="62" y="71"/>
                  </a:moveTo>
                  <a:cubicBezTo>
                    <a:pt x="60" y="72"/>
                    <a:pt x="60" y="72"/>
                    <a:pt x="60" y="72"/>
                  </a:cubicBezTo>
                  <a:cubicBezTo>
                    <a:pt x="60" y="72"/>
                    <a:pt x="60" y="73"/>
                    <a:pt x="60" y="73"/>
                  </a:cubicBezTo>
                  <a:cubicBezTo>
                    <a:pt x="60" y="73"/>
                    <a:pt x="61" y="73"/>
                    <a:pt x="61" y="73"/>
                  </a:cubicBezTo>
                  <a:cubicBezTo>
                    <a:pt x="62" y="73"/>
                    <a:pt x="62" y="73"/>
                    <a:pt x="62" y="72"/>
                  </a:cubicBezTo>
                  <a:lnTo>
                    <a:pt x="62" y="71"/>
                  </a:lnTo>
                  <a:close/>
                  <a:moveTo>
                    <a:pt x="59" y="135"/>
                  </a:moveTo>
                  <a:cubicBezTo>
                    <a:pt x="59" y="135"/>
                    <a:pt x="59" y="135"/>
                    <a:pt x="59" y="135"/>
                  </a:cubicBezTo>
                  <a:cubicBezTo>
                    <a:pt x="59" y="135"/>
                    <a:pt x="59" y="135"/>
                    <a:pt x="59" y="135"/>
                  </a:cubicBezTo>
                  <a:cubicBezTo>
                    <a:pt x="59" y="135"/>
                    <a:pt x="59" y="135"/>
                    <a:pt x="59" y="135"/>
                  </a:cubicBezTo>
                  <a:cubicBezTo>
                    <a:pt x="53" y="132"/>
                    <a:pt x="46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46" y="127"/>
                    <a:pt x="53" y="128"/>
                    <a:pt x="59" y="130"/>
                  </a:cubicBezTo>
                  <a:cubicBezTo>
                    <a:pt x="59" y="135"/>
                    <a:pt x="59" y="135"/>
                    <a:pt x="59" y="135"/>
                  </a:cubicBezTo>
                  <a:close/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6" y="0"/>
                    <a:pt x="53" y="0"/>
                    <a:pt x="59" y="3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9" y="8"/>
                    <a:pt x="58" y="8"/>
                  </a:cubicBezTo>
                  <a:cubicBezTo>
                    <a:pt x="53" y="5"/>
                    <a:pt x="4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0"/>
                    <a:pt x="38" y="0"/>
                    <a:pt x="38" y="0"/>
                  </a:cubicBezTo>
                  <a:close/>
                  <a:moveTo>
                    <a:pt x="59" y="23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8" y="32"/>
                    <a:pt x="58" y="32"/>
                    <a:pt x="57" y="31"/>
                  </a:cubicBezTo>
                  <a:cubicBezTo>
                    <a:pt x="56" y="31"/>
                    <a:pt x="56" y="31"/>
                    <a:pt x="55" y="31"/>
                  </a:cubicBezTo>
                  <a:cubicBezTo>
                    <a:pt x="53" y="30"/>
                    <a:pt x="50" y="29"/>
                    <a:pt x="47" y="29"/>
                  </a:cubicBezTo>
                  <a:cubicBezTo>
                    <a:pt x="44" y="29"/>
                    <a:pt x="41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3" y="20"/>
                    <a:pt x="48" y="20"/>
                    <a:pt x="52" y="21"/>
                  </a:cubicBezTo>
                  <a:cubicBezTo>
                    <a:pt x="55" y="21"/>
                    <a:pt x="57" y="22"/>
                    <a:pt x="59" y="23"/>
                  </a:cubicBezTo>
                  <a:close/>
                  <a:moveTo>
                    <a:pt x="59" y="43"/>
                  </a:moveTo>
                  <a:cubicBezTo>
                    <a:pt x="59" y="52"/>
                    <a:pt x="59" y="52"/>
                    <a:pt x="59" y="52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8" y="52"/>
                    <a:pt x="58" y="52"/>
                    <a:pt x="57" y="51"/>
                  </a:cubicBezTo>
                  <a:cubicBezTo>
                    <a:pt x="56" y="51"/>
                    <a:pt x="56" y="51"/>
                    <a:pt x="55" y="51"/>
                  </a:cubicBezTo>
                  <a:cubicBezTo>
                    <a:pt x="53" y="50"/>
                    <a:pt x="50" y="49"/>
                    <a:pt x="47" y="49"/>
                  </a:cubicBezTo>
                  <a:cubicBezTo>
                    <a:pt x="44" y="49"/>
                    <a:pt x="41" y="49"/>
                    <a:pt x="38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3" y="40"/>
                    <a:pt x="48" y="40"/>
                    <a:pt x="52" y="41"/>
                  </a:cubicBezTo>
                  <a:cubicBezTo>
                    <a:pt x="55" y="41"/>
                    <a:pt x="57" y="42"/>
                    <a:pt x="59" y="43"/>
                  </a:cubicBezTo>
                  <a:close/>
                  <a:moveTo>
                    <a:pt x="59" y="63"/>
                  </a:moveTo>
                  <a:cubicBezTo>
                    <a:pt x="59" y="72"/>
                    <a:pt x="59" y="72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8" y="72"/>
                    <a:pt x="58" y="72"/>
                    <a:pt x="57" y="71"/>
                  </a:cubicBezTo>
                  <a:cubicBezTo>
                    <a:pt x="56" y="71"/>
                    <a:pt x="56" y="71"/>
                    <a:pt x="55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2" y="70"/>
                    <a:pt x="50" y="69"/>
                    <a:pt x="47" y="69"/>
                  </a:cubicBezTo>
                  <a:cubicBezTo>
                    <a:pt x="44" y="69"/>
                    <a:pt x="41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3" y="60"/>
                    <a:pt x="48" y="60"/>
                    <a:pt x="52" y="61"/>
                  </a:cubicBezTo>
                  <a:cubicBezTo>
                    <a:pt x="55" y="61"/>
                    <a:pt x="57" y="62"/>
                    <a:pt x="59" y="63"/>
                  </a:cubicBezTo>
                  <a:close/>
                  <a:moveTo>
                    <a:pt x="38" y="132"/>
                  </a:moveTo>
                  <a:cubicBezTo>
                    <a:pt x="30" y="132"/>
                    <a:pt x="23" y="132"/>
                    <a:pt x="17" y="135"/>
                  </a:cubicBezTo>
                  <a:cubicBezTo>
                    <a:pt x="12" y="137"/>
                    <a:pt x="8" y="141"/>
                    <a:pt x="6" y="146"/>
                  </a:cubicBezTo>
                  <a:cubicBezTo>
                    <a:pt x="6" y="147"/>
                    <a:pt x="6" y="147"/>
                    <a:pt x="6" y="147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5" y="151"/>
                    <a:pt x="5" y="152"/>
                    <a:pt x="3" y="152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0" y="151"/>
                    <a:pt x="0" y="150"/>
                    <a:pt x="0" y="14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8"/>
                    <a:pt x="0" y="21"/>
                    <a:pt x="2" y="17"/>
                  </a:cubicBezTo>
                  <a:cubicBezTo>
                    <a:pt x="4" y="10"/>
                    <a:pt x="9" y="6"/>
                    <a:pt x="16" y="3"/>
                  </a:cubicBezTo>
                  <a:cubicBezTo>
                    <a:pt x="22" y="1"/>
                    <a:pt x="30" y="0"/>
                    <a:pt x="38" y="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0" y="4"/>
                    <a:pt x="23" y="5"/>
                    <a:pt x="18" y="8"/>
                  </a:cubicBezTo>
                  <a:cubicBezTo>
                    <a:pt x="12" y="10"/>
                    <a:pt x="8" y="13"/>
                    <a:pt x="7" y="19"/>
                  </a:cubicBezTo>
                  <a:cubicBezTo>
                    <a:pt x="5" y="22"/>
                    <a:pt x="5" y="29"/>
                    <a:pt x="5" y="33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138"/>
                    <a:pt x="5" y="138"/>
                    <a:pt x="5" y="138"/>
                  </a:cubicBezTo>
                  <a:cubicBezTo>
                    <a:pt x="8" y="135"/>
                    <a:pt x="11" y="132"/>
                    <a:pt x="15" y="130"/>
                  </a:cubicBezTo>
                  <a:cubicBezTo>
                    <a:pt x="22" y="128"/>
                    <a:pt x="29" y="127"/>
                    <a:pt x="38" y="127"/>
                  </a:cubicBezTo>
                  <a:cubicBezTo>
                    <a:pt x="38" y="132"/>
                    <a:pt x="38" y="132"/>
                    <a:pt x="38" y="132"/>
                  </a:cubicBezTo>
                  <a:close/>
                  <a:moveTo>
                    <a:pt x="38" y="20"/>
                  </a:moveTo>
                  <a:cubicBezTo>
                    <a:pt x="33" y="20"/>
                    <a:pt x="28" y="20"/>
                    <a:pt x="24" y="21"/>
                  </a:cubicBezTo>
                  <a:cubicBezTo>
                    <a:pt x="20" y="22"/>
                    <a:pt x="16" y="23"/>
                    <a:pt x="13" y="24"/>
                  </a:cubicBezTo>
                  <a:cubicBezTo>
                    <a:pt x="12" y="25"/>
                    <a:pt x="11" y="26"/>
                    <a:pt x="10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2" y="32"/>
                    <a:pt x="13" y="33"/>
                  </a:cubicBezTo>
                  <a:cubicBezTo>
                    <a:pt x="14" y="33"/>
                    <a:pt x="16" y="33"/>
                    <a:pt x="17" y="32"/>
                  </a:cubicBezTo>
                  <a:cubicBezTo>
                    <a:pt x="17" y="32"/>
                    <a:pt x="18" y="32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20" y="31"/>
                    <a:pt x="21" y="31"/>
                  </a:cubicBezTo>
                  <a:cubicBezTo>
                    <a:pt x="23" y="30"/>
                    <a:pt x="26" y="29"/>
                    <a:pt x="29" y="29"/>
                  </a:cubicBezTo>
                  <a:cubicBezTo>
                    <a:pt x="31" y="29"/>
                    <a:pt x="34" y="29"/>
                    <a:pt x="38" y="29"/>
                  </a:cubicBezTo>
                  <a:cubicBezTo>
                    <a:pt x="38" y="20"/>
                    <a:pt x="38" y="20"/>
                    <a:pt x="38" y="20"/>
                  </a:cubicBezTo>
                  <a:close/>
                  <a:moveTo>
                    <a:pt x="38" y="40"/>
                  </a:moveTo>
                  <a:cubicBezTo>
                    <a:pt x="33" y="40"/>
                    <a:pt x="28" y="40"/>
                    <a:pt x="24" y="41"/>
                  </a:cubicBezTo>
                  <a:cubicBezTo>
                    <a:pt x="20" y="42"/>
                    <a:pt x="16" y="43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2" y="45"/>
                    <a:pt x="11" y="46"/>
                    <a:pt x="10" y="47"/>
                  </a:cubicBezTo>
                  <a:cubicBezTo>
                    <a:pt x="10" y="48"/>
                    <a:pt x="10" y="49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1"/>
                    <a:pt x="12" y="52"/>
                    <a:pt x="13" y="52"/>
                  </a:cubicBezTo>
                  <a:cubicBezTo>
                    <a:pt x="14" y="53"/>
                    <a:pt x="15" y="53"/>
                    <a:pt x="16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3" y="50"/>
                    <a:pt x="26" y="49"/>
                    <a:pt x="29" y="49"/>
                  </a:cubicBezTo>
                  <a:cubicBezTo>
                    <a:pt x="31" y="49"/>
                    <a:pt x="34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lose/>
                  <a:moveTo>
                    <a:pt x="38" y="60"/>
                  </a:moveTo>
                  <a:cubicBezTo>
                    <a:pt x="33" y="60"/>
                    <a:pt x="28" y="60"/>
                    <a:pt x="24" y="61"/>
                  </a:cubicBezTo>
                  <a:cubicBezTo>
                    <a:pt x="20" y="61"/>
                    <a:pt x="16" y="63"/>
                    <a:pt x="13" y="64"/>
                  </a:cubicBezTo>
                  <a:cubicBezTo>
                    <a:pt x="12" y="65"/>
                    <a:pt x="11" y="66"/>
                    <a:pt x="10" y="67"/>
                  </a:cubicBezTo>
                  <a:cubicBezTo>
                    <a:pt x="10" y="68"/>
                    <a:pt x="10" y="69"/>
                    <a:pt x="11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1"/>
                    <a:pt x="12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4" y="73"/>
                    <a:pt x="16" y="73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8" y="72"/>
                    <a:pt x="19" y="71"/>
                  </a:cubicBezTo>
                  <a:cubicBezTo>
                    <a:pt x="19" y="71"/>
                    <a:pt x="20" y="71"/>
                    <a:pt x="21" y="70"/>
                  </a:cubicBezTo>
                  <a:cubicBezTo>
                    <a:pt x="23" y="70"/>
                    <a:pt x="26" y="69"/>
                    <a:pt x="29" y="69"/>
                  </a:cubicBezTo>
                  <a:cubicBezTo>
                    <a:pt x="31" y="69"/>
                    <a:pt x="34" y="68"/>
                    <a:pt x="38" y="68"/>
                  </a:cubicBezTo>
                  <a:lnTo>
                    <a:pt x="38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2" name="Freeform 73"/>
            <p:cNvSpPr>
              <a:spLocks noEditPoints="1"/>
            </p:cNvSpPr>
            <p:nvPr/>
          </p:nvSpPr>
          <p:spPr bwMode="auto">
            <a:xfrm>
              <a:off x="6621463" y="1812925"/>
              <a:ext cx="206375" cy="206375"/>
            </a:xfrm>
            <a:custGeom>
              <a:avLst/>
              <a:gdLst>
                <a:gd name="T0" fmla="*/ 45 w 91"/>
                <a:gd name="T1" fmla="*/ 0 h 91"/>
                <a:gd name="T2" fmla="*/ 77 w 91"/>
                <a:gd name="T3" fmla="*/ 14 h 91"/>
                <a:gd name="T4" fmla="*/ 91 w 91"/>
                <a:gd name="T5" fmla="*/ 46 h 91"/>
                <a:gd name="T6" fmla="*/ 77 w 91"/>
                <a:gd name="T7" fmla="*/ 78 h 91"/>
                <a:gd name="T8" fmla="*/ 45 w 91"/>
                <a:gd name="T9" fmla="*/ 91 h 91"/>
                <a:gd name="T10" fmla="*/ 45 w 91"/>
                <a:gd name="T11" fmla="*/ 87 h 91"/>
                <a:gd name="T12" fmla="*/ 74 w 91"/>
                <a:gd name="T13" fmla="*/ 75 h 91"/>
                <a:gd name="T14" fmla="*/ 86 w 91"/>
                <a:gd name="T15" fmla="*/ 46 h 91"/>
                <a:gd name="T16" fmla="*/ 74 w 91"/>
                <a:gd name="T17" fmla="*/ 17 h 91"/>
                <a:gd name="T18" fmla="*/ 45 w 91"/>
                <a:gd name="T19" fmla="*/ 5 h 91"/>
                <a:gd name="T20" fmla="*/ 45 w 91"/>
                <a:gd name="T21" fmla="*/ 0 h 91"/>
                <a:gd name="T22" fmla="*/ 44 w 91"/>
                <a:gd name="T23" fmla="*/ 91 h 91"/>
                <a:gd name="T24" fmla="*/ 43 w 91"/>
                <a:gd name="T25" fmla="*/ 91 h 91"/>
                <a:gd name="T26" fmla="*/ 43 w 91"/>
                <a:gd name="T27" fmla="*/ 91 h 91"/>
                <a:gd name="T28" fmla="*/ 41 w 91"/>
                <a:gd name="T29" fmla="*/ 89 h 91"/>
                <a:gd name="T30" fmla="*/ 34 w 91"/>
                <a:gd name="T31" fmla="*/ 74 h 91"/>
                <a:gd name="T32" fmla="*/ 24 w 91"/>
                <a:gd name="T33" fmla="*/ 61 h 91"/>
                <a:gd name="T34" fmla="*/ 13 w 91"/>
                <a:gd name="T35" fmla="*/ 53 h 91"/>
                <a:gd name="T36" fmla="*/ 1 w 91"/>
                <a:gd name="T37" fmla="*/ 47 h 91"/>
                <a:gd name="T38" fmla="*/ 1 w 91"/>
                <a:gd name="T39" fmla="*/ 47 h 91"/>
                <a:gd name="T40" fmla="*/ 0 w 91"/>
                <a:gd name="T41" fmla="*/ 45 h 91"/>
                <a:gd name="T42" fmla="*/ 13 w 91"/>
                <a:gd name="T43" fmla="*/ 13 h 91"/>
                <a:gd name="T44" fmla="*/ 45 w 91"/>
                <a:gd name="T45" fmla="*/ 0 h 91"/>
                <a:gd name="T46" fmla="*/ 45 w 91"/>
                <a:gd name="T47" fmla="*/ 0 h 91"/>
                <a:gd name="T48" fmla="*/ 45 w 91"/>
                <a:gd name="T49" fmla="*/ 5 h 91"/>
                <a:gd name="T50" fmla="*/ 45 w 91"/>
                <a:gd name="T51" fmla="*/ 5 h 91"/>
                <a:gd name="T52" fmla="*/ 17 w 91"/>
                <a:gd name="T53" fmla="*/ 17 h 91"/>
                <a:gd name="T54" fmla="*/ 5 w 91"/>
                <a:gd name="T55" fmla="*/ 43 h 91"/>
                <a:gd name="T56" fmla="*/ 16 w 91"/>
                <a:gd name="T57" fmla="*/ 49 h 91"/>
                <a:gd name="T58" fmla="*/ 28 w 91"/>
                <a:gd name="T59" fmla="*/ 58 h 91"/>
                <a:gd name="T60" fmla="*/ 38 w 91"/>
                <a:gd name="T61" fmla="*/ 72 h 91"/>
                <a:gd name="T62" fmla="*/ 45 w 91"/>
                <a:gd name="T63" fmla="*/ 87 h 91"/>
                <a:gd name="T64" fmla="*/ 45 w 91"/>
                <a:gd name="T65" fmla="*/ 87 h 91"/>
                <a:gd name="T66" fmla="*/ 45 w 91"/>
                <a:gd name="T67" fmla="*/ 87 h 91"/>
                <a:gd name="T68" fmla="*/ 45 w 91"/>
                <a:gd name="T69" fmla="*/ 91 h 91"/>
                <a:gd name="T70" fmla="*/ 45 w 91"/>
                <a:gd name="T71" fmla="*/ 91 h 91"/>
                <a:gd name="T72" fmla="*/ 44 w 91"/>
                <a:gd name="T73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1" h="91">
                  <a:moveTo>
                    <a:pt x="45" y="0"/>
                  </a:moveTo>
                  <a:cubicBezTo>
                    <a:pt x="58" y="0"/>
                    <a:pt x="69" y="5"/>
                    <a:pt x="77" y="14"/>
                  </a:cubicBezTo>
                  <a:cubicBezTo>
                    <a:pt x="86" y="22"/>
                    <a:pt x="91" y="33"/>
                    <a:pt x="91" y="46"/>
                  </a:cubicBezTo>
                  <a:cubicBezTo>
                    <a:pt x="91" y="58"/>
                    <a:pt x="86" y="70"/>
                    <a:pt x="77" y="78"/>
                  </a:cubicBezTo>
                  <a:cubicBezTo>
                    <a:pt x="69" y="86"/>
                    <a:pt x="58" y="91"/>
                    <a:pt x="45" y="91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56" y="86"/>
                    <a:pt x="67" y="82"/>
                    <a:pt x="74" y="75"/>
                  </a:cubicBezTo>
                  <a:cubicBezTo>
                    <a:pt x="81" y="67"/>
                    <a:pt x="86" y="57"/>
                    <a:pt x="86" y="46"/>
                  </a:cubicBezTo>
                  <a:cubicBezTo>
                    <a:pt x="86" y="35"/>
                    <a:pt x="81" y="24"/>
                    <a:pt x="74" y="17"/>
                  </a:cubicBezTo>
                  <a:cubicBezTo>
                    <a:pt x="67" y="10"/>
                    <a:pt x="56" y="5"/>
                    <a:pt x="45" y="5"/>
                  </a:cubicBezTo>
                  <a:lnTo>
                    <a:pt x="45" y="0"/>
                  </a:lnTo>
                  <a:close/>
                  <a:moveTo>
                    <a:pt x="44" y="91"/>
                  </a:moveTo>
                  <a:cubicBezTo>
                    <a:pt x="43" y="91"/>
                    <a:pt x="43" y="91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2" y="91"/>
                    <a:pt x="41" y="90"/>
                    <a:pt x="41" y="89"/>
                  </a:cubicBezTo>
                  <a:cubicBezTo>
                    <a:pt x="39" y="84"/>
                    <a:pt x="37" y="79"/>
                    <a:pt x="34" y="74"/>
                  </a:cubicBezTo>
                  <a:cubicBezTo>
                    <a:pt x="32" y="69"/>
                    <a:pt x="28" y="65"/>
                    <a:pt x="24" y="61"/>
                  </a:cubicBezTo>
                  <a:cubicBezTo>
                    <a:pt x="21" y="58"/>
                    <a:pt x="17" y="55"/>
                    <a:pt x="13" y="53"/>
                  </a:cubicBezTo>
                  <a:cubicBezTo>
                    <a:pt x="10" y="50"/>
                    <a:pt x="6" y="48"/>
                    <a:pt x="1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7"/>
                    <a:pt x="0" y="46"/>
                    <a:pt x="0" y="45"/>
                  </a:cubicBezTo>
                  <a:cubicBezTo>
                    <a:pt x="0" y="32"/>
                    <a:pt x="5" y="21"/>
                    <a:pt x="13" y="13"/>
                  </a:cubicBezTo>
                  <a:cubicBezTo>
                    <a:pt x="22" y="5"/>
                    <a:pt x="33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34" y="5"/>
                    <a:pt x="24" y="9"/>
                    <a:pt x="17" y="17"/>
                  </a:cubicBezTo>
                  <a:cubicBezTo>
                    <a:pt x="10" y="23"/>
                    <a:pt x="5" y="33"/>
                    <a:pt x="5" y="43"/>
                  </a:cubicBezTo>
                  <a:cubicBezTo>
                    <a:pt x="8" y="45"/>
                    <a:pt x="12" y="46"/>
                    <a:pt x="16" y="49"/>
                  </a:cubicBezTo>
                  <a:cubicBezTo>
                    <a:pt x="20" y="51"/>
                    <a:pt x="24" y="54"/>
                    <a:pt x="28" y="58"/>
                  </a:cubicBezTo>
                  <a:cubicBezTo>
                    <a:pt x="32" y="62"/>
                    <a:pt x="36" y="67"/>
                    <a:pt x="38" y="72"/>
                  </a:cubicBezTo>
                  <a:cubicBezTo>
                    <a:pt x="41" y="76"/>
                    <a:pt x="43" y="81"/>
                    <a:pt x="45" y="87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45" y="91"/>
                    <a:pt x="45" y="91"/>
                  </a:cubicBezTo>
                  <a:lnTo>
                    <a:pt x="44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5" name="Freeform 86"/>
            <p:cNvSpPr>
              <a:spLocks noEditPoints="1"/>
            </p:cNvSpPr>
            <p:nvPr/>
          </p:nvSpPr>
          <p:spPr bwMode="auto">
            <a:xfrm>
              <a:off x="6024563" y="1144588"/>
              <a:ext cx="106363" cy="439738"/>
            </a:xfrm>
            <a:custGeom>
              <a:avLst/>
              <a:gdLst>
                <a:gd name="T0" fmla="*/ 23 w 47"/>
                <a:gd name="T1" fmla="*/ 106 h 195"/>
                <a:gd name="T2" fmla="*/ 27 w 47"/>
                <a:gd name="T3" fmla="*/ 107 h 195"/>
                <a:gd name="T4" fmla="*/ 29 w 47"/>
                <a:gd name="T5" fmla="*/ 109 h 195"/>
                <a:gd name="T6" fmla="*/ 29 w 47"/>
                <a:gd name="T7" fmla="*/ 109 h 195"/>
                <a:gd name="T8" fmla="*/ 29 w 47"/>
                <a:gd name="T9" fmla="*/ 190 h 195"/>
                <a:gd name="T10" fmla="*/ 42 w 47"/>
                <a:gd name="T11" fmla="*/ 190 h 195"/>
                <a:gd name="T12" fmla="*/ 42 w 47"/>
                <a:gd name="T13" fmla="*/ 5 h 195"/>
                <a:gd name="T14" fmla="*/ 27 w 47"/>
                <a:gd name="T15" fmla="*/ 5 h 195"/>
                <a:gd name="T16" fmla="*/ 27 w 47"/>
                <a:gd name="T17" fmla="*/ 5 h 195"/>
                <a:gd name="T18" fmla="*/ 23 w 47"/>
                <a:gd name="T19" fmla="*/ 6 h 195"/>
                <a:gd name="T20" fmla="*/ 23 w 47"/>
                <a:gd name="T21" fmla="*/ 1 h 195"/>
                <a:gd name="T22" fmla="*/ 26 w 47"/>
                <a:gd name="T23" fmla="*/ 0 h 195"/>
                <a:gd name="T24" fmla="*/ 27 w 47"/>
                <a:gd name="T25" fmla="*/ 0 h 195"/>
                <a:gd name="T26" fmla="*/ 45 w 47"/>
                <a:gd name="T27" fmla="*/ 0 h 195"/>
                <a:gd name="T28" fmla="*/ 47 w 47"/>
                <a:gd name="T29" fmla="*/ 3 h 195"/>
                <a:gd name="T30" fmla="*/ 47 w 47"/>
                <a:gd name="T31" fmla="*/ 193 h 195"/>
                <a:gd name="T32" fmla="*/ 45 w 47"/>
                <a:gd name="T33" fmla="*/ 195 h 195"/>
                <a:gd name="T34" fmla="*/ 27 w 47"/>
                <a:gd name="T35" fmla="*/ 195 h 195"/>
                <a:gd name="T36" fmla="*/ 24 w 47"/>
                <a:gd name="T37" fmla="*/ 193 h 195"/>
                <a:gd name="T38" fmla="*/ 24 w 47"/>
                <a:gd name="T39" fmla="*/ 111 h 195"/>
                <a:gd name="T40" fmla="*/ 23 w 47"/>
                <a:gd name="T41" fmla="*/ 111 h 195"/>
                <a:gd name="T42" fmla="*/ 23 w 47"/>
                <a:gd name="T43" fmla="*/ 106 h 195"/>
                <a:gd name="T44" fmla="*/ 4 w 47"/>
                <a:gd name="T45" fmla="*/ 56 h 195"/>
                <a:gd name="T46" fmla="*/ 11 w 47"/>
                <a:gd name="T47" fmla="*/ 92 h 195"/>
                <a:gd name="T48" fmla="*/ 23 w 47"/>
                <a:gd name="T49" fmla="*/ 106 h 195"/>
                <a:gd name="T50" fmla="*/ 23 w 47"/>
                <a:gd name="T51" fmla="*/ 111 h 195"/>
                <a:gd name="T52" fmla="*/ 6 w 47"/>
                <a:gd name="T53" fmla="*/ 94 h 195"/>
                <a:gd name="T54" fmla="*/ 0 w 47"/>
                <a:gd name="T55" fmla="*/ 56 h 195"/>
                <a:gd name="T56" fmla="*/ 23 w 47"/>
                <a:gd name="T57" fmla="*/ 1 h 195"/>
                <a:gd name="T58" fmla="*/ 23 w 47"/>
                <a:gd name="T59" fmla="*/ 6 h 195"/>
                <a:gd name="T60" fmla="*/ 4 w 47"/>
                <a:gd name="T61" fmla="*/ 5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195">
                  <a:moveTo>
                    <a:pt x="23" y="106"/>
                  </a:moveTo>
                  <a:cubicBezTo>
                    <a:pt x="25" y="106"/>
                    <a:pt x="26" y="107"/>
                    <a:pt x="27" y="107"/>
                  </a:cubicBezTo>
                  <a:cubicBezTo>
                    <a:pt x="28" y="107"/>
                    <a:pt x="29" y="108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42" y="190"/>
                    <a:pt x="42" y="190"/>
                    <a:pt x="42" y="190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5"/>
                    <a:pt x="25" y="5"/>
                    <a:pt x="23" y="6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1"/>
                    <a:pt x="47" y="3"/>
                  </a:cubicBezTo>
                  <a:cubicBezTo>
                    <a:pt x="47" y="193"/>
                    <a:pt x="47" y="193"/>
                    <a:pt x="47" y="193"/>
                  </a:cubicBezTo>
                  <a:cubicBezTo>
                    <a:pt x="47" y="194"/>
                    <a:pt x="46" y="195"/>
                    <a:pt x="45" y="195"/>
                  </a:cubicBezTo>
                  <a:cubicBezTo>
                    <a:pt x="27" y="195"/>
                    <a:pt x="27" y="195"/>
                    <a:pt x="27" y="195"/>
                  </a:cubicBezTo>
                  <a:cubicBezTo>
                    <a:pt x="25" y="195"/>
                    <a:pt x="24" y="194"/>
                    <a:pt x="24" y="193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4" y="111"/>
                    <a:pt x="24" y="111"/>
                    <a:pt x="23" y="111"/>
                  </a:cubicBezTo>
                  <a:lnTo>
                    <a:pt x="23" y="106"/>
                  </a:lnTo>
                  <a:close/>
                  <a:moveTo>
                    <a:pt x="4" y="56"/>
                  </a:moveTo>
                  <a:cubicBezTo>
                    <a:pt x="4" y="73"/>
                    <a:pt x="7" y="84"/>
                    <a:pt x="11" y="92"/>
                  </a:cubicBezTo>
                  <a:cubicBezTo>
                    <a:pt x="15" y="101"/>
                    <a:pt x="20" y="104"/>
                    <a:pt x="23" y="106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19" y="109"/>
                    <a:pt x="11" y="105"/>
                    <a:pt x="6" y="94"/>
                  </a:cubicBezTo>
                  <a:cubicBezTo>
                    <a:pt x="2" y="86"/>
                    <a:pt x="0" y="74"/>
                    <a:pt x="0" y="56"/>
                  </a:cubicBezTo>
                  <a:cubicBezTo>
                    <a:pt x="0" y="12"/>
                    <a:pt x="16" y="3"/>
                    <a:pt x="23" y="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17" y="8"/>
                    <a:pt x="4" y="17"/>
                    <a:pt x="4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3" name="Freeform 94"/>
            <p:cNvSpPr>
              <a:spLocks noEditPoints="1"/>
            </p:cNvSpPr>
            <p:nvPr/>
          </p:nvSpPr>
          <p:spPr bwMode="auto">
            <a:xfrm>
              <a:off x="6940551" y="2244725"/>
              <a:ext cx="331788" cy="241300"/>
            </a:xfrm>
            <a:custGeom>
              <a:avLst/>
              <a:gdLst>
                <a:gd name="T0" fmla="*/ 73 w 147"/>
                <a:gd name="T1" fmla="*/ 102 h 107"/>
                <a:gd name="T2" fmla="*/ 142 w 147"/>
                <a:gd name="T3" fmla="*/ 102 h 107"/>
                <a:gd name="T4" fmla="*/ 142 w 147"/>
                <a:gd name="T5" fmla="*/ 5 h 107"/>
                <a:gd name="T6" fmla="*/ 73 w 147"/>
                <a:gd name="T7" fmla="*/ 5 h 107"/>
                <a:gd name="T8" fmla="*/ 73 w 147"/>
                <a:gd name="T9" fmla="*/ 0 h 107"/>
                <a:gd name="T10" fmla="*/ 144 w 147"/>
                <a:gd name="T11" fmla="*/ 0 h 107"/>
                <a:gd name="T12" fmla="*/ 147 w 147"/>
                <a:gd name="T13" fmla="*/ 3 h 107"/>
                <a:gd name="T14" fmla="*/ 147 w 147"/>
                <a:gd name="T15" fmla="*/ 104 h 107"/>
                <a:gd name="T16" fmla="*/ 144 w 147"/>
                <a:gd name="T17" fmla="*/ 107 h 107"/>
                <a:gd name="T18" fmla="*/ 73 w 147"/>
                <a:gd name="T19" fmla="*/ 107 h 107"/>
                <a:gd name="T20" fmla="*/ 73 w 147"/>
                <a:gd name="T21" fmla="*/ 102 h 107"/>
                <a:gd name="T22" fmla="*/ 73 w 147"/>
                <a:gd name="T23" fmla="*/ 96 h 107"/>
                <a:gd name="T24" fmla="*/ 103 w 147"/>
                <a:gd name="T25" fmla="*/ 83 h 107"/>
                <a:gd name="T26" fmla="*/ 115 w 147"/>
                <a:gd name="T27" fmla="*/ 53 h 107"/>
                <a:gd name="T28" fmla="*/ 103 w 147"/>
                <a:gd name="T29" fmla="*/ 24 h 107"/>
                <a:gd name="T30" fmla="*/ 73 w 147"/>
                <a:gd name="T31" fmla="*/ 11 h 107"/>
                <a:gd name="T32" fmla="*/ 73 w 147"/>
                <a:gd name="T33" fmla="*/ 16 h 107"/>
                <a:gd name="T34" fmla="*/ 100 w 147"/>
                <a:gd name="T35" fmla="*/ 27 h 107"/>
                <a:gd name="T36" fmla="*/ 111 w 147"/>
                <a:gd name="T37" fmla="*/ 53 h 107"/>
                <a:gd name="T38" fmla="*/ 100 w 147"/>
                <a:gd name="T39" fmla="*/ 80 h 107"/>
                <a:gd name="T40" fmla="*/ 73 w 147"/>
                <a:gd name="T41" fmla="*/ 91 h 107"/>
                <a:gd name="T42" fmla="*/ 73 w 147"/>
                <a:gd name="T43" fmla="*/ 96 h 107"/>
                <a:gd name="T44" fmla="*/ 4 w 147"/>
                <a:gd name="T45" fmla="*/ 102 h 107"/>
                <a:gd name="T46" fmla="*/ 73 w 147"/>
                <a:gd name="T47" fmla="*/ 102 h 107"/>
                <a:gd name="T48" fmla="*/ 73 w 147"/>
                <a:gd name="T49" fmla="*/ 107 h 107"/>
                <a:gd name="T50" fmla="*/ 2 w 147"/>
                <a:gd name="T51" fmla="*/ 107 h 107"/>
                <a:gd name="T52" fmla="*/ 0 w 147"/>
                <a:gd name="T53" fmla="*/ 104 h 107"/>
                <a:gd name="T54" fmla="*/ 0 w 147"/>
                <a:gd name="T55" fmla="*/ 3 h 107"/>
                <a:gd name="T56" fmla="*/ 2 w 147"/>
                <a:gd name="T57" fmla="*/ 0 h 107"/>
                <a:gd name="T58" fmla="*/ 73 w 147"/>
                <a:gd name="T59" fmla="*/ 0 h 107"/>
                <a:gd name="T60" fmla="*/ 73 w 147"/>
                <a:gd name="T61" fmla="*/ 5 h 107"/>
                <a:gd name="T62" fmla="*/ 4 w 147"/>
                <a:gd name="T63" fmla="*/ 5 h 107"/>
                <a:gd name="T64" fmla="*/ 4 w 147"/>
                <a:gd name="T65" fmla="*/ 102 h 107"/>
                <a:gd name="T66" fmla="*/ 73 w 147"/>
                <a:gd name="T67" fmla="*/ 11 h 107"/>
                <a:gd name="T68" fmla="*/ 73 w 147"/>
                <a:gd name="T69" fmla="*/ 11 h 107"/>
                <a:gd name="T70" fmla="*/ 43 w 147"/>
                <a:gd name="T71" fmla="*/ 24 h 107"/>
                <a:gd name="T72" fmla="*/ 31 w 147"/>
                <a:gd name="T73" fmla="*/ 53 h 107"/>
                <a:gd name="T74" fmla="*/ 43 w 147"/>
                <a:gd name="T75" fmla="*/ 83 h 107"/>
                <a:gd name="T76" fmla="*/ 73 w 147"/>
                <a:gd name="T77" fmla="*/ 96 h 107"/>
                <a:gd name="T78" fmla="*/ 73 w 147"/>
                <a:gd name="T79" fmla="*/ 96 h 107"/>
                <a:gd name="T80" fmla="*/ 73 w 147"/>
                <a:gd name="T81" fmla="*/ 91 h 107"/>
                <a:gd name="T82" fmla="*/ 73 w 147"/>
                <a:gd name="T83" fmla="*/ 91 h 107"/>
                <a:gd name="T84" fmla="*/ 47 w 147"/>
                <a:gd name="T85" fmla="*/ 80 h 107"/>
                <a:gd name="T86" fmla="*/ 36 w 147"/>
                <a:gd name="T87" fmla="*/ 53 h 107"/>
                <a:gd name="T88" fmla="*/ 47 w 147"/>
                <a:gd name="T89" fmla="*/ 27 h 107"/>
                <a:gd name="T90" fmla="*/ 73 w 147"/>
                <a:gd name="T91" fmla="*/ 16 h 107"/>
                <a:gd name="T92" fmla="*/ 73 w 147"/>
                <a:gd name="T93" fmla="*/ 16 h 107"/>
                <a:gd name="T94" fmla="*/ 73 w 147"/>
                <a:gd name="T95" fmla="*/ 1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7" h="107">
                  <a:moveTo>
                    <a:pt x="73" y="102"/>
                  </a:moveTo>
                  <a:cubicBezTo>
                    <a:pt x="142" y="102"/>
                    <a:pt x="142" y="102"/>
                    <a:pt x="142" y="102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6" y="0"/>
                    <a:pt x="147" y="1"/>
                    <a:pt x="147" y="3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7" y="106"/>
                    <a:pt x="146" y="107"/>
                    <a:pt x="144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2"/>
                    <a:pt x="73" y="102"/>
                    <a:pt x="73" y="102"/>
                  </a:cubicBezTo>
                  <a:close/>
                  <a:moveTo>
                    <a:pt x="73" y="96"/>
                  </a:moveTo>
                  <a:cubicBezTo>
                    <a:pt x="85" y="96"/>
                    <a:pt x="95" y="91"/>
                    <a:pt x="103" y="83"/>
                  </a:cubicBezTo>
                  <a:cubicBezTo>
                    <a:pt x="111" y="76"/>
                    <a:pt x="115" y="65"/>
                    <a:pt x="115" y="53"/>
                  </a:cubicBezTo>
                  <a:cubicBezTo>
                    <a:pt x="115" y="42"/>
                    <a:pt x="111" y="31"/>
                    <a:pt x="103" y="24"/>
                  </a:cubicBezTo>
                  <a:cubicBezTo>
                    <a:pt x="95" y="16"/>
                    <a:pt x="85" y="11"/>
                    <a:pt x="73" y="11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83" y="16"/>
                    <a:pt x="93" y="20"/>
                    <a:pt x="100" y="27"/>
                  </a:cubicBezTo>
                  <a:cubicBezTo>
                    <a:pt x="106" y="34"/>
                    <a:pt x="111" y="43"/>
                    <a:pt x="111" y="53"/>
                  </a:cubicBezTo>
                  <a:cubicBezTo>
                    <a:pt x="111" y="64"/>
                    <a:pt x="106" y="73"/>
                    <a:pt x="100" y="80"/>
                  </a:cubicBezTo>
                  <a:cubicBezTo>
                    <a:pt x="93" y="87"/>
                    <a:pt x="83" y="91"/>
                    <a:pt x="73" y="91"/>
                  </a:cubicBezTo>
                  <a:lnTo>
                    <a:pt x="73" y="96"/>
                  </a:lnTo>
                  <a:close/>
                  <a:moveTo>
                    <a:pt x="4" y="102"/>
                  </a:moveTo>
                  <a:cubicBezTo>
                    <a:pt x="73" y="102"/>
                    <a:pt x="73" y="102"/>
                    <a:pt x="73" y="102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1" y="107"/>
                    <a:pt x="0" y="106"/>
                    <a:pt x="0" y="10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02"/>
                    <a:pt x="4" y="102"/>
                    <a:pt x="4" y="102"/>
                  </a:cubicBezTo>
                  <a:close/>
                  <a:moveTo>
                    <a:pt x="73" y="11"/>
                  </a:moveTo>
                  <a:cubicBezTo>
                    <a:pt x="73" y="11"/>
                    <a:pt x="73" y="11"/>
                    <a:pt x="73" y="11"/>
                  </a:cubicBezTo>
                  <a:cubicBezTo>
                    <a:pt x="62" y="11"/>
                    <a:pt x="51" y="16"/>
                    <a:pt x="43" y="24"/>
                  </a:cubicBezTo>
                  <a:cubicBezTo>
                    <a:pt x="36" y="31"/>
                    <a:pt x="31" y="42"/>
                    <a:pt x="31" y="53"/>
                  </a:cubicBezTo>
                  <a:cubicBezTo>
                    <a:pt x="31" y="65"/>
                    <a:pt x="36" y="76"/>
                    <a:pt x="43" y="83"/>
                  </a:cubicBezTo>
                  <a:cubicBezTo>
                    <a:pt x="51" y="91"/>
                    <a:pt x="62" y="96"/>
                    <a:pt x="73" y="96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63" y="91"/>
                    <a:pt x="54" y="87"/>
                    <a:pt x="47" y="80"/>
                  </a:cubicBezTo>
                  <a:cubicBezTo>
                    <a:pt x="40" y="73"/>
                    <a:pt x="36" y="64"/>
                    <a:pt x="36" y="53"/>
                  </a:cubicBezTo>
                  <a:cubicBezTo>
                    <a:pt x="36" y="43"/>
                    <a:pt x="40" y="34"/>
                    <a:pt x="47" y="27"/>
                  </a:cubicBezTo>
                  <a:cubicBezTo>
                    <a:pt x="54" y="20"/>
                    <a:pt x="63" y="16"/>
                    <a:pt x="73" y="16"/>
                  </a:cubicBezTo>
                  <a:cubicBezTo>
                    <a:pt x="73" y="16"/>
                    <a:pt x="73" y="16"/>
                    <a:pt x="73" y="16"/>
                  </a:cubicBezTo>
                  <a:lnTo>
                    <a:pt x="73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5" name="Freeform 96"/>
            <p:cNvSpPr>
              <a:spLocks noEditPoints="1"/>
            </p:cNvSpPr>
            <p:nvPr/>
          </p:nvSpPr>
          <p:spPr bwMode="auto">
            <a:xfrm>
              <a:off x="8485188" y="90488"/>
              <a:ext cx="355600" cy="222250"/>
            </a:xfrm>
            <a:custGeom>
              <a:avLst/>
              <a:gdLst>
                <a:gd name="T0" fmla="*/ 152 w 157"/>
                <a:gd name="T1" fmla="*/ 79 h 98"/>
                <a:gd name="T2" fmla="*/ 148 w 157"/>
                <a:gd name="T3" fmla="*/ 69 h 98"/>
                <a:gd name="T4" fmla="*/ 139 w 157"/>
                <a:gd name="T5" fmla="*/ 65 h 98"/>
                <a:gd name="T6" fmla="*/ 136 w 157"/>
                <a:gd name="T7" fmla="*/ 63 h 98"/>
                <a:gd name="T8" fmla="*/ 136 w 157"/>
                <a:gd name="T9" fmla="*/ 62 h 98"/>
                <a:gd name="T10" fmla="*/ 138 w 157"/>
                <a:gd name="T11" fmla="*/ 56 h 98"/>
                <a:gd name="T12" fmla="*/ 138 w 157"/>
                <a:gd name="T13" fmla="*/ 49 h 98"/>
                <a:gd name="T14" fmla="*/ 125 w 157"/>
                <a:gd name="T15" fmla="*/ 18 h 98"/>
                <a:gd name="T16" fmla="*/ 94 w 157"/>
                <a:gd name="T17" fmla="*/ 5 h 98"/>
                <a:gd name="T18" fmla="*/ 79 w 157"/>
                <a:gd name="T19" fmla="*/ 7 h 98"/>
                <a:gd name="T20" fmla="*/ 79 w 157"/>
                <a:gd name="T21" fmla="*/ 2 h 98"/>
                <a:gd name="T22" fmla="*/ 94 w 157"/>
                <a:gd name="T23" fmla="*/ 0 h 98"/>
                <a:gd name="T24" fmla="*/ 129 w 157"/>
                <a:gd name="T25" fmla="*/ 14 h 98"/>
                <a:gd name="T26" fmla="*/ 143 w 157"/>
                <a:gd name="T27" fmla="*/ 49 h 98"/>
                <a:gd name="T28" fmla="*/ 142 w 157"/>
                <a:gd name="T29" fmla="*/ 56 h 98"/>
                <a:gd name="T30" fmla="*/ 142 w 157"/>
                <a:gd name="T31" fmla="*/ 61 h 98"/>
                <a:gd name="T32" fmla="*/ 152 w 157"/>
                <a:gd name="T33" fmla="*/ 66 h 98"/>
                <a:gd name="T34" fmla="*/ 157 w 157"/>
                <a:gd name="T35" fmla="*/ 79 h 98"/>
                <a:gd name="T36" fmla="*/ 152 w 157"/>
                <a:gd name="T37" fmla="*/ 92 h 98"/>
                <a:gd name="T38" fmla="*/ 152 w 157"/>
                <a:gd name="T39" fmla="*/ 93 h 98"/>
                <a:gd name="T40" fmla="*/ 138 w 157"/>
                <a:gd name="T41" fmla="*/ 98 h 98"/>
                <a:gd name="T42" fmla="*/ 138 w 157"/>
                <a:gd name="T43" fmla="*/ 98 h 98"/>
                <a:gd name="T44" fmla="*/ 94 w 157"/>
                <a:gd name="T45" fmla="*/ 98 h 98"/>
                <a:gd name="T46" fmla="*/ 92 w 157"/>
                <a:gd name="T47" fmla="*/ 98 h 98"/>
                <a:gd name="T48" fmla="*/ 79 w 157"/>
                <a:gd name="T49" fmla="*/ 98 h 98"/>
                <a:gd name="T50" fmla="*/ 79 w 157"/>
                <a:gd name="T51" fmla="*/ 93 h 98"/>
                <a:gd name="T52" fmla="*/ 92 w 157"/>
                <a:gd name="T53" fmla="*/ 93 h 98"/>
                <a:gd name="T54" fmla="*/ 94 w 157"/>
                <a:gd name="T55" fmla="*/ 93 h 98"/>
                <a:gd name="T56" fmla="*/ 138 w 157"/>
                <a:gd name="T57" fmla="*/ 93 h 98"/>
                <a:gd name="T58" fmla="*/ 138 w 157"/>
                <a:gd name="T59" fmla="*/ 93 h 98"/>
                <a:gd name="T60" fmla="*/ 148 w 157"/>
                <a:gd name="T61" fmla="*/ 89 h 98"/>
                <a:gd name="T62" fmla="*/ 148 w 157"/>
                <a:gd name="T63" fmla="*/ 89 h 98"/>
                <a:gd name="T64" fmla="*/ 152 w 157"/>
                <a:gd name="T65" fmla="*/ 79 h 98"/>
                <a:gd name="T66" fmla="*/ 79 w 157"/>
                <a:gd name="T67" fmla="*/ 7 h 98"/>
                <a:gd name="T68" fmla="*/ 63 w 157"/>
                <a:gd name="T69" fmla="*/ 17 h 98"/>
                <a:gd name="T70" fmla="*/ 50 w 157"/>
                <a:gd name="T71" fmla="*/ 48 h 98"/>
                <a:gd name="T72" fmla="*/ 47 w 157"/>
                <a:gd name="T73" fmla="*/ 50 h 98"/>
                <a:gd name="T74" fmla="*/ 46 w 157"/>
                <a:gd name="T75" fmla="*/ 50 h 98"/>
                <a:gd name="T76" fmla="*/ 38 w 157"/>
                <a:gd name="T77" fmla="*/ 46 h 98"/>
                <a:gd name="T78" fmla="*/ 30 w 157"/>
                <a:gd name="T79" fmla="*/ 44 h 98"/>
                <a:gd name="T80" fmla="*/ 12 w 157"/>
                <a:gd name="T81" fmla="*/ 51 h 98"/>
                <a:gd name="T82" fmla="*/ 12 w 157"/>
                <a:gd name="T83" fmla="*/ 51 h 98"/>
                <a:gd name="T84" fmla="*/ 5 w 157"/>
                <a:gd name="T85" fmla="*/ 69 h 98"/>
                <a:gd name="T86" fmla="*/ 12 w 157"/>
                <a:gd name="T87" fmla="*/ 86 h 98"/>
                <a:gd name="T88" fmla="*/ 12 w 157"/>
                <a:gd name="T89" fmla="*/ 86 h 98"/>
                <a:gd name="T90" fmla="*/ 12 w 157"/>
                <a:gd name="T91" fmla="*/ 86 h 98"/>
                <a:gd name="T92" fmla="*/ 30 w 157"/>
                <a:gd name="T93" fmla="*/ 93 h 98"/>
                <a:gd name="T94" fmla="*/ 79 w 157"/>
                <a:gd name="T95" fmla="*/ 93 h 98"/>
                <a:gd name="T96" fmla="*/ 79 w 157"/>
                <a:gd name="T97" fmla="*/ 98 h 98"/>
                <a:gd name="T98" fmla="*/ 30 w 157"/>
                <a:gd name="T99" fmla="*/ 98 h 98"/>
                <a:gd name="T100" fmla="*/ 9 w 157"/>
                <a:gd name="T101" fmla="*/ 90 h 98"/>
                <a:gd name="T102" fmla="*/ 9 w 157"/>
                <a:gd name="T103" fmla="*/ 90 h 98"/>
                <a:gd name="T104" fmla="*/ 0 w 157"/>
                <a:gd name="T105" fmla="*/ 69 h 98"/>
                <a:gd name="T106" fmla="*/ 9 w 157"/>
                <a:gd name="T107" fmla="*/ 48 h 98"/>
                <a:gd name="T108" fmla="*/ 9 w 157"/>
                <a:gd name="T109" fmla="*/ 48 h 98"/>
                <a:gd name="T110" fmla="*/ 30 w 157"/>
                <a:gd name="T111" fmla="*/ 39 h 98"/>
                <a:gd name="T112" fmla="*/ 40 w 157"/>
                <a:gd name="T113" fmla="*/ 41 h 98"/>
                <a:gd name="T114" fmla="*/ 45 w 157"/>
                <a:gd name="T115" fmla="*/ 44 h 98"/>
                <a:gd name="T116" fmla="*/ 59 w 157"/>
                <a:gd name="T117" fmla="*/ 14 h 98"/>
                <a:gd name="T118" fmla="*/ 79 w 157"/>
                <a:gd name="T119" fmla="*/ 2 h 98"/>
                <a:gd name="T120" fmla="*/ 79 w 157"/>
                <a:gd name="T121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7" h="98">
                  <a:moveTo>
                    <a:pt x="152" y="79"/>
                  </a:moveTo>
                  <a:cubicBezTo>
                    <a:pt x="152" y="75"/>
                    <a:pt x="151" y="72"/>
                    <a:pt x="148" y="69"/>
                  </a:cubicBezTo>
                  <a:cubicBezTo>
                    <a:pt x="146" y="67"/>
                    <a:pt x="142" y="65"/>
                    <a:pt x="139" y="65"/>
                  </a:cubicBezTo>
                  <a:cubicBezTo>
                    <a:pt x="137" y="65"/>
                    <a:pt x="136" y="64"/>
                    <a:pt x="136" y="63"/>
                  </a:cubicBezTo>
                  <a:cubicBezTo>
                    <a:pt x="136" y="62"/>
                    <a:pt x="136" y="62"/>
                    <a:pt x="136" y="62"/>
                  </a:cubicBezTo>
                  <a:cubicBezTo>
                    <a:pt x="137" y="60"/>
                    <a:pt x="137" y="58"/>
                    <a:pt x="138" y="56"/>
                  </a:cubicBezTo>
                  <a:cubicBezTo>
                    <a:pt x="138" y="53"/>
                    <a:pt x="138" y="51"/>
                    <a:pt x="138" y="49"/>
                  </a:cubicBezTo>
                  <a:cubicBezTo>
                    <a:pt x="138" y="37"/>
                    <a:pt x="133" y="26"/>
                    <a:pt x="125" y="18"/>
                  </a:cubicBezTo>
                  <a:cubicBezTo>
                    <a:pt x="117" y="10"/>
                    <a:pt x="106" y="5"/>
                    <a:pt x="94" y="5"/>
                  </a:cubicBezTo>
                  <a:cubicBezTo>
                    <a:pt x="89" y="5"/>
                    <a:pt x="83" y="6"/>
                    <a:pt x="79" y="7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84" y="1"/>
                    <a:pt x="89" y="0"/>
                    <a:pt x="94" y="0"/>
                  </a:cubicBezTo>
                  <a:cubicBezTo>
                    <a:pt x="107" y="0"/>
                    <a:pt x="120" y="5"/>
                    <a:pt x="129" y="14"/>
                  </a:cubicBezTo>
                  <a:cubicBezTo>
                    <a:pt x="138" y="23"/>
                    <a:pt x="143" y="35"/>
                    <a:pt x="143" y="49"/>
                  </a:cubicBezTo>
                  <a:cubicBezTo>
                    <a:pt x="143" y="51"/>
                    <a:pt x="143" y="54"/>
                    <a:pt x="142" y="56"/>
                  </a:cubicBezTo>
                  <a:cubicBezTo>
                    <a:pt x="142" y="58"/>
                    <a:pt x="142" y="59"/>
                    <a:pt x="142" y="61"/>
                  </a:cubicBezTo>
                  <a:cubicBezTo>
                    <a:pt x="146" y="61"/>
                    <a:pt x="149" y="63"/>
                    <a:pt x="152" y="66"/>
                  </a:cubicBezTo>
                  <a:cubicBezTo>
                    <a:pt x="155" y="69"/>
                    <a:pt x="157" y="74"/>
                    <a:pt x="157" y="79"/>
                  </a:cubicBezTo>
                  <a:cubicBezTo>
                    <a:pt x="157" y="84"/>
                    <a:pt x="155" y="89"/>
                    <a:pt x="152" y="92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48" y="96"/>
                    <a:pt x="143" y="98"/>
                    <a:pt x="138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92" y="98"/>
                    <a:pt x="92" y="98"/>
                    <a:pt x="92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138" y="93"/>
                    <a:pt x="138" y="93"/>
                    <a:pt x="138" y="93"/>
                  </a:cubicBezTo>
                  <a:cubicBezTo>
                    <a:pt x="138" y="93"/>
                    <a:pt x="138" y="93"/>
                    <a:pt x="138" y="93"/>
                  </a:cubicBezTo>
                  <a:cubicBezTo>
                    <a:pt x="142" y="93"/>
                    <a:pt x="146" y="92"/>
                    <a:pt x="148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51" y="87"/>
                    <a:pt x="152" y="83"/>
                    <a:pt x="152" y="79"/>
                  </a:cubicBezTo>
                  <a:close/>
                  <a:moveTo>
                    <a:pt x="79" y="7"/>
                  </a:moveTo>
                  <a:cubicBezTo>
                    <a:pt x="73" y="10"/>
                    <a:pt x="67" y="13"/>
                    <a:pt x="63" y="17"/>
                  </a:cubicBezTo>
                  <a:cubicBezTo>
                    <a:pt x="55" y="25"/>
                    <a:pt x="50" y="36"/>
                    <a:pt x="50" y="48"/>
                  </a:cubicBezTo>
                  <a:cubicBezTo>
                    <a:pt x="50" y="49"/>
                    <a:pt x="48" y="51"/>
                    <a:pt x="47" y="50"/>
                  </a:cubicBezTo>
                  <a:cubicBezTo>
                    <a:pt x="47" y="50"/>
                    <a:pt x="46" y="50"/>
                    <a:pt x="46" y="50"/>
                  </a:cubicBezTo>
                  <a:cubicBezTo>
                    <a:pt x="43" y="48"/>
                    <a:pt x="41" y="47"/>
                    <a:pt x="38" y="46"/>
                  </a:cubicBezTo>
                  <a:cubicBezTo>
                    <a:pt x="36" y="45"/>
                    <a:pt x="33" y="44"/>
                    <a:pt x="30" y="44"/>
                  </a:cubicBezTo>
                  <a:cubicBezTo>
                    <a:pt x="23" y="44"/>
                    <a:pt x="17" y="47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8" y="56"/>
                    <a:pt x="5" y="62"/>
                    <a:pt x="5" y="69"/>
                  </a:cubicBezTo>
                  <a:cubicBezTo>
                    <a:pt x="5" y="76"/>
                    <a:pt x="8" y="82"/>
                    <a:pt x="12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7" y="91"/>
                    <a:pt x="23" y="93"/>
                    <a:pt x="30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22" y="98"/>
                    <a:pt x="14" y="95"/>
                    <a:pt x="9" y="90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4" y="84"/>
                    <a:pt x="0" y="77"/>
                    <a:pt x="0" y="69"/>
                  </a:cubicBezTo>
                  <a:cubicBezTo>
                    <a:pt x="0" y="61"/>
                    <a:pt x="4" y="53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4" y="43"/>
                    <a:pt x="22" y="39"/>
                    <a:pt x="30" y="39"/>
                  </a:cubicBezTo>
                  <a:cubicBezTo>
                    <a:pt x="33" y="39"/>
                    <a:pt x="37" y="40"/>
                    <a:pt x="40" y="41"/>
                  </a:cubicBezTo>
                  <a:cubicBezTo>
                    <a:pt x="42" y="42"/>
                    <a:pt x="43" y="43"/>
                    <a:pt x="45" y="44"/>
                  </a:cubicBezTo>
                  <a:cubicBezTo>
                    <a:pt x="46" y="32"/>
                    <a:pt x="52" y="22"/>
                    <a:pt x="59" y="14"/>
                  </a:cubicBezTo>
                  <a:cubicBezTo>
                    <a:pt x="65" y="9"/>
                    <a:pt x="71" y="5"/>
                    <a:pt x="79" y="2"/>
                  </a:cubicBezTo>
                  <a:lnTo>
                    <a:pt x="7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4" name="Freeform 105"/>
            <p:cNvSpPr>
              <a:spLocks noEditPoints="1"/>
            </p:cNvSpPr>
            <p:nvPr/>
          </p:nvSpPr>
          <p:spPr bwMode="auto">
            <a:xfrm>
              <a:off x="7623176" y="3698875"/>
              <a:ext cx="188913" cy="412750"/>
            </a:xfrm>
            <a:custGeom>
              <a:avLst/>
              <a:gdLst>
                <a:gd name="T0" fmla="*/ 75 w 84"/>
                <a:gd name="T1" fmla="*/ 31 h 183"/>
                <a:gd name="T2" fmla="*/ 55 w 84"/>
                <a:gd name="T3" fmla="*/ 28 h 183"/>
                <a:gd name="T4" fmla="*/ 57 w 84"/>
                <a:gd name="T5" fmla="*/ 18 h 183"/>
                <a:gd name="T6" fmla="*/ 78 w 84"/>
                <a:gd name="T7" fmla="*/ 12 h 183"/>
                <a:gd name="T8" fmla="*/ 77 w 84"/>
                <a:gd name="T9" fmla="*/ 6 h 183"/>
                <a:gd name="T10" fmla="*/ 51 w 84"/>
                <a:gd name="T11" fmla="*/ 10 h 183"/>
                <a:gd name="T12" fmla="*/ 72 w 84"/>
                <a:gd name="T13" fmla="*/ 1 h 183"/>
                <a:gd name="T14" fmla="*/ 83 w 84"/>
                <a:gd name="T15" fmla="*/ 8 h 183"/>
                <a:gd name="T16" fmla="*/ 76 w 84"/>
                <a:gd name="T17" fmla="*/ 19 h 183"/>
                <a:gd name="T18" fmla="*/ 78 w 84"/>
                <a:gd name="T19" fmla="*/ 26 h 183"/>
                <a:gd name="T20" fmla="*/ 78 w 84"/>
                <a:gd name="T21" fmla="*/ 183 h 183"/>
                <a:gd name="T22" fmla="*/ 51 w 84"/>
                <a:gd name="T23" fmla="*/ 167 h 183"/>
                <a:gd name="T24" fmla="*/ 65 w 84"/>
                <a:gd name="T25" fmla="*/ 60 h 183"/>
                <a:gd name="T26" fmla="*/ 57 w 84"/>
                <a:gd name="T27" fmla="*/ 58 h 183"/>
                <a:gd name="T28" fmla="*/ 55 w 84"/>
                <a:gd name="T29" fmla="*/ 95 h 183"/>
                <a:gd name="T30" fmla="*/ 51 w 84"/>
                <a:gd name="T31" fmla="*/ 99 h 183"/>
                <a:gd name="T32" fmla="*/ 51 w 84"/>
                <a:gd name="T33" fmla="*/ 99 h 183"/>
                <a:gd name="T34" fmla="*/ 52 w 84"/>
                <a:gd name="T35" fmla="*/ 104 h 183"/>
                <a:gd name="T36" fmla="*/ 60 w 84"/>
                <a:gd name="T37" fmla="*/ 95 h 183"/>
                <a:gd name="T38" fmla="*/ 60 w 84"/>
                <a:gd name="T39" fmla="*/ 63 h 183"/>
                <a:gd name="T40" fmla="*/ 51 w 84"/>
                <a:gd name="T41" fmla="*/ 167 h 183"/>
                <a:gd name="T42" fmla="*/ 46 w 84"/>
                <a:gd name="T43" fmla="*/ 17 h 183"/>
                <a:gd name="T44" fmla="*/ 44 w 84"/>
                <a:gd name="T45" fmla="*/ 31 h 183"/>
                <a:gd name="T46" fmla="*/ 42 w 84"/>
                <a:gd name="T47" fmla="*/ 12 h 183"/>
                <a:gd name="T48" fmla="*/ 50 w 84"/>
                <a:gd name="T49" fmla="*/ 6 h 183"/>
                <a:gd name="T50" fmla="*/ 51 w 84"/>
                <a:gd name="T51" fmla="*/ 11 h 183"/>
                <a:gd name="T52" fmla="*/ 42 w 84"/>
                <a:gd name="T53" fmla="*/ 178 h 183"/>
                <a:gd name="T54" fmla="*/ 42 w 84"/>
                <a:gd name="T55" fmla="*/ 183 h 183"/>
                <a:gd name="T56" fmla="*/ 51 w 84"/>
                <a:gd name="T57" fmla="*/ 99 h 183"/>
                <a:gd name="T58" fmla="*/ 51 w 84"/>
                <a:gd name="T59" fmla="*/ 104 h 183"/>
                <a:gd name="T60" fmla="*/ 44 w 84"/>
                <a:gd name="T61" fmla="*/ 102 h 183"/>
                <a:gd name="T62" fmla="*/ 44 w 84"/>
                <a:gd name="T63" fmla="*/ 58 h 183"/>
                <a:gd name="T64" fmla="*/ 46 w 84"/>
                <a:gd name="T65" fmla="*/ 84 h 183"/>
                <a:gd name="T66" fmla="*/ 47 w 84"/>
                <a:gd name="T67" fmla="*/ 98 h 183"/>
                <a:gd name="T68" fmla="*/ 51 w 84"/>
                <a:gd name="T69" fmla="*/ 99 h 183"/>
                <a:gd name="T70" fmla="*/ 51 w 84"/>
                <a:gd name="T71" fmla="*/ 162 h 183"/>
                <a:gd name="T72" fmla="*/ 42 w 84"/>
                <a:gd name="T73" fmla="*/ 162 h 183"/>
                <a:gd name="T74" fmla="*/ 5 w 84"/>
                <a:gd name="T75" fmla="*/ 31 h 183"/>
                <a:gd name="T76" fmla="*/ 42 w 84"/>
                <a:gd name="T77" fmla="*/ 183 h 183"/>
                <a:gd name="T78" fmla="*/ 0 w 84"/>
                <a:gd name="T79" fmla="*/ 29 h 183"/>
                <a:gd name="T80" fmla="*/ 41 w 84"/>
                <a:gd name="T81" fmla="*/ 17 h 183"/>
                <a:gd name="T82" fmla="*/ 42 w 84"/>
                <a:gd name="T83" fmla="*/ 12 h 183"/>
                <a:gd name="T84" fmla="*/ 18 w 84"/>
                <a:gd name="T85" fmla="*/ 58 h 183"/>
                <a:gd name="T86" fmla="*/ 18 w 84"/>
                <a:gd name="T87" fmla="*/ 167 h 183"/>
                <a:gd name="T88" fmla="*/ 20 w 84"/>
                <a:gd name="T89" fmla="*/ 162 h 183"/>
                <a:gd name="T90" fmla="*/ 41 w 84"/>
                <a:gd name="T91" fmla="*/ 84 h 183"/>
                <a:gd name="T92" fmla="*/ 42 w 84"/>
                <a:gd name="T93" fmla="*/ 5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" h="183">
                  <a:moveTo>
                    <a:pt x="51" y="178"/>
                  </a:moveTo>
                  <a:cubicBezTo>
                    <a:pt x="75" y="178"/>
                    <a:pt x="75" y="178"/>
                    <a:pt x="75" y="178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6" y="31"/>
                    <a:pt x="55" y="30"/>
                    <a:pt x="55" y="29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0"/>
                    <a:pt x="56" y="19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4"/>
                    <a:pt x="77" y="13"/>
                    <a:pt x="78" y="12"/>
                  </a:cubicBezTo>
                  <a:cubicBezTo>
                    <a:pt x="79" y="11"/>
                    <a:pt x="79" y="10"/>
                    <a:pt x="79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7"/>
                    <a:pt x="77" y="6"/>
                  </a:cubicBezTo>
                  <a:cubicBezTo>
                    <a:pt x="76" y="5"/>
                    <a:pt x="74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5" y="0"/>
                    <a:pt x="77" y="1"/>
                    <a:pt x="79" y="2"/>
                  </a:cubicBezTo>
                  <a:cubicBezTo>
                    <a:pt x="81" y="3"/>
                    <a:pt x="83" y="5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4" y="10"/>
                    <a:pt x="83" y="13"/>
                    <a:pt x="82" y="15"/>
                  </a:cubicBezTo>
                  <a:cubicBezTo>
                    <a:pt x="81" y="17"/>
                    <a:pt x="79" y="18"/>
                    <a:pt x="76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9" y="26"/>
                    <a:pt x="80" y="27"/>
                    <a:pt x="80" y="29"/>
                  </a:cubicBezTo>
                  <a:cubicBezTo>
                    <a:pt x="80" y="180"/>
                    <a:pt x="80" y="180"/>
                    <a:pt x="80" y="180"/>
                  </a:cubicBezTo>
                  <a:cubicBezTo>
                    <a:pt x="80" y="182"/>
                    <a:pt x="79" y="183"/>
                    <a:pt x="78" y="183"/>
                  </a:cubicBezTo>
                  <a:cubicBezTo>
                    <a:pt x="51" y="183"/>
                    <a:pt x="51" y="183"/>
                    <a:pt x="51" y="183"/>
                  </a:cubicBezTo>
                  <a:cubicBezTo>
                    <a:pt x="51" y="178"/>
                    <a:pt x="51" y="178"/>
                    <a:pt x="51" y="178"/>
                  </a:cubicBezTo>
                  <a:close/>
                  <a:moveTo>
                    <a:pt x="51" y="167"/>
                  </a:moveTo>
                  <a:cubicBezTo>
                    <a:pt x="62" y="167"/>
                    <a:pt x="62" y="167"/>
                    <a:pt x="62" y="167"/>
                  </a:cubicBezTo>
                  <a:cubicBezTo>
                    <a:pt x="64" y="167"/>
                    <a:pt x="65" y="166"/>
                    <a:pt x="65" y="164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59"/>
                    <a:pt x="64" y="58"/>
                    <a:pt x="62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8"/>
                    <a:pt x="55" y="59"/>
                    <a:pt x="55" y="60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6"/>
                    <a:pt x="55" y="97"/>
                    <a:pt x="54" y="98"/>
                  </a:cubicBezTo>
                  <a:cubicBezTo>
                    <a:pt x="53" y="99"/>
                    <a:pt x="53" y="99"/>
                    <a:pt x="52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99"/>
                    <a:pt x="51" y="99"/>
                    <a:pt x="52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4"/>
                    <a:pt x="52" y="104"/>
                    <a:pt x="53" y="104"/>
                  </a:cubicBezTo>
                  <a:cubicBezTo>
                    <a:pt x="55" y="104"/>
                    <a:pt x="57" y="102"/>
                    <a:pt x="58" y="101"/>
                  </a:cubicBezTo>
                  <a:cubicBezTo>
                    <a:pt x="59" y="99"/>
                    <a:pt x="60" y="97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0" y="162"/>
                    <a:pt x="60" y="162"/>
                    <a:pt x="60" y="162"/>
                  </a:cubicBezTo>
                  <a:cubicBezTo>
                    <a:pt x="51" y="162"/>
                    <a:pt x="51" y="162"/>
                    <a:pt x="51" y="162"/>
                  </a:cubicBezTo>
                  <a:lnTo>
                    <a:pt x="51" y="167"/>
                  </a:lnTo>
                  <a:close/>
                  <a:moveTo>
                    <a:pt x="47" y="12"/>
                  </a:moveTo>
                  <a:cubicBezTo>
                    <a:pt x="46" y="14"/>
                    <a:pt x="46" y="15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30"/>
                    <a:pt x="45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1"/>
                    <a:pt x="43" y="10"/>
                    <a:pt x="43" y="9"/>
                  </a:cubicBezTo>
                  <a:cubicBezTo>
                    <a:pt x="44" y="8"/>
                    <a:pt x="45" y="7"/>
                    <a:pt x="46" y="7"/>
                  </a:cubicBezTo>
                  <a:cubicBezTo>
                    <a:pt x="47" y="6"/>
                    <a:pt x="49" y="6"/>
                    <a:pt x="50" y="6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1"/>
                    <a:pt x="49" y="11"/>
                    <a:pt x="48" y="11"/>
                  </a:cubicBezTo>
                  <a:cubicBezTo>
                    <a:pt x="48" y="12"/>
                    <a:pt x="47" y="12"/>
                    <a:pt x="47" y="12"/>
                  </a:cubicBezTo>
                  <a:close/>
                  <a:moveTo>
                    <a:pt x="42" y="178"/>
                  </a:moveTo>
                  <a:cubicBezTo>
                    <a:pt x="51" y="178"/>
                    <a:pt x="51" y="178"/>
                    <a:pt x="51" y="178"/>
                  </a:cubicBezTo>
                  <a:cubicBezTo>
                    <a:pt x="51" y="183"/>
                    <a:pt x="51" y="183"/>
                    <a:pt x="51" y="183"/>
                  </a:cubicBezTo>
                  <a:cubicBezTo>
                    <a:pt x="42" y="183"/>
                    <a:pt x="42" y="183"/>
                    <a:pt x="42" y="183"/>
                  </a:cubicBezTo>
                  <a:cubicBezTo>
                    <a:pt x="42" y="178"/>
                    <a:pt x="42" y="178"/>
                    <a:pt x="42" y="178"/>
                  </a:cubicBezTo>
                  <a:close/>
                  <a:moveTo>
                    <a:pt x="51" y="99"/>
                  </a:moveTo>
                  <a:cubicBezTo>
                    <a:pt x="51" y="99"/>
                    <a:pt x="51" y="99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8" y="104"/>
                    <a:pt x="46" y="103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3" y="101"/>
                    <a:pt x="42" y="100"/>
                    <a:pt x="42" y="9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58"/>
                    <a:pt x="46" y="59"/>
                    <a:pt x="46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6" y="96"/>
                    <a:pt x="46" y="97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8" y="99"/>
                    <a:pt x="49" y="99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lose/>
                  <a:moveTo>
                    <a:pt x="51" y="162"/>
                  </a:moveTo>
                  <a:cubicBezTo>
                    <a:pt x="51" y="167"/>
                    <a:pt x="51" y="167"/>
                    <a:pt x="51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42" y="162"/>
                    <a:pt x="42" y="162"/>
                    <a:pt x="42" y="162"/>
                  </a:cubicBezTo>
                  <a:lnTo>
                    <a:pt x="51" y="162"/>
                  </a:lnTo>
                  <a:close/>
                  <a:moveTo>
                    <a:pt x="42" y="31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5" y="178"/>
                    <a:pt x="5" y="178"/>
                    <a:pt x="5" y="178"/>
                  </a:cubicBezTo>
                  <a:cubicBezTo>
                    <a:pt x="42" y="178"/>
                    <a:pt x="42" y="178"/>
                    <a:pt x="42" y="178"/>
                  </a:cubicBezTo>
                  <a:cubicBezTo>
                    <a:pt x="42" y="183"/>
                    <a:pt x="42" y="183"/>
                    <a:pt x="42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1" y="183"/>
                    <a:pt x="0" y="182"/>
                    <a:pt x="0" y="18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3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5"/>
                    <a:pt x="41" y="14"/>
                    <a:pt x="42" y="12"/>
                  </a:cubicBezTo>
                  <a:cubicBezTo>
                    <a:pt x="42" y="31"/>
                    <a:pt x="42" y="31"/>
                    <a:pt x="42" y="31"/>
                  </a:cubicBezTo>
                  <a:close/>
                  <a:moveTo>
                    <a:pt x="42" y="58"/>
                  </a:move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6" y="59"/>
                    <a:pt x="16" y="60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6" y="166"/>
                    <a:pt x="17" y="167"/>
                    <a:pt x="18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20" y="162"/>
                    <a:pt x="20" y="162"/>
                    <a:pt x="20" y="162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95"/>
                    <a:pt x="41" y="95"/>
                    <a:pt x="41" y="95"/>
                  </a:cubicBezTo>
                  <a:cubicBezTo>
                    <a:pt x="41" y="96"/>
                    <a:pt x="41" y="97"/>
                    <a:pt x="42" y="98"/>
                  </a:cubicBezTo>
                  <a:lnTo>
                    <a:pt x="42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1" name="Freeform 112"/>
            <p:cNvSpPr>
              <a:spLocks noEditPoints="1"/>
            </p:cNvSpPr>
            <p:nvPr/>
          </p:nvSpPr>
          <p:spPr bwMode="auto">
            <a:xfrm>
              <a:off x="10512426" y="1171575"/>
              <a:ext cx="207963" cy="130175"/>
            </a:xfrm>
            <a:custGeom>
              <a:avLst/>
              <a:gdLst>
                <a:gd name="T0" fmla="*/ 87 w 92"/>
                <a:gd name="T1" fmla="*/ 5 h 58"/>
                <a:gd name="T2" fmla="*/ 46 w 92"/>
                <a:gd name="T3" fmla="*/ 5 h 58"/>
                <a:gd name="T4" fmla="*/ 46 w 92"/>
                <a:gd name="T5" fmla="*/ 0 h 58"/>
                <a:gd name="T6" fmla="*/ 89 w 92"/>
                <a:gd name="T7" fmla="*/ 0 h 58"/>
                <a:gd name="T8" fmla="*/ 92 w 92"/>
                <a:gd name="T9" fmla="*/ 3 h 58"/>
                <a:gd name="T10" fmla="*/ 92 w 92"/>
                <a:gd name="T11" fmla="*/ 55 h 58"/>
                <a:gd name="T12" fmla="*/ 89 w 92"/>
                <a:gd name="T13" fmla="*/ 58 h 58"/>
                <a:gd name="T14" fmla="*/ 46 w 92"/>
                <a:gd name="T15" fmla="*/ 58 h 58"/>
                <a:gd name="T16" fmla="*/ 46 w 92"/>
                <a:gd name="T17" fmla="*/ 53 h 58"/>
                <a:gd name="T18" fmla="*/ 87 w 92"/>
                <a:gd name="T19" fmla="*/ 53 h 58"/>
                <a:gd name="T20" fmla="*/ 87 w 92"/>
                <a:gd name="T21" fmla="*/ 5 h 58"/>
                <a:gd name="T22" fmla="*/ 46 w 92"/>
                <a:gd name="T23" fmla="*/ 5 h 58"/>
                <a:gd name="T24" fmla="*/ 12 w 92"/>
                <a:gd name="T25" fmla="*/ 5 h 58"/>
                <a:gd name="T26" fmla="*/ 12 w 92"/>
                <a:gd name="T27" fmla="*/ 18 h 58"/>
                <a:gd name="T28" fmla="*/ 9 w 92"/>
                <a:gd name="T29" fmla="*/ 21 h 58"/>
                <a:gd name="T30" fmla="*/ 5 w 92"/>
                <a:gd name="T31" fmla="*/ 21 h 58"/>
                <a:gd name="T32" fmla="*/ 5 w 92"/>
                <a:gd name="T33" fmla="*/ 38 h 58"/>
                <a:gd name="T34" fmla="*/ 9 w 92"/>
                <a:gd name="T35" fmla="*/ 38 h 58"/>
                <a:gd name="T36" fmla="*/ 12 w 92"/>
                <a:gd name="T37" fmla="*/ 41 h 58"/>
                <a:gd name="T38" fmla="*/ 12 w 92"/>
                <a:gd name="T39" fmla="*/ 53 h 58"/>
                <a:gd name="T40" fmla="*/ 46 w 92"/>
                <a:gd name="T41" fmla="*/ 53 h 58"/>
                <a:gd name="T42" fmla="*/ 46 w 92"/>
                <a:gd name="T43" fmla="*/ 58 h 58"/>
                <a:gd name="T44" fmla="*/ 9 w 92"/>
                <a:gd name="T45" fmla="*/ 58 h 58"/>
                <a:gd name="T46" fmla="*/ 7 w 92"/>
                <a:gd name="T47" fmla="*/ 55 h 58"/>
                <a:gd name="T48" fmla="*/ 7 w 92"/>
                <a:gd name="T49" fmla="*/ 43 h 58"/>
                <a:gd name="T50" fmla="*/ 3 w 92"/>
                <a:gd name="T51" fmla="*/ 43 h 58"/>
                <a:gd name="T52" fmla="*/ 0 w 92"/>
                <a:gd name="T53" fmla="*/ 41 h 58"/>
                <a:gd name="T54" fmla="*/ 0 w 92"/>
                <a:gd name="T55" fmla="*/ 18 h 58"/>
                <a:gd name="T56" fmla="*/ 3 w 92"/>
                <a:gd name="T57" fmla="*/ 16 h 58"/>
                <a:gd name="T58" fmla="*/ 7 w 92"/>
                <a:gd name="T59" fmla="*/ 16 h 58"/>
                <a:gd name="T60" fmla="*/ 7 w 92"/>
                <a:gd name="T61" fmla="*/ 3 h 58"/>
                <a:gd name="T62" fmla="*/ 9 w 92"/>
                <a:gd name="T63" fmla="*/ 0 h 58"/>
                <a:gd name="T64" fmla="*/ 46 w 92"/>
                <a:gd name="T65" fmla="*/ 0 h 58"/>
                <a:gd name="T66" fmla="*/ 46 w 92"/>
                <a:gd name="T67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58">
                  <a:moveTo>
                    <a:pt x="87" y="5"/>
                  </a:moveTo>
                  <a:cubicBezTo>
                    <a:pt x="46" y="5"/>
                    <a:pt x="46" y="5"/>
                    <a:pt x="46" y="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1" y="0"/>
                    <a:pt x="92" y="1"/>
                    <a:pt x="92" y="3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7"/>
                    <a:pt x="91" y="58"/>
                    <a:pt x="89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87" y="53"/>
                    <a:pt x="87" y="53"/>
                    <a:pt x="87" y="53"/>
                  </a:cubicBezTo>
                  <a:lnTo>
                    <a:pt x="87" y="5"/>
                  </a:lnTo>
                  <a:close/>
                  <a:moveTo>
                    <a:pt x="46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20"/>
                    <a:pt x="11" y="21"/>
                    <a:pt x="9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38"/>
                    <a:pt x="12" y="39"/>
                    <a:pt x="12" y="41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8" y="58"/>
                    <a:pt x="7" y="57"/>
                    <a:pt x="7" y="5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1" y="43"/>
                    <a:pt x="0" y="42"/>
                    <a:pt x="0" y="4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1" y="16"/>
                    <a:pt x="3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4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5" name="Freeform 116"/>
            <p:cNvSpPr>
              <a:spLocks noEditPoints="1"/>
            </p:cNvSpPr>
            <p:nvPr/>
          </p:nvSpPr>
          <p:spPr bwMode="auto">
            <a:xfrm>
              <a:off x="7507288" y="847725"/>
              <a:ext cx="133350" cy="52388"/>
            </a:xfrm>
            <a:custGeom>
              <a:avLst/>
              <a:gdLst>
                <a:gd name="T0" fmla="*/ 29 w 59"/>
                <a:gd name="T1" fmla="*/ 18 h 23"/>
                <a:gd name="T2" fmla="*/ 54 w 59"/>
                <a:gd name="T3" fmla="*/ 18 h 23"/>
                <a:gd name="T4" fmla="*/ 53 w 59"/>
                <a:gd name="T5" fmla="*/ 4 h 23"/>
                <a:gd name="T6" fmla="*/ 29 w 59"/>
                <a:gd name="T7" fmla="*/ 4 h 23"/>
                <a:gd name="T8" fmla="*/ 29 w 59"/>
                <a:gd name="T9" fmla="*/ 0 h 23"/>
                <a:gd name="T10" fmla="*/ 55 w 59"/>
                <a:gd name="T11" fmla="*/ 0 h 23"/>
                <a:gd name="T12" fmla="*/ 55 w 59"/>
                <a:gd name="T13" fmla="*/ 0 h 23"/>
                <a:gd name="T14" fmla="*/ 58 w 59"/>
                <a:gd name="T15" fmla="*/ 2 h 23"/>
                <a:gd name="T16" fmla="*/ 59 w 59"/>
                <a:gd name="T17" fmla="*/ 20 h 23"/>
                <a:gd name="T18" fmla="*/ 29 w 59"/>
                <a:gd name="T19" fmla="*/ 20 h 23"/>
                <a:gd name="T20" fmla="*/ 29 w 59"/>
                <a:gd name="T21" fmla="*/ 18 h 23"/>
                <a:gd name="T22" fmla="*/ 29 w 59"/>
                <a:gd name="T23" fmla="*/ 23 h 23"/>
                <a:gd name="T24" fmla="*/ 29 w 59"/>
                <a:gd name="T25" fmla="*/ 23 h 23"/>
                <a:gd name="T26" fmla="*/ 56 w 59"/>
                <a:gd name="T27" fmla="*/ 23 h 23"/>
                <a:gd name="T28" fmla="*/ 29 w 59"/>
                <a:gd name="T29" fmla="*/ 23 h 23"/>
                <a:gd name="T30" fmla="*/ 59 w 59"/>
                <a:gd name="T31" fmla="*/ 20 h 23"/>
                <a:gd name="T32" fmla="*/ 56 w 59"/>
                <a:gd name="T33" fmla="*/ 23 h 23"/>
                <a:gd name="T34" fmla="*/ 59 w 59"/>
                <a:gd name="T35" fmla="*/ 20 h 23"/>
                <a:gd name="T36" fmla="*/ 6 w 59"/>
                <a:gd name="T37" fmla="*/ 4 h 23"/>
                <a:gd name="T38" fmla="*/ 5 w 59"/>
                <a:gd name="T39" fmla="*/ 18 h 23"/>
                <a:gd name="T40" fmla="*/ 29 w 59"/>
                <a:gd name="T41" fmla="*/ 18 h 23"/>
                <a:gd name="T42" fmla="*/ 29 w 59"/>
                <a:gd name="T43" fmla="*/ 20 h 23"/>
                <a:gd name="T44" fmla="*/ 0 w 59"/>
                <a:gd name="T45" fmla="*/ 20 h 23"/>
                <a:gd name="T46" fmla="*/ 1 w 59"/>
                <a:gd name="T47" fmla="*/ 2 h 23"/>
                <a:gd name="T48" fmla="*/ 1 w 59"/>
                <a:gd name="T49" fmla="*/ 2 h 23"/>
                <a:gd name="T50" fmla="*/ 3 w 59"/>
                <a:gd name="T51" fmla="*/ 0 h 23"/>
                <a:gd name="T52" fmla="*/ 29 w 59"/>
                <a:gd name="T53" fmla="*/ 0 h 23"/>
                <a:gd name="T54" fmla="*/ 29 w 59"/>
                <a:gd name="T55" fmla="*/ 4 h 23"/>
                <a:gd name="T56" fmla="*/ 6 w 59"/>
                <a:gd name="T57" fmla="*/ 4 h 23"/>
                <a:gd name="T58" fmla="*/ 29 w 59"/>
                <a:gd name="T59" fmla="*/ 23 h 23"/>
                <a:gd name="T60" fmla="*/ 29 w 59"/>
                <a:gd name="T61" fmla="*/ 23 h 23"/>
                <a:gd name="T62" fmla="*/ 2 w 59"/>
                <a:gd name="T63" fmla="*/ 23 h 23"/>
                <a:gd name="T64" fmla="*/ 2 w 59"/>
                <a:gd name="T65" fmla="*/ 23 h 23"/>
                <a:gd name="T66" fmla="*/ 29 w 59"/>
                <a:gd name="T67" fmla="*/ 23 h 23"/>
                <a:gd name="T68" fmla="*/ 2 w 59"/>
                <a:gd name="T69" fmla="*/ 23 h 23"/>
                <a:gd name="T70" fmla="*/ 0 w 59"/>
                <a:gd name="T71" fmla="*/ 20 h 23"/>
                <a:gd name="T72" fmla="*/ 2 w 59"/>
                <a:gd name="T7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" h="23">
                  <a:moveTo>
                    <a:pt x="29" y="18"/>
                  </a:moveTo>
                  <a:cubicBezTo>
                    <a:pt x="54" y="18"/>
                    <a:pt x="54" y="18"/>
                    <a:pt x="54" y="18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0"/>
                    <a:pt x="58" y="1"/>
                    <a:pt x="58" y="2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18"/>
                    <a:pt x="29" y="18"/>
                    <a:pt x="29" y="18"/>
                  </a:cubicBezTo>
                  <a:close/>
                  <a:moveTo>
                    <a:pt x="29" y="23"/>
                  </a:moveTo>
                  <a:cubicBezTo>
                    <a:pt x="29" y="23"/>
                    <a:pt x="29" y="23"/>
                    <a:pt x="29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29" y="23"/>
                    <a:pt x="29" y="23"/>
                    <a:pt x="29" y="23"/>
                  </a:cubicBezTo>
                  <a:close/>
                  <a:moveTo>
                    <a:pt x="59" y="20"/>
                  </a:moveTo>
                  <a:cubicBezTo>
                    <a:pt x="56" y="23"/>
                    <a:pt x="56" y="23"/>
                    <a:pt x="56" y="23"/>
                  </a:cubicBezTo>
                  <a:cubicBezTo>
                    <a:pt x="57" y="23"/>
                    <a:pt x="59" y="22"/>
                    <a:pt x="59" y="20"/>
                  </a:cubicBezTo>
                  <a:close/>
                  <a:moveTo>
                    <a:pt x="6" y="4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6" y="4"/>
                    <a:pt x="6" y="4"/>
                    <a:pt x="6" y="4"/>
                  </a:cubicBezTo>
                  <a:close/>
                  <a:moveTo>
                    <a:pt x="29" y="23"/>
                  </a:moveTo>
                  <a:cubicBezTo>
                    <a:pt x="29" y="23"/>
                    <a:pt x="29" y="23"/>
                    <a:pt x="29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9" y="23"/>
                    <a:pt x="29" y="23"/>
                    <a:pt x="29" y="23"/>
                  </a:cubicBezTo>
                  <a:close/>
                  <a:moveTo>
                    <a:pt x="2" y="23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3"/>
                    <a:pt x="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9" name="Freeform 130"/>
            <p:cNvSpPr>
              <a:spLocks noEditPoints="1"/>
            </p:cNvSpPr>
            <p:nvPr/>
          </p:nvSpPr>
          <p:spPr bwMode="auto">
            <a:xfrm>
              <a:off x="7678738" y="165100"/>
              <a:ext cx="63500" cy="355600"/>
            </a:xfrm>
            <a:custGeom>
              <a:avLst/>
              <a:gdLst>
                <a:gd name="T0" fmla="*/ 23 w 28"/>
                <a:gd name="T1" fmla="*/ 5 h 157"/>
                <a:gd name="T2" fmla="*/ 14 w 28"/>
                <a:gd name="T3" fmla="*/ 5 h 157"/>
                <a:gd name="T4" fmla="*/ 14 w 28"/>
                <a:gd name="T5" fmla="*/ 0 h 157"/>
                <a:gd name="T6" fmla="*/ 25 w 28"/>
                <a:gd name="T7" fmla="*/ 0 h 157"/>
                <a:gd name="T8" fmla="*/ 28 w 28"/>
                <a:gd name="T9" fmla="*/ 3 h 157"/>
                <a:gd name="T10" fmla="*/ 28 w 28"/>
                <a:gd name="T11" fmla="*/ 154 h 157"/>
                <a:gd name="T12" fmla="*/ 25 w 28"/>
                <a:gd name="T13" fmla="*/ 157 h 157"/>
                <a:gd name="T14" fmla="*/ 14 w 28"/>
                <a:gd name="T15" fmla="*/ 157 h 157"/>
                <a:gd name="T16" fmla="*/ 14 w 28"/>
                <a:gd name="T17" fmla="*/ 152 h 157"/>
                <a:gd name="T18" fmla="*/ 23 w 28"/>
                <a:gd name="T19" fmla="*/ 152 h 157"/>
                <a:gd name="T20" fmla="*/ 23 w 28"/>
                <a:gd name="T21" fmla="*/ 5 h 157"/>
                <a:gd name="T22" fmla="*/ 14 w 28"/>
                <a:gd name="T23" fmla="*/ 5 h 157"/>
                <a:gd name="T24" fmla="*/ 5 w 28"/>
                <a:gd name="T25" fmla="*/ 5 h 157"/>
                <a:gd name="T26" fmla="*/ 5 w 28"/>
                <a:gd name="T27" fmla="*/ 152 h 157"/>
                <a:gd name="T28" fmla="*/ 14 w 28"/>
                <a:gd name="T29" fmla="*/ 152 h 157"/>
                <a:gd name="T30" fmla="*/ 14 w 28"/>
                <a:gd name="T31" fmla="*/ 157 h 157"/>
                <a:gd name="T32" fmla="*/ 3 w 28"/>
                <a:gd name="T33" fmla="*/ 157 h 157"/>
                <a:gd name="T34" fmla="*/ 0 w 28"/>
                <a:gd name="T35" fmla="*/ 154 h 157"/>
                <a:gd name="T36" fmla="*/ 0 w 28"/>
                <a:gd name="T37" fmla="*/ 3 h 157"/>
                <a:gd name="T38" fmla="*/ 3 w 28"/>
                <a:gd name="T39" fmla="*/ 0 h 157"/>
                <a:gd name="T40" fmla="*/ 14 w 28"/>
                <a:gd name="T41" fmla="*/ 0 h 157"/>
                <a:gd name="T42" fmla="*/ 14 w 28"/>
                <a:gd name="T43" fmla="*/ 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157">
                  <a:moveTo>
                    <a:pt x="23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7" y="0"/>
                    <a:pt x="28" y="1"/>
                    <a:pt x="28" y="3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6"/>
                    <a:pt x="27" y="157"/>
                    <a:pt x="25" y="157"/>
                  </a:cubicBezTo>
                  <a:cubicBezTo>
                    <a:pt x="14" y="157"/>
                    <a:pt x="14" y="157"/>
                    <a:pt x="14" y="157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23" y="152"/>
                    <a:pt x="23" y="152"/>
                    <a:pt x="23" y="152"/>
                  </a:cubicBezTo>
                  <a:lnTo>
                    <a:pt x="23" y="5"/>
                  </a:lnTo>
                  <a:close/>
                  <a:moveTo>
                    <a:pt x="14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7"/>
                    <a:pt x="14" y="157"/>
                    <a:pt x="14" y="157"/>
                  </a:cubicBezTo>
                  <a:cubicBezTo>
                    <a:pt x="3" y="157"/>
                    <a:pt x="3" y="157"/>
                    <a:pt x="3" y="157"/>
                  </a:cubicBezTo>
                  <a:cubicBezTo>
                    <a:pt x="1" y="157"/>
                    <a:pt x="0" y="156"/>
                    <a:pt x="0" y="15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0" name="Freeform 131"/>
            <p:cNvSpPr>
              <a:spLocks noEditPoints="1"/>
            </p:cNvSpPr>
            <p:nvPr/>
          </p:nvSpPr>
          <p:spPr bwMode="auto">
            <a:xfrm>
              <a:off x="7604126" y="352425"/>
              <a:ext cx="61913" cy="168275"/>
            </a:xfrm>
            <a:custGeom>
              <a:avLst/>
              <a:gdLst>
                <a:gd name="T0" fmla="*/ 23 w 27"/>
                <a:gd name="T1" fmla="*/ 5 h 74"/>
                <a:gd name="T2" fmla="*/ 14 w 27"/>
                <a:gd name="T3" fmla="*/ 5 h 74"/>
                <a:gd name="T4" fmla="*/ 14 w 27"/>
                <a:gd name="T5" fmla="*/ 0 h 74"/>
                <a:gd name="T6" fmla="*/ 25 w 27"/>
                <a:gd name="T7" fmla="*/ 0 h 74"/>
                <a:gd name="T8" fmla="*/ 27 w 27"/>
                <a:gd name="T9" fmla="*/ 3 h 74"/>
                <a:gd name="T10" fmla="*/ 27 w 27"/>
                <a:gd name="T11" fmla="*/ 71 h 74"/>
                <a:gd name="T12" fmla="*/ 25 w 27"/>
                <a:gd name="T13" fmla="*/ 74 h 74"/>
                <a:gd name="T14" fmla="*/ 14 w 27"/>
                <a:gd name="T15" fmla="*/ 74 h 74"/>
                <a:gd name="T16" fmla="*/ 14 w 27"/>
                <a:gd name="T17" fmla="*/ 69 h 74"/>
                <a:gd name="T18" fmla="*/ 23 w 27"/>
                <a:gd name="T19" fmla="*/ 69 h 74"/>
                <a:gd name="T20" fmla="*/ 23 w 27"/>
                <a:gd name="T21" fmla="*/ 5 h 74"/>
                <a:gd name="T22" fmla="*/ 14 w 27"/>
                <a:gd name="T23" fmla="*/ 5 h 74"/>
                <a:gd name="T24" fmla="*/ 5 w 27"/>
                <a:gd name="T25" fmla="*/ 5 h 74"/>
                <a:gd name="T26" fmla="*/ 5 w 27"/>
                <a:gd name="T27" fmla="*/ 69 h 74"/>
                <a:gd name="T28" fmla="*/ 14 w 27"/>
                <a:gd name="T29" fmla="*/ 69 h 74"/>
                <a:gd name="T30" fmla="*/ 14 w 27"/>
                <a:gd name="T31" fmla="*/ 74 h 74"/>
                <a:gd name="T32" fmla="*/ 2 w 27"/>
                <a:gd name="T33" fmla="*/ 74 h 74"/>
                <a:gd name="T34" fmla="*/ 0 w 27"/>
                <a:gd name="T35" fmla="*/ 71 h 74"/>
                <a:gd name="T36" fmla="*/ 0 w 27"/>
                <a:gd name="T37" fmla="*/ 3 h 74"/>
                <a:gd name="T38" fmla="*/ 2 w 27"/>
                <a:gd name="T39" fmla="*/ 0 h 74"/>
                <a:gd name="T40" fmla="*/ 14 w 27"/>
                <a:gd name="T41" fmla="*/ 0 h 74"/>
                <a:gd name="T42" fmla="*/ 14 w 27"/>
                <a:gd name="T43" fmla="*/ 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" h="74">
                  <a:moveTo>
                    <a:pt x="23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1"/>
                    <a:pt x="27" y="3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7" y="73"/>
                    <a:pt x="26" y="74"/>
                    <a:pt x="25" y="7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23" y="69"/>
                    <a:pt x="23" y="69"/>
                    <a:pt x="23" y="69"/>
                  </a:cubicBezTo>
                  <a:lnTo>
                    <a:pt x="23" y="5"/>
                  </a:lnTo>
                  <a:close/>
                  <a:moveTo>
                    <a:pt x="14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0" y="73"/>
                    <a:pt x="0" y="7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9" name="Freeform 150"/>
            <p:cNvSpPr>
              <a:spLocks noEditPoints="1"/>
            </p:cNvSpPr>
            <p:nvPr/>
          </p:nvSpPr>
          <p:spPr bwMode="auto">
            <a:xfrm>
              <a:off x="6416676" y="2874963"/>
              <a:ext cx="327025" cy="85725"/>
            </a:xfrm>
            <a:custGeom>
              <a:avLst/>
              <a:gdLst>
                <a:gd name="T0" fmla="*/ 130 w 145"/>
                <a:gd name="T1" fmla="*/ 25 h 38"/>
                <a:gd name="T2" fmla="*/ 73 w 145"/>
                <a:gd name="T3" fmla="*/ 25 h 38"/>
                <a:gd name="T4" fmla="*/ 73 w 145"/>
                <a:gd name="T5" fmla="*/ 20 h 38"/>
                <a:gd name="T6" fmla="*/ 128 w 145"/>
                <a:gd name="T7" fmla="*/ 20 h 38"/>
                <a:gd name="T8" fmla="*/ 128 w 145"/>
                <a:gd name="T9" fmla="*/ 2 h 38"/>
                <a:gd name="T10" fmla="*/ 130 w 145"/>
                <a:gd name="T11" fmla="*/ 0 h 38"/>
                <a:gd name="T12" fmla="*/ 143 w 145"/>
                <a:gd name="T13" fmla="*/ 0 h 38"/>
                <a:gd name="T14" fmla="*/ 145 w 145"/>
                <a:gd name="T15" fmla="*/ 2 h 38"/>
                <a:gd name="T16" fmla="*/ 145 w 145"/>
                <a:gd name="T17" fmla="*/ 36 h 38"/>
                <a:gd name="T18" fmla="*/ 143 w 145"/>
                <a:gd name="T19" fmla="*/ 38 h 38"/>
                <a:gd name="T20" fmla="*/ 73 w 145"/>
                <a:gd name="T21" fmla="*/ 38 h 38"/>
                <a:gd name="T22" fmla="*/ 73 w 145"/>
                <a:gd name="T23" fmla="*/ 33 h 38"/>
                <a:gd name="T24" fmla="*/ 141 w 145"/>
                <a:gd name="T25" fmla="*/ 33 h 38"/>
                <a:gd name="T26" fmla="*/ 141 w 145"/>
                <a:gd name="T27" fmla="*/ 4 h 38"/>
                <a:gd name="T28" fmla="*/ 132 w 145"/>
                <a:gd name="T29" fmla="*/ 4 h 38"/>
                <a:gd name="T30" fmla="*/ 132 w 145"/>
                <a:gd name="T31" fmla="*/ 23 h 38"/>
                <a:gd name="T32" fmla="*/ 130 w 145"/>
                <a:gd name="T33" fmla="*/ 25 h 38"/>
                <a:gd name="T34" fmla="*/ 73 w 145"/>
                <a:gd name="T35" fmla="*/ 25 h 38"/>
                <a:gd name="T36" fmla="*/ 15 w 145"/>
                <a:gd name="T37" fmla="*/ 25 h 38"/>
                <a:gd name="T38" fmla="*/ 13 w 145"/>
                <a:gd name="T39" fmla="*/ 23 h 38"/>
                <a:gd name="T40" fmla="*/ 13 w 145"/>
                <a:gd name="T41" fmla="*/ 5 h 38"/>
                <a:gd name="T42" fmla="*/ 4 w 145"/>
                <a:gd name="T43" fmla="*/ 5 h 38"/>
                <a:gd name="T44" fmla="*/ 4 w 145"/>
                <a:gd name="T45" fmla="*/ 33 h 38"/>
                <a:gd name="T46" fmla="*/ 73 w 145"/>
                <a:gd name="T47" fmla="*/ 33 h 38"/>
                <a:gd name="T48" fmla="*/ 73 w 145"/>
                <a:gd name="T49" fmla="*/ 38 h 38"/>
                <a:gd name="T50" fmla="*/ 2 w 145"/>
                <a:gd name="T51" fmla="*/ 38 h 38"/>
                <a:gd name="T52" fmla="*/ 0 w 145"/>
                <a:gd name="T53" fmla="*/ 36 h 38"/>
                <a:gd name="T54" fmla="*/ 0 w 145"/>
                <a:gd name="T55" fmla="*/ 2 h 38"/>
                <a:gd name="T56" fmla="*/ 2 w 145"/>
                <a:gd name="T57" fmla="*/ 0 h 38"/>
                <a:gd name="T58" fmla="*/ 15 w 145"/>
                <a:gd name="T59" fmla="*/ 0 h 38"/>
                <a:gd name="T60" fmla="*/ 17 w 145"/>
                <a:gd name="T61" fmla="*/ 2 h 38"/>
                <a:gd name="T62" fmla="*/ 17 w 145"/>
                <a:gd name="T63" fmla="*/ 20 h 38"/>
                <a:gd name="T64" fmla="*/ 73 w 145"/>
                <a:gd name="T65" fmla="*/ 20 h 38"/>
                <a:gd name="T66" fmla="*/ 73 w 145"/>
                <a:gd name="T67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5" h="38">
                  <a:moveTo>
                    <a:pt x="130" y="25"/>
                  </a:moveTo>
                  <a:cubicBezTo>
                    <a:pt x="73" y="25"/>
                    <a:pt x="73" y="25"/>
                    <a:pt x="73" y="25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28" y="1"/>
                    <a:pt x="129" y="0"/>
                    <a:pt x="130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4" y="0"/>
                    <a:pt x="145" y="1"/>
                    <a:pt x="145" y="2"/>
                  </a:cubicBezTo>
                  <a:cubicBezTo>
                    <a:pt x="145" y="36"/>
                    <a:pt x="145" y="36"/>
                    <a:pt x="145" y="36"/>
                  </a:cubicBezTo>
                  <a:cubicBezTo>
                    <a:pt x="145" y="37"/>
                    <a:pt x="144" y="38"/>
                    <a:pt x="143" y="38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2" y="24"/>
                    <a:pt x="131" y="25"/>
                    <a:pt x="130" y="25"/>
                  </a:cubicBezTo>
                  <a:close/>
                  <a:moveTo>
                    <a:pt x="73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4"/>
                    <a:pt x="13" y="2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3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0" name="Freeform 151"/>
            <p:cNvSpPr>
              <a:spLocks noEditPoints="1"/>
            </p:cNvSpPr>
            <p:nvPr/>
          </p:nvSpPr>
          <p:spPr bwMode="auto">
            <a:xfrm>
              <a:off x="6459538" y="2649538"/>
              <a:ext cx="246063" cy="261938"/>
            </a:xfrm>
            <a:custGeom>
              <a:avLst/>
              <a:gdLst>
                <a:gd name="T0" fmla="*/ 55 w 109"/>
                <a:gd name="T1" fmla="*/ 111 h 116"/>
                <a:gd name="T2" fmla="*/ 86 w 109"/>
                <a:gd name="T3" fmla="*/ 111 h 116"/>
                <a:gd name="T4" fmla="*/ 86 w 109"/>
                <a:gd name="T5" fmla="*/ 67 h 116"/>
                <a:gd name="T6" fmla="*/ 89 w 109"/>
                <a:gd name="T7" fmla="*/ 64 h 116"/>
                <a:gd name="T8" fmla="*/ 102 w 109"/>
                <a:gd name="T9" fmla="*/ 64 h 116"/>
                <a:gd name="T10" fmla="*/ 55 w 109"/>
                <a:gd name="T11" fmla="*/ 6 h 116"/>
                <a:gd name="T12" fmla="*/ 55 w 109"/>
                <a:gd name="T13" fmla="*/ 6 h 116"/>
                <a:gd name="T14" fmla="*/ 55 w 109"/>
                <a:gd name="T15" fmla="*/ 0 h 116"/>
                <a:gd name="T16" fmla="*/ 57 w 109"/>
                <a:gd name="T17" fmla="*/ 1 h 116"/>
                <a:gd name="T18" fmla="*/ 109 w 109"/>
                <a:gd name="T19" fmla="*/ 65 h 116"/>
                <a:gd name="T20" fmla="*/ 109 w 109"/>
                <a:gd name="T21" fmla="*/ 67 h 116"/>
                <a:gd name="T22" fmla="*/ 107 w 109"/>
                <a:gd name="T23" fmla="*/ 69 h 116"/>
                <a:gd name="T24" fmla="*/ 91 w 109"/>
                <a:gd name="T25" fmla="*/ 69 h 116"/>
                <a:gd name="T26" fmla="*/ 91 w 109"/>
                <a:gd name="T27" fmla="*/ 113 h 116"/>
                <a:gd name="T28" fmla="*/ 89 w 109"/>
                <a:gd name="T29" fmla="*/ 116 h 116"/>
                <a:gd name="T30" fmla="*/ 55 w 109"/>
                <a:gd name="T31" fmla="*/ 116 h 116"/>
                <a:gd name="T32" fmla="*/ 55 w 109"/>
                <a:gd name="T33" fmla="*/ 111 h 116"/>
                <a:gd name="T34" fmla="*/ 23 w 109"/>
                <a:gd name="T35" fmla="*/ 67 h 116"/>
                <a:gd name="T36" fmla="*/ 23 w 109"/>
                <a:gd name="T37" fmla="*/ 111 h 116"/>
                <a:gd name="T38" fmla="*/ 55 w 109"/>
                <a:gd name="T39" fmla="*/ 111 h 116"/>
                <a:gd name="T40" fmla="*/ 55 w 109"/>
                <a:gd name="T41" fmla="*/ 116 h 116"/>
                <a:gd name="T42" fmla="*/ 21 w 109"/>
                <a:gd name="T43" fmla="*/ 116 h 116"/>
                <a:gd name="T44" fmla="*/ 19 w 109"/>
                <a:gd name="T45" fmla="*/ 113 h 116"/>
                <a:gd name="T46" fmla="*/ 19 w 109"/>
                <a:gd name="T47" fmla="*/ 69 h 116"/>
                <a:gd name="T48" fmla="*/ 3 w 109"/>
                <a:gd name="T49" fmla="*/ 69 h 116"/>
                <a:gd name="T50" fmla="*/ 3 w 109"/>
                <a:gd name="T51" fmla="*/ 69 h 116"/>
                <a:gd name="T52" fmla="*/ 1 w 109"/>
                <a:gd name="T53" fmla="*/ 69 h 116"/>
                <a:gd name="T54" fmla="*/ 1 w 109"/>
                <a:gd name="T55" fmla="*/ 65 h 116"/>
                <a:gd name="T56" fmla="*/ 53 w 109"/>
                <a:gd name="T57" fmla="*/ 1 h 116"/>
                <a:gd name="T58" fmla="*/ 53 w 109"/>
                <a:gd name="T59" fmla="*/ 0 h 116"/>
                <a:gd name="T60" fmla="*/ 55 w 109"/>
                <a:gd name="T61" fmla="*/ 0 h 116"/>
                <a:gd name="T62" fmla="*/ 55 w 109"/>
                <a:gd name="T63" fmla="*/ 6 h 116"/>
                <a:gd name="T64" fmla="*/ 8 w 109"/>
                <a:gd name="T65" fmla="*/ 64 h 116"/>
                <a:gd name="T66" fmla="*/ 21 w 109"/>
                <a:gd name="T67" fmla="*/ 64 h 116"/>
                <a:gd name="T68" fmla="*/ 23 w 109"/>
                <a:gd name="T69" fmla="*/ 6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" h="116">
                  <a:moveTo>
                    <a:pt x="55" y="111"/>
                  </a:moveTo>
                  <a:cubicBezTo>
                    <a:pt x="86" y="111"/>
                    <a:pt x="86" y="111"/>
                    <a:pt x="86" y="111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6" y="65"/>
                    <a:pt x="88" y="64"/>
                    <a:pt x="89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6" y="0"/>
                    <a:pt x="56" y="0"/>
                    <a:pt x="57" y="1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109" y="65"/>
                    <a:pt x="109" y="66"/>
                    <a:pt x="109" y="67"/>
                  </a:cubicBezTo>
                  <a:cubicBezTo>
                    <a:pt x="109" y="68"/>
                    <a:pt x="108" y="69"/>
                    <a:pt x="107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1" y="115"/>
                    <a:pt x="90" y="116"/>
                    <a:pt x="89" y="116"/>
                  </a:cubicBezTo>
                  <a:cubicBezTo>
                    <a:pt x="55" y="116"/>
                    <a:pt x="55" y="116"/>
                    <a:pt x="55" y="116"/>
                  </a:cubicBezTo>
                  <a:lnTo>
                    <a:pt x="55" y="111"/>
                  </a:lnTo>
                  <a:close/>
                  <a:moveTo>
                    <a:pt x="23" y="67"/>
                  </a:moveTo>
                  <a:cubicBezTo>
                    <a:pt x="23" y="111"/>
                    <a:pt x="23" y="111"/>
                    <a:pt x="23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0" y="116"/>
                    <a:pt x="19" y="115"/>
                    <a:pt x="19" y="113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9"/>
                    <a:pt x="2" y="69"/>
                    <a:pt x="1" y="69"/>
                  </a:cubicBezTo>
                  <a:cubicBezTo>
                    <a:pt x="0" y="68"/>
                    <a:pt x="0" y="66"/>
                    <a:pt x="1" y="65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4" y="0"/>
                    <a:pt x="54" y="0"/>
                    <a:pt x="55" y="0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2" y="64"/>
                    <a:pt x="23" y="65"/>
                    <a:pt x="23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1" name="Freeform 162"/>
            <p:cNvSpPr>
              <a:spLocks noEditPoints="1"/>
            </p:cNvSpPr>
            <p:nvPr/>
          </p:nvSpPr>
          <p:spPr bwMode="auto">
            <a:xfrm>
              <a:off x="7251701" y="2525713"/>
              <a:ext cx="212725" cy="596900"/>
            </a:xfrm>
            <a:custGeom>
              <a:avLst/>
              <a:gdLst>
                <a:gd name="T0" fmla="*/ 57 w 94"/>
                <a:gd name="T1" fmla="*/ 260 h 264"/>
                <a:gd name="T2" fmla="*/ 58 w 94"/>
                <a:gd name="T3" fmla="*/ 119 h 264"/>
                <a:gd name="T4" fmla="*/ 82 w 94"/>
                <a:gd name="T5" fmla="*/ 91 h 264"/>
                <a:gd name="T6" fmla="*/ 88 w 94"/>
                <a:gd name="T7" fmla="*/ 79 h 264"/>
                <a:gd name="T8" fmla="*/ 81 w 94"/>
                <a:gd name="T9" fmla="*/ 38 h 264"/>
                <a:gd name="T10" fmla="*/ 78 w 94"/>
                <a:gd name="T11" fmla="*/ 31 h 264"/>
                <a:gd name="T12" fmla="*/ 71 w 94"/>
                <a:gd name="T13" fmla="*/ 63 h 264"/>
                <a:gd name="T14" fmla="*/ 68 w 94"/>
                <a:gd name="T15" fmla="*/ 66 h 264"/>
                <a:gd name="T16" fmla="*/ 60 w 94"/>
                <a:gd name="T17" fmla="*/ 66 h 264"/>
                <a:gd name="T18" fmla="*/ 51 w 94"/>
                <a:gd name="T19" fmla="*/ 5 h 264"/>
                <a:gd name="T20" fmla="*/ 47 w 94"/>
                <a:gd name="T21" fmla="*/ 0 h 264"/>
                <a:gd name="T22" fmla="*/ 53 w 94"/>
                <a:gd name="T23" fmla="*/ 0 h 264"/>
                <a:gd name="T24" fmla="*/ 62 w 94"/>
                <a:gd name="T25" fmla="*/ 61 h 264"/>
                <a:gd name="T26" fmla="*/ 59 w 94"/>
                <a:gd name="T27" fmla="*/ 3 h 264"/>
                <a:gd name="T28" fmla="*/ 62 w 94"/>
                <a:gd name="T29" fmla="*/ 0 h 264"/>
                <a:gd name="T30" fmla="*/ 84 w 94"/>
                <a:gd name="T31" fmla="*/ 32 h 264"/>
                <a:gd name="T32" fmla="*/ 93 w 94"/>
                <a:gd name="T33" fmla="*/ 65 h 264"/>
                <a:gd name="T34" fmla="*/ 87 w 94"/>
                <a:gd name="T35" fmla="*/ 94 h 264"/>
                <a:gd name="T36" fmla="*/ 74 w 94"/>
                <a:gd name="T37" fmla="*/ 112 h 264"/>
                <a:gd name="T38" fmla="*/ 62 w 94"/>
                <a:gd name="T39" fmla="*/ 262 h 264"/>
                <a:gd name="T40" fmla="*/ 47 w 94"/>
                <a:gd name="T41" fmla="*/ 264 h 264"/>
                <a:gd name="T42" fmla="*/ 15 w 94"/>
                <a:gd name="T43" fmla="*/ 34 h 264"/>
                <a:gd name="T44" fmla="*/ 6 w 94"/>
                <a:gd name="T45" fmla="*/ 66 h 264"/>
                <a:gd name="T46" fmla="*/ 12 w 94"/>
                <a:gd name="T47" fmla="*/ 91 h 264"/>
                <a:gd name="T48" fmla="*/ 36 w 94"/>
                <a:gd name="T49" fmla="*/ 119 h 264"/>
                <a:gd name="T50" fmla="*/ 37 w 94"/>
                <a:gd name="T51" fmla="*/ 121 h 264"/>
                <a:gd name="T52" fmla="*/ 47 w 94"/>
                <a:gd name="T53" fmla="*/ 260 h 264"/>
                <a:gd name="T54" fmla="*/ 35 w 94"/>
                <a:gd name="T55" fmla="*/ 264 h 264"/>
                <a:gd name="T56" fmla="*/ 32 w 94"/>
                <a:gd name="T57" fmla="*/ 122 h 264"/>
                <a:gd name="T58" fmla="*/ 7 w 94"/>
                <a:gd name="T59" fmla="*/ 94 h 264"/>
                <a:gd name="T60" fmla="*/ 1 w 94"/>
                <a:gd name="T61" fmla="*/ 65 h 264"/>
                <a:gd name="T62" fmla="*/ 10 w 94"/>
                <a:gd name="T63" fmla="*/ 32 h 264"/>
                <a:gd name="T64" fmla="*/ 32 w 94"/>
                <a:gd name="T65" fmla="*/ 0 h 264"/>
                <a:gd name="T66" fmla="*/ 33 w 94"/>
                <a:gd name="T67" fmla="*/ 0 h 264"/>
                <a:gd name="T68" fmla="*/ 29 w 94"/>
                <a:gd name="T69" fmla="*/ 61 h 264"/>
                <a:gd name="T70" fmla="*/ 38 w 94"/>
                <a:gd name="T71" fmla="*/ 2 h 264"/>
                <a:gd name="T72" fmla="*/ 47 w 94"/>
                <a:gd name="T73" fmla="*/ 0 h 264"/>
                <a:gd name="T74" fmla="*/ 47 w 94"/>
                <a:gd name="T75" fmla="*/ 5 h 264"/>
                <a:gd name="T76" fmla="*/ 43 w 94"/>
                <a:gd name="T77" fmla="*/ 5 h 264"/>
                <a:gd name="T78" fmla="*/ 34 w 94"/>
                <a:gd name="T79" fmla="*/ 66 h 264"/>
                <a:gd name="T80" fmla="*/ 26 w 94"/>
                <a:gd name="T81" fmla="*/ 66 h 264"/>
                <a:gd name="T82" fmla="*/ 24 w 94"/>
                <a:gd name="T83" fmla="*/ 63 h 264"/>
                <a:gd name="T84" fmla="*/ 16 w 94"/>
                <a:gd name="T85" fmla="*/ 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4" h="264">
                  <a:moveTo>
                    <a:pt x="47" y="260"/>
                  </a:moveTo>
                  <a:cubicBezTo>
                    <a:pt x="57" y="260"/>
                    <a:pt x="57" y="260"/>
                    <a:pt x="57" y="260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120"/>
                    <a:pt x="57" y="119"/>
                    <a:pt x="58" y="119"/>
                  </a:cubicBezTo>
                  <a:cubicBezTo>
                    <a:pt x="62" y="116"/>
                    <a:pt x="67" y="113"/>
                    <a:pt x="70" y="109"/>
                  </a:cubicBezTo>
                  <a:cubicBezTo>
                    <a:pt x="75" y="103"/>
                    <a:pt x="79" y="96"/>
                    <a:pt x="82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5" y="87"/>
                    <a:pt x="87" y="83"/>
                    <a:pt x="88" y="79"/>
                  </a:cubicBezTo>
                  <a:cubicBezTo>
                    <a:pt x="89" y="75"/>
                    <a:pt x="89" y="71"/>
                    <a:pt x="88" y="66"/>
                  </a:cubicBezTo>
                  <a:cubicBezTo>
                    <a:pt x="87" y="56"/>
                    <a:pt x="84" y="47"/>
                    <a:pt x="81" y="38"/>
                  </a:cubicBezTo>
                  <a:cubicBezTo>
                    <a:pt x="80" y="37"/>
                    <a:pt x="80" y="36"/>
                    <a:pt x="79" y="34"/>
                  </a:cubicBezTo>
                  <a:cubicBezTo>
                    <a:pt x="79" y="32"/>
                    <a:pt x="78" y="32"/>
                    <a:pt x="78" y="31"/>
                  </a:cubicBezTo>
                  <a:cubicBezTo>
                    <a:pt x="76" y="23"/>
                    <a:pt x="71" y="10"/>
                    <a:pt x="64" y="6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1" y="64"/>
                    <a:pt x="70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9" y="66"/>
                    <a:pt x="58" y="65"/>
                    <a:pt x="58" y="63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1"/>
                    <a:pt x="61" y="0"/>
                    <a:pt x="62" y="0"/>
                  </a:cubicBezTo>
                  <a:cubicBezTo>
                    <a:pt x="73" y="2"/>
                    <a:pt x="79" y="20"/>
                    <a:pt x="83" y="29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9" y="45"/>
                    <a:pt x="92" y="55"/>
                    <a:pt x="93" y="65"/>
                  </a:cubicBezTo>
                  <a:cubicBezTo>
                    <a:pt x="94" y="71"/>
                    <a:pt x="94" y="75"/>
                    <a:pt x="92" y="80"/>
                  </a:cubicBezTo>
                  <a:cubicBezTo>
                    <a:pt x="91" y="85"/>
                    <a:pt x="89" y="89"/>
                    <a:pt x="87" y="94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4" y="99"/>
                    <a:pt x="79" y="106"/>
                    <a:pt x="74" y="112"/>
                  </a:cubicBezTo>
                  <a:cubicBezTo>
                    <a:pt x="70" y="116"/>
                    <a:pt x="66" y="120"/>
                    <a:pt x="62" y="122"/>
                  </a:cubicBezTo>
                  <a:cubicBezTo>
                    <a:pt x="62" y="262"/>
                    <a:pt x="62" y="262"/>
                    <a:pt x="62" y="262"/>
                  </a:cubicBezTo>
                  <a:cubicBezTo>
                    <a:pt x="62" y="263"/>
                    <a:pt x="60" y="264"/>
                    <a:pt x="59" y="264"/>
                  </a:cubicBezTo>
                  <a:cubicBezTo>
                    <a:pt x="47" y="264"/>
                    <a:pt x="47" y="264"/>
                    <a:pt x="47" y="264"/>
                  </a:cubicBezTo>
                  <a:lnTo>
                    <a:pt x="47" y="260"/>
                  </a:lnTo>
                  <a:close/>
                  <a:moveTo>
                    <a:pt x="15" y="34"/>
                  </a:moveTo>
                  <a:cubicBezTo>
                    <a:pt x="14" y="36"/>
                    <a:pt x="14" y="37"/>
                    <a:pt x="13" y="38"/>
                  </a:cubicBezTo>
                  <a:cubicBezTo>
                    <a:pt x="10" y="47"/>
                    <a:pt x="7" y="56"/>
                    <a:pt x="6" y="66"/>
                  </a:cubicBezTo>
                  <a:cubicBezTo>
                    <a:pt x="5" y="71"/>
                    <a:pt x="5" y="75"/>
                    <a:pt x="6" y="79"/>
                  </a:cubicBezTo>
                  <a:cubicBezTo>
                    <a:pt x="7" y="83"/>
                    <a:pt x="9" y="87"/>
                    <a:pt x="12" y="91"/>
                  </a:cubicBezTo>
                  <a:cubicBezTo>
                    <a:pt x="15" y="96"/>
                    <a:pt x="19" y="103"/>
                    <a:pt x="24" y="108"/>
                  </a:cubicBezTo>
                  <a:cubicBezTo>
                    <a:pt x="27" y="113"/>
                    <a:pt x="31" y="116"/>
                    <a:pt x="36" y="119"/>
                  </a:cubicBezTo>
                  <a:cubicBezTo>
                    <a:pt x="37" y="119"/>
                    <a:pt x="37" y="120"/>
                    <a:pt x="37" y="121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260"/>
                    <a:pt x="37" y="260"/>
                    <a:pt x="37" y="260"/>
                  </a:cubicBezTo>
                  <a:cubicBezTo>
                    <a:pt x="47" y="260"/>
                    <a:pt x="47" y="260"/>
                    <a:pt x="47" y="260"/>
                  </a:cubicBezTo>
                  <a:cubicBezTo>
                    <a:pt x="47" y="264"/>
                    <a:pt x="47" y="264"/>
                    <a:pt x="47" y="264"/>
                  </a:cubicBezTo>
                  <a:cubicBezTo>
                    <a:pt x="35" y="264"/>
                    <a:pt x="35" y="264"/>
                    <a:pt x="35" y="264"/>
                  </a:cubicBezTo>
                  <a:cubicBezTo>
                    <a:pt x="33" y="264"/>
                    <a:pt x="32" y="263"/>
                    <a:pt x="32" y="262"/>
                  </a:cubicBezTo>
                  <a:cubicBezTo>
                    <a:pt x="32" y="122"/>
                    <a:pt x="32" y="122"/>
                    <a:pt x="32" y="122"/>
                  </a:cubicBezTo>
                  <a:cubicBezTo>
                    <a:pt x="28" y="119"/>
                    <a:pt x="24" y="116"/>
                    <a:pt x="20" y="112"/>
                  </a:cubicBezTo>
                  <a:cubicBezTo>
                    <a:pt x="15" y="106"/>
                    <a:pt x="10" y="99"/>
                    <a:pt x="7" y="94"/>
                  </a:cubicBezTo>
                  <a:cubicBezTo>
                    <a:pt x="5" y="89"/>
                    <a:pt x="3" y="85"/>
                    <a:pt x="2" y="80"/>
                  </a:cubicBezTo>
                  <a:cubicBezTo>
                    <a:pt x="0" y="75"/>
                    <a:pt x="0" y="71"/>
                    <a:pt x="1" y="65"/>
                  </a:cubicBezTo>
                  <a:cubicBezTo>
                    <a:pt x="2" y="55"/>
                    <a:pt x="5" y="45"/>
                    <a:pt x="9" y="36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5" y="20"/>
                    <a:pt x="21" y="2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3" y="0"/>
                  </a:cubicBezTo>
                  <a:cubicBezTo>
                    <a:pt x="34" y="1"/>
                    <a:pt x="35" y="2"/>
                    <a:pt x="35" y="3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6" y="65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5" y="66"/>
                    <a:pt x="23" y="65"/>
                    <a:pt x="23" y="63"/>
                  </a:cubicBezTo>
                  <a:cubicBezTo>
                    <a:pt x="23" y="63"/>
                    <a:pt x="23" y="63"/>
                    <a:pt x="24" y="6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3" y="10"/>
                    <a:pt x="18" y="23"/>
                    <a:pt x="16" y="31"/>
                  </a:cubicBezTo>
                  <a:cubicBezTo>
                    <a:pt x="16" y="32"/>
                    <a:pt x="15" y="32"/>
                    <a:pt x="1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0" name="Freeform 171"/>
            <p:cNvSpPr>
              <a:spLocks noEditPoints="1"/>
            </p:cNvSpPr>
            <p:nvPr/>
          </p:nvSpPr>
          <p:spPr bwMode="auto">
            <a:xfrm>
              <a:off x="9705976" y="1866900"/>
              <a:ext cx="384175" cy="393700"/>
            </a:xfrm>
            <a:custGeom>
              <a:avLst/>
              <a:gdLst>
                <a:gd name="T0" fmla="*/ 140 w 170"/>
                <a:gd name="T1" fmla="*/ 0 h 174"/>
                <a:gd name="T2" fmla="*/ 170 w 170"/>
                <a:gd name="T3" fmla="*/ 2 h 174"/>
                <a:gd name="T4" fmla="*/ 140 w 170"/>
                <a:gd name="T5" fmla="*/ 174 h 174"/>
                <a:gd name="T6" fmla="*/ 165 w 170"/>
                <a:gd name="T7" fmla="*/ 4 h 174"/>
                <a:gd name="T8" fmla="*/ 157 w 170"/>
                <a:gd name="T9" fmla="*/ 152 h 174"/>
                <a:gd name="T10" fmla="*/ 140 w 170"/>
                <a:gd name="T11" fmla="*/ 134 h 174"/>
                <a:gd name="T12" fmla="*/ 152 w 170"/>
                <a:gd name="T13" fmla="*/ 149 h 174"/>
                <a:gd name="T14" fmla="*/ 140 w 170"/>
                <a:gd name="T15" fmla="*/ 123 h 174"/>
                <a:gd name="T16" fmla="*/ 157 w 170"/>
                <a:gd name="T17" fmla="*/ 37 h 174"/>
                <a:gd name="T18" fmla="*/ 140 w 170"/>
                <a:gd name="T19" fmla="*/ 40 h 174"/>
                <a:gd name="T20" fmla="*/ 140 w 170"/>
                <a:gd name="T21" fmla="*/ 118 h 174"/>
                <a:gd name="T22" fmla="*/ 85 w 170"/>
                <a:gd name="T23" fmla="*/ 4 h 174"/>
                <a:gd name="T24" fmla="*/ 140 w 170"/>
                <a:gd name="T25" fmla="*/ 4 h 174"/>
                <a:gd name="T26" fmla="*/ 140 w 170"/>
                <a:gd name="T27" fmla="*/ 174 h 174"/>
                <a:gd name="T28" fmla="*/ 140 w 170"/>
                <a:gd name="T29" fmla="*/ 35 h 174"/>
                <a:gd name="T30" fmla="*/ 85 w 170"/>
                <a:gd name="T31" fmla="*/ 35 h 174"/>
                <a:gd name="T32" fmla="*/ 140 w 170"/>
                <a:gd name="T33" fmla="*/ 123 h 174"/>
                <a:gd name="T34" fmla="*/ 140 w 170"/>
                <a:gd name="T35" fmla="*/ 118 h 174"/>
                <a:gd name="T36" fmla="*/ 128 w 170"/>
                <a:gd name="T37" fmla="*/ 139 h 174"/>
                <a:gd name="T38" fmla="*/ 140 w 170"/>
                <a:gd name="T39" fmla="*/ 154 h 174"/>
                <a:gd name="T40" fmla="*/ 123 w 170"/>
                <a:gd name="T41" fmla="*/ 136 h 174"/>
                <a:gd name="T42" fmla="*/ 85 w 170"/>
                <a:gd name="T43" fmla="*/ 26 h 174"/>
                <a:gd name="T44" fmla="*/ 131 w 170"/>
                <a:gd name="T45" fmla="*/ 16 h 174"/>
                <a:gd name="T46" fmla="*/ 133 w 170"/>
                <a:gd name="T47" fmla="*/ 11 h 174"/>
                <a:gd name="T48" fmla="*/ 133 w 170"/>
                <a:gd name="T49" fmla="*/ 26 h 174"/>
                <a:gd name="T50" fmla="*/ 30 w 170"/>
                <a:gd name="T51" fmla="*/ 4 h 174"/>
                <a:gd name="T52" fmla="*/ 85 w 170"/>
                <a:gd name="T53" fmla="*/ 4 h 174"/>
                <a:gd name="T54" fmla="*/ 85 w 170"/>
                <a:gd name="T55" fmla="*/ 174 h 174"/>
                <a:gd name="T56" fmla="*/ 85 w 170"/>
                <a:gd name="T57" fmla="*/ 11 h 174"/>
                <a:gd name="T58" fmla="*/ 40 w 170"/>
                <a:gd name="T59" fmla="*/ 22 h 174"/>
                <a:gd name="T60" fmla="*/ 37 w 170"/>
                <a:gd name="T61" fmla="*/ 26 h 174"/>
                <a:gd name="T62" fmla="*/ 37 w 170"/>
                <a:gd name="T63" fmla="*/ 11 h 174"/>
                <a:gd name="T64" fmla="*/ 85 w 170"/>
                <a:gd name="T65" fmla="*/ 40 h 174"/>
                <a:gd name="T66" fmla="*/ 85 w 170"/>
                <a:gd name="T67" fmla="*/ 35 h 174"/>
                <a:gd name="T68" fmla="*/ 30 w 170"/>
                <a:gd name="T69" fmla="*/ 123 h 174"/>
                <a:gd name="T70" fmla="*/ 30 w 170"/>
                <a:gd name="T71" fmla="*/ 154 h 174"/>
                <a:gd name="T72" fmla="*/ 42 w 170"/>
                <a:gd name="T73" fmla="*/ 139 h 174"/>
                <a:gd name="T74" fmla="*/ 45 w 170"/>
                <a:gd name="T75" fmla="*/ 134 h 174"/>
                <a:gd name="T76" fmla="*/ 45 w 170"/>
                <a:gd name="T77" fmla="*/ 154 h 174"/>
                <a:gd name="T78" fmla="*/ 5 w 170"/>
                <a:gd name="T79" fmla="*/ 4 h 174"/>
                <a:gd name="T80" fmla="*/ 30 w 170"/>
                <a:gd name="T81" fmla="*/ 174 h 174"/>
                <a:gd name="T82" fmla="*/ 0 w 170"/>
                <a:gd name="T83" fmla="*/ 2 h 174"/>
                <a:gd name="T84" fmla="*/ 30 w 170"/>
                <a:gd name="T85" fmla="*/ 4 h 174"/>
                <a:gd name="T86" fmla="*/ 13 w 170"/>
                <a:gd name="T87" fmla="*/ 37 h 174"/>
                <a:gd name="T88" fmla="*/ 30 w 170"/>
                <a:gd name="T89" fmla="*/ 123 h 174"/>
                <a:gd name="T90" fmla="*/ 18 w 170"/>
                <a:gd name="T91" fmla="*/ 40 h 174"/>
                <a:gd name="T92" fmla="*/ 30 w 170"/>
                <a:gd name="T93" fmla="*/ 134 h 174"/>
                <a:gd name="T94" fmla="*/ 13 w 170"/>
                <a:gd name="T95" fmla="*/ 152 h 174"/>
                <a:gd name="T96" fmla="*/ 30 w 170"/>
                <a:gd name="T97" fmla="*/ 149 h 174"/>
                <a:gd name="T98" fmla="*/ 30 w 170"/>
                <a:gd name="T99" fmla="*/ 13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0" h="174">
                  <a:moveTo>
                    <a:pt x="165" y="4"/>
                  </a:moveTo>
                  <a:cubicBezTo>
                    <a:pt x="140" y="4"/>
                    <a:pt x="140" y="4"/>
                    <a:pt x="140" y="4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9" y="0"/>
                    <a:pt x="170" y="1"/>
                    <a:pt x="170" y="2"/>
                  </a:cubicBezTo>
                  <a:cubicBezTo>
                    <a:pt x="170" y="171"/>
                    <a:pt x="170" y="171"/>
                    <a:pt x="170" y="171"/>
                  </a:cubicBezTo>
                  <a:cubicBezTo>
                    <a:pt x="170" y="172"/>
                    <a:pt x="169" y="174"/>
                    <a:pt x="168" y="174"/>
                  </a:cubicBezTo>
                  <a:cubicBezTo>
                    <a:pt x="140" y="174"/>
                    <a:pt x="140" y="174"/>
                    <a:pt x="140" y="174"/>
                  </a:cubicBezTo>
                  <a:cubicBezTo>
                    <a:pt x="140" y="169"/>
                    <a:pt x="140" y="169"/>
                    <a:pt x="140" y="169"/>
                  </a:cubicBezTo>
                  <a:cubicBezTo>
                    <a:pt x="165" y="169"/>
                    <a:pt x="165" y="169"/>
                    <a:pt x="165" y="169"/>
                  </a:cubicBezTo>
                  <a:cubicBezTo>
                    <a:pt x="165" y="4"/>
                    <a:pt x="165" y="4"/>
                    <a:pt x="165" y="4"/>
                  </a:cubicBezTo>
                  <a:close/>
                  <a:moveTo>
                    <a:pt x="140" y="154"/>
                  </a:moveTo>
                  <a:cubicBezTo>
                    <a:pt x="155" y="154"/>
                    <a:pt x="155" y="154"/>
                    <a:pt x="155" y="154"/>
                  </a:cubicBezTo>
                  <a:cubicBezTo>
                    <a:pt x="156" y="154"/>
                    <a:pt x="157" y="153"/>
                    <a:pt x="157" y="152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6" y="134"/>
                    <a:pt x="155" y="134"/>
                  </a:cubicBezTo>
                  <a:cubicBezTo>
                    <a:pt x="140" y="134"/>
                    <a:pt x="140" y="134"/>
                    <a:pt x="140" y="134"/>
                  </a:cubicBezTo>
                  <a:cubicBezTo>
                    <a:pt x="140" y="139"/>
                    <a:pt x="140" y="139"/>
                    <a:pt x="140" y="139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49"/>
                    <a:pt x="152" y="149"/>
                    <a:pt x="152" y="149"/>
                  </a:cubicBezTo>
                  <a:cubicBezTo>
                    <a:pt x="140" y="149"/>
                    <a:pt x="140" y="149"/>
                    <a:pt x="140" y="149"/>
                  </a:cubicBezTo>
                  <a:cubicBezTo>
                    <a:pt x="140" y="154"/>
                    <a:pt x="140" y="154"/>
                    <a:pt x="140" y="154"/>
                  </a:cubicBezTo>
                  <a:close/>
                  <a:moveTo>
                    <a:pt x="140" y="123"/>
                  </a:moveTo>
                  <a:cubicBezTo>
                    <a:pt x="155" y="123"/>
                    <a:pt x="155" y="123"/>
                    <a:pt x="155" y="123"/>
                  </a:cubicBezTo>
                  <a:cubicBezTo>
                    <a:pt x="156" y="123"/>
                    <a:pt x="157" y="122"/>
                    <a:pt x="157" y="120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7" y="36"/>
                    <a:pt x="156" y="35"/>
                    <a:pt x="155" y="35"/>
                  </a:cubicBezTo>
                  <a:cubicBezTo>
                    <a:pt x="140" y="35"/>
                    <a:pt x="140" y="35"/>
                    <a:pt x="140" y="35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52" y="118"/>
                    <a:pt x="152" y="118"/>
                    <a:pt x="152" y="118"/>
                  </a:cubicBezTo>
                  <a:cubicBezTo>
                    <a:pt x="140" y="118"/>
                    <a:pt x="140" y="118"/>
                    <a:pt x="140" y="118"/>
                  </a:cubicBezTo>
                  <a:lnTo>
                    <a:pt x="140" y="123"/>
                  </a:lnTo>
                  <a:close/>
                  <a:moveTo>
                    <a:pt x="140" y="4"/>
                  </a:moveTo>
                  <a:cubicBezTo>
                    <a:pt x="85" y="4"/>
                    <a:pt x="85" y="4"/>
                    <a:pt x="85" y="4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0" y="4"/>
                    <a:pt x="140" y="4"/>
                    <a:pt x="140" y="4"/>
                  </a:cubicBezTo>
                  <a:close/>
                  <a:moveTo>
                    <a:pt x="85" y="169"/>
                  </a:moveTo>
                  <a:cubicBezTo>
                    <a:pt x="140" y="169"/>
                    <a:pt x="140" y="169"/>
                    <a:pt x="140" y="169"/>
                  </a:cubicBezTo>
                  <a:cubicBezTo>
                    <a:pt x="140" y="174"/>
                    <a:pt x="140" y="174"/>
                    <a:pt x="140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69"/>
                    <a:pt x="85" y="169"/>
                    <a:pt x="85" y="169"/>
                  </a:cubicBezTo>
                  <a:close/>
                  <a:moveTo>
                    <a:pt x="140" y="35"/>
                  </a:moveTo>
                  <a:cubicBezTo>
                    <a:pt x="140" y="40"/>
                    <a:pt x="140" y="40"/>
                    <a:pt x="140" y="40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140" y="35"/>
                    <a:pt x="140" y="35"/>
                    <a:pt x="140" y="35"/>
                  </a:cubicBezTo>
                  <a:close/>
                  <a:moveTo>
                    <a:pt x="140" y="118"/>
                  </a:moveTo>
                  <a:cubicBezTo>
                    <a:pt x="140" y="123"/>
                    <a:pt x="140" y="123"/>
                    <a:pt x="140" y="123"/>
                  </a:cubicBezTo>
                  <a:cubicBezTo>
                    <a:pt x="85" y="123"/>
                    <a:pt x="85" y="123"/>
                    <a:pt x="85" y="123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140" y="118"/>
                    <a:pt x="140" y="118"/>
                    <a:pt x="140" y="118"/>
                  </a:cubicBezTo>
                  <a:close/>
                  <a:moveTo>
                    <a:pt x="140" y="134"/>
                  </a:moveTo>
                  <a:cubicBezTo>
                    <a:pt x="140" y="139"/>
                    <a:pt x="140" y="139"/>
                    <a:pt x="140" y="139"/>
                  </a:cubicBezTo>
                  <a:cubicBezTo>
                    <a:pt x="128" y="139"/>
                    <a:pt x="128" y="139"/>
                    <a:pt x="128" y="139"/>
                  </a:cubicBezTo>
                  <a:cubicBezTo>
                    <a:pt x="128" y="149"/>
                    <a:pt x="128" y="149"/>
                    <a:pt x="128" y="149"/>
                  </a:cubicBezTo>
                  <a:cubicBezTo>
                    <a:pt x="140" y="149"/>
                    <a:pt x="140" y="149"/>
                    <a:pt x="140" y="149"/>
                  </a:cubicBezTo>
                  <a:cubicBezTo>
                    <a:pt x="140" y="154"/>
                    <a:pt x="140" y="154"/>
                    <a:pt x="140" y="154"/>
                  </a:cubicBezTo>
                  <a:cubicBezTo>
                    <a:pt x="126" y="154"/>
                    <a:pt x="126" y="154"/>
                    <a:pt x="126" y="154"/>
                  </a:cubicBezTo>
                  <a:cubicBezTo>
                    <a:pt x="124" y="154"/>
                    <a:pt x="123" y="153"/>
                    <a:pt x="123" y="152"/>
                  </a:cubicBezTo>
                  <a:cubicBezTo>
                    <a:pt x="123" y="136"/>
                    <a:pt x="123" y="136"/>
                    <a:pt x="123" y="136"/>
                  </a:cubicBezTo>
                  <a:cubicBezTo>
                    <a:pt x="123" y="135"/>
                    <a:pt x="124" y="134"/>
                    <a:pt x="126" y="134"/>
                  </a:cubicBezTo>
                  <a:cubicBezTo>
                    <a:pt x="140" y="134"/>
                    <a:pt x="140" y="134"/>
                    <a:pt x="140" y="134"/>
                  </a:cubicBezTo>
                  <a:close/>
                  <a:moveTo>
                    <a:pt x="85" y="26"/>
                  </a:moveTo>
                  <a:cubicBezTo>
                    <a:pt x="85" y="22"/>
                    <a:pt x="85" y="22"/>
                    <a:pt x="85" y="22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1" y="16"/>
                    <a:pt x="131" y="16"/>
                    <a:pt x="131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5" y="11"/>
                    <a:pt x="136" y="12"/>
                    <a:pt x="136" y="13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5"/>
                    <a:pt x="135" y="26"/>
                    <a:pt x="133" y="26"/>
                  </a:cubicBezTo>
                  <a:lnTo>
                    <a:pt x="85" y="26"/>
                  </a:lnTo>
                  <a:close/>
                  <a:moveTo>
                    <a:pt x="85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4"/>
                    <a:pt x="85" y="4"/>
                    <a:pt x="85" y="4"/>
                  </a:cubicBezTo>
                  <a:close/>
                  <a:moveTo>
                    <a:pt x="30" y="169"/>
                  </a:moveTo>
                  <a:cubicBezTo>
                    <a:pt x="85" y="169"/>
                    <a:pt x="85" y="169"/>
                    <a:pt x="85" y="169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69"/>
                    <a:pt x="30" y="169"/>
                    <a:pt x="30" y="169"/>
                  </a:cubicBezTo>
                  <a:close/>
                  <a:moveTo>
                    <a:pt x="85" y="11"/>
                  </a:moveTo>
                  <a:cubicBezTo>
                    <a:pt x="85" y="16"/>
                    <a:pt x="85" y="16"/>
                    <a:pt x="85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5" y="25"/>
                    <a:pt x="35" y="24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6" y="11"/>
                    <a:pt x="37" y="11"/>
                  </a:cubicBezTo>
                  <a:cubicBezTo>
                    <a:pt x="85" y="11"/>
                    <a:pt x="85" y="11"/>
                    <a:pt x="85" y="11"/>
                  </a:cubicBezTo>
                  <a:close/>
                  <a:moveTo>
                    <a:pt x="85" y="35"/>
                  </a:moveTo>
                  <a:cubicBezTo>
                    <a:pt x="85" y="40"/>
                    <a:pt x="85" y="40"/>
                    <a:pt x="85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85" y="35"/>
                    <a:pt x="85" y="35"/>
                    <a:pt x="85" y="35"/>
                  </a:cubicBezTo>
                  <a:close/>
                  <a:moveTo>
                    <a:pt x="85" y="118"/>
                  </a:moveTo>
                  <a:cubicBezTo>
                    <a:pt x="85" y="123"/>
                    <a:pt x="85" y="123"/>
                    <a:pt x="85" y="12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85" y="118"/>
                    <a:pt x="85" y="118"/>
                    <a:pt x="85" y="118"/>
                  </a:cubicBezTo>
                  <a:close/>
                  <a:moveTo>
                    <a:pt x="30" y="154"/>
                  </a:moveTo>
                  <a:cubicBezTo>
                    <a:pt x="30" y="149"/>
                    <a:pt x="30" y="149"/>
                    <a:pt x="30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6" y="134"/>
                    <a:pt x="47" y="135"/>
                    <a:pt x="47" y="136"/>
                  </a:cubicBezTo>
                  <a:cubicBezTo>
                    <a:pt x="47" y="152"/>
                    <a:pt x="47" y="152"/>
                    <a:pt x="47" y="152"/>
                  </a:cubicBezTo>
                  <a:cubicBezTo>
                    <a:pt x="47" y="153"/>
                    <a:pt x="46" y="154"/>
                    <a:pt x="45" y="154"/>
                  </a:cubicBezTo>
                  <a:lnTo>
                    <a:pt x="30" y="154"/>
                  </a:lnTo>
                  <a:close/>
                  <a:moveTo>
                    <a:pt x="30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1" y="174"/>
                    <a:pt x="0" y="172"/>
                    <a:pt x="0" y="17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4"/>
                    <a:pt x="30" y="4"/>
                    <a:pt x="30" y="4"/>
                  </a:cubicBezTo>
                  <a:close/>
                  <a:moveTo>
                    <a:pt x="30" y="35"/>
                  </a:moveTo>
                  <a:cubicBezTo>
                    <a:pt x="16" y="35"/>
                    <a:pt x="16" y="35"/>
                    <a:pt x="16" y="35"/>
                  </a:cubicBezTo>
                  <a:cubicBezTo>
                    <a:pt x="14" y="35"/>
                    <a:pt x="13" y="36"/>
                    <a:pt x="13" y="37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3" y="122"/>
                    <a:pt x="14" y="123"/>
                    <a:pt x="16" y="12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18" y="118"/>
                    <a:pt x="18" y="118"/>
                    <a:pt x="18" y="118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35"/>
                    <a:pt x="30" y="35"/>
                    <a:pt x="30" y="35"/>
                  </a:cubicBezTo>
                  <a:close/>
                  <a:moveTo>
                    <a:pt x="30" y="134"/>
                  </a:moveTo>
                  <a:cubicBezTo>
                    <a:pt x="16" y="134"/>
                    <a:pt x="16" y="134"/>
                    <a:pt x="16" y="134"/>
                  </a:cubicBezTo>
                  <a:cubicBezTo>
                    <a:pt x="14" y="134"/>
                    <a:pt x="13" y="135"/>
                    <a:pt x="13" y="136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3" y="153"/>
                    <a:pt x="14" y="154"/>
                    <a:pt x="16" y="154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18" y="149"/>
                    <a:pt x="18" y="149"/>
                    <a:pt x="18" y="149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30" y="139"/>
                    <a:pt x="30" y="139"/>
                    <a:pt x="30" y="139"/>
                  </a:cubicBezTo>
                  <a:lnTo>
                    <a:pt x="3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0" name="Freeform 181"/>
            <p:cNvSpPr>
              <a:spLocks noEditPoints="1"/>
            </p:cNvSpPr>
            <p:nvPr/>
          </p:nvSpPr>
          <p:spPr bwMode="auto">
            <a:xfrm>
              <a:off x="8740776" y="1071563"/>
              <a:ext cx="361950" cy="153988"/>
            </a:xfrm>
            <a:custGeom>
              <a:avLst/>
              <a:gdLst>
                <a:gd name="T0" fmla="*/ 134 w 160"/>
                <a:gd name="T1" fmla="*/ 63 h 68"/>
                <a:gd name="T2" fmla="*/ 155 w 160"/>
                <a:gd name="T3" fmla="*/ 63 h 68"/>
                <a:gd name="T4" fmla="*/ 155 w 160"/>
                <a:gd name="T5" fmla="*/ 5 h 68"/>
                <a:gd name="T6" fmla="*/ 134 w 160"/>
                <a:gd name="T7" fmla="*/ 5 h 68"/>
                <a:gd name="T8" fmla="*/ 134 w 160"/>
                <a:gd name="T9" fmla="*/ 0 h 68"/>
                <a:gd name="T10" fmla="*/ 158 w 160"/>
                <a:gd name="T11" fmla="*/ 0 h 68"/>
                <a:gd name="T12" fmla="*/ 160 w 160"/>
                <a:gd name="T13" fmla="*/ 2 h 68"/>
                <a:gd name="T14" fmla="*/ 160 w 160"/>
                <a:gd name="T15" fmla="*/ 66 h 68"/>
                <a:gd name="T16" fmla="*/ 158 w 160"/>
                <a:gd name="T17" fmla="*/ 68 h 68"/>
                <a:gd name="T18" fmla="*/ 134 w 160"/>
                <a:gd name="T19" fmla="*/ 68 h 68"/>
                <a:gd name="T20" fmla="*/ 134 w 160"/>
                <a:gd name="T21" fmla="*/ 63 h 68"/>
                <a:gd name="T22" fmla="*/ 134 w 160"/>
                <a:gd name="T23" fmla="*/ 59 h 68"/>
                <a:gd name="T24" fmla="*/ 136 w 160"/>
                <a:gd name="T25" fmla="*/ 58 h 68"/>
                <a:gd name="T26" fmla="*/ 148 w 160"/>
                <a:gd name="T27" fmla="*/ 46 h 68"/>
                <a:gd name="T28" fmla="*/ 148 w 160"/>
                <a:gd name="T29" fmla="*/ 43 h 68"/>
                <a:gd name="T30" fmla="*/ 136 w 160"/>
                <a:gd name="T31" fmla="*/ 32 h 68"/>
                <a:gd name="T32" fmla="*/ 134 w 160"/>
                <a:gd name="T33" fmla="*/ 31 h 68"/>
                <a:gd name="T34" fmla="*/ 134 w 160"/>
                <a:gd name="T35" fmla="*/ 37 h 68"/>
                <a:gd name="T36" fmla="*/ 134 w 160"/>
                <a:gd name="T37" fmla="*/ 37 h 68"/>
                <a:gd name="T38" fmla="*/ 143 w 160"/>
                <a:gd name="T39" fmla="*/ 45 h 68"/>
                <a:gd name="T40" fmla="*/ 134 w 160"/>
                <a:gd name="T41" fmla="*/ 53 h 68"/>
                <a:gd name="T42" fmla="*/ 134 w 160"/>
                <a:gd name="T43" fmla="*/ 53 h 68"/>
                <a:gd name="T44" fmla="*/ 134 w 160"/>
                <a:gd name="T45" fmla="*/ 59 h 68"/>
                <a:gd name="T46" fmla="*/ 80 w 160"/>
                <a:gd name="T47" fmla="*/ 63 h 68"/>
                <a:gd name="T48" fmla="*/ 134 w 160"/>
                <a:gd name="T49" fmla="*/ 63 h 68"/>
                <a:gd name="T50" fmla="*/ 134 w 160"/>
                <a:gd name="T51" fmla="*/ 68 h 68"/>
                <a:gd name="T52" fmla="*/ 80 w 160"/>
                <a:gd name="T53" fmla="*/ 68 h 68"/>
                <a:gd name="T54" fmla="*/ 80 w 160"/>
                <a:gd name="T55" fmla="*/ 63 h 68"/>
                <a:gd name="T56" fmla="*/ 134 w 160"/>
                <a:gd name="T57" fmla="*/ 5 h 68"/>
                <a:gd name="T58" fmla="*/ 80 w 160"/>
                <a:gd name="T59" fmla="*/ 5 h 68"/>
                <a:gd name="T60" fmla="*/ 80 w 160"/>
                <a:gd name="T61" fmla="*/ 0 h 68"/>
                <a:gd name="T62" fmla="*/ 134 w 160"/>
                <a:gd name="T63" fmla="*/ 0 h 68"/>
                <a:gd name="T64" fmla="*/ 134 w 160"/>
                <a:gd name="T65" fmla="*/ 5 h 68"/>
                <a:gd name="T66" fmla="*/ 134 w 160"/>
                <a:gd name="T67" fmla="*/ 31 h 68"/>
                <a:gd name="T68" fmla="*/ 134 w 160"/>
                <a:gd name="T69" fmla="*/ 37 h 68"/>
                <a:gd name="T70" fmla="*/ 126 w 160"/>
                <a:gd name="T71" fmla="*/ 45 h 68"/>
                <a:gd name="T72" fmla="*/ 134 w 160"/>
                <a:gd name="T73" fmla="*/ 53 h 68"/>
                <a:gd name="T74" fmla="*/ 134 w 160"/>
                <a:gd name="T75" fmla="*/ 59 h 68"/>
                <a:gd name="T76" fmla="*/ 133 w 160"/>
                <a:gd name="T77" fmla="*/ 58 h 68"/>
                <a:gd name="T78" fmla="*/ 133 w 160"/>
                <a:gd name="T79" fmla="*/ 58 h 68"/>
                <a:gd name="T80" fmla="*/ 133 w 160"/>
                <a:gd name="T81" fmla="*/ 58 h 68"/>
                <a:gd name="T82" fmla="*/ 121 w 160"/>
                <a:gd name="T83" fmla="*/ 46 h 68"/>
                <a:gd name="T84" fmla="*/ 121 w 160"/>
                <a:gd name="T85" fmla="*/ 43 h 68"/>
                <a:gd name="T86" fmla="*/ 121 w 160"/>
                <a:gd name="T87" fmla="*/ 43 h 68"/>
                <a:gd name="T88" fmla="*/ 133 w 160"/>
                <a:gd name="T89" fmla="*/ 32 h 68"/>
                <a:gd name="T90" fmla="*/ 134 w 160"/>
                <a:gd name="T91" fmla="*/ 31 h 68"/>
                <a:gd name="T92" fmla="*/ 5 w 160"/>
                <a:gd name="T93" fmla="*/ 63 h 68"/>
                <a:gd name="T94" fmla="*/ 80 w 160"/>
                <a:gd name="T95" fmla="*/ 63 h 68"/>
                <a:gd name="T96" fmla="*/ 80 w 160"/>
                <a:gd name="T97" fmla="*/ 68 h 68"/>
                <a:gd name="T98" fmla="*/ 3 w 160"/>
                <a:gd name="T99" fmla="*/ 68 h 68"/>
                <a:gd name="T100" fmla="*/ 0 w 160"/>
                <a:gd name="T101" fmla="*/ 66 h 68"/>
                <a:gd name="T102" fmla="*/ 0 w 160"/>
                <a:gd name="T103" fmla="*/ 2 h 68"/>
                <a:gd name="T104" fmla="*/ 3 w 160"/>
                <a:gd name="T105" fmla="*/ 0 h 68"/>
                <a:gd name="T106" fmla="*/ 80 w 160"/>
                <a:gd name="T107" fmla="*/ 0 h 68"/>
                <a:gd name="T108" fmla="*/ 80 w 160"/>
                <a:gd name="T109" fmla="*/ 5 h 68"/>
                <a:gd name="T110" fmla="*/ 5 w 160"/>
                <a:gd name="T111" fmla="*/ 5 h 68"/>
                <a:gd name="T112" fmla="*/ 5 w 160"/>
                <a:gd name="T113" fmla="*/ 6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" h="68">
                  <a:moveTo>
                    <a:pt x="134" y="63"/>
                  </a:moveTo>
                  <a:cubicBezTo>
                    <a:pt x="155" y="63"/>
                    <a:pt x="155" y="63"/>
                    <a:pt x="155" y="63"/>
                  </a:cubicBezTo>
                  <a:cubicBezTo>
                    <a:pt x="155" y="5"/>
                    <a:pt x="155" y="5"/>
                    <a:pt x="155" y="5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9" y="0"/>
                    <a:pt x="160" y="1"/>
                    <a:pt x="160" y="2"/>
                  </a:cubicBezTo>
                  <a:cubicBezTo>
                    <a:pt x="160" y="66"/>
                    <a:pt x="160" y="66"/>
                    <a:pt x="160" y="66"/>
                  </a:cubicBezTo>
                  <a:cubicBezTo>
                    <a:pt x="160" y="67"/>
                    <a:pt x="159" y="68"/>
                    <a:pt x="158" y="68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34" y="63"/>
                    <a:pt x="134" y="63"/>
                    <a:pt x="134" y="63"/>
                  </a:cubicBezTo>
                  <a:close/>
                  <a:moveTo>
                    <a:pt x="134" y="59"/>
                  </a:moveTo>
                  <a:cubicBezTo>
                    <a:pt x="135" y="59"/>
                    <a:pt x="136" y="58"/>
                    <a:pt x="136" y="58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9" y="46"/>
                    <a:pt x="149" y="44"/>
                    <a:pt x="148" y="43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6" y="31"/>
                    <a:pt x="135" y="31"/>
                    <a:pt x="134" y="31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4" y="53"/>
                    <a:pt x="134" y="53"/>
                    <a:pt x="134" y="53"/>
                  </a:cubicBezTo>
                  <a:lnTo>
                    <a:pt x="134" y="59"/>
                  </a:lnTo>
                  <a:close/>
                  <a:moveTo>
                    <a:pt x="80" y="63"/>
                  </a:moveTo>
                  <a:cubicBezTo>
                    <a:pt x="134" y="63"/>
                    <a:pt x="134" y="63"/>
                    <a:pt x="134" y="63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0" y="63"/>
                    <a:pt x="80" y="63"/>
                    <a:pt x="80" y="63"/>
                  </a:cubicBezTo>
                  <a:close/>
                  <a:moveTo>
                    <a:pt x="134" y="5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4" y="5"/>
                    <a:pt x="134" y="5"/>
                    <a:pt x="134" y="5"/>
                  </a:cubicBezTo>
                  <a:close/>
                  <a:moveTo>
                    <a:pt x="134" y="31"/>
                  </a:moveTo>
                  <a:cubicBezTo>
                    <a:pt x="134" y="37"/>
                    <a:pt x="134" y="37"/>
                    <a:pt x="134" y="37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4" y="59"/>
                    <a:pt x="133" y="58"/>
                    <a:pt x="133" y="58"/>
                  </a:cubicBezTo>
                  <a:cubicBezTo>
                    <a:pt x="133" y="58"/>
                    <a:pt x="133" y="58"/>
                    <a:pt x="133" y="58"/>
                  </a:cubicBezTo>
                  <a:cubicBezTo>
                    <a:pt x="133" y="58"/>
                    <a:pt x="133" y="58"/>
                    <a:pt x="133" y="58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20" y="46"/>
                    <a:pt x="120" y="44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31"/>
                    <a:pt x="134" y="31"/>
                    <a:pt x="134" y="31"/>
                  </a:cubicBezTo>
                  <a:close/>
                  <a:moveTo>
                    <a:pt x="5" y="63"/>
                  </a:moveTo>
                  <a:cubicBezTo>
                    <a:pt x="80" y="63"/>
                    <a:pt x="80" y="63"/>
                    <a:pt x="80" y="63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7"/>
                    <a:pt x="0" y="6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5" name="Freeform 186"/>
            <p:cNvSpPr>
              <a:spLocks noEditPoints="1"/>
            </p:cNvSpPr>
            <p:nvPr/>
          </p:nvSpPr>
          <p:spPr bwMode="auto">
            <a:xfrm>
              <a:off x="7443788" y="1349375"/>
              <a:ext cx="339725" cy="214313"/>
            </a:xfrm>
            <a:custGeom>
              <a:avLst/>
              <a:gdLst>
                <a:gd name="T0" fmla="*/ 145 w 150"/>
                <a:gd name="T1" fmla="*/ 90 h 95"/>
                <a:gd name="T2" fmla="*/ 130 w 150"/>
                <a:gd name="T3" fmla="*/ 55 h 95"/>
                <a:gd name="T4" fmla="*/ 128 w 150"/>
                <a:gd name="T5" fmla="*/ 5 h 95"/>
                <a:gd name="T6" fmla="*/ 117 w 150"/>
                <a:gd name="T7" fmla="*/ 0 h 95"/>
                <a:gd name="T8" fmla="*/ 133 w 150"/>
                <a:gd name="T9" fmla="*/ 3 h 95"/>
                <a:gd name="T10" fmla="*/ 148 w 150"/>
                <a:gd name="T11" fmla="*/ 50 h 95"/>
                <a:gd name="T12" fmla="*/ 150 w 150"/>
                <a:gd name="T13" fmla="*/ 93 h 95"/>
                <a:gd name="T14" fmla="*/ 117 w 150"/>
                <a:gd name="T15" fmla="*/ 95 h 95"/>
                <a:gd name="T16" fmla="*/ 117 w 150"/>
                <a:gd name="T17" fmla="*/ 86 h 95"/>
                <a:gd name="T18" fmla="*/ 132 w 150"/>
                <a:gd name="T19" fmla="*/ 83 h 95"/>
                <a:gd name="T20" fmla="*/ 129 w 150"/>
                <a:gd name="T21" fmla="*/ 63 h 95"/>
                <a:gd name="T22" fmla="*/ 117 w 150"/>
                <a:gd name="T23" fmla="*/ 68 h 95"/>
                <a:gd name="T24" fmla="*/ 127 w 150"/>
                <a:gd name="T25" fmla="*/ 81 h 95"/>
                <a:gd name="T26" fmla="*/ 117 w 150"/>
                <a:gd name="T27" fmla="*/ 86 h 95"/>
                <a:gd name="T28" fmla="*/ 99 w 150"/>
                <a:gd name="T29" fmla="*/ 53 h 95"/>
                <a:gd name="T30" fmla="*/ 75 w 150"/>
                <a:gd name="T31" fmla="*/ 55 h 95"/>
                <a:gd name="T32" fmla="*/ 94 w 150"/>
                <a:gd name="T33" fmla="*/ 50 h 95"/>
                <a:gd name="T34" fmla="*/ 97 w 150"/>
                <a:gd name="T35" fmla="*/ 0 h 95"/>
                <a:gd name="T36" fmla="*/ 117 w 150"/>
                <a:gd name="T37" fmla="*/ 5 h 95"/>
                <a:gd name="T38" fmla="*/ 75 w 150"/>
                <a:gd name="T39" fmla="*/ 90 h 95"/>
                <a:gd name="T40" fmla="*/ 117 w 150"/>
                <a:gd name="T41" fmla="*/ 95 h 95"/>
                <a:gd name="T42" fmla="*/ 75 w 150"/>
                <a:gd name="T43" fmla="*/ 90 h 95"/>
                <a:gd name="T44" fmla="*/ 117 w 150"/>
                <a:gd name="T45" fmla="*/ 68 h 95"/>
                <a:gd name="T46" fmla="*/ 106 w 150"/>
                <a:gd name="T47" fmla="*/ 81 h 95"/>
                <a:gd name="T48" fmla="*/ 117 w 150"/>
                <a:gd name="T49" fmla="*/ 86 h 95"/>
                <a:gd name="T50" fmla="*/ 102 w 150"/>
                <a:gd name="T51" fmla="*/ 83 h 95"/>
                <a:gd name="T52" fmla="*/ 104 w 150"/>
                <a:gd name="T53" fmla="*/ 63 h 95"/>
                <a:gd name="T54" fmla="*/ 75 w 150"/>
                <a:gd name="T55" fmla="*/ 86 h 95"/>
                <a:gd name="T56" fmla="*/ 85 w 150"/>
                <a:gd name="T57" fmla="*/ 81 h 95"/>
                <a:gd name="T58" fmla="*/ 75 w 150"/>
                <a:gd name="T59" fmla="*/ 68 h 95"/>
                <a:gd name="T60" fmla="*/ 87 w 150"/>
                <a:gd name="T61" fmla="*/ 63 h 95"/>
                <a:gd name="T62" fmla="*/ 90 w 150"/>
                <a:gd name="T63" fmla="*/ 83 h 95"/>
                <a:gd name="T64" fmla="*/ 75 w 150"/>
                <a:gd name="T65" fmla="*/ 86 h 95"/>
                <a:gd name="T66" fmla="*/ 33 w 150"/>
                <a:gd name="T67" fmla="*/ 55 h 95"/>
                <a:gd name="T68" fmla="*/ 75 w 150"/>
                <a:gd name="T69" fmla="*/ 50 h 95"/>
                <a:gd name="T70" fmla="*/ 33 w 150"/>
                <a:gd name="T71" fmla="*/ 90 h 95"/>
                <a:gd name="T72" fmla="*/ 75 w 150"/>
                <a:gd name="T73" fmla="*/ 95 h 95"/>
                <a:gd name="T74" fmla="*/ 33 w 150"/>
                <a:gd name="T75" fmla="*/ 90 h 95"/>
                <a:gd name="T76" fmla="*/ 75 w 150"/>
                <a:gd name="T77" fmla="*/ 68 h 95"/>
                <a:gd name="T78" fmla="*/ 65 w 150"/>
                <a:gd name="T79" fmla="*/ 81 h 95"/>
                <a:gd name="T80" fmla="*/ 75 w 150"/>
                <a:gd name="T81" fmla="*/ 86 h 95"/>
                <a:gd name="T82" fmla="*/ 60 w 150"/>
                <a:gd name="T83" fmla="*/ 83 h 95"/>
                <a:gd name="T84" fmla="*/ 62 w 150"/>
                <a:gd name="T85" fmla="*/ 63 h 95"/>
                <a:gd name="T86" fmla="*/ 33 w 150"/>
                <a:gd name="T87" fmla="*/ 86 h 95"/>
                <a:gd name="T88" fmla="*/ 43 w 150"/>
                <a:gd name="T89" fmla="*/ 81 h 95"/>
                <a:gd name="T90" fmla="*/ 33 w 150"/>
                <a:gd name="T91" fmla="*/ 68 h 95"/>
                <a:gd name="T92" fmla="*/ 46 w 150"/>
                <a:gd name="T93" fmla="*/ 63 h 95"/>
                <a:gd name="T94" fmla="*/ 48 w 150"/>
                <a:gd name="T95" fmla="*/ 83 h 95"/>
                <a:gd name="T96" fmla="*/ 33 w 150"/>
                <a:gd name="T97" fmla="*/ 86 h 95"/>
                <a:gd name="T98" fmla="*/ 4 w 150"/>
                <a:gd name="T99" fmla="*/ 55 h 95"/>
                <a:gd name="T100" fmla="*/ 33 w 150"/>
                <a:gd name="T101" fmla="*/ 90 h 95"/>
                <a:gd name="T102" fmla="*/ 2 w 150"/>
                <a:gd name="T103" fmla="*/ 95 h 95"/>
                <a:gd name="T104" fmla="*/ 0 w 150"/>
                <a:gd name="T105" fmla="*/ 53 h 95"/>
                <a:gd name="T106" fmla="*/ 33 w 150"/>
                <a:gd name="T107" fmla="*/ 50 h 95"/>
                <a:gd name="T108" fmla="*/ 33 w 150"/>
                <a:gd name="T109" fmla="*/ 63 h 95"/>
                <a:gd name="T110" fmla="*/ 18 w 150"/>
                <a:gd name="T111" fmla="*/ 66 h 95"/>
                <a:gd name="T112" fmla="*/ 21 w 150"/>
                <a:gd name="T113" fmla="*/ 86 h 95"/>
                <a:gd name="T114" fmla="*/ 33 w 150"/>
                <a:gd name="T115" fmla="*/ 81 h 95"/>
                <a:gd name="T116" fmla="*/ 23 w 150"/>
                <a:gd name="T117" fmla="*/ 68 h 95"/>
                <a:gd name="T118" fmla="*/ 33 w 150"/>
                <a:gd name="T119" fmla="*/ 6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0" h="95">
                  <a:moveTo>
                    <a:pt x="117" y="90"/>
                  </a:moveTo>
                  <a:cubicBezTo>
                    <a:pt x="145" y="90"/>
                    <a:pt x="145" y="90"/>
                    <a:pt x="145" y="9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29" y="55"/>
                    <a:pt x="128" y="54"/>
                    <a:pt x="128" y="53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2" y="0"/>
                    <a:pt x="133" y="1"/>
                    <a:pt x="133" y="3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48" y="50"/>
                    <a:pt x="148" y="50"/>
                    <a:pt x="148" y="50"/>
                  </a:cubicBezTo>
                  <a:cubicBezTo>
                    <a:pt x="149" y="50"/>
                    <a:pt x="150" y="51"/>
                    <a:pt x="150" y="5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4"/>
                    <a:pt x="149" y="95"/>
                    <a:pt x="148" y="95"/>
                  </a:cubicBezTo>
                  <a:cubicBezTo>
                    <a:pt x="117" y="95"/>
                    <a:pt x="117" y="95"/>
                    <a:pt x="117" y="95"/>
                  </a:cubicBezTo>
                  <a:cubicBezTo>
                    <a:pt x="117" y="90"/>
                    <a:pt x="117" y="90"/>
                    <a:pt x="117" y="90"/>
                  </a:cubicBezTo>
                  <a:close/>
                  <a:moveTo>
                    <a:pt x="117" y="86"/>
                  </a:moveTo>
                  <a:cubicBezTo>
                    <a:pt x="129" y="86"/>
                    <a:pt x="129" y="86"/>
                    <a:pt x="129" y="86"/>
                  </a:cubicBezTo>
                  <a:cubicBezTo>
                    <a:pt x="130" y="86"/>
                    <a:pt x="132" y="85"/>
                    <a:pt x="132" y="83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64"/>
                    <a:pt x="130" y="63"/>
                    <a:pt x="129" y="63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17" y="68"/>
                    <a:pt x="117" y="68"/>
                    <a:pt x="117" y="68"/>
                  </a:cubicBezTo>
                  <a:cubicBezTo>
                    <a:pt x="127" y="68"/>
                    <a:pt x="127" y="68"/>
                    <a:pt x="127" y="68"/>
                  </a:cubicBezTo>
                  <a:cubicBezTo>
                    <a:pt x="127" y="81"/>
                    <a:pt x="127" y="81"/>
                    <a:pt x="127" y="81"/>
                  </a:cubicBezTo>
                  <a:cubicBezTo>
                    <a:pt x="117" y="81"/>
                    <a:pt x="117" y="81"/>
                    <a:pt x="117" y="81"/>
                  </a:cubicBezTo>
                  <a:lnTo>
                    <a:pt x="117" y="86"/>
                  </a:lnTo>
                  <a:close/>
                  <a:moveTo>
                    <a:pt x="99" y="5"/>
                  </a:moveTo>
                  <a:cubicBezTo>
                    <a:pt x="99" y="53"/>
                    <a:pt x="99" y="53"/>
                    <a:pt x="99" y="53"/>
                  </a:cubicBezTo>
                  <a:cubicBezTo>
                    <a:pt x="99" y="54"/>
                    <a:pt x="98" y="55"/>
                    <a:pt x="97" y="55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1"/>
                    <a:pt x="95" y="0"/>
                    <a:pt x="9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99" y="5"/>
                    <a:pt x="99" y="5"/>
                    <a:pt x="99" y="5"/>
                  </a:cubicBezTo>
                  <a:close/>
                  <a:moveTo>
                    <a:pt x="75" y="90"/>
                  </a:moveTo>
                  <a:cubicBezTo>
                    <a:pt x="117" y="90"/>
                    <a:pt x="117" y="90"/>
                    <a:pt x="117" y="90"/>
                  </a:cubicBezTo>
                  <a:cubicBezTo>
                    <a:pt x="117" y="95"/>
                    <a:pt x="117" y="95"/>
                    <a:pt x="117" y="95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5" y="90"/>
                    <a:pt x="75" y="90"/>
                    <a:pt x="75" y="90"/>
                  </a:cubicBezTo>
                  <a:close/>
                  <a:moveTo>
                    <a:pt x="117" y="63"/>
                  </a:moveTo>
                  <a:cubicBezTo>
                    <a:pt x="117" y="68"/>
                    <a:pt x="117" y="68"/>
                    <a:pt x="117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86"/>
                    <a:pt x="117" y="86"/>
                    <a:pt x="117" y="86"/>
                  </a:cubicBezTo>
                  <a:cubicBezTo>
                    <a:pt x="104" y="86"/>
                    <a:pt x="104" y="86"/>
                    <a:pt x="104" y="86"/>
                  </a:cubicBezTo>
                  <a:cubicBezTo>
                    <a:pt x="103" y="86"/>
                    <a:pt x="102" y="85"/>
                    <a:pt x="102" y="83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2" y="64"/>
                    <a:pt x="103" y="63"/>
                    <a:pt x="104" y="63"/>
                  </a:cubicBezTo>
                  <a:cubicBezTo>
                    <a:pt x="117" y="63"/>
                    <a:pt x="117" y="63"/>
                    <a:pt x="117" y="63"/>
                  </a:cubicBezTo>
                  <a:close/>
                  <a:moveTo>
                    <a:pt x="75" y="86"/>
                  </a:moveTo>
                  <a:cubicBezTo>
                    <a:pt x="75" y="81"/>
                    <a:pt x="75" y="81"/>
                    <a:pt x="7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9" y="63"/>
                    <a:pt x="90" y="64"/>
                    <a:pt x="90" y="66"/>
                  </a:cubicBezTo>
                  <a:cubicBezTo>
                    <a:pt x="90" y="83"/>
                    <a:pt x="90" y="83"/>
                    <a:pt x="90" y="83"/>
                  </a:cubicBezTo>
                  <a:cubicBezTo>
                    <a:pt x="90" y="85"/>
                    <a:pt x="89" y="86"/>
                    <a:pt x="87" y="86"/>
                  </a:cubicBezTo>
                  <a:lnTo>
                    <a:pt x="75" y="86"/>
                  </a:lnTo>
                  <a:close/>
                  <a:moveTo>
                    <a:pt x="75" y="55"/>
                  </a:moveTo>
                  <a:cubicBezTo>
                    <a:pt x="33" y="55"/>
                    <a:pt x="33" y="55"/>
                    <a:pt x="33" y="55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5"/>
                    <a:pt x="75" y="55"/>
                    <a:pt x="75" y="55"/>
                  </a:cubicBezTo>
                  <a:close/>
                  <a:moveTo>
                    <a:pt x="33" y="90"/>
                  </a:moveTo>
                  <a:cubicBezTo>
                    <a:pt x="75" y="90"/>
                    <a:pt x="75" y="90"/>
                    <a:pt x="75" y="90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33" y="90"/>
                    <a:pt x="33" y="90"/>
                    <a:pt x="33" y="90"/>
                  </a:cubicBezTo>
                  <a:close/>
                  <a:moveTo>
                    <a:pt x="75" y="63"/>
                  </a:moveTo>
                  <a:cubicBezTo>
                    <a:pt x="75" y="68"/>
                    <a:pt x="75" y="68"/>
                    <a:pt x="75" y="68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1" y="86"/>
                    <a:pt x="60" y="85"/>
                    <a:pt x="60" y="83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0" y="64"/>
                    <a:pt x="61" y="63"/>
                    <a:pt x="62" y="63"/>
                  </a:cubicBezTo>
                  <a:cubicBezTo>
                    <a:pt x="75" y="63"/>
                    <a:pt x="75" y="63"/>
                    <a:pt x="75" y="63"/>
                  </a:cubicBezTo>
                  <a:close/>
                  <a:moveTo>
                    <a:pt x="33" y="86"/>
                  </a:moveTo>
                  <a:cubicBezTo>
                    <a:pt x="33" y="81"/>
                    <a:pt x="33" y="81"/>
                    <a:pt x="3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7" y="63"/>
                    <a:pt x="48" y="64"/>
                    <a:pt x="48" y="66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8" y="85"/>
                    <a:pt x="47" y="86"/>
                    <a:pt x="46" y="86"/>
                  </a:cubicBezTo>
                  <a:lnTo>
                    <a:pt x="33" y="86"/>
                  </a:lnTo>
                  <a:close/>
                  <a:moveTo>
                    <a:pt x="33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1" y="95"/>
                    <a:pt x="0" y="94"/>
                    <a:pt x="0" y="9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1"/>
                    <a:pt x="1" y="50"/>
                    <a:pt x="2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5"/>
                    <a:pt x="33" y="55"/>
                    <a:pt x="33" y="55"/>
                  </a:cubicBezTo>
                  <a:close/>
                  <a:moveTo>
                    <a:pt x="33" y="63"/>
                  </a:moveTo>
                  <a:cubicBezTo>
                    <a:pt x="21" y="63"/>
                    <a:pt x="21" y="63"/>
                    <a:pt x="21" y="63"/>
                  </a:cubicBezTo>
                  <a:cubicBezTo>
                    <a:pt x="19" y="63"/>
                    <a:pt x="18" y="64"/>
                    <a:pt x="18" y="6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5"/>
                    <a:pt x="19" y="86"/>
                    <a:pt x="21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33" y="68"/>
                    <a:pt x="33" y="68"/>
                    <a:pt x="33" y="68"/>
                  </a:cubicBezTo>
                  <a:lnTo>
                    <a:pt x="33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9" name="Freeform 190"/>
            <p:cNvSpPr>
              <a:spLocks noEditPoints="1"/>
            </p:cNvSpPr>
            <p:nvPr/>
          </p:nvSpPr>
          <p:spPr bwMode="auto">
            <a:xfrm>
              <a:off x="9920288" y="1584325"/>
              <a:ext cx="368300" cy="106363"/>
            </a:xfrm>
            <a:custGeom>
              <a:avLst/>
              <a:gdLst>
                <a:gd name="T0" fmla="*/ 81 w 163"/>
                <a:gd name="T1" fmla="*/ 42 h 47"/>
                <a:gd name="T2" fmla="*/ 135 w 163"/>
                <a:gd name="T3" fmla="*/ 42 h 47"/>
                <a:gd name="T4" fmla="*/ 137 w 163"/>
                <a:gd name="T5" fmla="*/ 42 h 47"/>
                <a:gd name="T6" fmla="*/ 157 w 163"/>
                <a:gd name="T7" fmla="*/ 5 h 47"/>
                <a:gd name="T8" fmla="*/ 137 w 163"/>
                <a:gd name="T9" fmla="*/ 5 h 47"/>
                <a:gd name="T10" fmla="*/ 118 w 163"/>
                <a:gd name="T11" fmla="*/ 5 h 47"/>
                <a:gd name="T12" fmla="*/ 81 w 163"/>
                <a:gd name="T13" fmla="*/ 5 h 47"/>
                <a:gd name="T14" fmla="*/ 81 w 163"/>
                <a:gd name="T15" fmla="*/ 0 h 47"/>
                <a:gd name="T16" fmla="*/ 118 w 163"/>
                <a:gd name="T17" fmla="*/ 0 h 47"/>
                <a:gd name="T18" fmla="*/ 137 w 163"/>
                <a:gd name="T19" fmla="*/ 0 h 47"/>
                <a:gd name="T20" fmla="*/ 160 w 163"/>
                <a:gd name="T21" fmla="*/ 0 h 47"/>
                <a:gd name="T22" fmla="*/ 161 w 163"/>
                <a:gd name="T23" fmla="*/ 0 h 47"/>
                <a:gd name="T24" fmla="*/ 161 w 163"/>
                <a:gd name="T25" fmla="*/ 0 h 47"/>
                <a:gd name="T26" fmla="*/ 162 w 163"/>
                <a:gd name="T27" fmla="*/ 0 h 47"/>
                <a:gd name="T28" fmla="*/ 163 w 163"/>
                <a:gd name="T29" fmla="*/ 4 h 47"/>
                <a:gd name="T30" fmla="*/ 140 w 163"/>
                <a:gd name="T31" fmla="*/ 46 h 47"/>
                <a:gd name="T32" fmla="*/ 138 w 163"/>
                <a:gd name="T33" fmla="*/ 47 h 47"/>
                <a:gd name="T34" fmla="*/ 135 w 163"/>
                <a:gd name="T35" fmla="*/ 47 h 47"/>
                <a:gd name="T36" fmla="*/ 81 w 163"/>
                <a:gd name="T37" fmla="*/ 47 h 47"/>
                <a:gd name="T38" fmla="*/ 81 w 163"/>
                <a:gd name="T39" fmla="*/ 42 h 47"/>
                <a:gd name="T40" fmla="*/ 25 w 163"/>
                <a:gd name="T41" fmla="*/ 42 h 47"/>
                <a:gd name="T42" fmla="*/ 28 w 163"/>
                <a:gd name="T43" fmla="*/ 42 h 47"/>
                <a:gd name="T44" fmla="*/ 81 w 163"/>
                <a:gd name="T45" fmla="*/ 42 h 47"/>
                <a:gd name="T46" fmla="*/ 81 w 163"/>
                <a:gd name="T47" fmla="*/ 47 h 47"/>
                <a:gd name="T48" fmla="*/ 28 w 163"/>
                <a:gd name="T49" fmla="*/ 47 h 47"/>
                <a:gd name="T50" fmla="*/ 24 w 163"/>
                <a:gd name="T51" fmla="*/ 47 h 47"/>
                <a:gd name="T52" fmla="*/ 24 w 163"/>
                <a:gd name="T53" fmla="*/ 47 h 47"/>
                <a:gd name="T54" fmla="*/ 22 w 163"/>
                <a:gd name="T55" fmla="*/ 46 h 47"/>
                <a:gd name="T56" fmla="*/ 0 w 163"/>
                <a:gd name="T57" fmla="*/ 4 h 47"/>
                <a:gd name="T58" fmla="*/ 0 w 163"/>
                <a:gd name="T59" fmla="*/ 3 h 47"/>
                <a:gd name="T60" fmla="*/ 2 w 163"/>
                <a:gd name="T61" fmla="*/ 0 h 47"/>
                <a:gd name="T62" fmla="*/ 26 w 163"/>
                <a:gd name="T63" fmla="*/ 0 h 47"/>
                <a:gd name="T64" fmla="*/ 45 w 163"/>
                <a:gd name="T65" fmla="*/ 0 h 47"/>
                <a:gd name="T66" fmla="*/ 81 w 163"/>
                <a:gd name="T67" fmla="*/ 0 h 47"/>
                <a:gd name="T68" fmla="*/ 81 w 163"/>
                <a:gd name="T69" fmla="*/ 5 h 47"/>
                <a:gd name="T70" fmla="*/ 45 w 163"/>
                <a:gd name="T71" fmla="*/ 5 h 47"/>
                <a:gd name="T72" fmla="*/ 26 w 163"/>
                <a:gd name="T73" fmla="*/ 5 h 47"/>
                <a:gd name="T74" fmla="*/ 6 w 163"/>
                <a:gd name="T75" fmla="*/ 5 h 47"/>
                <a:gd name="T76" fmla="*/ 25 w 163"/>
                <a:gd name="T7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3" h="47">
                  <a:moveTo>
                    <a:pt x="81" y="42"/>
                  </a:moveTo>
                  <a:cubicBezTo>
                    <a:pt x="135" y="42"/>
                    <a:pt x="135" y="42"/>
                    <a:pt x="135" y="42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57" y="5"/>
                    <a:pt x="157" y="5"/>
                    <a:pt x="157" y="5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2" y="0"/>
                  </a:cubicBezTo>
                  <a:cubicBezTo>
                    <a:pt x="163" y="1"/>
                    <a:pt x="163" y="3"/>
                    <a:pt x="163" y="4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40" y="46"/>
                    <a:pt x="139" y="47"/>
                    <a:pt x="138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81" y="47"/>
                    <a:pt x="81" y="47"/>
                    <a:pt x="81" y="47"/>
                  </a:cubicBezTo>
                  <a:lnTo>
                    <a:pt x="81" y="42"/>
                  </a:lnTo>
                  <a:close/>
                  <a:moveTo>
                    <a:pt x="25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3" y="47"/>
                    <a:pt x="22" y="47"/>
                    <a:pt x="22" y="4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6" y="5"/>
                    <a:pt x="6" y="5"/>
                    <a:pt x="6" y="5"/>
                  </a:cubicBezTo>
                  <a:lnTo>
                    <a:pt x="25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2" name="Freeform 193"/>
            <p:cNvSpPr>
              <a:spLocks noEditPoints="1"/>
            </p:cNvSpPr>
            <p:nvPr/>
          </p:nvSpPr>
          <p:spPr bwMode="auto">
            <a:xfrm>
              <a:off x="7254876" y="4000500"/>
              <a:ext cx="338138" cy="349250"/>
            </a:xfrm>
            <a:custGeom>
              <a:avLst/>
              <a:gdLst>
                <a:gd name="T0" fmla="*/ 115 w 150"/>
                <a:gd name="T1" fmla="*/ 79 h 154"/>
                <a:gd name="T2" fmla="*/ 111 w 150"/>
                <a:gd name="T3" fmla="*/ 76 h 154"/>
                <a:gd name="T4" fmla="*/ 96 w 150"/>
                <a:gd name="T5" fmla="*/ 54 h 154"/>
                <a:gd name="T6" fmla="*/ 75 w 150"/>
                <a:gd name="T7" fmla="*/ 36 h 154"/>
                <a:gd name="T8" fmla="*/ 84 w 150"/>
                <a:gd name="T9" fmla="*/ 37 h 154"/>
                <a:gd name="T10" fmla="*/ 114 w 150"/>
                <a:gd name="T11" fmla="*/ 73 h 154"/>
                <a:gd name="T12" fmla="*/ 118 w 150"/>
                <a:gd name="T13" fmla="*/ 76 h 154"/>
                <a:gd name="T14" fmla="*/ 148 w 150"/>
                <a:gd name="T15" fmla="*/ 105 h 154"/>
                <a:gd name="T16" fmla="*/ 148 w 150"/>
                <a:gd name="T17" fmla="*/ 118 h 154"/>
                <a:gd name="T18" fmla="*/ 114 w 150"/>
                <a:gd name="T19" fmla="*/ 152 h 154"/>
                <a:gd name="T20" fmla="*/ 114 w 150"/>
                <a:gd name="T21" fmla="*/ 152 h 154"/>
                <a:gd name="T22" fmla="*/ 108 w 150"/>
                <a:gd name="T23" fmla="*/ 154 h 154"/>
                <a:gd name="T24" fmla="*/ 101 w 150"/>
                <a:gd name="T25" fmla="*/ 152 h 154"/>
                <a:gd name="T26" fmla="*/ 101 w 150"/>
                <a:gd name="T27" fmla="*/ 152 h 154"/>
                <a:gd name="T28" fmla="*/ 99 w 150"/>
                <a:gd name="T29" fmla="*/ 149 h 154"/>
                <a:gd name="T30" fmla="*/ 94 w 150"/>
                <a:gd name="T31" fmla="*/ 146 h 154"/>
                <a:gd name="T32" fmla="*/ 75 w 150"/>
                <a:gd name="T33" fmla="*/ 145 h 154"/>
                <a:gd name="T34" fmla="*/ 89 w 150"/>
                <a:gd name="T35" fmla="*/ 140 h 154"/>
                <a:gd name="T36" fmla="*/ 96 w 150"/>
                <a:gd name="T37" fmla="*/ 142 h 154"/>
                <a:gd name="T38" fmla="*/ 102 w 150"/>
                <a:gd name="T39" fmla="*/ 146 h 154"/>
                <a:gd name="T40" fmla="*/ 105 w 150"/>
                <a:gd name="T41" fmla="*/ 148 h 154"/>
                <a:gd name="T42" fmla="*/ 105 w 150"/>
                <a:gd name="T43" fmla="*/ 148 h 154"/>
                <a:gd name="T44" fmla="*/ 108 w 150"/>
                <a:gd name="T45" fmla="*/ 150 h 154"/>
                <a:gd name="T46" fmla="*/ 111 w 150"/>
                <a:gd name="T47" fmla="*/ 148 h 154"/>
                <a:gd name="T48" fmla="*/ 111 w 150"/>
                <a:gd name="T49" fmla="*/ 148 h 154"/>
                <a:gd name="T50" fmla="*/ 145 w 150"/>
                <a:gd name="T51" fmla="*/ 112 h 154"/>
                <a:gd name="T52" fmla="*/ 75 w 150"/>
                <a:gd name="T53" fmla="*/ 36 h 154"/>
                <a:gd name="T54" fmla="*/ 67 w 150"/>
                <a:gd name="T55" fmla="*/ 10 h 154"/>
                <a:gd name="T56" fmla="*/ 64 w 150"/>
                <a:gd name="T57" fmla="*/ 5 h 154"/>
                <a:gd name="T58" fmla="*/ 55 w 150"/>
                <a:gd name="T59" fmla="*/ 10 h 154"/>
                <a:gd name="T60" fmla="*/ 51 w 150"/>
                <a:gd name="T61" fmla="*/ 21 h 154"/>
                <a:gd name="T62" fmla="*/ 59 w 150"/>
                <a:gd name="T63" fmla="*/ 42 h 154"/>
                <a:gd name="T64" fmla="*/ 62 w 150"/>
                <a:gd name="T65" fmla="*/ 50 h 154"/>
                <a:gd name="T66" fmla="*/ 58 w 150"/>
                <a:gd name="T67" fmla="*/ 60 h 154"/>
                <a:gd name="T68" fmla="*/ 14 w 150"/>
                <a:gd name="T69" fmla="*/ 60 h 154"/>
                <a:gd name="T70" fmla="*/ 6 w 150"/>
                <a:gd name="T71" fmla="*/ 64 h 154"/>
                <a:gd name="T72" fmla="*/ 5 w 150"/>
                <a:gd name="T73" fmla="*/ 72 h 154"/>
                <a:gd name="T74" fmla="*/ 31 w 150"/>
                <a:gd name="T75" fmla="*/ 139 h 154"/>
                <a:gd name="T76" fmla="*/ 75 w 150"/>
                <a:gd name="T77" fmla="*/ 140 h 154"/>
                <a:gd name="T78" fmla="*/ 35 w 150"/>
                <a:gd name="T79" fmla="*/ 145 h 154"/>
                <a:gd name="T80" fmla="*/ 24 w 150"/>
                <a:gd name="T81" fmla="*/ 137 h 154"/>
                <a:gd name="T82" fmla="*/ 0 w 150"/>
                <a:gd name="T83" fmla="*/ 68 h 154"/>
                <a:gd name="T84" fmla="*/ 8 w 150"/>
                <a:gd name="T85" fmla="*/ 57 h 154"/>
                <a:gd name="T86" fmla="*/ 56 w 150"/>
                <a:gd name="T87" fmla="*/ 56 h 154"/>
                <a:gd name="T88" fmla="*/ 55 w 150"/>
                <a:gd name="T89" fmla="*/ 45 h 154"/>
                <a:gd name="T90" fmla="*/ 54 w 150"/>
                <a:gd name="T91" fmla="*/ 43 h 154"/>
                <a:gd name="T92" fmla="*/ 48 w 150"/>
                <a:gd name="T93" fmla="*/ 14 h 154"/>
                <a:gd name="T94" fmla="*/ 60 w 150"/>
                <a:gd name="T95" fmla="*/ 1 h 154"/>
                <a:gd name="T96" fmla="*/ 70 w 150"/>
                <a:gd name="T97" fmla="*/ 4 h 154"/>
                <a:gd name="T98" fmla="*/ 72 w 150"/>
                <a:gd name="T99" fmla="*/ 15 h 154"/>
                <a:gd name="T100" fmla="*/ 75 w 150"/>
                <a:gd name="T101" fmla="*/ 3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4">
                  <a:moveTo>
                    <a:pt x="144" y="109"/>
                  </a:moveTo>
                  <a:cubicBezTo>
                    <a:pt x="115" y="79"/>
                    <a:pt x="115" y="79"/>
                    <a:pt x="115" y="79"/>
                  </a:cubicBezTo>
                  <a:cubicBezTo>
                    <a:pt x="115" y="79"/>
                    <a:pt x="115" y="79"/>
                    <a:pt x="115" y="79"/>
                  </a:cubicBezTo>
                  <a:cubicBezTo>
                    <a:pt x="113" y="78"/>
                    <a:pt x="112" y="77"/>
                    <a:pt x="111" y="76"/>
                  </a:cubicBezTo>
                  <a:cubicBezTo>
                    <a:pt x="110" y="74"/>
                    <a:pt x="109" y="73"/>
                    <a:pt x="109" y="73"/>
                  </a:cubicBezTo>
                  <a:cubicBezTo>
                    <a:pt x="109" y="73"/>
                    <a:pt x="104" y="64"/>
                    <a:pt x="96" y="54"/>
                  </a:cubicBezTo>
                  <a:cubicBezTo>
                    <a:pt x="92" y="49"/>
                    <a:pt x="87" y="44"/>
                    <a:pt x="81" y="41"/>
                  </a:cubicBezTo>
                  <a:cubicBezTo>
                    <a:pt x="79" y="39"/>
                    <a:pt x="77" y="38"/>
                    <a:pt x="75" y="36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7" y="32"/>
                    <a:pt x="80" y="34"/>
                    <a:pt x="84" y="37"/>
                  </a:cubicBezTo>
                  <a:cubicBezTo>
                    <a:pt x="90" y="41"/>
                    <a:pt x="95" y="46"/>
                    <a:pt x="99" y="51"/>
                  </a:cubicBezTo>
                  <a:cubicBezTo>
                    <a:pt x="108" y="61"/>
                    <a:pt x="114" y="73"/>
                    <a:pt x="114" y="73"/>
                  </a:cubicBezTo>
                  <a:cubicBezTo>
                    <a:pt x="114" y="73"/>
                    <a:pt x="114" y="72"/>
                    <a:pt x="115" y="72"/>
                  </a:cubicBezTo>
                  <a:cubicBezTo>
                    <a:pt x="116" y="73"/>
                    <a:pt x="117" y="74"/>
                    <a:pt x="118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9" y="107"/>
                    <a:pt x="150" y="109"/>
                    <a:pt x="150" y="112"/>
                  </a:cubicBezTo>
                  <a:cubicBezTo>
                    <a:pt x="150" y="114"/>
                    <a:pt x="149" y="117"/>
                    <a:pt x="148" y="118"/>
                  </a:cubicBezTo>
                  <a:cubicBezTo>
                    <a:pt x="114" y="152"/>
                    <a:pt x="114" y="152"/>
                    <a:pt x="114" y="152"/>
                  </a:cubicBezTo>
                  <a:cubicBezTo>
                    <a:pt x="114" y="152"/>
                    <a:pt x="114" y="152"/>
                    <a:pt x="114" y="152"/>
                  </a:cubicBezTo>
                  <a:cubicBezTo>
                    <a:pt x="114" y="152"/>
                    <a:pt x="114" y="152"/>
                    <a:pt x="114" y="152"/>
                  </a:cubicBezTo>
                  <a:cubicBezTo>
                    <a:pt x="114" y="152"/>
                    <a:pt x="114" y="152"/>
                    <a:pt x="114" y="152"/>
                  </a:cubicBezTo>
                  <a:cubicBezTo>
                    <a:pt x="112" y="153"/>
                    <a:pt x="110" y="154"/>
                    <a:pt x="108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5" y="154"/>
                    <a:pt x="103" y="153"/>
                    <a:pt x="101" y="152"/>
                  </a:cubicBezTo>
                  <a:cubicBezTo>
                    <a:pt x="101" y="152"/>
                    <a:pt x="101" y="152"/>
                    <a:pt x="101" y="152"/>
                  </a:cubicBezTo>
                  <a:cubicBezTo>
                    <a:pt x="101" y="152"/>
                    <a:pt x="101" y="152"/>
                    <a:pt x="101" y="152"/>
                  </a:cubicBezTo>
                  <a:cubicBezTo>
                    <a:pt x="101" y="152"/>
                    <a:pt x="101" y="152"/>
                    <a:pt x="101" y="152"/>
                  </a:cubicBezTo>
                  <a:cubicBezTo>
                    <a:pt x="99" y="149"/>
                    <a:pt x="99" y="149"/>
                    <a:pt x="99" y="149"/>
                  </a:cubicBezTo>
                  <a:cubicBezTo>
                    <a:pt x="99" y="149"/>
                    <a:pt x="99" y="149"/>
                    <a:pt x="99" y="149"/>
                  </a:cubicBezTo>
                  <a:cubicBezTo>
                    <a:pt x="98" y="148"/>
                    <a:pt x="96" y="147"/>
                    <a:pt x="94" y="146"/>
                  </a:cubicBezTo>
                  <a:cubicBezTo>
                    <a:pt x="94" y="146"/>
                    <a:pt x="94" y="146"/>
                    <a:pt x="94" y="146"/>
                  </a:cubicBezTo>
                  <a:cubicBezTo>
                    <a:pt x="92" y="145"/>
                    <a:pt x="90" y="145"/>
                    <a:pt x="89" y="145"/>
                  </a:cubicBezTo>
                  <a:cubicBezTo>
                    <a:pt x="75" y="145"/>
                    <a:pt x="75" y="145"/>
                    <a:pt x="75" y="145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1" y="140"/>
                    <a:pt x="93" y="141"/>
                    <a:pt x="96" y="142"/>
                  </a:cubicBezTo>
                  <a:cubicBezTo>
                    <a:pt x="96" y="142"/>
                    <a:pt x="96" y="142"/>
                    <a:pt x="96" y="142"/>
                  </a:cubicBezTo>
                  <a:cubicBezTo>
                    <a:pt x="96" y="142"/>
                    <a:pt x="96" y="142"/>
                    <a:pt x="96" y="142"/>
                  </a:cubicBezTo>
                  <a:cubicBezTo>
                    <a:pt x="98" y="143"/>
                    <a:pt x="100" y="144"/>
                    <a:pt x="102" y="146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5" y="149"/>
                    <a:pt x="107" y="150"/>
                    <a:pt x="108" y="150"/>
                  </a:cubicBezTo>
                  <a:cubicBezTo>
                    <a:pt x="108" y="150"/>
                    <a:pt x="108" y="150"/>
                    <a:pt x="108" y="150"/>
                  </a:cubicBezTo>
                  <a:cubicBezTo>
                    <a:pt x="109" y="150"/>
                    <a:pt x="110" y="149"/>
                    <a:pt x="111" y="148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5" y="114"/>
                    <a:pt x="145" y="113"/>
                    <a:pt x="145" y="112"/>
                  </a:cubicBezTo>
                  <a:cubicBezTo>
                    <a:pt x="145" y="111"/>
                    <a:pt x="145" y="110"/>
                    <a:pt x="144" y="109"/>
                  </a:cubicBezTo>
                  <a:close/>
                  <a:moveTo>
                    <a:pt x="75" y="36"/>
                  </a:moveTo>
                  <a:cubicBezTo>
                    <a:pt x="66" y="28"/>
                    <a:pt x="66" y="21"/>
                    <a:pt x="67" y="14"/>
                  </a:cubicBezTo>
                  <a:cubicBezTo>
                    <a:pt x="67" y="13"/>
                    <a:pt x="67" y="11"/>
                    <a:pt x="67" y="10"/>
                  </a:cubicBezTo>
                  <a:cubicBezTo>
                    <a:pt x="67" y="8"/>
                    <a:pt x="67" y="7"/>
                    <a:pt x="66" y="7"/>
                  </a:cubicBezTo>
                  <a:cubicBezTo>
                    <a:pt x="66" y="6"/>
                    <a:pt x="65" y="6"/>
                    <a:pt x="64" y="5"/>
                  </a:cubicBezTo>
                  <a:cubicBezTo>
                    <a:pt x="63" y="5"/>
                    <a:pt x="62" y="5"/>
                    <a:pt x="61" y="6"/>
                  </a:cubicBezTo>
                  <a:cubicBezTo>
                    <a:pt x="59" y="6"/>
                    <a:pt x="57" y="8"/>
                    <a:pt x="55" y="10"/>
                  </a:cubicBezTo>
                  <a:cubicBezTo>
                    <a:pt x="54" y="11"/>
                    <a:pt x="53" y="13"/>
                    <a:pt x="53" y="15"/>
                  </a:cubicBezTo>
                  <a:cubicBezTo>
                    <a:pt x="52" y="18"/>
                    <a:pt x="51" y="20"/>
                    <a:pt x="51" y="21"/>
                  </a:cubicBezTo>
                  <a:cubicBezTo>
                    <a:pt x="50" y="30"/>
                    <a:pt x="54" y="36"/>
                    <a:pt x="57" y="40"/>
                  </a:cubicBezTo>
                  <a:cubicBezTo>
                    <a:pt x="58" y="41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61" y="44"/>
                    <a:pt x="61" y="47"/>
                    <a:pt x="62" y="50"/>
                  </a:cubicBezTo>
                  <a:cubicBezTo>
                    <a:pt x="62" y="53"/>
                    <a:pt x="62" y="56"/>
                    <a:pt x="61" y="59"/>
                  </a:cubicBezTo>
                  <a:cubicBezTo>
                    <a:pt x="60" y="60"/>
                    <a:pt x="59" y="60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2" y="60"/>
                    <a:pt x="11" y="61"/>
                    <a:pt x="10" y="61"/>
                  </a:cubicBezTo>
                  <a:cubicBezTo>
                    <a:pt x="8" y="62"/>
                    <a:pt x="7" y="63"/>
                    <a:pt x="6" y="64"/>
                  </a:cubicBezTo>
                  <a:cubicBezTo>
                    <a:pt x="5" y="65"/>
                    <a:pt x="5" y="67"/>
                    <a:pt x="5" y="68"/>
                  </a:cubicBezTo>
                  <a:cubicBezTo>
                    <a:pt x="5" y="70"/>
                    <a:pt x="5" y="71"/>
                    <a:pt x="5" y="72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29" y="137"/>
                    <a:pt x="30" y="138"/>
                    <a:pt x="31" y="139"/>
                  </a:cubicBezTo>
                  <a:cubicBezTo>
                    <a:pt x="32" y="140"/>
                    <a:pt x="34" y="140"/>
                    <a:pt x="35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5" y="145"/>
                    <a:pt x="75" y="145"/>
                    <a:pt x="75" y="145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3" y="145"/>
                    <a:pt x="30" y="144"/>
                    <a:pt x="28" y="143"/>
                  </a:cubicBezTo>
                  <a:cubicBezTo>
                    <a:pt x="26" y="141"/>
                    <a:pt x="24" y="139"/>
                    <a:pt x="24" y="137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72"/>
                    <a:pt x="0" y="70"/>
                    <a:pt x="0" y="68"/>
                  </a:cubicBezTo>
                  <a:cubicBezTo>
                    <a:pt x="0" y="66"/>
                    <a:pt x="1" y="63"/>
                    <a:pt x="2" y="61"/>
                  </a:cubicBezTo>
                  <a:cubicBezTo>
                    <a:pt x="3" y="59"/>
                    <a:pt x="6" y="58"/>
                    <a:pt x="8" y="57"/>
                  </a:cubicBezTo>
                  <a:cubicBezTo>
                    <a:pt x="10" y="56"/>
                    <a:pt x="12" y="56"/>
                    <a:pt x="14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7" y="54"/>
                    <a:pt x="57" y="52"/>
                    <a:pt x="57" y="50"/>
                  </a:cubicBezTo>
                  <a:cubicBezTo>
                    <a:pt x="57" y="48"/>
                    <a:pt x="56" y="46"/>
                    <a:pt x="55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4"/>
                    <a:pt x="54" y="43"/>
                    <a:pt x="54" y="43"/>
                  </a:cubicBezTo>
                  <a:cubicBezTo>
                    <a:pt x="50" y="38"/>
                    <a:pt x="45" y="31"/>
                    <a:pt x="46" y="21"/>
                  </a:cubicBezTo>
                  <a:cubicBezTo>
                    <a:pt x="46" y="19"/>
                    <a:pt x="47" y="16"/>
                    <a:pt x="48" y="14"/>
                  </a:cubicBezTo>
                  <a:cubicBezTo>
                    <a:pt x="49" y="11"/>
                    <a:pt x="50" y="9"/>
                    <a:pt x="52" y="7"/>
                  </a:cubicBezTo>
                  <a:cubicBezTo>
                    <a:pt x="54" y="4"/>
                    <a:pt x="57" y="2"/>
                    <a:pt x="60" y="1"/>
                  </a:cubicBezTo>
                  <a:cubicBezTo>
                    <a:pt x="62" y="0"/>
                    <a:pt x="64" y="0"/>
                    <a:pt x="66" y="1"/>
                  </a:cubicBezTo>
                  <a:cubicBezTo>
                    <a:pt x="68" y="1"/>
                    <a:pt x="69" y="2"/>
                    <a:pt x="70" y="4"/>
                  </a:cubicBezTo>
                  <a:cubicBezTo>
                    <a:pt x="71" y="5"/>
                    <a:pt x="72" y="7"/>
                    <a:pt x="72" y="10"/>
                  </a:cubicBezTo>
                  <a:cubicBezTo>
                    <a:pt x="72" y="11"/>
                    <a:pt x="72" y="13"/>
                    <a:pt x="72" y="15"/>
                  </a:cubicBezTo>
                  <a:cubicBezTo>
                    <a:pt x="71" y="19"/>
                    <a:pt x="71" y="24"/>
                    <a:pt x="75" y="29"/>
                  </a:cubicBezTo>
                  <a:lnTo>
                    <a:pt x="7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3" name="Freeform 204"/>
            <p:cNvSpPr>
              <a:spLocks noEditPoints="1"/>
            </p:cNvSpPr>
            <p:nvPr/>
          </p:nvSpPr>
          <p:spPr bwMode="auto">
            <a:xfrm>
              <a:off x="6992938" y="2836863"/>
              <a:ext cx="238125" cy="142875"/>
            </a:xfrm>
            <a:custGeom>
              <a:avLst/>
              <a:gdLst>
                <a:gd name="T0" fmla="*/ 53 w 106"/>
                <a:gd name="T1" fmla="*/ 5 h 63"/>
                <a:gd name="T2" fmla="*/ 81 w 106"/>
                <a:gd name="T3" fmla="*/ 0 h 63"/>
                <a:gd name="T4" fmla="*/ 103 w 106"/>
                <a:gd name="T5" fmla="*/ 0 h 63"/>
                <a:gd name="T6" fmla="*/ 106 w 106"/>
                <a:gd name="T7" fmla="*/ 60 h 63"/>
                <a:gd name="T8" fmla="*/ 53 w 106"/>
                <a:gd name="T9" fmla="*/ 63 h 63"/>
                <a:gd name="T10" fmla="*/ 101 w 106"/>
                <a:gd name="T11" fmla="*/ 58 h 63"/>
                <a:gd name="T12" fmla="*/ 93 w 106"/>
                <a:gd name="T13" fmla="*/ 5 h 63"/>
                <a:gd name="T14" fmla="*/ 53 w 106"/>
                <a:gd name="T15" fmla="*/ 52 h 63"/>
                <a:gd name="T16" fmla="*/ 59 w 106"/>
                <a:gd name="T17" fmla="*/ 49 h 63"/>
                <a:gd name="T18" fmla="*/ 63 w 106"/>
                <a:gd name="T19" fmla="*/ 33 h 63"/>
                <a:gd name="T20" fmla="*/ 61 w 106"/>
                <a:gd name="T21" fmla="*/ 19 h 63"/>
                <a:gd name="T22" fmla="*/ 53 w 106"/>
                <a:gd name="T23" fmla="*/ 21 h 63"/>
                <a:gd name="T24" fmla="*/ 60 w 106"/>
                <a:gd name="T25" fmla="*/ 27 h 63"/>
                <a:gd name="T26" fmla="*/ 56 w 106"/>
                <a:gd name="T27" fmla="*/ 33 h 63"/>
                <a:gd name="T28" fmla="*/ 55 w 106"/>
                <a:gd name="T29" fmla="*/ 36 h 63"/>
                <a:gd name="T30" fmla="*/ 53 w 106"/>
                <a:gd name="T31" fmla="*/ 47 h 63"/>
                <a:gd name="T32" fmla="*/ 53 w 106"/>
                <a:gd name="T33" fmla="*/ 5 h 63"/>
                <a:gd name="T34" fmla="*/ 5 w 106"/>
                <a:gd name="T35" fmla="*/ 58 h 63"/>
                <a:gd name="T36" fmla="*/ 53 w 106"/>
                <a:gd name="T37" fmla="*/ 63 h 63"/>
                <a:gd name="T38" fmla="*/ 0 w 106"/>
                <a:gd name="T39" fmla="*/ 60 h 63"/>
                <a:gd name="T40" fmla="*/ 3 w 106"/>
                <a:gd name="T41" fmla="*/ 0 h 63"/>
                <a:gd name="T42" fmla="*/ 53 w 106"/>
                <a:gd name="T43" fmla="*/ 5 h 63"/>
                <a:gd name="T44" fmla="*/ 53 w 106"/>
                <a:gd name="T45" fmla="*/ 16 h 63"/>
                <a:gd name="T46" fmla="*/ 42 w 106"/>
                <a:gd name="T47" fmla="*/ 27 h 63"/>
                <a:gd name="T48" fmla="*/ 43 w 106"/>
                <a:gd name="T49" fmla="*/ 33 h 63"/>
                <a:gd name="T50" fmla="*/ 47 w 106"/>
                <a:gd name="T51" fmla="*/ 37 h 63"/>
                <a:gd name="T52" fmla="*/ 49 w 106"/>
                <a:gd name="T53" fmla="*/ 52 h 63"/>
                <a:gd name="T54" fmla="*/ 53 w 106"/>
                <a:gd name="T55" fmla="*/ 47 h 63"/>
                <a:gd name="T56" fmla="*/ 52 w 106"/>
                <a:gd name="T57" fmla="*/ 36 h 63"/>
                <a:gd name="T58" fmla="*/ 47 w 106"/>
                <a:gd name="T59" fmla="*/ 31 h 63"/>
                <a:gd name="T60" fmla="*/ 46 w 106"/>
                <a:gd name="T61" fmla="*/ 27 h 63"/>
                <a:gd name="T62" fmla="*/ 53 w 106"/>
                <a:gd name="T63" fmla="*/ 21 h 63"/>
                <a:gd name="T64" fmla="*/ 53 w 106"/>
                <a:gd name="T65" fmla="*/ 1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63">
                  <a:moveTo>
                    <a:pt x="81" y="5"/>
                  </a:moveTo>
                  <a:cubicBezTo>
                    <a:pt x="53" y="5"/>
                    <a:pt x="53" y="5"/>
                    <a:pt x="53" y="5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5" y="0"/>
                    <a:pt x="106" y="1"/>
                    <a:pt x="106" y="2"/>
                  </a:cubicBezTo>
                  <a:cubicBezTo>
                    <a:pt x="106" y="60"/>
                    <a:pt x="106" y="60"/>
                    <a:pt x="106" y="60"/>
                  </a:cubicBezTo>
                  <a:cubicBezTo>
                    <a:pt x="106" y="61"/>
                    <a:pt x="105" y="63"/>
                    <a:pt x="10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101" y="58"/>
                    <a:pt x="101" y="58"/>
                    <a:pt x="101" y="58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81" y="5"/>
                    <a:pt x="81" y="5"/>
                    <a:pt x="81" y="5"/>
                  </a:cubicBezTo>
                  <a:close/>
                  <a:moveTo>
                    <a:pt x="53" y="52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58" y="52"/>
                    <a:pt x="59" y="51"/>
                    <a:pt x="59" y="49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61" y="36"/>
                    <a:pt x="62" y="35"/>
                    <a:pt x="63" y="33"/>
                  </a:cubicBezTo>
                  <a:cubicBezTo>
                    <a:pt x="64" y="32"/>
                    <a:pt x="65" y="30"/>
                    <a:pt x="65" y="27"/>
                  </a:cubicBezTo>
                  <a:cubicBezTo>
                    <a:pt x="65" y="24"/>
                    <a:pt x="63" y="21"/>
                    <a:pt x="61" y="19"/>
                  </a:cubicBezTo>
                  <a:cubicBezTo>
                    <a:pt x="59" y="17"/>
                    <a:pt x="56" y="16"/>
                    <a:pt x="53" y="16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5" y="21"/>
                    <a:pt x="57" y="21"/>
                    <a:pt x="58" y="23"/>
                  </a:cubicBezTo>
                  <a:cubicBezTo>
                    <a:pt x="59" y="24"/>
                    <a:pt x="60" y="25"/>
                    <a:pt x="60" y="27"/>
                  </a:cubicBezTo>
                  <a:cubicBezTo>
                    <a:pt x="60" y="29"/>
                    <a:pt x="59" y="30"/>
                    <a:pt x="59" y="31"/>
                  </a:cubicBezTo>
                  <a:cubicBezTo>
                    <a:pt x="58" y="32"/>
                    <a:pt x="57" y="33"/>
                    <a:pt x="56" y="33"/>
                  </a:cubicBezTo>
                  <a:cubicBezTo>
                    <a:pt x="55" y="34"/>
                    <a:pt x="55" y="35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3" y="47"/>
                    <a:pt x="53" y="47"/>
                    <a:pt x="53" y="47"/>
                  </a:cubicBezTo>
                  <a:lnTo>
                    <a:pt x="53" y="52"/>
                  </a:lnTo>
                  <a:close/>
                  <a:moveTo>
                    <a:pt x="53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1" y="63"/>
                    <a:pt x="0" y="61"/>
                    <a:pt x="0" y="6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"/>
                    <a:pt x="53" y="5"/>
                    <a:pt x="53" y="5"/>
                  </a:cubicBezTo>
                  <a:close/>
                  <a:moveTo>
                    <a:pt x="53" y="16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0" y="16"/>
                    <a:pt x="47" y="17"/>
                    <a:pt x="45" y="19"/>
                  </a:cubicBezTo>
                  <a:cubicBezTo>
                    <a:pt x="43" y="21"/>
                    <a:pt x="42" y="24"/>
                    <a:pt x="42" y="27"/>
                  </a:cubicBezTo>
                  <a:cubicBezTo>
                    <a:pt x="42" y="30"/>
                    <a:pt x="42" y="32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4" y="35"/>
                    <a:pt x="45" y="36"/>
                    <a:pt x="47" y="37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51"/>
                    <a:pt x="48" y="52"/>
                    <a:pt x="49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5"/>
                    <a:pt x="51" y="34"/>
                    <a:pt x="50" y="33"/>
                  </a:cubicBezTo>
                  <a:cubicBezTo>
                    <a:pt x="49" y="33"/>
                    <a:pt x="48" y="32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0"/>
                    <a:pt x="46" y="29"/>
                    <a:pt x="46" y="27"/>
                  </a:cubicBezTo>
                  <a:cubicBezTo>
                    <a:pt x="46" y="25"/>
                    <a:pt x="47" y="24"/>
                    <a:pt x="48" y="23"/>
                  </a:cubicBezTo>
                  <a:cubicBezTo>
                    <a:pt x="50" y="21"/>
                    <a:pt x="51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lnTo>
                    <a:pt x="53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6" name="Freeform 207"/>
            <p:cNvSpPr>
              <a:spLocks noEditPoints="1"/>
            </p:cNvSpPr>
            <p:nvPr/>
          </p:nvSpPr>
          <p:spPr bwMode="auto">
            <a:xfrm>
              <a:off x="10099676" y="1236663"/>
              <a:ext cx="103188" cy="84138"/>
            </a:xfrm>
            <a:custGeom>
              <a:avLst/>
              <a:gdLst>
                <a:gd name="T0" fmla="*/ 40 w 46"/>
                <a:gd name="T1" fmla="*/ 25 h 37"/>
                <a:gd name="T2" fmla="*/ 39 w 46"/>
                <a:gd name="T3" fmla="*/ 14 h 37"/>
                <a:gd name="T4" fmla="*/ 30 w 46"/>
                <a:gd name="T5" fmla="*/ 5 h 37"/>
                <a:gd name="T6" fmla="*/ 28 w 46"/>
                <a:gd name="T7" fmla="*/ 6 h 37"/>
                <a:gd name="T8" fmla="*/ 25 w 46"/>
                <a:gd name="T9" fmla="*/ 7 h 37"/>
                <a:gd name="T10" fmla="*/ 23 w 46"/>
                <a:gd name="T11" fmla="*/ 8 h 37"/>
                <a:gd name="T12" fmla="*/ 23 w 46"/>
                <a:gd name="T13" fmla="*/ 3 h 37"/>
                <a:gd name="T14" fmla="*/ 24 w 46"/>
                <a:gd name="T15" fmla="*/ 3 h 37"/>
                <a:gd name="T16" fmla="*/ 26 w 46"/>
                <a:gd name="T17" fmla="*/ 2 h 37"/>
                <a:gd name="T18" fmla="*/ 28 w 46"/>
                <a:gd name="T19" fmla="*/ 1 h 37"/>
                <a:gd name="T20" fmla="*/ 31 w 46"/>
                <a:gd name="T21" fmla="*/ 0 h 37"/>
                <a:gd name="T22" fmla="*/ 31 w 46"/>
                <a:gd name="T23" fmla="*/ 1 h 37"/>
                <a:gd name="T24" fmla="*/ 31 w 46"/>
                <a:gd name="T25" fmla="*/ 1 h 37"/>
                <a:gd name="T26" fmla="*/ 31 w 46"/>
                <a:gd name="T27" fmla="*/ 1 h 37"/>
                <a:gd name="T28" fmla="*/ 31 w 46"/>
                <a:gd name="T29" fmla="*/ 1 h 37"/>
                <a:gd name="T30" fmla="*/ 31 w 46"/>
                <a:gd name="T31" fmla="*/ 1 h 37"/>
                <a:gd name="T32" fmla="*/ 43 w 46"/>
                <a:gd name="T33" fmla="*/ 12 h 37"/>
                <a:gd name="T34" fmla="*/ 44 w 46"/>
                <a:gd name="T35" fmla="*/ 27 h 37"/>
                <a:gd name="T36" fmla="*/ 44 w 46"/>
                <a:gd name="T37" fmla="*/ 27 h 37"/>
                <a:gd name="T38" fmla="*/ 32 w 46"/>
                <a:gd name="T39" fmla="*/ 36 h 37"/>
                <a:gd name="T40" fmla="*/ 23 w 46"/>
                <a:gd name="T41" fmla="*/ 36 h 37"/>
                <a:gd name="T42" fmla="*/ 23 w 46"/>
                <a:gd name="T43" fmla="*/ 31 h 37"/>
                <a:gd name="T44" fmla="*/ 31 w 46"/>
                <a:gd name="T45" fmla="*/ 31 h 37"/>
                <a:gd name="T46" fmla="*/ 40 w 46"/>
                <a:gd name="T47" fmla="*/ 25 h 37"/>
                <a:gd name="T48" fmla="*/ 23 w 46"/>
                <a:gd name="T49" fmla="*/ 8 h 37"/>
                <a:gd name="T50" fmla="*/ 15 w 46"/>
                <a:gd name="T51" fmla="*/ 9 h 37"/>
                <a:gd name="T52" fmla="*/ 7 w 46"/>
                <a:gd name="T53" fmla="*/ 8 h 37"/>
                <a:gd name="T54" fmla="*/ 7 w 46"/>
                <a:gd name="T55" fmla="*/ 10 h 37"/>
                <a:gd name="T56" fmla="*/ 7 w 46"/>
                <a:gd name="T57" fmla="*/ 10 h 37"/>
                <a:gd name="T58" fmla="*/ 7 w 46"/>
                <a:gd name="T59" fmla="*/ 20 h 37"/>
                <a:gd name="T60" fmla="*/ 18 w 46"/>
                <a:gd name="T61" fmla="*/ 30 h 37"/>
                <a:gd name="T62" fmla="*/ 23 w 46"/>
                <a:gd name="T63" fmla="*/ 31 h 37"/>
                <a:gd name="T64" fmla="*/ 23 w 46"/>
                <a:gd name="T65" fmla="*/ 36 h 37"/>
                <a:gd name="T66" fmla="*/ 16 w 46"/>
                <a:gd name="T67" fmla="*/ 34 h 37"/>
                <a:gd name="T68" fmla="*/ 3 w 46"/>
                <a:gd name="T69" fmla="*/ 22 h 37"/>
                <a:gd name="T70" fmla="*/ 2 w 46"/>
                <a:gd name="T71" fmla="*/ 8 h 37"/>
                <a:gd name="T72" fmla="*/ 3 w 46"/>
                <a:gd name="T73" fmla="*/ 7 h 37"/>
                <a:gd name="T74" fmla="*/ 4 w 46"/>
                <a:gd name="T75" fmla="*/ 6 h 37"/>
                <a:gd name="T76" fmla="*/ 5 w 46"/>
                <a:gd name="T77" fmla="*/ 4 h 37"/>
                <a:gd name="T78" fmla="*/ 7 w 46"/>
                <a:gd name="T79" fmla="*/ 3 h 37"/>
                <a:gd name="T80" fmla="*/ 15 w 46"/>
                <a:gd name="T81" fmla="*/ 4 h 37"/>
                <a:gd name="T82" fmla="*/ 23 w 46"/>
                <a:gd name="T83" fmla="*/ 3 h 37"/>
                <a:gd name="T84" fmla="*/ 23 w 46"/>
                <a:gd name="T85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" h="37">
                  <a:moveTo>
                    <a:pt x="40" y="25"/>
                  </a:moveTo>
                  <a:cubicBezTo>
                    <a:pt x="41" y="22"/>
                    <a:pt x="41" y="18"/>
                    <a:pt x="39" y="14"/>
                  </a:cubicBezTo>
                  <a:cubicBezTo>
                    <a:pt x="37" y="11"/>
                    <a:pt x="34" y="8"/>
                    <a:pt x="30" y="5"/>
                  </a:cubicBezTo>
                  <a:cubicBezTo>
                    <a:pt x="29" y="6"/>
                    <a:pt x="29" y="6"/>
                    <a:pt x="28" y="6"/>
                  </a:cubicBezTo>
                  <a:cubicBezTo>
                    <a:pt x="27" y="7"/>
                    <a:pt x="26" y="7"/>
                    <a:pt x="25" y="7"/>
                  </a:cubicBezTo>
                  <a:cubicBezTo>
                    <a:pt x="25" y="7"/>
                    <a:pt x="24" y="8"/>
                    <a:pt x="23" y="8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2"/>
                    <a:pt x="25" y="2"/>
                    <a:pt x="26" y="2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29" y="0"/>
                    <a:pt x="30" y="0"/>
                    <a:pt x="31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7" y="3"/>
                    <a:pt x="41" y="8"/>
                    <a:pt x="43" y="12"/>
                  </a:cubicBezTo>
                  <a:cubicBezTo>
                    <a:pt x="46" y="17"/>
                    <a:pt x="46" y="22"/>
                    <a:pt x="44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2" y="32"/>
                    <a:pt x="38" y="35"/>
                    <a:pt x="32" y="36"/>
                  </a:cubicBezTo>
                  <a:cubicBezTo>
                    <a:pt x="29" y="37"/>
                    <a:pt x="26" y="37"/>
                    <a:pt x="23" y="36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6" y="32"/>
                    <a:pt x="29" y="32"/>
                    <a:pt x="31" y="31"/>
                  </a:cubicBezTo>
                  <a:cubicBezTo>
                    <a:pt x="35" y="30"/>
                    <a:pt x="38" y="28"/>
                    <a:pt x="40" y="25"/>
                  </a:cubicBezTo>
                  <a:close/>
                  <a:moveTo>
                    <a:pt x="23" y="8"/>
                  </a:moveTo>
                  <a:cubicBezTo>
                    <a:pt x="21" y="9"/>
                    <a:pt x="18" y="9"/>
                    <a:pt x="15" y="9"/>
                  </a:cubicBezTo>
                  <a:cubicBezTo>
                    <a:pt x="13" y="9"/>
                    <a:pt x="10" y="9"/>
                    <a:pt x="7" y="8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5" y="13"/>
                    <a:pt x="6" y="17"/>
                    <a:pt x="7" y="20"/>
                  </a:cubicBezTo>
                  <a:cubicBezTo>
                    <a:pt x="9" y="24"/>
                    <a:pt x="13" y="27"/>
                    <a:pt x="18" y="30"/>
                  </a:cubicBezTo>
                  <a:cubicBezTo>
                    <a:pt x="19" y="30"/>
                    <a:pt x="21" y="31"/>
                    <a:pt x="23" y="31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36"/>
                    <a:pt x="18" y="35"/>
                    <a:pt x="16" y="34"/>
                  </a:cubicBezTo>
                  <a:cubicBezTo>
                    <a:pt x="10" y="31"/>
                    <a:pt x="6" y="27"/>
                    <a:pt x="3" y="22"/>
                  </a:cubicBezTo>
                  <a:cubicBezTo>
                    <a:pt x="1" y="18"/>
                    <a:pt x="0" y="12"/>
                    <a:pt x="2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6"/>
                    <a:pt x="4" y="6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3"/>
                    <a:pt x="6" y="3"/>
                    <a:pt x="7" y="3"/>
                  </a:cubicBezTo>
                  <a:cubicBezTo>
                    <a:pt x="10" y="4"/>
                    <a:pt x="13" y="5"/>
                    <a:pt x="15" y="4"/>
                  </a:cubicBezTo>
                  <a:cubicBezTo>
                    <a:pt x="18" y="4"/>
                    <a:pt x="21" y="4"/>
                    <a:pt x="23" y="3"/>
                  </a:cubicBezTo>
                  <a:lnTo>
                    <a:pt x="23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8" name="Freeform 209"/>
            <p:cNvSpPr>
              <a:spLocks noEditPoints="1"/>
            </p:cNvSpPr>
            <p:nvPr/>
          </p:nvSpPr>
          <p:spPr bwMode="auto">
            <a:xfrm>
              <a:off x="10010776" y="1128713"/>
              <a:ext cx="111125" cy="209550"/>
            </a:xfrm>
            <a:custGeom>
              <a:avLst/>
              <a:gdLst>
                <a:gd name="T0" fmla="*/ 29 w 49"/>
                <a:gd name="T1" fmla="*/ 28 h 93"/>
                <a:gd name="T2" fmla="*/ 48 w 49"/>
                <a:gd name="T3" fmla="*/ 82 h 93"/>
                <a:gd name="T4" fmla="*/ 48 w 49"/>
                <a:gd name="T5" fmla="*/ 88 h 93"/>
                <a:gd name="T6" fmla="*/ 43 w 49"/>
                <a:gd name="T7" fmla="*/ 92 h 93"/>
                <a:gd name="T8" fmla="*/ 37 w 49"/>
                <a:gd name="T9" fmla="*/ 92 h 93"/>
                <a:gd name="T10" fmla="*/ 28 w 49"/>
                <a:gd name="T11" fmla="*/ 72 h 93"/>
                <a:gd name="T12" fmla="*/ 38 w 49"/>
                <a:gd name="T13" fmla="*/ 86 h 93"/>
                <a:gd name="T14" fmla="*/ 39 w 49"/>
                <a:gd name="T15" fmla="*/ 87 h 93"/>
                <a:gd name="T16" fmla="*/ 28 w 49"/>
                <a:gd name="T17" fmla="*/ 45 h 93"/>
                <a:gd name="T18" fmla="*/ 42 w 49"/>
                <a:gd name="T19" fmla="*/ 87 h 93"/>
                <a:gd name="T20" fmla="*/ 43 w 49"/>
                <a:gd name="T21" fmla="*/ 86 h 93"/>
                <a:gd name="T22" fmla="*/ 44 w 49"/>
                <a:gd name="T23" fmla="*/ 83 h 93"/>
                <a:gd name="T24" fmla="*/ 28 w 49"/>
                <a:gd name="T25" fmla="*/ 40 h 93"/>
                <a:gd name="T26" fmla="*/ 25 w 49"/>
                <a:gd name="T27" fmla="*/ 2 h 93"/>
                <a:gd name="T28" fmla="*/ 26 w 49"/>
                <a:gd name="T29" fmla="*/ 7 h 93"/>
                <a:gd name="T30" fmla="*/ 23 w 49"/>
                <a:gd name="T31" fmla="*/ 15 h 93"/>
                <a:gd name="T32" fmla="*/ 24 w 49"/>
                <a:gd name="T33" fmla="*/ 15 h 93"/>
                <a:gd name="T34" fmla="*/ 28 w 49"/>
                <a:gd name="T35" fmla="*/ 26 h 93"/>
                <a:gd name="T36" fmla="*/ 24 w 49"/>
                <a:gd name="T37" fmla="*/ 30 h 93"/>
                <a:gd name="T38" fmla="*/ 20 w 49"/>
                <a:gd name="T39" fmla="*/ 18 h 93"/>
                <a:gd name="T40" fmla="*/ 20 w 49"/>
                <a:gd name="T41" fmla="*/ 18 h 93"/>
                <a:gd name="T42" fmla="*/ 19 w 49"/>
                <a:gd name="T43" fmla="*/ 16 h 93"/>
                <a:gd name="T44" fmla="*/ 28 w 49"/>
                <a:gd name="T45" fmla="*/ 45 h 93"/>
                <a:gd name="T46" fmla="*/ 17 w 49"/>
                <a:gd name="T47" fmla="*/ 16 h 93"/>
                <a:gd name="T48" fmla="*/ 17 w 49"/>
                <a:gd name="T49" fmla="*/ 16 h 93"/>
                <a:gd name="T50" fmla="*/ 16 w 49"/>
                <a:gd name="T51" fmla="*/ 17 h 93"/>
                <a:gd name="T52" fmla="*/ 14 w 49"/>
                <a:gd name="T53" fmla="*/ 18 h 93"/>
                <a:gd name="T54" fmla="*/ 14 w 49"/>
                <a:gd name="T55" fmla="*/ 19 h 93"/>
                <a:gd name="T56" fmla="*/ 14 w 49"/>
                <a:gd name="T57" fmla="*/ 20 h 93"/>
                <a:gd name="T58" fmla="*/ 19 w 49"/>
                <a:gd name="T59" fmla="*/ 32 h 93"/>
                <a:gd name="T60" fmla="*/ 28 w 49"/>
                <a:gd name="T61" fmla="*/ 58 h 93"/>
                <a:gd name="T62" fmla="*/ 19 w 49"/>
                <a:gd name="T63" fmla="*/ 47 h 93"/>
                <a:gd name="T64" fmla="*/ 10 w 49"/>
                <a:gd name="T65" fmla="*/ 22 h 93"/>
                <a:gd name="T66" fmla="*/ 9 w 49"/>
                <a:gd name="T67" fmla="*/ 20 h 93"/>
                <a:gd name="T68" fmla="*/ 9 w 49"/>
                <a:gd name="T69" fmla="*/ 20 h 93"/>
                <a:gd name="T70" fmla="*/ 3 w 49"/>
                <a:gd name="T71" fmla="*/ 15 h 93"/>
                <a:gd name="T72" fmla="*/ 0 w 49"/>
                <a:gd name="T73" fmla="*/ 9 h 93"/>
                <a:gd name="T74" fmla="*/ 6 w 49"/>
                <a:gd name="T75" fmla="*/ 7 h 93"/>
                <a:gd name="T76" fmla="*/ 6 w 49"/>
                <a:gd name="T77" fmla="*/ 7 h 93"/>
                <a:gd name="T78" fmla="*/ 14 w 49"/>
                <a:gd name="T79" fmla="*/ 12 h 93"/>
                <a:gd name="T80" fmla="*/ 15 w 49"/>
                <a:gd name="T81" fmla="*/ 12 h 93"/>
                <a:gd name="T82" fmla="*/ 16 w 49"/>
                <a:gd name="T83" fmla="*/ 8 h 93"/>
                <a:gd name="T84" fmla="*/ 18 w 49"/>
                <a:gd name="T85" fmla="*/ 3 h 93"/>
                <a:gd name="T86" fmla="*/ 22 w 49"/>
                <a:gd name="T87" fmla="*/ 0 h 93"/>
                <a:gd name="T88" fmla="*/ 24 w 49"/>
                <a:gd name="T89" fmla="*/ 1 h 93"/>
                <a:gd name="T90" fmla="*/ 25 w 49"/>
                <a:gd name="T91" fmla="*/ 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" h="93">
                  <a:moveTo>
                    <a:pt x="28" y="26"/>
                  </a:moveTo>
                  <a:cubicBezTo>
                    <a:pt x="29" y="28"/>
                    <a:pt x="29" y="28"/>
                    <a:pt x="29" y="28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9" y="84"/>
                    <a:pt x="49" y="86"/>
                    <a:pt x="48" y="88"/>
                  </a:cubicBezTo>
                  <a:cubicBezTo>
                    <a:pt x="47" y="90"/>
                    <a:pt x="45" y="91"/>
                    <a:pt x="43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1" y="93"/>
                    <a:pt x="39" y="92"/>
                    <a:pt x="38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6" y="91"/>
                    <a:pt x="34" y="89"/>
                    <a:pt x="33" y="87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9" y="87"/>
                    <a:pt x="3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40" y="88"/>
                    <a:pt x="41" y="88"/>
                    <a:pt x="42" y="87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2" y="87"/>
                    <a:pt x="43" y="86"/>
                    <a:pt x="43" y="86"/>
                  </a:cubicBezTo>
                  <a:cubicBezTo>
                    <a:pt x="44" y="85"/>
                    <a:pt x="44" y="84"/>
                    <a:pt x="44" y="83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0"/>
                    <a:pt x="28" y="40"/>
                    <a:pt x="28" y="40"/>
                  </a:cubicBezTo>
                  <a:lnTo>
                    <a:pt x="28" y="26"/>
                  </a:lnTo>
                  <a:close/>
                  <a:moveTo>
                    <a:pt x="25" y="2"/>
                  </a:moveTo>
                  <a:cubicBezTo>
                    <a:pt x="26" y="3"/>
                    <a:pt x="27" y="5"/>
                    <a:pt x="26" y="6"/>
                  </a:cubicBezTo>
                  <a:cubicBezTo>
                    <a:pt x="26" y="6"/>
                    <a:pt x="26" y="7"/>
                    <a:pt x="26" y="7"/>
                  </a:cubicBezTo>
                  <a:cubicBezTo>
                    <a:pt x="25" y="8"/>
                    <a:pt x="24" y="9"/>
                    <a:pt x="24" y="11"/>
                  </a:cubicBezTo>
                  <a:cubicBezTo>
                    <a:pt x="24" y="12"/>
                    <a:pt x="24" y="13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6"/>
                    <a:pt x="24" y="16"/>
                    <a:pt x="25" y="1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9" y="17"/>
                    <a:pt x="19" y="17"/>
                  </a:cubicBezTo>
                  <a:cubicBezTo>
                    <a:pt x="19" y="17"/>
                    <a:pt x="19" y="16"/>
                    <a:pt x="19" y="16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6"/>
                    <a:pt x="18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7"/>
                    <a:pt x="15" y="17"/>
                  </a:cubicBezTo>
                  <a:cubicBezTo>
                    <a:pt x="15" y="17"/>
                    <a:pt x="14" y="18"/>
                    <a:pt x="14" y="18"/>
                  </a:cubicBezTo>
                  <a:cubicBezTo>
                    <a:pt x="14" y="18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8" y="18"/>
                    <a:pt x="7" y="17"/>
                  </a:cubicBezTo>
                  <a:cubicBezTo>
                    <a:pt x="5" y="16"/>
                    <a:pt x="4" y="16"/>
                    <a:pt x="3" y="15"/>
                  </a:cubicBezTo>
                  <a:cubicBezTo>
                    <a:pt x="1" y="14"/>
                    <a:pt x="0" y="13"/>
                    <a:pt x="0" y="11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2" y="7"/>
                    <a:pt x="4" y="6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8"/>
                    <a:pt x="10" y="9"/>
                    <a:pt x="11" y="10"/>
                  </a:cubicBezTo>
                  <a:cubicBezTo>
                    <a:pt x="12" y="11"/>
                    <a:pt x="13" y="11"/>
                    <a:pt x="14" y="12"/>
                  </a:cubicBezTo>
                  <a:cubicBezTo>
                    <a:pt x="14" y="12"/>
                    <a:pt x="14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6" y="9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6"/>
                    <a:pt x="17" y="5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1"/>
                    <a:pt x="21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9" name="Freeform 210"/>
            <p:cNvSpPr>
              <a:spLocks noEditPoints="1"/>
            </p:cNvSpPr>
            <p:nvPr/>
          </p:nvSpPr>
          <p:spPr bwMode="auto">
            <a:xfrm>
              <a:off x="8585201" y="565150"/>
              <a:ext cx="361950" cy="342900"/>
            </a:xfrm>
            <a:custGeom>
              <a:avLst/>
              <a:gdLst>
                <a:gd name="T0" fmla="*/ 83 w 160"/>
                <a:gd name="T1" fmla="*/ 133 h 152"/>
                <a:gd name="T2" fmla="*/ 82 w 160"/>
                <a:gd name="T3" fmla="*/ 106 h 152"/>
                <a:gd name="T4" fmla="*/ 94 w 160"/>
                <a:gd name="T5" fmla="*/ 97 h 152"/>
                <a:gd name="T6" fmla="*/ 94 w 160"/>
                <a:gd name="T7" fmla="*/ 97 h 152"/>
                <a:gd name="T8" fmla="*/ 136 w 160"/>
                <a:gd name="T9" fmla="*/ 119 h 152"/>
                <a:gd name="T10" fmla="*/ 153 w 160"/>
                <a:gd name="T11" fmla="*/ 72 h 152"/>
                <a:gd name="T12" fmla="*/ 89 w 160"/>
                <a:gd name="T13" fmla="*/ 87 h 152"/>
                <a:gd name="T14" fmla="*/ 83 w 160"/>
                <a:gd name="T15" fmla="*/ 83 h 152"/>
                <a:gd name="T16" fmla="*/ 84 w 160"/>
                <a:gd name="T17" fmla="*/ 79 h 152"/>
                <a:gd name="T18" fmla="*/ 88 w 160"/>
                <a:gd name="T19" fmla="*/ 69 h 152"/>
                <a:gd name="T20" fmla="*/ 112 w 160"/>
                <a:gd name="T21" fmla="*/ 20 h 152"/>
                <a:gd name="T22" fmla="*/ 80 w 160"/>
                <a:gd name="T23" fmla="*/ 5 h 152"/>
                <a:gd name="T24" fmla="*/ 116 w 160"/>
                <a:gd name="T25" fmla="*/ 20 h 152"/>
                <a:gd name="T26" fmla="*/ 92 w 160"/>
                <a:gd name="T27" fmla="*/ 72 h 152"/>
                <a:gd name="T28" fmla="*/ 89 w 160"/>
                <a:gd name="T29" fmla="*/ 80 h 152"/>
                <a:gd name="T30" fmla="*/ 89 w 160"/>
                <a:gd name="T31" fmla="*/ 82 h 152"/>
                <a:gd name="T32" fmla="*/ 158 w 160"/>
                <a:gd name="T33" fmla="*/ 71 h 152"/>
                <a:gd name="T34" fmla="*/ 136 w 160"/>
                <a:gd name="T35" fmla="*/ 124 h 152"/>
                <a:gd name="T36" fmla="*/ 92 w 160"/>
                <a:gd name="T37" fmla="*/ 101 h 152"/>
                <a:gd name="T38" fmla="*/ 92 w 160"/>
                <a:gd name="T39" fmla="*/ 101 h 152"/>
                <a:gd name="T40" fmla="*/ 87 w 160"/>
                <a:gd name="T41" fmla="*/ 106 h 152"/>
                <a:gd name="T42" fmla="*/ 88 w 160"/>
                <a:gd name="T43" fmla="*/ 124 h 152"/>
                <a:gd name="T44" fmla="*/ 89 w 160"/>
                <a:gd name="T45" fmla="*/ 150 h 152"/>
                <a:gd name="T46" fmla="*/ 80 w 160"/>
                <a:gd name="T47" fmla="*/ 148 h 152"/>
                <a:gd name="T48" fmla="*/ 77 w 160"/>
                <a:gd name="T49" fmla="*/ 97 h 152"/>
                <a:gd name="T50" fmla="*/ 77 w 160"/>
                <a:gd name="T51" fmla="*/ 115 h 152"/>
                <a:gd name="T52" fmla="*/ 76 w 160"/>
                <a:gd name="T53" fmla="*/ 148 h 152"/>
                <a:gd name="T54" fmla="*/ 75 w 160"/>
                <a:gd name="T55" fmla="*/ 152 h 152"/>
                <a:gd name="T56" fmla="*/ 80 w 160"/>
                <a:gd name="T57" fmla="*/ 5 h 152"/>
                <a:gd name="T58" fmla="*/ 75 w 160"/>
                <a:gd name="T59" fmla="*/ 0 h 152"/>
                <a:gd name="T60" fmla="*/ 80 w 160"/>
                <a:gd name="T61" fmla="*/ 5 h 152"/>
                <a:gd name="T62" fmla="*/ 76 w 160"/>
                <a:gd name="T63" fmla="*/ 79 h 152"/>
                <a:gd name="T64" fmla="*/ 76 w 160"/>
                <a:gd name="T65" fmla="*/ 83 h 152"/>
                <a:gd name="T66" fmla="*/ 76 w 160"/>
                <a:gd name="T67" fmla="*/ 79 h 152"/>
                <a:gd name="T68" fmla="*/ 24 w 160"/>
                <a:gd name="T69" fmla="*/ 119 h 152"/>
                <a:gd name="T70" fmla="*/ 66 w 160"/>
                <a:gd name="T71" fmla="*/ 97 h 152"/>
                <a:gd name="T72" fmla="*/ 75 w 160"/>
                <a:gd name="T73" fmla="*/ 95 h 152"/>
                <a:gd name="T74" fmla="*/ 73 w 160"/>
                <a:gd name="T75" fmla="*/ 152 h 152"/>
                <a:gd name="T76" fmla="*/ 72 w 160"/>
                <a:gd name="T77" fmla="*/ 133 h 152"/>
                <a:gd name="T78" fmla="*/ 73 w 160"/>
                <a:gd name="T79" fmla="*/ 106 h 152"/>
                <a:gd name="T80" fmla="*/ 73 w 160"/>
                <a:gd name="T81" fmla="*/ 99 h 152"/>
                <a:gd name="T82" fmla="*/ 68 w 160"/>
                <a:gd name="T83" fmla="*/ 101 h 152"/>
                <a:gd name="T84" fmla="*/ 56 w 160"/>
                <a:gd name="T85" fmla="*/ 110 h 152"/>
                <a:gd name="T86" fmla="*/ 4 w 160"/>
                <a:gd name="T87" fmla="*/ 105 h 152"/>
                <a:gd name="T88" fmla="*/ 51 w 160"/>
                <a:gd name="T89" fmla="*/ 64 h 152"/>
                <a:gd name="T90" fmla="*/ 72 w 160"/>
                <a:gd name="T91" fmla="*/ 83 h 152"/>
                <a:gd name="T92" fmla="*/ 71 w 160"/>
                <a:gd name="T93" fmla="*/ 80 h 152"/>
                <a:gd name="T94" fmla="*/ 67 w 160"/>
                <a:gd name="T95" fmla="*/ 72 h 152"/>
                <a:gd name="T96" fmla="*/ 44 w 160"/>
                <a:gd name="T97" fmla="*/ 20 h 152"/>
                <a:gd name="T98" fmla="*/ 75 w 160"/>
                <a:gd name="T99" fmla="*/ 5 h 152"/>
                <a:gd name="T100" fmla="*/ 65 w 160"/>
                <a:gd name="T101" fmla="*/ 59 h 152"/>
                <a:gd name="T102" fmla="*/ 75 w 160"/>
                <a:gd name="T103" fmla="*/ 77 h 152"/>
                <a:gd name="T104" fmla="*/ 75 w 160"/>
                <a:gd name="T105" fmla="*/ 81 h 152"/>
                <a:gd name="T106" fmla="*/ 71 w 160"/>
                <a:gd name="T107" fmla="*/ 87 h 152"/>
                <a:gd name="T108" fmla="*/ 19 w 160"/>
                <a:gd name="T109" fmla="*/ 52 h 152"/>
                <a:gd name="T110" fmla="*/ 15 w 160"/>
                <a:gd name="T111" fmla="*/ 1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" h="152">
                  <a:moveTo>
                    <a:pt x="80" y="148"/>
                  </a:moveTo>
                  <a:cubicBezTo>
                    <a:pt x="84" y="148"/>
                    <a:pt x="84" y="148"/>
                    <a:pt x="84" y="148"/>
                  </a:cubicBezTo>
                  <a:cubicBezTo>
                    <a:pt x="84" y="143"/>
                    <a:pt x="84" y="138"/>
                    <a:pt x="83" y="133"/>
                  </a:cubicBezTo>
                  <a:cubicBezTo>
                    <a:pt x="83" y="130"/>
                    <a:pt x="83" y="127"/>
                    <a:pt x="83" y="124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83" y="118"/>
                    <a:pt x="82" y="112"/>
                    <a:pt x="82" y="106"/>
                  </a:cubicBezTo>
                  <a:cubicBezTo>
                    <a:pt x="82" y="106"/>
                    <a:pt x="82" y="105"/>
                    <a:pt x="82" y="105"/>
                  </a:cubicBezTo>
                  <a:cubicBezTo>
                    <a:pt x="82" y="102"/>
                    <a:pt x="82" y="99"/>
                    <a:pt x="83" y="97"/>
                  </a:cubicBezTo>
                  <a:cubicBezTo>
                    <a:pt x="86" y="92"/>
                    <a:pt x="92" y="96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8" y="99"/>
                    <a:pt x="103" y="103"/>
                    <a:pt x="107" y="106"/>
                  </a:cubicBezTo>
                  <a:cubicBezTo>
                    <a:pt x="116" y="113"/>
                    <a:pt x="125" y="120"/>
                    <a:pt x="136" y="119"/>
                  </a:cubicBezTo>
                  <a:cubicBezTo>
                    <a:pt x="139" y="118"/>
                    <a:pt x="142" y="117"/>
                    <a:pt x="144" y="114"/>
                  </a:cubicBezTo>
                  <a:cubicBezTo>
                    <a:pt x="147" y="111"/>
                    <a:pt x="150" y="107"/>
                    <a:pt x="151" y="103"/>
                  </a:cubicBezTo>
                  <a:cubicBezTo>
                    <a:pt x="154" y="95"/>
                    <a:pt x="155" y="83"/>
                    <a:pt x="153" y="72"/>
                  </a:cubicBezTo>
                  <a:cubicBezTo>
                    <a:pt x="151" y="64"/>
                    <a:pt x="148" y="56"/>
                    <a:pt x="141" y="52"/>
                  </a:cubicBezTo>
                  <a:cubicBezTo>
                    <a:pt x="129" y="45"/>
                    <a:pt x="121" y="56"/>
                    <a:pt x="113" y="67"/>
                  </a:cubicBezTo>
                  <a:cubicBezTo>
                    <a:pt x="106" y="76"/>
                    <a:pt x="99" y="86"/>
                    <a:pt x="89" y="87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5" y="87"/>
                    <a:pt x="84" y="86"/>
                    <a:pt x="83" y="83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83" y="82"/>
                    <a:pt x="84" y="81"/>
                    <a:pt x="84" y="79"/>
                  </a:cubicBezTo>
                  <a:cubicBezTo>
                    <a:pt x="84" y="79"/>
                    <a:pt x="84" y="79"/>
                    <a:pt x="84" y="79"/>
                  </a:cubicBezTo>
                  <a:cubicBezTo>
                    <a:pt x="84" y="79"/>
                    <a:pt x="84" y="79"/>
                    <a:pt x="84" y="79"/>
                  </a:cubicBezTo>
                  <a:cubicBezTo>
                    <a:pt x="84" y="79"/>
                    <a:pt x="84" y="79"/>
                    <a:pt x="84" y="79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5" y="75"/>
                    <a:pt x="87" y="72"/>
                    <a:pt x="88" y="69"/>
                  </a:cubicBezTo>
                  <a:cubicBezTo>
                    <a:pt x="90" y="66"/>
                    <a:pt x="92" y="63"/>
                    <a:pt x="94" y="60"/>
                  </a:cubicBezTo>
                  <a:cubicBezTo>
                    <a:pt x="95" y="59"/>
                    <a:pt x="95" y="59"/>
                    <a:pt x="95" y="59"/>
                  </a:cubicBezTo>
                  <a:cubicBezTo>
                    <a:pt x="103" y="48"/>
                    <a:pt x="114" y="34"/>
                    <a:pt x="112" y="20"/>
                  </a:cubicBezTo>
                  <a:cubicBezTo>
                    <a:pt x="111" y="15"/>
                    <a:pt x="107" y="11"/>
                    <a:pt x="103" y="9"/>
                  </a:cubicBezTo>
                  <a:cubicBezTo>
                    <a:pt x="96" y="6"/>
                    <a:pt x="88" y="4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9" y="0"/>
                    <a:pt x="98" y="1"/>
                    <a:pt x="105" y="5"/>
                  </a:cubicBezTo>
                  <a:cubicBezTo>
                    <a:pt x="111" y="8"/>
                    <a:pt x="115" y="13"/>
                    <a:pt x="116" y="20"/>
                  </a:cubicBezTo>
                  <a:cubicBezTo>
                    <a:pt x="119" y="36"/>
                    <a:pt x="107" y="51"/>
                    <a:pt x="99" y="62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6" y="66"/>
                    <a:pt x="94" y="69"/>
                    <a:pt x="92" y="72"/>
                  </a:cubicBezTo>
                  <a:cubicBezTo>
                    <a:pt x="91" y="74"/>
                    <a:pt x="90" y="77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1"/>
                    <a:pt x="88" y="81"/>
                    <a:pt x="88" y="82"/>
                  </a:cubicBezTo>
                  <a:cubicBezTo>
                    <a:pt x="88" y="82"/>
                    <a:pt x="89" y="82"/>
                    <a:pt x="89" y="82"/>
                  </a:cubicBezTo>
                  <a:cubicBezTo>
                    <a:pt x="96" y="81"/>
                    <a:pt x="103" y="73"/>
                    <a:pt x="109" y="64"/>
                  </a:cubicBezTo>
                  <a:cubicBezTo>
                    <a:pt x="118" y="51"/>
                    <a:pt x="128" y="39"/>
                    <a:pt x="144" y="48"/>
                  </a:cubicBezTo>
                  <a:cubicBezTo>
                    <a:pt x="152" y="53"/>
                    <a:pt x="156" y="61"/>
                    <a:pt x="158" y="71"/>
                  </a:cubicBezTo>
                  <a:cubicBezTo>
                    <a:pt x="160" y="83"/>
                    <a:pt x="159" y="96"/>
                    <a:pt x="155" y="105"/>
                  </a:cubicBezTo>
                  <a:cubicBezTo>
                    <a:pt x="154" y="110"/>
                    <a:pt x="151" y="114"/>
                    <a:pt x="148" y="118"/>
                  </a:cubicBezTo>
                  <a:cubicBezTo>
                    <a:pt x="145" y="121"/>
                    <a:pt x="141" y="123"/>
                    <a:pt x="136" y="124"/>
                  </a:cubicBezTo>
                  <a:cubicBezTo>
                    <a:pt x="124" y="125"/>
                    <a:pt x="114" y="117"/>
                    <a:pt x="104" y="110"/>
                  </a:cubicBezTo>
                  <a:cubicBezTo>
                    <a:pt x="100" y="106"/>
                    <a:pt x="96" y="103"/>
                    <a:pt x="92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90" y="100"/>
                    <a:pt x="87" y="99"/>
                    <a:pt x="87" y="99"/>
                  </a:cubicBezTo>
                  <a:cubicBezTo>
                    <a:pt x="87" y="100"/>
                    <a:pt x="87" y="102"/>
                    <a:pt x="87" y="104"/>
                  </a:cubicBezTo>
                  <a:cubicBezTo>
                    <a:pt x="87" y="105"/>
                    <a:pt x="87" y="105"/>
                    <a:pt x="87" y="106"/>
                  </a:cubicBezTo>
                  <a:cubicBezTo>
                    <a:pt x="87" y="112"/>
                    <a:pt x="87" y="118"/>
                    <a:pt x="88" y="124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88" y="126"/>
                    <a:pt x="88" y="129"/>
                    <a:pt x="88" y="132"/>
                  </a:cubicBezTo>
                  <a:cubicBezTo>
                    <a:pt x="88" y="138"/>
                    <a:pt x="89" y="145"/>
                    <a:pt x="89" y="150"/>
                  </a:cubicBezTo>
                  <a:cubicBezTo>
                    <a:pt x="89" y="150"/>
                    <a:pt x="89" y="150"/>
                    <a:pt x="89" y="150"/>
                  </a:cubicBezTo>
                  <a:cubicBezTo>
                    <a:pt x="89" y="151"/>
                    <a:pt x="88" y="152"/>
                    <a:pt x="87" y="152"/>
                  </a:cubicBezTo>
                  <a:cubicBezTo>
                    <a:pt x="80" y="152"/>
                    <a:pt x="80" y="152"/>
                    <a:pt x="80" y="152"/>
                  </a:cubicBezTo>
                  <a:lnTo>
                    <a:pt x="80" y="148"/>
                  </a:lnTo>
                  <a:close/>
                  <a:moveTo>
                    <a:pt x="75" y="95"/>
                  </a:moveTo>
                  <a:cubicBezTo>
                    <a:pt x="76" y="95"/>
                    <a:pt x="76" y="96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8" y="99"/>
                    <a:pt x="78" y="102"/>
                    <a:pt x="78" y="105"/>
                  </a:cubicBezTo>
                  <a:cubicBezTo>
                    <a:pt x="78" y="105"/>
                    <a:pt x="78" y="106"/>
                    <a:pt x="78" y="106"/>
                  </a:cubicBezTo>
                  <a:cubicBezTo>
                    <a:pt x="77" y="109"/>
                    <a:pt x="77" y="112"/>
                    <a:pt x="77" y="115"/>
                  </a:cubicBezTo>
                  <a:cubicBezTo>
                    <a:pt x="77" y="118"/>
                    <a:pt x="77" y="121"/>
                    <a:pt x="77" y="124"/>
                  </a:cubicBezTo>
                  <a:cubicBezTo>
                    <a:pt x="77" y="127"/>
                    <a:pt x="77" y="130"/>
                    <a:pt x="76" y="133"/>
                  </a:cubicBezTo>
                  <a:cubicBezTo>
                    <a:pt x="76" y="138"/>
                    <a:pt x="76" y="143"/>
                    <a:pt x="76" y="148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80" y="152"/>
                    <a:pt x="80" y="152"/>
                    <a:pt x="80" y="152"/>
                  </a:cubicBezTo>
                  <a:cubicBezTo>
                    <a:pt x="75" y="152"/>
                    <a:pt x="75" y="152"/>
                    <a:pt x="75" y="152"/>
                  </a:cubicBezTo>
                  <a:cubicBezTo>
                    <a:pt x="75" y="95"/>
                    <a:pt x="75" y="95"/>
                    <a:pt x="75" y="95"/>
                  </a:cubicBezTo>
                  <a:close/>
                  <a:moveTo>
                    <a:pt x="80" y="5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8" y="5"/>
                    <a:pt x="77" y="5"/>
                    <a:pt x="75" y="5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7" y="0"/>
                    <a:pt x="78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5"/>
                    <a:pt x="80" y="5"/>
                    <a:pt x="80" y="5"/>
                  </a:cubicBezTo>
                  <a:close/>
                  <a:moveTo>
                    <a:pt x="75" y="77"/>
                  </a:moveTo>
                  <a:cubicBezTo>
                    <a:pt x="75" y="77"/>
                    <a:pt x="75" y="78"/>
                    <a:pt x="76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81"/>
                    <a:pt x="77" y="82"/>
                    <a:pt x="76" y="83"/>
                  </a:cubicBezTo>
                  <a:cubicBezTo>
                    <a:pt x="76" y="85"/>
                    <a:pt x="76" y="86"/>
                    <a:pt x="75" y="86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0"/>
                    <a:pt x="76" y="79"/>
                  </a:cubicBezTo>
                  <a:cubicBezTo>
                    <a:pt x="75" y="80"/>
                    <a:pt x="75" y="80"/>
                    <a:pt x="75" y="80"/>
                  </a:cubicBezTo>
                  <a:lnTo>
                    <a:pt x="75" y="77"/>
                  </a:lnTo>
                  <a:close/>
                  <a:moveTo>
                    <a:pt x="24" y="119"/>
                  </a:moveTo>
                  <a:cubicBezTo>
                    <a:pt x="34" y="120"/>
                    <a:pt x="44" y="113"/>
                    <a:pt x="53" y="106"/>
                  </a:cubicBezTo>
                  <a:cubicBezTo>
                    <a:pt x="57" y="103"/>
                    <a:pt x="61" y="99"/>
                    <a:pt x="66" y="97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8" y="96"/>
                    <a:pt x="72" y="94"/>
                    <a:pt x="75" y="95"/>
                  </a:cubicBezTo>
                  <a:cubicBezTo>
                    <a:pt x="75" y="152"/>
                    <a:pt x="75" y="152"/>
                    <a:pt x="75" y="152"/>
                  </a:cubicBezTo>
                  <a:cubicBezTo>
                    <a:pt x="73" y="152"/>
                    <a:pt x="73" y="152"/>
                    <a:pt x="73" y="152"/>
                  </a:cubicBezTo>
                  <a:cubicBezTo>
                    <a:pt x="73" y="152"/>
                    <a:pt x="73" y="152"/>
                    <a:pt x="73" y="152"/>
                  </a:cubicBezTo>
                  <a:cubicBezTo>
                    <a:pt x="73" y="152"/>
                    <a:pt x="73" y="152"/>
                    <a:pt x="73" y="152"/>
                  </a:cubicBezTo>
                  <a:cubicBezTo>
                    <a:pt x="72" y="152"/>
                    <a:pt x="71" y="151"/>
                    <a:pt x="71" y="150"/>
                  </a:cubicBezTo>
                  <a:cubicBezTo>
                    <a:pt x="71" y="145"/>
                    <a:pt x="71" y="139"/>
                    <a:pt x="72" y="133"/>
                  </a:cubicBezTo>
                  <a:cubicBezTo>
                    <a:pt x="72" y="129"/>
                    <a:pt x="72" y="126"/>
                    <a:pt x="72" y="124"/>
                  </a:cubicBezTo>
                  <a:cubicBezTo>
                    <a:pt x="72" y="121"/>
                    <a:pt x="72" y="118"/>
                    <a:pt x="72" y="115"/>
                  </a:cubicBezTo>
                  <a:cubicBezTo>
                    <a:pt x="73" y="112"/>
                    <a:pt x="73" y="109"/>
                    <a:pt x="73" y="106"/>
                  </a:cubicBezTo>
                  <a:cubicBezTo>
                    <a:pt x="73" y="105"/>
                    <a:pt x="73" y="105"/>
                    <a:pt x="73" y="104"/>
                  </a:cubicBezTo>
                  <a:cubicBezTo>
                    <a:pt x="73" y="102"/>
                    <a:pt x="73" y="100"/>
                    <a:pt x="73" y="99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2" y="99"/>
                    <a:pt x="69" y="100"/>
                    <a:pt x="68" y="101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4" y="103"/>
                    <a:pt x="60" y="106"/>
                    <a:pt x="56" y="110"/>
                  </a:cubicBezTo>
                  <a:cubicBezTo>
                    <a:pt x="46" y="117"/>
                    <a:pt x="36" y="125"/>
                    <a:pt x="23" y="124"/>
                  </a:cubicBezTo>
                  <a:cubicBezTo>
                    <a:pt x="19" y="123"/>
                    <a:pt x="15" y="121"/>
                    <a:pt x="12" y="118"/>
                  </a:cubicBezTo>
                  <a:cubicBezTo>
                    <a:pt x="8" y="114"/>
                    <a:pt x="6" y="110"/>
                    <a:pt x="4" y="105"/>
                  </a:cubicBezTo>
                  <a:cubicBezTo>
                    <a:pt x="1" y="96"/>
                    <a:pt x="0" y="83"/>
                    <a:pt x="2" y="71"/>
                  </a:cubicBezTo>
                  <a:cubicBezTo>
                    <a:pt x="4" y="61"/>
                    <a:pt x="8" y="53"/>
                    <a:pt x="16" y="48"/>
                  </a:cubicBezTo>
                  <a:cubicBezTo>
                    <a:pt x="32" y="39"/>
                    <a:pt x="41" y="51"/>
                    <a:pt x="51" y="64"/>
                  </a:cubicBezTo>
                  <a:cubicBezTo>
                    <a:pt x="57" y="73"/>
                    <a:pt x="63" y="81"/>
                    <a:pt x="71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2" y="82"/>
                    <a:pt x="72" y="83"/>
                    <a:pt x="72" y="83"/>
                  </a:cubicBezTo>
                  <a:cubicBezTo>
                    <a:pt x="72" y="82"/>
                    <a:pt x="71" y="82"/>
                    <a:pt x="71" y="80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0" y="77"/>
                    <a:pt x="69" y="74"/>
                    <a:pt x="67" y="72"/>
                  </a:cubicBezTo>
                  <a:cubicBezTo>
                    <a:pt x="66" y="69"/>
                    <a:pt x="64" y="66"/>
                    <a:pt x="62" y="63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52" y="51"/>
                    <a:pt x="41" y="36"/>
                    <a:pt x="44" y="20"/>
                  </a:cubicBezTo>
                  <a:cubicBezTo>
                    <a:pt x="45" y="13"/>
                    <a:pt x="49" y="8"/>
                    <a:pt x="55" y="5"/>
                  </a:cubicBezTo>
                  <a:cubicBezTo>
                    <a:pt x="61" y="2"/>
                    <a:pt x="68" y="0"/>
                    <a:pt x="75" y="0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69" y="5"/>
                    <a:pt x="62" y="6"/>
                    <a:pt x="57" y="9"/>
                  </a:cubicBezTo>
                  <a:cubicBezTo>
                    <a:pt x="53" y="11"/>
                    <a:pt x="49" y="15"/>
                    <a:pt x="48" y="20"/>
                  </a:cubicBezTo>
                  <a:cubicBezTo>
                    <a:pt x="46" y="34"/>
                    <a:pt x="57" y="48"/>
                    <a:pt x="65" y="59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8" y="63"/>
                    <a:pt x="70" y="66"/>
                    <a:pt x="72" y="69"/>
                  </a:cubicBezTo>
                  <a:cubicBezTo>
                    <a:pt x="73" y="72"/>
                    <a:pt x="74" y="74"/>
                    <a:pt x="75" y="77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74" y="82"/>
                    <a:pt x="75" y="82"/>
                    <a:pt x="75" y="8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7"/>
                    <a:pt x="73" y="87"/>
                    <a:pt x="71" y="87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61" y="86"/>
                    <a:pt x="54" y="76"/>
                    <a:pt x="47" y="67"/>
                  </a:cubicBezTo>
                  <a:cubicBezTo>
                    <a:pt x="39" y="56"/>
                    <a:pt x="31" y="45"/>
                    <a:pt x="19" y="52"/>
                  </a:cubicBezTo>
                  <a:cubicBezTo>
                    <a:pt x="12" y="56"/>
                    <a:pt x="8" y="64"/>
                    <a:pt x="7" y="72"/>
                  </a:cubicBezTo>
                  <a:cubicBezTo>
                    <a:pt x="5" y="83"/>
                    <a:pt x="6" y="95"/>
                    <a:pt x="9" y="103"/>
                  </a:cubicBezTo>
                  <a:cubicBezTo>
                    <a:pt x="10" y="107"/>
                    <a:pt x="12" y="111"/>
                    <a:pt x="15" y="114"/>
                  </a:cubicBezTo>
                  <a:cubicBezTo>
                    <a:pt x="18" y="117"/>
                    <a:pt x="21" y="118"/>
                    <a:pt x="24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21"/>
            <p:cNvSpPr>
              <a:spLocks noEditPoints="1"/>
            </p:cNvSpPr>
            <p:nvPr/>
          </p:nvSpPr>
          <p:spPr bwMode="auto">
            <a:xfrm>
              <a:off x="6465888" y="614363"/>
              <a:ext cx="369888" cy="274638"/>
            </a:xfrm>
            <a:custGeom>
              <a:avLst/>
              <a:gdLst>
                <a:gd name="T0" fmla="*/ 103 w 164"/>
                <a:gd name="T1" fmla="*/ 5 h 121"/>
                <a:gd name="T2" fmla="*/ 164 w 164"/>
                <a:gd name="T3" fmla="*/ 118 h 121"/>
                <a:gd name="T4" fmla="*/ 103 w 164"/>
                <a:gd name="T5" fmla="*/ 107 h 121"/>
                <a:gd name="T6" fmla="*/ 149 w 164"/>
                <a:gd name="T7" fmla="*/ 103 h 121"/>
                <a:gd name="T8" fmla="*/ 103 w 164"/>
                <a:gd name="T9" fmla="*/ 48 h 121"/>
                <a:gd name="T10" fmla="*/ 82 w 164"/>
                <a:gd name="T11" fmla="*/ 116 h 121"/>
                <a:gd name="T12" fmla="*/ 82 w 164"/>
                <a:gd name="T13" fmla="*/ 116 h 121"/>
                <a:gd name="T14" fmla="*/ 103 w 164"/>
                <a:gd name="T15" fmla="*/ 0 h 121"/>
                <a:gd name="T16" fmla="*/ 103 w 164"/>
                <a:gd name="T17" fmla="*/ 39 h 121"/>
                <a:gd name="T18" fmla="*/ 101 w 164"/>
                <a:gd name="T19" fmla="*/ 45 h 121"/>
                <a:gd name="T20" fmla="*/ 103 w 164"/>
                <a:gd name="T21" fmla="*/ 39 h 121"/>
                <a:gd name="T22" fmla="*/ 103 w 164"/>
                <a:gd name="T23" fmla="*/ 107 h 121"/>
                <a:gd name="T24" fmla="*/ 82 w 164"/>
                <a:gd name="T25" fmla="*/ 96 h 121"/>
                <a:gd name="T26" fmla="*/ 103 w 164"/>
                <a:gd name="T27" fmla="*/ 102 h 121"/>
                <a:gd name="T28" fmla="*/ 74 w 164"/>
                <a:gd name="T29" fmla="*/ 121 h 121"/>
                <a:gd name="T30" fmla="*/ 74 w 164"/>
                <a:gd name="T31" fmla="*/ 0 h 121"/>
                <a:gd name="T32" fmla="*/ 82 w 164"/>
                <a:gd name="T33" fmla="*/ 71 h 121"/>
                <a:gd name="T34" fmla="*/ 82 w 164"/>
                <a:gd name="T35" fmla="*/ 96 h 121"/>
                <a:gd name="T36" fmla="*/ 79 w 164"/>
                <a:gd name="T37" fmla="*/ 107 h 121"/>
                <a:gd name="T38" fmla="*/ 75 w 164"/>
                <a:gd name="T39" fmla="*/ 102 h 121"/>
                <a:gd name="T40" fmla="*/ 68 w 164"/>
                <a:gd name="T41" fmla="*/ 116 h 121"/>
                <a:gd name="T42" fmla="*/ 68 w 164"/>
                <a:gd name="T43" fmla="*/ 116 h 121"/>
                <a:gd name="T44" fmla="*/ 74 w 164"/>
                <a:gd name="T45" fmla="*/ 0 h 121"/>
                <a:gd name="T46" fmla="*/ 73 w 164"/>
                <a:gd name="T47" fmla="*/ 84 h 121"/>
                <a:gd name="T48" fmla="*/ 68 w 164"/>
                <a:gd name="T49" fmla="*/ 82 h 121"/>
                <a:gd name="T50" fmla="*/ 74 w 164"/>
                <a:gd name="T51" fmla="*/ 74 h 121"/>
                <a:gd name="T52" fmla="*/ 68 w 164"/>
                <a:gd name="T53" fmla="*/ 102 h 121"/>
                <a:gd name="T54" fmla="*/ 68 w 164"/>
                <a:gd name="T55" fmla="*/ 121 h 121"/>
                <a:gd name="T56" fmla="*/ 50 w 164"/>
                <a:gd name="T57" fmla="*/ 5 h 121"/>
                <a:gd name="T58" fmla="*/ 68 w 164"/>
                <a:gd name="T59" fmla="*/ 82 h 121"/>
                <a:gd name="T60" fmla="*/ 68 w 164"/>
                <a:gd name="T61" fmla="*/ 93 h 121"/>
                <a:gd name="T62" fmla="*/ 50 w 164"/>
                <a:gd name="T63" fmla="*/ 59 h 121"/>
                <a:gd name="T64" fmla="*/ 68 w 164"/>
                <a:gd name="T65" fmla="*/ 82 h 121"/>
                <a:gd name="T66" fmla="*/ 50 w 164"/>
                <a:gd name="T67" fmla="*/ 107 h 121"/>
                <a:gd name="T68" fmla="*/ 50 w 164"/>
                <a:gd name="T69" fmla="*/ 39 h 121"/>
                <a:gd name="T70" fmla="*/ 48 w 164"/>
                <a:gd name="T71" fmla="*/ 116 h 121"/>
                <a:gd name="T72" fmla="*/ 48 w 164"/>
                <a:gd name="T73" fmla="*/ 116 h 121"/>
                <a:gd name="T74" fmla="*/ 50 w 164"/>
                <a:gd name="T75" fmla="*/ 0 h 121"/>
                <a:gd name="T76" fmla="*/ 48 w 164"/>
                <a:gd name="T77" fmla="*/ 41 h 121"/>
                <a:gd name="T78" fmla="*/ 48 w 164"/>
                <a:gd name="T79" fmla="*/ 27 h 121"/>
                <a:gd name="T80" fmla="*/ 50 w 164"/>
                <a:gd name="T81" fmla="*/ 59 h 121"/>
                <a:gd name="T82" fmla="*/ 50 w 164"/>
                <a:gd name="T83" fmla="*/ 61 h 121"/>
                <a:gd name="T84" fmla="*/ 49 w 164"/>
                <a:gd name="T85" fmla="*/ 58 h 121"/>
                <a:gd name="T86" fmla="*/ 50 w 164"/>
                <a:gd name="T87" fmla="*/ 107 h 121"/>
                <a:gd name="T88" fmla="*/ 5 w 164"/>
                <a:gd name="T89" fmla="*/ 116 h 121"/>
                <a:gd name="T90" fmla="*/ 0 w 164"/>
                <a:gd name="T91" fmla="*/ 118 h 121"/>
                <a:gd name="T92" fmla="*/ 48 w 164"/>
                <a:gd name="T93" fmla="*/ 5 h 121"/>
                <a:gd name="T94" fmla="*/ 38 w 164"/>
                <a:gd name="T95" fmla="*/ 15 h 121"/>
                <a:gd name="T96" fmla="*/ 23 w 164"/>
                <a:gd name="T97" fmla="*/ 30 h 121"/>
                <a:gd name="T98" fmla="*/ 38 w 164"/>
                <a:gd name="T99" fmla="*/ 45 h 121"/>
                <a:gd name="T100" fmla="*/ 38 w 164"/>
                <a:gd name="T101" fmla="*/ 40 h 121"/>
                <a:gd name="T102" fmla="*/ 27 w 164"/>
                <a:gd name="T103" fmla="*/ 30 h 121"/>
                <a:gd name="T104" fmla="*/ 38 w 164"/>
                <a:gd name="T105" fmla="*/ 20 h 121"/>
                <a:gd name="T106" fmla="*/ 48 w 164"/>
                <a:gd name="T107" fmla="*/ 58 h 121"/>
                <a:gd name="T108" fmla="*/ 16 w 164"/>
                <a:gd name="T109" fmla="*/ 107 h 121"/>
                <a:gd name="T110" fmla="*/ 48 w 164"/>
                <a:gd name="T111" fmla="*/ 6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4" h="121">
                  <a:moveTo>
                    <a:pt x="103" y="116"/>
                  </a:moveTo>
                  <a:cubicBezTo>
                    <a:pt x="160" y="116"/>
                    <a:pt x="160" y="116"/>
                    <a:pt x="160" y="116"/>
                  </a:cubicBezTo>
                  <a:cubicBezTo>
                    <a:pt x="160" y="5"/>
                    <a:pt x="160" y="5"/>
                    <a:pt x="160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3" y="0"/>
                    <a:pt x="164" y="1"/>
                    <a:pt x="164" y="2"/>
                  </a:cubicBezTo>
                  <a:cubicBezTo>
                    <a:pt x="164" y="118"/>
                    <a:pt x="164" y="118"/>
                    <a:pt x="164" y="118"/>
                  </a:cubicBezTo>
                  <a:cubicBezTo>
                    <a:pt x="164" y="120"/>
                    <a:pt x="163" y="121"/>
                    <a:pt x="162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3" y="116"/>
                    <a:pt x="103" y="116"/>
                    <a:pt x="103" y="116"/>
                  </a:cubicBezTo>
                  <a:close/>
                  <a:moveTo>
                    <a:pt x="103" y="107"/>
                  </a:moveTo>
                  <a:cubicBezTo>
                    <a:pt x="147" y="107"/>
                    <a:pt x="147" y="107"/>
                    <a:pt x="147" y="107"/>
                  </a:cubicBezTo>
                  <a:cubicBezTo>
                    <a:pt x="147" y="107"/>
                    <a:pt x="147" y="107"/>
                    <a:pt x="147" y="107"/>
                  </a:cubicBezTo>
                  <a:cubicBezTo>
                    <a:pt x="148" y="107"/>
                    <a:pt x="148" y="107"/>
                    <a:pt x="149" y="107"/>
                  </a:cubicBezTo>
                  <a:cubicBezTo>
                    <a:pt x="150" y="106"/>
                    <a:pt x="150" y="104"/>
                    <a:pt x="149" y="103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4" y="40"/>
                    <a:pt x="104" y="41"/>
                    <a:pt x="103" y="41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03" y="102"/>
                    <a:pt x="103" y="102"/>
                    <a:pt x="103" y="102"/>
                  </a:cubicBezTo>
                  <a:lnTo>
                    <a:pt x="103" y="107"/>
                  </a:lnTo>
                  <a:close/>
                  <a:moveTo>
                    <a:pt x="82" y="116"/>
                  </a:moveTo>
                  <a:cubicBezTo>
                    <a:pt x="103" y="116"/>
                    <a:pt x="103" y="116"/>
                    <a:pt x="103" y="116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82" y="121"/>
                    <a:pt x="82" y="121"/>
                    <a:pt x="82" y="121"/>
                  </a:cubicBezTo>
                  <a:cubicBezTo>
                    <a:pt x="82" y="116"/>
                    <a:pt x="82" y="116"/>
                    <a:pt x="82" y="116"/>
                  </a:cubicBezTo>
                  <a:close/>
                  <a:moveTo>
                    <a:pt x="103" y="5"/>
                  </a:moveTo>
                  <a:cubicBezTo>
                    <a:pt x="82" y="5"/>
                    <a:pt x="82" y="5"/>
                    <a:pt x="82" y="5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5"/>
                    <a:pt x="103" y="5"/>
                    <a:pt x="103" y="5"/>
                  </a:cubicBezTo>
                  <a:close/>
                  <a:moveTo>
                    <a:pt x="103" y="39"/>
                  </a:moveTo>
                  <a:cubicBezTo>
                    <a:pt x="103" y="39"/>
                    <a:pt x="103" y="39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3" y="42"/>
                    <a:pt x="103" y="41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100" y="38"/>
                    <a:pt x="101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lose/>
                  <a:moveTo>
                    <a:pt x="103" y="102"/>
                  </a:moveTo>
                  <a:cubicBezTo>
                    <a:pt x="103" y="107"/>
                    <a:pt x="103" y="107"/>
                    <a:pt x="103" y="107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84" y="107"/>
                    <a:pt x="84" y="107"/>
                    <a:pt x="83" y="106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2"/>
                    <a:pt x="86" y="102"/>
                    <a:pt x="86" y="102"/>
                  </a:cubicBezTo>
                  <a:lnTo>
                    <a:pt x="103" y="102"/>
                  </a:lnTo>
                  <a:close/>
                  <a:moveTo>
                    <a:pt x="74" y="116"/>
                  </a:moveTo>
                  <a:cubicBezTo>
                    <a:pt x="82" y="116"/>
                    <a:pt x="82" y="116"/>
                    <a:pt x="82" y="116"/>
                  </a:cubicBezTo>
                  <a:cubicBezTo>
                    <a:pt x="82" y="121"/>
                    <a:pt x="82" y="121"/>
                    <a:pt x="82" y="121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74" y="116"/>
                    <a:pt x="74" y="116"/>
                    <a:pt x="74" y="116"/>
                  </a:cubicBezTo>
                  <a:close/>
                  <a:moveTo>
                    <a:pt x="82" y="5"/>
                  </a:moveTo>
                  <a:cubicBezTo>
                    <a:pt x="74" y="5"/>
                    <a:pt x="74" y="5"/>
                    <a:pt x="74" y="5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5"/>
                    <a:pt x="82" y="5"/>
                    <a:pt x="82" y="5"/>
                  </a:cubicBezTo>
                  <a:close/>
                  <a:moveTo>
                    <a:pt x="82" y="63"/>
                  </a:moveTo>
                  <a:cubicBezTo>
                    <a:pt x="82" y="71"/>
                    <a:pt x="82" y="71"/>
                    <a:pt x="82" y="71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82" y="63"/>
                    <a:pt x="82" y="63"/>
                    <a:pt x="82" y="63"/>
                  </a:cubicBezTo>
                  <a:close/>
                  <a:moveTo>
                    <a:pt x="82" y="96"/>
                  </a:moveTo>
                  <a:cubicBezTo>
                    <a:pt x="82" y="105"/>
                    <a:pt x="82" y="105"/>
                    <a:pt x="82" y="105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5"/>
                    <a:pt x="82" y="106"/>
                    <a:pt x="81" y="107"/>
                  </a:cubicBezTo>
                  <a:cubicBezTo>
                    <a:pt x="80" y="107"/>
                    <a:pt x="80" y="107"/>
                    <a:pt x="79" y="107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4" y="85"/>
                    <a:pt x="74" y="85"/>
                    <a:pt x="74" y="85"/>
                  </a:cubicBezTo>
                  <a:lnTo>
                    <a:pt x="82" y="96"/>
                  </a:lnTo>
                  <a:close/>
                  <a:moveTo>
                    <a:pt x="68" y="116"/>
                  </a:moveTo>
                  <a:cubicBezTo>
                    <a:pt x="74" y="116"/>
                    <a:pt x="74" y="116"/>
                    <a:pt x="74" y="116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16"/>
                    <a:pt x="68" y="116"/>
                    <a:pt x="68" y="116"/>
                  </a:cubicBezTo>
                  <a:close/>
                  <a:moveTo>
                    <a:pt x="74" y="5"/>
                  </a:moveTo>
                  <a:cubicBezTo>
                    <a:pt x="68" y="5"/>
                    <a:pt x="68" y="5"/>
                    <a:pt x="68" y="5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5"/>
                    <a:pt x="74" y="5"/>
                    <a:pt x="74" y="5"/>
                  </a:cubicBezTo>
                  <a:close/>
                  <a:moveTo>
                    <a:pt x="74" y="74"/>
                  </a:moveTo>
                  <a:cubicBezTo>
                    <a:pt x="74" y="83"/>
                    <a:pt x="74" y="83"/>
                    <a:pt x="74" y="83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69" y="82"/>
                    <a:pt x="68" y="82"/>
                    <a:pt x="68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74" y="74"/>
                    <a:pt x="74" y="74"/>
                    <a:pt x="74" y="74"/>
                  </a:cubicBezTo>
                  <a:close/>
                  <a:moveTo>
                    <a:pt x="74" y="102"/>
                  </a:moveTo>
                  <a:cubicBezTo>
                    <a:pt x="74" y="107"/>
                    <a:pt x="74" y="107"/>
                    <a:pt x="74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2"/>
                    <a:pt x="68" y="102"/>
                    <a:pt x="68" y="102"/>
                  </a:cubicBezTo>
                  <a:lnTo>
                    <a:pt x="74" y="102"/>
                  </a:lnTo>
                  <a:close/>
                  <a:moveTo>
                    <a:pt x="50" y="116"/>
                  </a:moveTo>
                  <a:cubicBezTo>
                    <a:pt x="68" y="116"/>
                    <a:pt x="68" y="116"/>
                    <a:pt x="68" y="116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50" y="116"/>
                    <a:pt x="50" y="116"/>
                    <a:pt x="50" y="116"/>
                  </a:cubicBezTo>
                  <a:close/>
                  <a:moveTo>
                    <a:pt x="68" y="5"/>
                  </a:moveTo>
                  <a:cubicBezTo>
                    <a:pt x="50" y="5"/>
                    <a:pt x="50" y="5"/>
                    <a:pt x="50" y="5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5"/>
                    <a:pt x="68" y="5"/>
                    <a:pt x="68" y="5"/>
                  </a:cubicBezTo>
                  <a:close/>
                  <a:moveTo>
                    <a:pt x="68" y="82"/>
                  </a:moveTo>
                  <a:cubicBezTo>
                    <a:pt x="68" y="82"/>
                    <a:pt x="68" y="82"/>
                    <a:pt x="68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50" y="61"/>
                    <a:pt x="50" y="60"/>
                    <a:pt x="50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8" y="84"/>
                    <a:pt x="68" y="83"/>
                    <a:pt x="68" y="82"/>
                  </a:cubicBezTo>
                  <a:cubicBezTo>
                    <a:pt x="68" y="82"/>
                    <a:pt x="68" y="82"/>
                    <a:pt x="68" y="82"/>
                  </a:cubicBezTo>
                  <a:close/>
                  <a:moveTo>
                    <a:pt x="68" y="102"/>
                  </a:moveTo>
                  <a:cubicBezTo>
                    <a:pt x="68" y="107"/>
                    <a:pt x="68" y="107"/>
                    <a:pt x="68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68" y="102"/>
                    <a:pt x="68" y="102"/>
                    <a:pt x="68" y="102"/>
                  </a:cubicBezTo>
                  <a:close/>
                  <a:moveTo>
                    <a:pt x="50" y="39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52" y="24"/>
                    <a:pt x="53" y="27"/>
                    <a:pt x="53" y="30"/>
                  </a:cubicBezTo>
                  <a:cubicBezTo>
                    <a:pt x="53" y="33"/>
                    <a:pt x="52" y="37"/>
                    <a:pt x="50" y="39"/>
                  </a:cubicBezTo>
                  <a:close/>
                  <a:moveTo>
                    <a:pt x="48" y="116"/>
                  </a:moveTo>
                  <a:cubicBezTo>
                    <a:pt x="50" y="116"/>
                    <a:pt x="50" y="116"/>
                    <a:pt x="50" y="116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48" y="121"/>
                    <a:pt x="48" y="121"/>
                    <a:pt x="48" y="121"/>
                  </a:cubicBezTo>
                  <a:cubicBezTo>
                    <a:pt x="48" y="116"/>
                    <a:pt x="48" y="116"/>
                    <a:pt x="48" y="116"/>
                  </a:cubicBezTo>
                  <a:close/>
                  <a:moveTo>
                    <a:pt x="50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5"/>
                    <a:pt x="50" y="5"/>
                    <a:pt x="50" y="5"/>
                  </a:cubicBezTo>
                  <a:close/>
                  <a:moveTo>
                    <a:pt x="50" y="21"/>
                  </a:moveTo>
                  <a:cubicBezTo>
                    <a:pt x="50" y="39"/>
                    <a:pt x="50" y="39"/>
                    <a:pt x="50" y="39"/>
                  </a:cubicBezTo>
                  <a:cubicBezTo>
                    <a:pt x="49" y="40"/>
                    <a:pt x="49" y="40"/>
                    <a:pt x="48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2"/>
                    <a:pt x="48" y="31"/>
                    <a:pt x="48" y="30"/>
                  </a:cubicBezTo>
                  <a:cubicBezTo>
                    <a:pt x="48" y="29"/>
                    <a:pt x="48" y="28"/>
                    <a:pt x="48" y="27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9" y="20"/>
                    <a:pt x="49" y="20"/>
                    <a:pt x="50" y="21"/>
                  </a:cubicBezTo>
                  <a:close/>
                  <a:moveTo>
                    <a:pt x="50" y="59"/>
                  </a:moveTo>
                  <a:cubicBezTo>
                    <a:pt x="50" y="59"/>
                    <a:pt x="50" y="59"/>
                    <a:pt x="50" y="59"/>
                  </a:cubicBezTo>
                  <a:cubicBezTo>
                    <a:pt x="50" y="59"/>
                    <a:pt x="50" y="59"/>
                    <a:pt x="49" y="59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2"/>
                    <a:pt x="50" y="61"/>
                    <a:pt x="50" y="61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8" y="58"/>
                    <a:pt x="48" y="58"/>
                    <a:pt x="49" y="58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50" y="59"/>
                    <a:pt x="50" y="59"/>
                    <a:pt x="50" y="59"/>
                  </a:cubicBezTo>
                  <a:close/>
                  <a:moveTo>
                    <a:pt x="50" y="102"/>
                  </a:moveTo>
                  <a:cubicBezTo>
                    <a:pt x="50" y="107"/>
                    <a:pt x="50" y="107"/>
                    <a:pt x="50" y="107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02"/>
                    <a:pt x="48" y="102"/>
                    <a:pt x="48" y="102"/>
                  </a:cubicBezTo>
                  <a:lnTo>
                    <a:pt x="50" y="102"/>
                  </a:lnTo>
                  <a:close/>
                  <a:moveTo>
                    <a:pt x="5" y="116"/>
                  </a:moveTo>
                  <a:cubicBezTo>
                    <a:pt x="48" y="116"/>
                    <a:pt x="48" y="116"/>
                    <a:pt x="48" y="116"/>
                  </a:cubicBezTo>
                  <a:cubicBezTo>
                    <a:pt x="48" y="121"/>
                    <a:pt x="48" y="121"/>
                    <a:pt x="48" y="121"/>
                  </a:cubicBezTo>
                  <a:cubicBezTo>
                    <a:pt x="2" y="121"/>
                    <a:pt x="2" y="121"/>
                    <a:pt x="2" y="121"/>
                  </a:cubicBezTo>
                  <a:cubicBezTo>
                    <a:pt x="1" y="121"/>
                    <a:pt x="0" y="120"/>
                    <a:pt x="0" y="1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16"/>
                    <a:pt x="5" y="116"/>
                    <a:pt x="5" y="116"/>
                  </a:cubicBezTo>
                  <a:close/>
                  <a:moveTo>
                    <a:pt x="48" y="19"/>
                  </a:moveTo>
                  <a:cubicBezTo>
                    <a:pt x="45" y="16"/>
                    <a:pt x="41" y="15"/>
                    <a:pt x="38" y="15"/>
                  </a:cubicBezTo>
                  <a:cubicBezTo>
                    <a:pt x="34" y="15"/>
                    <a:pt x="30" y="17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4" y="22"/>
                    <a:pt x="23" y="26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4"/>
                    <a:pt x="24" y="38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0" y="43"/>
                    <a:pt x="34" y="45"/>
                    <a:pt x="38" y="45"/>
                  </a:cubicBezTo>
                  <a:cubicBezTo>
                    <a:pt x="41" y="45"/>
                    <a:pt x="45" y="44"/>
                    <a:pt x="48" y="41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7" y="34"/>
                    <a:pt x="46" y="36"/>
                    <a:pt x="45" y="37"/>
                  </a:cubicBezTo>
                  <a:cubicBezTo>
                    <a:pt x="43" y="39"/>
                    <a:pt x="41" y="40"/>
                    <a:pt x="38" y="40"/>
                  </a:cubicBezTo>
                  <a:cubicBezTo>
                    <a:pt x="35" y="40"/>
                    <a:pt x="32" y="39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5"/>
                    <a:pt x="27" y="33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7"/>
                    <a:pt x="29" y="25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2" y="21"/>
                    <a:pt x="35" y="20"/>
                    <a:pt x="38" y="20"/>
                  </a:cubicBezTo>
                  <a:cubicBezTo>
                    <a:pt x="41" y="20"/>
                    <a:pt x="43" y="21"/>
                    <a:pt x="45" y="23"/>
                  </a:cubicBezTo>
                  <a:cubicBezTo>
                    <a:pt x="46" y="24"/>
                    <a:pt x="47" y="26"/>
                    <a:pt x="48" y="27"/>
                  </a:cubicBezTo>
                  <a:cubicBezTo>
                    <a:pt x="48" y="19"/>
                    <a:pt x="48" y="19"/>
                    <a:pt x="48" y="19"/>
                  </a:cubicBezTo>
                  <a:close/>
                  <a:moveTo>
                    <a:pt x="48" y="58"/>
                  </a:moveTo>
                  <a:cubicBezTo>
                    <a:pt x="47" y="58"/>
                    <a:pt x="46" y="58"/>
                    <a:pt x="46" y="59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3" y="103"/>
                    <a:pt x="13" y="104"/>
                    <a:pt x="13" y="105"/>
                  </a:cubicBezTo>
                  <a:cubicBezTo>
                    <a:pt x="13" y="106"/>
                    <a:pt x="14" y="107"/>
                    <a:pt x="16" y="107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48" y="64"/>
                    <a:pt x="48" y="64"/>
                    <a:pt x="48" y="64"/>
                  </a:cubicBezTo>
                  <a:lnTo>
                    <a:pt x="48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24"/>
            <p:cNvSpPr>
              <a:spLocks noEditPoints="1"/>
            </p:cNvSpPr>
            <p:nvPr/>
          </p:nvSpPr>
          <p:spPr bwMode="auto">
            <a:xfrm>
              <a:off x="9666288" y="687388"/>
              <a:ext cx="360363" cy="361950"/>
            </a:xfrm>
            <a:custGeom>
              <a:avLst/>
              <a:gdLst>
                <a:gd name="T0" fmla="*/ 145 w 160"/>
                <a:gd name="T1" fmla="*/ 55 h 160"/>
                <a:gd name="T2" fmla="*/ 104 w 160"/>
                <a:gd name="T3" fmla="*/ 11 h 160"/>
                <a:gd name="T4" fmla="*/ 136 w 160"/>
                <a:gd name="T5" fmla="*/ 110 h 160"/>
                <a:gd name="T6" fmla="*/ 99 w 160"/>
                <a:gd name="T7" fmla="*/ 153 h 160"/>
                <a:gd name="T8" fmla="*/ 123 w 160"/>
                <a:gd name="T9" fmla="*/ 96 h 160"/>
                <a:gd name="T10" fmla="*/ 99 w 160"/>
                <a:gd name="T11" fmla="*/ 33 h 160"/>
                <a:gd name="T12" fmla="*/ 103 w 160"/>
                <a:gd name="T13" fmla="*/ 132 h 160"/>
                <a:gd name="T14" fmla="*/ 109 w 160"/>
                <a:gd name="T15" fmla="*/ 102 h 160"/>
                <a:gd name="T16" fmla="*/ 104 w 160"/>
                <a:gd name="T17" fmla="*/ 104 h 160"/>
                <a:gd name="T18" fmla="*/ 112 w 160"/>
                <a:gd name="T19" fmla="*/ 89 h 160"/>
                <a:gd name="T20" fmla="*/ 118 w 160"/>
                <a:gd name="T21" fmla="*/ 56 h 160"/>
                <a:gd name="T22" fmla="*/ 121 w 160"/>
                <a:gd name="T23" fmla="*/ 36 h 160"/>
                <a:gd name="T24" fmla="*/ 99 w 160"/>
                <a:gd name="T25" fmla="*/ 47 h 160"/>
                <a:gd name="T26" fmla="*/ 114 w 160"/>
                <a:gd name="T27" fmla="*/ 53 h 160"/>
                <a:gd name="T28" fmla="*/ 107 w 160"/>
                <a:gd name="T29" fmla="*/ 88 h 160"/>
                <a:gd name="T30" fmla="*/ 99 w 160"/>
                <a:gd name="T31" fmla="*/ 92 h 160"/>
                <a:gd name="T32" fmla="*/ 80 w 160"/>
                <a:gd name="T33" fmla="*/ 158 h 160"/>
                <a:gd name="T34" fmla="*/ 99 w 160"/>
                <a:gd name="T35" fmla="*/ 12 h 160"/>
                <a:gd name="T36" fmla="*/ 80 w 160"/>
                <a:gd name="T37" fmla="*/ 32 h 160"/>
                <a:gd name="T38" fmla="*/ 85 w 160"/>
                <a:gd name="T39" fmla="*/ 64 h 160"/>
                <a:gd name="T40" fmla="*/ 87 w 160"/>
                <a:gd name="T41" fmla="*/ 44 h 160"/>
                <a:gd name="T42" fmla="*/ 99 w 160"/>
                <a:gd name="T43" fmla="*/ 47 h 160"/>
                <a:gd name="T44" fmla="*/ 96 w 160"/>
                <a:gd name="T45" fmla="*/ 71 h 160"/>
                <a:gd name="T46" fmla="*/ 98 w 160"/>
                <a:gd name="T47" fmla="*/ 87 h 160"/>
                <a:gd name="T48" fmla="*/ 95 w 160"/>
                <a:gd name="T49" fmla="*/ 92 h 160"/>
                <a:gd name="T50" fmla="*/ 92 w 160"/>
                <a:gd name="T51" fmla="*/ 87 h 160"/>
                <a:gd name="T52" fmla="*/ 99 w 160"/>
                <a:gd name="T53" fmla="*/ 99 h 160"/>
                <a:gd name="T54" fmla="*/ 99 w 160"/>
                <a:gd name="T55" fmla="*/ 115 h 160"/>
                <a:gd name="T56" fmla="*/ 80 w 160"/>
                <a:gd name="T57" fmla="*/ 119 h 160"/>
                <a:gd name="T58" fmla="*/ 99 w 160"/>
                <a:gd name="T59" fmla="*/ 115 h 160"/>
                <a:gd name="T60" fmla="*/ 80 w 160"/>
                <a:gd name="T61" fmla="*/ 135 h 160"/>
                <a:gd name="T62" fmla="*/ 72 w 160"/>
                <a:gd name="T63" fmla="*/ 150 h 160"/>
                <a:gd name="T64" fmla="*/ 66 w 160"/>
                <a:gd name="T65" fmla="*/ 146 h 160"/>
                <a:gd name="T66" fmla="*/ 80 w 160"/>
                <a:gd name="T67" fmla="*/ 21 h 160"/>
                <a:gd name="T68" fmla="*/ 80 w 160"/>
                <a:gd name="T69" fmla="*/ 32 h 160"/>
                <a:gd name="T70" fmla="*/ 73 w 160"/>
                <a:gd name="T71" fmla="*/ 65 h 160"/>
                <a:gd name="T72" fmla="*/ 66 w 160"/>
                <a:gd name="T73" fmla="*/ 80 h 160"/>
                <a:gd name="T74" fmla="*/ 68 w 160"/>
                <a:gd name="T75" fmla="*/ 65 h 160"/>
                <a:gd name="T76" fmla="*/ 80 w 160"/>
                <a:gd name="T77" fmla="*/ 94 h 160"/>
                <a:gd name="T78" fmla="*/ 66 w 160"/>
                <a:gd name="T79" fmla="*/ 102 h 160"/>
                <a:gd name="T80" fmla="*/ 79 w 160"/>
                <a:gd name="T81" fmla="*/ 88 h 160"/>
                <a:gd name="T82" fmla="*/ 80 w 160"/>
                <a:gd name="T83" fmla="*/ 115 h 160"/>
                <a:gd name="T84" fmla="*/ 80 w 160"/>
                <a:gd name="T85" fmla="*/ 140 h 160"/>
                <a:gd name="T86" fmla="*/ 67 w 160"/>
                <a:gd name="T87" fmla="*/ 117 h 160"/>
                <a:gd name="T88" fmla="*/ 20 w 160"/>
                <a:gd name="T89" fmla="*/ 147 h 160"/>
                <a:gd name="T90" fmla="*/ 66 w 160"/>
                <a:gd name="T91" fmla="*/ 146 h 160"/>
                <a:gd name="T92" fmla="*/ 22 w 160"/>
                <a:gd name="T93" fmla="*/ 152 h 160"/>
                <a:gd name="T94" fmla="*/ 8 w 160"/>
                <a:gd name="T95" fmla="*/ 141 h 160"/>
                <a:gd name="T96" fmla="*/ 2 w 160"/>
                <a:gd name="T97" fmla="*/ 61 h 160"/>
                <a:gd name="T98" fmla="*/ 66 w 160"/>
                <a:gd name="T99" fmla="*/ 25 h 160"/>
                <a:gd name="T100" fmla="*/ 10 w 160"/>
                <a:gd name="T101" fmla="*/ 88 h 160"/>
                <a:gd name="T102" fmla="*/ 39 w 160"/>
                <a:gd name="T103" fmla="*/ 113 h 160"/>
                <a:gd name="T104" fmla="*/ 57 w 160"/>
                <a:gd name="T105" fmla="*/ 39 h 160"/>
                <a:gd name="T106" fmla="*/ 28 w 160"/>
                <a:gd name="T107" fmla="*/ 91 h 160"/>
                <a:gd name="T108" fmla="*/ 45 w 160"/>
                <a:gd name="T109" fmla="*/ 65 h 160"/>
                <a:gd name="T110" fmla="*/ 56 w 160"/>
                <a:gd name="T111" fmla="*/ 91 h 160"/>
                <a:gd name="T112" fmla="*/ 61 w 160"/>
                <a:gd name="T113" fmla="*/ 85 h 160"/>
                <a:gd name="T114" fmla="*/ 44 w 160"/>
                <a:gd name="T115" fmla="*/ 55 h 160"/>
                <a:gd name="T116" fmla="*/ 41 w 160"/>
                <a:gd name="T117" fmla="*/ 92 h 160"/>
                <a:gd name="T118" fmla="*/ 53 w 160"/>
                <a:gd name="T119" fmla="*/ 44 h 160"/>
                <a:gd name="T120" fmla="*/ 66 w 160"/>
                <a:gd name="T121" fmla="*/ 115 h 160"/>
                <a:gd name="T122" fmla="*/ 66 w 160"/>
                <a:gd name="T123" fmla="*/ 11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0" h="160">
                  <a:moveTo>
                    <a:pt x="99" y="153"/>
                  </a:moveTo>
                  <a:cubicBezTo>
                    <a:pt x="101" y="153"/>
                    <a:pt x="103" y="152"/>
                    <a:pt x="106" y="151"/>
                  </a:cubicBezTo>
                  <a:cubicBezTo>
                    <a:pt x="114" y="147"/>
                    <a:pt x="119" y="141"/>
                    <a:pt x="123" y="134"/>
                  </a:cubicBezTo>
                  <a:cubicBezTo>
                    <a:pt x="127" y="126"/>
                    <a:pt x="129" y="118"/>
                    <a:pt x="131" y="109"/>
                  </a:cubicBezTo>
                  <a:cubicBezTo>
                    <a:pt x="136" y="91"/>
                    <a:pt x="141" y="73"/>
                    <a:pt x="145" y="55"/>
                  </a:cubicBezTo>
                  <a:cubicBezTo>
                    <a:pt x="148" y="38"/>
                    <a:pt x="152" y="22"/>
                    <a:pt x="155" y="5"/>
                  </a:cubicBezTo>
                  <a:cubicBezTo>
                    <a:pt x="138" y="8"/>
                    <a:pt x="122" y="12"/>
                    <a:pt x="105" y="15"/>
                  </a:cubicBezTo>
                  <a:cubicBezTo>
                    <a:pt x="103" y="16"/>
                    <a:pt x="101" y="16"/>
                    <a:pt x="99" y="17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1" y="12"/>
                    <a:pt x="102" y="11"/>
                    <a:pt x="104" y="11"/>
                  </a:cubicBezTo>
                  <a:cubicBezTo>
                    <a:pt x="122" y="7"/>
                    <a:pt x="140" y="3"/>
                    <a:pt x="157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0" y="0"/>
                    <a:pt x="160" y="1"/>
                    <a:pt x="160" y="3"/>
                  </a:cubicBezTo>
                  <a:cubicBezTo>
                    <a:pt x="157" y="20"/>
                    <a:pt x="153" y="38"/>
                    <a:pt x="149" y="56"/>
                  </a:cubicBezTo>
                  <a:cubicBezTo>
                    <a:pt x="145" y="74"/>
                    <a:pt x="141" y="92"/>
                    <a:pt x="136" y="110"/>
                  </a:cubicBezTo>
                  <a:cubicBezTo>
                    <a:pt x="134" y="119"/>
                    <a:pt x="131" y="128"/>
                    <a:pt x="127" y="136"/>
                  </a:cubicBezTo>
                  <a:cubicBezTo>
                    <a:pt x="123" y="144"/>
                    <a:pt x="117" y="151"/>
                    <a:pt x="108" y="155"/>
                  </a:cubicBezTo>
                  <a:cubicBezTo>
                    <a:pt x="105" y="156"/>
                    <a:pt x="102" y="157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9" y="153"/>
                    <a:pt x="99" y="153"/>
                    <a:pt x="99" y="153"/>
                  </a:cubicBezTo>
                  <a:close/>
                  <a:moveTo>
                    <a:pt x="99" y="140"/>
                  </a:moveTo>
                  <a:cubicBezTo>
                    <a:pt x="101" y="139"/>
                    <a:pt x="104" y="138"/>
                    <a:pt x="106" y="136"/>
                  </a:cubicBezTo>
                  <a:cubicBezTo>
                    <a:pt x="115" y="129"/>
                    <a:pt x="118" y="118"/>
                    <a:pt x="120" y="108"/>
                  </a:cubicBezTo>
                  <a:cubicBezTo>
                    <a:pt x="121" y="106"/>
                    <a:pt x="121" y="105"/>
                    <a:pt x="121" y="103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30" y="72"/>
                    <a:pt x="136" y="47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40" y="21"/>
                    <a:pt x="139" y="20"/>
                    <a:pt x="137" y="20"/>
                  </a:cubicBezTo>
                  <a:cubicBezTo>
                    <a:pt x="124" y="22"/>
                    <a:pt x="112" y="25"/>
                    <a:pt x="99" y="28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11" y="30"/>
                    <a:pt x="123" y="27"/>
                    <a:pt x="135" y="25"/>
                  </a:cubicBezTo>
                  <a:cubicBezTo>
                    <a:pt x="131" y="49"/>
                    <a:pt x="125" y="72"/>
                    <a:pt x="119" y="95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16" y="104"/>
                    <a:pt x="116" y="105"/>
                    <a:pt x="116" y="107"/>
                  </a:cubicBezTo>
                  <a:cubicBezTo>
                    <a:pt x="113" y="116"/>
                    <a:pt x="111" y="126"/>
                    <a:pt x="103" y="132"/>
                  </a:cubicBezTo>
                  <a:cubicBezTo>
                    <a:pt x="102" y="133"/>
                    <a:pt x="100" y="134"/>
                    <a:pt x="99" y="135"/>
                  </a:cubicBezTo>
                  <a:cubicBezTo>
                    <a:pt x="99" y="140"/>
                    <a:pt x="99" y="140"/>
                    <a:pt x="99" y="140"/>
                  </a:cubicBezTo>
                  <a:close/>
                  <a:moveTo>
                    <a:pt x="99" y="120"/>
                  </a:moveTo>
                  <a:cubicBezTo>
                    <a:pt x="102" y="120"/>
                    <a:pt x="104" y="120"/>
                    <a:pt x="105" y="116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10" y="101"/>
                    <a:pt x="109" y="100"/>
                    <a:pt x="108" y="99"/>
                  </a:cubicBezTo>
                  <a:cubicBezTo>
                    <a:pt x="108" y="99"/>
                    <a:pt x="107" y="99"/>
                    <a:pt x="107" y="99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1" y="115"/>
                    <a:pt x="100" y="115"/>
                    <a:pt x="99" y="115"/>
                  </a:cubicBezTo>
                  <a:cubicBezTo>
                    <a:pt x="99" y="120"/>
                    <a:pt x="99" y="120"/>
                    <a:pt x="99" y="120"/>
                  </a:cubicBezTo>
                  <a:close/>
                  <a:moveTo>
                    <a:pt x="99" y="92"/>
                  </a:moveTo>
                  <a:cubicBezTo>
                    <a:pt x="104" y="92"/>
                    <a:pt x="111" y="92"/>
                    <a:pt x="112" y="89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17" y="72"/>
                    <a:pt x="116" y="71"/>
                    <a:pt x="115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18" y="56"/>
                    <a:pt x="118" y="56"/>
                    <a:pt x="118" y="56"/>
                  </a:cubicBezTo>
                  <a:cubicBezTo>
                    <a:pt x="118" y="56"/>
                    <a:pt x="118" y="56"/>
                    <a:pt x="118" y="56"/>
                  </a:cubicBezTo>
                  <a:cubicBezTo>
                    <a:pt x="122" y="52"/>
                    <a:pt x="123" y="47"/>
                    <a:pt x="123" y="42"/>
                  </a:cubicBezTo>
                  <a:cubicBezTo>
                    <a:pt x="124" y="41"/>
                    <a:pt x="124" y="40"/>
                    <a:pt x="124" y="39"/>
                  </a:cubicBezTo>
                  <a:cubicBezTo>
                    <a:pt x="124" y="38"/>
                    <a:pt x="123" y="36"/>
                    <a:pt x="122" y="36"/>
                  </a:cubicBezTo>
                  <a:cubicBezTo>
                    <a:pt x="122" y="36"/>
                    <a:pt x="121" y="36"/>
                    <a:pt x="121" y="36"/>
                  </a:cubicBezTo>
                  <a:cubicBezTo>
                    <a:pt x="120" y="36"/>
                    <a:pt x="119" y="36"/>
                    <a:pt x="118" y="37"/>
                  </a:cubicBezTo>
                  <a:cubicBezTo>
                    <a:pt x="113" y="37"/>
                    <a:pt x="108" y="38"/>
                    <a:pt x="104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0" y="43"/>
                    <a:pt x="114" y="42"/>
                    <a:pt x="119" y="41"/>
                  </a:cubicBezTo>
                  <a:cubicBezTo>
                    <a:pt x="118" y="46"/>
                    <a:pt x="117" y="50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7" y="88"/>
                    <a:pt x="102" y="87"/>
                    <a:pt x="99" y="87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99" y="88"/>
                    <a:pt x="100" y="89"/>
                    <a:pt x="100" y="89"/>
                  </a:cubicBezTo>
                  <a:cubicBezTo>
                    <a:pt x="99" y="88"/>
                    <a:pt x="99" y="88"/>
                    <a:pt x="99" y="88"/>
                  </a:cubicBezTo>
                  <a:lnTo>
                    <a:pt x="99" y="92"/>
                  </a:lnTo>
                  <a:close/>
                  <a:moveTo>
                    <a:pt x="80" y="153"/>
                  </a:moveTo>
                  <a:cubicBezTo>
                    <a:pt x="86" y="155"/>
                    <a:pt x="92" y="155"/>
                    <a:pt x="98" y="153"/>
                  </a:cubicBezTo>
                  <a:cubicBezTo>
                    <a:pt x="98" y="153"/>
                    <a:pt x="98" y="153"/>
                    <a:pt x="99" y="153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2" y="160"/>
                    <a:pt x="86" y="159"/>
                    <a:pt x="80" y="158"/>
                  </a:cubicBezTo>
                  <a:cubicBezTo>
                    <a:pt x="80" y="153"/>
                    <a:pt x="80" y="153"/>
                    <a:pt x="80" y="153"/>
                  </a:cubicBezTo>
                  <a:close/>
                  <a:moveTo>
                    <a:pt x="99" y="17"/>
                  </a:moveTo>
                  <a:cubicBezTo>
                    <a:pt x="93" y="18"/>
                    <a:pt x="86" y="20"/>
                    <a:pt x="80" y="21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6" y="15"/>
                    <a:pt x="93" y="13"/>
                    <a:pt x="99" y="12"/>
                  </a:cubicBezTo>
                  <a:cubicBezTo>
                    <a:pt x="99" y="17"/>
                    <a:pt x="99" y="17"/>
                    <a:pt x="99" y="17"/>
                  </a:cubicBezTo>
                  <a:close/>
                  <a:moveTo>
                    <a:pt x="99" y="28"/>
                  </a:moveTo>
                  <a:cubicBezTo>
                    <a:pt x="99" y="33"/>
                    <a:pt x="99" y="33"/>
                    <a:pt x="99" y="33"/>
                  </a:cubicBezTo>
                  <a:cubicBezTo>
                    <a:pt x="93" y="34"/>
                    <a:pt x="86" y="36"/>
                    <a:pt x="80" y="37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6" y="31"/>
                    <a:pt x="93" y="29"/>
                    <a:pt x="99" y="28"/>
                  </a:cubicBezTo>
                  <a:close/>
                  <a:moveTo>
                    <a:pt x="99" y="47"/>
                  </a:moveTo>
                  <a:cubicBezTo>
                    <a:pt x="99" y="54"/>
                    <a:pt x="99" y="54"/>
                    <a:pt x="99" y="5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8" y="65"/>
                    <a:pt x="86" y="65"/>
                    <a:pt x="85" y="64"/>
                  </a:cubicBezTo>
                  <a:cubicBezTo>
                    <a:pt x="85" y="63"/>
                    <a:pt x="85" y="63"/>
                    <a:pt x="85" y="62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9" y="44"/>
                    <a:pt x="90" y="45"/>
                    <a:pt x="90" y="4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9" y="47"/>
                    <a:pt x="99" y="47"/>
                    <a:pt x="99" y="47"/>
                  </a:cubicBezTo>
                  <a:close/>
                  <a:moveTo>
                    <a:pt x="99" y="68"/>
                  </a:moveTo>
                  <a:cubicBezTo>
                    <a:pt x="99" y="75"/>
                    <a:pt x="99" y="75"/>
                    <a:pt x="99" y="75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6" y="75"/>
                    <a:pt x="95" y="74"/>
                    <a:pt x="95" y="73"/>
                  </a:cubicBezTo>
                  <a:cubicBezTo>
                    <a:pt x="95" y="72"/>
                    <a:pt x="96" y="72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9" y="68"/>
                    <a:pt x="99" y="68"/>
                    <a:pt x="99" y="68"/>
                  </a:cubicBezTo>
                  <a:close/>
                  <a:moveTo>
                    <a:pt x="99" y="87"/>
                  </a:moveTo>
                  <a:cubicBezTo>
                    <a:pt x="99" y="87"/>
                    <a:pt x="99" y="87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6" y="92"/>
                    <a:pt x="95" y="92"/>
                    <a:pt x="95" y="92"/>
                  </a:cubicBezTo>
                  <a:cubicBezTo>
                    <a:pt x="94" y="92"/>
                    <a:pt x="93" y="91"/>
                    <a:pt x="92" y="91"/>
                  </a:cubicBezTo>
                  <a:cubicBezTo>
                    <a:pt x="89" y="91"/>
                    <a:pt x="83" y="91"/>
                    <a:pt x="83" y="91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83" y="86"/>
                    <a:pt x="89" y="86"/>
                    <a:pt x="92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6" y="87"/>
                    <a:pt x="97" y="87"/>
                    <a:pt x="98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9" y="87"/>
                    <a:pt x="99" y="87"/>
                    <a:pt x="99" y="87"/>
                  </a:cubicBezTo>
                  <a:close/>
                  <a:moveTo>
                    <a:pt x="99" y="99"/>
                  </a:moveTo>
                  <a:cubicBezTo>
                    <a:pt x="99" y="104"/>
                    <a:pt x="99" y="104"/>
                    <a:pt x="99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99" y="99"/>
                    <a:pt x="99" y="99"/>
                    <a:pt x="99" y="99"/>
                  </a:cubicBezTo>
                  <a:close/>
                  <a:moveTo>
                    <a:pt x="99" y="115"/>
                  </a:moveTo>
                  <a:cubicBezTo>
                    <a:pt x="99" y="120"/>
                    <a:pt x="99" y="120"/>
                    <a:pt x="99" y="120"/>
                  </a:cubicBezTo>
                  <a:cubicBezTo>
                    <a:pt x="98" y="120"/>
                    <a:pt x="98" y="120"/>
                    <a:pt x="97" y="120"/>
                  </a:cubicBezTo>
                  <a:cubicBezTo>
                    <a:pt x="97" y="120"/>
                    <a:pt x="96" y="120"/>
                    <a:pt x="95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95" y="115"/>
                    <a:pt x="95" y="115"/>
                    <a:pt x="95" y="115"/>
                  </a:cubicBezTo>
                  <a:cubicBezTo>
                    <a:pt x="95" y="115"/>
                    <a:pt x="95" y="115"/>
                    <a:pt x="95" y="115"/>
                  </a:cubicBezTo>
                  <a:cubicBezTo>
                    <a:pt x="96" y="115"/>
                    <a:pt x="97" y="115"/>
                    <a:pt x="98" y="115"/>
                  </a:cubicBezTo>
                  <a:cubicBezTo>
                    <a:pt x="98" y="115"/>
                    <a:pt x="98" y="115"/>
                    <a:pt x="99" y="115"/>
                  </a:cubicBezTo>
                  <a:close/>
                  <a:moveTo>
                    <a:pt x="99" y="135"/>
                  </a:moveTo>
                  <a:cubicBezTo>
                    <a:pt x="99" y="140"/>
                    <a:pt x="99" y="140"/>
                    <a:pt x="99" y="140"/>
                  </a:cubicBezTo>
                  <a:cubicBezTo>
                    <a:pt x="96" y="141"/>
                    <a:pt x="94" y="142"/>
                    <a:pt x="92" y="142"/>
                  </a:cubicBezTo>
                  <a:cubicBezTo>
                    <a:pt x="88" y="142"/>
                    <a:pt x="84" y="142"/>
                    <a:pt x="80" y="140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81" y="136"/>
                    <a:pt x="81" y="136"/>
                    <a:pt x="81" y="136"/>
                  </a:cubicBezTo>
                  <a:cubicBezTo>
                    <a:pt x="84" y="137"/>
                    <a:pt x="88" y="138"/>
                    <a:pt x="91" y="137"/>
                  </a:cubicBezTo>
                  <a:cubicBezTo>
                    <a:pt x="94" y="137"/>
                    <a:pt x="96" y="136"/>
                    <a:pt x="99" y="135"/>
                  </a:cubicBezTo>
                  <a:close/>
                  <a:moveTo>
                    <a:pt x="66" y="146"/>
                  </a:moveTo>
                  <a:cubicBezTo>
                    <a:pt x="68" y="148"/>
                    <a:pt x="70" y="149"/>
                    <a:pt x="72" y="150"/>
                  </a:cubicBezTo>
                  <a:cubicBezTo>
                    <a:pt x="75" y="151"/>
                    <a:pt x="77" y="152"/>
                    <a:pt x="80" y="153"/>
                  </a:cubicBezTo>
                  <a:cubicBezTo>
                    <a:pt x="80" y="158"/>
                    <a:pt x="80" y="158"/>
                    <a:pt x="80" y="158"/>
                  </a:cubicBezTo>
                  <a:cubicBezTo>
                    <a:pt x="77" y="157"/>
                    <a:pt x="73" y="156"/>
                    <a:pt x="70" y="154"/>
                  </a:cubicBezTo>
                  <a:cubicBezTo>
                    <a:pt x="69" y="153"/>
                    <a:pt x="67" y="153"/>
                    <a:pt x="66" y="152"/>
                  </a:cubicBezTo>
                  <a:cubicBezTo>
                    <a:pt x="66" y="146"/>
                    <a:pt x="66" y="146"/>
                    <a:pt x="66" y="146"/>
                  </a:cubicBezTo>
                  <a:close/>
                  <a:moveTo>
                    <a:pt x="80" y="21"/>
                  </a:moveTo>
                  <a:cubicBezTo>
                    <a:pt x="76" y="22"/>
                    <a:pt x="71" y="23"/>
                    <a:pt x="66" y="25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1" y="18"/>
                    <a:pt x="76" y="17"/>
                    <a:pt x="80" y="16"/>
                  </a:cubicBezTo>
                  <a:cubicBezTo>
                    <a:pt x="80" y="21"/>
                    <a:pt x="80" y="21"/>
                    <a:pt x="80" y="21"/>
                  </a:cubicBezTo>
                  <a:close/>
                  <a:moveTo>
                    <a:pt x="80" y="32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76" y="39"/>
                    <a:pt x="71" y="40"/>
                    <a:pt x="66" y="41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71" y="35"/>
                    <a:pt x="76" y="34"/>
                    <a:pt x="80" y="32"/>
                  </a:cubicBezTo>
                  <a:close/>
                  <a:moveTo>
                    <a:pt x="80" y="46"/>
                  </a:moveTo>
                  <a:cubicBezTo>
                    <a:pt x="80" y="51"/>
                    <a:pt x="80" y="51"/>
                    <a:pt x="80" y="51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3"/>
                    <a:pt x="73" y="59"/>
                    <a:pt x="73" y="62"/>
                  </a:cubicBezTo>
                  <a:cubicBezTo>
                    <a:pt x="73" y="63"/>
                    <a:pt x="73" y="64"/>
                    <a:pt x="73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5"/>
                    <a:pt x="73" y="66"/>
                    <a:pt x="73" y="68"/>
                  </a:cubicBezTo>
                  <a:cubicBezTo>
                    <a:pt x="74" y="72"/>
                    <a:pt x="74" y="79"/>
                    <a:pt x="72" y="81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1"/>
                    <a:pt x="69" y="68"/>
                  </a:cubicBezTo>
                  <a:cubicBezTo>
                    <a:pt x="69" y="67"/>
                    <a:pt x="68" y="66"/>
                    <a:pt x="68" y="65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68" y="65"/>
                    <a:pt x="68" y="64"/>
                    <a:pt x="68" y="63"/>
                  </a:cubicBezTo>
                  <a:cubicBezTo>
                    <a:pt x="68" y="58"/>
                    <a:pt x="68" y="49"/>
                    <a:pt x="71" y="48"/>
                  </a:cubicBezTo>
                  <a:cubicBezTo>
                    <a:pt x="80" y="46"/>
                    <a:pt x="80" y="46"/>
                    <a:pt x="80" y="46"/>
                  </a:cubicBezTo>
                  <a:close/>
                  <a:moveTo>
                    <a:pt x="80" y="87"/>
                  </a:moveTo>
                  <a:cubicBezTo>
                    <a:pt x="80" y="94"/>
                    <a:pt x="80" y="94"/>
                    <a:pt x="80" y="94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7" y="104"/>
                    <a:pt x="66" y="103"/>
                    <a:pt x="66" y="102"/>
                  </a:cubicBezTo>
                  <a:cubicBezTo>
                    <a:pt x="66" y="101"/>
                    <a:pt x="67" y="100"/>
                    <a:pt x="67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79" y="88"/>
                    <a:pt x="79" y="88"/>
                    <a:pt x="79" y="88"/>
                  </a:cubicBezTo>
                  <a:cubicBezTo>
                    <a:pt x="79" y="88"/>
                    <a:pt x="79" y="88"/>
                    <a:pt x="79" y="88"/>
                  </a:cubicBezTo>
                  <a:cubicBezTo>
                    <a:pt x="79" y="88"/>
                    <a:pt x="79" y="88"/>
                    <a:pt x="79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7"/>
                    <a:pt x="80" y="87"/>
                    <a:pt x="80" y="87"/>
                  </a:cubicBezTo>
                  <a:close/>
                  <a:moveTo>
                    <a:pt x="80" y="115"/>
                  </a:moveTo>
                  <a:cubicBezTo>
                    <a:pt x="80" y="119"/>
                    <a:pt x="80" y="119"/>
                    <a:pt x="80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9" y="123"/>
                    <a:pt x="70" y="126"/>
                    <a:pt x="72" y="129"/>
                  </a:cubicBezTo>
                  <a:cubicBezTo>
                    <a:pt x="75" y="132"/>
                    <a:pt x="77" y="134"/>
                    <a:pt x="80" y="135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9" y="140"/>
                    <a:pt x="79" y="140"/>
                  </a:cubicBezTo>
                  <a:cubicBezTo>
                    <a:pt x="75" y="138"/>
                    <a:pt x="71" y="136"/>
                    <a:pt x="69" y="132"/>
                  </a:cubicBezTo>
                  <a:cubicBezTo>
                    <a:pt x="68" y="131"/>
                    <a:pt x="67" y="130"/>
                    <a:pt x="66" y="129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7" y="117"/>
                    <a:pt x="67" y="117"/>
                    <a:pt x="67" y="117"/>
                  </a:cubicBezTo>
                  <a:cubicBezTo>
                    <a:pt x="67" y="116"/>
                    <a:pt x="67" y="115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lnTo>
                    <a:pt x="80" y="115"/>
                  </a:lnTo>
                  <a:close/>
                  <a:moveTo>
                    <a:pt x="17" y="143"/>
                  </a:moveTo>
                  <a:cubicBezTo>
                    <a:pt x="20" y="147"/>
                    <a:pt x="20" y="147"/>
                    <a:pt x="20" y="147"/>
                  </a:cubicBezTo>
                  <a:cubicBezTo>
                    <a:pt x="47" y="121"/>
                    <a:pt x="47" y="121"/>
                    <a:pt x="47" y="121"/>
                  </a:cubicBezTo>
                  <a:cubicBezTo>
                    <a:pt x="48" y="120"/>
                    <a:pt x="49" y="120"/>
                    <a:pt x="50" y="121"/>
                  </a:cubicBezTo>
                  <a:cubicBezTo>
                    <a:pt x="50" y="121"/>
                    <a:pt x="51" y="121"/>
                    <a:pt x="51" y="122"/>
                  </a:cubicBezTo>
                  <a:cubicBezTo>
                    <a:pt x="51" y="125"/>
                    <a:pt x="52" y="128"/>
                    <a:pt x="54" y="130"/>
                  </a:cubicBezTo>
                  <a:cubicBezTo>
                    <a:pt x="57" y="137"/>
                    <a:pt x="61" y="142"/>
                    <a:pt x="66" y="146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59" y="147"/>
                    <a:pt x="53" y="141"/>
                    <a:pt x="49" y="133"/>
                  </a:cubicBezTo>
                  <a:cubicBezTo>
                    <a:pt x="48" y="131"/>
                    <a:pt x="48" y="129"/>
                    <a:pt x="47" y="127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1" y="153"/>
                    <a:pt x="20" y="153"/>
                    <a:pt x="19" y="152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7" y="140"/>
                    <a:pt x="7" y="139"/>
                    <a:pt x="8" y="138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1" y="112"/>
                    <a:pt x="29" y="112"/>
                    <a:pt x="27" y="111"/>
                  </a:cubicBezTo>
                  <a:cubicBezTo>
                    <a:pt x="18" y="106"/>
                    <a:pt x="11" y="99"/>
                    <a:pt x="6" y="90"/>
                  </a:cubicBezTo>
                  <a:cubicBezTo>
                    <a:pt x="1" y="82"/>
                    <a:pt x="0" y="71"/>
                    <a:pt x="2" y="61"/>
                  </a:cubicBezTo>
                  <a:cubicBezTo>
                    <a:pt x="3" y="58"/>
                    <a:pt x="4" y="55"/>
                    <a:pt x="5" y="52"/>
                  </a:cubicBezTo>
                  <a:cubicBezTo>
                    <a:pt x="9" y="43"/>
                    <a:pt x="16" y="37"/>
                    <a:pt x="24" y="33"/>
                  </a:cubicBezTo>
                  <a:cubicBezTo>
                    <a:pt x="32" y="29"/>
                    <a:pt x="41" y="26"/>
                    <a:pt x="50" y="24"/>
                  </a:cubicBezTo>
                  <a:cubicBezTo>
                    <a:pt x="55" y="22"/>
                    <a:pt x="61" y="21"/>
                    <a:pt x="66" y="20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1" y="26"/>
                    <a:pt x="56" y="27"/>
                    <a:pt x="51" y="29"/>
                  </a:cubicBezTo>
                  <a:cubicBezTo>
                    <a:pt x="42" y="31"/>
                    <a:pt x="34" y="33"/>
                    <a:pt x="26" y="37"/>
                  </a:cubicBezTo>
                  <a:cubicBezTo>
                    <a:pt x="19" y="41"/>
                    <a:pt x="13" y="46"/>
                    <a:pt x="9" y="54"/>
                  </a:cubicBezTo>
                  <a:cubicBezTo>
                    <a:pt x="8" y="57"/>
                    <a:pt x="7" y="59"/>
                    <a:pt x="7" y="62"/>
                  </a:cubicBezTo>
                  <a:cubicBezTo>
                    <a:pt x="5" y="71"/>
                    <a:pt x="6" y="80"/>
                    <a:pt x="10" y="88"/>
                  </a:cubicBezTo>
                  <a:cubicBezTo>
                    <a:pt x="14" y="96"/>
                    <a:pt x="21" y="102"/>
                    <a:pt x="30" y="106"/>
                  </a:cubicBezTo>
                  <a:cubicBezTo>
                    <a:pt x="32" y="108"/>
                    <a:pt x="35" y="109"/>
                    <a:pt x="38" y="109"/>
                  </a:cubicBezTo>
                  <a:cubicBezTo>
                    <a:pt x="40" y="110"/>
                    <a:pt x="40" y="111"/>
                    <a:pt x="40" y="112"/>
                  </a:cubicBezTo>
                  <a:cubicBezTo>
                    <a:pt x="40" y="113"/>
                    <a:pt x="40" y="113"/>
                    <a:pt x="39" y="113"/>
                  </a:cubicBezTo>
                  <a:cubicBezTo>
                    <a:pt x="39" y="113"/>
                    <a:pt x="39" y="113"/>
                    <a:pt x="39" y="113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17" y="143"/>
                    <a:pt x="17" y="143"/>
                    <a:pt x="17" y="143"/>
                  </a:cubicBezTo>
                  <a:close/>
                  <a:moveTo>
                    <a:pt x="66" y="36"/>
                  </a:moveTo>
                  <a:cubicBezTo>
                    <a:pt x="63" y="37"/>
                    <a:pt x="63" y="37"/>
                    <a:pt x="63" y="37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5" y="39"/>
                    <a:pt x="54" y="39"/>
                    <a:pt x="52" y="40"/>
                  </a:cubicBezTo>
                  <a:cubicBezTo>
                    <a:pt x="42" y="42"/>
                    <a:pt x="31" y="45"/>
                    <a:pt x="24" y="54"/>
                  </a:cubicBezTo>
                  <a:cubicBezTo>
                    <a:pt x="20" y="58"/>
                    <a:pt x="18" y="63"/>
                    <a:pt x="18" y="68"/>
                  </a:cubicBezTo>
                  <a:cubicBezTo>
                    <a:pt x="18" y="73"/>
                    <a:pt x="18" y="77"/>
                    <a:pt x="20" y="81"/>
                  </a:cubicBezTo>
                  <a:cubicBezTo>
                    <a:pt x="22" y="85"/>
                    <a:pt x="24" y="89"/>
                    <a:pt x="28" y="91"/>
                  </a:cubicBezTo>
                  <a:cubicBezTo>
                    <a:pt x="32" y="95"/>
                    <a:pt x="37" y="97"/>
                    <a:pt x="43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4" y="97"/>
                    <a:pt x="45" y="96"/>
                    <a:pt x="45" y="9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4"/>
                    <a:pt x="45" y="63"/>
                    <a:pt x="45" y="62"/>
                  </a:cubicBezTo>
                  <a:cubicBezTo>
                    <a:pt x="45" y="61"/>
                    <a:pt x="45" y="59"/>
                    <a:pt x="45" y="59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92"/>
                    <a:pt x="56" y="92"/>
                    <a:pt x="57" y="93"/>
                  </a:cubicBezTo>
                  <a:cubicBezTo>
                    <a:pt x="58" y="94"/>
                    <a:pt x="59" y="94"/>
                    <a:pt x="60" y="93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1" y="52"/>
                    <a:pt x="60" y="50"/>
                    <a:pt x="58" y="50"/>
                  </a:cubicBezTo>
                  <a:cubicBezTo>
                    <a:pt x="58" y="50"/>
                    <a:pt x="58" y="51"/>
                    <a:pt x="58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0" y="56"/>
                    <a:pt x="40" y="59"/>
                    <a:pt x="40" y="63"/>
                  </a:cubicBezTo>
                  <a:cubicBezTo>
                    <a:pt x="40" y="63"/>
                    <a:pt x="41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37" y="91"/>
                    <a:pt x="34" y="90"/>
                    <a:pt x="31" y="88"/>
                  </a:cubicBezTo>
                  <a:cubicBezTo>
                    <a:pt x="28" y="85"/>
                    <a:pt x="26" y="82"/>
                    <a:pt x="24" y="79"/>
                  </a:cubicBezTo>
                  <a:cubicBezTo>
                    <a:pt x="23" y="76"/>
                    <a:pt x="22" y="72"/>
                    <a:pt x="23" y="69"/>
                  </a:cubicBezTo>
                  <a:cubicBezTo>
                    <a:pt x="23" y="64"/>
                    <a:pt x="25" y="60"/>
                    <a:pt x="28" y="57"/>
                  </a:cubicBezTo>
                  <a:cubicBezTo>
                    <a:pt x="34" y="49"/>
                    <a:pt x="44" y="47"/>
                    <a:pt x="53" y="44"/>
                  </a:cubicBezTo>
                  <a:cubicBezTo>
                    <a:pt x="55" y="44"/>
                    <a:pt x="56" y="44"/>
                    <a:pt x="58" y="4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36"/>
                    <a:pt x="66" y="36"/>
                    <a:pt x="66" y="36"/>
                  </a:cubicBezTo>
                  <a:close/>
                  <a:moveTo>
                    <a:pt x="66" y="115"/>
                  </a:moveTo>
                  <a:cubicBezTo>
                    <a:pt x="65" y="115"/>
                    <a:pt x="65" y="115"/>
                    <a:pt x="65" y="115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3" y="116"/>
                    <a:pt x="63" y="117"/>
                  </a:cubicBezTo>
                  <a:cubicBezTo>
                    <a:pt x="63" y="122"/>
                    <a:pt x="64" y="126"/>
                    <a:pt x="66" y="129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6" y="115"/>
                    <a:pt x="66" y="115"/>
                    <a:pt x="66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226"/>
            <p:cNvSpPr>
              <a:spLocks noEditPoints="1"/>
            </p:cNvSpPr>
            <p:nvPr/>
          </p:nvSpPr>
          <p:spPr bwMode="auto">
            <a:xfrm>
              <a:off x="5557838" y="292100"/>
              <a:ext cx="358775" cy="271463"/>
            </a:xfrm>
            <a:custGeom>
              <a:avLst/>
              <a:gdLst>
                <a:gd name="T0" fmla="*/ 154 w 159"/>
                <a:gd name="T1" fmla="*/ 41 h 120"/>
                <a:gd name="T2" fmla="*/ 151 w 159"/>
                <a:gd name="T3" fmla="*/ 22 h 120"/>
                <a:gd name="T4" fmla="*/ 145 w 159"/>
                <a:gd name="T5" fmla="*/ 6 h 120"/>
                <a:gd name="T6" fmla="*/ 114 w 159"/>
                <a:gd name="T7" fmla="*/ 23 h 120"/>
                <a:gd name="T8" fmla="*/ 112 w 159"/>
                <a:gd name="T9" fmla="*/ 23 h 120"/>
                <a:gd name="T10" fmla="*/ 80 w 159"/>
                <a:gd name="T11" fmla="*/ 6 h 120"/>
                <a:gd name="T12" fmla="*/ 80 w 159"/>
                <a:gd name="T13" fmla="*/ 6 h 120"/>
                <a:gd name="T14" fmla="*/ 80 w 159"/>
                <a:gd name="T15" fmla="*/ 0 h 120"/>
                <a:gd name="T16" fmla="*/ 81 w 159"/>
                <a:gd name="T17" fmla="*/ 1 h 120"/>
                <a:gd name="T18" fmla="*/ 113 w 159"/>
                <a:gd name="T19" fmla="*/ 19 h 120"/>
                <a:gd name="T20" fmla="*/ 145 w 159"/>
                <a:gd name="T21" fmla="*/ 1 h 120"/>
                <a:gd name="T22" fmla="*/ 145 w 159"/>
                <a:gd name="T23" fmla="*/ 1 h 120"/>
                <a:gd name="T24" fmla="*/ 148 w 159"/>
                <a:gd name="T25" fmla="*/ 2 h 120"/>
                <a:gd name="T26" fmla="*/ 156 w 159"/>
                <a:gd name="T27" fmla="*/ 21 h 120"/>
                <a:gd name="T28" fmla="*/ 159 w 159"/>
                <a:gd name="T29" fmla="*/ 41 h 120"/>
                <a:gd name="T30" fmla="*/ 138 w 159"/>
                <a:gd name="T31" fmla="*/ 94 h 120"/>
                <a:gd name="T32" fmla="*/ 88 w 159"/>
                <a:gd name="T33" fmla="*/ 120 h 120"/>
                <a:gd name="T34" fmla="*/ 84 w 159"/>
                <a:gd name="T35" fmla="*/ 120 h 120"/>
                <a:gd name="T36" fmla="*/ 80 w 159"/>
                <a:gd name="T37" fmla="*/ 120 h 120"/>
                <a:gd name="T38" fmla="*/ 80 w 159"/>
                <a:gd name="T39" fmla="*/ 120 h 120"/>
                <a:gd name="T40" fmla="*/ 80 w 159"/>
                <a:gd name="T41" fmla="*/ 115 h 120"/>
                <a:gd name="T42" fmla="*/ 80 w 159"/>
                <a:gd name="T43" fmla="*/ 115 h 120"/>
                <a:gd name="T44" fmla="*/ 83 w 159"/>
                <a:gd name="T45" fmla="*/ 115 h 120"/>
                <a:gd name="T46" fmla="*/ 87 w 159"/>
                <a:gd name="T47" fmla="*/ 115 h 120"/>
                <a:gd name="T48" fmla="*/ 135 w 159"/>
                <a:gd name="T49" fmla="*/ 91 h 120"/>
                <a:gd name="T50" fmla="*/ 154 w 159"/>
                <a:gd name="T51" fmla="*/ 41 h 120"/>
                <a:gd name="T52" fmla="*/ 80 w 159"/>
                <a:gd name="T53" fmla="*/ 6 h 120"/>
                <a:gd name="T54" fmla="*/ 47 w 159"/>
                <a:gd name="T55" fmla="*/ 23 h 120"/>
                <a:gd name="T56" fmla="*/ 45 w 159"/>
                <a:gd name="T57" fmla="*/ 23 h 120"/>
                <a:gd name="T58" fmla="*/ 45 w 159"/>
                <a:gd name="T59" fmla="*/ 23 h 120"/>
                <a:gd name="T60" fmla="*/ 14 w 159"/>
                <a:gd name="T61" fmla="*/ 6 h 120"/>
                <a:gd name="T62" fmla="*/ 8 w 159"/>
                <a:gd name="T63" fmla="*/ 22 h 120"/>
                <a:gd name="T64" fmla="*/ 5 w 159"/>
                <a:gd name="T65" fmla="*/ 41 h 120"/>
                <a:gd name="T66" fmla="*/ 24 w 159"/>
                <a:gd name="T67" fmla="*/ 91 h 120"/>
                <a:gd name="T68" fmla="*/ 72 w 159"/>
                <a:gd name="T69" fmla="*/ 115 h 120"/>
                <a:gd name="T70" fmla="*/ 76 w 159"/>
                <a:gd name="T71" fmla="*/ 115 h 120"/>
                <a:gd name="T72" fmla="*/ 80 w 159"/>
                <a:gd name="T73" fmla="*/ 115 h 120"/>
                <a:gd name="T74" fmla="*/ 80 w 159"/>
                <a:gd name="T75" fmla="*/ 115 h 120"/>
                <a:gd name="T76" fmla="*/ 80 w 159"/>
                <a:gd name="T77" fmla="*/ 120 h 120"/>
                <a:gd name="T78" fmla="*/ 80 w 159"/>
                <a:gd name="T79" fmla="*/ 120 h 120"/>
                <a:gd name="T80" fmla="*/ 75 w 159"/>
                <a:gd name="T81" fmla="*/ 120 h 120"/>
                <a:gd name="T82" fmla="*/ 71 w 159"/>
                <a:gd name="T83" fmla="*/ 120 h 120"/>
                <a:gd name="T84" fmla="*/ 21 w 159"/>
                <a:gd name="T85" fmla="*/ 94 h 120"/>
                <a:gd name="T86" fmla="*/ 0 w 159"/>
                <a:gd name="T87" fmla="*/ 41 h 120"/>
                <a:gd name="T88" fmla="*/ 3 w 159"/>
                <a:gd name="T89" fmla="*/ 21 h 120"/>
                <a:gd name="T90" fmla="*/ 11 w 159"/>
                <a:gd name="T91" fmla="*/ 2 h 120"/>
                <a:gd name="T92" fmla="*/ 11 w 159"/>
                <a:gd name="T93" fmla="*/ 2 h 120"/>
                <a:gd name="T94" fmla="*/ 14 w 159"/>
                <a:gd name="T95" fmla="*/ 1 h 120"/>
                <a:gd name="T96" fmla="*/ 46 w 159"/>
                <a:gd name="T97" fmla="*/ 19 h 120"/>
                <a:gd name="T98" fmla="*/ 78 w 159"/>
                <a:gd name="T99" fmla="*/ 1 h 120"/>
                <a:gd name="T100" fmla="*/ 78 w 159"/>
                <a:gd name="T101" fmla="*/ 1 h 120"/>
                <a:gd name="T102" fmla="*/ 78 w 159"/>
                <a:gd name="T103" fmla="*/ 1 h 120"/>
                <a:gd name="T104" fmla="*/ 80 w 159"/>
                <a:gd name="T105" fmla="*/ 0 h 120"/>
                <a:gd name="T106" fmla="*/ 80 w 159"/>
                <a:gd name="T107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9" h="120">
                  <a:moveTo>
                    <a:pt x="154" y="41"/>
                  </a:moveTo>
                  <a:cubicBezTo>
                    <a:pt x="154" y="34"/>
                    <a:pt x="153" y="28"/>
                    <a:pt x="151" y="22"/>
                  </a:cubicBezTo>
                  <a:cubicBezTo>
                    <a:pt x="150" y="16"/>
                    <a:pt x="148" y="11"/>
                    <a:pt x="145" y="6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3" y="24"/>
                    <a:pt x="112" y="24"/>
                    <a:pt x="112" y="23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80" y="0"/>
                    <a:pt x="81" y="1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6" y="0"/>
                    <a:pt x="148" y="0"/>
                    <a:pt x="148" y="2"/>
                  </a:cubicBezTo>
                  <a:cubicBezTo>
                    <a:pt x="152" y="7"/>
                    <a:pt x="154" y="14"/>
                    <a:pt x="156" y="21"/>
                  </a:cubicBezTo>
                  <a:cubicBezTo>
                    <a:pt x="158" y="27"/>
                    <a:pt x="159" y="34"/>
                    <a:pt x="159" y="41"/>
                  </a:cubicBezTo>
                  <a:cubicBezTo>
                    <a:pt x="159" y="61"/>
                    <a:pt x="151" y="80"/>
                    <a:pt x="138" y="94"/>
                  </a:cubicBezTo>
                  <a:cubicBezTo>
                    <a:pt x="126" y="108"/>
                    <a:pt x="108" y="118"/>
                    <a:pt x="88" y="120"/>
                  </a:cubicBezTo>
                  <a:cubicBezTo>
                    <a:pt x="87" y="120"/>
                    <a:pt x="85" y="120"/>
                    <a:pt x="84" y="120"/>
                  </a:cubicBezTo>
                  <a:cubicBezTo>
                    <a:pt x="82" y="120"/>
                    <a:pt x="81" y="120"/>
                    <a:pt x="80" y="120"/>
                  </a:cubicBezTo>
                  <a:cubicBezTo>
                    <a:pt x="80" y="120"/>
                    <a:pt x="80" y="120"/>
                    <a:pt x="80" y="120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1" y="115"/>
                    <a:pt x="82" y="115"/>
                    <a:pt x="83" y="115"/>
                  </a:cubicBezTo>
                  <a:cubicBezTo>
                    <a:pt x="85" y="115"/>
                    <a:pt x="86" y="115"/>
                    <a:pt x="87" y="115"/>
                  </a:cubicBezTo>
                  <a:cubicBezTo>
                    <a:pt x="106" y="113"/>
                    <a:pt x="123" y="104"/>
                    <a:pt x="135" y="91"/>
                  </a:cubicBezTo>
                  <a:cubicBezTo>
                    <a:pt x="147" y="77"/>
                    <a:pt x="154" y="60"/>
                    <a:pt x="154" y="41"/>
                  </a:cubicBezTo>
                  <a:close/>
                  <a:moveTo>
                    <a:pt x="80" y="6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6" y="24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1" y="11"/>
                    <a:pt x="9" y="16"/>
                    <a:pt x="8" y="22"/>
                  </a:cubicBezTo>
                  <a:cubicBezTo>
                    <a:pt x="6" y="28"/>
                    <a:pt x="5" y="34"/>
                    <a:pt x="5" y="41"/>
                  </a:cubicBezTo>
                  <a:cubicBezTo>
                    <a:pt x="5" y="60"/>
                    <a:pt x="12" y="77"/>
                    <a:pt x="24" y="91"/>
                  </a:cubicBezTo>
                  <a:cubicBezTo>
                    <a:pt x="36" y="104"/>
                    <a:pt x="53" y="113"/>
                    <a:pt x="72" y="115"/>
                  </a:cubicBezTo>
                  <a:cubicBezTo>
                    <a:pt x="73" y="115"/>
                    <a:pt x="74" y="115"/>
                    <a:pt x="76" y="115"/>
                  </a:cubicBezTo>
                  <a:cubicBezTo>
                    <a:pt x="77" y="115"/>
                    <a:pt x="78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20"/>
                    <a:pt x="80" y="120"/>
                    <a:pt x="80" y="120"/>
                  </a:cubicBezTo>
                  <a:cubicBezTo>
                    <a:pt x="80" y="120"/>
                    <a:pt x="80" y="120"/>
                    <a:pt x="80" y="120"/>
                  </a:cubicBezTo>
                  <a:cubicBezTo>
                    <a:pt x="78" y="120"/>
                    <a:pt x="77" y="120"/>
                    <a:pt x="75" y="120"/>
                  </a:cubicBezTo>
                  <a:cubicBezTo>
                    <a:pt x="74" y="120"/>
                    <a:pt x="72" y="120"/>
                    <a:pt x="71" y="120"/>
                  </a:cubicBezTo>
                  <a:cubicBezTo>
                    <a:pt x="51" y="118"/>
                    <a:pt x="33" y="108"/>
                    <a:pt x="21" y="94"/>
                  </a:cubicBezTo>
                  <a:cubicBezTo>
                    <a:pt x="8" y="80"/>
                    <a:pt x="0" y="61"/>
                    <a:pt x="0" y="41"/>
                  </a:cubicBezTo>
                  <a:cubicBezTo>
                    <a:pt x="0" y="34"/>
                    <a:pt x="1" y="27"/>
                    <a:pt x="3" y="21"/>
                  </a:cubicBezTo>
                  <a:cubicBezTo>
                    <a:pt x="5" y="14"/>
                    <a:pt x="7" y="8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9" y="1"/>
                    <a:pt x="79" y="0"/>
                    <a:pt x="80" y="0"/>
                  </a:cubicBezTo>
                  <a:lnTo>
                    <a:pt x="8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267"/>
            <p:cNvSpPr>
              <a:spLocks noEditPoints="1"/>
            </p:cNvSpPr>
            <p:nvPr/>
          </p:nvSpPr>
          <p:spPr bwMode="auto">
            <a:xfrm>
              <a:off x="8856663" y="3765550"/>
              <a:ext cx="53975" cy="120650"/>
            </a:xfrm>
            <a:custGeom>
              <a:avLst/>
              <a:gdLst>
                <a:gd name="T0" fmla="*/ 17 w 24"/>
                <a:gd name="T1" fmla="*/ 42 h 53"/>
                <a:gd name="T2" fmla="*/ 14 w 24"/>
                <a:gd name="T3" fmla="*/ 24 h 53"/>
                <a:gd name="T4" fmla="*/ 12 w 24"/>
                <a:gd name="T5" fmla="*/ 19 h 53"/>
                <a:gd name="T6" fmla="*/ 13 w 24"/>
                <a:gd name="T7" fmla="*/ 10 h 53"/>
                <a:gd name="T8" fmla="*/ 14 w 24"/>
                <a:gd name="T9" fmla="*/ 6 h 53"/>
                <a:gd name="T10" fmla="*/ 13 w 24"/>
                <a:gd name="T11" fmla="*/ 5 h 53"/>
                <a:gd name="T12" fmla="*/ 12 w 24"/>
                <a:gd name="T13" fmla="*/ 0 h 53"/>
                <a:gd name="T14" fmla="*/ 18 w 24"/>
                <a:gd name="T15" fmla="*/ 3 h 53"/>
                <a:gd name="T16" fmla="*/ 20 w 24"/>
                <a:gd name="T17" fmla="*/ 6 h 53"/>
                <a:gd name="T18" fmla="*/ 16 w 24"/>
                <a:gd name="T19" fmla="*/ 16 h 53"/>
                <a:gd name="T20" fmla="*/ 18 w 24"/>
                <a:gd name="T21" fmla="*/ 22 h 53"/>
                <a:gd name="T22" fmla="*/ 21 w 24"/>
                <a:gd name="T23" fmla="*/ 44 h 53"/>
                <a:gd name="T24" fmla="*/ 12 w 24"/>
                <a:gd name="T25" fmla="*/ 52 h 53"/>
                <a:gd name="T26" fmla="*/ 12 w 24"/>
                <a:gd name="T27" fmla="*/ 40 h 53"/>
                <a:gd name="T28" fmla="*/ 12 w 24"/>
                <a:gd name="T29" fmla="*/ 32 h 53"/>
                <a:gd name="T30" fmla="*/ 9 w 24"/>
                <a:gd name="T31" fmla="*/ 41 h 53"/>
                <a:gd name="T32" fmla="*/ 8 w 24"/>
                <a:gd name="T33" fmla="*/ 45 h 53"/>
                <a:gd name="T34" fmla="*/ 8 w 24"/>
                <a:gd name="T35" fmla="*/ 47 h 53"/>
                <a:gd name="T36" fmla="*/ 12 w 24"/>
                <a:gd name="T37" fmla="*/ 47 h 53"/>
                <a:gd name="T38" fmla="*/ 5 w 24"/>
                <a:gd name="T39" fmla="*/ 50 h 53"/>
                <a:gd name="T40" fmla="*/ 3 w 24"/>
                <a:gd name="T41" fmla="*/ 47 h 53"/>
                <a:gd name="T42" fmla="*/ 8 w 24"/>
                <a:gd name="T43" fmla="*/ 37 h 53"/>
                <a:gd name="T44" fmla="*/ 3 w 24"/>
                <a:gd name="T45" fmla="*/ 26 h 53"/>
                <a:gd name="T46" fmla="*/ 1 w 24"/>
                <a:gd name="T47" fmla="*/ 22 h 53"/>
                <a:gd name="T48" fmla="*/ 8 w 24"/>
                <a:gd name="T49" fmla="*/ 1 h 53"/>
                <a:gd name="T50" fmla="*/ 12 w 24"/>
                <a:gd name="T51" fmla="*/ 5 h 53"/>
                <a:gd name="T52" fmla="*/ 6 w 24"/>
                <a:gd name="T53" fmla="*/ 11 h 53"/>
                <a:gd name="T54" fmla="*/ 6 w 24"/>
                <a:gd name="T55" fmla="*/ 21 h 53"/>
                <a:gd name="T56" fmla="*/ 12 w 24"/>
                <a:gd name="T57" fmla="*/ 19 h 53"/>
                <a:gd name="T58" fmla="*/ 11 w 24"/>
                <a:gd name="T59" fmla="*/ 17 h 53"/>
                <a:gd name="T60" fmla="*/ 12 w 24"/>
                <a:gd name="T61" fmla="*/ 32 h 53"/>
                <a:gd name="T62" fmla="*/ 9 w 24"/>
                <a:gd name="T63" fmla="*/ 41 h 53"/>
                <a:gd name="T64" fmla="*/ 12 w 24"/>
                <a:gd name="T65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53">
                  <a:moveTo>
                    <a:pt x="12" y="47"/>
                  </a:moveTo>
                  <a:cubicBezTo>
                    <a:pt x="14" y="46"/>
                    <a:pt x="16" y="44"/>
                    <a:pt x="17" y="42"/>
                  </a:cubicBezTo>
                  <a:cubicBezTo>
                    <a:pt x="18" y="39"/>
                    <a:pt x="19" y="35"/>
                    <a:pt x="18" y="32"/>
                  </a:cubicBezTo>
                  <a:cubicBezTo>
                    <a:pt x="17" y="29"/>
                    <a:pt x="16" y="27"/>
                    <a:pt x="14" y="24"/>
                  </a:cubicBezTo>
                  <a:cubicBezTo>
                    <a:pt x="14" y="23"/>
                    <a:pt x="13" y="22"/>
                    <a:pt x="13" y="22"/>
                  </a:cubicBezTo>
                  <a:cubicBezTo>
                    <a:pt x="13" y="21"/>
                    <a:pt x="12" y="20"/>
                    <a:pt x="12" y="19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3" y="11"/>
                    <a:pt x="13" y="10"/>
                  </a:cubicBezTo>
                  <a:cubicBezTo>
                    <a:pt x="15" y="10"/>
                    <a:pt x="15" y="8"/>
                    <a:pt x="15" y="7"/>
                  </a:cubicBezTo>
                  <a:cubicBezTo>
                    <a:pt x="15" y="7"/>
                    <a:pt x="15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3" y="5"/>
                    <a:pt x="12" y="4"/>
                    <a:pt x="12" y="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5" y="0"/>
                    <a:pt x="16" y="1"/>
                  </a:cubicBezTo>
                  <a:cubicBezTo>
                    <a:pt x="17" y="2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5"/>
                    <a:pt x="20" y="6"/>
                  </a:cubicBezTo>
                  <a:cubicBezTo>
                    <a:pt x="20" y="9"/>
                    <a:pt x="19" y="12"/>
                    <a:pt x="16" y="14"/>
                  </a:cubicBezTo>
                  <a:cubicBezTo>
                    <a:pt x="16" y="15"/>
                    <a:pt x="16" y="15"/>
                    <a:pt x="16" y="16"/>
                  </a:cubicBezTo>
                  <a:cubicBezTo>
                    <a:pt x="16" y="17"/>
                    <a:pt x="17" y="18"/>
                    <a:pt x="17" y="19"/>
                  </a:cubicBezTo>
                  <a:cubicBezTo>
                    <a:pt x="18" y="20"/>
                    <a:pt x="18" y="21"/>
                    <a:pt x="18" y="22"/>
                  </a:cubicBezTo>
                  <a:cubicBezTo>
                    <a:pt x="20" y="24"/>
                    <a:pt x="22" y="27"/>
                    <a:pt x="22" y="31"/>
                  </a:cubicBezTo>
                  <a:cubicBezTo>
                    <a:pt x="24" y="35"/>
                    <a:pt x="23" y="40"/>
                    <a:pt x="21" y="44"/>
                  </a:cubicBezTo>
                  <a:cubicBezTo>
                    <a:pt x="20" y="47"/>
                    <a:pt x="17" y="50"/>
                    <a:pt x="12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47"/>
                    <a:pt x="12" y="47"/>
                    <a:pt x="12" y="47"/>
                  </a:cubicBezTo>
                  <a:close/>
                  <a:moveTo>
                    <a:pt x="12" y="40"/>
                  </a:moveTo>
                  <a:cubicBezTo>
                    <a:pt x="13" y="38"/>
                    <a:pt x="13" y="35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lnTo>
                    <a:pt x="12" y="40"/>
                  </a:lnTo>
                  <a:close/>
                  <a:moveTo>
                    <a:pt x="9" y="41"/>
                  </a:moveTo>
                  <a:cubicBezTo>
                    <a:pt x="8" y="42"/>
                    <a:pt x="7" y="43"/>
                    <a:pt x="7" y="44"/>
                  </a:cubicBezTo>
                  <a:cubicBezTo>
                    <a:pt x="7" y="44"/>
                    <a:pt x="7" y="45"/>
                    <a:pt x="8" y="45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9" y="47"/>
                    <a:pt x="10" y="47"/>
                    <a:pt x="11" y="47"/>
                  </a:cubicBezTo>
                  <a:cubicBezTo>
                    <a:pt x="11" y="47"/>
                    <a:pt x="11" y="47"/>
                    <a:pt x="12" y="47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9" y="53"/>
                    <a:pt x="6" y="52"/>
                    <a:pt x="5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49"/>
                    <a:pt x="3" y="48"/>
                    <a:pt x="3" y="47"/>
                  </a:cubicBezTo>
                  <a:cubicBezTo>
                    <a:pt x="3" y="46"/>
                    <a:pt x="3" y="45"/>
                    <a:pt x="3" y="44"/>
                  </a:cubicBezTo>
                  <a:cubicBezTo>
                    <a:pt x="3" y="41"/>
                    <a:pt x="4" y="38"/>
                    <a:pt x="8" y="37"/>
                  </a:cubicBezTo>
                  <a:cubicBezTo>
                    <a:pt x="8" y="37"/>
                    <a:pt x="8" y="35"/>
                    <a:pt x="7" y="34"/>
                  </a:cubicBezTo>
                  <a:cubicBezTo>
                    <a:pt x="6" y="31"/>
                    <a:pt x="5" y="28"/>
                    <a:pt x="3" y="26"/>
                  </a:cubicBezTo>
                  <a:cubicBezTo>
                    <a:pt x="2" y="24"/>
                    <a:pt x="2" y="23"/>
                    <a:pt x="2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8"/>
                    <a:pt x="0" y="14"/>
                    <a:pt x="1" y="10"/>
                  </a:cubicBezTo>
                  <a:cubicBezTo>
                    <a:pt x="2" y="6"/>
                    <a:pt x="4" y="3"/>
                    <a:pt x="8" y="1"/>
                  </a:cubicBezTo>
                  <a:cubicBezTo>
                    <a:pt x="9" y="0"/>
                    <a:pt x="10" y="0"/>
                    <a:pt x="12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0" y="5"/>
                  </a:cubicBezTo>
                  <a:cubicBezTo>
                    <a:pt x="8" y="7"/>
                    <a:pt x="6" y="9"/>
                    <a:pt x="6" y="11"/>
                  </a:cubicBezTo>
                  <a:cubicBezTo>
                    <a:pt x="5" y="14"/>
                    <a:pt x="5" y="18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9" y="41"/>
                    <a:pt x="9" y="41"/>
                    <a:pt x="9" y="41"/>
                  </a:cubicBezTo>
                  <a:close/>
                  <a:moveTo>
                    <a:pt x="12" y="19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1" y="13"/>
                    <a:pt x="11" y="15"/>
                    <a:pt x="11" y="17"/>
                  </a:cubicBezTo>
                  <a:cubicBezTo>
                    <a:pt x="11" y="17"/>
                    <a:pt x="11" y="18"/>
                    <a:pt x="12" y="19"/>
                  </a:cubicBezTo>
                  <a:close/>
                  <a:moveTo>
                    <a:pt x="12" y="32"/>
                  </a:moveTo>
                  <a:cubicBezTo>
                    <a:pt x="11" y="29"/>
                    <a:pt x="9" y="26"/>
                    <a:pt x="7" y="23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1" y="40"/>
                    <a:pt x="12" y="40"/>
                  </a:cubicBezTo>
                  <a:lnTo>
                    <a:pt x="1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Freeform 285"/>
            <p:cNvSpPr>
              <a:spLocks noEditPoints="1"/>
            </p:cNvSpPr>
            <p:nvPr/>
          </p:nvSpPr>
          <p:spPr bwMode="auto">
            <a:xfrm>
              <a:off x="7789863" y="4197350"/>
              <a:ext cx="85725" cy="219075"/>
            </a:xfrm>
            <a:custGeom>
              <a:avLst/>
              <a:gdLst>
                <a:gd name="T0" fmla="*/ 21 w 38"/>
                <a:gd name="T1" fmla="*/ 92 h 97"/>
                <a:gd name="T2" fmla="*/ 21 w 38"/>
                <a:gd name="T3" fmla="*/ 47 h 97"/>
                <a:gd name="T4" fmla="*/ 23 w 38"/>
                <a:gd name="T5" fmla="*/ 44 h 97"/>
                <a:gd name="T6" fmla="*/ 30 w 38"/>
                <a:gd name="T7" fmla="*/ 38 h 97"/>
                <a:gd name="T8" fmla="*/ 33 w 38"/>
                <a:gd name="T9" fmla="*/ 27 h 97"/>
                <a:gd name="T10" fmla="*/ 28 w 38"/>
                <a:gd name="T11" fmla="*/ 11 h 97"/>
                <a:gd name="T12" fmla="*/ 19 w 38"/>
                <a:gd name="T13" fmla="*/ 5 h 97"/>
                <a:gd name="T14" fmla="*/ 19 w 38"/>
                <a:gd name="T15" fmla="*/ 0 h 97"/>
                <a:gd name="T16" fmla="*/ 32 w 38"/>
                <a:gd name="T17" fmla="*/ 9 h 97"/>
                <a:gd name="T18" fmla="*/ 38 w 38"/>
                <a:gd name="T19" fmla="*/ 27 h 97"/>
                <a:gd name="T20" fmla="*/ 34 w 38"/>
                <a:gd name="T21" fmla="*/ 41 h 97"/>
                <a:gd name="T22" fmla="*/ 26 w 38"/>
                <a:gd name="T23" fmla="*/ 48 h 97"/>
                <a:gd name="T24" fmla="*/ 26 w 38"/>
                <a:gd name="T25" fmla="*/ 95 h 97"/>
                <a:gd name="T26" fmla="*/ 23 w 38"/>
                <a:gd name="T27" fmla="*/ 97 h 97"/>
                <a:gd name="T28" fmla="*/ 19 w 38"/>
                <a:gd name="T29" fmla="*/ 97 h 97"/>
                <a:gd name="T30" fmla="*/ 19 w 38"/>
                <a:gd name="T31" fmla="*/ 92 h 97"/>
                <a:gd name="T32" fmla="*/ 21 w 38"/>
                <a:gd name="T33" fmla="*/ 92 h 97"/>
                <a:gd name="T34" fmla="*/ 19 w 38"/>
                <a:gd name="T35" fmla="*/ 5 h 97"/>
                <a:gd name="T36" fmla="*/ 10 w 38"/>
                <a:gd name="T37" fmla="*/ 11 h 97"/>
                <a:gd name="T38" fmla="*/ 5 w 38"/>
                <a:gd name="T39" fmla="*/ 27 h 97"/>
                <a:gd name="T40" fmla="*/ 8 w 38"/>
                <a:gd name="T41" fmla="*/ 38 h 97"/>
                <a:gd name="T42" fmla="*/ 16 w 38"/>
                <a:gd name="T43" fmla="*/ 44 h 97"/>
                <a:gd name="T44" fmla="*/ 17 w 38"/>
                <a:gd name="T45" fmla="*/ 47 h 97"/>
                <a:gd name="T46" fmla="*/ 17 w 38"/>
                <a:gd name="T47" fmla="*/ 47 h 97"/>
                <a:gd name="T48" fmla="*/ 17 w 38"/>
                <a:gd name="T49" fmla="*/ 92 h 97"/>
                <a:gd name="T50" fmla="*/ 19 w 38"/>
                <a:gd name="T51" fmla="*/ 92 h 97"/>
                <a:gd name="T52" fmla="*/ 19 w 38"/>
                <a:gd name="T53" fmla="*/ 97 h 97"/>
                <a:gd name="T54" fmla="*/ 15 w 38"/>
                <a:gd name="T55" fmla="*/ 97 h 97"/>
                <a:gd name="T56" fmla="*/ 12 w 38"/>
                <a:gd name="T57" fmla="*/ 95 h 97"/>
                <a:gd name="T58" fmla="*/ 12 w 38"/>
                <a:gd name="T59" fmla="*/ 48 h 97"/>
                <a:gd name="T60" fmla="*/ 4 w 38"/>
                <a:gd name="T61" fmla="*/ 41 h 97"/>
                <a:gd name="T62" fmla="*/ 0 w 38"/>
                <a:gd name="T63" fmla="*/ 27 h 97"/>
                <a:gd name="T64" fmla="*/ 6 w 38"/>
                <a:gd name="T65" fmla="*/ 9 h 97"/>
                <a:gd name="T66" fmla="*/ 19 w 38"/>
                <a:gd name="T67" fmla="*/ 0 h 97"/>
                <a:gd name="T68" fmla="*/ 19 w 38"/>
                <a:gd name="T69" fmla="*/ 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97">
                  <a:moveTo>
                    <a:pt x="21" y="92"/>
                  </a:moveTo>
                  <a:cubicBezTo>
                    <a:pt x="21" y="47"/>
                    <a:pt x="21" y="47"/>
                    <a:pt x="21" y="47"/>
                  </a:cubicBezTo>
                  <a:cubicBezTo>
                    <a:pt x="21" y="45"/>
                    <a:pt x="22" y="44"/>
                    <a:pt x="23" y="44"/>
                  </a:cubicBezTo>
                  <a:cubicBezTo>
                    <a:pt x="26" y="43"/>
                    <a:pt x="28" y="41"/>
                    <a:pt x="30" y="38"/>
                  </a:cubicBezTo>
                  <a:cubicBezTo>
                    <a:pt x="32" y="35"/>
                    <a:pt x="33" y="31"/>
                    <a:pt x="33" y="27"/>
                  </a:cubicBezTo>
                  <a:cubicBezTo>
                    <a:pt x="33" y="22"/>
                    <a:pt x="31" y="16"/>
                    <a:pt x="28" y="11"/>
                  </a:cubicBezTo>
                  <a:cubicBezTo>
                    <a:pt x="26" y="8"/>
                    <a:pt x="23" y="5"/>
                    <a:pt x="19" y="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4" y="0"/>
                    <a:pt x="29" y="4"/>
                    <a:pt x="32" y="9"/>
                  </a:cubicBezTo>
                  <a:cubicBezTo>
                    <a:pt x="36" y="14"/>
                    <a:pt x="38" y="21"/>
                    <a:pt x="38" y="27"/>
                  </a:cubicBezTo>
                  <a:cubicBezTo>
                    <a:pt x="38" y="32"/>
                    <a:pt x="37" y="37"/>
                    <a:pt x="34" y="41"/>
                  </a:cubicBezTo>
                  <a:cubicBezTo>
                    <a:pt x="32" y="44"/>
                    <a:pt x="29" y="47"/>
                    <a:pt x="26" y="48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6" y="96"/>
                    <a:pt x="25" y="97"/>
                    <a:pt x="23" y="97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9" y="92"/>
                    <a:pt x="19" y="92"/>
                    <a:pt x="19" y="92"/>
                  </a:cubicBezTo>
                  <a:lnTo>
                    <a:pt x="21" y="92"/>
                  </a:lnTo>
                  <a:close/>
                  <a:moveTo>
                    <a:pt x="19" y="5"/>
                  </a:moveTo>
                  <a:cubicBezTo>
                    <a:pt x="16" y="5"/>
                    <a:pt x="12" y="8"/>
                    <a:pt x="10" y="11"/>
                  </a:cubicBezTo>
                  <a:cubicBezTo>
                    <a:pt x="7" y="16"/>
                    <a:pt x="5" y="22"/>
                    <a:pt x="5" y="27"/>
                  </a:cubicBezTo>
                  <a:cubicBezTo>
                    <a:pt x="5" y="31"/>
                    <a:pt x="6" y="35"/>
                    <a:pt x="8" y="38"/>
                  </a:cubicBezTo>
                  <a:cubicBezTo>
                    <a:pt x="10" y="41"/>
                    <a:pt x="13" y="43"/>
                    <a:pt x="16" y="44"/>
                  </a:cubicBezTo>
                  <a:cubicBezTo>
                    <a:pt x="17" y="45"/>
                    <a:pt x="17" y="46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4" y="97"/>
                    <a:pt x="12" y="96"/>
                    <a:pt x="12" y="95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9" y="47"/>
                    <a:pt x="6" y="44"/>
                    <a:pt x="4" y="41"/>
                  </a:cubicBezTo>
                  <a:cubicBezTo>
                    <a:pt x="2" y="37"/>
                    <a:pt x="0" y="32"/>
                    <a:pt x="0" y="27"/>
                  </a:cubicBezTo>
                  <a:cubicBezTo>
                    <a:pt x="0" y="21"/>
                    <a:pt x="2" y="14"/>
                    <a:pt x="6" y="9"/>
                  </a:cubicBezTo>
                  <a:cubicBezTo>
                    <a:pt x="9" y="4"/>
                    <a:pt x="14" y="0"/>
                    <a:pt x="19" y="0"/>
                  </a:cubicBezTo>
                  <a:lnTo>
                    <a:pt x="19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Freeform 288"/>
            <p:cNvSpPr>
              <a:spLocks noEditPoints="1"/>
            </p:cNvSpPr>
            <p:nvPr/>
          </p:nvSpPr>
          <p:spPr bwMode="auto">
            <a:xfrm>
              <a:off x="11193463" y="79375"/>
              <a:ext cx="363538" cy="358775"/>
            </a:xfrm>
            <a:custGeom>
              <a:avLst/>
              <a:gdLst>
                <a:gd name="T0" fmla="*/ 145 w 161"/>
                <a:gd name="T1" fmla="*/ 55 h 159"/>
                <a:gd name="T2" fmla="*/ 105 w 161"/>
                <a:gd name="T3" fmla="*/ 11 h 159"/>
                <a:gd name="T4" fmla="*/ 137 w 161"/>
                <a:gd name="T5" fmla="*/ 110 h 159"/>
                <a:gd name="T6" fmla="*/ 99 w 161"/>
                <a:gd name="T7" fmla="*/ 153 h 159"/>
                <a:gd name="T8" fmla="*/ 124 w 161"/>
                <a:gd name="T9" fmla="*/ 96 h 159"/>
                <a:gd name="T10" fmla="*/ 99 w 161"/>
                <a:gd name="T11" fmla="*/ 33 h 159"/>
                <a:gd name="T12" fmla="*/ 104 w 161"/>
                <a:gd name="T13" fmla="*/ 132 h 159"/>
                <a:gd name="T14" fmla="*/ 110 w 161"/>
                <a:gd name="T15" fmla="*/ 102 h 159"/>
                <a:gd name="T16" fmla="*/ 104 w 161"/>
                <a:gd name="T17" fmla="*/ 104 h 159"/>
                <a:gd name="T18" fmla="*/ 112 w 161"/>
                <a:gd name="T19" fmla="*/ 89 h 159"/>
                <a:gd name="T20" fmla="*/ 118 w 161"/>
                <a:gd name="T21" fmla="*/ 56 h 159"/>
                <a:gd name="T22" fmla="*/ 122 w 161"/>
                <a:gd name="T23" fmla="*/ 36 h 159"/>
                <a:gd name="T24" fmla="*/ 99 w 161"/>
                <a:gd name="T25" fmla="*/ 47 h 159"/>
                <a:gd name="T26" fmla="*/ 115 w 161"/>
                <a:gd name="T27" fmla="*/ 53 h 159"/>
                <a:gd name="T28" fmla="*/ 108 w 161"/>
                <a:gd name="T29" fmla="*/ 88 h 159"/>
                <a:gd name="T30" fmla="*/ 99 w 161"/>
                <a:gd name="T31" fmla="*/ 92 h 159"/>
                <a:gd name="T32" fmla="*/ 81 w 161"/>
                <a:gd name="T33" fmla="*/ 158 h 159"/>
                <a:gd name="T34" fmla="*/ 99 w 161"/>
                <a:gd name="T35" fmla="*/ 12 h 159"/>
                <a:gd name="T36" fmla="*/ 81 w 161"/>
                <a:gd name="T37" fmla="*/ 32 h 159"/>
                <a:gd name="T38" fmla="*/ 86 w 161"/>
                <a:gd name="T39" fmla="*/ 64 h 159"/>
                <a:gd name="T40" fmla="*/ 87 w 161"/>
                <a:gd name="T41" fmla="*/ 44 h 159"/>
                <a:gd name="T42" fmla="*/ 99 w 161"/>
                <a:gd name="T43" fmla="*/ 47 h 159"/>
                <a:gd name="T44" fmla="*/ 96 w 161"/>
                <a:gd name="T45" fmla="*/ 71 h 159"/>
                <a:gd name="T46" fmla="*/ 98 w 161"/>
                <a:gd name="T47" fmla="*/ 87 h 159"/>
                <a:gd name="T48" fmla="*/ 96 w 161"/>
                <a:gd name="T49" fmla="*/ 92 h 159"/>
                <a:gd name="T50" fmla="*/ 93 w 161"/>
                <a:gd name="T51" fmla="*/ 87 h 159"/>
                <a:gd name="T52" fmla="*/ 99 w 161"/>
                <a:gd name="T53" fmla="*/ 99 h 159"/>
                <a:gd name="T54" fmla="*/ 99 w 161"/>
                <a:gd name="T55" fmla="*/ 115 h 159"/>
                <a:gd name="T56" fmla="*/ 81 w 161"/>
                <a:gd name="T57" fmla="*/ 119 h 159"/>
                <a:gd name="T58" fmla="*/ 99 w 161"/>
                <a:gd name="T59" fmla="*/ 115 h 159"/>
                <a:gd name="T60" fmla="*/ 81 w 161"/>
                <a:gd name="T61" fmla="*/ 135 h 159"/>
                <a:gd name="T62" fmla="*/ 72 w 161"/>
                <a:gd name="T63" fmla="*/ 150 h 159"/>
                <a:gd name="T64" fmla="*/ 67 w 161"/>
                <a:gd name="T65" fmla="*/ 146 h 159"/>
                <a:gd name="T66" fmla="*/ 81 w 161"/>
                <a:gd name="T67" fmla="*/ 21 h 159"/>
                <a:gd name="T68" fmla="*/ 81 w 161"/>
                <a:gd name="T69" fmla="*/ 32 h 159"/>
                <a:gd name="T70" fmla="*/ 74 w 161"/>
                <a:gd name="T71" fmla="*/ 65 h 159"/>
                <a:gd name="T72" fmla="*/ 67 w 161"/>
                <a:gd name="T73" fmla="*/ 80 h 159"/>
                <a:gd name="T74" fmla="*/ 69 w 161"/>
                <a:gd name="T75" fmla="*/ 65 h 159"/>
                <a:gd name="T76" fmla="*/ 81 w 161"/>
                <a:gd name="T77" fmla="*/ 94 h 159"/>
                <a:gd name="T78" fmla="*/ 67 w 161"/>
                <a:gd name="T79" fmla="*/ 102 h 159"/>
                <a:gd name="T80" fmla="*/ 80 w 161"/>
                <a:gd name="T81" fmla="*/ 88 h 159"/>
                <a:gd name="T82" fmla="*/ 81 w 161"/>
                <a:gd name="T83" fmla="*/ 115 h 159"/>
                <a:gd name="T84" fmla="*/ 81 w 161"/>
                <a:gd name="T85" fmla="*/ 140 h 159"/>
                <a:gd name="T86" fmla="*/ 68 w 161"/>
                <a:gd name="T87" fmla="*/ 117 h 159"/>
                <a:gd name="T88" fmla="*/ 21 w 161"/>
                <a:gd name="T89" fmla="*/ 147 h 159"/>
                <a:gd name="T90" fmla="*/ 67 w 161"/>
                <a:gd name="T91" fmla="*/ 146 h 159"/>
                <a:gd name="T92" fmla="*/ 23 w 161"/>
                <a:gd name="T93" fmla="*/ 152 h 159"/>
                <a:gd name="T94" fmla="*/ 9 w 161"/>
                <a:gd name="T95" fmla="*/ 141 h 159"/>
                <a:gd name="T96" fmla="*/ 2 w 161"/>
                <a:gd name="T97" fmla="*/ 61 h 159"/>
                <a:gd name="T98" fmla="*/ 67 w 161"/>
                <a:gd name="T99" fmla="*/ 25 h 159"/>
                <a:gd name="T100" fmla="*/ 11 w 161"/>
                <a:gd name="T101" fmla="*/ 88 h 159"/>
                <a:gd name="T102" fmla="*/ 40 w 161"/>
                <a:gd name="T103" fmla="*/ 113 h 159"/>
                <a:gd name="T104" fmla="*/ 57 w 161"/>
                <a:gd name="T105" fmla="*/ 39 h 159"/>
                <a:gd name="T106" fmla="*/ 28 w 161"/>
                <a:gd name="T107" fmla="*/ 91 h 159"/>
                <a:gd name="T108" fmla="*/ 46 w 161"/>
                <a:gd name="T109" fmla="*/ 65 h 159"/>
                <a:gd name="T110" fmla="*/ 56 w 161"/>
                <a:gd name="T111" fmla="*/ 91 h 159"/>
                <a:gd name="T112" fmla="*/ 61 w 161"/>
                <a:gd name="T113" fmla="*/ 85 h 159"/>
                <a:gd name="T114" fmla="*/ 45 w 161"/>
                <a:gd name="T115" fmla="*/ 55 h 159"/>
                <a:gd name="T116" fmla="*/ 41 w 161"/>
                <a:gd name="T117" fmla="*/ 92 h 159"/>
                <a:gd name="T118" fmla="*/ 54 w 161"/>
                <a:gd name="T119" fmla="*/ 44 h 159"/>
                <a:gd name="T120" fmla="*/ 67 w 161"/>
                <a:gd name="T121" fmla="*/ 115 h 159"/>
                <a:gd name="T122" fmla="*/ 67 w 161"/>
                <a:gd name="T123" fmla="*/ 11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" h="159">
                  <a:moveTo>
                    <a:pt x="99" y="153"/>
                  </a:moveTo>
                  <a:cubicBezTo>
                    <a:pt x="102" y="153"/>
                    <a:pt x="104" y="152"/>
                    <a:pt x="106" y="151"/>
                  </a:cubicBezTo>
                  <a:cubicBezTo>
                    <a:pt x="115" y="147"/>
                    <a:pt x="120" y="141"/>
                    <a:pt x="124" y="134"/>
                  </a:cubicBezTo>
                  <a:cubicBezTo>
                    <a:pt x="127" y="126"/>
                    <a:pt x="130" y="118"/>
                    <a:pt x="132" y="109"/>
                  </a:cubicBezTo>
                  <a:cubicBezTo>
                    <a:pt x="137" y="91"/>
                    <a:pt x="141" y="73"/>
                    <a:pt x="145" y="55"/>
                  </a:cubicBezTo>
                  <a:cubicBezTo>
                    <a:pt x="149" y="38"/>
                    <a:pt x="152" y="22"/>
                    <a:pt x="155" y="5"/>
                  </a:cubicBezTo>
                  <a:cubicBezTo>
                    <a:pt x="139" y="8"/>
                    <a:pt x="122" y="12"/>
                    <a:pt x="106" y="15"/>
                  </a:cubicBezTo>
                  <a:cubicBezTo>
                    <a:pt x="104" y="16"/>
                    <a:pt x="101" y="16"/>
                    <a:pt x="99" y="17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1" y="11"/>
                    <a:pt x="103" y="11"/>
                    <a:pt x="105" y="11"/>
                  </a:cubicBezTo>
                  <a:cubicBezTo>
                    <a:pt x="122" y="7"/>
                    <a:pt x="140" y="3"/>
                    <a:pt x="158" y="0"/>
                  </a:cubicBezTo>
                  <a:cubicBezTo>
                    <a:pt x="158" y="0"/>
                    <a:pt x="158" y="0"/>
                    <a:pt x="159" y="0"/>
                  </a:cubicBezTo>
                  <a:cubicBezTo>
                    <a:pt x="160" y="0"/>
                    <a:pt x="161" y="1"/>
                    <a:pt x="161" y="3"/>
                  </a:cubicBezTo>
                  <a:cubicBezTo>
                    <a:pt x="157" y="20"/>
                    <a:pt x="154" y="38"/>
                    <a:pt x="150" y="56"/>
                  </a:cubicBezTo>
                  <a:cubicBezTo>
                    <a:pt x="146" y="74"/>
                    <a:pt x="141" y="92"/>
                    <a:pt x="137" y="110"/>
                  </a:cubicBezTo>
                  <a:cubicBezTo>
                    <a:pt x="134" y="119"/>
                    <a:pt x="132" y="128"/>
                    <a:pt x="128" y="136"/>
                  </a:cubicBezTo>
                  <a:cubicBezTo>
                    <a:pt x="124" y="144"/>
                    <a:pt x="118" y="151"/>
                    <a:pt x="108" y="155"/>
                  </a:cubicBezTo>
                  <a:cubicBezTo>
                    <a:pt x="105" y="156"/>
                    <a:pt x="102" y="157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9" y="153"/>
                    <a:pt x="99" y="153"/>
                    <a:pt x="99" y="153"/>
                  </a:cubicBezTo>
                  <a:close/>
                  <a:moveTo>
                    <a:pt x="99" y="140"/>
                  </a:moveTo>
                  <a:cubicBezTo>
                    <a:pt x="102" y="139"/>
                    <a:pt x="104" y="138"/>
                    <a:pt x="107" y="136"/>
                  </a:cubicBezTo>
                  <a:cubicBezTo>
                    <a:pt x="116" y="129"/>
                    <a:pt x="118" y="118"/>
                    <a:pt x="121" y="108"/>
                  </a:cubicBezTo>
                  <a:cubicBezTo>
                    <a:pt x="121" y="106"/>
                    <a:pt x="122" y="105"/>
                    <a:pt x="122" y="103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30" y="72"/>
                    <a:pt x="136" y="47"/>
                    <a:pt x="141" y="23"/>
                  </a:cubicBezTo>
                  <a:cubicBezTo>
                    <a:pt x="141" y="22"/>
                    <a:pt x="141" y="22"/>
                    <a:pt x="141" y="22"/>
                  </a:cubicBezTo>
                  <a:cubicBezTo>
                    <a:pt x="140" y="20"/>
                    <a:pt x="139" y="20"/>
                    <a:pt x="138" y="20"/>
                  </a:cubicBezTo>
                  <a:cubicBezTo>
                    <a:pt x="125" y="22"/>
                    <a:pt x="112" y="25"/>
                    <a:pt x="99" y="28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11" y="30"/>
                    <a:pt x="123" y="27"/>
                    <a:pt x="135" y="25"/>
                  </a:cubicBezTo>
                  <a:cubicBezTo>
                    <a:pt x="131" y="49"/>
                    <a:pt x="125" y="72"/>
                    <a:pt x="119" y="95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17" y="104"/>
                    <a:pt x="117" y="105"/>
                    <a:pt x="116" y="107"/>
                  </a:cubicBezTo>
                  <a:cubicBezTo>
                    <a:pt x="114" y="116"/>
                    <a:pt x="111" y="126"/>
                    <a:pt x="104" y="132"/>
                  </a:cubicBezTo>
                  <a:cubicBezTo>
                    <a:pt x="102" y="133"/>
                    <a:pt x="101" y="134"/>
                    <a:pt x="99" y="135"/>
                  </a:cubicBezTo>
                  <a:cubicBezTo>
                    <a:pt x="99" y="140"/>
                    <a:pt x="99" y="140"/>
                    <a:pt x="99" y="140"/>
                  </a:cubicBezTo>
                  <a:close/>
                  <a:moveTo>
                    <a:pt x="99" y="120"/>
                  </a:moveTo>
                  <a:cubicBezTo>
                    <a:pt x="102" y="120"/>
                    <a:pt x="105" y="120"/>
                    <a:pt x="106" y="116"/>
                  </a:cubicBezTo>
                  <a:cubicBezTo>
                    <a:pt x="110" y="102"/>
                    <a:pt x="110" y="102"/>
                    <a:pt x="110" y="102"/>
                  </a:cubicBezTo>
                  <a:cubicBezTo>
                    <a:pt x="110" y="101"/>
                    <a:pt x="110" y="100"/>
                    <a:pt x="108" y="99"/>
                  </a:cubicBezTo>
                  <a:cubicBezTo>
                    <a:pt x="108" y="99"/>
                    <a:pt x="108" y="99"/>
                    <a:pt x="107" y="99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1" y="115"/>
                    <a:pt x="100" y="115"/>
                    <a:pt x="99" y="115"/>
                  </a:cubicBezTo>
                  <a:cubicBezTo>
                    <a:pt x="99" y="120"/>
                    <a:pt x="99" y="120"/>
                    <a:pt x="99" y="120"/>
                  </a:cubicBezTo>
                  <a:close/>
                  <a:moveTo>
                    <a:pt x="99" y="92"/>
                  </a:moveTo>
                  <a:cubicBezTo>
                    <a:pt x="104" y="92"/>
                    <a:pt x="111" y="92"/>
                    <a:pt x="112" y="89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7" y="72"/>
                    <a:pt x="116" y="71"/>
                    <a:pt x="115" y="70"/>
                  </a:cubicBezTo>
                  <a:cubicBezTo>
                    <a:pt x="115" y="70"/>
                    <a:pt x="114" y="70"/>
                    <a:pt x="114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18" y="56"/>
                    <a:pt x="118" y="56"/>
                    <a:pt x="118" y="56"/>
                  </a:cubicBezTo>
                  <a:cubicBezTo>
                    <a:pt x="118" y="56"/>
                    <a:pt x="118" y="56"/>
                    <a:pt x="118" y="56"/>
                  </a:cubicBezTo>
                  <a:cubicBezTo>
                    <a:pt x="122" y="52"/>
                    <a:pt x="123" y="47"/>
                    <a:pt x="124" y="42"/>
                  </a:cubicBezTo>
                  <a:cubicBezTo>
                    <a:pt x="124" y="41"/>
                    <a:pt x="124" y="40"/>
                    <a:pt x="124" y="39"/>
                  </a:cubicBezTo>
                  <a:cubicBezTo>
                    <a:pt x="125" y="37"/>
                    <a:pt x="124" y="36"/>
                    <a:pt x="123" y="36"/>
                  </a:cubicBezTo>
                  <a:cubicBezTo>
                    <a:pt x="122" y="36"/>
                    <a:pt x="122" y="36"/>
                    <a:pt x="122" y="36"/>
                  </a:cubicBezTo>
                  <a:cubicBezTo>
                    <a:pt x="120" y="36"/>
                    <a:pt x="119" y="36"/>
                    <a:pt x="118" y="37"/>
                  </a:cubicBezTo>
                  <a:cubicBezTo>
                    <a:pt x="113" y="37"/>
                    <a:pt x="108" y="38"/>
                    <a:pt x="104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108" y="46"/>
                    <a:pt x="108" y="46"/>
                    <a:pt x="108" y="46"/>
                  </a:cubicBezTo>
                  <a:cubicBezTo>
                    <a:pt x="108" y="46"/>
                    <a:pt x="108" y="46"/>
                    <a:pt x="108" y="46"/>
                  </a:cubicBezTo>
                  <a:cubicBezTo>
                    <a:pt x="111" y="43"/>
                    <a:pt x="115" y="42"/>
                    <a:pt x="119" y="41"/>
                  </a:cubicBezTo>
                  <a:cubicBezTo>
                    <a:pt x="118" y="46"/>
                    <a:pt x="118" y="50"/>
                    <a:pt x="115" y="53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07" y="88"/>
                    <a:pt x="103" y="87"/>
                    <a:pt x="99" y="87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8"/>
                    <a:pt x="100" y="88"/>
                    <a:pt x="100" y="89"/>
                  </a:cubicBezTo>
                  <a:cubicBezTo>
                    <a:pt x="99" y="88"/>
                    <a:pt x="99" y="88"/>
                    <a:pt x="99" y="88"/>
                  </a:cubicBezTo>
                  <a:lnTo>
                    <a:pt x="99" y="92"/>
                  </a:lnTo>
                  <a:close/>
                  <a:moveTo>
                    <a:pt x="81" y="153"/>
                  </a:moveTo>
                  <a:cubicBezTo>
                    <a:pt x="86" y="154"/>
                    <a:pt x="92" y="155"/>
                    <a:pt x="98" y="153"/>
                  </a:cubicBezTo>
                  <a:cubicBezTo>
                    <a:pt x="99" y="153"/>
                    <a:pt x="99" y="153"/>
                    <a:pt x="99" y="153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3" y="159"/>
                    <a:pt x="87" y="159"/>
                    <a:pt x="81" y="158"/>
                  </a:cubicBezTo>
                  <a:cubicBezTo>
                    <a:pt x="81" y="153"/>
                    <a:pt x="81" y="153"/>
                    <a:pt x="81" y="153"/>
                  </a:cubicBezTo>
                  <a:close/>
                  <a:moveTo>
                    <a:pt x="99" y="17"/>
                  </a:moveTo>
                  <a:cubicBezTo>
                    <a:pt x="93" y="18"/>
                    <a:pt x="87" y="20"/>
                    <a:pt x="81" y="21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7" y="15"/>
                    <a:pt x="93" y="13"/>
                    <a:pt x="99" y="12"/>
                  </a:cubicBezTo>
                  <a:cubicBezTo>
                    <a:pt x="99" y="17"/>
                    <a:pt x="99" y="17"/>
                    <a:pt x="99" y="17"/>
                  </a:cubicBezTo>
                  <a:close/>
                  <a:moveTo>
                    <a:pt x="99" y="28"/>
                  </a:moveTo>
                  <a:cubicBezTo>
                    <a:pt x="99" y="33"/>
                    <a:pt x="99" y="33"/>
                    <a:pt x="99" y="33"/>
                  </a:cubicBezTo>
                  <a:cubicBezTo>
                    <a:pt x="93" y="34"/>
                    <a:pt x="87" y="36"/>
                    <a:pt x="81" y="37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7" y="31"/>
                    <a:pt x="93" y="29"/>
                    <a:pt x="99" y="28"/>
                  </a:cubicBezTo>
                  <a:close/>
                  <a:moveTo>
                    <a:pt x="99" y="47"/>
                  </a:moveTo>
                  <a:cubicBezTo>
                    <a:pt x="99" y="54"/>
                    <a:pt x="99" y="54"/>
                    <a:pt x="99" y="5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8" y="65"/>
                    <a:pt x="87" y="65"/>
                    <a:pt x="86" y="64"/>
                  </a:cubicBezTo>
                  <a:cubicBezTo>
                    <a:pt x="85" y="63"/>
                    <a:pt x="85" y="63"/>
                    <a:pt x="85" y="62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8" y="44"/>
                    <a:pt x="88" y="44"/>
                  </a:cubicBezTo>
                  <a:cubicBezTo>
                    <a:pt x="89" y="44"/>
                    <a:pt x="90" y="45"/>
                    <a:pt x="90" y="4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9" y="47"/>
                    <a:pt x="99" y="47"/>
                    <a:pt x="99" y="47"/>
                  </a:cubicBezTo>
                  <a:close/>
                  <a:moveTo>
                    <a:pt x="99" y="68"/>
                  </a:moveTo>
                  <a:cubicBezTo>
                    <a:pt x="99" y="75"/>
                    <a:pt x="99" y="75"/>
                    <a:pt x="99" y="75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7" y="75"/>
                    <a:pt x="96" y="74"/>
                    <a:pt x="96" y="73"/>
                  </a:cubicBezTo>
                  <a:cubicBezTo>
                    <a:pt x="96" y="72"/>
                    <a:pt x="96" y="72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9" y="68"/>
                    <a:pt x="99" y="68"/>
                    <a:pt x="99" y="68"/>
                  </a:cubicBezTo>
                  <a:close/>
                  <a:moveTo>
                    <a:pt x="99" y="87"/>
                  </a:moveTo>
                  <a:cubicBezTo>
                    <a:pt x="99" y="87"/>
                    <a:pt x="99" y="87"/>
                    <a:pt x="99" y="87"/>
                  </a:cubicBezTo>
                  <a:cubicBezTo>
                    <a:pt x="99" y="87"/>
                    <a:pt x="99" y="87"/>
                    <a:pt x="98" y="87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7" y="92"/>
                    <a:pt x="96" y="92"/>
                    <a:pt x="96" y="92"/>
                  </a:cubicBezTo>
                  <a:cubicBezTo>
                    <a:pt x="95" y="92"/>
                    <a:pt x="94" y="91"/>
                    <a:pt x="92" y="91"/>
                  </a:cubicBezTo>
                  <a:cubicBezTo>
                    <a:pt x="89" y="91"/>
                    <a:pt x="84" y="91"/>
                    <a:pt x="83" y="91"/>
                  </a:cubicBezTo>
                  <a:cubicBezTo>
                    <a:pt x="81" y="94"/>
                    <a:pt x="81" y="94"/>
                    <a:pt x="81" y="94"/>
                  </a:cubicBezTo>
                  <a:cubicBezTo>
                    <a:pt x="81" y="87"/>
                    <a:pt x="81" y="87"/>
                    <a:pt x="81" y="87"/>
                  </a:cubicBezTo>
                  <a:cubicBezTo>
                    <a:pt x="83" y="86"/>
                    <a:pt x="89" y="86"/>
                    <a:pt x="93" y="87"/>
                  </a:cubicBezTo>
                  <a:cubicBezTo>
                    <a:pt x="94" y="87"/>
                    <a:pt x="95" y="87"/>
                    <a:pt x="96" y="87"/>
                  </a:cubicBezTo>
                  <a:cubicBezTo>
                    <a:pt x="96" y="87"/>
                    <a:pt x="97" y="87"/>
                    <a:pt x="98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9" y="87"/>
                    <a:pt x="99" y="87"/>
                    <a:pt x="99" y="87"/>
                  </a:cubicBezTo>
                  <a:close/>
                  <a:moveTo>
                    <a:pt x="99" y="99"/>
                  </a:moveTo>
                  <a:cubicBezTo>
                    <a:pt x="99" y="104"/>
                    <a:pt x="99" y="104"/>
                    <a:pt x="99" y="104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99" y="99"/>
                    <a:pt x="99" y="99"/>
                    <a:pt x="99" y="99"/>
                  </a:cubicBezTo>
                  <a:close/>
                  <a:moveTo>
                    <a:pt x="99" y="115"/>
                  </a:moveTo>
                  <a:cubicBezTo>
                    <a:pt x="99" y="120"/>
                    <a:pt x="99" y="120"/>
                    <a:pt x="99" y="120"/>
                  </a:cubicBezTo>
                  <a:cubicBezTo>
                    <a:pt x="99" y="120"/>
                    <a:pt x="98" y="120"/>
                    <a:pt x="98" y="120"/>
                  </a:cubicBezTo>
                  <a:cubicBezTo>
                    <a:pt x="97" y="120"/>
                    <a:pt x="96" y="119"/>
                    <a:pt x="96" y="119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7" y="115"/>
                    <a:pt x="98" y="115"/>
                    <a:pt x="98" y="115"/>
                  </a:cubicBezTo>
                  <a:cubicBezTo>
                    <a:pt x="99" y="115"/>
                    <a:pt x="99" y="115"/>
                    <a:pt x="99" y="115"/>
                  </a:cubicBezTo>
                  <a:close/>
                  <a:moveTo>
                    <a:pt x="99" y="135"/>
                  </a:moveTo>
                  <a:cubicBezTo>
                    <a:pt x="99" y="140"/>
                    <a:pt x="99" y="140"/>
                    <a:pt x="99" y="140"/>
                  </a:cubicBezTo>
                  <a:cubicBezTo>
                    <a:pt x="97" y="141"/>
                    <a:pt x="95" y="142"/>
                    <a:pt x="92" y="142"/>
                  </a:cubicBezTo>
                  <a:cubicBezTo>
                    <a:pt x="88" y="142"/>
                    <a:pt x="84" y="142"/>
                    <a:pt x="81" y="140"/>
                  </a:cubicBezTo>
                  <a:cubicBezTo>
                    <a:pt x="81" y="135"/>
                    <a:pt x="81" y="135"/>
                    <a:pt x="81" y="135"/>
                  </a:cubicBezTo>
                  <a:cubicBezTo>
                    <a:pt x="81" y="135"/>
                    <a:pt x="81" y="135"/>
                    <a:pt x="81" y="135"/>
                  </a:cubicBezTo>
                  <a:cubicBezTo>
                    <a:pt x="85" y="137"/>
                    <a:pt x="88" y="137"/>
                    <a:pt x="92" y="137"/>
                  </a:cubicBezTo>
                  <a:cubicBezTo>
                    <a:pt x="94" y="137"/>
                    <a:pt x="97" y="136"/>
                    <a:pt x="99" y="135"/>
                  </a:cubicBezTo>
                  <a:close/>
                  <a:moveTo>
                    <a:pt x="67" y="146"/>
                  </a:moveTo>
                  <a:cubicBezTo>
                    <a:pt x="69" y="148"/>
                    <a:pt x="71" y="149"/>
                    <a:pt x="72" y="150"/>
                  </a:cubicBezTo>
                  <a:cubicBezTo>
                    <a:pt x="75" y="151"/>
                    <a:pt x="78" y="152"/>
                    <a:pt x="81" y="153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77" y="157"/>
                    <a:pt x="74" y="156"/>
                    <a:pt x="70" y="154"/>
                  </a:cubicBezTo>
                  <a:cubicBezTo>
                    <a:pt x="69" y="153"/>
                    <a:pt x="68" y="153"/>
                    <a:pt x="67" y="152"/>
                  </a:cubicBezTo>
                  <a:cubicBezTo>
                    <a:pt x="67" y="146"/>
                    <a:pt x="67" y="146"/>
                    <a:pt x="67" y="146"/>
                  </a:cubicBezTo>
                  <a:close/>
                  <a:moveTo>
                    <a:pt x="81" y="21"/>
                  </a:moveTo>
                  <a:cubicBezTo>
                    <a:pt x="76" y="22"/>
                    <a:pt x="71" y="23"/>
                    <a:pt x="67" y="25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1" y="18"/>
                    <a:pt x="76" y="17"/>
                    <a:pt x="81" y="16"/>
                  </a:cubicBezTo>
                  <a:cubicBezTo>
                    <a:pt x="81" y="21"/>
                    <a:pt x="81" y="21"/>
                    <a:pt x="81" y="21"/>
                  </a:cubicBezTo>
                  <a:close/>
                  <a:moveTo>
                    <a:pt x="81" y="32"/>
                  </a:moveTo>
                  <a:cubicBezTo>
                    <a:pt x="81" y="37"/>
                    <a:pt x="81" y="37"/>
                    <a:pt x="81" y="37"/>
                  </a:cubicBezTo>
                  <a:cubicBezTo>
                    <a:pt x="76" y="39"/>
                    <a:pt x="71" y="40"/>
                    <a:pt x="67" y="41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71" y="35"/>
                    <a:pt x="76" y="34"/>
                    <a:pt x="81" y="32"/>
                  </a:cubicBezTo>
                  <a:close/>
                  <a:moveTo>
                    <a:pt x="81" y="46"/>
                  </a:moveTo>
                  <a:cubicBezTo>
                    <a:pt x="81" y="51"/>
                    <a:pt x="81" y="51"/>
                    <a:pt x="81" y="51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3" y="53"/>
                    <a:pt x="73" y="59"/>
                    <a:pt x="74" y="62"/>
                  </a:cubicBezTo>
                  <a:cubicBezTo>
                    <a:pt x="74" y="63"/>
                    <a:pt x="74" y="64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6"/>
                    <a:pt x="74" y="68"/>
                  </a:cubicBezTo>
                  <a:cubicBezTo>
                    <a:pt x="74" y="72"/>
                    <a:pt x="75" y="78"/>
                    <a:pt x="73" y="81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0"/>
                    <a:pt x="67" y="80"/>
                    <a:pt x="67" y="80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70" y="77"/>
                    <a:pt x="69" y="71"/>
                    <a:pt x="69" y="68"/>
                  </a:cubicBezTo>
                  <a:cubicBezTo>
                    <a:pt x="69" y="67"/>
                    <a:pt x="69" y="66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4"/>
                    <a:pt x="69" y="64"/>
                    <a:pt x="69" y="63"/>
                  </a:cubicBezTo>
                  <a:cubicBezTo>
                    <a:pt x="69" y="58"/>
                    <a:pt x="68" y="49"/>
                    <a:pt x="72" y="48"/>
                  </a:cubicBezTo>
                  <a:cubicBezTo>
                    <a:pt x="81" y="46"/>
                    <a:pt x="81" y="46"/>
                    <a:pt x="81" y="46"/>
                  </a:cubicBezTo>
                  <a:close/>
                  <a:moveTo>
                    <a:pt x="81" y="87"/>
                  </a:moveTo>
                  <a:cubicBezTo>
                    <a:pt x="81" y="94"/>
                    <a:pt x="81" y="94"/>
                    <a:pt x="81" y="94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8" y="104"/>
                    <a:pt x="67" y="103"/>
                    <a:pt x="67" y="102"/>
                  </a:cubicBezTo>
                  <a:cubicBezTo>
                    <a:pt x="67" y="101"/>
                    <a:pt x="67" y="100"/>
                    <a:pt x="68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7"/>
                    <a:pt x="81" y="87"/>
                    <a:pt x="81" y="87"/>
                  </a:cubicBezTo>
                  <a:close/>
                  <a:moveTo>
                    <a:pt x="81" y="115"/>
                  </a:moveTo>
                  <a:cubicBezTo>
                    <a:pt x="81" y="119"/>
                    <a:pt x="81" y="119"/>
                    <a:pt x="81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9" y="123"/>
                    <a:pt x="71" y="126"/>
                    <a:pt x="73" y="129"/>
                  </a:cubicBezTo>
                  <a:cubicBezTo>
                    <a:pt x="75" y="132"/>
                    <a:pt x="78" y="134"/>
                    <a:pt x="81" y="135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76" y="138"/>
                    <a:pt x="72" y="136"/>
                    <a:pt x="69" y="132"/>
                  </a:cubicBezTo>
                  <a:cubicBezTo>
                    <a:pt x="68" y="131"/>
                    <a:pt x="68" y="130"/>
                    <a:pt x="67" y="129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7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lnTo>
                    <a:pt x="81" y="115"/>
                  </a:lnTo>
                  <a:close/>
                  <a:moveTo>
                    <a:pt x="17" y="143"/>
                  </a:moveTo>
                  <a:cubicBezTo>
                    <a:pt x="21" y="147"/>
                    <a:pt x="21" y="147"/>
                    <a:pt x="21" y="147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8" y="120"/>
                    <a:pt x="50" y="120"/>
                    <a:pt x="50" y="120"/>
                  </a:cubicBezTo>
                  <a:cubicBezTo>
                    <a:pt x="51" y="121"/>
                    <a:pt x="51" y="121"/>
                    <a:pt x="51" y="122"/>
                  </a:cubicBezTo>
                  <a:cubicBezTo>
                    <a:pt x="52" y="125"/>
                    <a:pt x="53" y="128"/>
                    <a:pt x="54" y="130"/>
                  </a:cubicBezTo>
                  <a:cubicBezTo>
                    <a:pt x="57" y="137"/>
                    <a:pt x="62" y="142"/>
                    <a:pt x="67" y="146"/>
                  </a:cubicBezTo>
                  <a:cubicBezTo>
                    <a:pt x="67" y="152"/>
                    <a:pt x="67" y="152"/>
                    <a:pt x="67" y="152"/>
                  </a:cubicBezTo>
                  <a:cubicBezTo>
                    <a:pt x="60" y="147"/>
                    <a:pt x="54" y="141"/>
                    <a:pt x="50" y="132"/>
                  </a:cubicBezTo>
                  <a:cubicBezTo>
                    <a:pt x="49" y="131"/>
                    <a:pt x="48" y="129"/>
                    <a:pt x="48" y="127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2" y="153"/>
                    <a:pt x="20" y="153"/>
                    <a:pt x="19" y="152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8" y="140"/>
                    <a:pt x="8" y="139"/>
                    <a:pt x="9" y="138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2" y="112"/>
                    <a:pt x="30" y="112"/>
                    <a:pt x="28" y="111"/>
                  </a:cubicBezTo>
                  <a:cubicBezTo>
                    <a:pt x="19" y="106"/>
                    <a:pt x="11" y="99"/>
                    <a:pt x="6" y="90"/>
                  </a:cubicBezTo>
                  <a:cubicBezTo>
                    <a:pt x="2" y="81"/>
                    <a:pt x="0" y="71"/>
                    <a:pt x="2" y="61"/>
                  </a:cubicBezTo>
                  <a:cubicBezTo>
                    <a:pt x="3" y="58"/>
                    <a:pt x="4" y="55"/>
                    <a:pt x="5" y="52"/>
                  </a:cubicBezTo>
                  <a:cubicBezTo>
                    <a:pt x="10" y="43"/>
                    <a:pt x="17" y="37"/>
                    <a:pt x="25" y="33"/>
                  </a:cubicBezTo>
                  <a:cubicBezTo>
                    <a:pt x="32" y="29"/>
                    <a:pt x="41" y="26"/>
                    <a:pt x="50" y="24"/>
                  </a:cubicBezTo>
                  <a:cubicBezTo>
                    <a:pt x="56" y="22"/>
                    <a:pt x="61" y="21"/>
                    <a:pt x="67" y="20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2" y="26"/>
                    <a:pt x="56" y="27"/>
                    <a:pt x="51" y="29"/>
                  </a:cubicBezTo>
                  <a:cubicBezTo>
                    <a:pt x="43" y="31"/>
                    <a:pt x="34" y="33"/>
                    <a:pt x="27" y="37"/>
                  </a:cubicBezTo>
                  <a:cubicBezTo>
                    <a:pt x="20" y="41"/>
                    <a:pt x="14" y="46"/>
                    <a:pt x="10" y="54"/>
                  </a:cubicBezTo>
                  <a:cubicBezTo>
                    <a:pt x="9" y="57"/>
                    <a:pt x="8" y="59"/>
                    <a:pt x="7" y="62"/>
                  </a:cubicBezTo>
                  <a:cubicBezTo>
                    <a:pt x="5" y="71"/>
                    <a:pt x="7" y="80"/>
                    <a:pt x="11" y="88"/>
                  </a:cubicBezTo>
                  <a:cubicBezTo>
                    <a:pt x="15" y="96"/>
                    <a:pt x="22" y="102"/>
                    <a:pt x="30" y="106"/>
                  </a:cubicBezTo>
                  <a:cubicBezTo>
                    <a:pt x="33" y="108"/>
                    <a:pt x="36" y="109"/>
                    <a:pt x="39" y="109"/>
                  </a:cubicBezTo>
                  <a:cubicBezTo>
                    <a:pt x="40" y="110"/>
                    <a:pt x="41" y="111"/>
                    <a:pt x="41" y="112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14" y="139"/>
                    <a:pt x="14" y="139"/>
                    <a:pt x="14" y="139"/>
                  </a:cubicBezTo>
                  <a:cubicBezTo>
                    <a:pt x="17" y="143"/>
                    <a:pt x="17" y="143"/>
                    <a:pt x="17" y="143"/>
                  </a:cubicBezTo>
                  <a:close/>
                  <a:moveTo>
                    <a:pt x="67" y="36"/>
                  </a:moveTo>
                  <a:cubicBezTo>
                    <a:pt x="64" y="37"/>
                    <a:pt x="64" y="37"/>
                    <a:pt x="64" y="37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6" y="39"/>
                    <a:pt x="54" y="39"/>
                    <a:pt x="53" y="40"/>
                  </a:cubicBezTo>
                  <a:cubicBezTo>
                    <a:pt x="42" y="42"/>
                    <a:pt x="32" y="45"/>
                    <a:pt x="25" y="54"/>
                  </a:cubicBezTo>
                  <a:cubicBezTo>
                    <a:pt x="21" y="58"/>
                    <a:pt x="19" y="63"/>
                    <a:pt x="19" y="68"/>
                  </a:cubicBezTo>
                  <a:cubicBezTo>
                    <a:pt x="18" y="73"/>
                    <a:pt x="19" y="77"/>
                    <a:pt x="21" y="81"/>
                  </a:cubicBezTo>
                  <a:cubicBezTo>
                    <a:pt x="22" y="85"/>
                    <a:pt x="25" y="89"/>
                    <a:pt x="28" y="91"/>
                  </a:cubicBezTo>
                  <a:cubicBezTo>
                    <a:pt x="32" y="95"/>
                    <a:pt x="37" y="97"/>
                    <a:pt x="43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5" y="97"/>
                    <a:pt x="46" y="96"/>
                    <a:pt x="46" y="9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64"/>
                    <a:pt x="46" y="63"/>
                    <a:pt x="46" y="62"/>
                  </a:cubicBezTo>
                  <a:cubicBezTo>
                    <a:pt x="45" y="61"/>
                    <a:pt x="45" y="59"/>
                    <a:pt x="46" y="59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92"/>
                    <a:pt x="57" y="92"/>
                    <a:pt x="57" y="93"/>
                  </a:cubicBezTo>
                  <a:cubicBezTo>
                    <a:pt x="58" y="94"/>
                    <a:pt x="60" y="94"/>
                    <a:pt x="60" y="93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0"/>
                    <a:pt x="67" y="80"/>
                    <a:pt x="67" y="80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1" y="52"/>
                    <a:pt x="60" y="50"/>
                    <a:pt x="59" y="50"/>
                  </a:cubicBezTo>
                  <a:cubicBezTo>
                    <a:pt x="59" y="50"/>
                    <a:pt x="58" y="50"/>
                    <a:pt x="58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0" y="56"/>
                    <a:pt x="40" y="59"/>
                    <a:pt x="41" y="63"/>
                  </a:cubicBezTo>
                  <a:cubicBezTo>
                    <a:pt x="41" y="63"/>
                    <a:pt x="41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37" y="91"/>
                    <a:pt x="34" y="90"/>
                    <a:pt x="31" y="88"/>
                  </a:cubicBezTo>
                  <a:cubicBezTo>
                    <a:pt x="29" y="85"/>
                    <a:pt x="26" y="82"/>
                    <a:pt x="25" y="79"/>
                  </a:cubicBezTo>
                  <a:cubicBezTo>
                    <a:pt x="24" y="76"/>
                    <a:pt x="23" y="72"/>
                    <a:pt x="23" y="69"/>
                  </a:cubicBezTo>
                  <a:cubicBezTo>
                    <a:pt x="24" y="64"/>
                    <a:pt x="25" y="60"/>
                    <a:pt x="28" y="57"/>
                  </a:cubicBezTo>
                  <a:cubicBezTo>
                    <a:pt x="34" y="49"/>
                    <a:pt x="44" y="47"/>
                    <a:pt x="54" y="44"/>
                  </a:cubicBezTo>
                  <a:cubicBezTo>
                    <a:pt x="55" y="44"/>
                    <a:pt x="57" y="44"/>
                    <a:pt x="58" y="4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36"/>
                    <a:pt x="67" y="36"/>
                    <a:pt x="67" y="36"/>
                  </a:cubicBezTo>
                  <a:close/>
                  <a:moveTo>
                    <a:pt x="67" y="115"/>
                  </a:moveTo>
                  <a:cubicBezTo>
                    <a:pt x="66" y="115"/>
                    <a:pt x="66" y="115"/>
                    <a:pt x="66" y="115"/>
                  </a:cubicBezTo>
                  <a:cubicBezTo>
                    <a:pt x="66" y="115"/>
                    <a:pt x="66" y="115"/>
                    <a:pt x="65" y="115"/>
                  </a:cubicBezTo>
                  <a:cubicBezTo>
                    <a:pt x="64" y="115"/>
                    <a:pt x="63" y="116"/>
                    <a:pt x="63" y="117"/>
                  </a:cubicBezTo>
                  <a:cubicBezTo>
                    <a:pt x="64" y="122"/>
                    <a:pt x="65" y="125"/>
                    <a:pt x="67" y="129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6" y="115"/>
                    <a:pt x="67" y="115"/>
                    <a:pt x="67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Freeform 289"/>
            <p:cNvSpPr>
              <a:spLocks noEditPoints="1"/>
            </p:cNvSpPr>
            <p:nvPr/>
          </p:nvSpPr>
          <p:spPr bwMode="auto">
            <a:xfrm>
              <a:off x="9786938" y="2409825"/>
              <a:ext cx="260350" cy="260350"/>
            </a:xfrm>
            <a:custGeom>
              <a:avLst/>
              <a:gdLst>
                <a:gd name="T0" fmla="*/ 58 w 115"/>
                <a:gd name="T1" fmla="*/ 110 h 115"/>
                <a:gd name="T2" fmla="*/ 95 w 115"/>
                <a:gd name="T3" fmla="*/ 95 h 115"/>
                <a:gd name="T4" fmla="*/ 111 w 115"/>
                <a:gd name="T5" fmla="*/ 57 h 115"/>
                <a:gd name="T6" fmla="*/ 95 w 115"/>
                <a:gd name="T7" fmla="*/ 20 h 115"/>
                <a:gd name="T8" fmla="*/ 58 w 115"/>
                <a:gd name="T9" fmla="*/ 4 h 115"/>
                <a:gd name="T10" fmla="*/ 58 w 115"/>
                <a:gd name="T11" fmla="*/ 4 h 115"/>
                <a:gd name="T12" fmla="*/ 58 w 115"/>
                <a:gd name="T13" fmla="*/ 0 h 115"/>
                <a:gd name="T14" fmla="*/ 58 w 115"/>
                <a:gd name="T15" fmla="*/ 0 h 115"/>
                <a:gd name="T16" fmla="*/ 98 w 115"/>
                <a:gd name="T17" fmla="*/ 17 h 115"/>
                <a:gd name="T18" fmla="*/ 115 w 115"/>
                <a:gd name="T19" fmla="*/ 57 h 115"/>
                <a:gd name="T20" fmla="*/ 98 w 115"/>
                <a:gd name="T21" fmla="*/ 98 h 115"/>
                <a:gd name="T22" fmla="*/ 58 w 115"/>
                <a:gd name="T23" fmla="*/ 115 h 115"/>
                <a:gd name="T24" fmla="*/ 58 w 115"/>
                <a:gd name="T25" fmla="*/ 115 h 115"/>
                <a:gd name="T26" fmla="*/ 58 w 115"/>
                <a:gd name="T27" fmla="*/ 110 h 115"/>
                <a:gd name="T28" fmla="*/ 58 w 115"/>
                <a:gd name="T29" fmla="*/ 110 h 115"/>
                <a:gd name="T30" fmla="*/ 58 w 115"/>
                <a:gd name="T31" fmla="*/ 76 h 115"/>
                <a:gd name="T32" fmla="*/ 70 w 115"/>
                <a:gd name="T33" fmla="*/ 71 h 115"/>
                <a:gd name="T34" fmla="*/ 71 w 115"/>
                <a:gd name="T35" fmla="*/ 69 h 115"/>
                <a:gd name="T36" fmla="*/ 88 w 115"/>
                <a:gd name="T37" fmla="*/ 30 h 115"/>
                <a:gd name="T38" fmla="*/ 88 w 115"/>
                <a:gd name="T39" fmla="*/ 30 h 115"/>
                <a:gd name="T40" fmla="*/ 88 w 115"/>
                <a:gd name="T41" fmla="*/ 30 h 115"/>
                <a:gd name="T42" fmla="*/ 88 w 115"/>
                <a:gd name="T43" fmla="*/ 28 h 115"/>
                <a:gd name="T44" fmla="*/ 85 w 115"/>
                <a:gd name="T45" fmla="*/ 27 h 115"/>
                <a:gd name="T46" fmla="*/ 58 w 115"/>
                <a:gd name="T47" fmla="*/ 39 h 115"/>
                <a:gd name="T48" fmla="*/ 58 w 115"/>
                <a:gd name="T49" fmla="*/ 44 h 115"/>
                <a:gd name="T50" fmla="*/ 81 w 115"/>
                <a:gd name="T51" fmla="*/ 34 h 115"/>
                <a:gd name="T52" fmla="*/ 67 w 115"/>
                <a:gd name="T53" fmla="*/ 67 h 115"/>
                <a:gd name="T54" fmla="*/ 58 w 115"/>
                <a:gd name="T55" fmla="*/ 71 h 115"/>
                <a:gd name="T56" fmla="*/ 58 w 115"/>
                <a:gd name="T57" fmla="*/ 76 h 115"/>
                <a:gd name="T58" fmla="*/ 58 w 115"/>
                <a:gd name="T59" fmla="*/ 4 h 115"/>
                <a:gd name="T60" fmla="*/ 20 w 115"/>
                <a:gd name="T61" fmla="*/ 20 h 115"/>
                <a:gd name="T62" fmla="*/ 5 w 115"/>
                <a:gd name="T63" fmla="*/ 57 h 115"/>
                <a:gd name="T64" fmla="*/ 20 w 115"/>
                <a:gd name="T65" fmla="*/ 95 h 115"/>
                <a:gd name="T66" fmla="*/ 58 w 115"/>
                <a:gd name="T67" fmla="*/ 110 h 115"/>
                <a:gd name="T68" fmla="*/ 58 w 115"/>
                <a:gd name="T69" fmla="*/ 115 h 115"/>
                <a:gd name="T70" fmla="*/ 17 w 115"/>
                <a:gd name="T71" fmla="*/ 98 h 115"/>
                <a:gd name="T72" fmla="*/ 0 w 115"/>
                <a:gd name="T73" fmla="*/ 57 h 115"/>
                <a:gd name="T74" fmla="*/ 17 w 115"/>
                <a:gd name="T75" fmla="*/ 17 h 115"/>
                <a:gd name="T76" fmla="*/ 58 w 115"/>
                <a:gd name="T77" fmla="*/ 0 h 115"/>
                <a:gd name="T78" fmla="*/ 58 w 115"/>
                <a:gd name="T79" fmla="*/ 4 h 115"/>
                <a:gd name="T80" fmla="*/ 58 w 115"/>
                <a:gd name="T81" fmla="*/ 39 h 115"/>
                <a:gd name="T82" fmla="*/ 46 w 115"/>
                <a:gd name="T83" fmla="*/ 44 h 115"/>
                <a:gd name="T84" fmla="*/ 44 w 115"/>
                <a:gd name="T85" fmla="*/ 45 h 115"/>
                <a:gd name="T86" fmla="*/ 27 w 115"/>
                <a:gd name="T87" fmla="*/ 85 h 115"/>
                <a:gd name="T88" fmla="*/ 27 w 115"/>
                <a:gd name="T89" fmla="*/ 85 h 115"/>
                <a:gd name="T90" fmla="*/ 27 w 115"/>
                <a:gd name="T91" fmla="*/ 85 h 115"/>
                <a:gd name="T92" fmla="*/ 27 w 115"/>
                <a:gd name="T93" fmla="*/ 87 h 115"/>
                <a:gd name="T94" fmla="*/ 30 w 115"/>
                <a:gd name="T95" fmla="*/ 88 h 115"/>
                <a:gd name="T96" fmla="*/ 58 w 115"/>
                <a:gd name="T97" fmla="*/ 76 h 115"/>
                <a:gd name="T98" fmla="*/ 58 w 115"/>
                <a:gd name="T99" fmla="*/ 71 h 115"/>
                <a:gd name="T100" fmla="*/ 34 w 115"/>
                <a:gd name="T101" fmla="*/ 81 h 115"/>
                <a:gd name="T102" fmla="*/ 48 w 115"/>
                <a:gd name="T103" fmla="*/ 48 h 115"/>
                <a:gd name="T104" fmla="*/ 58 w 115"/>
                <a:gd name="T105" fmla="*/ 44 h 115"/>
                <a:gd name="T106" fmla="*/ 58 w 115"/>
                <a:gd name="T107" fmla="*/ 3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15">
                  <a:moveTo>
                    <a:pt x="58" y="110"/>
                  </a:moveTo>
                  <a:cubicBezTo>
                    <a:pt x="72" y="110"/>
                    <a:pt x="85" y="104"/>
                    <a:pt x="95" y="95"/>
                  </a:cubicBezTo>
                  <a:cubicBezTo>
                    <a:pt x="105" y="85"/>
                    <a:pt x="111" y="72"/>
                    <a:pt x="111" y="57"/>
                  </a:cubicBezTo>
                  <a:cubicBezTo>
                    <a:pt x="111" y="43"/>
                    <a:pt x="105" y="30"/>
                    <a:pt x="95" y="20"/>
                  </a:cubicBezTo>
                  <a:cubicBezTo>
                    <a:pt x="85" y="10"/>
                    <a:pt x="72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74" y="0"/>
                    <a:pt x="88" y="6"/>
                    <a:pt x="98" y="17"/>
                  </a:cubicBezTo>
                  <a:cubicBezTo>
                    <a:pt x="109" y="27"/>
                    <a:pt x="115" y="41"/>
                    <a:pt x="115" y="57"/>
                  </a:cubicBezTo>
                  <a:cubicBezTo>
                    <a:pt x="115" y="73"/>
                    <a:pt x="109" y="88"/>
                    <a:pt x="98" y="98"/>
                  </a:cubicBezTo>
                  <a:cubicBezTo>
                    <a:pt x="88" y="109"/>
                    <a:pt x="74" y="115"/>
                    <a:pt x="58" y="115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8" y="110"/>
                    <a:pt x="58" y="110"/>
                    <a:pt x="58" y="110"/>
                  </a:cubicBezTo>
                  <a:close/>
                  <a:moveTo>
                    <a:pt x="58" y="76"/>
                  </a:moveTo>
                  <a:cubicBezTo>
                    <a:pt x="70" y="71"/>
                    <a:pt x="70" y="71"/>
                    <a:pt x="70" y="71"/>
                  </a:cubicBezTo>
                  <a:cubicBezTo>
                    <a:pt x="70" y="70"/>
                    <a:pt x="71" y="70"/>
                    <a:pt x="71" y="69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8" y="29"/>
                    <a:pt x="88" y="29"/>
                    <a:pt x="88" y="28"/>
                  </a:cubicBezTo>
                  <a:cubicBezTo>
                    <a:pt x="88" y="27"/>
                    <a:pt x="86" y="26"/>
                    <a:pt x="85" y="27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58" y="71"/>
                    <a:pt x="58" y="71"/>
                    <a:pt x="58" y="71"/>
                  </a:cubicBezTo>
                  <a:lnTo>
                    <a:pt x="58" y="76"/>
                  </a:lnTo>
                  <a:close/>
                  <a:moveTo>
                    <a:pt x="58" y="4"/>
                  </a:moveTo>
                  <a:cubicBezTo>
                    <a:pt x="43" y="4"/>
                    <a:pt x="30" y="10"/>
                    <a:pt x="20" y="20"/>
                  </a:cubicBezTo>
                  <a:cubicBezTo>
                    <a:pt x="11" y="30"/>
                    <a:pt x="5" y="43"/>
                    <a:pt x="5" y="57"/>
                  </a:cubicBezTo>
                  <a:cubicBezTo>
                    <a:pt x="5" y="72"/>
                    <a:pt x="11" y="85"/>
                    <a:pt x="20" y="95"/>
                  </a:cubicBezTo>
                  <a:cubicBezTo>
                    <a:pt x="30" y="104"/>
                    <a:pt x="43" y="110"/>
                    <a:pt x="58" y="110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42" y="115"/>
                    <a:pt x="27" y="109"/>
                    <a:pt x="17" y="98"/>
                  </a:cubicBezTo>
                  <a:cubicBezTo>
                    <a:pt x="6" y="88"/>
                    <a:pt x="0" y="73"/>
                    <a:pt x="0" y="57"/>
                  </a:cubicBezTo>
                  <a:cubicBezTo>
                    <a:pt x="0" y="41"/>
                    <a:pt x="6" y="27"/>
                    <a:pt x="17" y="17"/>
                  </a:cubicBezTo>
                  <a:cubicBezTo>
                    <a:pt x="27" y="6"/>
                    <a:pt x="42" y="0"/>
                    <a:pt x="58" y="0"/>
                  </a:cubicBezTo>
                  <a:cubicBezTo>
                    <a:pt x="58" y="4"/>
                    <a:pt x="58" y="4"/>
                    <a:pt x="58" y="4"/>
                  </a:cubicBezTo>
                  <a:close/>
                  <a:moveTo>
                    <a:pt x="58" y="39"/>
                  </a:moveTo>
                  <a:cubicBezTo>
                    <a:pt x="46" y="44"/>
                    <a:pt x="46" y="44"/>
                    <a:pt x="46" y="44"/>
                  </a:cubicBezTo>
                  <a:cubicBezTo>
                    <a:pt x="45" y="44"/>
                    <a:pt x="45" y="45"/>
                    <a:pt x="44" y="4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6"/>
                    <a:pt x="27" y="87"/>
                  </a:cubicBezTo>
                  <a:cubicBezTo>
                    <a:pt x="28" y="88"/>
                    <a:pt x="29" y="88"/>
                    <a:pt x="30" y="88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8" y="44"/>
                    <a:pt x="58" y="44"/>
                    <a:pt x="58" y="44"/>
                  </a:cubicBezTo>
                  <a:lnTo>
                    <a:pt x="58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5" name="Freeform 291"/>
            <p:cNvSpPr>
              <a:spLocks noEditPoints="1"/>
            </p:cNvSpPr>
            <p:nvPr/>
          </p:nvSpPr>
          <p:spPr bwMode="auto">
            <a:xfrm>
              <a:off x="5459413" y="1279525"/>
              <a:ext cx="312738" cy="309563"/>
            </a:xfrm>
            <a:custGeom>
              <a:avLst/>
              <a:gdLst>
                <a:gd name="T0" fmla="*/ 98 w 138"/>
                <a:gd name="T1" fmla="*/ 66 h 137"/>
                <a:gd name="T2" fmla="*/ 102 w 138"/>
                <a:gd name="T3" fmla="*/ 39 h 137"/>
                <a:gd name="T4" fmla="*/ 99 w 138"/>
                <a:gd name="T5" fmla="*/ 36 h 137"/>
                <a:gd name="T6" fmla="*/ 115 w 138"/>
                <a:gd name="T7" fmla="*/ 31 h 137"/>
                <a:gd name="T8" fmla="*/ 135 w 138"/>
                <a:gd name="T9" fmla="*/ 51 h 137"/>
                <a:gd name="T10" fmla="*/ 113 w 138"/>
                <a:gd name="T11" fmla="*/ 78 h 137"/>
                <a:gd name="T12" fmla="*/ 115 w 138"/>
                <a:gd name="T13" fmla="*/ 120 h 137"/>
                <a:gd name="T14" fmla="*/ 106 w 138"/>
                <a:gd name="T15" fmla="*/ 107 h 137"/>
                <a:gd name="T16" fmla="*/ 98 w 138"/>
                <a:gd name="T17" fmla="*/ 90 h 137"/>
                <a:gd name="T18" fmla="*/ 107 w 138"/>
                <a:gd name="T19" fmla="*/ 70 h 137"/>
                <a:gd name="T20" fmla="*/ 86 w 138"/>
                <a:gd name="T21" fmla="*/ 62 h 137"/>
                <a:gd name="T22" fmla="*/ 96 w 138"/>
                <a:gd name="T23" fmla="*/ 46 h 137"/>
                <a:gd name="T24" fmla="*/ 84 w 138"/>
                <a:gd name="T25" fmla="*/ 46 h 137"/>
                <a:gd name="T26" fmla="*/ 79 w 138"/>
                <a:gd name="T27" fmla="*/ 16 h 137"/>
                <a:gd name="T28" fmla="*/ 86 w 138"/>
                <a:gd name="T29" fmla="*/ 127 h 137"/>
                <a:gd name="T30" fmla="*/ 84 w 138"/>
                <a:gd name="T31" fmla="*/ 91 h 137"/>
                <a:gd name="T32" fmla="*/ 91 w 138"/>
                <a:gd name="T33" fmla="*/ 101 h 137"/>
                <a:gd name="T34" fmla="*/ 84 w 138"/>
                <a:gd name="T35" fmla="*/ 82 h 137"/>
                <a:gd name="T36" fmla="*/ 96 w 138"/>
                <a:gd name="T37" fmla="*/ 88 h 137"/>
                <a:gd name="T38" fmla="*/ 79 w 138"/>
                <a:gd name="T39" fmla="*/ 25 h 137"/>
                <a:gd name="T40" fmla="*/ 79 w 138"/>
                <a:gd name="T41" fmla="*/ 121 h 137"/>
                <a:gd name="T42" fmla="*/ 79 w 138"/>
                <a:gd name="T43" fmla="*/ 89 h 137"/>
                <a:gd name="T44" fmla="*/ 75 w 138"/>
                <a:gd name="T45" fmla="*/ 46 h 137"/>
                <a:gd name="T46" fmla="*/ 75 w 138"/>
                <a:gd name="T47" fmla="*/ 17 h 137"/>
                <a:gd name="T48" fmla="*/ 78 w 138"/>
                <a:gd name="T49" fmla="*/ 104 h 137"/>
                <a:gd name="T50" fmla="*/ 75 w 138"/>
                <a:gd name="T51" fmla="*/ 52 h 137"/>
                <a:gd name="T52" fmla="*/ 75 w 138"/>
                <a:gd name="T53" fmla="*/ 32 h 137"/>
                <a:gd name="T54" fmla="*/ 69 w 138"/>
                <a:gd name="T55" fmla="*/ 5 h 137"/>
                <a:gd name="T56" fmla="*/ 75 w 138"/>
                <a:gd name="T57" fmla="*/ 135 h 137"/>
                <a:gd name="T58" fmla="*/ 70 w 138"/>
                <a:gd name="T59" fmla="*/ 96 h 137"/>
                <a:gd name="T60" fmla="*/ 63 w 138"/>
                <a:gd name="T61" fmla="*/ 17 h 137"/>
                <a:gd name="T62" fmla="*/ 63 w 138"/>
                <a:gd name="T63" fmla="*/ 20 h 137"/>
                <a:gd name="T64" fmla="*/ 68 w 138"/>
                <a:gd name="T65" fmla="*/ 89 h 137"/>
                <a:gd name="T66" fmla="*/ 67 w 138"/>
                <a:gd name="T67" fmla="*/ 104 h 137"/>
                <a:gd name="T68" fmla="*/ 66 w 138"/>
                <a:gd name="T69" fmla="*/ 137 h 137"/>
                <a:gd name="T70" fmla="*/ 61 w 138"/>
                <a:gd name="T71" fmla="*/ 18 h 137"/>
                <a:gd name="T72" fmla="*/ 63 w 138"/>
                <a:gd name="T73" fmla="*/ 52 h 137"/>
                <a:gd name="T74" fmla="*/ 63 w 138"/>
                <a:gd name="T75" fmla="*/ 102 h 137"/>
                <a:gd name="T76" fmla="*/ 61 w 138"/>
                <a:gd name="T77" fmla="*/ 8 h 137"/>
                <a:gd name="T78" fmla="*/ 59 w 138"/>
                <a:gd name="T79" fmla="*/ 54 h 137"/>
                <a:gd name="T80" fmla="*/ 59 w 138"/>
                <a:gd name="T81" fmla="*/ 83 h 137"/>
                <a:gd name="T82" fmla="*/ 61 w 138"/>
                <a:gd name="T83" fmla="*/ 129 h 137"/>
                <a:gd name="T84" fmla="*/ 59 w 138"/>
                <a:gd name="T85" fmla="*/ 6 h 137"/>
                <a:gd name="T86" fmla="*/ 42 w 138"/>
                <a:gd name="T87" fmla="*/ 10 h 137"/>
                <a:gd name="T88" fmla="*/ 42 w 138"/>
                <a:gd name="T89" fmla="*/ 43 h 137"/>
                <a:gd name="T90" fmla="*/ 49 w 138"/>
                <a:gd name="T91" fmla="*/ 57 h 137"/>
                <a:gd name="T92" fmla="*/ 46 w 138"/>
                <a:gd name="T93" fmla="*/ 83 h 137"/>
                <a:gd name="T94" fmla="*/ 45 w 138"/>
                <a:gd name="T95" fmla="*/ 106 h 137"/>
                <a:gd name="T96" fmla="*/ 50 w 138"/>
                <a:gd name="T97" fmla="*/ 90 h 137"/>
                <a:gd name="T98" fmla="*/ 52 w 138"/>
                <a:gd name="T99" fmla="*/ 134 h 137"/>
                <a:gd name="T100" fmla="*/ 25 w 138"/>
                <a:gd name="T101" fmla="*/ 22 h 137"/>
                <a:gd name="T102" fmla="*/ 40 w 138"/>
                <a:gd name="T103" fmla="*/ 47 h 137"/>
                <a:gd name="T104" fmla="*/ 32 w 138"/>
                <a:gd name="T105" fmla="*/ 67 h 137"/>
                <a:gd name="T106" fmla="*/ 10 w 138"/>
                <a:gd name="T107" fmla="*/ 85 h 137"/>
                <a:gd name="T108" fmla="*/ 42 w 138"/>
                <a:gd name="T109" fmla="*/ 83 h 137"/>
                <a:gd name="T110" fmla="*/ 31 w 138"/>
                <a:gd name="T111" fmla="*/ 105 h 137"/>
                <a:gd name="T112" fmla="*/ 32 w 138"/>
                <a:gd name="T113" fmla="*/ 125 h 137"/>
                <a:gd name="T114" fmla="*/ 32 w 138"/>
                <a:gd name="T115" fmla="*/ 84 h 137"/>
                <a:gd name="T116" fmla="*/ 11 w 138"/>
                <a:gd name="T117" fmla="*/ 62 h 137"/>
                <a:gd name="T118" fmla="*/ 13 w 138"/>
                <a:gd name="T119" fmla="*/ 44 h 137"/>
                <a:gd name="T120" fmla="*/ 42 w 138"/>
                <a:gd name="T121" fmla="*/ 3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8" h="137">
                  <a:moveTo>
                    <a:pt x="133" y="67"/>
                  </a:moveTo>
                  <a:cubicBezTo>
                    <a:pt x="122" y="67"/>
                    <a:pt x="122" y="67"/>
                    <a:pt x="122" y="67"/>
                  </a:cubicBezTo>
                  <a:cubicBezTo>
                    <a:pt x="121" y="67"/>
                    <a:pt x="119" y="66"/>
                    <a:pt x="119" y="65"/>
                  </a:cubicBezTo>
                  <a:cubicBezTo>
                    <a:pt x="119" y="64"/>
                    <a:pt x="120" y="63"/>
                    <a:pt x="120" y="6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13" y="66"/>
                    <a:pt x="113" y="66"/>
                    <a:pt x="113" y="66"/>
                  </a:cubicBezTo>
                  <a:cubicBezTo>
                    <a:pt x="113" y="67"/>
                    <a:pt x="112" y="67"/>
                    <a:pt x="112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6" y="67"/>
                    <a:pt x="105" y="66"/>
                    <a:pt x="105" y="65"/>
                  </a:cubicBezTo>
                  <a:cubicBezTo>
                    <a:pt x="105" y="64"/>
                    <a:pt x="105" y="63"/>
                    <a:pt x="105" y="63"/>
                  </a:cubicBezTo>
                  <a:cubicBezTo>
                    <a:pt x="108" y="60"/>
                    <a:pt x="108" y="60"/>
                    <a:pt x="108" y="60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98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8" y="47"/>
                    <a:pt x="97" y="46"/>
                    <a:pt x="96" y="46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101" y="39"/>
                    <a:pt x="102" y="39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23" y="39"/>
                    <a:pt x="123" y="39"/>
                    <a:pt x="123" y="39"/>
                  </a:cubicBezTo>
                  <a:cubicBezTo>
                    <a:pt x="123" y="36"/>
                    <a:pt x="123" y="36"/>
                    <a:pt x="123" y="36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8" y="36"/>
                    <a:pt x="107" y="35"/>
                    <a:pt x="107" y="34"/>
                  </a:cubicBezTo>
                  <a:cubicBezTo>
                    <a:pt x="107" y="33"/>
                    <a:pt x="107" y="33"/>
                    <a:pt x="107" y="32"/>
                  </a:cubicBezTo>
                  <a:cubicBezTo>
                    <a:pt x="115" y="24"/>
                    <a:pt x="115" y="24"/>
                    <a:pt x="115" y="24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1"/>
                    <a:pt x="103" y="31"/>
                    <a:pt x="102" y="30"/>
                  </a:cubicBezTo>
                  <a:cubicBezTo>
                    <a:pt x="102" y="30"/>
                    <a:pt x="101" y="29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37"/>
                    <a:pt x="99" y="37"/>
                    <a:pt x="98" y="38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5" y="10"/>
                    <a:pt x="106" y="11"/>
                    <a:pt x="106" y="12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3" y="16"/>
                    <a:pt x="114" y="16"/>
                    <a:pt x="115" y="17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1" y="23"/>
                    <a:pt x="121" y="25"/>
                    <a:pt x="120" y="26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127" y="31"/>
                    <a:pt x="128" y="32"/>
                    <a:pt x="128" y="34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8" y="42"/>
                    <a:pt x="127" y="44"/>
                    <a:pt x="125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7" y="52"/>
                    <a:pt x="107" y="53"/>
                    <a:pt x="107" y="53"/>
                  </a:cubicBezTo>
                  <a:cubicBezTo>
                    <a:pt x="107" y="53"/>
                    <a:pt x="107" y="53"/>
                    <a:pt x="108" y="54"/>
                  </a:cubicBezTo>
                  <a:cubicBezTo>
                    <a:pt x="113" y="59"/>
                    <a:pt x="113" y="59"/>
                    <a:pt x="113" y="59"/>
                  </a:cubicBezTo>
                  <a:cubicBezTo>
                    <a:pt x="113" y="59"/>
                    <a:pt x="113" y="59"/>
                    <a:pt x="113" y="59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7" y="45"/>
                    <a:pt x="129" y="45"/>
                    <a:pt x="130" y="46"/>
                  </a:cubicBezTo>
                  <a:cubicBezTo>
                    <a:pt x="135" y="51"/>
                    <a:pt x="135" y="51"/>
                    <a:pt x="135" y="51"/>
                  </a:cubicBezTo>
                  <a:cubicBezTo>
                    <a:pt x="135" y="52"/>
                    <a:pt x="135" y="52"/>
                    <a:pt x="135" y="52"/>
                  </a:cubicBezTo>
                  <a:cubicBezTo>
                    <a:pt x="136" y="52"/>
                    <a:pt x="136" y="54"/>
                    <a:pt x="135" y="55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36" y="62"/>
                    <a:pt x="136" y="62"/>
                    <a:pt x="136" y="62"/>
                  </a:cubicBezTo>
                  <a:cubicBezTo>
                    <a:pt x="137" y="62"/>
                    <a:pt x="138" y="63"/>
                    <a:pt x="138" y="65"/>
                  </a:cubicBezTo>
                  <a:cubicBezTo>
                    <a:pt x="138" y="72"/>
                    <a:pt x="138" y="72"/>
                    <a:pt x="138" y="72"/>
                  </a:cubicBezTo>
                  <a:cubicBezTo>
                    <a:pt x="138" y="73"/>
                    <a:pt x="137" y="75"/>
                    <a:pt x="136" y="75"/>
                  </a:cubicBezTo>
                  <a:cubicBezTo>
                    <a:pt x="128" y="75"/>
                    <a:pt x="128" y="75"/>
                    <a:pt x="128" y="75"/>
                  </a:cubicBezTo>
                  <a:cubicBezTo>
                    <a:pt x="135" y="82"/>
                    <a:pt x="135" y="82"/>
                    <a:pt x="135" y="82"/>
                  </a:cubicBezTo>
                  <a:cubicBezTo>
                    <a:pt x="136" y="83"/>
                    <a:pt x="136" y="84"/>
                    <a:pt x="135" y="85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9" y="92"/>
                    <a:pt x="128" y="92"/>
                    <a:pt x="127" y="91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08" y="83"/>
                    <a:pt x="108" y="83"/>
                    <a:pt x="108" y="83"/>
                  </a:cubicBezTo>
                  <a:cubicBezTo>
                    <a:pt x="107" y="84"/>
                    <a:pt x="107" y="84"/>
                    <a:pt x="107" y="84"/>
                  </a:cubicBezTo>
                  <a:cubicBezTo>
                    <a:pt x="107" y="84"/>
                    <a:pt x="107" y="85"/>
                    <a:pt x="107" y="85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25" y="93"/>
                    <a:pt x="125" y="93"/>
                    <a:pt x="125" y="93"/>
                  </a:cubicBezTo>
                  <a:cubicBezTo>
                    <a:pt x="127" y="93"/>
                    <a:pt x="128" y="94"/>
                    <a:pt x="128" y="96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28" y="104"/>
                    <a:pt x="127" y="105"/>
                    <a:pt x="125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1" y="112"/>
                    <a:pt x="121" y="114"/>
                    <a:pt x="120" y="114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4" y="121"/>
                    <a:pt x="113" y="121"/>
                    <a:pt x="112" y="120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25"/>
                    <a:pt x="106" y="125"/>
                    <a:pt x="106" y="125"/>
                  </a:cubicBezTo>
                  <a:cubicBezTo>
                    <a:pt x="106" y="126"/>
                    <a:pt x="105" y="127"/>
                    <a:pt x="104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99" y="100"/>
                    <a:pt x="99" y="100"/>
                    <a:pt x="99" y="101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1" y="108"/>
                    <a:pt x="101" y="108"/>
                    <a:pt x="101" y="108"/>
                  </a:cubicBezTo>
                  <a:cubicBezTo>
                    <a:pt x="101" y="107"/>
                    <a:pt x="103" y="106"/>
                    <a:pt x="104" y="106"/>
                  </a:cubicBezTo>
                  <a:cubicBezTo>
                    <a:pt x="105" y="106"/>
                    <a:pt x="105" y="106"/>
                    <a:pt x="106" y="107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3"/>
                    <a:pt x="115" y="113"/>
                    <a:pt x="115" y="113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106" y="104"/>
                    <a:pt x="106" y="102"/>
                    <a:pt x="107" y="101"/>
                  </a:cubicBezTo>
                  <a:cubicBezTo>
                    <a:pt x="108" y="101"/>
                    <a:pt x="108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98"/>
                    <a:pt x="123" y="98"/>
                    <a:pt x="123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1" y="98"/>
                    <a:pt x="100" y="98"/>
                    <a:pt x="100" y="97"/>
                  </a:cubicBezTo>
                  <a:cubicBezTo>
                    <a:pt x="97" y="94"/>
                    <a:pt x="97" y="94"/>
                    <a:pt x="97" y="94"/>
                  </a:cubicBezTo>
                  <a:cubicBezTo>
                    <a:pt x="97" y="94"/>
                    <a:pt x="97" y="94"/>
                    <a:pt x="96" y="94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97" y="90"/>
                    <a:pt x="98" y="90"/>
                    <a:pt x="98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102" y="90"/>
                    <a:pt x="102" y="90"/>
                    <a:pt x="102" y="90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104" y="83"/>
                    <a:pt x="104" y="83"/>
                    <a:pt x="104" y="83"/>
                  </a:cubicBezTo>
                  <a:cubicBezTo>
                    <a:pt x="96" y="75"/>
                    <a:pt x="96" y="75"/>
                    <a:pt x="96" y="75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8" y="70"/>
                    <a:pt x="98" y="70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4" y="73"/>
                    <a:pt x="104" y="71"/>
                    <a:pt x="105" y="70"/>
                  </a:cubicBezTo>
                  <a:cubicBezTo>
                    <a:pt x="106" y="70"/>
                    <a:pt x="106" y="70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70"/>
                    <a:pt x="113" y="70"/>
                    <a:pt x="113" y="70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30" y="84"/>
                    <a:pt x="130" y="84"/>
                    <a:pt x="130" y="8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19" y="73"/>
                    <a:pt x="119" y="71"/>
                    <a:pt x="120" y="70"/>
                  </a:cubicBezTo>
                  <a:cubicBezTo>
                    <a:pt x="121" y="70"/>
                    <a:pt x="121" y="70"/>
                    <a:pt x="122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33" y="70"/>
                    <a:pt x="133" y="70"/>
                    <a:pt x="133" y="70"/>
                  </a:cubicBezTo>
                  <a:lnTo>
                    <a:pt x="133" y="67"/>
                  </a:lnTo>
                  <a:close/>
                  <a:moveTo>
                    <a:pt x="96" y="67"/>
                  </a:moveTo>
                  <a:cubicBezTo>
                    <a:pt x="89" y="67"/>
                    <a:pt x="89" y="67"/>
                    <a:pt x="89" y="67"/>
                  </a:cubicBezTo>
                  <a:cubicBezTo>
                    <a:pt x="88" y="67"/>
                    <a:pt x="87" y="66"/>
                    <a:pt x="87" y="65"/>
                  </a:cubicBezTo>
                  <a:cubicBezTo>
                    <a:pt x="87" y="64"/>
                    <a:pt x="86" y="63"/>
                    <a:pt x="86" y="62"/>
                  </a:cubicBezTo>
                  <a:cubicBezTo>
                    <a:pt x="85" y="60"/>
                    <a:pt x="85" y="59"/>
                    <a:pt x="84" y="58"/>
                  </a:cubicBezTo>
                  <a:cubicBezTo>
                    <a:pt x="83" y="57"/>
                    <a:pt x="84" y="56"/>
                    <a:pt x="84" y="55"/>
                  </a:cubicBezTo>
                  <a:cubicBezTo>
                    <a:pt x="89" y="50"/>
                    <a:pt x="89" y="50"/>
                    <a:pt x="89" y="50"/>
                  </a:cubicBezTo>
                  <a:cubicBezTo>
                    <a:pt x="90" y="50"/>
                    <a:pt x="91" y="49"/>
                    <a:pt x="91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0" y="58"/>
                    <a:pt x="90" y="59"/>
                    <a:pt x="90" y="60"/>
                  </a:cubicBezTo>
                  <a:cubicBezTo>
                    <a:pt x="91" y="61"/>
                    <a:pt x="91" y="61"/>
                    <a:pt x="91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7"/>
                    <a:pt x="96" y="67"/>
                    <a:pt x="96" y="67"/>
                  </a:cubicBezTo>
                  <a:close/>
                  <a:moveTo>
                    <a:pt x="96" y="46"/>
                  </a:moveTo>
                  <a:cubicBezTo>
                    <a:pt x="96" y="45"/>
                    <a:pt x="96" y="45"/>
                    <a:pt x="96" y="44"/>
                  </a:cubicBezTo>
                  <a:cubicBezTo>
                    <a:pt x="96" y="44"/>
                    <a:pt x="96" y="43"/>
                    <a:pt x="96" y="43"/>
                  </a:cubicBezTo>
                  <a:cubicBezTo>
                    <a:pt x="96" y="46"/>
                    <a:pt x="96" y="46"/>
                    <a:pt x="96" y="46"/>
                  </a:cubicBezTo>
                  <a:close/>
                  <a:moveTo>
                    <a:pt x="96" y="39"/>
                  </a:moveTo>
                  <a:cubicBezTo>
                    <a:pt x="96" y="10"/>
                    <a:pt x="96" y="10"/>
                    <a:pt x="96" y="10"/>
                  </a:cubicBezTo>
                  <a:cubicBezTo>
                    <a:pt x="95" y="10"/>
                    <a:pt x="94" y="11"/>
                    <a:pt x="94" y="12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31"/>
                    <a:pt x="94" y="31"/>
                    <a:pt x="93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5" y="31"/>
                    <a:pt x="84" y="30"/>
                    <a:pt x="84" y="30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48"/>
                    <a:pt x="80" y="48"/>
                    <a:pt x="79" y="48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2" y="54"/>
                    <a:pt x="83" y="53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8" y="48"/>
                    <a:pt x="88" y="47"/>
                    <a:pt x="88" y="4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91" y="40"/>
                    <a:pt x="91" y="40"/>
                    <a:pt x="92" y="41"/>
                  </a:cubicBezTo>
                  <a:cubicBezTo>
                    <a:pt x="93" y="42"/>
                    <a:pt x="94" y="42"/>
                    <a:pt x="95" y="41"/>
                  </a:cubicBezTo>
                  <a:cubicBezTo>
                    <a:pt x="96" y="39"/>
                    <a:pt x="96" y="39"/>
                    <a:pt x="96" y="39"/>
                  </a:cubicBezTo>
                  <a:close/>
                  <a:moveTo>
                    <a:pt x="79" y="16"/>
                  </a:moveTo>
                  <a:cubicBezTo>
                    <a:pt x="86" y="9"/>
                    <a:pt x="86" y="9"/>
                    <a:pt x="86" y="9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4" y="2"/>
                    <a:pt x="85" y="2"/>
                    <a:pt x="86" y="3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2" y="9"/>
                    <a:pt x="92" y="10"/>
                    <a:pt x="91" y="11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16"/>
                    <a:pt x="79" y="16"/>
                    <a:pt x="79" y="16"/>
                  </a:cubicBezTo>
                  <a:close/>
                  <a:moveTo>
                    <a:pt x="79" y="124"/>
                  </a:moveTo>
                  <a:cubicBezTo>
                    <a:pt x="84" y="129"/>
                    <a:pt x="84" y="129"/>
                    <a:pt x="84" y="129"/>
                  </a:cubicBezTo>
                  <a:cubicBezTo>
                    <a:pt x="86" y="127"/>
                    <a:pt x="86" y="127"/>
                    <a:pt x="86" y="127"/>
                  </a:cubicBezTo>
                  <a:cubicBezTo>
                    <a:pt x="79" y="121"/>
                    <a:pt x="79" y="121"/>
                    <a:pt x="79" y="121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2" y="127"/>
                    <a:pt x="92" y="128"/>
                    <a:pt x="91" y="129"/>
                  </a:cubicBezTo>
                  <a:cubicBezTo>
                    <a:pt x="86" y="134"/>
                    <a:pt x="86" y="134"/>
                    <a:pt x="86" y="134"/>
                  </a:cubicBezTo>
                  <a:cubicBezTo>
                    <a:pt x="86" y="134"/>
                    <a:pt x="86" y="134"/>
                    <a:pt x="86" y="134"/>
                  </a:cubicBezTo>
                  <a:cubicBezTo>
                    <a:pt x="85" y="135"/>
                    <a:pt x="84" y="135"/>
                    <a:pt x="83" y="134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79" y="124"/>
                    <a:pt x="79" y="124"/>
                    <a:pt x="79" y="124"/>
                  </a:cubicBezTo>
                  <a:close/>
                  <a:moveTo>
                    <a:pt x="79" y="83"/>
                  </a:move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8"/>
                    <a:pt x="80" y="88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84" y="107"/>
                    <a:pt x="84" y="107"/>
                    <a:pt x="84" y="107"/>
                  </a:cubicBezTo>
                  <a:cubicBezTo>
                    <a:pt x="84" y="107"/>
                    <a:pt x="85" y="106"/>
                    <a:pt x="85" y="106"/>
                  </a:cubicBezTo>
                  <a:cubicBezTo>
                    <a:pt x="85" y="106"/>
                    <a:pt x="85" y="106"/>
                    <a:pt x="86" y="106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6"/>
                    <a:pt x="95" y="127"/>
                    <a:pt x="96" y="127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5" y="96"/>
                    <a:pt x="94" y="95"/>
                    <a:pt x="93" y="95"/>
                  </a:cubicBezTo>
                  <a:cubicBezTo>
                    <a:pt x="92" y="95"/>
                    <a:pt x="91" y="96"/>
                    <a:pt x="91" y="98"/>
                  </a:cubicBezTo>
                  <a:cubicBezTo>
                    <a:pt x="91" y="101"/>
                    <a:pt x="91" y="101"/>
                    <a:pt x="91" y="101"/>
                  </a:cubicBezTo>
                  <a:cubicBezTo>
                    <a:pt x="88" y="101"/>
                    <a:pt x="88" y="101"/>
                    <a:pt x="88" y="101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88" y="90"/>
                    <a:pt x="88" y="89"/>
                    <a:pt x="88" y="89"/>
                  </a:cubicBezTo>
                  <a:cubicBezTo>
                    <a:pt x="83" y="84"/>
                    <a:pt x="83" y="84"/>
                    <a:pt x="83" y="84"/>
                  </a:cubicBezTo>
                  <a:cubicBezTo>
                    <a:pt x="83" y="84"/>
                    <a:pt x="83" y="84"/>
                    <a:pt x="83" y="84"/>
                  </a:cubicBezTo>
                  <a:cubicBezTo>
                    <a:pt x="82" y="83"/>
                    <a:pt x="80" y="83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lose/>
                  <a:moveTo>
                    <a:pt x="96" y="94"/>
                  </a:moveTo>
                  <a:cubicBezTo>
                    <a:pt x="96" y="93"/>
                    <a:pt x="96" y="92"/>
                    <a:pt x="96" y="91"/>
                  </a:cubicBezTo>
                  <a:cubicBezTo>
                    <a:pt x="96" y="94"/>
                    <a:pt x="96" y="94"/>
                    <a:pt x="96" y="94"/>
                  </a:cubicBezTo>
                  <a:close/>
                  <a:moveTo>
                    <a:pt x="96" y="88"/>
                  </a:moveTo>
                  <a:cubicBezTo>
                    <a:pt x="91" y="88"/>
                    <a:pt x="91" y="88"/>
                    <a:pt x="91" y="88"/>
                  </a:cubicBezTo>
                  <a:cubicBezTo>
                    <a:pt x="90" y="88"/>
                    <a:pt x="90" y="87"/>
                    <a:pt x="89" y="87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3" y="81"/>
                    <a:pt x="83" y="80"/>
                    <a:pt x="84" y="79"/>
                  </a:cubicBezTo>
                  <a:cubicBezTo>
                    <a:pt x="84" y="79"/>
                    <a:pt x="84" y="79"/>
                    <a:pt x="84" y="79"/>
                  </a:cubicBezTo>
                  <a:cubicBezTo>
                    <a:pt x="85" y="78"/>
                    <a:pt x="85" y="77"/>
                    <a:pt x="86" y="75"/>
                  </a:cubicBezTo>
                  <a:cubicBezTo>
                    <a:pt x="86" y="74"/>
                    <a:pt x="87" y="73"/>
                    <a:pt x="87" y="72"/>
                  </a:cubicBezTo>
                  <a:cubicBezTo>
                    <a:pt x="87" y="71"/>
                    <a:pt x="88" y="70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75"/>
                    <a:pt x="96" y="75"/>
                    <a:pt x="96" y="75"/>
                  </a:cubicBezTo>
                  <a:cubicBezTo>
                    <a:pt x="96" y="75"/>
                    <a:pt x="96" y="75"/>
                    <a:pt x="96" y="75"/>
                  </a:cubicBezTo>
                  <a:cubicBezTo>
                    <a:pt x="91" y="75"/>
                    <a:pt x="91" y="75"/>
                    <a:pt x="91" y="75"/>
                  </a:cubicBezTo>
                  <a:cubicBezTo>
                    <a:pt x="91" y="75"/>
                    <a:pt x="91" y="76"/>
                    <a:pt x="90" y="77"/>
                  </a:cubicBezTo>
                  <a:cubicBezTo>
                    <a:pt x="90" y="78"/>
                    <a:pt x="90" y="79"/>
                    <a:pt x="89" y="80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6" y="83"/>
                    <a:pt x="96" y="83"/>
                    <a:pt x="96" y="83"/>
                  </a:cubicBezTo>
                  <a:lnTo>
                    <a:pt x="96" y="88"/>
                  </a:lnTo>
                  <a:close/>
                  <a:moveTo>
                    <a:pt x="79" y="54"/>
                  </a:moveTo>
                  <a:cubicBezTo>
                    <a:pt x="79" y="53"/>
                    <a:pt x="78" y="53"/>
                    <a:pt x="78" y="53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8" y="48"/>
                    <a:pt x="79" y="48"/>
                    <a:pt x="79" y="48"/>
                  </a:cubicBezTo>
                  <a:cubicBezTo>
                    <a:pt x="79" y="54"/>
                    <a:pt x="79" y="54"/>
                    <a:pt x="79" y="54"/>
                  </a:cubicBezTo>
                  <a:close/>
                  <a:moveTo>
                    <a:pt x="78" y="33"/>
                  </a:moveTo>
                  <a:cubicBezTo>
                    <a:pt x="79" y="32"/>
                    <a:pt x="79" y="32"/>
                    <a:pt x="79" y="32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9" y="25"/>
                    <a:pt x="79" y="25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8" y="33"/>
                    <a:pt x="78" y="33"/>
                    <a:pt x="78" y="33"/>
                  </a:cubicBezTo>
                  <a:close/>
                  <a:moveTo>
                    <a:pt x="79" y="13"/>
                  </a:moveTo>
                  <a:cubicBezTo>
                    <a:pt x="78" y="14"/>
                    <a:pt x="78" y="14"/>
                    <a:pt x="78" y="14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13"/>
                    <a:pt x="79" y="13"/>
                    <a:pt x="79" y="13"/>
                  </a:cubicBezTo>
                  <a:close/>
                  <a:moveTo>
                    <a:pt x="78" y="123"/>
                  </a:moveTo>
                  <a:cubicBezTo>
                    <a:pt x="79" y="124"/>
                    <a:pt x="79" y="124"/>
                    <a:pt x="79" y="124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78" y="129"/>
                    <a:pt x="78" y="129"/>
                    <a:pt x="78" y="129"/>
                  </a:cubicBezTo>
                  <a:cubicBezTo>
                    <a:pt x="78" y="123"/>
                    <a:pt x="78" y="123"/>
                    <a:pt x="78" y="123"/>
                  </a:cubicBezTo>
                  <a:close/>
                  <a:moveTo>
                    <a:pt x="79" y="121"/>
                  </a:moveTo>
                  <a:cubicBezTo>
                    <a:pt x="78" y="119"/>
                    <a:pt x="78" y="119"/>
                    <a:pt x="78" y="119"/>
                  </a:cubicBezTo>
                  <a:cubicBezTo>
                    <a:pt x="78" y="107"/>
                    <a:pt x="78" y="107"/>
                    <a:pt x="78" y="107"/>
                  </a:cubicBezTo>
                  <a:cubicBezTo>
                    <a:pt x="79" y="105"/>
                    <a:pt x="79" y="105"/>
                    <a:pt x="79" y="105"/>
                  </a:cubicBezTo>
                  <a:cubicBezTo>
                    <a:pt x="78" y="104"/>
                    <a:pt x="78" y="104"/>
                    <a:pt x="78" y="104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9" y="112"/>
                    <a:pt x="78" y="113"/>
                    <a:pt x="78" y="113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9" y="121"/>
                    <a:pt x="79" y="121"/>
                    <a:pt x="79" y="121"/>
                  </a:cubicBezTo>
                  <a:close/>
                  <a:moveTo>
                    <a:pt x="78" y="84"/>
                  </a:moveTo>
                  <a:cubicBezTo>
                    <a:pt x="78" y="84"/>
                    <a:pt x="79" y="84"/>
                    <a:pt x="79" y="83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79" y="89"/>
                    <a:pt x="79" y="89"/>
                    <a:pt x="78" y="89"/>
                  </a:cubicBezTo>
                  <a:cubicBezTo>
                    <a:pt x="78" y="90"/>
                    <a:pt x="78" y="90"/>
                    <a:pt x="78" y="90"/>
                  </a:cubicBezTo>
                  <a:cubicBezTo>
                    <a:pt x="78" y="90"/>
                    <a:pt x="78" y="90"/>
                    <a:pt x="78" y="90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79" y="86"/>
                    <a:pt x="78" y="85"/>
                    <a:pt x="78" y="85"/>
                  </a:cubicBezTo>
                  <a:lnTo>
                    <a:pt x="78" y="84"/>
                  </a:lnTo>
                  <a:close/>
                  <a:moveTo>
                    <a:pt x="78" y="53"/>
                  </a:moveTo>
                  <a:cubicBezTo>
                    <a:pt x="77" y="52"/>
                    <a:pt x="77" y="52"/>
                    <a:pt x="76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6" y="52"/>
                    <a:pt x="76" y="52"/>
                    <a:pt x="75" y="52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1"/>
                    <a:pt x="76" y="52"/>
                    <a:pt x="76" y="52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6" y="47"/>
                    <a:pt x="77" y="47"/>
                    <a:pt x="78" y="47"/>
                  </a:cubicBezTo>
                  <a:cubicBezTo>
                    <a:pt x="78" y="53"/>
                    <a:pt x="78" y="53"/>
                    <a:pt x="78" y="53"/>
                  </a:cubicBezTo>
                  <a:close/>
                  <a:moveTo>
                    <a:pt x="75" y="35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35"/>
                    <a:pt x="75" y="35"/>
                    <a:pt x="75" y="35"/>
                  </a:cubicBezTo>
                  <a:close/>
                  <a:moveTo>
                    <a:pt x="78" y="30"/>
                  </a:moveTo>
                  <a:cubicBezTo>
                    <a:pt x="77" y="30"/>
                    <a:pt x="77" y="30"/>
                    <a:pt x="77" y="30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30"/>
                    <a:pt x="78" y="30"/>
                    <a:pt x="78" y="30"/>
                  </a:cubicBezTo>
                  <a:close/>
                  <a:moveTo>
                    <a:pt x="78" y="14"/>
                  </a:moveTo>
                  <a:cubicBezTo>
                    <a:pt x="75" y="17"/>
                    <a:pt x="75" y="17"/>
                    <a:pt x="75" y="17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4"/>
                    <a:pt x="78" y="14"/>
                    <a:pt x="78" y="14"/>
                  </a:cubicBezTo>
                  <a:close/>
                  <a:moveTo>
                    <a:pt x="75" y="120"/>
                  </a:moveTo>
                  <a:cubicBezTo>
                    <a:pt x="78" y="123"/>
                    <a:pt x="78" y="123"/>
                    <a:pt x="78" y="123"/>
                  </a:cubicBezTo>
                  <a:cubicBezTo>
                    <a:pt x="78" y="129"/>
                    <a:pt x="78" y="129"/>
                    <a:pt x="78" y="129"/>
                  </a:cubicBezTo>
                  <a:cubicBezTo>
                    <a:pt x="75" y="127"/>
                    <a:pt x="75" y="127"/>
                    <a:pt x="75" y="127"/>
                  </a:cubicBezTo>
                  <a:cubicBezTo>
                    <a:pt x="75" y="120"/>
                    <a:pt x="75" y="120"/>
                    <a:pt x="75" y="120"/>
                  </a:cubicBezTo>
                  <a:close/>
                  <a:moveTo>
                    <a:pt x="78" y="119"/>
                  </a:moveTo>
                  <a:cubicBezTo>
                    <a:pt x="75" y="117"/>
                    <a:pt x="75" y="117"/>
                    <a:pt x="75" y="117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78" y="107"/>
                    <a:pt x="78" y="107"/>
                    <a:pt x="78" y="107"/>
                  </a:cubicBezTo>
                  <a:cubicBezTo>
                    <a:pt x="78" y="119"/>
                    <a:pt x="78" y="119"/>
                    <a:pt x="78" y="119"/>
                  </a:cubicBezTo>
                  <a:close/>
                  <a:moveTo>
                    <a:pt x="78" y="104"/>
                  </a:moveTo>
                  <a:cubicBezTo>
                    <a:pt x="75" y="102"/>
                    <a:pt x="75" y="102"/>
                    <a:pt x="75" y="102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104"/>
                    <a:pt x="78" y="104"/>
                    <a:pt x="78" y="104"/>
                  </a:cubicBezTo>
                  <a:close/>
                  <a:moveTo>
                    <a:pt x="75" y="85"/>
                  </a:move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7" y="85"/>
                    <a:pt x="77" y="85"/>
                    <a:pt x="78" y="84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7" y="85"/>
                    <a:pt x="77" y="85"/>
                    <a:pt x="76" y="85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90"/>
                    <a:pt x="78" y="90"/>
                    <a:pt x="78" y="90"/>
                  </a:cubicBezTo>
                  <a:cubicBezTo>
                    <a:pt x="77" y="90"/>
                    <a:pt x="76" y="90"/>
                    <a:pt x="75" y="90"/>
                  </a:cubicBezTo>
                  <a:lnTo>
                    <a:pt x="75" y="85"/>
                  </a:lnTo>
                  <a:close/>
                  <a:moveTo>
                    <a:pt x="75" y="52"/>
                  </a:moveTo>
                  <a:cubicBezTo>
                    <a:pt x="74" y="51"/>
                    <a:pt x="73" y="51"/>
                    <a:pt x="72" y="51"/>
                  </a:cubicBezTo>
                  <a:cubicBezTo>
                    <a:pt x="71" y="51"/>
                    <a:pt x="70" y="50"/>
                    <a:pt x="70" y="48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0"/>
                    <a:pt x="71" y="40"/>
                    <a:pt x="71" y="39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74" y="50"/>
                    <a:pt x="75" y="51"/>
                    <a:pt x="75" y="51"/>
                  </a:cubicBezTo>
                  <a:cubicBezTo>
                    <a:pt x="75" y="52"/>
                    <a:pt x="75" y="52"/>
                    <a:pt x="75" y="52"/>
                  </a:cubicBezTo>
                  <a:close/>
                  <a:moveTo>
                    <a:pt x="75" y="32"/>
                  </a:moveTo>
                  <a:cubicBezTo>
                    <a:pt x="75" y="32"/>
                    <a:pt x="75" y="32"/>
                    <a:pt x="75" y="32"/>
                  </a:cubicBezTo>
                  <a:cubicBezTo>
                    <a:pt x="74" y="33"/>
                    <a:pt x="72" y="33"/>
                    <a:pt x="71" y="32"/>
                  </a:cubicBezTo>
                  <a:cubicBezTo>
                    <a:pt x="71" y="32"/>
                    <a:pt x="70" y="31"/>
                    <a:pt x="70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0" y="25"/>
                    <a:pt x="71" y="25"/>
                    <a:pt x="71" y="24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32"/>
                    <a:pt x="75" y="32"/>
                    <a:pt x="75" y="32"/>
                  </a:cubicBezTo>
                  <a:close/>
                  <a:moveTo>
                    <a:pt x="75" y="17"/>
                  </a:moveTo>
                  <a:cubicBezTo>
                    <a:pt x="75" y="18"/>
                    <a:pt x="75" y="18"/>
                    <a:pt x="75" y="18"/>
                  </a:cubicBezTo>
                  <a:cubicBezTo>
                    <a:pt x="74" y="18"/>
                    <a:pt x="72" y="18"/>
                    <a:pt x="71" y="18"/>
                  </a:cubicBezTo>
                  <a:cubicBezTo>
                    <a:pt x="71" y="17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4" y="0"/>
                    <a:pt x="75" y="1"/>
                    <a:pt x="75" y="2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7"/>
                    <a:pt x="75" y="17"/>
                    <a:pt x="75" y="17"/>
                  </a:cubicBezTo>
                  <a:close/>
                  <a:moveTo>
                    <a:pt x="69" y="132"/>
                  </a:moveTo>
                  <a:cubicBezTo>
                    <a:pt x="70" y="132"/>
                    <a:pt x="70" y="132"/>
                    <a:pt x="70" y="132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0"/>
                    <a:pt x="72" y="119"/>
                    <a:pt x="73" y="119"/>
                  </a:cubicBezTo>
                  <a:cubicBezTo>
                    <a:pt x="74" y="119"/>
                    <a:pt x="74" y="119"/>
                    <a:pt x="75" y="119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5" y="127"/>
                    <a:pt x="75" y="127"/>
                    <a:pt x="75" y="127"/>
                  </a:cubicBezTo>
                  <a:cubicBezTo>
                    <a:pt x="75" y="127"/>
                    <a:pt x="75" y="127"/>
                    <a:pt x="75" y="127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6"/>
                    <a:pt x="74" y="137"/>
                    <a:pt x="73" y="137"/>
                  </a:cubicBezTo>
                  <a:cubicBezTo>
                    <a:pt x="69" y="137"/>
                    <a:pt x="69" y="137"/>
                    <a:pt x="69" y="137"/>
                  </a:cubicBezTo>
                  <a:cubicBezTo>
                    <a:pt x="69" y="132"/>
                    <a:pt x="69" y="132"/>
                    <a:pt x="69" y="132"/>
                  </a:cubicBezTo>
                  <a:close/>
                  <a:moveTo>
                    <a:pt x="75" y="117"/>
                  </a:moveTo>
                  <a:cubicBezTo>
                    <a:pt x="71" y="112"/>
                    <a:pt x="71" y="112"/>
                    <a:pt x="71" y="112"/>
                  </a:cubicBezTo>
                  <a:cubicBezTo>
                    <a:pt x="71" y="112"/>
                    <a:pt x="70" y="111"/>
                    <a:pt x="70" y="111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5"/>
                    <a:pt x="72" y="104"/>
                    <a:pt x="73" y="104"/>
                  </a:cubicBezTo>
                  <a:cubicBezTo>
                    <a:pt x="74" y="104"/>
                    <a:pt x="74" y="104"/>
                    <a:pt x="75" y="104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17"/>
                    <a:pt x="75" y="117"/>
                    <a:pt x="75" y="117"/>
                  </a:cubicBezTo>
                  <a:close/>
                  <a:moveTo>
                    <a:pt x="75" y="102"/>
                  </a:move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0" y="96"/>
                    <a:pt x="70" y="96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70" y="89"/>
                    <a:pt x="70" y="89"/>
                    <a:pt x="70" y="89"/>
                  </a:cubicBezTo>
                  <a:cubicBezTo>
                    <a:pt x="70" y="87"/>
                    <a:pt x="71" y="86"/>
                    <a:pt x="73" y="86"/>
                  </a:cubicBezTo>
                  <a:cubicBezTo>
                    <a:pt x="74" y="86"/>
                    <a:pt x="74" y="86"/>
                    <a:pt x="75" y="85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5" y="95"/>
                    <a:pt x="75" y="95"/>
                    <a:pt x="75" y="95"/>
                  </a:cubicBezTo>
                  <a:lnTo>
                    <a:pt x="75" y="102"/>
                  </a:lnTo>
                  <a:close/>
                  <a:moveTo>
                    <a:pt x="69" y="5"/>
                  </a:moveTo>
                  <a:cubicBezTo>
                    <a:pt x="68" y="5"/>
                    <a:pt x="68" y="5"/>
                    <a:pt x="68" y="5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7"/>
                    <a:pt x="67" y="18"/>
                    <a:pt x="66" y="18"/>
                  </a:cubicBezTo>
                  <a:cubicBezTo>
                    <a:pt x="65" y="18"/>
                    <a:pt x="64" y="18"/>
                    <a:pt x="64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1"/>
                    <a:pt x="64" y="0"/>
                    <a:pt x="66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5"/>
                    <a:pt x="69" y="5"/>
                    <a:pt x="69" y="5"/>
                  </a:cubicBezTo>
                  <a:close/>
                  <a:moveTo>
                    <a:pt x="63" y="20"/>
                  </a:moveTo>
                  <a:cubicBezTo>
                    <a:pt x="67" y="24"/>
                    <a:pt x="67" y="24"/>
                    <a:pt x="67" y="24"/>
                  </a:cubicBezTo>
                  <a:cubicBezTo>
                    <a:pt x="68" y="25"/>
                    <a:pt x="68" y="26"/>
                    <a:pt x="68" y="26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2"/>
                    <a:pt x="67" y="33"/>
                    <a:pt x="66" y="33"/>
                  </a:cubicBezTo>
                  <a:cubicBezTo>
                    <a:pt x="65" y="33"/>
                    <a:pt x="64" y="33"/>
                    <a:pt x="64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20"/>
                    <a:pt x="63" y="20"/>
                    <a:pt x="63" y="20"/>
                  </a:cubicBezTo>
                  <a:close/>
                  <a:moveTo>
                    <a:pt x="63" y="35"/>
                  </a:moveTo>
                  <a:cubicBezTo>
                    <a:pt x="67" y="39"/>
                    <a:pt x="67" y="39"/>
                    <a:pt x="67" y="39"/>
                  </a:cubicBezTo>
                  <a:cubicBezTo>
                    <a:pt x="68" y="40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50"/>
                    <a:pt x="67" y="51"/>
                    <a:pt x="66" y="51"/>
                  </a:cubicBezTo>
                  <a:cubicBezTo>
                    <a:pt x="65" y="51"/>
                    <a:pt x="64" y="51"/>
                    <a:pt x="63" y="52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3" y="85"/>
                  </a:moveTo>
                  <a:cubicBezTo>
                    <a:pt x="64" y="86"/>
                    <a:pt x="65" y="86"/>
                    <a:pt x="66" y="86"/>
                  </a:cubicBezTo>
                  <a:cubicBezTo>
                    <a:pt x="67" y="86"/>
                    <a:pt x="68" y="87"/>
                    <a:pt x="68" y="89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68" y="96"/>
                    <a:pt x="68" y="97"/>
                    <a:pt x="67" y="98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87"/>
                    <a:pt x="64" y="86"/>
                    <a:pt x="63" y="86"/>
                  </a:cubicBezTo>
                  <a:cubicBezTo>
                    <a:pt x="63" y="85"/>
                    <a:pt x="63" y="85"/>
                    <a:pt x="63" y="85"/>
                  </a:cubicBezTo>
                  <a:close/>
                  <a:moveTo>
                    <a:pt x="63" y="105"/>
                  </a:moveTo>
                  <a:cubicBezTo>
                    <a:pt x="64" y="104"/>
                    <a:pt x="64" y="104"/>
                    <a:pt x="64" y="104"/>
                  </a:cubicBezTo>
                  <a:cubicBezTo>
                    <a:pt x="65" y="104"/>
                    <a:pt x="66" y="104"/>
                    <a:pt x="67" y="104"/>
                  </a:cubicBezTo>
                  <a:cubicBezTo>
                    <a:pt x="68" y="105"/>
                    <a:pt x="68" y="106"/>
                    <a:pt x="68" y="106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8" y="111"/>
                    <a:pt x="68" y="111"/>
                    <a:pt x="68" y="111"/>
                  </a:cubicBezTo>
                  <a:cubicBezTo>
                    <a:pt x="68" y="111"/>
                    <a:pt x="68" y="112"/>
                    <a:pt x="67" y="112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05"/>
                    <a:pt x="63" y="105"/>
                    <a:pt x="63" y="105"/>
                  </a:cubicBezTo>
                  <a:close/>
                  <a:moveTo>
                    <a:pt x="63" y="120"/>
                  </a:moveTo>
                  <a:cubicBezTo>
                    <a:pt x="64" y="119"/>
                    <a:pt x="64" y="119"/>
                    <a:pt x="64" y="119"/>
                  </a:cubicBezTo>
                  <a:cubicBezTo>
                    <a:pt x="65" y="118"/>
                    <a:pt x="66" y="118"/>
                    <a:pt x="67" y="119"/>
                  </a:cubicBezTo>
                  <a:cubicBezTo>
                    <a:pt x="68" y="120"/>
                    <a:pt x="68" y="120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69" y="137"/>
                    <a:pt x="69" y="137"/>
                    <a:pt x="69" y="137"/>
                  </a:cubicBezTo>
                  <a:cubicBezTo>
                    <a:pt x="66" y="137"/>
                    <a:pt x="66" y="137"/>
                    <a:pt x="66" y="137"/>
                  </a:cubicBezTo>
                  <a:cubicBezTo>
                    <a:pt x="64" y="137"/>
                    <a:pt x="63" y="136"/>
                    <a:pt x="63" y="135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lnTo>
                    <a:pt x="63" y="120"/>
                  </a:lnTo>
                  <a:close/>
                  <a:moveTo>
                    <a:pt x="63" y="17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17"/>
                    <a:pt x="63" y="17"/>
                    <a:pt x="63" y="17"/>
                  </a:cubicBezTo>
                  <a:close/>
                  <a:moveTo>
                    <a:pt x="61" y="18"/>
                  </a:moveTo>
                  <a:cubicBezTo>
                    <a:pt x="63" y="20"/>
                    <a:pt x="63" y="20"/>
                    <a:pt x="63" y="20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18"/>
                    <a:pt x="61" y="18"/>
                    <a:pt x="61" y="18"/>
                  </a:cubicBezTo>
                  <a:close/>
                  <a:moveTo>
                    <a:pt x="61" y="33"/>
                  </a:moveTo>
                  <a:cubicBezTo>
                    <a:pt x="63" y="35"/>
                    <a:pt x="63" y="35"/>
                    <a:pt x="63" y="35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33"/>
                    <a:pt x="61" y="33"/>
                    <a:pt x="61" y="33"/>
                  </a:cubicBezTo>
                  <a:close/>
                  <a:moveTo>
                    <a:pt x="63" y="52"/>
                  </a:moveTo>
                  <a:cubicBezTo>
                    <a:pt x="63" y="52"/>
                    <a:pt x="63" y="52"/>
                    <a:pt x="62" y="52"/>
                  </a:cubicBezTo>
                  <a:cubicBezTo>
                    <a:pt x="62" y="52"/>
                    <a:pt x="62" y="52"/>
                    <a:pt x="62" y="52"/>
                  </a:cubicBezTo>
                  <a:cubicBezTo>
                    <a:pt x="62" y="52"/>
                    <a:pt x="61" y="52"/>
                    <a:pt x="61" y="53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1" y="52"/>
                    <a:pt x="62" y="52"/>
                    <a:pt x="62" y="52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47"/>
                    <a:pt x="62" y="47"/>
                    <a:pt x="63" y="46"/>
                  </a:cubicBezTo>
                  <a:cubicBezTo>
                    <a:pt x="63" y="52"/>
                    <a:pt x="63" y="52"/>
                    <a:pt x="63" y="52"/>
                  </a:cubicBezTo>
                  <a:close/>
                  <a:moveTo>
                    <a:pt x="61" y="84"/>
                  </a:moveTo>
                  <a:cubicBezTo>
                    <a:pt x="61" y="85"/>
                    <a:pt x="62" y="85"/>
                    <a:pt x="62" y="85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5"/>
                    <a:pt x="63" y="85"/>
                    <a:pt x="62" y="8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61" y="84"/>
                    <a:pt x="61" y="84"/>
                    <a:pt x="61" y="84"/>
                  </a:cubicBezTo>
                  <a:close/>
                  <a:moveTo>
                    <a:pt x="63" y="102"/>
                  </a:moveTo>
                  <a:cubicBezTo>
                    <a:pt x="61" y="104"/>
                    <a:pt x="61" y="104"/>
                    <a:pt x="61" y="104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63" y="102"/>
                    <a:pt x="63" y="102"/>
                    <a:pt x="63" y="102"/>
                  </a:cubicBezTo>
                  <a:close/>
                  <a:moveTo>
                    <a:pt x="61" y="107"/>
                  </a:moveTo>
                  <a:cubicBezTo>
                    <a:pt x="61" y="107"/>
                    <a:pt x="61" y="107"/>
                    <a:pt x="61" y="107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61" y="107"/>
                    <a:pt x="61" y="107"/>
                    <a:pt x="61" y="107"/>
                  </a:cubicBezTo>
                  <a:close/>
                  <a:moveTo>
                    <a:pt x="61" y="123"/>
                  </a:moveTo>
                  <a:cubicBezTo>
                    <a:pt x="63" y="120"/>
                    <a:pt x="63" y="120"/>
                    <a:pt x="63" y="120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1" y="129"/>
                    <a:pt x="61" y="129"/>
                    <a:pt x="61" y="129"/>
                  </a:cubicBezTo>
                  <a:lnTo>
                    <a:pt x="61" y="123"/>
                  </a:lnTo>
                  <a:close/>
                  <a:moveTo>
                    <a:pt x="61" y="14"/>
                  </a:move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14"/>
                    <a:pt x="61" y="14"/>
                    <a:pt x="61" y="14"/>
                  </a:cubicBezTo>
                  <a:close/>
                  <a:moveTo>
                    <a:pt x="59" y="16"/>
                  </a:moveTo>
                  <a:cubicBezTo>
                    <a:pt x="61" y="18"/>
                    <a:pt x="61" y="18"/>
                    <a:pt x="61" y="18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4"/>
                    <a:pt x="60" y="24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16"/>
                    <a:pt x="59" y="16"/>
                    <a:pt x="59" y="16"/>
                  </a:cubicBezTo>
                  <a:close/>
                  <a:moveTo>
                    <a:pt x="61" y="53"/>
                  </a:moveTo>
                  <a:cubicBezTo>
                    <a:pt x="60" y="53"/>
                    <a:pt x="60" y="53"/>
                    <a:pt x="59" y="54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60" y="48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51"/>
                    <a:pt x="60" y="52"/>
                    <a:pt x="61" y="52"/>
                  </a:cubicBezTo>
                  <a:cubicBezTo>
                    <a:pt x="61" y="53"/>
                    <a:pt x="61" y="53"/>
                    <a:pt x="61" y="53"/>
                  </a:cubicBezTo>
                  <a:close/>
                  <a:moveTo>
                    <a:pt x="59" y="83"/>
                  </a:moveTo>
                  <a:cubicBezTo>
                    <a:pt x="60" y="84"/>
                    <a:pt x="60" y="84"/>
                    <a:pt x="61" y="84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89"/>
                    <a:pt x="60" y="89"/>
                    <a:pt x="59" y="89"/>
                  </a:cubicBezTo>
                  <a:cubicBezTo>
                    <a:pt x="59" y="83"/>
                    <a:pt x="59" y="83"/>
                    <a:pt x="59" y="83"/>
                  </a:cubicBezTo>
                  <a:close/>
                  <a:moveTo>
                    <a:pt x="61" y="104"/>
                  </a:moveTo>
                  <a:cubicBezTo>
                    <a:pt x="59" y="105"/>
                    <a:pt x="59" y="105"/>
                    <a:pt x="59" y="105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60" y="113"/>
                    <a:pt x="60" y="112"/>
                    <a:pt x="60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104"/>
                    <a:pt x="61" y="104"/>
                    <a:pt x="61" y="104"/>
                  </a:cubicBezTo>
                  <a:close/>
                  <a:moveTo>
                    <a:pt x="59" y="124"/>
                  </a:moveTo>
                  <a:cubicBezTo>
                    <a:pt x="61" y="123"/>
                    <a:pt x="61" y="123"/>
                    <a:pt x="61" y="123"/>
                  </a:cubicBezTo>
                  <a:cubicBezTo>
                    <a:pt x="61" y="129"/>
                    <a:pt x="61" y="129"/>
                    <a:pt x="61" y="129"/>
                  </a:cubicBezTo>
                  <a:cubicBezTo>
                    <a:pt x="59" y="131"/>
                    <a:pt x="59" y="131"/>
                    <a:pt x="59" y="131"/>
                  </a:cubicBezTo>
                  <a:lnTo>
                    <a:pt x="59" y="124"/>
                  </a:lnTo>
                  <a:close/>
                  <a:moveTo>
                    <a:pt x="59" y="13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6" y="10"/>
                    <a:pt x="46" y="9"/>
                    <a:pt x="47" y="8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2"/>
                    <a:pt x="55" y="2"/>
                    <a:pt x="56" y="3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13"/>
                    <a:pt x="59" y="13"/>
                    <a:pt x="59" y="13"/>
                  </a:cubicBezTo>
                  <a:close/>
                  <a:moveTo>
                    <a:pt x="59" y="54"/>
                  </a:move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8" y="48"/>
                    <a:pt x="58" y="49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4" y="3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3" y="10"/>
                    <a:pt x="42" y="10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1"/>
                    <a:pt x="44" y="42"/>
                    <a:pt x="45" y="42"/>
                  </a:cubicBezTo>
                  <a:cubicBezTo>
                    <a:pt x="46" y="42"/>
                    <a:pt x="48" y="41"/>
                    <a:pt x="48" y="39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50" y="47"/>
                    <a:pt x="50" y="48"/>
                    <a:pt x="51" y="48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7" y="54"/>
                    <a:pt x="58" y="54"/>
                    <a:pt x="59" y="54"/>
                  </a:cubicBezTo>
                  <a:cubicBezTo>
                    <a:pt x="59" y="54"/>
                    <a:pt x="59" y="54"/>
                    <a:pt x="59" y="54"/>
                  </a:cubicBezTo>
                  <a:close/>
                  <a:moveTo>
                    <a:pt x="42" y="43"/>
                  </a:moveTo>
                  <a:cubicBezTo>
                    <a:pt x="43" y="44"/>
                    <a:pt x="43" y="45"/>
                    <a:pt x="42" y="46"/>
                  </a:cubicBezTo>
                  <a:cubicBezTo>
                    <a:pt x="42" y="43"/>
                    <a:pt x="42" y="43"/>
                    <a:pt x="42" y="43"/>
                  </a:cubicBezTo>
                  <a:close/>
                  <a:moveTo>
                    <a:pt x="42" y="49"/>
                  </a:moveTo>
                  <a:cubicBezTo>
                    <a:pt x="47" y="49"/>
                    <a:pt x="47" y="49"/>
                    <a:pt x="47" y="49"/>
                  </a:cubicBezTo>
                  <a:cubicBezTo>
                    <a:pt x="48" y="49"/>
                    <a:pt x="49" y="50"/>
                    <a:pt x="49" y="50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5" y="56"/>
                    <a:pt x="55" y="57"/>
                    <a:pt x="54" y="58"/>
                  </a:cubicBezTo>
                  <a:cubicBezTo>
                    <a:pt x="54" y="59"/>
                    <a:pt x="53" y="60"/>
                    <a:pt x="53" y="62"/>
                  </a:cubicBezTo>
                  <a:cubicBezTo>
                    <a:pt x="52" y="63"/>
                    <a:pt x="52" y="64"/>
                    <a:pt x="52" y="65"/>
                  </a:cubicBezTo>
                  <a:cubicBezTo>
                    <a:pt x="51" y="66"/>
                    <a:pt x="50" y="67"/>
                    <a:pt x="49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1"/>
                    <a:pt x="48" y="61"/>
                    <a:pt x="48" y="60"/>
                  </a:cubicBezTo>
                  <a:cubicBezTo>
                    <a:pt x="49" y="59"/>
                    <a:pt x="49" y="58"/>
                    <a:pt x="49" y="57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49"/>
                    <a:pt x="42" y="49"/>
                    <a:pt x="42" y="49"/>
                  </a:cubicBezTo>
                  <a:close/>
                  <a:moveTo>
                    <a:pt x="42" y="70"/>
                  </a:moveTo>
                  <a:cubicBezTo>
                    <a:pt x="49" y="70"/>
                    <a:pt x="49" y="70"/>
                    <a:pt x="49" y="70"/>
                  </a:cubicBezTo>
                  <a:cubicBezTo>
                    <a:pt x="50" y="70"/>
                    <a:pt x="51" y="71"/>
                    <a:pt x="52" y="72"/>
                  </a:cubicBezTo>
                  <a:cubicBezTo>
                    <a:pt x="52" y="73"/>
                    <a:pt x="52" y="74"/>
                    <a:pt x="53" y="75"/>
                  </a:cubicBezTo>
                  <a:cubicBezTo>
                    <a:pt x="53" y="77"/>
                    <a:pt x="54" y="78"/>
                    <a:pt x="54" y="79"/>
                  </a:cubicBezTo>
                  <a:cubicBezTo>
                    <a:pt x="55" y="80"/>
                    <a:pt x="55" y="81"/>
                    <a:pt x="54" y="82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87"/>
                    <a:pt x="48" y="88"/>
                    <a:pt x="47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9"/>
                    <a:pt x="49" y="78"/>
                    <a:pt x="48" y="77"/>
                  </a:cubicBezTo>
                  <a:cubicBezTo>
                    <a:pt x="48" y="76"/>
                    <a:pt x="48" y="75"/>
                    <a:pt x="47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70"/>
                    <a:pt x="42" y="70"/>
                    <a:pt x="42" y="70"/>
                  </a:cubicBezTo>
                  <a:close/>
                  <a:moveTo>
                    <a:pt x="42" y="91"/>
                  </a:moveTo>
                  <a:cubicBezTo>
                    <a:pt x="42" y="92"/>
                    <a:pt x="42" y="92"/>
                    <a:pt x="42" y="93"/>
                  </a:cubicBezTo>
                  <a:cubicBezTo>
                    <a:pt x="42" y="93"/>
                    <a:pt x="42" y="93"/>
                    <a:pt x="42" y="94"/>
                  </a:cubicBezTo>
                  <a:cubicBezTo>
                    <a:pt x="42" y="91"/>
                    <a:pt x="42" y="91"/>
                    <a:pt x="42" y="91"/>
                  </a:cubicBezTo>
                  <a:close/>
                  <a:moveTo>
                    <a:pt x="42" y="97"/>
                  </a:moveTo>
                  <a:cubicBezTo>
                    <a:pt x="42" y="127"/>
                    <a:pt x="42" y="127"/>
                    <a:pt x="42" y="127"/>
                  </a:cubicBezTo>
                  <a:cubicBezTo>
                    <a:pt x="43" y="127"/>
                    <a:pt x="44" y="126"/>
                    <a:pt x="44" y="125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53" y="106"/>
                    <a:pt x="53" y="106"/>
                    <a:pt x="53" y="106"/>
                  </a:cubicBezTo>
                  <a:cubicBezTo>
                    <a:pt x="53" y="106"/>
                    <a:pt x="53" y="106"/>
                    <a:pt x="54" y="106"/>
                  </a:cubicBezTo>
                  <a:cubicBezTo>
                    <a:pt x="54" y="106"/>
                    <a:pt x="54" y="107"/>
                    <a:pt x="54" y="107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5" y="103"/>
                    <a:pt x="55" y="103"/>
                    <a:pt x="55" y="103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58" y="88"/>
                    <a:pt x="59" y="89"/>
                    <a:pt x="59" y="89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8" y="83"/>
                    <a:pt x="57" y="83"/>
                    <a:pt x="56" y="84"/>
                  </a:cubicBezTo>
                  <a:cubicBezTo>
                    <a:pt x="51" y="89"/>
                    <a:pt x="51" y="89"/>
                    <a:pt x="51" y="89"/>
                  </a:cubicBezTo>
                  <a:cubicBezTo>
                    <a:pt x="50" y="89"/>
                    <a:pt x="50" y="90"/>
                    <a:pt x="50" y="90"/>
                  </a:cubicBezTo>
                  <a:cubicBezTo>
                    <a:pt x="50" y="101"/>
                    <a:pt x="50" y="101"/>
                    <a:pt x="50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48" y="97"/>
                    <a:pt x="47" y="96"/>
                    <a:pt x="47" y="96"/>
                  </a:cubicBezTo>
                  <a:cubicBezTo>
                    <a:pt x="46" y="95"/>
                    <a:pt x="44" y="95"/>
                    <a:pt x="43" y="96"/>
                  </a:cubicBezTo>
                  <a:cubicBezTo>
                    <a:pt x="42" y="97"/>
                    <a:pt x="42" y="97"/>
                    <a:pt x="42" y="97"/>
                  </a:cubicBezTo>
                  <a:close/>
                  <a:moveTo>
                    <a:pt x="59" y="121"/>
                  </a:moveTo>
                  <a:cubicBezTo>
                    <a:pt x="52" y="127"/>
                    <a:pt x="52" y="127"/>
                    <a:pt x="52" y="127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6" y="134"/>
                    <a:pt x="56" y="134"/>
                    <a:pt x="56" y="134"/>
                  </a:cubicBezTo>
                  <a:cubicBezTo>
                    <a:pt x="56" y="134"/>
                    <a:pt x="56" y="134"/>
                    <a:pt x="56" y="134"/>
                  </a:cubicBezTo>
                  <a:cubicBezTo>
                    <a:pt x="55" y="135"/>
                    <a:pt x="53" y="135"/>
                    <a:pt x="52" y="134"/>
                  </a:cubicBezTo>
                  <a:cubicBezTo>
                    <a:pt x="47" y="129"/>
                    <a:pt x="47" y="129"/>
                    <a:pt x="47" y="129"/>
                  </a:cubicBezTo>
                  <a:cubicBezTo>
                    <a:pt x="47" y="129"/>
                    <a:pt x="47" y="129"/>
                    <a:pt x="47" y="129"/>
                  </a:cubicBezTo>
                  <a:cubicBezTo>
                    <a:pt x="46" y="128"/>
                    <a:pt x="46" y="127"/>
                    <a:pt x="47" y="126"/>
                  </a:cubicBezTo>
                  <a:cubicBezTo>
                    <a:pt x="59" y="114"/>
                    <a:pt x="59" y="114"/>
                    <a:pt x="59" y="114"/>
                  </a:cubicBezTo>
                  <a:lnTo>
                    <a:pt x="59" y="121"/>
                  </a:lnTo>
                  <a:close/>
                  <a:moveTo>
                    <a:pt x="42" y="39"/>
                  </a:moveTo>
                  <a:cubicBezTo>
                    <a:pt x="40" y="38"/>
                    <a:pt x="40" y="38"/>
                    <a:pt x="40" y="38"/>
                  </a:cubicBezTo>
                  <a:cubicBezTo>
                    <a:pt x="40" y="37"/>
                    <a:pt x="40" y="37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6" y="31"/>
                    <a:pt x="35" y="31"/>
                  </a:cubicBezTo>
                  <a:cubicBezTo>
                    <a:pt x="34" y="31"/>
                    <a:pt x="33" y="31"/>
                    <a:pt x="33" y="30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2" y="33"/>
                    <a:pt x="32" y="35"/>
                    <a:pt x="31" y="36"/>
                  </a:cubicBezTo>
                  <a:cubicBezTo>
                    <a:pt x="31" y="36"/>
                    <a:pt x="30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7" y="39"/>
                    <a:pt x="38" y="39"/>
                    <a:pt x="39" y="40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1" y="47"/>
                    <a:pt x="41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1" y="67"/>
                    <a:pt x="41" y="67"/>
                    <a:pt x="40" y="66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4"/>
                    <a:pt x="34" y="66"/>
                    <a:pt x="33" y="66"/>
                  </a:cubicBezTo>
                  <a:cubicBezTo>
                    <a:pt x="33" y="67"/>
                    <a:pt x="32" y="67"/>
                    <a:pt x="32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6" y="67"/>
                    <a:pt x="26" y="67"/>
                    <a:pt x="25" y="66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19" y="66"/>
                    <a:pt x="18" y="66"/>
                  </a:cubicBezTo>
                  <a:cubicBezTo>
                    <a:pt x="18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9" y="73"/>
                    <a:pt x="19" y="73"/>
                    <a:pt x="18" y="7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6" y="70"/>
                    <a:pt x="26" y="70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3" y="70"/>
                    <a:pt x="34" y="71"/>
                    <a:pt x="34" y="72"/>
                  </a:cubicBezTo>
                  <a:cubicBezTo>
                    <a:pt x="34" y="73"/>
                    <a:pt x="34" y="74"/>
                    <a:pt x="33" y="74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1" y="70"/>
                    <a:pt x="41" y="70"/>
                    <a:pt x="42" y="7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40" y="90"/>
                    <a:pt x="40" y="90"/>
                    <a:pt x="40" y="90"/>
                  </a:cubicBezTo>
                  <a:cubicBezTo>
                    <a:pt x="41" y="90"/>
                    <a:pt x="42" y="91"/>
                    <a:pt x="42" y="91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8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1" y="101"/>
                    <a:pt x="32" y="102"/>
                    <a:pt x="32" y="103"/>
                  </a:cubicBezTo>
                  <a:cubicBezTo>
                    <a:pt x="32" y="104"/>
                    <a:pt x="31" y="104"/>
                    <a:pt x="31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4" y="106"/>
                    <a:pt x="35" y="106"/>
                    <a:pt x="36" y="107"/>
                  </a:cubicBezTo>
                  <a:cubicBezTo>
                    <a:pt x="37" y="107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0" y="101"/>
                    <a:pt x="40" y="101"/>
                    <a:pt x="40" y="101"/>
                  </a:cubicBezTo>
                  <a:cubicBezTo>
                    <a:pt x="40" y="100"/>
                    <a:pt x="40" y="100"/>
                    <a:pt x="40" y="99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35" y="127"/>
                    <a:pt x="35" y="127"/>
                    <a:pt x="35" y="127"/>
                  </a:cubicBezTo>
                  <a:cubicBezTo>
                    <a:pt x="33" y="127"/>
                    <a:pt x="32" y="126"/>
                    <a:pt x="32" y="125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26" y="121"/>
                    <a:pt x="24" y="121"/>
                    <a:pt x="23" y="12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17" y="114"/>
                    <a:pt x="17" y="112"/>
                    <a:pt x="18" y="111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12" y="105"/>
                    <a:pt x="11" y="104"/>
                    <a:pt x="11" y="103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1" y="94"/>
                    <a:pt x="12" y="93"/>
                    <a:pt x="13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2" y="93"/>
                    <a:pt x="31" y="93"/>
                    <a:pt x="31" y="93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2" y="84"/>
                    <a:pt x="32" y="84"/>
                  </a:cubicBezTo>
                  <a:cubicBezTo>
                    <a:pt x="31" y="84"/>
                    <a:pt x="31" y="84"/>
                    <a:pt x="31" y="8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5" y="78"/>
                    <a:pt x="25" y="78"/>
                    <a:pt x="25" y="77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1" y="92"/>
                    <a:pt x="9" y="92"/>
                    <a:pt x="8" y="91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2" y="84"/>
                    <a:pt x="2" y="83"/>
                    <a:pt x="3" y="82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0" y="73"/>
                    <a:pt x="0" y="7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3"/>
                    <a:pt x="2" y="62"/>
                    <a:pt x="3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4"/>
                    <a:pt x="2" y="52"/>
                    <a:pt x="3" y="52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9" y="45"/>
                    <a:pt x="11" y="45"/>
                    <a:pt x="12" y="46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59"/>
                    <a:pt x="25" y="59"/>
                    <a:pt x="26" y="59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3"/>
                    <a:pt x="31" y="53"/>
                    <a:pt x="32" y="53"/>
                  </a:cubicBezTo>
                  <a:cubicBezTo>
                    <a:pt x="32" y="53"/>
                    <a:pt x="31" y="52"/>
                    <a:pt x="31" y="52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2" y="44"/>
                    <a:pt x="11" y="42"/>
                    <a:pt x="11" y="4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2"/>
                    <a:pt x="12" y="31"/>
                    <a:pt x="13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25"/>
                    <a:pt x="17" y="23"/>
                    <a:pt x="18" y="22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6"/>
                    <a:pt x="26" y="16"/>
                    <a:pt x="27" y="17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1"/>
                    <a:pt x="33" y="10"/>
                    <a:pt x="35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lnTo>
                    <a:pt x="42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2" name="Freeform 298"/>
            <p:cNvSpPr>
              <a:spLocks noEditPoints="1"/>
            </p:cNvSpPr>
            <p:nvPr/>
          </p:nvSpPr>
          <p:spPr bwMode="auto">
            <a:xfrm>
              <a:off x="6951663" y="142875"/>
              <a:ext cx="95250" cy="165100"/>
            </a:xfrm>
            <a:custGeom>
              <a:avLst/>
              <a:gdLst>
                <a:gd name="T0" fmla="*/ 21 w 42"/>
                <a:gd name="T1" fmla="*/ 67 h 73"/>
                <a:gd name="T2" fmla="*/ 29 w 42"/>
                <a:gd name="T3" fmla="*/ 68 h 73"/>
                <a:gd name="T4" fmla="*/ 38 w 42"/>
                <a:gd name="T5" fmla="*/ 68 h 73"/>
                <a:gd name="T6" fmla="*/ 38 w 42"/>
                <a:gd name="T7" fmla="*/ 5 h 73"/>
                <a:gd name="T8" fmla="*/ 29 w 42"/>
                <a:gd name="T9" fmla="*/ 5 h 73"/>
                <a:gd name="T10" fmla="*/ 21 w 42"/>
                <a:gd name="T11" fmla="*/ 6 h 73"/>
                <a:gd name="T12" fmla="*/ 21 w 42"/>
                <a:gd name="T13" fmla="*/ 1 h 73"/>
                <a:gd name="T14" fmla="*/ 29 w 42"/>
                <a:gd name="T15" fmla="*/ 0 h 73"/>
                <a:gd name="T16" fmla="*/ 40 w 42"/>
                <a:gd name="T17" fmla="*/ 0 h 73"/>
                <a:gd name="T18" fmla="*/ 42 w 42"/>
                <a:gd name="T19" fmla="*/ 2 h 73"/>
                <a:gd name="T20" fmla="*/ 42 w 42"/>
                <a:gd name="T21" fmla="*/ 71 h 73"/>
                <a:gd name="T22" fmla="*/ 40 w 42"/>
                <a:gd name="T23" fmla="*/ 73 h 73"/>
                <a:gd name="T24" fmla="*/ 29 w 42"/>
                <a:gd name="T25" fmla="*/ 73 h 73"/>
                <a:gd name="T26" fmla="*/ 21 w 42"/>
                <a:gd name="T27" fmla="*/ 72 h 73"/>
                <a:gd name="T28" fmla="*/ 21 w 42"/>
                <a:gd name="T29" fmla="*/ 67 h 73"/>
                <a:gd name="T30" fmla="*/ 5 w 42"/>
                <a:gd name="T31" fmla="*/ 17 h 73"/>
                <a:gd name="T32" fmla="*/ 5 w 42"/>
                <a:gd name="T33" fmla="*/ 19 h 73"/>
                <a:gd name="T34" fmla="*/ 5 w 42"/>
                <a:gd name="T35" fmla="*/ 19 h 73"/>
                <a:gd name="T36" fmla="*/ 5 w 42"/>
                <a:gd name="T37" fmla="*/ 19 h 73"/>
                <a:gd name="T38" fmla="*/ 5 w 42"/>
                <a:gd name="T39" fmla="*/ 20 h 73"/>
                <a:gd name="T40" fmla="*/ 5 w 42"/>
                <a:gd name="T41" fmla="*/ 42 h 73"/>
                <a:gd name="T42" fmla="*/ 5 w 42"/>
                <a:gd name="T43" fmla="*/ 53 h 73"/>
                <a:gd name="T44" fmla="*/ 11 w 42"/>
                <a:gd name="T45" fmla="*/ 63 h 73"/>
                <a:gd name="T46" fmla="*/ 21 w 42"/>
                <a:gd name="T47" fmla="*/ 67 h 73"/>
                <a:gd name="T48" fmla="*/ 21 w 42"/>
                <a:gd name="T49" fmla="*/ 72 h 73"/>
                <a:gd name="T50" fmla="*/ 9 w 42"/>
                <a:gd name="T51" fmla="*/ 67 h 73"/>
                <a:gd name="T52" fmla="*/ 0 w 42"/>
                <a:gd name="T53" fmla="*/ 53 h 73"/>
                <a:gd name="T54" fmla="*/ 0 w 42"/>
                <a:gd name="T55" fmla="*/ 42 h 73"/>
                <a:gd name="T56" fmla="*/ 0 w 42"/>
                <a:gd name="T57" fmla="*/ 20 h 73"/>
                <a:gd name="T58" fmla="*/ 0 w 42"/>
                <a:gd name="T59" fmla="*/ 18 h 73"/>
                <a:gd name="T60" fmla="*/ 0 w 42"/>
                <a:gd name="T61" fmla="*/ 18 h 73"/>
                <a:gd name="T62" fmla="*/ 1 w 42"/>
                <a:gd name="T63" fmla="*/ 16 h 73"/>
                <a:gd name="T64" fmla="*/ 11 w 42"/>
                <a:gd name="T65" fmla="*/ 4 h 73"/>
                <a:gd name="T66" fmla="*/ 21 w 42"/>
                <a:gd name="T67" fmla="*/ 1 h 73"/>
                <a:gd name="T68" fmla="*/ 21 w 42"/>
                <a:gd name="T69" fmla="*/ 6 h 73"/>
                <a:gd name="T70" fmla="*/ 13 w 42"/>
                <a:gd name="T71" fmla="*/ 8 h 73"/>
                <a:gd name="T72" fmla="*/ 5 w 42"/>
                <a:gd name="T73" fmla="*/ 1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" h="73">
                  <a:moveTo>
                    <a:pt x="21" y="67"/>
                  </a:moveTo>
                  <a:cubicBezTo>
                    <a:pt x="24" y="68"/>
                    <a:pt x="26" y="68"/>
                    <a:pt x="29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6" y="5"/>
                    <a:pt x="24" y="5"/>
                    <a:pt x="21" y="6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4" y="0"/>
                    <a:pt x="26" y="0"/>
                    <a:pt x="2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2" y="1"/>
                    <a:pt x="42" y="2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72"/>
                    <a:pt x="41" y="73"/>
                    <a:pt x="40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6" y="73"/>
                    <a:pt x="24" y="73"/>
                    <a:pt x="21" y="72"/>
                  </a:cubicBezTo>
                  <a:lnTo>
                    <a:pt x="21" y="67"/>
                  </a:lnTo>
                  <a:close/>
                  <a:moveTo>
                    <a:pt x="5" y="17"/>
                  </a:moveTo>
                  <a:cubicBezTo>
                    <a:pt x="5" y="18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20"/>
                    <a:pt x="5" y="20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7"/>
                    <a:pt x="7" y="61"/>
                    <a:pt x="11" y="63"/>
                  </a:cubicBezTo>
                  <a:cubicBezTo>
                    <a:pt x="14" y="65"/>
                    <a:pt x="17" y="67"/>
                    <a:pt x="21" y="67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16" y="71"/>
                    <a:pt x="12" y="70"/>
                    <a:pt x="9" y="67"/>
                  </a:cubicBezTo>
                  <a:cubicBezTo>
                    <a:pt x="3" y="64"/>
                    <a:pt x="0" y="58"/>
                    <a:pt x="0" y="5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2" y="11"/>
                    <a:pt x="6" y="7"/>
                    <a:pt x="11" y="4"/>
                  </a:cubicBezTo>
                  <a:cubicBezTo>
                    <a:pt x="14" y="3"/>
                    <a:pt x="17" y="1"/>
                    <a:pt x="21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8" y="6"/>
                    <a:pt x="16" y="7"/>
                    <a:pt x="13" y="8"/>
                  </a:cubicBezTo>
                  <a:cubicBezTo>
                    <a:pt x="9" y="11"/>
                    <a:pt x="6" y="14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0" name="Freeform 316"/>
            <p:cNvSpPr>
              <a:spLocks noEditPoints="1"/>
            </p:cNvSpPr>
            <p:nvPr/>
          </p:nvSpPr>
          <p:spPr bwMode="auto">
            <a:xfrm>
              <a:off x="5773738" y="1588"/>
              <a:ext cx="239713" cy="142875"/>
            </a:xfrm>
            <a:custGeom>
              <a:avLst/>
              <a:gdLst>
                <a:gd name="T0" fmla="*/ 101 w 106"/>
                <a:gd name="T1" fmla="*/ 0 h 63"/>
                <a:gd name="T2" fmla="*/ 104 w 106"/>
                <a:gd name="T3" fmla="*/ 63 h 63"/>
                <a:gd name="T4" fmla="*/ 83 w 106"/>
                <a:gd name="T5" fmla="*/ 52 h 63"/>
                <a:gd name="T6" fmla="*/ 95 w 106"/>
                <a:gd name="T7" fmla="*/ 37 h 63"/>
                <a:gd name="T8" fmla="*/ 83 w 106"/>
                <a:gd name="T9" fmla="*/ 39 h 63"/>
                <a:gd name="T10" fmla="*/ 83 w 106"/>
                <a:gd name="T11" fmla="*/ 47 h 63"/>
                <a:gd name="T12" fmla="*/ 93 w 106"/>
                <a:gd name="T13" fmla="*/ 30 h 63"/>
                <a:gd name="T14" fmla="*/ 93 w 106"/>
                <a:gd name="T15" fmla="*/ 12 h 63"/>
                <a:gd name="T16" fmla="*/ 91 w 106"/>
                <a:gd name="T17" fmla="*/ 17 h 63"/>
                <a:gd name="T18" fmla="*/ 83 w 106"/>
                <a:gd name="T19" fmla="*/ 30 h 63"/>
                <a:gd name="T20" fmla="*/ 95 w 106"/>
                <a:gd name="T21" fmla="*/ 3 h 63"/>
                <a:gd name="T22" fmla="*/ 83 w 106"/>
                <a:gd name="T23" fmla="*/ 0 h 63"/>
                <a:gd name="T24" fmla="*/ 83 w 106"/>
                <a:gd name="T25" fmla="*/ 58 h 63"/>
                <a:gd name="T26" fmla="*/ 53 w 106"/>
                <a:gd name="T27" fmla="*/ 58 h 63"/>
                <a:gd name="T28" fmla="*/ 53 w 106"/>
                <a:gd name="T29" fmla="*/ 5 h 63"/>
                <a:gd name="T30" fmla="*/ 83 w 106"/>
                <a:gd name="T31" fmla="*/ 12 h 63"/>
                <a:gd name="T32" fmla="*/ 76 w 106"/>
                <a:gd name="T33" fmla="*/ 25 h 63"/>
                <a:gd name="T34" fmla="*/ 73 w 106"/>
                <a:gd name="T35" fmla="*/ 30 h 63"/>
                <a:gd name="T36" fmla="*/ 73 w 106"/>
                <a:gd name="T37" fmla="*/ 12 h 63"/>
                <a:gd name="T38" fmla="*/ 83 w 106"/>
                <a:gd name="T39" fmla="*/ 39 h 63"/>
                <a:gd name="T40" fmla="*/ 83 w 106"/>
                <a:gd name="T41" fmla="*/ 47 h 63"/>
                <a:gd name="T42" fmla="*/ 71 w 106"/>
                <a:gd name="T43" fmla="*/ 50 h 63"/>
                <a:gd name="T44" fmla="*/ 83 w 106"/>
                <a:gd name="T45" fmla="*/ 34 h 63"/>
                <a:gd name="T46" fmla="*/ 60 w 106"/>
                <a:gd name="T47" fmla="*/ 47 h 63"/>
                <a:gd name="T48" fmla="*/ 53 w 106"/>
                <a:gd name="T49" fmla="*/ 34 h 63"/>
                <a:gd name="T50" fmla="*/ 65 w 106"/>
                <a:gd name="T51" fmla="*/ 50 h 63"/>
                <a:gd name="T52" fmla="*/ 53 w 106"/>
                <a:gd name="T53" fmla="*/ 30 h 63"/>
                <a:gd name="T54" fmla="*/ 60 w 106"/>
                <a:gd name="T55" fmla="*/ 17 h 63"/>
                <a:gd name="T56" fmla="*/ 63 w 106"/>
                <a:gd name="T57" fmla="*/ 12 h 63"/>
                <a:gd name="T58" fmla="*/ 63 w 106"/>
                <a:gd name="T59" fmla="*/ 30 h 63"/>
                <a:gd name="T60" fmla="*/ 53 w 106"/>
                <a:gd name="T61" fmla="*/ 58 h 63"/>
                <a:gd name="T62" fmla="*/ 23 w 106"/>
                <a:gd name="T63" fmla="*/ 58 h 63"/>
                <a:gd name="T64" fmla="*/ 23 w 106"/>
                <a:gd name="T65" fmla="*/ 5 h 63"/>
                <a:gd name="T66" fmla="*/ 53 w 106"/>
                <a:gd name="T67" fmla="*/ 12 h 63"/>
                <a:gd name="T68" fmla="*/ 46 w 106"/>
                <a:gd name="T69" fmla="*/ 25 h 63"/>
                <a:gd name="T70" fmla="*/ 43 w 106"/>
                <a:gd name="T71" fmla="*/ 30 h 63"/>
                <a:gd name="T72" fmla="*/ 43 w 106"/>
                <a:gd name="T73" fmla="*/ 12 h 63"/>
                <a:gd name="T74" fmla="*/ 53 w 106"/>
                <a:gd name="T75" fmla="*/ 39 h 63"/>
                <a:gd name="T76" fmla="*/ 53 w 106"/>
                <a:gd name="T77" fmla="*/ 47 h 63"/>
                <a:gd name="T78" fmla="*/ 41 w 106"/>
                <a:gd name="T79" fmla="*/ 50 h 63"/>
                <a:gd name="T80" fmla="*/ 53 w 106"/>
                <a:gd name="T81" fmla="*/ 34 h 63"/>
                <a:gd name="T82" fmla="*/ 30 w 106"/>
                <a:gd name="T83" fmla="*/ 47 h 63"/>
                <a:gd name="T84" fmla="*/ 23 w 106"/>
                <a:gd name="T85" fmla="*/ 34 h 63"/>
                <a:gd name="T86" fmla="*/ 35 w 106"/>
                <a:gd name="T87" fmla="*/ 50 h 63"/>
                <a:gd name="T88" fmla="*/ 23 w 106"/>
                <a:gd name="T89" fmla="*/ 30 h 63"/>
                <a:gd name="T90" fmla="*/ 30 w 106"/>
                <a:gd name="T91" fmla="*/ 17 h 63"/>
                <a:gd name="T92" fmla="*/ 33 w 106"/>
                <a:gd name="T93" fmla="*/ 12 h 63"/>
                <a:gd name="T94" fmla="*/ 33 w 106"/>
                <a:gd name="T95" fmla="*/ 30 h 63"/>
                <a:gd name="T96" fmla="*/ 5 w 106"/>
                <a:gd name="T97" fmla="*/ 58 h 63"/>
                <a:gd name="T98" fmla="*/ 2 w 106"/>
                <a:gd name="T99" fmla="*/ 63 h 63"/>
                <a:gd name="T100" fmla="*/ 5 w 106"/>
                <a:gd name="T101" fmla="*/ 0 h 63"/>
                <a:gd name="T102" fmla="*/ 11 w 106"/>
                <a:gd name="T103" fmla="*/ 0 h 63"/>
                <a:gd name="T104" fmla="*/ 23 w 106"/>
                <a:gd name="T105" fmla="*/ 5 h 63"/>
                <a:gd name="T106" fmla="*/ 13 w 106"/>
                <a:gd name="T107" fmla="*/ 12 h 63"/>
                <a:gd name="T108" fmla="*/ 13 w 106"/>
                <a:gd name="T109" fmla="*/ 30 h 63"/>
                <a:gd name="T110" fmla="*/ 16 w 106"/>
                <a:gd name="T111" fmla="*/ 25 h 63"/>
                <a:gd name="T112" fmla="*/ 23 w 106"/>
                <a:gd name="T113" fmla="*/ 12 h 63"/>
                <a:gd name="T114" fmla="*/ 11 w 106"/>
                <a:gd name="T115" fmla="*/ 37 h 63"/>
                <a:gd name="T116" fmla="*/ 23 w 106"/>
                <a:gd name="T117" fmla="*/ 52 h 63"/>
                <a:gd name="T118" fmla="*/ 16 w 106"/>
                <a:gd name="T119" fmla="*/ 3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" h="63">
                  <a:moveTo>
                    <a:pt x="83" y="58"/>
                  </a:moveTo>
                  <a:cubicBezTo>
                    <a:pt x="101" y="58"/>
                    <a:pt x="101" y="58"/>
                    <a:pt x="101" y="58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60"/>
                    <a:pt x="106" y="60"/>
                    <a:pt x="106" y="60"/>
                  </a:cubicBezTo>
                  <a:cubicBezTo>
                    <a:pt x="106" y="62"/>
                    <a:pt x="105" y="63"/>
                    <a:pt x="104" y="63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3" y="58"/>
                    <a:pt x="83" y="58"/>
                    <a:pt x="83" y="58"/>
                  </a:cubicBezTo>
                  <a:close/>
                  <a:moveTo>
                    <a:pt x="83" y="52"/>
                  </a:moveTo>
                  <a:cubicBezTo>
                    <a:pt x="93" y="52"/>
                    <a:pt x="93" y="52"/>
                    <a:pt x="93" y="52"/>
                  </a:cubicBezTo>
                  <a:cubicBezTo>
                    <a:pt x="94" y="52"/>
                    <a:pt x="95" y="51"/>
                    <a:pt x="95" y="50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5"/>
                    <a:pt x="94" y="34"/>
                    <a:pt x="93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52"/>
                    <a:pt x="83" y="52"/>
                    <a:pt x="83" y="52"/>
                  </a:cubicBezTo>
                  <a:close/>
                  <a:moveTo>
                    <a:pt x="83" y="30"/>
                  </a:moveTo>
                  <a:cubicBezTo>
                    <a:pt x="93" y="30"/>
                    <a:pt x="93" y="30"/>
                    <a:pt x="93" y="30"/>
                  </a:cubicBezTo>
                  <a:cubicBezTo>
                    <a:pt x="94" y="30"/>
                    <a:pt x="95" y="29"/>
                    <a:pt x="95" y="27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3"/>
                    <a:pt x="94" y="12"/>
                    <a:pt x="93" y="1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30"/>
                    <a:pt x="83" y="30"/>
                    <a:pt x="83" y="30"/>
                  </a:cubicBezTo>
                  <a:close/>
                  <a:moveTo>
                    <a:pt x="83" y="5"/>
                  </a:moveTo>
                  <a:cubicBezTo>
                    <a:pt x="93" y="5"/>
                    <a:pt x="93" y="5"/>
                    <a:pt x="93" y="5"/>
                  </a:cubicBezTo>
                  <a:cubicBezTo>
                    <a:pt x="94" y="5"/>
                    <a:pt x="95" y="4"/>
                    <a:pt x="95" y="3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3" y="0"/>
                    <a:pt x="83" y="0"/>
                    <a:pt x="83" y="0"/>
                  </a:cubicBezTo>
                  <a:lnTo>
                    <a:pt x="83" y="5"/>
                  </a:lnTo>
                  <a:close/>
                  <a:moveTo>
                    <a:pt x="53" y="58"/>
                  </a:moveTo>
                  <a:cubicBezTo>
                    <a:pt x="83" y="58"/>
                    <a:pt x="83" y="58"/>
                    <a:pt x="83" y="58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58"/>
                    <a:pt x="53" y="58"/>
                    <a:pt x="53" y="58"/>
                  </a:cubicBezTo>
                  <a:close/>
                  <a:moveTo>
                    <a:pt x="83" y="0"/>
                  </a:moveTo>
                  <a:cubicBezTo>
                    <a:pt x="83" y="5"/>
                    <a:pt x="83" y="5"/>
                    <a:pt x="8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  <a:moveTo>
                    <a:pt x="83" y="12"/>
                  </a:moveTo>
                  <a:cubicBezTo>
                    <a:pt x="83" y="17"/>
                    <a:pt x="83" y="17"/>
                    <a:pt x="83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2" y="30"/>
                    <a:pt x="71" y="29"/>
                    <a:pt x="71" y="27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3"/>
                    <a:pt x="72" y="12"/>
                    <a:pt x="73" y="12"/>
                  </a:cubicBezTo>
                  <a:cubicBezTo>
                    <a:pt x="83" y="12"/>
                    <a:pt x="83" y="12"/>
                    <a:pt x="83" y="12"/>
                  </a:cubicBezTo>
                  <a:close/>
                  <a:moveTo>
                    <a:pt x="83" y="34"/>
                  </a:moveTo>
                  <a:cubicBezTo>
                    <a:pt x="83" y="39"/>
                    <a:pt x="83" y="39"/>
                    <a:pt x="83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72" y="52"/>
                    <a:pt x="71" y="51"/>
                    <a:pt x="71" y="50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72" y="34"/>
                    <a:pt x="73" y="34"/>
                  </a:cubicBezTo>
                  <a:cubicBezTo>
                    <a:pt x="83" y="34"/>
                    <a:pt x="83" y="34"/>
                    <a:pt x="83" y="34"/>
                  </a:cubicBezTo>
                  <a:close/>
                  <a:moveTo>
                    <a:pt x="53" y="52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4" y="34"/>
                    <a:pt x="65" y="35"/>
                    <a:pt x="65" y="37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51"/>
                    <a:pt x="64" y="52"/>
                    <a:pt x="63" y="52"/>
                  </a:cubicBezTo>
                  <a:cubicBezTo>
                    <a:pt x="53" y="52"/>
                    <a:pt x="53" y="52"/>
                    <a:pt x="53" y="52"/>
                  </a:cubicBezTo>
                  <a:close/>
                  <a:moveTo>
                    <a:pt x="53" y="30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4" y="12"/>
                    <a:pt x="65" y="13"/>
                    <a:pt x="65" y="14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29"/>
                    <a:pt x="64" y="30"/>
                    <a:pt x="63" y="30"/>
                  </a:cubicBezTo>
                  <a:lnTo>
                    <a:pt x="53" y="30"/>
                  </a:lnTo>
                  <a:close/>
                  <a:moveTo>
                    <a:pt x="23" y="58"/>
                  </a:moveTo>
                  <a:cubicBezTo>
                    <a:pt x="53" y="58"/>
                    <a:pt x="53" y="58"/>
                    <a:pt x="53" y="58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58"/>
                    <a:pt x="23" y="58"/>
                    <a:pt x="23" y="58"/>
                  </a:cubicBezTo>
                  <a:close/>
                  <a:moveTo>
                    <a:pt x="53" y="0"/>
                  </a:moveTo>
                  <a:cubicBezTo>
                    <a:pt x="53" y="5"/>
                    <a:pt x="53" y="5"/>
                    <a:pt x="5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12"/>
                  </a:moveTo>
                  <a:cubicBezTo>
                    <a:pt x="53" y="17"/>
                    <a:pt x="53" y="17"/>
                    <a:pt x="5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2" y="30"/>
                    <a:pt x="41" y="29"/>
                    <a:pt x="41" y="27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3"/>
                    <a:pt x="42" y="12"/>
                    <a:pt x="43" y="12"/>
                  </a:cubicBezTo>
                  <a:cubicBezTo>
                    <a:pt x="53" y="12"/>
                    <a:pt x="53" y="12"/>
                    <a:pt x="53" y="12"/>
                  </a:cubicBezTo>
                  <a:close/>
                  <a:moveTo>
                    <a:pt x="53" y="34"/>
                  </a:moveTo>
                  <a:cubicBezTo>
                    <a:pt x="53" y="39"/>
                    <a:pt x="53" y="39"/>
                    <a:pt x="53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2" y="52"/>
                    <a:pt x="41" y="51"/>
                    <a:pt x="41" y="50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5"/>
                    <a:pt x="42" y="34"/>
                    <a:pt x="43" y="34"/>
                  </a:cubicBezTo>
                  <a:cubicBezTo>
                    <a:pt x="53" y="34"/>
                    <a:pt x="53" y="34"/>
                    <a:pt x="53" y="34"/>
                  </a:cubicBezTo>
                  <a:close/>
                  <a:moveTo>
                    <a:pt x="23" y="52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4"/>
                    <a:pt x="35" y="35"/>
                    <a:pt x="35" y="37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1"/>
                    <a:pt x="34" y="52"/>
                    <a:pt x="33" y="52"/>
                  </a:cubicBezTo>
                  <a:cubicBezTo>
                    <a:pt x="23" y="52"/>
                    <a:pt x="23" y="52"/>
                    <a:pt x="23" y="52"/>
                  </a:cubicBezTo>
                  <a:close/>
                  <a:moveTo>
                    <a:pt x="23" y="30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2"/>
                    <a:pt x="35" y="13"/>
                    <a:pt x="35" y="14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9"/>
                    <a:pt x="34" y="30"/>
                    <a:pt x="33" y="30"/>
                  </a:cubicBezTo>
                  <a:lnTo>
                    <a:pt x="23" y="30"/>
                  </a:lnTo>
                  <a:close/>
                  <a:moveTo>
                    <a:pt x="5" y="0"/>
                  </a:moveTo>
                  <a:cubicBezTo>
                    <a:pt x="5" y="58"/>
                    <a:pt x="5" y="58"/>
                    <a:pt x="5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2"/>
                    <a:pt x="0" y="6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lose/>
                  <a:moveTo>
                    <a:pt x="23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2" y="5"/>
                    <a:pt x="1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lose/>
                  <a:moveTo>
                    <a:pt x="23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1" y="13"/>
                    <a:pt x="11" y="14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2" y="30"/>
                    <a:pt x="1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2"/>
                    <a:pt x="23" y="12"/>
                    <a:pt x="23" y="12"/>
                  </a:cubicBezTo>
                  <a:close/>
                  <a:moveTo>
                    <a:pt x="23" y="34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1" y="35"/>
                    <a:pt x="11" y="3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1"/>
                    <a:pt x="12" y="52"/>
                    <a:pt x="1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23" y="39"/>
                    <a:pt x="23" y="39"/>
                    <a:pt x="23" y="39"/>
                  </a:cubicBezTo>
                  <a:lnTo>
                    <a:pt x="23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1" name="Freeform 317"/>
            <p:cNvSpPr>
              <a:spLocks/>
            </p:cNvSpPr>
            <p:nvPr/>
          </p:nvSpPr>
          <p:spPr bwMode="auto">
            <a:xfrm>
              <a:off x="6486525" y="1588"/>
              <a:ext cx="317500" cy="131763"/>
            </a:xfrm>
            <a:custGeom>
              <a:avLst/>
              <a:gdLst>
                <a:gd name="T0" fmla="*/ 135 w 141"/>
                <a:gd name="T1" fmla="*/ 12 h 58"/>
                <a:gd name="T2" fmla="*/ 123 w 141"/>
                <a:gd name="T3" fmla="*/ 0 h 58"/>
                <a:gd name="T4" fmla="*/ 130 w 141"/>
                <a:gd name="T5" fmla="*/ 0 h 58"/>
                <a:gd name="T6" fmla="*/ 139 w 141"/>
                <a:gd name="T7" fmla="*/ 9 h 58"/>
                <a:gd name="T8" fmla="*/ 141 w 141"/>
                <a:gd name="T9" fmla="*/ 15 h 58"/>
                <a:gd name="T10" fmla="*/ 139 w 141"/>
                <a:gd name="T11" fmla="*/ 22 h 58"/>
                <a:gd name="T12" fmla="*/ 105 w 141"/>
                <a:gd name="T13" fmla="*/ 55 h 58"/>
                <a:gd name="T14" fmla="*/ 105 w 141"/>
                <a:gd name="T15" fmla="*/ 55 h 58"/>
                <a:gd name="T16" fmla="*/ 105 w 141"/>
                <a:gd name="T17" fmla="*/ 55 h 58"/>
                <a:gd name="T18" fmla="*/ 105 w 141"/>
                <a:gd name="T19" fmla="*/ 55 h 58"/>
                <a:gd name="T20" fmla="*/ 99 w 141"/>
                <a:gd name="T21" fmla="*/ 58 h 58"/>
                <a:gd name="T22" fmla="*/ 99 w 141"/>
                <a:gd name="T23" fmla="*/ 58 h 58"/>
                <a:gd name="T24" fmla="*/ 92 w 141"/>
                <a:gd name="T25" fmla="*/ 55 h 58"/>
                <a:gd name="T26" fmla="*/ 92 w 141"/>
                <a:gd name="T27" fmla="*/ 55 h 58"/>
                <a:gd name="T28" fmla="*/ 92 w 141"/>
                <a:gd name="T29" fmla="*/ 55 h 58"/>
                <a:gd name="T30" fmla="*/ 92 w 141"/>
                <a:gd name="T31" fmla="*/ 55 h 58"/>
                <a:gd name="T32" fmla="*/ 90 w 141"/>
                <a:gd name="T33" fmla="*/ 53 h 58"/>
                <a:gd name="T34" fmla="*/ 90 w 141"/>
                <a:gd name="T35" fmla="*/ 53 h 58"/>
                <a:gd name="T36" fmla="*/ 85 w 141"/>
                <a:gd name="T37" fmla="*/ 50 h 58"/>
                <a:gd name="T38" fmla="*/ 85 w 141"/>
                <a:gd name="T39" fmla="*/ 50 h 58"/>
                <a:gd name="T40" fmla="*/ 80 w 141"/>
                <a:gd name="T41" fmla="*/ 49 h 58"/>
                <a:gd name="T42" fmla="*/ 26 w 141"/>
                <a:gd name="T43" fmla="*/ 49 h 58"/>
                <a:gd name="T44" fmla="*/ 19 w 141"/>
                <a:gd name="T45" fmla="*/ 46 h 58"/>
                <a:gd name="T46" fmla="*/ 15 w 141"/>
                <a:gd name="T47" fmla="*/ 40 h 58"/>
                <a:gd name="T48" fmla="*/ 0 w 141"/>
                <a:gd name="T49" fmla="*/ 0 h 58"/>
                <a:gd name="T50" fmla="*/ 5 w 141"/>
                <a:gd name="T51" fmla="*/ 0 h 58"/>
                <a:gd name="T52" fmla="*/ 19 w 141"/>
                <a:gd name="T53" fmla="*/ 39 h 58"/>
                <a:gd name="T54" fmla="*/ 22 w 141"/>
                <a:gd name="T55" fmla="*/ 42 h 58"/>
                <a:gd name="T56" fmla="*/ 26 w 141"/>
                <a:gd name="T57" fmla="*/ 44 h 58"/>
                <a:gd name="T58" fmla="*/ 80 w 141"/>
                <a:gd name="T59" fmla="*/ 44 h 58"/>
                <a:gd name="T60" fmla="*/ 87 w 141"/>
                <a:gd name="T61" fmla="*/ 45 h 58"/>
                <a:gd name="T62" fmla="*/ 87 w 141"/>
                <a:gd name="T63" fmla="*/ 45 h 58"/>
                <a:gd name="T64" fmla="*/ 87 w 141"/>
                <a:gd name="T65" fmla="*/ 45 h 58"/>
                <a:gd name="T66" fmla="*/ 93 w 141"/>
                <a:gd name="T67" fmla="*/ 49 h 58"/>
                <a:gd name="T68" fmla="*/ 96 w 141"/>
                <a:gd name="T69" fmla="*/ 52 h 58"/>
                <a:gd name="T70" fmla="*/ 96 w 141"/>
                <a:gd name="T71" fmla="*/ 52 h 58"/>
                <a:gd name="T72" fmla="*/ 96 w 141"/>
                <a:gd name="T73" fmla="*/ 52 h 58"/>
                <a:gd name="T74" fmla="*/ 96 w 141"/>
                <a:gd name="T75" fmla="*/ 52 h 58"/>
                <a:gd name="T76" fmla="*/ 96 w 141"/>
                <a:gd name="T77" fmla="*/ 52 h 58"/>
                <a:gd name="T78" fmla="*/ 99 w 141"/>
                <a:gd name="T79" fmla="*/ 53 h 58"/>
                <a:gd name="T80" fmla="*/ 99 w 141"/>
                <a:gd name="T81" fmla="*/ 53 h 58"/>
                <a:gd name="T82" fmla="*/ 102 w 141"/>
                <a:gd name="T83" fmla="*/ 52 h 58"/>
                <a:gd name="T84" fmla="*/ 102 w 141"/>
                <a:gd name="T85" fmla="*/ 52 h 58"/>
                <a:gd name="T86" fmla="*/ 102 w 141"/>
                <a:gd name="T87" fmla="*/ 52 h 58"/>
                <a:gd name="T88" fmla="*/ 135 w 141"/>
                <a:gd name="T89" fmla="*/ 19 h 58"/>
                <a:gd name="T90" fmla="*/ 137 w 141"/>
                <a:gd name="T91" fmla="*/ 15 h 58"/>
                <a:gd name="T92" fmla="*/ 135 w 141"/>
                <a:gd name="T93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1" h="58">
                  <a:moveTo>
                    <a:pt x="135" y="12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40" y="11"/>
                    <a:pt x="141" y="13"/>
                    <a:pt x="141" y="15"/>
                  </a:cubicBezTo>
                  <a:cubicBezTo>
                    <a:pt x="141" y="18"/>
                    <a:pt x="140" y="20"/>
                    <a:pt x="139" y="22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04" y="57"/>
                    <a:pt x="101" y="58"/>
                    <a:pt x="99" y="58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97" y="58"/>
                    <a:pt x="94" y="57"/>
                    <a:pt x="92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89" y="52"/>
                    <a:pt x="87" y="51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3" y="49"/>
                    <a:pt x="81" y="49"/>
                    <a:pt x="80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4" y="49"/>
                    <a:pt x="21" y="48"/>
                    <a:pt x="19" y="46"/>
                  </a:cubicBezTo>
                  <a:cubicBezTo>
                    <a:pt x="17" y="45"/>
                    <a:pt x="15" y="43"/>
                    <a:pt x="15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0" y="40"/>
                    <a:pt x="21" y="41"/>
                    <a:pt x="22" y="42"/>
                  </a:cubicBezTo>
                  <a:cubicBezTo>
                    <a:pt x="23" y="43"/>
                    <a:pt x="25" y="44"/>
                    <a:pt x="26" y="44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2" y="44"/>
                    <a:pt x="85" y="44"/>
                    <a:pt x="87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9" y="46"/>
                    <a:pt x="92" y="48"/>
                    <a:pt x="93" y="49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7" y="53"/>
                    <a:pt x="98" y="53"/>
                    <a:pt x="99" y="53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0" y="53"/>
                    <a:pt x="101" y="53"/>
                    <a:pt x="102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6" y="18"/>
                    <a:pt x="137" y="16"/>
                    <a:pt x="137" y="15"/>
                  </a:cubicBezTo>
                  <a:cubicBezTo>
                    <a:pt x="137" y="14"/>
                    <a:pt x="136" y="13"/>
                    <a:pt x="1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1" name="Freeform 327"/>
            <p:cNvSpPr>
              <a:spLocks noEditPoints="1"/>
            </p:cNvSpPr>
            <p:nvPr/>
          </p:nvSpPr>
          <p:spPr bwMode="auto">
            <a:xfrm>
              <a:off x="8174038" y="3722688"/>
              <a:ext cx="223838" cy="169863"/>
            </a:xfrm>
            <a:custGeom>
              <a:avLst/>
              <a:gdLst>
                <a:gd name="T0" fmla="*/ 49 w 99"/>
                <a:gd name="T1" fmla="*/ 7 h 75"/>
                <a:gd name="T2" fmla="*/ 79 w 99"/>
                <a:gd name="T3" fmla="*/ 20 h 75"/>
                <a:gd name="T4" fmla="*/ 91 w 99"/>
                <a:gd name="T5" fmla="*/ 49 h 75"/>
                <a:gd name="T6" fmla="*/ 91 w 99"/>
                <a:gd name="T7" fmla="*/ 51 h 75"/>
                <a:gd name="T8" fmla="*/ 91 w 99"/>
                <a:gd name="T9" fmla="*/ 51 h 75"/>
                <a:gd name="T10" fmla="*/ 91 w 99"/>
                <a:gd name="T11" fmla="*/ 53 h 75"/>
                <a:gd name="T12" fmla="*/ 92 w 99"/>
                <a:gd name="T13" fmla="*/ 55 h 75"/>
                <a:gd name="T14" fmla="*/ 93 w 99"/>
                <a:gd name="T15" fmla="*/ 59 h 75"/>
                <a:gd name="T16" fmla="*/ 93 w 99"/>
                <a:gd name="T17" fmla="*/ 60 h 75"/>
                <a:gd name="T18" fmla="*/ 94 w 99"/>
                <a:gd name="T19" fmla="*/ 49 h 75"/>
                <a:gd name="T20" fmla="*/ 81 w 99"/>
                <a:gd name="T21" fmla="*/ 18 h 75"/>
                <a:gd name="T22" fmla="*/ 49 w 99"/>
                <a:gd name="T23" fmla="*/ 4 h 75"/>
                <a:gd name="T24" fmla="*/ 49 w 99"/>
                <a:gd name="T25" fmla="*/ 0 h 75"/>
                <a:gd name="T26" fmla="*/ 84 w 99"/>
                <a:gd name="T27" fmla="*/ 14 h 75"/>
                <a:gd name="T28" fmla="*/ 99 w 99"/>
                <a:gd name="T29" fmla="*/ 49 h 75"/>
                <a:gd name="T30" fmla="*/ 97 w 99"/>
                <a:gd name="T31" fmla="*/ 62 h 75"/>
                <a:gd name="T32" fmla="*/ 92 w 99"/>
                <a:gd name="T33" fmla="*/ 73 h 75"/>
                <a:gd name="T34" fmla="*/ 90 w 99"/>
                <a:gd name="T35" fmla="*/ 75 h 75"/>
                <a:gd name="T36" fmla="*/ 88 w 99"/>
                <a:gd name="T37" fmla="*/ 72 h 75"/>
                <a:gd name="T38" fmla="*/ 88 w 99"/>
                <a:gd name="T39" fmla="*/ 59 h 75"/>
                <a:gd name="T40" fmla="*/ 87 w 99"/>
                <a:gd name="T41" fmla="*/ 57 h 75"/>
                <a:gd name="T42" fmla="*/ 86 w 99"/>
                <a:gd name="T43" fmla="*/ 55 h 75"/>
                <a:gd name="T44" fmla="*/ 86 w 99"/>
                <a:gd name="T45" fmla="*/ 55 h 75"/>
                <a:gd name="T46" fmla="*/ 86 w 99"/>
                <a:gd name="T47" fmla="*/ 53 h 75"/>
                <a:gd name="T48" fmla="*/ 86 w 99"/>
                <a:gd name="T49" fmla="*/ 51 h 75"/>
                <a:gd name="T50" fmla="*/ 86 w 99"/>
                <a:gd name="T51" fmla="*/ 51 h 75"/>
                <a:gd name="T52" fmla="*/ 86 w 99"/>
                <a:gd name="T53" fmla="*/ 49 h 75"/>
                <a:gd name="T54" fmla="*/ 75 w 99"/>
                <a:gd name="T55" fmla="*/ 23 h 75"/>
                <a:gd name="T56" fmla="*/ 49 w 99"/>
                <a:gd name="T57" fmla="*/ 12 h 75"/>
                <a:gd name="T58" fmla="*/ 49 w 99"/>
                <a:gd name="T59" fmla="*/ 7 h 75"/>
                <a:gd name="T60" fmla="*/ 49 w 99"/>
                <a:gd name="T61" fmla="*/ 4 h 75"/>
                <a:gd name="T62" fmla="*/ 18 w 99"/>
                <a:gd name="T63" fmla="*/ 18 h 75"/>
                <a:gd name="T64" fmla="*/ 5 w 99"/>
                <a:gd name="T65" fmla="*/ 49 h 75"/>
                <a:gd name="T66" fmla="*/ 6 w 99"/>
                <a:gd name="T67" fmla="*/ 58 h 75"/>
                <a:gd name="T68" fmla="*/ 6 w 99"/>
                <a:gd name="T69" fmla="*/ 55 h 75"/>
                <a:gd name="T70" fmla="*/ 8 w 99"/>
                <a:gd name="T71" fmla="*/ 52 h 75"/>
                <a:gd name="T72" fmla="*/ 8 w 99"/>
                <a:gd name="T73" fmla="*/ 51 h 75"/>
                <a:gd name="T74" fmla="*/ 8 w 99"/>
                <a:gd name="T75" fmla="*/ 49 h 75"/>
                <a:gd name="T76" fmla="*/ 20 w 99"/>
                <a:gd name="T77" fmla="*/ 20 h 75"/>
                <a:gd name="T78" fmla="*/ 49 w 99"/>
                <a:gd name="T79" fmla="*/ 7 h 75"/>
                <a:gd name="T80" fmla="*/ 49 w 99"/>
                <a:gd name="T81" fmla="*/ 7 h 75"/>
                <a:gd name="T82" fmla="*/ 49 w 99"/>
                <a:gd name="T83" fmla="*/ 7 h 75"/>
                <a:gd name="T84" fmla="*/ 49 w 99"/>
                <a:gd name="T85" fmla="*/ 12 h 75"/>
                <a:gd name="T86" fmla="*/ 49 w 99"/>
                <a:gd name="T87" fmla="*/ 12 h 75"/>
                <a:gd name="T88" fmla="*/ 23 w 99"/>
                <a:gd name="T89" fmla="*/ 23 h 75"/>
                <a:gd name="T90" fmla="*/ 13 w 99"/>
                <a:gd name="T91" fmla="*/ 49 h 75"/>
                <a:gd name="T92" fmla="*/ 13 w 99"/>
                <a:gd name="T93" fmla="*/ 51 h 75"/>
                <a:gd name="T94" fmla="*/ 13 w 99"/>
                <a:gd name="T95" fmla="*/ 52 h 75"/>
                <a:gd name="T96" fmla="*/ 12 w 99"/>
                <a:gd name="T97" fmla="*/ 54 h 75"/>
                <a:gd name="T98" fmla="*/ 11 w 99"/>
                <a:gd name="T99" fmla="*/ 57 h 75"/>
                <a:gd name="T100" fmla="*/ 10 w 99"/>
                <a:gd name="T101" fmla="*/ 59 h 75"/>
                <a:gd name="T102" fmla="*/ 10 w 99"/>
                <a:gd name="T103" fmla="*/ 72 h 75"/>
                <a:gd name="T104" fmla="*/ 10 w 99"/>
                <a:gd name="T105" fmla="*/ 72 h 75"/>
                <a:gd name="T106" fmla="*/ 9 w 99"/>
                <a:gd name="T107" fmla="*/ 74 h 75"/>
                <a:gd name="T108" fmla="*/ 6 w 99"/>
                <a:gd name="T109" fmla="*/ 73 h 75"/>
                <a:gd name="T110" fmla="*/ 2 w 99"/>
                <a:gd name="T111" fmla="*/ 61 h 75"/>
                <a:gd name="T112" fmla="*/ 0 w 99"/>
                <a:gd name="T113" fmla="*/ 49 h 75"/>
                <a:gd name="T114" fmla="*/ 14 w 99"/>
                <a:gd name="T115" fmla="*/ 14 h 75"/>
                <a:gd name="T116" fmla="*/ 49 w 99"/>
                <a:gd name="T117" fmla="*/ 0 h 75"/>
                <a:gd name="T118" fmla="*/ 49 w 99"/>
                <a:gd name="T119" fmla="*/ 0 h 75"/>
                <a:gd name="T120" fmla="*/ 49 w 99"/>
                <a:gd name="T121" fmla="*/ 0 h 75"/>
                <a:gd name="T122" fmla="*/ 49 w 99"/>
                <a:gd name="T123" fmla="*/ 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9" h="75">
                  <a:moveTo>
                    <a:pt x="49" y="7"/>
                  </a:moveTo>
                  <a:cubicBezTo>
                    <a:pt x="61" y="7"/>
                    <a:pt x="71" y="12"/>
                    <a:pt x="79" y="20"/>
                  </a:cubicBezTo>
                  <a:cubicBezTo>
                    <a:pt x="86" y="27"/>
                    <a:pt x="91" y="38"/>
                    <a:pt x="91" y="49"/>
                  </a:cubicBezTo>
                  <a:cubicBezTo>
                    <a:pt x="91" y="50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2"/>
                    <a:pt x="91" y="52"/>
                    <a:pt x="91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2" y="57"/>
                    <a:pt x="93" y="58"/>
                    <a:pt x="93" y="59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56"/>
                    <a:pt x="94" y="53"/>
                    <a:pt x="94" y="49"/>
                  </a:cubicBezTo>
                  <a:cubicBezTo>
                    <a:pt x="94" y="37"/>
                    <a:pt x="89" y="26"/>
                    <a:pt x="81" y="18"/>
                  </a:cubicBezTo>
                  <a:cubicBezTo>
                    <a:pt x="73" y="10"/>
                    <a:pt x="62" y="4"/>
                    <a:pt x="49" y="4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3" y="0"/>
                    <a:pt x="75" y="5"/>
                    <a:pt x="84" y="14"/>
                  </a:cubicBezTo>
                  <a:cubicBezTo>
                    <a:pt x="93" y="23"/>
                    <a:pt x="99" y="36"/>
                    <a:pt x="99" y="49"/>
                  </a:cubicBezTo>
                  <a:cubicBezTo>
                    <a:pt x="99" y="53"/>
                    <a:pt x="98" y="58"/>
                    <a:pt x="97" y="62"/>
                  </a:cubicBezTo>
                  <a:cubicBezTo>
                    <a:pt x="96" y="66"/>
                    <a:pt x="94" y="70"/>
                    <a:pt x="92" y="73"/>
                  </a:cubicBezTo>
                  <a:cubicBezTo>
                    <a:pt x="92" y="74"/>
                    <a:pt x="91" y="75"/>
                    <a:pt x="90" y="75"/>
                  </a:cubicBezTo>
                  <a:cubicBezTo>
                    <a:pt x="89" y="75"/>
                    <a:pt x="88" y="73"/>
                    <a:pt x="88" y="7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8" y="58"/>
                    <a:pt x="88" y="58"/>
                    <a:pt x="87" y="57"/>
                  </a:cubicBezTo>
                  <a:cubicBezTo>
                    <a:pt x="87" y="56"/>
                    <a:pt x="87" y="55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4"/>
                    <a:pt x="86" y="54"/>
                    <a:pt x="86" y="53"/>
                  </a:cubicBezTo>
                  <a:cubicBezTo>
                    <a:pt x="86" y="52"/>
                    <a:pt x="86" y="52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0"/>
                    <a:pt x="86" y="50"/>
                    <a:pt x="86" y="49"/>
                  </a:cubicBezTo>
                  <a:cubicBezTo>
                    <a:pt x="86" y="39"/>
                    <a:pt x="82" y="30"/>
                    <a:pt x="75" y="23"/>
                  </a:cubicBezTo>
                  <a:cubicBezTo>
                    <a:pt x="69" y="16"/>
                    <a:pt x="59" y="12"/>
                    <a:pt x="49" y="12"/>
                  </a:cubicBezTo>
                  <a:lnTo>
                    <a:pt x="49" y="7"/>
                  </a:lnTo>
                  <a:close/>
                  <a:moveTo>
                    <a:pt x="49" y="4"/>
                  </a:moveTo>
                  <a:cubicBezTo>
                    <a:pt x="37" y="4"/>
                    <a:pt x="26" y="10"/>
                    <a:pt x="18" y="18"/>
                  </a:cubicBezTo>
                  <a:cubicBezTo>
                    <a:pt x="10" y="26"/>
                    <a:pt x="5" y="37"/>
                    <a:pt x="5" y="49"/>
                  </a:cubicBezTo>
                  <a:cubicBezTo>
                    <a:pt x="5" y="52"/>
                    <a:pt x="5" y="55"/>
                    <a:pt x="6" y="58"/>
                  </a:cubicBezTo>
                  <a:cubicBezTo>
                    <a:pt x="6" y="57"/>
                    <a:pt x="6" y="56"/>
                    <a:pt x="6" y="55"/>
                  </a:cubicBezTo>
                  <a:cubicBezTo>
                    <a:pt x="7" y="54"/>
                    <a:pt x="7" y="53"/>
                    <a:pt x="8" y="52"/>
                  </a:cubicBezTo>
                  <a:cubicBezTo>
                    <a:pt x="8" y="52"/>
                    <a:pt x="8" y="51"/>
                    <a:pt x="8" y="51"/>
                  </a:cubicBezTo>
                  <a:cubicBezTo>
                    <a:pt x="8" y="50"/>
                    <a:pt x="8" y="50"/>
                    <a:pt x="8" y="49"/>
                  </a:cubicBezTo>
                  <a:cubicBezTo>
                    <a:pt x="8" y="38"/>
                    <a:pt x="12" y="27"/>
                    <a:pt x="20" y="20"/>
                  </a:cubicBezTo>
                  <a:cubicBezTo>
                    <a:pt x="27" y="12"/>
                    <a:pt x="38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39" y="12"/>
                    <a:pt x="30" y="16"/>
                    <a:pt x="23" y="23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0"/>
                    <a:pt x="13" y="50"/>
                    <a:pt x="13" y="51"/>
                  </a:cubicBezTo>
                  <a:cubicBezTo>
                    <a:pt x="13" y="51"/>
                    <a:pt x="13" y="52"/>
                    <a:pt x="13" y="52"/>
                  </a:cubicBezTo>
                  <a:cubicBezTo>
                    <a:pt x="13" y="53"/>
                    <a:pt x="13" y="54"/>
                    <a:pt x="12" y="54"/>
                  </a:cubicBezTo>
                  <a:cubicBezTo>
                    <a:pt x="12" y="55"/>
                    <a:pt x="11" y="56"/>
                    <a:pt x="11" y="57"/>
                  </a:cubicBezTo>
                  <a:cubicBezTo>
                    <a:pt x="11" y="57"/>
                    <a:pt x="10" y="58"/>
                    <a:pt x="10" y="59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3"/>
                    <a:pt x="9" y="74"/>
                  </a:cubicBezTo>
                  <a:cubicBezTo>
                    <a:pt x="8" y="74"/>
                    <a:pt x="7" y="74"/>
                    <a:pt x="6" y="73"/>
                  </a:cubicBezTo>
                  <a:cubicBezTo>
                    <a:pt x="4" y="69"/>
                    <a:pt x="3" y="65"/>
                    <a:pt x="2" y="61"/>
                  </a:cubicBezTo>
                  <a:cubicBezTo>
                    <a:pt x="1" y="57"/>
                    <a:pt x="0" y="53"/>
                    <a:pt x="0" y="49"/>
                  </a:cubicBezTo>
                  <a:cubicBezTo>
                    <a:pt x="0" y="36"/>
                    <a:pt x="6" y="23"/>
                    <a:pt x="14" y="14"/>
                  </a:cubicBezTo>
                  <a:cubicBezTo>
                    <a:pt x="23" y="5"/>
                    <a:pt x="36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4"/>
                    <a:pt x="49" y="4"/>
                    <a:pt x="4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0" name="Freeform 336"/>
            <p:cNvSpPr>
              <a:spLocks noEditPoints="1"/>
            </p:cNvSpPr>
            <p:nvPr/>
          </p:nvSpPr>
          <p:spPr bwMode="auto">
            <a:xfrm>
              <a:off x="5207000" y="1588"/>
              <a:ext cx="444500" cy="200025"/>
            </a:xfrm>
            <a:custGeom>
              <a:avLst/>
              <a:gdLst>
                <a:gd name="T0" fmla="*/ 139 w 197"/>
                <a:gd name="T1" fmla="*/ 79 h 88"/>
                <a:gd name="T2" fmla="*/ 180 w 197"/>
                <a:gd name="T3" fmla="*/ 37 h 88"/>
                <a:gd name="T4" fmla="*/ 171 w 197"/>
                <a:gd name="T5" fmla="*/ 39 h 88"/>
                <a:gd name="T6" fmla="*/ 165 w 197"/>
                <a:gd name="T7" fmla="*/ 36 h 88"/>
                <a:gd name="T8" fmla="*/ 159 w 197"/>
                <a:gd name="T9" fmla="*/ 34 h 88"/>
                <a:gd name="T10" fmla="*/ 156 w 197"/>
                <a:gd name="T11" fmla="*/ 31 h 88"/>
                <a:gd name="T12" fmla="*/ 154 w 197"/>
                <a:gd name="T13" fmla="*/ 27 h 88"/>
                <a:gd name="T14" fmla="*/ 152 w 197"/>
                <a:gd name="T15" fmla="*/ 24 h 88"/>
                <a:gd name="T16" fmla="*/ 148 w 197"/>
                <a:gd name="T17" fmla="*/ 22 h 88"/>
                <a:gd name="T18" fmla="*/ 139 w 197"/>
                <a:gd name="T19" fmla="*/ 12 h 88"/>
                <a:gd name="T20" fmla="*/ 149 w 197"/>
                <a:gd name="T21" fmla="*/ 17 h 88"/>
                <a:gd name="T22" fmla="*/ 156 w 197"/>
                <a:gd name="T23" fmla="*/ 21 h 88"/>
                <a:gd name="T24" fmla="*/ 158 w 197"/>
                <a:gd name="T25" fmla="*/ 25 h 88"/>
                <a:gd name="T26" fmla="*/ 162 w 197"/>
                <a:gd name="T27" fmla="*/ 31 h 88"/>
                <a:gd name="T28" fmla="*/ 166 w 197"/>
                <a:gd name="T29" fmla="*/ 32 h 88"/>
                <a:gd name="T30" fmla="*/ 167 w 197"/>
                <a:gd name="T31" fmla="*/ 32 h 88"/>
                <a:gd name="T32" fmla="*/ 176 w 197"/>
                <a:gd name="T33" fmla="*/ 35 h 88"/>
                <a:gd name="T34" fmla="*/ 180 w 197"/>
                <a:gd name="T35" fmla="*/ 36 h 88"/>
                <a:gd name="T36" fmla="*/ 139 w 197"/>
                <a:gd name="T37" fmla="*/ 79 h 88"/>
                <a:gd name="T38" fmla="*/ 0 w 197"/>
                <a:gd name="T39" fmla="*/ 0 h 88"/>
                <a:gd name="T40" fmla="*/ 99 w 197"/>
                <a:gd name="T41" fmla="*/ 83 h 88"/>
                <a:gd name="T42" fmla="*/ 114 w 197"/>
                <a:gd name="T43" fmla="*/ 68 h 88"/>
                <a:gd name="T44" fmla="*/ 104 w 197"/>
                <a:gd name="T45" fmla="*/ 60 h 88"/>
                <a:gd name="T46" fmla="*/ 102 w 197"/>
                <a:gd name="T47" fmla="*/ 57 h 88"/>
                <a:gd name="T48" fmla="*/ 93 w 197"/>
                <a:gd name="T49" fmla="*/ 40 h 88"/>
                <a:gd name="T50" fmla="*/ 94 w 197"/>
                <a:gd name="T51" fmla="*/ 37 h 88"/>
                <a:gd name="T52" fmla="*/ 95 w 197"/>
                <a:gd name="T53" fmla="*/ 32 h 88"/>
                <a:gd name="T54" fmla="*/ 98 w 197"/>
                <a:gd name="T55" fmla="*/ 27 h 88"/>
                <a:gd name="T56" fmla="*/ 94 w 197"/>
                <a:gd name="T57" fmla="*/ 18 h 88"/>
                <a:gd name="T58" fmla="*/ 88 w 197"/>
                <a:gd name="T59" fmla="*/ 14 h 88"/>
                <a:gd name="T60" fmla="*/ 77 w 197"/>
                <a:gd name="T61" fmla="*/ 6 h 88"/>
                <a:gd name="T62" fmla="*/ 61 w 197"/>
                <a:gd name="T63" fmla="*/ 0 h 88"/>
                <a:gd name="T64" fmla="*/ 103 w 197"/>
                <a:gd name="T65" fmla="*/ 11 h 88"/>
                <a:gd name="T66" fmla="*/ 105 w 197"/>
                <a:gd name="T67" fmla="*/ 11 h 88"/>
                <a:gd name="T68" fmla="*/ 112 w 197"/>
                <a:gd name="T69" fmla="*/ 6 h 88"/>
                <a:gd name="T70" fmla="*/ 113 w 197"/>
                <a:gd name="T71" fmla="*/ 5 h 88"/>
                <a:gd name="T72" fmla="*/ 122 w 197"/>
                <a:gd name="T73" fmla="*/ 7 h 88"/>
                <a:gd name="T74" fmla="*/ 134 w 197"/>
                <a:gd name="T75" fmla="*/ 8 h 88"/>
                <a:gd name="T76" fmla="*/ 139 w 197"/>
                <a:gd name="T77" fmla="*/ 18 h 88"/>
                <a:gd name="T78" fmla="*/ 134 w 197"/>
                <a:gd name="T79" fmla="*/ 14 h 88"/>
                <a:gd name="T80" fmla="*/ 120 w 197"/>
                <a:gd name="T81" fmla="*/ 11 h 88"/>
                <a:gd name="T82" fmla="*/ 114 w 197"/>
                <a:gd name="T83" fmla="*/ 11 h 88"/>
                <a:gd name="T84" fmla="*/ 113 w 197"/>
                <a:gd name="T85" fmla="*/ 11 h 88"/>
                <a:gd name="T86" fmla="*/ 107 w 197"/>
                <a:gd name="T87" fmla="*/ 15 h 88"/>
                <a:gd name="T88" fmla="*/ 102 w 197"/>
                <a:gd name="T89" fmla="*/ 29 h 88"/>
                <a:gd name="T90" fmla="*/ 100 w 197"/>
                <a:gd name="T91" fmla="*/ 32 h 88"/>
                <a:gd name="T92" fmla="*/ 98 w 197"/>
                <a:gd name="T93" fmla="*/ 35 h 88"/>
                <a:gd name="T94" fmla="*/ 98 w 197"/>
                <a:gd name="T95" fmla="*/ 41 h 88"/>
                <a:gd name="T96" fmla="*/ 100 w 197"/>
                <a:gd name="T97" fmla="*/ 44 h 88"/>
                <a:gd name="T98" fmla="*/ 106 w 197"/>
                <a:gd name="T99" fmla="*/ 54 h 88"/>
                <a:gd name="T100" fmla="*/ 115 w 197"/>
                <a:gd name="T101" fmla="*/ 63 h 88"/>
                <a:gd name="T102" fmla="*/ 121 w 197"/>
                <a:gd name="T103" fmla="*/ 68 h 88"/>
                <a:gd name="T104" fmla="*/ 120 w 197"/>
                <a:gd name="T105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7" h="88">
                  <a:moveTo>
                    <a:pt x="197" y="0"/>
                  </a:moveTo>
                  <a:cubicBezTo>
                    <a:pt x="195" y="23"/>
                    <a:pt x="184" y="43"/>
                    <a:pt x="169" y="59"/>
                  </a:cubicBezTo>
                  <a:cubicBezTo>
                    <a:pt x="160" y="67"/>
                    <a:pt x="150" y="74"/>
                    <a:pt x="139" y="79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49" y="69"/>
                    <a:pt x="158" y="63"/>
                    <a:pt x="166" y="55"/>
                  </a:cubicBezTo>
                  <a:cubicBezTo>
                    <a:pt x="171" y="50"/>
                    <a:pt x="176" y="44"/>
                    <a:pt x="180" y="37"/>
                  </a:cubicBezTo>
                  <a:cubicBezTo>
                    <a:pt x="178" y="38"/>
                    <a:pt x="177" y="39"/>
                    <a:pt x="176" y="40"/>
                  </a:cubicBezTo>
                  <a:cubicBezTo>
                    <a:pt x="174" y="40"/>
                    <a:pt x="173" y="39"/>
                    <a:pt x="171" y="39"/>
                  </a:cubicBezTo>
                  <a:cubicBezTo>
                    <a:pt x="171" y="39"/>
                    <a:pt x="171" y="39"/>
                    <a:pt x="171" y="39"/>
                  </a:cubicBezTo>
                  <a:cubicBezTo>
                    <a:pt x="169" y="39"/>
                    <a:pt x="167" y="39"/>
                    <a:pt x="166" y="37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2" y="35"/>
                    <a:pt x="160" y="36"/>
                    <a:pt x="159" y="34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58" y="33"/>
                    <a:pt x="156" y="33"/>
                    <a:pt x="156" y="31"/>
                  </a:cubicBezTo>
                  <a:cubicBezTo>
                    <a:pt x="156" y="31"/>
                    <a:pt x="156" y="31"/>
                    <a:pt x="156" y="31"/>
                  </a:cubicBezTo>
                  <a:cubicBezTo>
                    <a:pt x="155" y="29"/>
                    <a:pt x="155" y="29"/>
                    <a:pt x="155" y="29"/>
                  </a:cubicBezTo>
                  <a:cubicBezTo>
                    <a:pt x="155" y="28"/>
                    <a:pt x="154" y="28"/>
                    <a:pt x="154" y="27"/>
                  </a:cubicBezTo>
                  <a:cubicBezTo>
                    <a:pt x="154" y="27"/>
                    <a:pt x="154" y="27"/>
                    <a:pt x="154" y="27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51" y="23"/>
                    <a:pt x="150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4" y="22"/>
                    <a:pt x="143" y="23"/>
                    <a:pt x="139" y="18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43" y="15"/>
                    <a:pt x="143" y="15"/>
                    <a:pt x="143" y="15"/>
                  </a:cubicBezTo>
                  <a:cubicBezTo>
                    <a:pt x="145" y="18"/>
                    <a:pt x="145" y="17"/>
                    <a:pt x="149" y="17"/>
                  </a:cubicBezTo>
                  <a:cubicBezTo>
                    <a:pt x="149" y="17"/>
                    <a:pt x="149" y="17"/>
                    <a:pt x="149" y="17"/>
                  </a:cubicBezTo>
                  <a:cubicBezTo>
                    <a:pt x="152" y="17"/>
                    <a:pt x="153" y="19"/>
                    <a:pt x="155" y="20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7" y="22"/>
                    <a:pt x="158" y="23"/>
                    <a:pt x="158" y="25"/>
                  </a:cubicBezTo>
                  <a:cubicBezTo>
                    <a:pt x="158" y="25"/>
                    <a:pt x="158" y="25"/>
                    <a:pt x="158" y="25"/>
                  </a:cubicBezTo>
                  <a:cubicBezTo>
                    <a:pt x="158" y="25"/>
                    <a:pt x="158" y="25"/>
                    <a:pt x="158" y="25"/>
                  </a:cubicBezTo>
                  <a:cubicBezTo>
                    <a:pt x="159" y="27"/>
                    <a:pt x="160" y="27"/>
                    <a:pt x="160" y="30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68" y="32"/>
                    <a:pt x="170" y="33"/>
                    <a:pt x="171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7" y="35"/>
                    <a:pt x="177" y="35"/>
                    <a:pt x="177" y="35"/>
                  </a:cubicBezTo>
                  <a:cubicBezTo>
                    <a:pt x="177" y="35"/>
                    <a:pt x="177" y="35"/>
                    <a:pt x="177" y="35"/>
                  </a:cubicBezTo>
                  <a:cubicBezTo>
                    <a:pt x="178" y="35"/>
                    <a:pt x="179" y="35"/>
                    <a:pt x="180" y="36"/>
                  </a:cubicBezTo>
                  <a:cubicBezTo>
                    <a:pt x="187" y="25"/>
                    <a:pt x="191" y="13"/>
                    <a:pt x="193" y="0"/>
                  </a:cubicBezTo>
                  <a:lnTo>
                    <a:pt x="197" y="0"/>
                  </a:lnTo>
                  <a:close/>
                  <a:moveTo>
                    <a:pt x="139" y="79"/>
                  </a:moveTo>
                  <a:cubicBezTo>
                    <a:pt x="127" y="85"/>
                    <a:pt x="113" y="88"/>
                    <a:pt x="99" y="88"/>
                  </a:cubicBezTo>
                  <a:cubicBezTo>
                    <a:pt x="71" y="88"/>
                    <a:pt x="46" y="77"/>
                    <a:pt x="28" y="59"/>
                  </a:cubicBezTo>
                  <a:cubicBezTo>
                    <a:pt x="13" y="43"/>
                    <a:pt x="3" y="23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22"/>
                    <a:pt x="17" y="41"/>
                    <a:pt x="32" y="55"/>
                  </a:cubicBezTo>
                  <a:cubicBezTo>
                    <a:pt x="49" y="72"/>
                    <a:pt x="73" y="83"/>
                    <a:pt x="99" y="83"/>
                  </a:cubicBezTo>
                  <a:cubicBezTo>
                    <a:pt x="105" y="83"/>
                    <a:pt x="112" y="82"/>
                    <a:pt x="118" y="81"/>
                  </a:cubicBezTo>
                  <a:cubicBezTo>
                    <a:pt x="118" y="78"/>
                    <a:pt x="119" y="74"/>
                    <a:pt x="117" y="71"/>
                  </a:cubicBezTo>
                  <a:cubicBezTo>
                    <a:pt x="114" y="68"/>
                    <a:pt x="114" y="68"/>
                    <a:pt x="114" y="68"/>
                  </a:cubicBezTo>
                  <a:cubicBezTo>
                    <a:pt x="114" y="68"/>
                    <a:pt x="114" y="68"/>
                    <a:pt x="114" y="68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6" y="64"/>
                    <a:pt x="106" y="64"/>
                    <a:pt x="104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0" y="54"/>
                    <a:pt x="99" y="50"/>
                    <a:pt x="96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7"/>
                    <a:pt x="92" y="45"/>
                    <a:pt x="93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39"/>
                    <a:pt x="94" y="38"/>
                    <a:pt x="95" y="38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4"/>
                    <a:pt x="94" y="33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0"/>
                    <a:pt x="96" y="29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9" y="25"/>
                    <a:pt x="103" y="24"/>
                    <a:pt x="100" y="18"/>
                  </a:cubicBezTo>
                  <a:cubicBezTo>
                    <a:pt x="99" y="20"/>
                    <a:pt x="95" y="19"/>
                    <a:pt x="94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88" y="16"/>
                    <a:pt x="89" y="15"/>
                    <a:pt x="88" y="14"/>
                  </a:cubicBezTo>
                  <a:cubicBezTo>
                    <a:pt x="84" y="13"/>
                    <a:pt x="86" y="12"/>
                    <a:pt x="85" y="10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4" y="5"/>
                    <a:pt x="72" y="1"/>
                    <a:pt x="70" y="2"/>
                  </a:cubicBezTo>
                  <a:cubicBezTo>
                    <a:pt x="67" y="3"/>
                    <a:pt x="64" y="1"/>
                    <a:pt x="61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6" y="4"/>
                    <a:pt x="92" y="7"/>
                    <a:pt x="95" y="10"/>
                  </a:cubicBezTo>
                  <a:cubicBezTo>
                    <a:pt x="97" y="13"/>
                    <a:pt x="99" y="9"/>
                    <a:pt x="103" y="11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103" y="11"/>
                    <a:pt x="104" y="11"/>
                    <a:pt x="104" y="12"/>
                  </a:cubicBezTo>
                  <a:cubicBezTo>
                    <a:pt x="104" y="11"/>
                    <a:pt x="105" y="11"/>
                    <a:pt x="105" y="11"/>
                  </a:cubicBezTo>
                  <a:cubicBezTo>
                    <a:pt x="107" y="7"/>
                    <a:pt x="107" y="8"/>
                    <a:pt x="111" y="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4" y="4"/>
                    <a:pt x="116" y="3"/>
                    <a:pt x="118" y="5"/>
                  </a:cubicBezTo>
                  <a:cubicBezTo>
                    <a:pt x="119" y="5"/>
                    <a:pt x="121" y="6"/>
                    <a:pt x="122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123" y="7"/>
                    <a:pt x="123" y="7"/>
                    <a:pt x="124" y="8"/>
                  </a:cubicBezTo>
                  <a:cubicBezTo>
                    <a:pt x="124" y="8"/>
                    <a:pt x="127" y="8"/>
                    <a:pt x="128" y="9"/>
                  </a:cubicBezTo>
                  <a:cubicBezTo>
                    <a:pt x="130" y="7"/>
                    <a:pt x="133" y="7"/>
                    <a:pt x="134" y="8"/>
                  </a:cubicBezTo>
                  <a:cubicBezTo>
                    <a:pt x="137" y="7"/>
                    <a:pt x="138" y="10"/>
                    <a:pt x="139" y="12"/>
                  </a:cubicBezTo>
                  <a:cubicBezTo>
                    <a:pt x="139" y="18"/>
                    <a:pt x="139" y="18"/>
                    <a:pt x="139" y="18"/>
                  </a:cubicBezTo>
                  <a:cubicBezTo>
                    <a:pt x="139" y="18"/>
                    <a:pt x="139" y="18"/>
                    <a:pt x="139" y="18"/>
                  </a:cubicBezTo>
                  <a:cubicBezTo>
                    <a:pt x="138" y="16"/>
                    <a:pt x="137" y="17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3" y="14"/>
                    <a:pt x="132" y="12"/>
                    <a:pt x="131" y="12"/>
                  </a:cubicBezTo>
                  <a:cubicBezTo>
                    <a:pt x="128" y="15"/>
                    <a:pt x="127" y="12"/>
                    <a:pt x="125" y="13"/>
                  </a:cubicBezTo>
                  <a:cubicBezTo>
                    <a:pt x="122" y="13"/>
                    <a:pt x="121" y="12"/>
                    <a:pt x="120" y="11"/>
                  </a:cubicBezTo>
                  <a:cubicBezTo>
                    <a:pt x="120" y="11"/>
                    <a:pt x="120" y="11"/>
                    <a:pt x="120" y="11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8" y="11"/>
                    <a:pt x="117" y="12"/>
                    <a:pt x="114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0" y="12"/>
                    <a:pt x="111" y="10"/>
                    <a:pt x="109" y="13"/>
                  </a:cubicBezTo>
                  <a:cubicBezTo>
                    <a:pt x="109" y="14"/>
                    <a:pt x="108" y="15"/>
                    <a:pt x="107" y="15"/>
                  </a:cubicBezTo>
                  <a:cubicBezTo>
                    <a:pt x="107" y="16"/>
                    <a:pt x="106" y="17"/>
                    <a:pt x="105" y="17"/>
                  </a:cubicBezTo>
                  <a:cubicBezTo>
                    <a:pt x="107" y="20"/>
                    <a:pt x="106" y="26"/>
                    <a:pt x="103" y="28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8" y="35"/>
                    <a:pt x="98" y="35"/>
                  </a:cubicBezTo>
                  <a:cubicBezTo>
                    <a:pt x="99" y="35"/>
                    <a:pt x="101" y="38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3"/>
                    <a:pt x="100" y="44"/>
                    <a:pt x="100" y="44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3" y="47"/>
                    <a:pt x="104" y="51"/>
                    <a:pt x="106" y="54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10" y="60"/>
                    <a:pt x="109" y="61"/>
                    <a:pt x="115" y="63"/>
                  </a:cubicBezTo>
                  <a:cubicBezTo>
                    <a:pt x="115" y="63"/>
                    <a:pt x="116" y="64"/>
                    <a:pt x="117" y="64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8" y="65"/>
                    <a:pt x="121" y="67"/>
                    <a:pt x="121" y="68"/>
                  </a:cubicBezTo>
                  <a:cubicBezTo>
                    <a:pt x="121" y="68"/>
                    <a:pt x="121" y="68"/>
                    <a:pt x="121" y="68"/>
                  </a:cubicBezTo>
                  <a:cubicBezTo>
                    <a:pt x="123" y="71"/>
                    <a:pt x="123" y="75"/>
                    <a:pt x="123" y="78"/>
                  </a:cubicBezTo>
                  <a:cubicBezTo>
                    <a:pt x="122" y="79"/>
                    <a:pt x="121" y="80"/>
                    <a:pt x="120" y="81"/>
                  </a:cubicBezTo>
                  <a:cubicBezTo>
                    <a:pt x="127" y="79"/>
                    <a:pt x="133" y="77"/>
                    <a:pt x="139" y="74"/>
                  </a:cubicBezTo>
                  <a:lnTo>
                    <a:pt x="139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1" name="Freeform 337"/>
            <p:cNvSpPr>
              <a:spLocks noEditPoints="1"/>
            </p:cNvSpPr>
            <p:nvPr/>
          </p:nvSpPr>
          <p:spPr bwMode="auto">
            <a:xfrm>
              <a:off x="8270875" y="1576388"/>
              <a:ext cx="655638" cy="654050"/>
            </a:xfrm>
            <a:custGeom>
              <a:avLst/>
              <a:gdLst>
                <a:gd name="T0" fmla="*/ 258 w 290"/>
                <a:gd name="T1" fmla="*/ 220 h 290"/>
                <a:gd name="T2" fmla="*/ 232 w 290"/>
                <a:gd name="T3" fmla="*/ 211 h 290"/>
                <a:gd name="T4" fmla="*/ 227 w 290"/>
                <a:gd name="T5" fmla="*/ 191 h 290"/>
                <a:gd name="T6" fmla="*/ 237 w 290"/>
                <a:gd name="T7" fmla="*/ 206 h 290"/>
                <a:gd name="T8" fmla="*/ 259 w 290"/>
                <a:gd name="T9" fmla="*/ 212 h 290"/>
                <a:gd name="T10" fmla="*/ 248 w 290"/>
                <a:gd name="T11" fmla="*/ 68 h 290"/>
                <a:gd name="T12" fmla="*/ 236 w 290"/>
                <a:gd name="T13" fmla="*/ 71 h 290"/>
                <a:gd name="T14" fmla="*/ 232 w 290"/>
                <a:gd name="T15" fmla="*/ 54 h 290"/>
                <a:gd name="T16" fmla="*/ 230 w 290"/>
                <a:gd name="T17" fmla="*/ 38 h 290"/>
                <a:gd name="T18" fmla="*/ 225 w 290"/>
                <a:gd name="T19" fmla="*/ 24 h 290"/>
                <a:gd name="T20" fmla="*/ 217 w 290"/>
                <a:gd name="T21" fmla="*/ 34 h 290"/>
                <a:gd name="T22" fmla="*/ 204 w 290"/>
                <a:gd name="T23" fmla="*/ 35 h 290"/>
                <a:gd name="T24" fmla="*/ 203 w 290"/>
                <a:gd name="T25" fmla="*/ 277 h 290"/>
                <a:gd name="T26" fmla="*/ 209 w 290"/>
                <a:gd name="T27" fmla="*/ 71 h 290"/>
                <a:gd name="T28" fmla="*/ 225 w 290"/>
                <a:gd name="T29" fmla="*/ 198 h 290"/>
                <a:gd name="T30" fmla="*/ 209 w 290"/>
                <a:gd name="T31" fmla="*/ 183 h 290"/>
                <a:gd name="T32" fmla="*/ 170 w 290"/>
                <a:gd name="T33" fmla="*/ 24 h 290"/>
                <a:gd name="T34" fmla="*/ 185 w 290"/>
                <a:gd name="T35" fmla="*/ 14 h 290"/>
                <a:gd name="T36" fmla="*/ 170 w 290"/>
                <a:gd name="T37" fmla="*/ 287 h 290"/>
                <a:gd name="T38" fmla="*/ 178 w 290"/>
                <a:gd name="T39" fmla="*/ 261 h 290"/>
                <a:gd name="T40" fmla="*/ 170 w 290"/>
                <a:gd name="T41" fmla="*/ 38 h 290"/>
                <a:gd name="T42" fmla="*/ 203 w 290"/>
                <a:gd name="T43" fmla="*/ 28 h 290"/>
                <a:gd name="T44" fmla="*/ 181 w 290"/>
                <a:gd name="T45" fmla="*/ 94 h 290"/>
                <a:gd name="T46" fmla="*/ 174 w 290"/>
                <a:gd name="T47" fmla="*/ 90 h 290"/>
                <a:gd name="T48" fmla="*/ 203 w 290"/>
                <a:gd name="T49" fmla="*/ 179 h 290"/>
                <a:gd name="T50" fmla="*/ 176 w 290"/>
                <a:gd name="T51" fmla="*/ 177 h 290"/>
                <a:gd name="T52" fmla="*/ 197 w 290"/>
                <a:gd name="T53" fmla="*/ 174 h 290"/>
                <a:gd name="T54" fmla="*/ 170 w 290"/>
                <a:gd name="T55" fmla="*/ 287 h 290"/>
                <a:gd name="T56" fmla="*/ 170 w 290"/>
                <a:gd name="T57" fmla="*/ 46 h 290"/>
                <a:gd name="T58" fmla="*/ 170 w 290"/>
                <a:gd name="T59" fmla="*/ 24 h 290"/>
                <a:gd name="T60" fmla="*/ 168 w 290"/>
                <a:gd name="T61" fmla="*/ 95 h 290"/>
                <a:gd name="T62" fmla="*/ 166 w 290"/>
                <a:gd name="T63" fmla="*/ 177 h 290"/>
                <a:gd name="T64" fmla="*/ 165 w 290"/>
                <a:gd name="T65" fmla="*/ 169 h 290"/>
                <a:gd name="T66" fmla="*/ 159 w 290"/>
                <a:gd name="T67" fmla="*/ 246 h 290"/>
                <a:gd name="T68" fmla="*/ 156 w 290"/>
                <a:gd name="T69" fmla="*/ 8 h 290"/>
                <a:gd name="T70" fmla="*/ 118 w 290"/>
                <a:gd name="T71" fmla="*/ 9 h 290"/>
                <a:gd name="T72" fmla="*/ 159 w 290"/>
                <a:gd name="T73" fmla="*/ 282 h 290"/>
                <a:gd name="T74" fmla="*/ 159 w 290"/>
                <a:gd name="T75" fmla="*/ 114 h 290"/>
                <a:gd name="T76" fmla="*/ 119 w 290"/>
                <a:gd name="T77" fmla="*/ 124 h 290"/>
                <a:gd name="T78" fmla="*/ 103 w 290"/>
                <a:gd name="T79" fmla="*/ 145 h 290"/>
                <a:gd name="T80" fmla="*/ 130 w 290"/>
                <a:gd name="T81" fmla="*/ 151 h 290"/>
                <a:gd name="T82" fmla="*/ 151 w 290"/>
                <a:gd name="T83" fmla="*/ 177 h 290"/>
                <a:gd name="T84" fmla="*/ 150 w 290"/>
                <a:gd name="T85" fmla="*/ 204 h 290"/>
                <a:gd name="T86" fmla="*/ 143 w 290"/>
                <a:gd name="T87" fmla="*/ 221 h 290"/>
                <a:gd name="T88" fmla="*/ 153 w 290"/>
                <a:gd name="T89" fmla="*/ 249 h 290"/>
                <a:gd name="T90" fmla="*/ 138 w 290"/>
                <a:gd name="T91" fmla="*/ 215 h 290"/>
                <a:gd name="T92" fmla="*/ 138 w 290"/>
                <a:gd name="T93" fmla="*/ 188 h 290"/>
                <a:gd name="T94" fmla="*/ 90 w 290"/>
                <a:gd name="T95" fmla="*/ 162 h 290"/>
                <a:gd name="T96" fmla="*/ 99 w 290"/>
                <a:gd name="T97" fmla="*/ 131 h 290"/>
                <a:gd name="T98" fmla="*/ 157 w 290"/>
                <a:gd name="T99" fmla="*/ 107 h 290"/>
                <a:gd name="T100" fmla="*/ 61 w 290"/>
                <a:gd name="T101" fmla="*/ 36 h 290"/>
                <a:gd name="T102" fmla="*/ 64 w 290"/>
                <a:gd name="T103" fmla="*/ 51 h 290"/>
                <a:gd name="T104" fmla="*/ 49 w 290"/>
                <a:gd name="T105" fmla="*/ 100 h 290"/>
                <a:gd name="T106" fmla="*/ 68 w 290"/>
                <a:gd name="T107" fmla="*/ 123 h 290"/>
                <a:gd name="T108" fmla="*/ 89 w 290"/>
                <a:gd name="T109" fmla="*/ 162 h 290"/>
                <a:gd name="T110" fmla="*/ 66 w 290"/>
                <a:gd name="T111" fmla="*/ 142 h 290"/>
                <a:gd name="T112" fmla="*/ 50 w 290"/>
                <a:gd name="T113" fmla="*/ 116 h 290"/>
                <a:gd name="T114" fmla="*/ 46 w 290"/>
                <a:gd name="T115" fmla="*/ 82 h 290"/>
                <a:gd name="T116" fmla="*/ 7 w 290"/>
                <a:gd name="T117" fmla="*/ 145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" h="290">
                  <a:moveTo>
                    <a:pt x="225" y="24"/>
                  </a:moveTo>
                  <a:cubicBezTo>
                    <a:pt x="233" y="29"/>
                    <a:pt x="241" y="35"/>
                    <a:pt x="247" y="42"/>
                  </a:cubicBezTo>
                  <a:cubicBezTo>
                    <a:pt x="274" y="68"/>
                    <a:pt x="290" y="105"/>
                    <a:pt x="290" y="145"/>
                  </a:cubicBezTo>
                  <a:cubicBezTo>
                    <a:pt x="290" y="185"/>
                    <a:pt x="274" y="221"/>
                    <a:pt x="247" y="247"/>
                  </a:cubicBezTo>
                  <a:cubicBezTo>
                    <a:pt x="241" y="254"/>
                    <a:pt x="233" y="260"/>
                    <a:pt x="225" y="266"/>
                  </a:cubicBezTo>
                  <a:cubicBezTo>
                    <a:pt x="225" y="257"/>
                    <a:pt x="225" y="257"/>
                    <a:pt x="225" y="257"/>
                  </a:cubicBezTo>
                  <a:cubicBezTo>
                    <a:pt x="231" y="253"/>
                    <a:pt x="237" y="248"/>
                    <a:pt x="242" y="242"/>
                  </a:cubicBezTo>
                  <a:cubicBezTo>
                    <a:pt x="250" y="234"/>
                    <a:pt x="257" y="225"/>
                    <a:pt x="263" y="215"/>
                  </a:cubicBezTo>
                  <a:cubicBezTo>
                    <a:pt x="261" y="217"/>
                    <a:pt x="259" y="218"/>
                    <a:pt x="258" y="220"/>
                  </a:cubicBezTo>
                  <a:cubicBezTo>
                    <a:pt x="255" y="220"/>
                    <a:pt x="253" y="219"/>
                    <a:pt x="251" y="218"/>
                  </a:cubicBezTo>
                  <a:cubicBezTo>
                    <a:pt x="251" y="218"/>
                    <a:pt x="251" y="218"/>
                    <a:pt x="251" y="218"/>
                  </a:cubicBezTo>
                  <a:cubicBezTo>
                    <a:pt x="247" y="218"/>
                    <a:pt x="245" y="218"/>
                    <a:pt x="244" y="215"/>
                  </a:cubicBezTo>
                  <a:cubicBezTo>
                    <a:pt x="242" y="214"/>
                    <a:pt x="242" y="214"/>
                    <a:pt x="242" y="214"/>
                  </a:cubicBezTo>
                  <a:cubicBezTo>
                    <a:pt x="242" y="214"/>
                    <a:pt x="242" y="214"/>
                    <a:pt x="242" y="214"/>
                  </a:cubicBezTo>
                  <a:cubicBezTo>
                    <a:pt x="241" y="214"/>
                    <a:pt x="241" y="214"/>
                    <a:pt x="241" y="214"/>
                  </a:cubicBezTo>
                  <a:cubicBezTo>
                    <a:pt x="241" y="214"/>
                    <a:pt x="241" y="214"/>
                    <a:pt x="241" y="214"/>
                  </a:cubicBezTo>
                  <a:cubicBezTo>
                    <a:pt x="238" y="213"/>
                    <a:pt x="235" y="214"/>
                    <a:pt x="232" y="211"/>
                  </a:cubicBezTo>
                  <a:cubicBezTo>
                    <a:pt x="232" y="211"/>
                    <a:pt x="232" y="211"/>
                    <a:pt x="232" y="211"/>
                  </a:cubicBezTo>
                  <a:cubicBezTo>
                    <a:pt x="231" y="210"/>
                    <a:pt x="229" y="210"/>
                    <a:pt x="228" y="207"/>
                  </a:cubicBezTo>
                  <a:cubicBezTo>
                    <a:pt x="228" y="207"/>
                    <a:pt x="228" y="207"/>
                    <a:pt x="228" y="207"/>
                  </a:cubicBezTo>
                  <a:cubicBezTo>
                    <a:pt x="227" y="204"/>
                    <a:pt x="227" y="204"/>
                    <a:pt x="227" y="204"/>
                  </a:cubicBezTo>
                  <a:cubicBezTo>
                    <a:pt x="226" y="203"/>
                    <a:pt x="226" y="202"/>
                    <a:pt x="225" y="201"/>
                  </a:cubicBezTo>
                  <a:cubicBezTo>
                    <a:pt x="225" y="201"/>
                    <a:pt x="225" y="201"/>
                    <a:pt x="225" y="201"/>
                  </a:cubicBezTo>
                  <a:cubicBezTo>
                    <a:pt x="225" y="198"/>
                    <a:pt x="225" y="198"/>
                    <a:pt x="225" y="198"/>
                  </a:cubicBezTo>
                  <a:cubicBezTo>
                    <a:pt x="225" y="198"/>
                    <a:pt x="225" y="198"/>
                    <a:pt x="225" y="198"/>
                  </a:cubicBezTo>
                  <a:cubicBezTo>
                    <a:pt x="225" y="189"/>
                    <a:pt x="225" y="189"/>
                    <a:pt x="225" y="189"/>
                  </a:cubicBezTo>
                  <a:cubicBezTo>
                    <a:pt x="225" y="190"/>
                    <a:pt x="226" y="190"/>
                    <a:pt x="227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30" y="193"/>
                    <a:pt x="231" y="195"/>
                    <a:pt x="232" y="198"/>
                  </a:cubicBezTo>
                  <a:cubicBezTo>
                    <a:pt x="232" y="198"/>
                    <a:pt x="232" y="198"/>
                    <a:pt x="232" y="198"/>
                  </a:cubicBezTo>
                  <a:cubicBezTo>
                    <a:pt x="232" y="198"/>
                    <a:pt x="232" y="198"/>
                    <a:pt x="232" y="198"/>
                  </a:cubicBezTo>
                  <a:cubicBezTo>
                    <a:pt x="233" y="201"/>
                    <a:pt x="235" y="201"/>
                    <a:pt x="235" y="205"/>
                  </a:cubicBezTo>
                  <a:cubicBezTo>
                    <a:pt x="237" y="206"/>
                    <a:pt x="237" y="206"/>
                    <a:pt x="237" y="206"/>
                  </a:cubicBezTo>
                  <a:cubicBezTo>
                    <a:pt x="237" y="206"/>
                    <a:pt x="237" y="206"/>
                    <a:pt x="237" y="206"/>
                  </a:cubicBezTo>
                  <a:cubicBezTo>
                    <a:pt x="237" y="206"/>
                    <a:pt x="237" y="206"/>
                    <a:pt x="237" y="206"/>
                  </a:cubicBezTo>
                  <a:cubicBezTo>
                    <a:pt x="243" y="208"/>
                    <a:pt x="243" y="208"/>
                    <a:pt x="243" y="208"/>
                  </a:cubicBezTo>
                  <a:cubicBezTo>
                    <a:pt x="243" y="208"/>
                    <a:pt x="243" y="208"/>
                    <a:pt x="243" y="208"/>
                  </a:cubicBezTo>
                  <a:cubicBezTo>
                    <a:pt x="244" y="208"/>
                    <a:pt x="244" y="208"/>
                    <a:pt x="244" y="208"/>
                  </a:cubicBezTo>
                  <a:cubicBezTo>
                    <a:pt x="244" y="208"/>
                    <a:pt x="244" y="208"/>
                    <a:pt x="244" y="208"/>
                  </a:cubicBezTo>
                  <a:cubicBezTo>
                    <a:pt x="247" y="209"/>
                    <a:pt x="249" y="209"/>
                    <a:pt x="250" y="212"/>
                  </a:cubicBezTo>
                  <a:cubicBezTo>
                    <a:pt x="251" y="212"/>
                    <a:pt x="251" y="212"/>
                    <a:pt x="251" y="212"/>
                  </a:cubicBezTo>
                  <a:cubicBezTo>
                    <a:pt x="257" y="213"/>
                    <a:pt x="257" y="213"/>
                    <a:pt x="257" y="213"/>
                  </a:cubicBezTo>
                  <a:cubicBezTo>
                    <a:pt x="259" y="212"/>
                    <a:pt x="259" y="212"/>
                    <a:pt x="259" y="212"/>
                  </a:cubicBezTo>
                  <a:cubicBezTo>
                    <a:pt x="259" y="212"/>
                    <a:pt x="259" y="212"/>
                    <a:pt x="259" y="212"/>
                  </a:cubicBezTo>
                  <a:cubicBezTo>
                    <a:pt x="261" y="213"/>
                    <a:pt x="263" y="213"/>
                    <a:pt x="264" y="214"/>
                  </a:cubicBezTo>
                  <a:cubicBezTo>
                    <a:pt x="276" y="194"/>
                    <a:pt x="283" y="170"/>
                    <a:pt x="283" y="145"/>
                  </a:cubicBezTo>
                  <a:cubicBezTo>
                    <a:pt x="283" y="109"/>
                    <a:pt x="269" y="76"/>
                    <a:pt x="247" y="51"/>
                  </a:cubicBezTo>
                  <a:cubicBezTo>
                    <a:pt x="247" y="54"/>
                    <a:pt x="246" y="54"/>
                    <a:pt x="244" y="58"/>
                  </a:cubicBezTo>
                  <a:cubicBezTo>
                    <a:pt x="245" y="59"/>
                    <a:pt x="246" y="60"/>
                    <a:pt x="247" y="61"/>
                  </a:cubicBezTo>
                  <a:cubicBezTo>
                    <a:pt x="247" y="61"/>
                    <a:pt x="247" y="61"/>
                    <a:pt x="247" y="61"/>
                  </a:cubicBezTo>
                  <a:cubicBezTo>
                    <a:pt x="248" y="63"/>
                    <a:pt x="247" y="64"/>
                    <a:pt x="247" y="66"/>
                  </a:cubicBezTo>
                  <a:cubicBezTo>
                    <a:pt x="247" y="66"/>
                    <a:pt x="248" y="67"/>
                    <a:pt x="248" y="68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6" y="72"/>
                    <a:pt x="246" y="72"/>
                    <a:pt x="246" y="72"/>
                  </a:cubicBezTo>
                  <a:cubicBezTo>
                    <a:pt x="246" y="72"/>
                    <a:pt x="246" y="72"/>
                    <a:pt x="246" y="72"/>
                  </a:cubicBezTo>
                  <a:cubicBezTo>
                    <a:pt x="245" y="73"/>
                    <a:pt x="244" y="73"/>
                    <a:pt x="242" y="73"/>
                  </a:cubicBezTo>
                  <a:cubicBezTo>
                    <a:pt x="242" y="73"/>
                    <a:pt x="242" y="73"/>
                    <a:pt x="242" y="73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34" y="71"/>
                    <a:pt x="234" y="71"/>
                    <a:pt x="234" y="71"/>
                  </a:cubicBezTo>
                  <a:cubicBezTo>
                    <a:pt x="234" y="71"/>
                    <a:pt x="234" y="71"/>
                    <a:pt x="234" y="71"/>
                  </a:cubicBezTo>
                  <a:cubicBezTo>
                    <a:pt x="231" y="70"/>
                    <a:pt x="229" y="71"/>
                    <a:pt x="227" y="70"/>
                  </a:cubicBezTo>
                  <a:cubicBezTo>
                    <a:pt x="228" y="72"/>
                    <a:pt x="227" y="74"/>
                    <a:pt x="225" y="76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7" y="56"/>
                    <a:pt x="229" y="56"/>
                    <a:pt x="231" y="55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2" y="54"/>
                    <a:pt x="232" y="54"/>
                    <a:pt x="232" y="54"/>
                  </a:cubicBezTo>
                  <a:cubicBezTo>
                    <a:pt x="232" y="54"/>
                    <a:pt x="232" y="54"/>
                    <a:pt x="232" y="54"/>
                  </a:cubicBezTo>
                  <a:cubicBezTo>
                    <a:pt x="234" y="53"/>
                    <a:pt x="236" y="52"/>
                    <a:pt x="238" y="53"/>
                  </a:cubicBezTo>
                  <a:cubicBezTo>
                    <a:pt x="239" y="53"/>
                    <a:pt x="239" y="52"/>
                    <a:pt x="239" y="52"/>
                  </a:cubicBezTo>
                  <a:cubicBezTo>
                    <a:pt x="237" y="49"/>
                    <a:pt x="237" y="49"/>
                    <a:pt x="237" y="49"/>
                  </a:cubicBezTo>
                  <a:cubicBezTo>
                    <a:pt x="234" y="48"/>
                    <a:pt x="232" y="47"/>
                    <a:pt x="231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1" y="41"/>
                    <a:pt x="231" y="41"/>
                    <a:pt x="231" y="41"/>
                  </a:cubicBezTo>
                  <a:cubicBezTo>
                    <a:pt x="231" y="40"/>
                    <a:pt x="231" y="40"/>
                    <a:pt x="231" y="39"/>
                  </a:cubicBezTo>
                  <a:cubicBezTo>
                    <a:pt x="231" y="39"/>
                    <a:pt x="231" y="39"/>
                    <a:pt x="231" y="39"/>
                  </a:cubicBezTo>
                  <a:cubicBezTo>
                    <a:pt x="230" y="38"/>
                    <a:pt x="230" y="38"/>
                    <a:pt x="230" y="38"/>
                  </a:cubicBezTo>
                  <a:cubicBezTo>
                    <a:pt x="225" y="40"/>
                    <a:pt x="225" y="40"/>
                    <a:pt x="225" y="40"/>
                  </a:cubicBezTo>
                  <a:cubicBezTo>
                    <a:pt x="225" y="40"/>
                    <a:pt x="225" y="40"/>
                    <a:pt x="225" y="40"/>
                  </a:cubicBezTo>
                  <a:cubicBezTo>
                    <a:pt x="225" y="40"/>
                    <a:pt x="225" y="40"/>
                    <a:pt x="225" y="40"/>
                  </a:cubicBezTo>
                  <a:cubicBezTo>
                    <a:pt x="225" y="33"/>
                    <a:pt x="225" y="33"/>
                    <a:pt x="225" y="33"/>
                  </a:cubicBezTo>
                  <a:cubicBezTo>
                    <a:pt x="225" y="32"/>
                    <a:pt x="225" y="32"/>
                    <a:pt x="225" y="32"/>
                  </a:cubicBezTo>
                  <a:cubicBezTo>
                    <a:pt x="225" y="32"/>
                    <a:pt x="225" y="32"/>
                    <a:pt x="225" y="32"/>
                  </a:cubicBezTo>
                  <a:lnTo>
                    <a:pt x="225" y="24"/>
                  </a:lnTo>
                  <a:close/>
                  <a:moveTo>
                    <a:pt x="203" y="12"/>
                  </a:moveTo>
                  <a:cubicBezTo>
                    <a:pt x="211" y="15"/>
                    <a:pt x="218" y="19"/>
                    <a:pt x="225" y="24"/>
                  </a:cubicBezTo>
                  <a:cubicBezTo>
                    <a:pt x="225" y="32"/>
                    <a:pt x="225" y="32"/>
                    <a:pt x="225" y="32"/>
                  </a:cubicBezTo>
                  <a:cubicBezTo>
                    <a:pt x="225" y="32"/>
                    <a:pt x="225" y="32"/>
                    <a:pt x="225" y="32"/>
                  </a:cubicBezTo>
                  <a:cubicBezTo>
                    <a:pt x="225" y="32"/>
                    <a:pt x="224" y="33"/>
                    <a:pt x="224" y="33"/>
                  </a:cubicBezTo>
                  <a:cubicBezTo>
                    <a:pt x="225" y="33"/>
                    <a:pt x="225" y="33"/>
                    <a:pt x="225" y="33"/>
                  </a:cubicBezTo>
                  <a:cubicBezTo>
                    <a:pt x="225" y="40"/>
                    <a:pt x="225" y="40"/>
                    <a:pt x="225" y="40"/>
                  </a:cubicBezTo>
                  <a:cubicBezTo>
                    <a:pt x="222" y="41"/>
                    <a:pt x="220" y="40"/>
                    <a:pt x="218" y="38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17" y="34"/>
                    <a:pt x="217" y="34"/>
                    <a:pt x="217" y="34"/>
                  </a:cubicBezTo>
                  <a:cubicBezTo>
                    <a:pt x="217" y="34"/>
                    <a:pt x="217" y="34"/>
                    <a:pt x="217" y="34"/>
                  </a:cubicBezTo>
                  <a:cubicBezTo>
                    <a:pt x="216" y="33"/>
                    <a:pt x="217" y="32"/>
                    <a:pt x="217" y="32"/>
                  </a:cubicBezTo>
                  <a:cubicBezTo>
                    <a:pt x="216" y="31"/>
                    <a:pt x="216" y="31"/>
                    <a:pt x="215" y="30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3" y="30"/>
                    <a:pt x="210" y="30"/>
                    <a:pt x="208" y="29"/>
                  </a:cubicBezTo>
                  <a:cubicBezTo>
                    <a:pt x="207" y="30"/>
                    <a:pt x="207" y="30"/>
                    <a:pt x="207" y="30"/>
                  </a:cubicBezTo>
                  <a:cubicBezTo>
                    <a:pt x="207" y="30"/>
                    <a:pt x="207" y="30"/>
                    <a:pt x="207" y="30"/>
                  </a:cubicBezTo>
                  <a:cubicBezTo>
                    <a:pt x="204" y="35"/>
                    <a:pt x="204" y="35"/>
                    <a:pt x="204" y="35"/>
                  </a:cubicBezTo>
                  <a:cubicBezTo>
                    <a:pt x="204" y="35"/>
                    <a:pt x="204" y="35"/>
                    <a:pt x="204" y="35"/>
                  </a:cubicBezTo>
                  <a:cubicBezTo>
                    <a:pt x="204" y="35"/>
                    <a:pt x="204" y="35"/>
                    <a:pt x="204" y="35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4" y="38"/>
                    <a:pt x="204" y="40"/>
                    <a:pt x="203" y="42"/>
                  </a:cubicBezTo>
                  <a:cubicBezTo>
                    <a:pt x="203" y="28"/>
                    <a:pt x="203" y="28"/>
                    <a:pt x="203" y="28"/>
                  </a:cubicBezTo>
                  <a:cubicBezTo>
                    <a:pt x="205" y="26"/>
                    <a:pt x="207" y="24"/>
                    <a:pt x="208" y="22"/>
                  </a:cubicBezTo>
                  <a:cubicBezTo>
                    <a:pt x="208" y="22"/>
                    <a:pt x="206" y="21"/>
                    <a:pt x="203" y="20"/>
                  </a:cubicBezTo>
                  <a:cubicBezTo>
                    <a:pt x="203" y="12"/>
                    <a:pt x="203" y="12"/>
                    <a:pt x="203" y="12"/>
                  </a:cubicBezTo>
                  <a:close/>
                  <a:moveTo>
                    <a:pt x="225" y="266"/>
                  </a:moveTo>
                  <a:cubicBezTo>
                    <a:pt x="218" y="270"/>
                    <a:pt x="211" y="274"/>
                    <a:pt x="203" y="277"/>
                  </a:cubicBezTo>
                  <a:cubicBezTo>
                    <a:pt x="203" y="270"/>
                    <a:pt x="203" y="270"/>
                    <a:pt x="203" y="270"/>
                  </a:cubicBezTo>
                  <a:cubicBezTo>
                    <a:pt x="211" y="266"/>
                    <a:pt x="218" y="262"/>
                    <a:pt x="225" y="257"/>
                  </a:cubicBezTo>
                  <a:cubicBezTo>
                    <a:pt x="225" y="266"/>
                    <a:pt x="225" y="266"/>
                    <a:pt x="225" y="266"/>
                  </a:cubicBezTo>
                  <a:close/>
                  <a:moveTo>
                    <a:pt x="225" y="56"/>
                  </a:moveTo>
                  <a:cubicBezTo>
                    <a:pt x="225" y="76"/>
                    <a:pt x="225" y="76"/>
                    <a:pt x="225" y="76"/>
                  </a:cubicBezTo>
                  <a:cubicBezTo>
                    <a:pt x="222" y="77"/>
                    <a:pt x="218" y="78"/>
                    <a:pt x="216" y="79"/>
                  </a:cubicBezTo>
                  <a:cubicBezTo>
                    <a:pt x="212" y="80"/>
                    <a:pt x="206" y="85"/>
                    <a:pt x="203" y="81"/>
                  </a:cubicBezTo>
                  <a:cubicBezTo>
                    <a:pt x="203" y="72"/>
                    <a:pt x="203" y="72"/>
                    <a:pt x="203" y="72"/>
                  </a:cubicBezTo>
                  <a:cubicBezTo>
                    <a:pt x="205" y="71"/>
                    <a:pt x="207" y="71"/>
                    <a:pt x="209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10" y="72"/>
                    <a:pt x="210" y="72"/>
                    <a:pt x="210" y="72"/>
                  </a:cubicBezTo>
                  <a:cubicBezTo>
                    <a:pt x="210" y="71"/>
                    <a:pt x="209" y="71"/>
                    <a:pt x="209" y="70"/>
                  </a:cubicBezTo>
                  <a:cubicBezTo>
                    <a:pt x="209" y="70"/>
                    <a:pt x="209" y="70"/>
                    <a:pt x="209" y="70"/>
                  </a:cubicBezTo>
                  <a:cubicBezTo>
                    <a:pt x="210" y="66"/>
                    <a:pt x="210" y="66"/>
                    <a:pt x="210" y="66"/>
                  </a:cubicBezTo>
                  <a:cubicBezTo>
                    <a:pt x="201" y="64"/>
                    <a:pt x="210" y="53"/>
                    <a:pt x="220" y="57"/>
                  </a:cubicBezTo>
                  <a:cubicBezTo>
                    <a:pt x="221" y="56"/>
                    <a:pt x="223" y="56"/>
                    <a:pt x="225" y="56"/>
                  </a:cubicBezTo>
                  <a:close/>
                  <a:moveTo>
                    <a:pt x="225" y="189"/>
                  </a:moveTo>
                  <a:cubicBezTo>
                    <a:pt x="225" y="198"/>
                    <a:pt x="225" y="198"/>
                    <a:pt x="225" y="198"/>
                  </a:cubicBezTo>
                  <a:cubicBezTo>
                    <a:pt x="224" y="197"/>
                    <a:pt x="224" y="197"/>
                    <a:pt x="224" y="197"/>
                  </a:cubicBezTo>
                  <a:cubicBezTo>
                    <a:pt x="223" y="196"/>
                    <a:pt x="223" y="196"/>
                    <a:pt x="223" y="196"/>
                  </a:cubicBezTo>
                  <a:cubicBezTo>
                    <a:pt x="223" y="196"/>
                    <a:pt x="223" y="196"/>
                    <a:pt x="223" y="196"/>
                  </a:cubicBezTo>
                  <a:cubicBezTo>
                    <a:pt x="221" y="195"/>
                    <a:pt x="219" y="194"/>
                    <a:pt x="217" y="193"/>
                  </a:cubicBezTo>
                  <a:cubicBezTo>
                    <a:pt x="217" y="193"/>
                    <a:pt x="217" y="193"/>
                    <a:pt x="217" y="193"/>
                  </a:cubicBezTo>
                  <a:cubicBezTo>
                    <a:pt x="212" y="193"/>
                    <a:pt x="209" y="196"/>
                    <a:pt x="203" y="188"/>
                  </a:cubicBezTo>
                  <a:cubicBezTo>
                    <a:pt x="203" y="179"/>
                    <a:pt x="203" y="179"/>
                    <a:pt x="203" y="179"/>
                  </a:cubicBezTo>
                  <a:cubicBezTo>
                    <a:pt x="203" y="179"/>
                    <a:pt x="203" y="179"/>
                    <a:pt x="203" y="179"/>
                  </a:cubicBezTo>
                  <a:cubicBezTo>
                    <a:pt x="209" y="183"/>
                    <a:pt x="209" y="183"/>
                    <a:pt x="209" y="183"/>
                  </a:cubicBezTo>
                  <a:cubicBezTo>
                    <a:pt x="212" y="188"/>
                    <a:pt x="213" y="186"/>
                    <a:pt x="218" y="187"/>
                  </a:cubicBezTo>
                  <a:cubicBezTo>
                    <a:pt x="218" y="187"/>
                    <a:pt x="218" y="187"/>
                    <a:pt x="218" y="187"/>
                  </a:cubicBezTo>
                  <a:cubicBezTo>
                    <a:pt x="221" y="187"/>
                    <a:pt x="223" y="188"/>
                    <a:pt x="225" y="189"/>
                  </a:cubicBezTo>
                  <a:close/>
                  <a:moveTo>
                    <a:pt x="170" y="2"/>
                  </a:moveTo>
                  <a:cubicBezTo>
                    <a:pt x="182" y="4"/>
                    <a:pt x="193" y="7"/>
                    <a:pt x="203" y="12"/>
                  </a:cubicBezTo>
                  <a:cubicBezTo>
                    <a:pt x="203" y="20"/>
                    <a:pt x="203" y="20"/>
                    <a:pt x="203" y="20"/>
                  </a:cubicBezTo>
                  <a:cubicBezTo>
                    <a:pt x="201" y="19"/>
                    <a:pt x="198" y="18"/>
                    <a:pt x="197" y="17"/>
                  </a:cubicBezTo>
                  <a:cubicBezTo>
                    <a:pt x="186" y="22"/>
                    <a:pt x="175" y="27"/>
                    <a:pt x="170" y="31"/>
                  </a:cubicBezTo>
                  <a:cubicBezTo>
                    <a:pt x="170" y="24"/>
                    <a:pt x="170" y="24"/>
                    <a:pt x="170" y="24"/>
                  </a:cubicBezTo>
                  <a:cubicBezTo>
                    <a:pt x="173" y="22"/>
                    <a:pt x="176" y="22"/>
                    <a:pt x="178" y="20"/>
                  </a:cubicBezTo>
                  <a:cubicBezTo>
                    <a:pt x="179" y="20"/>
                    <a:pt x="180" y="19"/>
                    <a:pt x="181" y="19"/>
                  </a:cubicBezTo>
                  <a:cubicBezTo>
                    <a:pt x="181" y="19"/>
                    <a:pt x="181" y="19"/>
                    <a:pt x="181" y="19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187" y="17"/>
                    <a:pt x="187" y="17"/>
                    <a:pt x="187" y="17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85" y="14"/>
                    <a:pt x="185" y="14"/>
                    <a:pt x="185" y="14"/>
                  </a:cubicBezTo>
                  <a:cubicBezTo>
                    <a:pt x="184" y="14"/>
                    <a:pt x="183" y="14"/>
                    <a:pt x="183" y="15"/>
                  </a:cubicBezTo>
                  <a:cubicBezTo>
                    <a:pt x="183" y="15"/>
                    <a:pt x="183" y="15"/>
                    <a:pt x="183" y="15"/>
                  </a:cubicBezTo>
                  <a:cubicBezTo>
                    <a:pt x="178" y="14"/>
                    <a:pt x="178" y="14"/>
                    <a:pt x="178" y="14"/>
                  </a:cubicBezTo>
                  <a:cubicBezTo>
                    <a:pt x="178" y="14"/>
                    <a:pt x="178" y="14"/>
                    <a:pt x="178" y="14"/>
                  </a:cubicBezTo>
                  <a:cubicBezTo>
                    <a:pt x="177" y="14"/>
                    <a:pt x="177" y="14"/>
                    <a:pt x="177" y="13"/>
                  </a:cubicBezTo>
                  <a:cubicBezTo>
                    <a:pt x="175" y="15"/>
                    <a:pt x="172" y="16"/>
                    <a:pt x="170" y="15"/>
                  </a:cubicBezTo>
                  <a:cubicBezTo>
                    <a:pt x="170" y="2"/>
                    <a:pt x="170" y="2"/>
                    <a:pt x="170" y="2"/>
                  </a:cubicBezTo>
                  <a:close/>
                  <a:moveTo>
                    <a:pt x="203" y="277"/>
                  </a:moveTo>
                  <a:cubicBezTo>
                    <a:pt x="193" y="282"/>
                    <a:pt x="182" y="285"/>
                    <a:pt x="170" y="287"/>
                  </a:cubicBezTo>
                  <a:cubicBezTo>
                    <a:pt x="170" y="280"/>
                    <a:pt x="170" y="280"/>
                    <a:pt x="170" y="280"/>
                  </a:cubicBezTo>
                  <a:cubicBezTo>
                    <a:pt x="171" y="280"/>
                    <a:pt x="172" y="280"/>
                    <a:pt x="174" y="280"/>
                  </a:cubicBezTo>
                  <a:cubicBezTo>
                    <a:pt x="173" y="275"/>
                    <a:pt x="174" y="269"/>
                    <a:pt x="172" y="264"/>
                  </a:cubicBezTo>
                  <a:cubicBezTo>
                    <a:pt x="170" y="263"/>
                    <a:pt x="170" y="263"/>
                    <a:pt x="170" y="263"/>
                  </a:cubicBezTo>
                  <a:cubicBezTo>
                    <a:pt x="170" y="254"/>
                    <a:pt x="170" y="254"/>
                    <a:pt x="170" y="254"/>
                  </a:cubicBezTo>
                  <a:cubicBezTo>
                    <a:pt x="170" y="254"/>
                    <a:pt x="171" y="255"/>
                    <a:pt x="171" y="255"/>
                  </a:cubicBezTo>
                  <a:cubicBezTo>
                    <a:pt x="171" y="255"/>
                    <a:pt x="171" y="255"/>
                    <a:pt x="171" y="255"/>
                  </a:cubicBezTo>
                  <a:cubicBezTo>
                    <a:pt x="173" y="256"/>
                    <a:pt x="177" y="259"/>
                    <a:pt x="178" y="261"/>
                  </a:cubicBezTo>
                  <a:cubicBezTo>
                    <a:pt x="178" y="261"/>
                    <a:pt x="178" y="261"/>
                    <a:pt x="178" y="261"/>
                  </a:cubicBezTo>
                  <a:cubicBezTo>
                    <a:pt x="181" y="265"/>
                    <a:pt x="180" y="271"/>
                    <a:pt x="180" y="276"/>
                  </a:cubicBezTo>
                  <a:cubicBezTo>
                    <a:pt x="179" y="277"/>
                    <a:pt x="178" y="278"/>
                    <a:pt x="176" y="279"/>
                  </a:cubicBezTo>
                  <a:cubicBezTo>
                    <a:pt x="186" y="277"/>
                    <a:pt x="195" y="274"/>
                    <a:pt x="203" y="270"/>
                  </a:cubicBezTo>
                  <a:cubicBezTo>
                    <a:pt x="203" y="277"/>
                    <a:pt x="203" y="277"/>
                    <a:pt x="203" y="277"/>
                  </a:cubicBezTo>
                  <a:close/>
                  <a:moveTo>
                    <a:pt x="203" y="28"/>
                  </a:moveTo>
                  <a:cubicBezTo>
                    <a:pt x="202" y="30"/>
                    <a:pt x="200" y="32"/>
                    <a:pt x="198" y="34"/>
                  </a:cubicBezTo>
                  <a:cubicBezTo>
                    <a:pt x="196" y="36"/>
                    <a:pt x="198" y="41"/>
                    <a:pt x="195" y="43"/>
                  </a:cubicBezTo>
                  <a:cubicBezTo>
                    <a:pt x="190" y="47"/>
                    <a:pt x="180" y="46"/>
                    <a:pt x="174" y="41"/>
                  </a:cubicBezTo>
                  <a:cubicBezTo>
                    <a:pt x="173" y="40"/>
                    <a:pt x="171" y="39"/>
                    <a:pt x="170" y="38"/>
                  </a:cubicBezTo>
                  <a:cubicBezTo>
                    <a:pt x="170" y="46"/>
                    <a:pt x="170" y="46"/>
                    <a:pt x="170" y="46"/>
                  </a:cubicBezTo>
                  <a:cubicBezTo>
                    <a:pt x="172" y="47"/>
                    <a:pt x="174" y="49"/>
                    <a:pt x="176" y="49"/>
                  </a:cubicBezTo>
                  <a:cubicBezTo>
                    <a:pt x="176" y="51"/>
                    <a:pt x="176" y="51"/>
                    <a:pt x="176" y="51"/>
                  </a:cubicBezTo>
                  <a:cubicBezTo>
                    <a:pt x="171" y="58"/>
                    <a:pt x="185" y="65"/>
                    <a:pt x="189" y="55"/>
                  </a:cubicBezTo>
                  <a:cubicBezTo>
                    <a:pt x="189" y="55"/>
                    <a:pt x="189" y="55"/>
                    <a:pt x="189" y="55"/>
                  </a:cubicBezTo>
                  <a:cubicBezTo>
                    <a:pt x="189" y="53"/>
                    <a:pt x="189" y="52"/>
                    <a:pt x="190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6" y="50"/>
                    <a:pt x="201" y="47"/>
                    <a:pt x="203" y="42"/>
                  </a:cubicBezTo>
                  <a:cubicBezTo>
                    <a:pt x="203" y="28"/>
                    <a:pt x="203" y="28"/>
                    <a:pt x="203" y="28"/>
                  </a:cubicBezTo>
                  <a:close/>
                  <a:moveTo>
                    <a:pt x="203" y="72"/>
                  </a:moveTo>
                  <a:cubicBezTo>
                    <a:pt x="203" y="81"/>
                    <a:pt x="203" y="81"/>
                    <a:pt x="203" y="81"/>
                  </a:cubicBezTo>
                  <a:cubicBezTo>
                    <a:pt x="203" y="81"/>
                    <a:pt x="203" y="80"/>
                    <a:pt x="203" y="80"/>
                  </a:cubicBezTo>
                  <a:cubicBezTo>
                    <a:pt x="201" y="80"/>
                    <a:pt x="195" y="82"/>
                    <a:pt x="195" y="83"/>
                  </a:cubicBezTo>
                  <a:cubicBezTo>
                    <a:pt x="195" y="83"/>
                    <a:pt x="195" y="83"/>
                    <a:pt x="195" y="83"/>
                  </a:cubicBezTo>
                  <a:cubicBezTo>
                    <a:pt x="195" y="83"/>
                    <a:pt x="196" y="88"/>
                    <a:pt x="190" y="89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1" y="94"/>
                    <a:pt x="181" y="94"/>
                    <a:pt x="181" y="94"/>
                  </a:cubicBezTo>
                  <a:cubicBezTo>
                    <a:pt x="181" y="94"/>
                    <a:pt x="181" y="94"/>
                    <a:pt x="181" y="94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79" y="96"/>
                    <a:pt x="176" y="99"/>
                    <a:pt x="175" y="99"/>
                  </a:cubicBezTo>
                  <a:cubicBezTo>
                    <a:pt x="175" y="104"/>
                    <a:pt x="173" y="106"/>
                    <a:pt x="170" y="107"/>
                  </a:cubicBezTo>
                  <a:cubicBezTo>
                    <a:pt x="170" y="92"/>
                    <a:pt x="170" y="92"/>
                    <a:pt x="170" y="92"/>
                  </a:cubicBezTo>
                  <a:cubicBezTo>
                    <a:pt x="171" y="92"/>
                    <a:pt x="172" y="92"/>
                    <a:pt x="173" y="92"/>
                  </a:cubicBezTo>
                  <a:cubicBezTo>
                    <a:pt x="173" y="91"/>
                    <a:pt x="173" y="91"/>
                    <a:pt x="174" y="90"/>
                  </a:cubicBezTo>
                  <a:cubicBezTo>
                    <a:pt x="174" y="90"/>
                    <a:pt x="174" y="90"/>
                    <a:pt x="174" y="90"/>
                  </a:cubicBezTo>
                  <a:cubicBezTo>
                    <a:pt x="176" y="89"/>
                    <a:pt x="176" y="89"/>
                    <a:pt x="176" y="89"/>
                  </a:cubicBezTo>
                  <a:cubicBezTo>
                    <a:pt x="176" y="89"/>
                    <a:pt x="176" y="89"/>
                    <a:pt x="176" y="89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80" y="85"/>
                    <a:pt x="178" y="85"/>
                    <a:pt x="183" y="84"/>
                  </a:cubicBezTo>
                  <a:cubicBezTo>
                    <a:pt x="188" y="82"/>
                    <a:pt x="188" y="82"/>
                    <a:pt x="188" y="82"/>
                  </a:cubicBezTo>
                  <a:cubicBezTo>
                    <a:pt x="189" y="75"/>
                    <a:pt x="197" y="75"/>
                    <a:pt x="201" y="73"/>
                  </a:cubicBezTo>
                  <a:cubicBezTo>
                    <a:pt x="202" y="72"/>
                    <a:pt x="203" y="72"/>
                    <a:pt x="203" y="72"/>
                  </a:cubicBezTo>
                  <a:close/>
                  <a:moveTo>
                    <a:pt x="203" y="179"/>
                  </a:moveTo>
                  <a:cubicBezTo>
                    <a:pt x="203" y="188"/>
                    <a:pt x="203" y="188"/>
                    <a:pt x="203" y="188"/>
                  </a:cubicBezTo>
                  <a:cubicBezTo>
                    <a:pt x="203" y="187"/>
                    <a:pt x="203" y="187"/>
                    <a:pt x="203" y="187"/>
                  </a:cubicBezTo>
                  <a:cubicBezTo>
                    <a:pt x="202" y="185"/>
                    <a:pt x="200" y="186"/>
                    <a:pt x="198" y="184"/>
                  </a:cubicBezTo>
                  <a:cubicBezTo>
                    <a:pt x="198" y="184"/>
                    <a:pt x="198" y="184"/>
                    <a:pt x="198" y="184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5" y="181"/>
                    <a:pt x="193" y="179"/>
                    <a:pt x="192" y="180"/>
                  </a:cubicBezTo>
                  <a:cubicBezTo>
                    <a:pt x="187" y="184"/>
                    <a:pt x="186" y="179"/>
                    <a:pt x="183" y="180"/>
                  </a:cubicBezTo>
                  <a:cubicBezTo>
                    <a:pt x="179" y="180"/>
                    <a:pt x="178" y="179"/>
                    <a:pt x="176" y="177"/>
                  </a:cubicBezTo>
                  <a:cubicBezTo>
                    <a:pt x="176" y="177"/>
                    <a:pt x="176" y="177"/>
                    <a:pt x="176" y="177"/>
                  </a:cubicBezTo>
                  <a:cubicBezTo>
                    <a:pt x="175" y="177"/>
                    <a:pt x="175" y="177"/>
                    <a:pt x="175" y="177"/>
                  </a:cubicBezTo>
                  <a:cubicBezTo>
                    <a:pt x="173" y="178"/>
                    <a:pt x="172" y="179"/>
                    <a:pt x="170" y="179"/>
                  </a:cubicBezTo>
                  <a:cubicBezTo>
                    <a:pt x="170" y="168"/>
                    <a:pt x="170" y="168"/>
                    <a:pt x="170" y="168"/>
                  </a:cubicBezTo>
                  <a:cubicBezTo>
                    <a:pt x="171" y="168"/>
                    <a:pt x="172" y="168"/>
                    <a:pt x="173" y="169"/>
                  </a:cubicBezTo>
                  <a:cubicBezTo>
                    <a:pt x="175" y="169"/>
                    <a:pt x="178" y="170"/>
                    <a:pt x="179" y="171"/>
                  </a:cubicBezTo>
                  <a:cubicBezTo>
                    <a:pt x="179" y="171"/>
                    <a:pt x="179" y="171"/>
                    <a:pt x="179" y="171"/>
                  </a:cubicBezTo>
                  <a:cubicBezTo>
                    <a:pt x="180" y="172"/>
                    <a:pt x="181" y="172"/>
                    <a:pt x="181" y="173"/>
                  </a:cubicBezTo>
                  <a:cubicBezTo>
                    <a:pt x="181" y="173"/>
                    <a:pt x="186" y="173"/>
                    <a:pt x="188" y="174"/>
                  </a:cubicBezTo>
                  <a:cubicBezTo>
                    <a:pt x="190" y="172"/>
                    <a:pt x="194" y="172"/>
                    <a:pt x="197" y="174"/>
                  </a:cubicBezTo>
                  <a:cubicBezTo>
                    <a:pt x="201" y="171"/>
                    <a:pt x="202" y="177"/>
                    <a:pt x="203" y="179"/>
                  </a:cubicBezTo>
                  <a:close/>
                  <a:moveTo>
                    <a:pt x="159" y="0"/>
                  </a:moveTo>
                  <a:cubicBezTo>
                    <a:pt x="162" y="1"/>
                    <a:pt x="166" y="1"/>
                    <a:pt x="170" y="2"/>
                  </a:cubicBezTo>
                  <a:cubicBezTo>
                    <a:pt x="170" y="15"/>
                    <a:pt x="170" y="15"/>
                    <a:pt x="170" y="15"/>
                  </a:cubicBezTo>
                  <a:cubicBezTo>
                    <a:pt x="170" y="15"/>
                    <a:pt x="170" y="15"/>
                    <a:pt x="170" y="15"/>
                  </a:cubicBezTo>
                  <a:cubicBezTo>
                    <a:pt x="170" y="15"/>
                    <a:pt x="170" y="15"/>
                    <a:pt x="170" y="15"/>
                  </a:cubicBezTo>
                  <a:cubicBezTo>
                    <a:pt x="167" y="15"/>
                    <a:pt x="162" y="15"/>
                    <a:pt x="159" y="14"/>
                  </a:cubicBezTo>
                  <a:cubicBezTo>
                    <a:pt x="159" y="0"/>
                    <a:pt x="159" y="0"/>
                    <a:pt x="159" y="0"/>
                  </a:cubicBezTo>
                  <a:close/>
                  <a:moveTo>
                    <a:pt x="170" y="287"/>
                  </a:moveTo>
                  <a:cubicBezTo>
                    <a:pt x="166" y="288"/>
                    <a:pt x="162" y="289"/>
                    <a:pt x="159" y="289"/>
                  </a:cubicBezTo>
                  <a:cubicBezTo>
                    <a:pt x="159" y="282"/>
                    <a:pt x="159" y="282"/>
                    <a:pt x="159" y="282"/>
                  </a:cubicBezTo>
                  <a:cubicBezTo>
                    <a:pt x="162" y="282"/>
                    <a:pt x="166" y="281"/>
                    <a:pt x="170" y="280"/>
                  </a:cubicBezTo>
                  <a:cubicBezTo>
                    <a:pt x="170" y="287"/>
                    <a:pt x="170" y="287"/>
                    <a:pt x="170" y="287"/>
                  </a:cubicBezTo>
                  <a:close/>
                  <a:moveTo>
                    <a:pt x="170" y="24"/>
                  </a:moveTo>
                  <a:cubicBezTo>
                    <a:pt x="170" y="31"/>
                    <a:pt x="170" y="31"/>
                    <a:pt x="170" y="31"/>
                  </a:cubicBezTo>
                  <a:cubicBezTo>
                    <a:pt x="168" y="32"/>
                    <a:pt x="167" y="34"/>
                    <a:pt x="166" y="35"/>
                  </a:cubicBezTo>
                  <a:cubicBezTo>
                    <a:pt x="166" y="37"/>
                    <a:pt x="168" y="37"/>
                    <a:pt x="170" y="38"/>
                  </a:cubicBezTo>
                  <a:cubicBezTo>
                    <a:pt x="170" y="46"/>
                    <a:pt x="170" y="46"/>
                    <a:pt x="170" y="46"/>
                  </a:cubicBezTo>
                  <a:cubicBezTo>
                    <a:pt x="168" y="45"/>
                    <a:pt x="166" y="44"/>
                    <a:pt x="165" y="44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63" y="43"/>
                    <a:pt x="161" y="44"/>
                    <a:pt x="159" y="42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9" y="42"/>
                    <a:pt x="159" y="41"/>
                    <a:pt x="159" y="4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0"/>
                    <a:pt x="160" y="29"/>
                    <a:pt x="161" y="29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64" y="26"/>
                    <a:pt x="167" y="25"/>
                    <a:pt x="170" y="24"/>
                  </a:cubicBezTo>
                  <a:close/>
                  <a:moveTo>
                    <a:pt x="170" y="92"/>
                  </a:moveTo>
                  <a:cubicBezTo>
                    <a:pt x="170" y="107"/>
                    <a:pt x="170" y="107"/>
                    <a:pt x="170" y="107"/>
                  </a:cubicBezTo>
                  <a:cubicBezTo>
                    <a:pt x="167" y="109"/>
                    <a:pt x="164" y="110"/>
                    <a:pt x="161" y="112"/>
                  </a:cubicBezTo>
                  <a:cubicBezTo>
                    <a:pt x="160" y="113"/>
                    <a:pt x="160" y="113"/>
                    <a:pt x="159" y="114"/>
                  </a:cubicBezTo>
                  <a:cubicBezTo>
                    <a:pt x="159" y="105"/>
                    <a:pt x="159" y="105"/>
                    <a:pt x="159" y="105"/>
                  </a:cubicBezTo>
                  <a:cubicBezTo>
                    <a:pt x="159" y="105"/>
                    <a:pt x="159" y="105"/>
                    <a:pt x="159" y="105"/>
                  </a:cubicBezTo>
                  <a:cubicBezTo>
                    <a:pt x="159" y="105"/>
                    <a:pt x="159" y="105"/>
                    <a:pt x="159" y="105"/>
                  </a:cubicBezTo>
                  <a:cubicBezTo>
                    <a:pt x="168" y="100"/>
                    <a:pt x="168" y="100"/>
                    <a:pt x="168" y="100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68" y="94"/>
                    <a:pt x="169" y="93"/>
                    <a:pt x="170" y="92"/>
                  </a:cubicBezTo>
                  <a:close/>
                  <a:moveTo>
                    <a:pt x="170" y="168"/>
                  </a:moveTo>
                  <a:cubicBezTo>
                    <a:pt x="170" y="179"/>
                    <a:pt x="170" y="179"/>
                    <a:pt x="170" y="179"/>
                  </a:cubicBezTo>
                  <a:cubicBezTo>
                    <a:pt x="169" y="179"/>
                    <a:pt x="169" y="178"/>
                    <a:pt x="168" y="178"/>
                  </a:cubicBezTo>
                  <a:cubicBezTo>
                    <a:pt x="168" y="178"/>
                    <a:pt x="168" y="178"/>
                    <a:pt x="168" y="178"/>
                  </a:cubicBezTo>
                  <a:cubicBezTo>
                    <a:pt x="167" y="177"/>
                    <a:pt x="167" y="177"/>
                    <a:pt x="167" y="177"/>
                  </a:cubicBezTo>
                  <a:cubicBezTo>
                    <a:pt x="166" y="177"/>
                    <a:pt x="166" y="177"/>
                    <a:pt x="166" y="177"/>
                  </a:cubicBezTo>
                  <a:cubicBezTo>
                    <a:pt x="166" y="177"/>
                    <a:pt x="166" y="177"/>
                    <a:pt x="166" y="177"/>
                  </a:cubicBezTo>
                  <a:cubicBezTo>
                    <a:pt x="161" y="179"/>
                    <a:pt x="162" y="177"/>
                    <a:pt x="160" y="181"/>
                  </a:cubicBezTo>
                  <a:cubicBezTo>
                    <a:pt x="160" y="181"/>
                    <a:pt x="159" y="182"/>
                    <a:pt x="159" y="183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0" y="172"/>
                    <a:pt x="161" y="171"/>
                    <a:pt x="163" y="171"/>
                  </a:cubicBezTo>
                  <a:cubicBezTo>
                    <a:pt x="163" y="171"/>
                    <a:pt x="163" y="171"/>
                    <a:pt x="163" y="171"/>
                  </a:cubicBezTo>
                  <a:cubicBezTo>
                    <a:pt x="165" y="170"/>
                    <a:pt x="165" y="170"/>
                    <a:pt x="165" y="170"/>
                  </a:cubicBezTo>
                  <a:cubicBezTo>
                    <a:pt x="165" y="170"/>
                    <a:pt x="165" y="170"/>
                    <a:pt x="165" y="170"/>
                  </a:cubicBezTo>
                  <a:cubicBezTo>
                    <a:pt x="165" y="169"/>
                    <a:pt x="165" y="169"/>
                    <a:pt x="165" y="169"/>
                  </a:cubicBezTo>
                  <a:cubicBezTo>
                    <a:pt x="165" y="169"/>
                    <a:pt x="165" y="169"/>
                    <a:pt x="165" y="169"/>
                  </a:cubicBezTo>
                  <a:cubicBezTo>
                    <a:pt x="167" y="168"/>
                    <a:pt x="168" y="167"/>
                    <a:pt x="170" y="168"/>
                  </a:cubicBezTo>
                  <a:close/>
                  <a:moveTo>
                    <a:pt x="170" y="254"/>
                  </a:moveTo>
                  <a:cubicBezTo>
                    <a:pt x="170" y="263"/>
                    <a:pt x="170" y="263"/>
                    <a:pt x="170" y="263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8" y="261"/>
                    <a:pt x="168" y="261"/>
                    <a:pt x="168" y="261"/>
                  </a:cubicBezTo>
                  <a:cubicBezTo>
                    <a:pt x="164" y="259"/>
                    <a:pt x="164" y="259"/>
                    <a:pt x="164" y="259"/>
                  </a:cubicBezTo>
                  <a:cubicBezTo>
                    <a:pt x="162" y="258"/>
                    <a:pt x="160" y="257"/>
                    <a:pt x="159" y="257"/>
                  </a:cubicBezTo>
                  <a:cubicBezTo>
                    <a:pt x="159" y="245"/>
                    <a:pt x="159" y="245"/>
                    <a:pt x="159" y="245"/>
                  </a:cubicBezTo>
                  <a:cubicBezTo>
                    <a:pt x="159" y="246"/>
                    <a:pt x="159" y="246"/>
                    <a:pt x="159" y="246"/>
                  </a:cubicBezTo>
                  <a:cubicBezTo>
                    <a:pt x="159" y="246"/>
                    <a:pt x="159" y="246"/>
                    <a:pt x="159" y="246"/>
                  </a:cubicBezTo>
                  <a:cubicBezTo>
                    <a:pt x="161" y="249"/>
                    <a:pt x="161" y="251"/>
                    <a:pt x="168" y="254"/>
                  </a:cubicBezTo>
                  <a:cubicBezTo>
                    <a:pt x="169" y="254"/>
                    <a:pt x="169" y="254"/>
                    <a:pt x="170" y="254"/>
                  </a:cubicBezTo>
                  <a:close/>
                  <a:moveTo>
                    <a:pt x="145" y="0"/>
                  </a:moveTo>
                  <a:cubicBezTo>
                    <a:pt x="150" y="0"/>
                    <a:pt x="154" y="0"/>
                    <a:pt x="159" y="0"/>
                  </a:cubicBezTo>
                  <a:cubicBezTo>
                    <a:pt x="159" y="14"/>
                    <a:pt x="159" y="14"/>
                    <a:pt x="159" y="14"/>
                  </a:cubicBezTo>
                  <a:cubicBezTo>
                    <a:pt x="157" y="13"/>
                    <a:pt x="156" y="11"/>
                    <a:pt x="156" y="8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2" y="8"/>
                    <a:pt x="148" y="8"/>
                    <a:pt x="144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0" y="13"/>
                    <a:pt x="140" y="15"/>
                    <a:pt x="131" y="11"/>
                  </a:cubicBezTo>
                  <a:cubicBezTo>
                    <a:pt x="128" y="10"/>
                    <a:pt x="126" y="11"/>
                    <a:pt x="123" y="11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21" y="11"/>
                    <a:pt x="119" y="11"/>
                    <a:pt x="118" y="10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09" y="11"/>
                    <a:pt x="99" y="14"/>
                    <a:pt x="90" y="18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107" y="3"/>
                    <a:pt x="126" y="0"/>
                    <a:pt x="145" y="0"/>
                  </a:cubicBezTo>
                  <a:close/>
                  <a:moveTo>
                    <a:pt x="159" y="289"/>
                  </a:moveTo>
                  <a:cubicBezTo>
                    <a:pt x="154" y="289"/>
                    <a:pt x="150" y="290"/>
                    <a:pt x="145" y="290"/>
                  </a:cubicBezTo>
                  <a:cubicBezTo>
                    <a:pt x="126" y="290"/>
                    <a:pt x="107" y="286"/>
                    <a:pt x="90" y="279"/>
                  </a:cubicBezTo>
                  <a:cubicBezTo>
                    <a:pt x="90" y="271"/>
                    <a:pt x="90" y="271"/>
                    <a:pt x="90" y="271"/>
                  </a:cubicBezTo>
                  <a:cubicBezTo>
                    <a:pt x="107" y="279"/>
                    <a:pt x="126" y="283"/>
                    <a:pt x="145" y="283"/>
                  </a:cubicBezTo>
                  <a:cubicBezTo>
                    <a:pt x="150" y="283"/>
                    <a:pt x="154" y="282"/>
                    <a:pt x="159" y="282"/>
                  </a:cubicBezTo>
                  <a:cubicBezTo>
                    <a:pt x="159" y="289"/>
                    <a:pt x="159" y="289"/>
                    <a:pt x="159" y="289"/>
                  </a:cubicBezTo>
                  <a:close/>
                  <a:moveTo>
                    <a:pt x="159" y="31"/>
                  </a:moveTo>
                  <a:cubicBezTo>
                    <a:pt x="159" y="41"/>
                    <a:pt x="159" y="41"/>
                    <a:pt x="159" y="41"/>
                  </a:cubicBezTo>
                  <a:cubicBezTo>
                    <a:pt x="158" y="40"/>
                    <a:pt x="158" y="39"/>
                    <a:pt x="158" y="38"/>
                  </a:cubicBezTo>
                  <a:cubicBezTo>
                    <a:pt x="158" y="37"/>
                    <a:pt x="157" y="37"/>
                    <a:pt x="157" y="35"/>
                  </a:cubicBezTo>
                  <a:cubicBezTo>
                    <a:pt x="157" y="35"/>
                    <a:pt x="157" y="35"/>
                    <a:pt x="157" y="35"/>
                  </a:cubicBezTo>
                  <a:cubicBezTo>
                    <a:pt x="157" y="34"/>
                    <a:pt x="158" y="32"/>
                    <a:pt x="159" y="31"/>
                  </a:cubicBezTo>
                  <a:close/>
                  <a:moveTo>
                    <a:pt x="159" y="105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5"/>
                    <a:pt x="154" y="117"/>
                    <a:pt x="154" y="119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4" y="119"/>
                    <a:pt x="154" y="120"/>
                    <a:pt x="154" y="120"/>
                  </a:cubicBezTo>
                  <a:cubicBezTo>
                    <a:pt x="156" y="127"/>
                    <a:pt x="156" y="135"/>
                    <a:pt x="148" y="132"/>
                  </a:cubicBezTo>
                  <a:cubicBezTo>
                    <a:pt x="141" y="130"/>
                    <a:pt x="139" y="125"/>
                    <a:pt x="142" y="123"/>
                  </a:cubicBezTo>
                  <a:cubicBezTo>
                    <a:pt x="140" y="124"/>
                    <a:pt x="138" y="123"/>
                    <a:pt x="136" y="122"/>
                  </a:cubicBezTo>
                  <a:cubicBezTo>
                    <a:pt x="135" y="121"/>
                    <a:pt x="131" y="121"/>
                    <a:pt x="130" y="122"/>
                  </a:cubicBezTo>
                  <a:cubicBezTo>
                    <a:pt x="125" y="126"/>
                    <a:pt x="124" y="125"/>
                    <a:pt x="119" y="124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16" y="123"/>
                    <a:pt x="115" y="123"/>
                    <a:pt x="112" y="125"/>
                  </a:cubicBezTo>
                  <a:cubicBezTo>
                    <a:pt x="103" y="131"/>
                    <a:pt x="108" y="126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5" y="134"/>
                    <a:pt x="105" y="134"/>
                    <a:pt x="105" y="135"/>
                  </a:cubicBezTo>
                  <a:cubicBezTo>
                    <a:pt x="105" y="135"/>
                    <a:pt x="105" y="135"/>
                    <a:pt x="105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3" y="138"/>
                    <a:pt x="102" y="142"/>
                    <a:pt x="103" y="145"/>
                  </a:cubicBezTo>
                  <a:cubicBezTo>
                    <a:pt x="103" y="145"/>
                    <a:pt x="103" y="145"/>
                    <a:pt x="103" y="145"/>
                  </a:cubicBezTo>
                  <a:cubicBezTo>
                    <a:pt x="104" y="150"/>
                    <a:pt x="105" y="150"/>
                    <a:pt x="110" y="149"/>
                  </a:cubicBezTo>
                  <a:cubicBezTo>
                    <a:pt x="110" y="149"/>
                    <a:pt x="110" y="149"/>
                    <a:pt x="110" y="149"/>
                  </a:cubicBezTo>
                  <a:cubicBezTo>
                    <a:pt x="110" y="149"/>
                    <a:pt x="111" y="149"/>
                    <a:pt x="112" y="149"/>
                  </a:cubicBezTo>
                  <a:cubicBezTo>
                    <a:pt x="116" y="149"/>
                    <a:pt x="115" y="144"/>
                    <a:pt x="119" y="142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21" y="141"/>
                    <a:pt x="127" y="139"/>
                    <a:pt x="129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32" y="144"/>
                    <a:pt x="131" y="147"/>
                    <a:pt x="130" y="151"/>
                  </a:cubicBezTo>
                  <a:cubicBezTo>
                    <a:pt x="130" y="151"/>
                    <a:pt x="130" y="151"/>
                    <a:pt x="130" y="151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27" y="157"/>
                    <a:pt x="127" y="157"/>
                    <a:pt x="127" y="157"/>
                  </a:cubicBezTo>
                  <a:cubicBezTo>
                    <a:pt x="127" y="157"/>
                    <a:pt x="127" y="157"/>
                    <a:pt x="127" y="157"/>
                  </a:cubicBezTo>
                  <a:cubicBezTo>
                    <a:pt x="127" y="157"/>
                    <a:pt x="127" y="157"/>
                    <a:pt x="127" y="157"/>
                  </a:cubicBezTo>
                  <a:cubicBezTo>
                    <a:pt x="131" y="157"/>
                    <a:pt x="135" y="156"/>
                    <a:pt x="138" y="160"/>
                  </a:cubicBezTo>
                  <a:cubicBezTo>
                    <a:pt x="144" y="165"/>
                    <a:pt x="135" y="172"/>
                    <a:pt x="139" y="177"/>
                  </a:cubicBezTo>
                  <a:cubicBezTo>
                    <a:pt x="143" y="180"/>
                    <a:pt x="145" y="174"/>
                    <a:pt x="151" y="177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2" y="177"/>
                    <a:pt x="152" y="178"/>
                    <a:pt x="153" y="178"/>
                  </a:cubicBezTo>
                  <a:cubicBezTo>
                    <a:pt x="153" y="178"/>
                    <a:pt x="154" y="178"/>
                    <a:pt x="154" y="177"/>
                  </a:cubicBezTo>
                  <a:cubicBezTo>
                    <a:pt x="156" y="174"/>
                    <a:pt x="157" y="173"/>
                    <a:pt x="159" y="172"/>
                  </a:cubicBezTo>
                  <a:cubicBezTo>
                    <a:pt x="159" y="183"/>
                    <a:pt x="159" y="183"/>
                    <a:pt x="159" y="183"/>
                  </a:cubicBezTo>
                  <a:cubicBezTo>
                    <a:pt x="158" y="183"/>
                    <a:pt x="158" y="184"/>
                    <a:pt x="157" y="184"/>
                  </a:cubicBezTo>
                  <a:cubicBezTo>
                    <a:pt x="156" y="185"/>
                    <a:pt x="155" y="186"/>
                    <a:pt x="154" y="186"/>
                  </a:cubicBezTo>
                  <a:cubicBezTo>
                    <a:pt x="157" y="190"/>
                    <a:pt x="156" y="199"/>
                    <a:pt x="151" y="202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47" y="208"/>
                    <a:pt x="147" y="208"/>
                    <a:pt x="147" y="208"/>
                  </a:cubicBezTo>
                  <a:cubicBezTo>
                    <a:pt x="147" y="208"/>
                    <a:pt x="147" y="208"/>
                    <a:pt x="147" y="208"/>
                  </a:cubicBezTo>
                  <a:cubicBezTo>
                    <a:pt x="145" y="211"/>
                    <a:pt x="145" y="211"/>
                    <a:pt x="145" y="211"/>
                  </a:cubicBezTo>
                  <a:cubicBezTo>
                    <a:pt x="145" y="211"/>
                    <a:pt x="145" y="211"/>
                    <a:pt x="145" y="211"/>
                  </a:cubicBezTo>
                  <a:cubicBezTo>
                    <a:pt x="145" y="211"/>
                    <a:pt x="144" y="212"/>
                    <a:pt x="145" y="213"/>
                  </a:cubicBezTo>
                  <a:cubicBezTo>
                    <a:pt x="145" y="212"/>
                    <a:pt x="149" y="217"/>
                    <a:pt x="144" y="221"/>
                  </a:cubicBezTo>
                  <a:cubicBezTo>
                    <a:pt x="144" y="222"/>
                    <a:pt x="144" y="221"/>
                    <a:pt x="143" y="221"/>
                  </a:cubicBezTo>
                  <a:cubicBezTo>
                    <a:pt x="143" y="221"/>
                    <a:pt x="143" y="221"/>
                    <a:pt x="143" y="221"/>
                  </a:cubicBezTo>
                  <a:cubicBezTo>
                    <a:pt x="145" y="225"/>
                    <a:pt x="145" y="225"/>
                    <a:pt x="145" y="225"/>
                  </a:cubicBezTo>
                  <a:cubicBezTo>
                    <a:pt x="145" y="225"/>
                    <a:pt x="145" y="225"/>
                    <a:pt x="145" y="225"/>
                  </a:cubicBezTo>
                  <a:cubicBezTo>
                    <a:pt x="145" y="224"/>
                    <a:pt x="146" y="225"/>
                    <a:pt x="147" y="226"/>
                  </a:cubicBezTo>
                  <a:cubicBezTo>
                    <a:pt x="147" y="226"/>
                    <a:pt x="147" y="226"/>
                    <a:pt x="147" y="226"/>
                  </a:cubicBezTo>
                  <a:cubicBezTo>
                    <a:pt x="151" y="230"/>
                    <a:pt x="153" y="236"/>
                    <a:pt x="156" y="241"/>
                  </a:cubicBezTo>
                  <a:cubicBezTo>
                    <a:pt x="156" y="241"/>
                    <a:pt x="156" y="241"/>
                    <a:pt x="156" y="241"/>
                  </a:cubicBezTo>
                  <a:cubicBezTo>
                    <a:pt x="159" y="245"/>
                    <a:pt x="159" y="245"/>
                    <a:pt x="159" y="245"/>
                  </a:cubicBezTo>
                  <a:cubicBezTo>
                    <a:pt x="159" y="257"/>
                    <a:pt x="159" y="257"/>
                    <a:pt x="159" y="257"/>
                  </a:cubicBezTo>
                  <a:cubicBezTo>
                    <a:pt x="155" y="254"/>
                    <a:pt x="155" y="253"/>
                    <a:pt x="153" y="249"/>
                  </a:cubicBezTo>
                  <a:cubicBezTo>
                    <a:pt x="153" y="249"/>
                    <a:pt x="153" y="249"/>
                    <a:pt x="153" y="249"/>
                  </a:cubicBezTo>
                  <a:cubicBezTo>
                    <a:pt x="150" y="245"/>
                    <a:pt x="150" y="245"/>
                    <a:pt x="150" y="245"/>
                  </a:cubicBezTo>
                  <a:cubicBezTo>
                    <a:pt x="150" y="245"/>
                    <a:pt x="150" y="245"/>
                    <a:pt x="150" y="245"/>
                  </a:cubicBezTo>
                  <a:cubicBezTo>
                    <a:pt x="147" y="240"/>
                    <a:pt x="145" y="234"/>
                    <a:pt x="142" y="230"/>
                  </a:cubicBezTo>
                  <a:cubicBezTo>
                    <a:pt x="142" y="230"/>
                    <a:pt x="142" y="230"/>
                    <a:pt x="142" y="230"/>
                  </a:cubicBezTo>
                  <a:cubicBezTo>
                    <a:pt x="142" y="230"/>
                    <a:pt x="136" y="226"/>
                    <a:pt x="137" y="220"/>
                  </a:cubicBezTo>
                  <a:cubicBezTo>
                    <a:pt x="137" y="220"/>
                    <a:pt x="137" y="220"/>
                    <a:pt x="137" y="220"/>
                  </a:cubicBezTo>
                  <a:cubicBezTo>
                    <a:pt x="137" y="219"/>
                    <a:pt x="138" y="218"/>
                    <a:pt x="139" y="217"/>
                  </a:cubicBezTo>
                  <a:cubicBezTo>
                    <a:pt x="138" y="215"/>
                    <a:pt x="138" y="215"/>
                    <a:pt x="138" y="215"/>
                  </a:cubicBezTo>
                  <a:cubicBezTo>
                    <a:pt x="138" y="215"/>
                    <a:pt x="138" y="215"/>
                    <a:pt x="138" y="215"/>
                  </a:cubicBezTo>
                  <a:cubicBezTo>
                    <a:pt x="137" y="212"/>
                    <a:pt x="138" y="210"/>
                    <a:pt x="139" y="207"/>
                  </a:cubicBezTo>
                  <a:cubicBezTo>
                    <a:pt x="139" y="207"/>
                    <a:pt x="139" y="207"/>
                    <a:pt x="139" y="207"/>
                  </a:cubicBezTo>
                  <a:cubicBezTo>
                    <a:pt x="140" y="205"/>
                    <a:pt x="141" y="203"/>
                    <a:pt x="143" y="202"/>
                  </a:cubicBezTo>
                  <a:cubicBezTo>
                    <a:pt x="143" y="202"/>
                    <a:pt x="143" y="202"/>
                    <a:pt x="143" y="202"/>
                  </a:cubicBezTo>
                  <a:cubicBezTo>
                    <a:pt x="144" y="201"/>
                    <a:pt x="144" y="201"/>
                    <a:pt x="144" y="201"/>
                  </a:cubicBezTo>
                  <a:cubicBezTo>
                    <a:pt x="144" y="201"/>
                    <a:pt x="144" y="201"/>
                    <a:pt x="144" y="201"/>
                  </a:cubicBezTo>
                  <a:cubicBezTo>
                    <a:pt x="145" y="197"/>
                    <a:pt x="152" y="197"/>
                    <a:pt x="147" y="187"/>
                  </a:cubicBezTo>
                  <a:cubicBezTo>
                    <a:pt x="145" y="191"/>
                    <a:pt x="140" y="190"/>
                    <a:pt x="138" y="188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7" y="187"/>
                    <a:pt x="137" y="187"/>
                    <a:pt x="137" y="187"/>
                  </a:cubicBezTo>
                  <a:cubicBezTo>
                    <a:pt x="129" y="185"/>
                    <a:pt x="131" y="183"/>
                    <a:pt x="129" y="182"/>
                  </a:cubicBezTo>
                  <a:cubicBezTo>
                    <a:pt x="124" y="181"/>
                    <a:pt x="126" y="180"/>
                    <a:pt x="125" y="176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14" y="170"/>
                    <a:pt x="114" y="170"/>
                    <a:pt x="114" y="170"/>
                  </a:cubicBezTo>
                  <a:cubicBezTo>
                    <a:pt x="114" y="170"/>
                    <a:pt x="114" y="170"/>
                    <a:pt x="114" y="170"/>
                  </a:cubicBezTo>
                  <a:cubicBezTo>
                    <a:pt x="109" y="170"/>
                    <a:pt x="106" y="162"/>
                    <a:pt x="103" y="164"/>
                  </a:cubicBezTo>
                  <a:cubicBezTo>
                    <a:pt x="98" y="166"/>
                    <a:pt x="95" y="164"/>
                    <a:pt x="90" y="162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106" y="160"/>
                    <a:pt x="95" y="157"/>
                    <a:pt x="103" y="156"/>
                  </a:cubicBezTo>
                  <a:cubicBezTo>
                    <a:pt x="99" y="155"/>
                    <a:pt x="97" y="151"/>
                    <a:pt x="96" y="147"/>
                  </a:cubicBezTo>
                  <a:cubicBezTo>
                    <a:pt x="96" y="147"/>
                    <a:pt x="96" y="147"/>
                    <a:pt x="96" y="147"/>
                  </a:cubicBezTo>
                  <a:cubicBezTo>
                    <a:pt x="94" y="142"/>
                    <a:pt x="96" y="136"/>
                    <a:pt x="98" y="132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99" y="131"/>
                    <a:pt x="99" y="131"/>
                    <a:pt x="99" y="131"/>
                  </a:cubicBezTo>
                  <a:cubicBezTo>
                    <a:pt x="99" y="131"/>
                    <a:pt x="99" y="131"/>
                    <a:pt x="99" y="131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101" y="126"/>
                    <a:pt x="97" y="125"/>
                    <a:pt x="107" y="120"/>
                  </a:cubicBezTo>
                  <a:cubicBezTo>
                    <a:pt x="113" y="117"/>
                    <a:pt x="114" y="115"/>
                    <a:pt x="121" y="117"/>
                  </a:cubicBezTo>
                  <a:cubicBezTo>
                    <a:pt x="121" y="117"/>
                    <a:pt x="121" y="117"/>
                    <a:pt x="121" y="117"/>
                  </a:cubicBezTo>
                  <a:cubicBezTo>
                    <a:pt x="126" y="118"/>
                    <a:pt x="122" y="118"/>
                    <a:pt x="128" y="115"/>
                  </a:cubicBezTo>
                  <a:cubicBezTo>
                    <a:pt x="130" y="114"/>
                    <a:pt x="138" y="114"/>
                    <a:pt x="140" y="116"/>
                  </a:cubicBezTo>
                  <a:cubicBezTo>
                    <a:pt x="143" y="115"/>
                    <a:pt x="145" y="116"/>
                    <a:pt x="147" y="118"/>
                  </a:cubicBezTo>
                  <a:cubicBezTo>
                    <a:pt x="147" y="111"/>
                    <a:pt x="153" y="110"/>
                    <a:pt x="157" y="107"/>
                  </a:cubicBezTo>
                  <a:cubicBezTo>
                    <a:pt x="157" y="106"/>
                    <a:pt x="158" y="106"/>
                    <a:pt x="159" y="105"/>
                  </a:cubicBezTo>
                  <a:close/>
                  <a:moveTo>
                    <a:pt x="90" y="279"/>
                  </a:moveTo>
                  <a:cubicBezTo>
                    <a:pt x="72" y="272"/>
                    <a:pt x="56" y="261"/>
                    <a:pt x="42" y="247"/>
                  </a:cubicBezTo>
                  <a:cubicBezTo>
                    <a:pt x="16" y="221"/>
                    <a:pt x="0" y="185"/>
                    <a:pt x="0" y="145"/>
                  </a:cubicBezTo>
                  <a:cubicBezTo>
                    <a:pt x="0" y="105"/>
                    <a:pt x="16" y="68"/>
                    <a:pt x="42" y="42"/>
                  </a:cubicBezTo>
                  <a:cubicBezTo>
                    <a:pt x="56" y="29"/>
                    <a:pt x="72" y="18"/>
                    <a:pt x="90" y="10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80" y="23"/>
                    <a:pt x="70" y="28"/>
                    <a:pt x="61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1" y="36"/>
                    <a:pt x="62" y="36"/>
                    <a:pt x="62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3" y="38"/>
                    <a:pt x="62" y="40"/>
                    <a:pt x="61" y="41"/>
                  </a:cubicBezTo>
                  <a:cubicBezTo>
                    <a:pt x="61" y="41"/>
                    <a:pt x="62" y="42"/>
                    <a:pt x="62" y="42"/>
                  </a:cubicBezTo>
                  <a:cubicBezTo>
                    <a:pt x="63" y="42"/>
                    <a:pt x="64" y="43"/>
                    <a:pt x="65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7" y="48"/>
                    <a:pt x="66" y="49"/>
                    <a:pt x="64" y="51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64" y="53"/>
                    <a:pt x="65" y="56"/>
                    <a:pt x="64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70" y="68"/>
                    <a:pt x="54" y="79"/>
                    <a:pt x="53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1" y="89"/>
                    <a:pt x="49" y="87"/>
                    <a:pt x="49" y="94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50" y="103"/>
                    <a:pt x="51" y="103"/>
                    <a:pt x="5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5" y="105"/>
                    <a:pt x="57" y="108"/>
                    <a:pt x="57" y="112"/>
                  </a:cubicBezTo>
                  <a:cubicBezTo>
                    <a:pt x="57" y="112"/>
                    <a:pt x="58" y="112"/>
                    <a:pt x="58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67" y="109"/>
                    <a:pt x="65" y="120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73" y="130"/>
                    <a:pt x="70" y="127"/>
                    <a:pt x="72" y="130"/>
                  </a:cubicBezTo>
                  <a:cubicBezTo>
                    <a:pt x="73" y="134"/>
                    <a:pt x="84" y="139"/>
                    <a:pt x="79" y="148"/>
                  </a:cubicBezTo>
                  <a:cubicBezTo>
                    <a:pt x="81" y="150"/>
                    <a:pt x="81" y="150"/>
                    <a:pt x="81" y="150"/>
                  </a:cubicBezTo>
                  <a:cubicBezTo>
                    <a:pt x="81" y="150"/>
                    <a:pt x="81" y="150"/>
                    <a:pt x="81" y="150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90" y="162"/>
                    <a:pt x="89" y="162"/>
                    <a:pt x="89" y="162"/>
                  </a:cubicBezTo>
                  <a:cubicBezTo>
                    <a:pt x="83" y="158"/>
                    <a:pt x="83" y="158"/>
                    <a:pt x="83" y="158"/>
                  </a:cubicBezTo>
                  <a:cubicBezTo>
                    <a:pt x="83" y="158"/>
                    <a:pt x="83" y="158"/>
                    <a:pt x="83" y="158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73" y="152"/>
                    <a:pt x="73" y="152"/>
                    <a:pt x="73" y="152"/>
                  </a:cubicBezTo>
                  <a:cubicBezTo>
                    <a:pt x="73" y="152"/>
                    <a:pt x="73" y="152"/>
                    <a:pt x="73" y="152"/>
                  </a:cubicBezTo>
                  <a:cubicBezTo>
                    <a:pt x="68" y="146"/>
                    <a:pt x="77" y="148"/>
                    <a:pt x="69" y="138"/>
                  </a:cubicBezTo>
                  <a:cubicBezTo>
                    <a:pt x="69" y="139"/>
                    <a:pt x="68" y="142"/>
                    <a:pt x="66" y="142"/>
                  </a:cubicBezTo>
                  <a:cubicBezTo>
                    <a:pt x="66" y="142"/>
                    <a:pt x="66" y="142"/>
                    <a:pt x="66" y="142"/>
                  </a:cubicBezTo>
                  <a:cubicBezTo>
                    <a:pt x="62" y="143"/>
                    <a:pt x="61" y="141"/>
                    <a:pt x="60" y="139"/>
                  </a:cubicBezTo>
                  <a:cubicBezTo>
                    <a:pt x="60" y="139"/>
                    <a:pt x="60" y="139"/>
                    <a:pt x="60" y="139"/>
                  </a:cubicBezTo>
                  <a:cubicBezTo>
                    <a:pt x="59" y="138"/>
                    <a:pt x="57" y="138"/>
                    <a:pt x="56" y="135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6" y="132"/>
                    <a:pt x="51" y="131"/>
                    <a:pt x="51" y="126"/>
                  </a:cubicBezTo>
                  <a:cubicBezTo>
                    <a:pt x="51" y="126"/>
                    <a:pt x="51" y="126"/>
                    <a:pt x="51" y="126"/>
                  </a:cubicBezTo>
                  <a:cubicBezTo>
                    <a:pt x="51" y="125"/>
                    <a:pt x="52" y="124"/>
                    <a:pt x="52" y="123"/>
                  </a:cubicBezTo>
                  <a:cubicBezTo>
                    <a:pt x="51" y="121"/>
                    <a:pt x="50" y="119"/>
                    <a:pt x="50" y="116"/>
                  </a:cubicBezTo>
                  <a:cubicBezTo>
                    <a:pt x="50" y="116"/>
                    <a:pt x="50" y="116"/>
                    <a:pt x="50" y="116"/>
                  </a:cubicBezTo>
                  <a:cubicBezTo>
                    <a:pt x="50" y="114"/>
                    <a:pt x="50" y="111"/>
                    <a:pt x="48" y="110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4" y="108"/>
                    <a:pt x="43" y="105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98"/>
                    <a:pt x="41" y="89"/>
                    <a:pt x="42" y="87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7" y="78"/>
                    <a:pt x="58" y="68"/>
                    <a:pt x="58" y="65"/>
                  </a:cubicBezTo>
                  <a:cubicBezTo>
                    <a:pt x="58" y="65"/>
                    <a:pt x="51" y="59"/>
                    <a:pt x="57" y="56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3" y="48"/>
                    <a:pt x="54" y="45"/>
                    <a:pt x="55" y="42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2" y="42"/>
                    <a:pt x="50" y="45"/>
                    <a:pt x="47" y="47"/>
                  </a:cubicBezTo>
                  <a:cubicBezTo>
                    <a:pt x="22" y="72"/>
                    <a:pt x="7" y="107"/>
                    <a:pt x="7" y="145"/>
                  </a:cubicBezTo>
                  <a:cubicBezTo>
                    <a:pt x="7" y="183"/>
                    <a:pt x="22" y="217"/>
                    <a:pt x="47" y="242"/>
                  </a:cubicBezTo>
                  <a:cubicBezTo>
                    <a:pt x="60" y="254"/>
                    <a:pt x="74" y="264"/>
                    <a:pt x="90" y="271"/>
                  </a:cubicBezTo>
                  <a:lnTo>
                    <a:pt x="90" y="2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2" name="Freeform 338"/>
            <p:cNvSpPr>
              <a:spLocks noEditPoints="1"/>
            </p:cNvSpPr>
            <p:nvPr/>
          </p:nvSpPr>
          <p:spPr bwMode="auto">
            <a:xfrm>
              <a:off x="6948488" y="831850"/>
              <a:ext cx="338138" cy="255588"/>
            </a:xfrm>
            <a:custGeom>
              <a:avLst/>
              <a:gdLst>
                <a:gd name="T0" fmla="*/ 119 w 149"/>
                <a:gd name="T1" fmla="*/ 30 h 113"/>
                <a:gd name="T2" fmla="*/ 137 w 149"/>
                <a:gd name="T3" fmla="*/ 78 h 113"/>
                <a:gd name="T4" fmla="*/ 137 w 149"/>
                <a:gd name="T5" fmla="*/ 81 h 113"/>
                <a:gd name="T6" fmla="*/ 140 w 149"/>
                <a:gd name="T7" fmla="*/ 90 h 113"/>
                <a:gd name="T8" fmla="*/ 144 w 149"/>
                <a:gd name="T9" fmla="*/ 75 h 113"/>
                <a:gd name="T10" fmla="*/ 109 w 149"/>
                <a:gd name="T11" fmla="*/ 13 h 113"/>
                <a:gd name="T12" fmla="*/ 75 w 149"/>
                <a:gd name="T13" fmla="*/ 0 h 113"/>
                <a:gd name="T14" fmla="*/ 139 w 149"/>
                <a:gd name="T15" fmla="*/ 37 h 113"/>
                <a:gd name="T16" fmla="*/ 140 w 149"/>
                <a:gd name="T17" fmla="*/ 111 h 113"/>
                <a:gd name="T18" fmla="*/ 135 w 149"/>
                <a:gd name="T19" fmla="*/ 110 h 113"/>
                <a:gd name="T20" fmla="*/ 135 w 149"/>
                <a:gd name="T21" fmla="*/ 86 h 113"/>
                <a:gd name="T22" fmla="*/ 132 w 149"/>
                <a:gd name="T23" fmla="*/ 81 h 113"/>
                <a:gd name="T24" fmla="*/ 132 w 149"/>
                <a:gd name="T25" fmla="*/ 78 h 113"/>
                <a:gd name="T26" fmla="*/ 115 w 149"/>
                <a:gd name="T27" fmla="*/ 34 h 113"/>
                <a:gd name="T28" fmla="*/ 75 w 149"/>
                <a:gd name="T29" fmla="*/ 12 h 113"/>
                <a:gd name="T30" fmla="*/ 42 w 149"/>
                <a:gd name="T31" fmla="*/ 13 h 113"/>
                <a:gd name="T32" fmla="*/ 5 w 149"/>
                <a:gd name="T33" fmla="*/ 75 h 113"/>
                <a:gd name="T34" fmla="*/ 9 w 149"/>
                <a:gd name="T35" fmla="*/ 90 h 113"/>
                <a:gd name="T36" fmla="*/ 12 w 149"/>
                <a:gd name="T37" fmla="*/ 80 h 113"/>
                <a:gd name="T38" fmla="*/ 12 w 149"/>
                <a:gd name="T39" fmla="*/ 75 h 113"/>
                <a:gd name="T40" fmla="*/ 75 w 149"/>
                <a:gd name="T41" fmla="*/ 12 h 113"/>
                <a:gd name="T42" fmla="*/ 75 w 149"/>
                <a:gd name="T43" fmla="*/ 12 h 113"/>
                <a:gd name="T44" fmla="*/ 75 w 149"/>
                <a:gd name="T45" fmla="*/ 17 h 113"/>
                <a:gd name="T46" fmla="*/ 17 w 149"/>
                <a:gd name="T47" fmla="*/ 75 h 113"/>
                <a:gd name="T48" fmla="*/ 17 w 149"/>
                <a:gd name="T49" fmla="*/ 80 h 113"/>
                <a:gd name="T50" fmla="*/ 16 w 149"/>
                <a:gd name="T51" fmla="*/ 82 h 113"/>
                <a:gd name="T52" fmla="*/ 13 w 149"/>
                <a:gd name="T53" fmla="*/ 90 h 113"/>
                <a:gd name="T54" fmla="*/ 13 w 149"/>
                <a:gd name="T55" fmla="*/ 109 h 113"/>
                <a:gd name="T56" fmla="*/ 9 w 149"/>
                <a:gd name="T57" fmla="*/ 110 h 113"/>
                <a:gd name="T58" fmla="*/ 10 w 149"/>
                <a:gd name="T59" fmla="*/ 37 h 113"/>
                <a:gd name="T60" fmla="*/ 75 w 149"/>
                <a:gd name="T61" fmla="*/ 0 h 113"/>
                <a:gd name="T62" fmla="*/ 75 w 149"/>
                <a:gd name="T6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9" h="113">
                  <a:moveTo>
                    <a:pt x="75" y="12"/>
                  </a:moveTo>
                  <a:cubicBezTo>
                    <a:pt x="92" y="12"/>
                    <a:pt x="108" y="19"/>
                    <a:pt x="119" y="30"/>
                  </a:cubicBezTo>
                  <a:cubicBezTo>
                    <a:pt x="130" y="42"/>
                    <a:pt x="137" y="57"/>
                    <a:pt x="137" y="75"/>
                  </a:cubicBezTo>
                  <a:cubicBezTo>
                    <a:pt x="137" y="76"/>
                    <a:pt x="137" y="77"/>
                    <a:pt x="137" y="78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37" y="79"/>
                    <a:pt x="137" y="80"/>
                    <a:pt x="137" y="81"/>
                  </a:cubicBezTo>
                  <a:cubicBezTo>
                    <a:pt x="138" y="82"/>
                    <a:pt x="139" y="83"/>
                    <a:pt x="139" y="85"/>
                  </a:cubicBezTo>
                  <a:cubicBezTo>
                    <a:pt x="140" y="86"/>
                    <a:pt x="140" y="88"/>
                    <a:pt x="140" y="9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3" y="92"/>
                    <a:pt x="144" y="83"/>
                    <a:pt x="144" y="75"/>
                  </a:cubicBezTo>
                  <a:cubicBezTo>
                    <a:pt x="145" y="63"/>
                    <a:pt x="141" y="50"/>
                    <a:pt x="135" y="40"/>
                  </a:cubicBezTo>
                  <a:cubicBezTo>
                    <a:pt x="129" y="29"/>
                    <a:pt x="120" y="20"/>
                    <a:pt x="109" y="13"/>
                  </a:cubicBezTo>
                  <a:cubicBezTo>
                    <a:pt x="99" y="8"/>
                    <a:pt x="87" y="5"/>
                    <a:pt x="75" y="5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88" y="0"/>
                    <a:pt x="100" y="3"/>
                    <a:pt x="111" y="9"/>
                  </a:cubicBezTo>
                  <a:cubicBezTo>
                    <a:pt x="123" y="16"/>
                    <a:pt x="132" y="26"/>
                    <a:pt x="139" y="37"/>
                  </a:cubicBezTo>
                  <a:cubicBezTo>
                    <a:pt x="146" y="49"/>
                    <a:pt x="149" y="62"/>
                    <a:pt x="149" y="75"/>
                  </a:cubicBezTo>
                  <a:cubicBezTo>
                    <a:pt x="149" y="87"/>
                    <a:pt x="146" y="100"/>
                    <a:pt x="140" y="111"/>
                  </a:cubicBezTo>
                  <a:cubicBezTo>
                    <a:pt x="139" y="112"/>
                    <a:pt x="138" y="113"/>
                    <a:pt x="138" y="113"/>
                  </a:cubicBezTo>
                  <a:cubicBezTo>
                    <a:pt x="136" y="113"/>
                    <a:pt x="135" y="112"/>
                    <a:pt x="135" y="110"/>
                  </a:cubicBezTo>
                  <a:cubicBezTo>
                    <a:pt x="135" y="90"/>
                    <a:pt x="135" y="90"/>
                    <a:pt x="135" y="90"/>
                  </a:cubicBezTo>
                  <a:cubicBezTo>
                    <a:pt x="135" y="89"/>
                    <a:pt x="135" y="87"/>
                    <a:pt x="135" y="86"/>
                  </a:cubicBezTo>
                  <a:cubicBezTo>
                    <a:pt x="134" y="85"/>
                    <a:pt x="133" y="84"/>
                    <a:pt x="133" y="83"/>
                  </a:cubicBezTo>
                  <a:cubicBezTo>
                    <a:pt x="132" y="82"/>
                    <a:pt x="132" y="82"/>
                    <a:pt x="132" y="81"/>
                  </a:cubicBezTo>
                  <a:cubicBezTo>
                    <a:pt x="132" y="80"/>
                    <a:pt x="132" y="79"/>
                    <a:pt x="132" y="78"/>
                  </a:cubicBezTo>
                  <a:cubicBezTo>
                    <a:pt x="132" y="78"/>
                    <a:pt x="132" y="78"/>
                    <a:pt x="132" y="78"/>
                  </a:cubicBezTo>
                  <a:cubicBezTo>
                    <a:pt x="132" y="77"/>
                    <a:pt x="132" y="76"/>
                    <a:pt x="132" y="75"/>
                  </a:cubicBezTo>
                  <a:cubicBezTo>
                    <a:pt x="132" y="59"/>
                    <a:pt x="126" y="44"/>
                    <a:pt x="115" y="34"/>
                  </a:cubicBezTo>
                  <a:cubicBezTo>
                    <a:pt x="105" y="23"/>
                    <a:pt x="91" y="17"/>
                    <a:pt x="75" y="17"/>
                  </a:cubicBezTo>
                  <a:lnTo>
                    <a:pt x="75" y="12"/>
                  </a:lnTo>
                  <a:close/>
                  <a:moveTo>
                    <a:pt x="75" y="5"/>
                  </a:moveTo>
                  <a:cubicBezTo>
                    <a:pt x="62" y="5"/>
                    <a:pt x="51" y="8"/>
                    <a:pt x="42" y="13"/>
                  </a:cubicBezTo>
                  <a:cubicBezTo>
                    <a:pt x="30" y="19"/>
                    <a:pt x="21" y="28"/>
                    <a:pt x="15" y="39"/>
                  </a:cubicBezTo>
                  <a:cubicBezTo>
                    <a:pt x="8" y="50"/>
                    <a:pt x="5" y="62"/>
                    <a:pt x="5" y="75"/>
                  </a:cubicBezTo>
                  <a:cubicBezTo>
                    <a:pt x="5" y="83"/>
                    <a:pt x="6" y="91"/>
                    <a:pt x="9" y="98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9" y="88"/>
                    <a:pt x="9" y="86"/>
                    <a:pt x="10" y="84"/>
                  </a:cubicBezTo>
                  <a:cubicBezTo>
                    <a:pt x="10" y="83"/>
                    <a:pt x="11" y="81"/>
                    <a:pt x="12" y="80"/>
                  </a:cubicBezTo>
                  <a:cubicBezTo>
                    <a:pt x="12" y="79"/>
                    <a:pt x="12" y="78"/>
                    <a:pt x="12" y="78"/>
                  </a:cubicBezTo>
                  <a:cubicBezTo>
                    <a:pt x="12" y="77"/>
                    <a:pt x="12" y="76"/>
                    <a:pt x="12" y="75"/>
                  </a:cubicBezTo>
                  <a:cubicBezTo>
                    <a:pt x="12" y="57"/>
                    <a:pt x="19" y="42"/>
                    <a:pt x="30" y="30"/>
                  </a:cubicBezTo>
                  <a:cubicBezTo>
                    <a:pt x="42" y="19"/>
                    <a:pt x="57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59" y="17"/>
                    <a:pt x="44" y="23"/>
                    <a:pt x="34" y="34"/>
                  </a:cubicBezTo>
                  <a:cubicBezTo>
                    <a:pt x="23" y="44"/>
                    <a:pt x="17" y="59"/>
                    <a:pt x="17" y="75"/>
                  </a:cubicBezTo>
                  <a:cubicBezTo>
                    <a:pt x="17" y="76"/>
                    <a:pt x="17" y="77"/>
                    <a:pt x="17" y="78"/>
                  </a:cubicBezTo>
                  <a:cubicBezTo>
                    <a:pt x="17" y="78"/>
                    <a:pt x="17" y="79"/>
                    <a:pt x="17" y="80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7" y="81"/>
                    <a:pt x="17" y="81"/>
                    <a:pt x="16" y="82"/>
                  </a:cubicBezTo>
                  <a:cubicBezTo>
                    <a:pt x="15" y="83"/>
                    <a:pt x="15" y="85"/>
                    <a:pt x="14" y="86"/>
                  </a:cubicBezTo>
                  <a:cubicBezTo>
                    <a:pt x="14" y="87"/>
                    <a:pt x="13" y="89"/>
                    <a:pt x="13" y="90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3" y="110"/>
                    <a:pt x="13" y="111"/>
                    <a:pt x="12" y="111"/>
                  </a:cubicBezTo>
                  <a:cubicBezTo>
                    <a:pt x="11" y="112"/>
                    <a:pt x="10" y="112"/>
                    <a:pt x="9" y="110"/>
                  </a:cubicBezTo>
                  <a:cubicBezTo>
                    <a:pt x="3" y="99"/>
                    <a:pt x="0" y="87"/>
                    <a:pt x="0" y="75"/>
                  </a:cubicBezTo>
                  <a:cubicBezTo>
                    <a:pt x="0" y="62"/>
                    <a:pt x="4" y="48"/>
                    <a:pt x="10" y="37"/>
                  </a:cubicBezTo>
                  <a:cubicBezTo>
                    <a:pt x="17" y="25"/>
                    <a:pt x="27" y="15"/>
                    <a:pt x="39" y="9"/>
                  </a:cubicBezTo>
                  <a:cubicBezTo>
                    <a:pt x="50" y="3"/>
                    <a:pt x="61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5"/>
                    <a:pt x="75" y="5"/>
                    <a:pt x="7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5" name="Freeform 341"/>
            <p:cNvSpPr>
              <a:spLocks noEditPoints="1"/>
            </p:cNvSpPr>
            <p:nvPr/>
          </p:nvSpPr>
          <p:spPr bwMode="auto">
            <a:xfrm>
              <a:off x="10418763" y="1438275"/>
              <a:ext cx="296863" cy="304800"/>
            </a:xfrm>
            <a:custGeom>
              <a:avLst/>
              <a:gdLst>
                <a:gd name="T0" fmla="*/ 68 w 132"/>
                <a:gd name="T1" fmla="*/ 13 h 135"/>
                <a:gd name="T2" fmla="*/ 70 w 132"/>
                <a:gd name="T3" fmla="*/ 3 h 135"/>
                <a:gd name="T4" fmla="*/ 79 w 132"/>
                <a:gd name="T5" fmla="*/ 1 h 135"/>
                <a:gd name="T6" fmla="*/ 90 w 132"/>
                <a:gd name="T7" fmla="*/ 12 h 135"/>
                <a:gd name="T8" fmla="*/ 85 w 132"/>
                <a:gd name="T9" fmla="*/ 37 h 135"/>
                <a:gd name="T10" fmla="*/ 83 w 132"/>
                <a:gd name="T11" fmla="*/ 40 h 135"/>
                <a:gd name="T12" fmla="*/ 82 w 132"/>
                <a:gd name="T13" fmla="*/ 48 h 135"/>
                <a:gd name="T14" fmla="*/ 124 w 132"/>
                <a:gd name="T15" fmla="*/ 49 h 135"/>
                <a:gd name="T16" fmla="*/ 132 w 132"/>
                <a:gd name="T17" fmla="*/ 60 h 135"/>
                <a:gd name="T18" fmla="*/ 111 w 132"/>
                <a:gd name="T19" fmla="*/ 120 h 135"/>
                <a:gd name="T20" fmla="*/ 101 w 132"/>
                <a:gd name="T21" fmla="*/ 127 h 135"/>
                <a:gd name="T22" fmla="*/ 66 w 132"/>
                <a:gd name="T23" fmla="*/ 122 h 135"/>
                <a:gd name="T24" fmla="*/ 104 w 132"/>
                <a:gd name="T25" fmla="*/ 121 h 135"/>
                <a:gd name="T26" fmla="*/ 126 w 132"/>
                <a:gd name="T27" fmla="*/ 63 h 135"/>
                <a:gd name="T28" fmla="*/ 126 w 132"/>
                <a:gd name="T29" fmla="*/ 56 h 135"/>
                <a:gd name="T30" fmla="*/ 119 w 132"/>
                <a:gd name="T31" fmla="*/ 53 h 135"/>
                <a:gd name="T32" fmla="*/ 80 w 132"/>
                <a:gd name="T33" fmla="*/ 53 h 135"/>
                <a:gd name="T34" fmla="*/ 77 w 132"/>
                <a:gd name="T35" fmla="*/ 44 h 135"/>
                <a:gd name="T36" fmla="*/ 79 w 132"/>
                <a:gd name="T37" fmla="*/ 37 h 135"/>
                <a:gd name="T38" fmla="*/ 87 w 132"/>
                <a:gd name="T39" fmla="*/ 19 h 135"/>
                <a:gd name="T40" fmla="*/ 83 w 132"/>
                <a:gd name="T41" fmla="*/ 9 h 135"/>
                <a:gd name="T42" fmla="*/ 75 w 132"/>
                <a:gd name="T43" fmla="*/ 5 h 135"/>
                <a:gd name="T44" fmla="*/ 73 w 132"/>
                <a:gd name="T45" fmla="*/ 8 h 135"/>
                <a:gd name="T46" fmla="*/ 66 w 132"/>
                <a:gd name="T47" fmla="*/ 32 h 135"/>
                <a:gd name="T48" fmla="*/ 2 w 132"/>
                <a:gd name="T49" fmla="*/ 92 h 135"/>
                <a:gd name="T50" fmla="*/ 28 w 132"/>
                <a:gd name="T51" fmla="*/ 66 h 135"/>
                <a:gd name="T52" fmla="*/ 32 w 132"/>
                <a:gd name="T53" fmla="*/ 63 h 135"/>
                <a:gd name="T54" fmla="*/ 58 w 132"/>
                <a:gd name="T55" fmla="*/ 32 h 135"/>
                <a:gd name="T56" fmla="*/ 66 w 132"/>
                <a:gd name="T57" fmla="*/ 32 h 135"/>
                <a:gd name="T58" fmla="*/ 48 w 132"/>
                <a:gd name="T59" fmla="*/ 48 h 135"/>
                <a:gd name="T60" fmla="*/ 34 w 132"/>
                <a:gd name="T61" fmla="*/ 66 h 135"/>
                <a:gd name="T62" fmla="*/ 31 w 132"/>
                <a:gd name="T63" fmla="*/ 69 h 135"/>
                <a:gd name="T64" fmla="*/ 6 w 132"/>
                <a:gd name="T65" fmla="*/ 95 h 135"/>
                <a:gd name="T66" fmla="*/ 6 w 132"/>
                <a:gd name="T67" fmla="*/ 100 h 135"/>
                <a:gd name="T68" fmla="*/ 35 w 132"/>
                <a:gd name="T69" fmla="*/ 129 h 135"/>
                <a:gd name="T70" fmla="*/ 35 w 132"/>
                <a:gd name="T71" fmla="*/ 129 h 135"/>
                <a:gd name="T72" fmla="*/ 40 w 132"/>
                <a:gd name="T73" fmla="*/ 129 h 135"/>
                <a:gd name="T74" fmla="*/ 40 w 132"/>
                <a:gd name="T75" fmla="*/ 129 h 135"/>
                <a:gd name="T76" fmla="*/ 42 w 132"/>
                <a:gd name="T77" fmla="*/ 127 h 135"/>
                <a:gd name="T78" fmla="*/ 48 w 132"/>
                <a:gd name="T79" fmla="*/ 124 h 135"/>
                <a:gd name="T80" fmla="*/ 54 w 132"/>
                <a:gd name="T81" fmla="*/ 122 h 135"/>
                <a:gd name="T82" fmla="*/ 66 w 132"/>
                <a:gd name="T83" fmla="*/ 127 h 135"/>
                <a:gd name="T84" fmla="*/ 49 w 132"/>
                <a:gd name="T85" fmla="*/ 128 h 135"/>
                <a:gd name="T86" fmla="*/ 45 w 132"/>
                <a:gd name="T87" fmla="*/ 131 h 135"/>
                <a:gd name="T88" fmla="*/ 43 w 132"/>
                <a:gd name="T89" fmla="*/ 133 h 135"/>
                <a:gd name="T90" fmla="*/ 43 w 132"/>
                <a:gd name="T91" fmla="*/ 133 h 135"/>
                <a:gd name="T92" fmla="*/ 31 w 132"/>
                <a:gd name="T93" fmla="*/ 133 h 135"/>
                <a:gd name="T94" fmla="*/ 31 w 132"/>
                <a:gd name="T95" fmla="*/ 133 h 135"/>
                <a:gd name="T96" fmla="*/ 2 w 132"/>
                <a:gd name="T97" fmla="*/ 104 h 135"/>
                <a:gd name="T98" fmla="*/ 0 w 132"/>
                <a:gd name="T99" fmla="*/ 98 h 135"/>
                <a:gd name="T100" fmla="*/ 2 w 132"/>
                <a:gd name="T101" fmla="*/ 9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2" h="135">
                  <a:moveTo>
                    <a:pt x="66" y="25"/>
                  </a:moveTo>
                  <a:cubicBezTo>
                    <a:pt x="69" y="21"/>
                    <a:pt x="69" y="17"/>
                    <a:pt x="68" y="13"/>
                  </a:cubicBezTo>
                  <a:cubicBezTo>
                    <a:pt x="68" y="11"/>
                    <a:pt x="68" y="10"/>
                    <a:pt x="68" y="8"/>
                  </a:cubicBezTo>
                  <a:cubicBezTo>
                    <a:pt x="68" y="6"/>
                    <a:pt x="69" y="5"/>
                    <a:pt x="70" y="3"/>
                  </a:cubicBezTo>
                  <a:cubicBezTo>
                    <a:pt x="71" y="2"/>
                    <a:pt x="72" y="1"/>
                    <a:pt x="74" y="0"/>
                  </a:cubicBezTo>
                  <a:cubicBezTo>
                    <a:pt x="76" y="0"/>
                    <a:pt x="77" y="0"/>
                    <a:pt x="79" y="1"/>
                  </a:cubicBezTo>
                  <a:cubicBezTo>
                    <a:pt x="82" y="1"/>
                    <a:pt x="84" y="3"/>
                    <a:pt x="87" y="6"/>
                  </a:cubicBezTo>
                  <a:cubicBezTo>
                    <a:pt x="88" y="7"/>
                    <a:pt x="89" y="10"/>
                    <a:pt x="90" y="12"/>
                  </a:cubicBezTo>
                  <a:cubicBezTo>
                    <a:pt x="91" y="14"/>
                    <a:pt x="91" y="16"/>
                    <a:pt x="91" y="18"/>
                  </a:cubicBezTo>
                  <a:cubicBezTo>
                    <a:pt x="93" y="27"/>
                    <a:pt x="88" y="33"/>
                    <a:pt x="85" y="37"/>
                  </a:cubicBezTo>
                  <a:cubicBezTo>
                    <a:pt x="84" y="38"/>
                    <a:pt x="84" y="39"/>
                    <a:pt x="83" y="39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3" y="41"/>
                    <a:pt x="82" y="42"/>
                    <a:pt x="82" y="44"/>
                  </a:cubicBezTo>
                  <a:cubicBezTo>
                    <a:pt x="82" y="45"/>
                    <a:pt x="82" y="47"/>
                    <a:pt x="82" y="48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21" y="48"/>
                    <a:pt x="123" y="49"/>
                    <a:pt x="124" y="49"/>
                  </a:cubicBezTo>
                  <a:cubicBezTo>
                    <a:pt x="127" y="50"/>
                    <a:pt x="129" y="51"/>
                    <a:pt x="130" y="53"/>
                  </a:cubicBezTo>
                  <a:cubicBezTo>
                    <a:pt x="131" y="55"/>
                    <a:pt x="132" y="57"/>
                    <a:pt x="132" y="60"/>
                  </a:cubicBezTo>
                  <a:cubicBezTo>
                    <a:pt x="132" y="61"/>
                    <a:pt x="132" y="63"/>
                    <a:pt x="131" y="65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10" y="122"/>
                    <a:pt x="109" y="124"/>
                    <a:pt x="107" y="125"/>
                  </a:cubicBezTo>
                  <a:cubicBezTo>
                    <a:pt x="105" y="126"/>
                    <a:pt x="103" y="127"/>
                    <a:pt x="101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2" y="122"/>
                    <a:pt x="103" y="122"/>
                    <a:pt x="104" y="121"/>
                  </a:cubicBezTo>
                  <a:cubicBezTo>
                    <a:pt x="105" y="120"/>
                    <a:pt x="106" y="119"/>
                    <a:pt x="107" y="118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7" y="62"/>
                    <a:pt x="127" y="61"/>
                    <a:pt x="127" y="60"/>
                  </a:cubicBezTo>
                  <a:cubicBezTo>
                    <a:pt x="127" y="58"/>
                    <a:pt x="127" y="57"/>
                    <a:pt x="126" y="56"/>
                  </a:cubicBezTo>
                  <a:cubicBezTo>
                    <a:pt x="125" y="55"/>
                    <a:pt x="124" y="54"/>
                    <a:pt x="123" y="54"/>
                  </a:cubicBezTo>
                  <a:cubicBezTo>
                    <a:pt x="122" y="53"/>
                    <a:pt x="121" y="53"/>
                    <a:pt x="119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79" y="53"/>
                    <a:pt x="78" y="52"/>
                    <a:pt x="78" y="51"/>
                  </a:cubicBezTo>
                  <a:cubicBezTo>
                    <a:pt x="77" y="49"/>
                    <a:pt x="77" y="46"/>
                    <a:pt x="77" y="44"/>
                  </a:cubicBezTo>
                  <a:cubicBezTo>
                    <a:pt x="77" y="41"/>
                    <a:pt x="78" y="39"/>
                    <a:pt x="79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80" y="36"/>
                    <a:pt x="80" y="35"/>
                    <a:pt x="81" y="35"/>
                  </a:cubicBezTo>
                  <a:cubicBezTo>
                    <a:pt x="84" y="31"/>
                    <a:pt x="88" y="26"/>
                    <a:pt x="87" y="19"/>
                  </a:cubicBezTo>
                  <a:cubicBezTo>
                    <a:pt x="87" y="17"/>
                    <a:pt x="86" y="15"/>
                    <a:pt x="85" y="14"/>
                  </a:cubicBezTo>
                  <a:cubicBezTo>
                    <a:pt x="85" y="12"/>
                    <a:pt x="84" y="10"/>
                    <a:pt x="83" y="9"/>
                  </a:cubicBezTo>
                  <a:cubicBezTo>
                    <a:pt x="81" y="7"/>
                    <a:pt x="79" y="6"/>
                    <a:pt x="78" y="5"/>
                  </a:cubicBezTo>
                  <a:cubicBezTo>
                    <a:pt x="77" y="5"/>
                    <a:pt x="76" y="5"/>
                    <a:pt x="75" y="5"/>
                  </a:cubicBezTo>
                  <a:cubicBezTo>
                    <a:pt x="75" y="5"/>
                    <a:pt x="74" y="6"/>
                    <a:pt x="74" y="6"/>
                  </a:cubicBezTo>
                  <a:cubicBezTo>
                    <a:pt x="73" y="7"/>
                    <a:pt x="73" y="7"/>
                    <a:pt x="73" y="8"/>
                  </a:cubicBezTo>
                  <a:cubicBezTo>
                    <a:pt x="73" y="10"/>
                    <a:pt x="73" y="11"/>
                    <a:pt x="73" y="13"/>
                  </a:cubicBezTo>
                  <a:cubicBezTo>
                    <a:pt x="74" y="19"/>
                    <a:pt x="74" y="25"/>
                    <a:pt x="66" y="32"/>
                  </a:cubicBezTo>
                  <a:lnTo>
                    <a:pt x="66" y="25"/>
                  </a:lnTo>
                  <a:close/>
                  <a:moveTo>
                    <a:pt x="2" y="92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9" y="65"/>
                    <a:pt x="30" y="64"/>
                    <a:pt x="31" y="63"/>
                  </a:cubicBezTo>
                  <a:cubicBezTo>
                    <a:pt x="31" y="63"/>
                    <a:pt x="32" y="64"/>
                    <a:pt x="32" y="63"/>
                  </a:cubicBezTo>
                  <a:cubicBezTo>
                    <a:pt x="32" y="63"/>
                    <a:pt x="36" y="54"/>
                    <a:pt x="44" y="44"/>
                  </a:cubicBezTo>
                  <a:cubicBezTo>
                    <a:pt x="48" y="40"/>
                    <a:pt x="53" y="35"/>
                    <a:pt x="58" y="32"/>
                  </a:cubicBezTo>
                  <a:cubicBezTo>
                    <a:pt x="62" y="29"/>
                    <a:pt x="64" y="27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4" y="33"/>
                    <a:pt x="63" y="35"/>
                    <a:pt x="61" y="36"/>
                  </a:cubicBezTo>
                  <a:cubicBezTo>
                    <a:pt x="56" y="39"/>
                    <a:pt x="52" y="43"/>
                    <a:pt x="48" y="48"/>
                  </a:cubicBezTo>
                  <a:cubicBezTo>
                    <a:pt x="41" y="56"/>
                    <a:pt x="36" y="63"/>
                    <a:pt x="36" y="63"/>
                  </a:cubicBezTo>
                  <a:cubicBezTo>
                    <a:pt x="36" y="64"/>
                    <a:pt x="36" y="65"/>
                    <a:pt x="34" y="66"/>
                  </a:cubicBezTo>
                  <a:cubicBezTo>
                    <a:pt x="34" y="67"/>
                    <a:pt x="33" y="68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5" y="96"/>
                    <a:pt x="5" y="97"/>
                    <a:pt x="5" y="98"/>
                  </a:cubicBezTo>
                  <a:cubicBezTo>
                    <a:pt x="5" y="99"/>
                    <a:pt x="5" y="100"/>
                    <a:pt x="6" y="100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0"/>
                    <a:pt x="36" y="130"/>
                    <a:pt x="37" y="130"/>
                  </a:cubicBezTo>
                  <a:cubicBezTo>
                    <a:pt x="38" y="130"/>
                    <a:pt x="39" y="130"/>
                    <a:pt x="40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3" y="126"/>
                    <a:pt x="45" y="125"/>
                    <a:pt x="48" y="124"/>
                  </a:cubicBezTo>
                  <a:cubicBezTo>
                    <a:pt x="48" y="124"/>
                    <a:pt x="48" y="124"/>
                    <a:pt x="48" y="124"/>
                  </a:cubicBezTo>
                  <a:cubicBezTo>
                    <a:pt x="48" y="124"/>
                    <a:pt x="48" y="124"/>
                    <a:pt x="48" y="124"/>
                  </a:cubicBezTo>
                  <a:cubicBezTo>
                    <a:pt x="50" y="123"/>
                    <a:pt x="52" y="122"/>
                    <a:pt x="54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3" y="127"/>
                    <a:pt x="51" y="127"/>
                    <a:pt x="49" y="128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48" y="129"/>
                    <a:pt x="46" y="130"/>
                    <a:pt x="45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2" y="134"/>
                    <a:pt x="39" y="135"/>
                    <a:pt x="37" y="135"/>
                  </a:cubicBezTo>
                  <a:cubicBezTo>
                    <a:pt x="35" y="135"/>
                    <a:pt x="33" y="134"/>
                    <a:pt x="31" y="133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1" y="102"/>
                    <a:pt x="0" y="100"/>
                    <a:pt x="0" y="98"/>
                  </a:cubicBezTo>
                  <a:cubicBezTo>
                    <a:pt x="0" y="96"/>
                    <a:pt x="1" y="93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54" name="Group 353"/>
          <p:cNvGrpSpPr/>
          <p:nvPr/>
        </p:nvGrpSpPr>
        <p:grpSpPr>
          <a:xfrm>
            <a:off x="4689475" y="1588"/>
            <a:ext cx="6588125" cy="5335588"/>
            <a:chOff x="4689475" y="1588"/>
            <a:chExt cx="6588125" cy="53355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52" name="Freeform 13"/>
            <p:cNvSpPr>
              <a:spLocks noEditPoints="1"/>
            </p:cNvSpPr>
            <p:nvPr/>
          </p:nvSpPr>
          <p:spPr bwMode="auto">
            <a:xfrm>
              <a:off x="9283701" y="2282825"/>
              <a:ext cx="400050" cy="303213"/>
            </a:xfrm>
            <a:custGeom>
              <a:avLst/>
              <a:gdLst>
                <a:gd name="T0" fmla="*/ 141 w 177"/>
                <a:gd name="T1" fmla="*/ 36 h 134"/>
                <a:gd name="T2" fmla="*/ 163 w 177"/>
                <a:gd name="T3" fmla="*/ 93 h 134"/>
                <a:gd name="T4" fmla="*/ 163 w 177"/>
                <a:gd name="T5" fmla="*/ 96 h 134"/>
                <a:gd name="T6" fmla="*/ 166 w 177"/>
                <a:gd name="T7" fmla="*/ 108 h 134"/>
                <a:gd name="T8" fmla="*/ 172 w 177"/>
                <a:gd name="T9" fmla="*/ 90 h 134"/>
                <a:gd name="T10" fmla="*/ 129 w 177"/>
                <a:gd name="T11" fmla="*/ 16 h 134"/>
                <a:gd name="T12" fmla="*/ 89 w 177"/>
                <a:gd name="T13" fmla="*/ 0 h 134"/>
                <a:gd name="T14" fmla="*/ 165 w 177"/>
                <a:gd name="T15" fmla="*/ 45 h 134"/>
                <a:gd name="T16" fmla="*/ 166 w 177"/>
                <a:gd name="T17" fmla="*/ 133 h 134"/>
                <a:gd name="T18" fmla="*/ 161 w 177"/>
                <a:gd name="T19" fmla="*/ 132 h 134"/>
                <a:gd name="T20" fmla="*/ 160 w 177"/>
                <a:gd name="T21" fmla="*/ 103 h 134"/>
                <a:gd name="T22" fmla="*/ 157 w 177"/>
                <a:gd name="T23" fmla="*/ 97 h 134"/>
                <a:gd name="T24" fmla="*/ 157 w 177"/>
                <a:gd name="T25" fmla="*/ 93 h 134"/>
                <a:gd name="T26" fmla="*/ 137 w 177"/>
                <a:gd name="T27" fmla="*/ 40 h 134"/>
                <a:gd name="T28" fmla="*/ 89 w 177"/>
                <a:gd name="T29" fmla="*/ 14 h 134"/>
                <a:gd name="T30" fmla="*/ 49 w 177"/>
                <a:gd name="T31" fmla="*/ 16 h 134"/>
                <a:gd name="T32" fmla="*/ 5 w 177"/>
                <a:gd name="T33" fmla="*/ 90 h 134"/>
                <a:gd name="T34" fmla="*/ 10 w 177"/>
                <a:gd name="T35" fmla="*/ 108 h 134"/>
                <a:gd name="T36" fmla="*/ 14 w 177"/>
                <a:gd name="T37" fmla="*/ 95 h 134"/>
                <a:gd name="T38" fmla="*/ 14 w 177"/>
                <a:gd name="T39" fmla="*/ 89 h 134"/>
                <a:gd name="T40" fmla="*/ 88 w 177"/>
                <a:gd name="T41" fmla="*/ 14 h 134"/>
                <a:gd name="T42" fmla="*/ 89 w 177"/>
                <a:gd name="T43" fmla="*/ 14 h 134"/>
                <a:gd name="T44" fmla="*/ 88 w 177"/>
                <a:gd name="T45" fmla="*/ 20 h 134"/>
                <a:gd name="T46" fmla="*/ 20 w 177"/>
                <a:gd name="T47" fmla="*/ 89 h 134"/>
                <a:gd name="T48" fmla="*/ 20 w 177"/>
                <a:gd name="T49" fmla="*/ 96 h 134"/>
                <a:gd name="T50" fmla="*/ 19 w 177"/>
                <a:gd name="T51" fmla="*/ 98 h 134"/>
                <a:gd name="T52" fmla="*/ 16 w 177"/>
                <a:gd name="T53" fmla="*/ 108 h 134"/>
                <a:gd name="T54" fmla="*/ 16 w 177"/>
                <a:gd name="T55" fmla="*/ 130 h 134"/>
                <a:gd name="T56" fmla="*/ 10 w 177"/>
                <a:gd name="T57" fmla="*/ 132 h 134"/>
                <a:gd name="T58" fmla="*/ 12 w 177"/>
                <a:gd name="T59" fmla="*/ 44 h 134"/>
                <a:gd name="T60" fmla="*/ 88 w 177"/>
                <a:gd name="T61" fmla="*/ 0 h 134"/>
                <a:gd name="T62" fmla="*/ 89 w 177"/>
                <a:gd name="T63" fmla="*/ 0 h 134"/>
                <a:gd name="T64" fmla="*/ 88 w 177"/>
                <a:gd name="T65" fmla="*/ 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7" h="134">
                  <a:moveTo>
                    <a:pt x="89" y="14"/>
                  </a:moveTo>
                  <a:cubicBezTo>
                    <a:pt x="109" y="14"/>
                    <a:pt x="128" y="23"/>
                    <a:pt x="141" y="36"/>
                  </a:cubicBezTo>
                  <a:cubicBezTo>
                    <a:pt x="155" y="50"/>
                    <a:pt x="163" y="69"/>
                    <a:pt x="163" y="89"/>
                  </a:cubicBezTo>
                  <a:cubicBezTo>
                    <a:pt x="163" y="90"/>
                    <a:pt x="163" y="92"/>
                    <a:pt x="163" y="93"/>
                  </a:cubicBezTo>
                  <a:cubicBezTo>
                    <a:pt x="163" y="93"/>
                    <a:pt x="163" y="93"/>
                    <a:pt x="163" y="93"/>
                  </a:cubicBezTo>
                  <a:cubicBezTo>
                    <a:pt x="163" y="94"/>
                    <a:pt x="163" y="95"/>
                    <a:pt x="163" y="96"/>
                  </a:cubicBezTo>
                  <a:cubicBezTo>
                    <a:pt x="164" y="98"/>
                    <a:pt x="165" y="99"/>
                    <a:pt x="165" y="101"/>
                  </a:cubicBezTo>
                  <a:cubicBezTo>
                    <a:pt x="166" y="103"/>
                    <a:pt x="166" y="105"/>
                    <a:pt x="166" y="108"/>
                  </a:cubicBezTo>
                  <a:cubicBezTo>
                    <a:pt x="166" y="119"/>
                    <a:pt x="166" y="119"/>
                    <a:pt x="166" y="119"/>
                  </a:cubicBezTo>
                  <a:cubicBezTo>
                    <a:pt x="170" y="109"/>
                    <a:pt x="172" y="100"/>
                    <a:pt x="172" y="90"/>
                  </a:cubicBezTo>
                  <a:cubicBezTo>
                    <a:pt x="172" y="75"/>
                    <a:pt x="168" y="60"/>
                    <a:pt x="160" y="47"/>
                  </a:cubicBezTo>
                  <a:cubicBezTo>
                    <a:pt x="153" y="35"/>
                    <a:pt x="142" y="24"/>
                    <a:pt x="129" y="16"/>
                  </a:cubicBezTo>
                  <a:cubicBezTo>
                    <a:pt x="117" y="10"/>
                    <a:pt x="104" y="6"/>
                    <a:pt x="89" y="6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105" y="0"/>
                    <a:pt x="119" y="4"/>
                    <a:pt x="132" y="11"/>
                  </a:cubicBezTo>
                  <a:cubicBezTo>
                    <a:pt x="146" y="19"/>
                    <a:pt x="157" y="31"/>
                    <a:pt x="165" y="45"/>
                  </a:cubicBezTo>
                  <a:cubicBezTo>
                    <a:pt x="173" y="58"/>
                    <a:pt x="177" y="74"/>
                    <a:pt x="177" y="90"/>
                  </a:cubicBezTo>
                  <a:cubicBezTo>
                    <a:pt x="177" y="104"/>
                    <a:pt x="174" y="119"/>
                    <a:pt x="166" y="133"/>
                  </a:cubicBezTo>
                  <a:cubicBezTo>
                    <a:pt x="166" y="134"/>
                    <a:pt x="165" y="134"/>
                    <a:pt x="163" y="134"/>
                  </a:cubicBezTo>
                  <a:cubicBezTo>
                    <a:pt x="162" y="134"/>
                    <a:pt x="161" y="133"/>
                    <a:pt x="161" y="132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6"/>
                    <a:pt x="160" y="104"/>
                    <a:pt x="160" y="103"/>
                  </a:cubicBezTo>
                  <a:cubicBezTo>
                    <a:pt x="159" y="101"/>
                    <a:pt x="159" y="100"/>
                    <a:pt x="158" y="99"/>
                  </a:cubicBezTo>
                  <a:cubicBezTo>
                    <a:pt x="157" y="98"/>
                    <a:pt x="157" y="97"/>
                    <a:pt x="157" y="97"/>
                  </a:cubicBezTo>
                  <a:cubicBezTo>
                    <a:pt x="157" y="95"/>
                    <a:pt x="157" y="94"/>
                    <a:pt x="157" y="93"/>
                  </a:cubicBezTo>
                  <a:cubicBezTo>
                    <a:pt x="157" y="93"/>
                    <a:pt x="157" y="93"/>
                    <a:pt x="157" y="93"/>
                  </a:cubicBezTo>
                  <a:cubicBezTo>
                    <a:pt x="157" y="92"/>
                    <a:pt x="157" y="91"/>
                    <a:pt x="157" y="89"/>
                  </a:cubicBezTo>
                  <a:cubicBezTo>
                    <a:pt x="157" y="70"/>
                    <a:pt x="150" y="53"/>
                    <a:pt x="137" y="40"/>
                  </a:cubicBezTo>
                  <a:cubicBezTo>
                    <a:pt x="125" y="28"/>
                    <a:pt x="108" y="20"/>
                    <a:pt x="89" y="20"/>
                  </a:cubicBezTo>
                  <a:lnTo>
                    <a:pt x="89" y="14"/>
                  </a:lnTo>
                  <a:close/>
                  <a:moveTo>
                    <a:pt x="88" y="6"/>
                  </a:moveTo>
                  <a:cubicBezTo>
                    <a:pt x="74" y="6"/>
                    <a:pt x="61" y="9"/>
                    <a:pt x="49" y="16"/>
                  </a:cubicBezTo>
                  <a:cubicBezTo>
                    <a:pt x="36" y="23"/>
                    <a:pt x="25" y="34"/>
                    <a:pt x="17" y="47"/>
                  </a:cubicBezTo>
                  <a:cubicBezTo>
                    <a:pt x="9" y="60"/>
                    <a:pt x="5" y="75"/>
                    <a:pt x="5" y="90"/>
                  </a:cubicBezTo>
                  <a:cubicBezTo>
                    <a:pt x="5" y="99"/>
                    <a:pt x="7" y="108"/>
                    <a:pt x="10" y="117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10" y="105"/>
                    <a:pt x="11" y="103"/>
                    <a:pt x="11" y="101"/>
                  </a:cubicBezTo>
                  <a:cubicBezTo>
                    <a:pt x="12" y="99"/>
                    <a:pt x="13" y="97"/>
                    <a:pt x="14" y="95"/>
                  </a:cubicBezTo>
                  <a:cubicBezTo>
                    <a:pt x="14" y="94"/>
                    <a:pt x="14" y="94"/>
                    <a:pt x="14" y="93"/>
                  </a:cubicBezTo>
                  <a:cubicBezTo>
                    <a:pt x="14" y="92"/>
                    <a:pt x="14" y="90"/>
                    <a:pt x="14" y="89"/>
                  </a:cubicBezTo>
                  <a:cubicBezTo>
                    <a:pt x="14" y="69"/>
                    <a:pt x="22" y="50"/>
                    <a:pt x="36" y="36"/>
                  </a:cubicBezTo>
                  <a:cubicBezTo>
                    <a:pt x="49" y="23"/>
                    <a:pt x="68" y="14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70" y="20"/>
                    <a:pt x="52" y="28"/>
                    <a:pt x="40" y="40"/>
                  </a:cubicBezTo>
                  <a:cubicBezTo>
                    <a:pt x="27" y="53"/>
                    <a:pt x="20" y="70"/>
                    <a:pt x="20" y="89"/>
                  </a:cubicBezTo>
                  <a:cubicBezTo>
                    <a:pt x="20" y="90"/>
                    <a:pt x="20" y="92"/>
                    <a:pt x="20" y="93"/>
                  </a:cubicBezTo>
                  <a:cubicBezTo>
                    <a:pt x="20" y="94"/>
                    <a:pt x="20" y="95"/>
                    <a:pt x="20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97"/>
                    <a:pt x="20" y="97"/>
                    <a:pt x="19" y="98"/>
                  </a:cubicBezTo>
                  <a:cubicBezTo>
                    <a:pt x="18" y="99"/>
                    <a:pt x="17" y="101"/>
                    <a:pt x="17" y="103"/>
                  </a:cubicBezTo>
                  <a:cubicBezTo>
                    <a:pt x="16" y="104"/>
                    <a:pt x="16" y="106"/>
                    <a:pt x="16" y="108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1"/>
                    <a:pt x="15" y="132"/>
                    <a:pt x="14" y="133"/>
                  </a:cubicBezTo>
                  <a:cubicBezTo>
                    <a:pt x="13" y="134"/>
                    <a:pt x="11" y="133"/>
                    <a:pt x="10" y="132"/>
                  </a:cubicBezTo>
                  <a:cubicBezTo>
                    <a:pt x="3" y="118"/>
                    <a:pt x="0" y="104"/>
                    <a:pt x="0" y="90"/>
                  </a:cubicBezTo>
                  <a:cubicBezTo>
                    <a:pt x="0" y="74"/>
                    <a:pt x="4" y="58"/>
                    <a:pt x="12" y="44"/>
                  </a:cubicBezTo>
                  <a:cubicBezTo>
                    <a:pt x="20" y="30"/>
                    <a:pt x="32" y="18"/>
                    <a:pt x="47" y="11"/>
                  </a:cubicBezTo>
                  <a:cubicBezTo>
                    <a:pt x="59" y="4"/>
                    <a:pt x="73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6"/>
                    <a:pt x="89" y="6"/>
                    <a:pt x="89" y="6"/>
                  </a:cubicBezTo>
                  <a:lnTo>
                    <a:pt x="8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3" name="Freeform 14"/>
            <p:cNvSpPr>
              <a:spLocks noEditPoints="1"/>
            </p:cNvSpPr>
            <p:nvPr/>
          </p:nvSpPr>
          <p:spPr bwMode="auto">
            <a:xfrm>
              <a:off x="9539288" y="2479675"/>
              <a:ext cx="96838" cy="166688"/>
            </a:xfrm>
            <a:custGeom>
              <a:avLst/>
              <a:gdLst>
                <a:gd name="T0" fmla="*/ 38 w 43"/>
                <a:gd name="T1" fmla="*/ 53 h 74"/>
                <a:gd name="T2" fmla="*/ 38 w 43"/>
                <a:gd name="T3" fmla="*/ 43 h 74"/>
                <a:gd name="T4" fmla="*/ 38 w 43"/>
                <a:gd name="T5" fmla="*/ 21 h 74"/>
                <a:gd name="T6" fmla="*/ 38 w 43"/>
                <a:gd name="T7" fmla="*/ 20 h 74"/>
                <a:gd name="T8" fmla="*/ 37 w 43"/>
                <a:gd name="T9" fmla="*/ 19 h 74"/>
                <a:gd name="T10" fmla="*/ 37 w 43"/>
                <a:gd name="T11" fmla="*/ 19 h 74"/>
                <a:gd name="T12" fmla="*/ 30 w 43"/>
                <a:gd name="T13" fmla="*/ 10 h 74"/>
                <a:gd name="T14" fmla="*/ 22 w 43"/>
                <a:gd name="T15" fmla="*/ 7 h 74"/>
                <a:gd name="T16" fmla="*/ 22 w 43"/>
                <a:gd name="T17" fmla="*/ 1 h 74"/>
                <a:gd name="T18" fmla="*/ 33 w 43"/>
                <a:gd name="T19" fmla="*/ 5 h 74"/>
                <a:gd name="T20" fmla="*/ 43 w 43"/>
                <a:gd name="T21" fmla="*/ 18 h 74"/>
                <a:gd name="T22" fmla="*/ 43 w 43"/>
                <a:gd name="T23" fmla="*/ 18 h 74"/>
                <a:gd name="T24" fmla="*/ 43 w 43"/>
                <a:gd name="T25" fmla="*/ 20 h 74"/>
                <a:gd name="T26" fmla="*/ 43 w 43"/>
                <a:gd name="T27" fmla="*/ 21 h 74"/>
                <a:gd name="T28" fmla="*/ 43 w 43"/>
                <a:gd name="T29" fmla="*/ 43 h 74"/>
                <a:gd name="T30" fmla="*/ 43 w 43"/>
                <a:gd name="T31" fmla="*/ 53 h 74"/>
                <a:gd name="T32" fmla="*/ 34 w 43"/>
                <a:gd name="T33" fmla="*/ 69 h 74"/>
                <a:gd name="T34" fmla="*/ 22 w 43"/>
                <a:gd name="T35" fmla="*/ 74 h 74"/>
                <a:gd name="T36" fmla="*/ 22 w 43"/>
                <a:gd name="T37" fmla="*/ 68 h 74"/>
                <a:gd name="T38" fmla="*/ 31 w 43"/>
                <a:gd name="T39" fmla="*/ 64 h 74"/>
                <a:gd name="T40" fmla="*/ 38 w 43"/>
                <a:gd name="T41" fmla="*/ 53 h 74"/>
                <a:gd name="T42" fmla="*/ 22 w 43"/>
                <a:gd name="T43" fmla="*/ 7 h 74"/>
                <a:gd name="T44" fmla="*/ 14 w 43"/>
                <a:gd name="T45" fmla="*/ 6 h 74"/>
                <a:gd name="T46" fmla="*/ 6 w 43"/>
                <a:gd name="T47" fmla="*/ 6 h 74"/>
                <a:gd name="T48" fmla="*/ 6 w 43"/>
                <a:gd name="T49" fmla="*/ 69 h 74"/>
                <a:gd name="T50" fmla="*/ 14 w 43"/>
                <a:gd name="T51" fmla="*/ 69 h 74"/>
                <a:gd name="T52" fmla="*/ 22 w 43"/>
                <a:gd name="T53" fmla="*/ 68 h 74"/>
                <a:gd name="T54" fmla="*/ 22 w 43"/>
                <a:gd name="T55" fmla="*/ 74 h 74"/>
                <a:gd name="T56" fmla="*/ 14 w 43"/>
                <a:gd name="T57" fmla="*/ 74 h 74"/>
                <a:gd name="T58" fmla="*/ 3 w 43"/>
                <a:gd name="T59" fmla="*/ 74 h 74"/>
                <a:gd name="T60" fmla="*/ 0 w 43"/>
                <a:gd name="T61" fmla="*/ 71 h 74"/>
                <a:gd name="T62" fmla="*/ 0 w 43"/>
                <a:gd name="T63" fmla="*/ 3 h 74"/>
                <a:gd name="T64" fmla="*/ 3 w 43"/>
                <a:gd name="T65" fmla="*/ 0 h 74"/>
                <a:gd name="T66" fmla="*/ 14 w 43"/>
                <a:gd name="T67" fmla="*/ 0 h 74"/>
                <a:gd name="T68" fmla="*/ 22 w 43"/>
                <a:gd name="T69" fmla="*/ 1 h 74"/>
                <a:gd name="T70" fmla="*/ 22 w 43"/>
                <a:gd name="T71" fmla="*/ 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" h="74">
                  <a:moveTo>
                    <a:pt x="38" y="53"/>
                  </a:moveTo>
                  <a:cubicBezTo>
                    <a:pt x="38" y="43"/>
                    <a:pt x="38" y="43"/>
                    <a:pt x="38" y="4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4" y="12"/>
                    <a:pt x="30" y="10"/>
                  </a:cubicBezTo>
                  <a:cubicBezTo>
                    <a:pt x="28" y="9"/>
                    <a:pt x="25" y="8"/>
                    <a:pt x="22" y="7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6" y="2"/>
                    <a:pt x="30" y="3"/>
                    <a:pt x="33" y="5"/>
                  </a:cubicBezTo>
                  <a:cubicBezTo>
                    <a:pt x="38" y="8"/>
                    <a:pt x="42" y="13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9"/>
                    <a:pt x="43" y="19"/>
                    <a:pt x="43" y="20"/>
                  </a:cubicBezTo>
                  <a:cubicBezTo>
                    <a:pt x="43" y="20"/>
                    <a:pt x="43" y="21"/>
                    <a:pt x="43" y="21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59"/>
                    <a:pt x="40" y="65"/>
                    <a:pt x="34" y="69"/>
                  </a:cubicBezTo>
                  <a:cubicBezTo>
                    <a:pt x="31" y="71"/>
                    <a:pt x="26" y="73"/>
                    <a:pt x="22" y="74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5" y="67"/>
                    <a:pt x="28" y="66"/>
                    <a:pt x="31" y="64"/>
                  </a:cubicBezTo>
                  <a:cubicBezTo>
                    <a:pt x="35" y="61"/>
                    <a:pt x="38" y="57"/>
                    <a:pt x="38" y="53"/>
                  </a:cubicBezTo>
                  <a:close/>
                  <a:moveTo>
                    <a:pt x="22" y="7"/>
                  </a:moveTo>
                  <a:cubicBezTo>
                    <a:pt x="19" y="6"/>
                    <a:pt x="17" y="6"/>
                    <a:pt x="14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7" y="69"/>
                    <a:pt x="19" y="68"/>
                    <a:pt x="22" y="68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19" y="74"/>
                    <a:pt x="17" y="74"/>
                    <a:pt x="14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1" y="74"/>
                    <a:pt x="0" y="73"/>
                    <a:pt x="0" y="7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19" y="1"/>
                    <a:pt x="22" y="1"/>
                  </a:cubicBezTo>
                  <a:lnTo>
                    <a:pt x="2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4" name="Freeform 15"/>
            <p:cNvSpPr>
              <a:spLocks noEditPoints="1"/>
            </p:cNvSpPr>
            <p:nvPr/>
          </p:nvSpPr>
          <p:spPr bwMode="auto">
            <a:xfrm>
              <a:off x="9331326" y="2479675"/>
              <a:ext cx="96838" cy="166688"/>
            </a:xfrm>
            <a:custGeom>
              <a:avLst/>
              <a:gdLst>
                <a:gd name="T0" fmla="*/ 22 w 43"/>
                <a:gd name="T1" fmla="*/ 1 h 74"/>
                <a:gd name="T2" fmla="*/ 29 w 43"/>
                <a:gd name="T3" fmla="*/ 0 h 74"/>
                <a:gd name="T4" fmla="*/ 40 w 43"/>
                <a:gd name="T5" fmla="*/ 0 h 74"/>
                <a:gd name="T6" fmla="*/ 43 w 43"/>
                <a:gd name="T7" fmla="*/ 3 h 74"/>
                <a:gd name="T8" fmla="*/ 43 w 43"/>
                <a:gd name="T9" fmla="*/ 71 h 74"/>
                <a:gd name="T10" fmla="*/ 40 w 43"/>
                <a:gd name="T11" fmla="*/ 74 h 74"/>
                <a:gd name="T12" fmla="*/ 29 w 43"/>
                <a:gd name="T13" fmla="*/ 74 h 74"/>
                <a:gd name="T14" fmla="*/ 22 w 43"/>
                <a:gd name="T15" fmla="*/ 74 h 74"/>
                <a:gd name="T16" fmla="*/ 22 w 43"/>
                <a:gd name="T17" fmla="*/ 68 h 74"/>
                <a:gd name="T18" fmla="*/ 29 w 43"/>
                <a:gd name="T19" fmla="*/ 69 h 74"/>
                <a:gd name="T20" fmla="*/ 37 w 43"/>
                <a:gd name="T21" fmla="*/ 69 h 74"/>
                <a:gd name="T22" fmla="*/ 37 w 43"/>
                <a:gd name="T23" fmla="*/ 6 h 74"/>
                <a:gd name="T24" fmla="*/ 29 w 43"/>
                <a:gd name="T25" fmla="*/ 6 h 74"/>
                <a:gd name="T26" fmla="*/ 22 w 43"/>
                <a:gd name="T27" fmla="*/ 7 h 74"/>
                <a:gd name="T28" fmla="*/ 22 w 43"/>
                <a:gd name="T29" fmla="*/ 1 h 74"/>
                <a:gd name="T30" fmla="*/ 0 w 43"/>
                <a:gd name="T31" fmla="*/ 53 h 74"/>
                <a:gd name="T32" fmla="*/ 0 w 43"/>
                <a:gd name="T33" fmla="*/ 43 h 74"/>
                <a:gd name="T34" fmla="*/ 0 w 43"/>
                <a:gd name="T35" fmla="*/ 21 h 74"/>
                <a:gd name="T36" fmla="*/ 0 w 43"/>
                <a:gd name="T37" fmla="*/ 20 h 74"/>
                <a:gd name="T38" fmla="*/ 0 w 43"/>
                <a:gd name="T39" fmla="*/ 18 h 74"/>
                <a:gd name="T40" fmla="*/ 0 w 43"/>
                <a:gd name="T41" fmla="*/ 18 h 74"/>
                <a:gd name="T42" fmla="*/ 10 w 43"/>
                <a:gd name="T43" fmla="*/ 5 h 74"/>
                <a:gd name="T44" fmla="*/ 22 w 43"/>
                <a:gd name="T45" fmla="*/ 1 h 74"/>
                <a:gd name="T46" fmla="*/ 22 w 43"/>
                <a:gd name="T47" fmla="*/ 7 h 74"/>
                <a:gd name="T48" fmla="*/ 13 w 43"/>
                <a:gd name="T49" fmla="*/ 10 h 74"/>
                <a:gd name="T50" fmla="*/ 6 w 43"/>
                <a:gd name="T51" fmla="*/ 19 h 74"/>
                <a:gd name="T52" fmla="*/ 6 w 43"/>
                <a:gd name="T53" fmla="*/ 19 h 74"/>
                <a:gd name="T54" fmla="*/ 6 w 43"/>
                <a:gd name="T55" fmla="*/ 20 h 74"/>
                <a:gd name="T56" fmla="*/ 6 w 43"/>
                <a:gd name="T57" fmla="*/ 21 h 74"/>
                <a:gd name="T58" fmla="*/ 6 w 43"/>
                <a:gd name="T59" fmla="*/ 43 h 74"/>
                <a:gd name="T60" fmla="*/ 6 w 43"/>
                <a:gd name="T61" fmla="*/ 53 h 74"/>
                <a:gd name="T62" fmla="*/ 12 w 43"/>
                <a:gd name="T63" fmla="*/ 64 h 74"/>
                <a:gd name="T64" fmla="*/ 22 w 43"/>
                <a:gd name="T65" fmla="*/ 68 h 74"/>
                <a:gd name="T66" fmla="*/ 22 w 43"/>
                <a:gd name="T67" fmla="*/ 74 h 74"/>
                <a:gd name="T68" fmla="*/ 9 w 43"/>
                <a:gd name="T69" fmla="*/ 69 h 74"/>
                <a:gd name="T70" fmla="*/ 0 w 43"/>
                <a:gd name="T71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" h="74">
                  <a:moveTo>
                    <a:pt x="22" y="1"/>
                  </a:moveTo>
                  <a:cubicBezTo>
                    <a:pt x="24" y="1"/>
                    <a:pt x="27" y="0"/>
                    <a:pt x="2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3" y="2"/>
                    <a:pt x="43" y="3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3"/>
                    <a:pt x="42" y="74"/>
                    <a:pt x="40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7" y="74"/>
                    <a:pt x="24" y="74"/>
                    <a:pt x="22" y="74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4" y="68"/>
                    <a:pt x="27" y="69"/>
                    <a:pt x="29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7" y="6"/>
                    <a:pt x="24" y="6"/>
                    <a:pt x="22" y="7"/>
                  </a:cubicBezTo>
                  <a:lnTo>
                    <a:pt x="22" y="1"/>
                  </a:lnTo>
                  <a:close/>
                  <a:moveTo>
                    <a:pt x="0" y="5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3"/>
                    <a:pt x="5" y="8"/>
                    <a:pt x="10" y="5"/>
                  </a:cubicBezTo>
                  <a:cubicBezTo>
                    <a:pt x="13" y="3"/>
                    <a:pt x="17" y="2"/>
                    <a:pt x="22" y="1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8" y="8"/>
                    <a:pt x="16" y="9"/>
                    <a:pt x="13" y="10"/>
                  </a:cubicBezTo>
                  <a:cubicBezTo>
                    <a:pt x="9" y="12"/>
                    <a:pt x="6" y="16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7"/>
                    <a:pt x="8" y="61"/>
                    <a:pt x="12" y="64"/>
                  </a:cubicBezTo>
                  <a:cubicBezTo>
                    <a:pt x="15" y="66"/>
                    <a:pt x="18" y="67"/>
                    <a:pt x="22" y="68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17" y="73"/>
                    <a:pt x="12" y="71"/>
                    <a:pt x="9" y="69"/>
                  </a:cubicBezTo>
                  <a:cubicBezTo>
                    <a:pt x="3" y="65"/>
                    <a:pt x="0" y="59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5" name="Freeform 16"/>
            <p:cNvSpPr>
              <a:spLocks noEditPoints="1"/>
            </p:cNvSpPr>
            <p:nvPr/>
          </p:nvSpPr>
          <p:spPr bwMode="auto">
            <a:xfrm>
              <a:off x="8424863" y="2344738"/>
              <a:ext cx="250825" cy="223838"/>
            </a:xfrm>
            <a:custGeom>
              <a:avLst/>
              <a:gdLst>
                <a:gd name="T0" fmla="*/ 56 w 111"/>
                <a:gd name="T1" fmla="*/ 89 h 99"/>
                <a:gd name="T2" fmla="*/ 65 w 111"/>
                <a:gd name="T3" fmla="*/ 91 h 99"/>
                <a:gd name="T4" fmla="*/ 72 w 111"/>
                <a:gd name="T5" fmla="*/ 93 h 99"/>
                <a:gd name="T6" fmla="*/ 77 w 111"/>
                <a:gd name="T7" fmla="*/ 94 h 99"/>
                <a:gd name="T8" fmla="*/ 83 w 111"/>
                <a:gd name="T9" fmla="*/ 92 h 99"/>
                <a:gd name="T10" fmla="*/ 90 w 111"/>
                <a:gd name="T11" fmla="*/ 84 h 99"/>
                <a:gd name="T12" fmla="*/ 91 w 111"/>
                <a:gd name="T13" fmla="*/ 83 h 99"/>
                <a:gd name="T14" fmla="*/ 106 w 111"/>
                <a:gd name="T15" fmla="*/ 46 h 99"/>
                <a:gd name="T16" fmla="*/ 106 w 111"/>
                <a:gd name="T17" fmla="*/ 37 h 99"/>
                <a:gd name="T18" fmla="*/ 106 w 111"/>
                <a:gd name="T19" fmla="*/ 35 h 99"/>
                <a:gd name="T20" fmla="*/ 95 w 111"/>
                <a:gd name="T21" fmla="*/ 12 h 99"/>
                <a:gd name="T22" fmla="*/ 94 w 111"/>
                <a:gd name="T23" fmla="*/ 11 h 99"/>
                <a:gd name="T24" fmla="*/ 65 w 111"/>
                <a:gd name="T25" fmla="*/ 7 h 99"/>
                <a:gd name="T26" fmla="*/ 55 w 111"/>
                <a:gd name="T27" fmla="*/ 5 h 99"/>
                <a:gd name="T28" fmla="*/ 72 w 111"/>
                <a:gd name="T29" fmla="*/ 0 h 99"/>
                <a:gd name="T30" fmla="*/ 98 w 111"/>
                <a:gd name="T31" fmla="*/ 8 h 99"/>
                <a:gd name="T32" fmla="*/ 106 w 111"/>
                <a:gd name="T33" fmla="*/ 19 h 99"/>
                <a:gd name="T34" fmla="*/ 111 w 111"/>
                <a:gd name="T35" fmla="*/ 36 h 99"/>
                <a:gd name="T36" fmla="*/ 111 w 111"/>
                <a:gd name="T37" fmla="*/ 36 h 99"/>
                <a:gd name="T38" fmla="*/ 111 w 111"/>
                <a:gd name="T39" fmla="*/ 43 h 99"/>
                <a:gd name="T40" fmla="*/ 109 w 111"/>
                <a:gd name="T41" fmla="*/ 56 h 99"/>
                <a:gd name="T42" fmla="*/ 94 w 111"/>
                <a:gd name="T43" fmla="*/ 86 h 99"/>
                <a:gd name="T44" fmla="*/ 91 w 111"/>
                <a:gd name="T45" fmla="*/ 91 h 99"/>
                <a:gd name="T46" fmla="*/ 78 w 111"/>
                <a:gd name="T47" fmla="*/ 99 h 99"/>
                <a:gd name="T48" fmla="*/ 71 w 111"/>
                <a:gd name="T49" fmla="*/ 98 h 99"/>
                <a:gd name="T50" fmla="*/ 62 w 111"/>
                <a:gd name="T51" fmla="*/ 95 h 99"/>
                <a:gd name="T52" fmla="*/ 56 w 111"/>
                <a:gd name="T53" fmla="*/ 94 h 99"/>
                <a:gd name="T54" fmla="*/ 29 w 111"/>
                <a:gd name="T55" fmla="*/ 92 h 99"/>
                <a:gd name="T56" fmla="*/ 39 w 111"/>
                <a:gd name="T57" fmla="*/ 93 h 99"/>
                <a:gd name="T58" fmla="*/ 42 w 111"/>
                <a:gd name="T59" fmla="*/ 93 h 99"/>
                <a:gd name="T60" fmla="*/ 48 w 111"/>
                <a:gd name="T61" fmla="*/ 90 h 99"/>
                <a:gd name="T62" fmla="*/ 55 w 111"/>
                <a:gd name="T63" fmla="*/ 94 h 99"/>
                <a:gd name="T64" fmla="*/ 46 w 111"/>
                <a:gd name="T65" fmla="*/ 96 h 99"/>
                <a:gd name="T66" fmla="*/ 40 w 111"/>
                <a:gd name="T67" fmla="*/ 98 h 99"/>
                <a:gd name="T68" fmla="*/ 55 w 111"/>
                <a:gd name="T69" fmla="*/ 10 h 99"/>
                <a:gd name="T70" fmla="*/ 55 w 111"/>
                <a:gd name="T71" fmla="*/ 10 h 99"/>
                <a:gd name="T72" fmla="*/ 46 w 111"/>
                <a:gd name="T73" fmla="*/ 7 h 99"/>
                <a:gd name="T74" fmla="*/ 29 w 111"/>
                <a:gd name="T75" fmla="*/ 1 h 99"/>
                <a:gd name="T76" fmla="*/ 52 w 111"/>
                <a:gd name="T77" fmla="*/ 4 h 99"/>
                <a:gd name="T78" fmla="*/ 29 w 111"/>
                <a:gd name="T79" fmla="*/ 92 h 99"/>
                <a:gd name="T80" fmla="*/ 5 w 111"/>
                <a:gd name="T81" fmla="*/ 35 h 99"/>
                <a:gd name="T82" fmla="*/ 5 w 111"/>
                <a:gd name="T83" fmla="*/ 37 h 99"/>
                <a:gd name="T84" fmla="*/ 5 w 111"/>
                <a:gd name="T85" fmla="*/ 46 h 99"/>
                <a:gd name="T86" fmla="*/ 20 w 111"/>
                <a:gd name="T87" fmla="*/ 83 h 99"/>
                <a:gd name="T88" fmla="*/ 24 w 111"/>
                <a:gd name="T89" fmla="*/ 88 h 99"/>
                <a:gd name="T90" fmla="*/ 29 w 111"/>
                <a:gd name="T91" fmla="*/ 92 h 99"/>
                <a:gd name="T92" fmla="*/ 24 w 111"/>
                <a:gd name="T93" fmla="*/ 95 h 99"/>
                <a:gd name="T94" fmla="*/ 17 w 111"/>
                <a:gd name="T95" fmla="*/ 87 h 99"/>
                <a:gd name="T96" fmla="*/ 5 w 111"/>
                <a:gd name="T97" fmla="*/ 64 h 99"/>
                <a:gd name="T98" fmla="*/ 0 w 111"/>
                <a:gd name="T99" fmla="*/ 43 h 99"/>
                <a:gd name="T100" fmla="*/ 0 w 111"/>
                <a:gd name="T101" fmla="*/ 37 h 99"/>
                <a:gd name="T102" fmla="*/ 1 w 111"/>
                <a:gd name="T103" fmla="*/ 30 h 99"/>
                <a:gd name="T104" fmla="*/ 13 w 111"/>
                <a:gd name="T105" fmla="*/ 8 h 99"/>
                <a:gd name="T106" fmla="*/ 29 w 111"/>
                <a:gd name="T107" fmla="*/ 1 h 99"/>
                <a:gd name="T108" fmla="*/ 17 w 111"/>
                <a:gd name="T109" fmla="*/ 11 h 99"/>
                <a:gd name="T110" fmla="*/ 29 w 111"/>
                <a:gd name="T111" fmla="*/ 9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" h="99">
                  <a:moveTo>
                    <a:pt x="55" y="89"/>
                  </a:moveTo>
                  <a:cubicBezTo>
                    <a:pt x="55" y="89"/>
                    <a:pt x="55" y="89"/>
                    <a:pt x="55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7" y="89"/>
                    <a:pt x="58" y="89"/>
                    <a:pt x="59" y="89"/>
                  </a:cubicBezTo>
                  <a:cubicBezTo>
                    <a:pt x="61" y="90"/>
                    <a:pt x="62" y="90"/>
                    <a:pt x="63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4" y="90"/>
                    <a:pt x="64" y="91"/>
                    <a:pt x="65" y="91"/>
                  </a:cubicBezTo>
                  <a:cubicBezTo>
                    <a:pt x="65" y="91"/>
                    <a:pt x="66" y="91"/>
                    <a:pt x="67" y="92"/>
                  </a:cubicBezTo>
                  <a:cubicBezTo>
                    <a:pt x="68" y="92"/>
                    <a:pt x="68" y="92"/>
                    <a:pt x="69" y="93"/>
                  </a:cubicBezTo>
                  <a:cubicBezTo>
                    <a:pt x="70" y="93"/>
                    <a:pt x="71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4" y="94"/>
                    <a:pt x="76" y="94"/>
                    <a:pt x="77" y="94"/>
                  </a:cubicBezTo>
                  <a:cubicBezTo>
                    <a:pt x="79" y="94"/>
                    <a:pt x="80" y="93"/>
                    <a:pt x="82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2" y="92"/>
                    <a:pt x="82" y="92"/>
                    <a:pt x="83" y="92"/>
                  </a:cubicBezTo>
                  <a:cubicBezTo>
                    <a:pt x="83" y="91"/>
                    <a:pt x="83" y="91"/>
                    <a:pt x="84" y="91"/>
                  </a:cubicBezTo>
                  <a:cubicBezTo>
                    <a:pt x="85" y="90"/>
                    <a:pt x="86" y="89"/>
                    <a:pt x="87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8" y="86"/>
                    <a:pt x="89" y="85"/>
                    <a:pt x="90" y="84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3" y="80"/>
                    <a:pt x="95" y="77"/>
                    <a:pt x="97" y="74"/>
                  </a:cubicBezTo>
                  <a:cubicBezTo>
                    <a:pt x="99" y="70"/>
                    <a:pt x="100" y="67"/>
                    <a:pt x="102" y="63"/>
                  </a:cubicBezTo>
                  <a:cubicBezTo>
                    <a:pt x="103" y="60"/>
                    <a:pt x="103" y="57"/>
                    <a:pt x="104" y="55"/>
                  </a:cubicBezTo>
                  <a:cubicBezTo>
                    <a:pt x="105" y="52"/>
                    <a:pt x="105" y="49"/>
                    <a:pt x="106" y="46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6" y="44"/>
                    <a:pt x="106" y="44"/>
                    <a:pt x="106" y="44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6"/>
                    <a:pt x="106" y="35"/>
                    <a:pt x="106" y="35"/>
                  </a:cubicBezTo>
                  <a:cubicBezTo>
                    <a:pt x="106" y="34"/>
                    <a:pt x="105" y="32"/>
                    <a:pt x="105" y="31"/>
                  </a:cubicBezTo>
                  <a:cubicBezTo>
                    <a:pt x="105" y="28"/>
                    <a:pt x="104" y="24"/>
                    <a:pt x="102" y="21"/>
                  </a:cubicBezTo>
                  <a:cubicBezTo>
                    <a:pt x="100" y="18"/>
                    <a:pt x="99" y="15"/>
                    <a:pt x="96" y="13"/>
                  </a:cubicBezTo>
                  <a:cubicBezTo>
                    <a:pt x="96" y="13"/>
                    <a:pt x="95" y="12"/>
                    <a:pt x="95" y="12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12"/>
                    <a:pt x="94" y="11"/>
                    <a:pt x="94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2" y="9"/>
                    <a:pt x="90" y="8"/>
                    <a:pt x="87" y="7"/>
                  </a:cubicBezTo>
                  <a:cubicBezTo>
                    <a:pt x="85" y="6"/>
                    <a:pt x="83" y="6"/>
                    <a:pt x="80" y="5"/>
                  </a:cubicBezTo>
                  <a:cubicBezTo>
                    <a:pt x="77" y="5"/>
                    <a:pt x="75" y="5"/>
                    <a:pt x="72" y="5"/>
                  </a:cubicBezTo>
                  <a:cubicBezTo>
                    <a:pt x="70" y="6"/>
                    <a:pt x="67" y="6"/>
                    <a:pt x="65" y="7"/>
                  </a:cubicBezTo>
                  <a:cubicBezTo>
                    <a:pt x="64" y="8"/>
                    <a:pt x="62" y="8"/>
                    <a:pt x="61" y="9"/>
                  </a:cubicBezTo>
                  <a:cubicBezTo>
                    <a:pt x="59" y="9"/>
                    <a:pt x="56" y="10"/>
                    <a:pt x="56" y="10"/>
                  </a:cubicBezTo>
                  <a:cubicBezTo>
                    <a:pt x="56" y="10"/>
                    <a:pt x="56" y="10"/>
                    <a:pt x="55" y="10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61" y="3"/>
                    <a:pt x="62" y="3"/>
                    <a:pt x="63" y="3"/>
                  </a:cubicBezTo>
                  <a:cubicBezTo>
                    <a:pt x="66" y="2"/>
                    <a:pt x="69" y="1"/>
                    <a:pt x="72" y="0"/>
                  </a:cubicBezTo>
                  <a:cubicBezTo>
                    <a:pt x="75" y="0"/>
                    <a:pt x="78" y="0"/>
                    <a:pt x="81" y="0"/>
                  </a:cubicBezTo>
                  <a:cubicBezTo>
                    <a:pt x="84" y="1"/>
                    <a:pt x="87" y="2"/>
                    <a:pt x="89" y="3"/>
                  </a:cubicBezTo>
                  <a:cubicBezTo>
                    <a:pt x="92" y="4"/>
                    <a:pt x="95" y="5"/>
                    <a:pt x="97" y="7"/>
                  </a:cubicBezTo>
                  <a:cubicBezTo>
                    <a:pt x="97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2" y="12"/>
                    <a:pt x="105" y="16"/>
                    <a:pt x="106" y="19"/>
                  </a:cubicBezTo>
                  <a:cubicBezTo>
                    <a:pt x="108" y="23"/>
                    <a:pt x="109" y="26"/>
                    <a:pt x="110" y="30"/>
                  </a:cubicBezTo>
                  <a:cubicBezTo>
                    <a:pt x="110" y="32"/>
                    <a:pt x="110" y="33"/>
                    <a:pt x="110" y="34"/>
                  </a:cubicBezTo>
                  <a:cubicBezTo>
                    <a:pt x="110" y="35"/>
                    <a:pt x="111" y="35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0" y="47"/>
                    <a:pt x="110" y="47"/>
                    <a:pt x="110" y="47"/>
                  </a:cubicBezTo>
                  <a:cubicBezTo>
                    <a:pt x="110" y="50"/>
                    <a:pt x="110" y="53"/>
                    <a:pt x="109" y="56"/>
                  </a:cubicBezTo>
                  <a:cubicBezTo>
                    <a:pt x="108" y="59"/>
                    <a:pt x="107" y="62"/>
                    <a:pt x="106" y="64"/>
                  </a:cubicBezTo>
                  <a:cubicBezTo>
                    <a:pt x="105" y="68"/>
                    <a:pt x="103" y="72"/>
                    <a:pt x="101" y="76"/>
                  </a:cubicBezTo>
                  <a:cubicBezTo>
                    <a:pt x="99" y="79"/>
                    <a:pt x="97" y="83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3" y="88"/>
                    <a:pt x="92" y="89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89" y="92"/>
                    <a:pt x="88" y="94"/>
                    <a:pt x="87" y="95"/>
                  </a:cubicBezTo>
                  <a:cubicBezTo>
                    <a:pt x="86" y="95"/>
                    <a:pt x="86" y="95"/>
                    <a:pt x="85" y="96"/>
                  </a:cubicBezTo>
                  <a:cubicBezTo>
                    <a:pt x="85" y="96"/>
                    <a:pt x="85" y="96"/>
                    <a:pt x="84" y="96"/>
                  </a:cubicBezTo>
                  <a:cubicBezTo>
                    <a:pt x="82" y="98"/>
                    <a:pt x="80" y="98"/>
                    <a:pt x="78" y="99"/>
                  </a:cubicBezTo>
                  <a:cubicBezTo>
                    <a:pt x="76" y="99"/>
                    <a:pt x="73" y="99"/>
                    <a:pt x="7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0" y="98"/>
                    <a:pt x="69" y="97"/>
                    <a:pt x="68" y="97"/>
                  </a:cubicBezTo>
                  <a:cubicBezTo>
                    <a:pt x="67" y="97"/>
                    <a:pt x="66" y="96"/>
                    <a:pt x="65" y="96"/>
                  </a:cubicBezTo>
                  <a:cubicBezTo>
                    <a:pt x="64" y="96"/>
                    <a:pt x="64" y="96"/>
                    <a:pt x="63" y="95"/>
                  </a:cubicBezTo>
                  <a:cubicBezTo>
                    <a:pt x="63" y="95"/>
                    <a:pt x="62" y="95"/>
                    <a:pt x="62" y="95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1" y="94"/>
                    <a:pt x="60" y="94"/>
                    <a:pt x="59" y="94"/>
                  </a:cubicBezTo>
                  <a:cubicBezTo>
                    <a:pt x="58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lnTo>
                    <a:pt x="55" y="89"/>
                  </a:lnTo>
                  <a:close/>
                  <a:moveTo>
                    <a:pt x="29" y="92"/>
                  </a:moveTo>
                  <a:cubicBezTo>
                    <a:pt x="29" y="92"/>
                    <a:pt x="29" y="92"/>
                    <a:pt x="29" y="92"/>
                  </a:cubicBezTo>
                  <a:cubicBezTo>
                    <a:pt x="31" y="93"/>
                    <a:pt x="32" y="94"/>
                    <a:pt x="34" y="94"/>
                  </a:cubicBezTo>
                  <a:cubicBezTo>
                    <a:pt x="35" y="94"/>
                    <a:pt x="37" y="94"/>
                    <a:pt x="39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40" y="93"/>
                    <a:pt x="41" y="93"/>
                    <a:pt x="42" y="93"/>
                  </a:cubicBezTo>
                  <a:cubicBezTo>
                    <a:pt x="42" y="92"/>
                    <a:pt x="43" y="92"/>
                    <a:pt x="44" y="92"/>
                  </a:cubicBezTo>
                  <a:cubicBezTo>
                    <a:pt x="45" y="91"/>
                    <a:pt x="46" y="91"/>
                    <a:pt x="46" y="91"/>
                  </a:cubicBezTo>
                  <a:cubicBezTo>
                    <a:pt x="47" y="91"/>
                    <a:pt x="47" y="90"/>
                    <a:pt x="48" y="90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9" y="90"/>
                    <a:pt x="50" y="90"/>
                    <a:pt x="51" y="90"/>
                  </a:cubicBezTo>
                  <a:cubicBezTo>
                    <a:pt x="53" y="89"/>
                    <a:pt x="55" y="89"/>
                    <a:pt x="55" y="89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4" y="94"/>
                    <a:pt x="52" y="94"/>
                  </a:cubicBezTo>
                  <a:cubicBezTo>
                    <a:pt x="51" y="94"/>
                    <a:pt x="50" y="95"/>
                    <a:pt x="49" y="95"/>
                  </a:cubicBezTo>
                  <a:cubicBezTo>
                    <a:pt x="49" y="95"/>
                    <a:pt x="48" y="95"/>
                    <a:pt x="48" y="95"/>
                  </a:cubicBezTo>
                  <a:cubicBezTo>
                    <a:pt x="47" y="96"/>
                    <a:pt x="47" y="96"/>
                    <a:pt x="46" y="96"/>
                  </a:cubicBezTo>
                  <a:cubicBezTo>
                    <a:pt x="45" y="96"/>
                    <a:pt x="44" y="97"/>
                    <a:pt x="43" y="97"/>
                  </a:cubicBezTo>
                  <a:cubicBezTo>
                    <a:pt x="42" y="97"/>
                    <a:pt x="41" y="98"/>
                    <a:pt x="40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99"/>
                    <a:pt x="35" y="99"/>
                    <a:pt x="33" y="99"/>
                  </a:cubicBezTo>
                  <a:cubicBezTo>
                    <a:pt x="32" y="99"/>
                    <a:pt x="30" y="98"/>
                    <a:pt x="29" y="98"/>
                  </a:cubicBezTo>
                  <a:cubicBezTo>
                    <a:pt x="29" y="92"/>
                    <a:pt x="29" y="92"/>
                    <a:pt x="29" y="92"/>
                  </a:cubicBezTo>
                  <a:close/>
                  <a:moveTo>
                    <a:pt x="55" y="10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4" y="10"/>
                    <a:pt x="52" y="9"/>
                    <a:pt x="50" y="9"/>
                  </a:cubicBezTo>
                  <a:cubicBezTo>
                    <a:pt x="49" y="8"/>
                    <a:pt x="47" y="8"/>
                    <a:pt x="46" y="7"/>
                  </a:cubicBezTo>
                  <a:cubicBezTo>
                    <a:pt x="44" y="6"/>
                    <a:pt x="41" y="6"/>
                    <a:pt x="39" y="5"/>
                  </a:cubicBezTo>
                  <a:cubicBezTo>
                    <a:pt x="36" y="5"/>
                    <a:pt x="34" y="5"/>
                    <a:pt x="31" y="5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0"/>
                    <a:pt x="39" y="0"/>
                  </a:cubicBezTo>
                  <a:cubicBezTo>
                    <a:pt x="42" y="1"/>
                    <a:pt x="45" y="2"/>
                    <a:pt x="48" y="3"/>
                  </a:cubicBezTo>
                  <a:cubicBezTo>
                    <a:pt x="49" y="3"/>
                    <a:pt x="50" y="3"/>
                    <a:pt x="52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10"/>
                    <a:pt x="55" y="10"/>
                    <a:pt x="55" y="10"/>
                  </a:cubicBezTo>
                  <a:close/>
                  <a:moveTo>
                    <a:pt x="29" y="92"/>
                  </a:moveTo>
                  <a:cubicBezTo>
                    <a:pt x="29" y="92"/>
                    <a:pt x="29" y="92"/>
                    <a:pt x="29" y="92"/>
                  </a:cubicBezTo>
                  <a:close/>
                  <a:moveTo>
                    <a:pt x="15" y="13"/>
                  </a:moveTo>
                  <a:cubicBezTo>
                    <a:pt x="12" y="15"/>
                    <a:pt x="10" y="18"/>
                    <a:pt x="9" y="21"/>
                  </a:cubicBezTo>
                  <a:cubicBezTo>
                    <a:pt x="7" y="24"/>
                    <a:pt x="6" y="28"/>
                    <a:pt x="6" y="31"/>
                  </a:cubicBezTo>
                  <a:cubicBezTo>
                    <a:pt x="6" y="32"/>
                    <a:pt x="5" y="34"/>
                    <a:pt x="5" y="35"/>
                  </a:cubicBezTo>
                  <a:cubicBezTo>
                    <a:pt x="5" y="36"/>
                    <a:pt x="5" y="36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5"/>
                    <a:pt x="5" y="45"/>
                    <a:pt x="5" y="46"/>
                  </a:cubicBezTo>
                  <a:cubicBezTo>
                    <a:pt x="6" y="49"/>
                    <a:pt x="6" y="52"/>
                    <a:pt x="7" y="55"/>
                  </a:cubicBezTo>
                  <a:cubicBezTo>
                    <a:pt x="7" y="57"/>
                    <a:pt x="8" y="60"/>
                    <a:pt x="9" y="63"/>
                  </a:cubicBezTo>
                  <a:cubicBezTo>
                    <a:pt x="11" y="67"/>
                    <a:pt x="12" y="70"/>
                    <a:pt x="14" y="74"/>
                  </a:cubicBezTo>
                  <a:cubicBezTo>
                    <a:pt x="16" y="77"/>
                    <a:pt x="18" y="80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2" y="85"/>
                    <a:pt x="23" y="87"/>
                    <a:pt x="24" y="88"/>
                  </a:cubicBezTo>
                  <a:cubicBezTo>
                    <a:pt x="25" y="89"/>
                    <a:pt x="26" y="90"/>
                    <a:pt x="27" y="91"/>
                  </a:cubicBezTo>
                  <a:cubicBezTo>
                    <a:pt x="28" y="91"/>
                    <a:pt x="28" y="91"/>
                    <a:pt x="28" y="92"/>
                  </a:cubicBezTo>
                  <a:cubicBezTo>
                    <a:pt x="28" y="92"/>
                    <a:pt x="29" y="92"/>
                    <a:pt x="29" y="92"/>
                  </a:cubicBezTo>
                  <a:cubicBezTo>
                    <a:pt x="29" y="92"/>
                    <a:pt x="29" y="92"/>
                    <a:pt x="29" y="92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8" y="97"/>
                    <a:pt x="27" y="97"/>
                    <a:pt x="27" y="96"/>
                  </a:cubicBezTo>
                  <a:cubicBezTo>
                    <a:pt x="26" y="96"/>
                    <a:pt x="26" y="96"/>
                    <a:pt x="25" y="96"/>
                  </a:cubicBezTo>
                  <a:cubicBezTo>
                    <a:pt x="25" y="95"/>
                    <a:pt x="25" y="95"/>
                    <a:pt x="24" y="95"/>
                  </a:cubicBezTo>
                  <a:cubicBezTo>
                    <a:pt x="23" y="94"/>
                    <a:pt x="22" y="92"/>
                    <a:pt x="20" y="91"/>
                  </a:cubicBezTo>
                  <a:cubicBezTo>
                    <a:pt x="19" y="90"/>
                    <a:pt x="18" y="88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4" y="83"/>
                    <a:pt x="12" y="79"/>
                    <a:pt x="10" y="76"/>
                  </a:cubicBezTo>
                  <a:cubicBezTo>
                    <a:pt x="8" y="72"/>
                    <a:pt x="6" y="68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ubicBezTo>
                    <a:pt x="1" y="53"/>
                    <a:pt x="1" y="50"/>
                    <a:pt x="1" y="4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5"/>
                    <a:pt x="0" y="35"/>
                    <a:pt x="1" y="34"/>
                  </a:cubicBezTo>
                  <a:cubicBezTo>
                    <a:pt x="1" y="33"/>
                    <a:pt x="1" y="32"/>
                    <a:pt x="1" y="30"/>
                  </a:cubicBezTo>
                  <a:cubicBezTo>
                    <a:pt x="2" y="26"/>
                    <a:pt x="3" y="23"/>
                    <a:pt x="5" y="19"/>
                  </a:cubicBezTo>
                  <a:cubicBezTo>
                    <a:pt x="6" y="16"/>
                    <a:pt x="9" y="12"/>
                    <a:pt x="12" y="9"/>
                  </a:cubicBezTo>
                  <a:cubicBezTo>
                    <a:pt x="12" y="9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8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5"/>
                    <a:pt x="19" y="4"/>
                    <a:pt x="22" y="3"/>
                  </a:cubicBezTo>
                  <a:cubicBezTo>
                    <a:pt x="24" y="2"/>
                    <a:pt x="27" y="1"/>
                    <a:pt x="29" y="1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6"/>
                    <a:pt x="25" y="6"/>
                    <a:pt x="24" y="7"/>
                  </a:cubicBezTo>
                  <a:cubicBezTo>
                    <a:pt x="21" y="8"/>
                    <a:pt x="19" y="9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lose/>
                  <a:moveTo>
                    <a:pt x="29" y="92"/>
                  </a:moveTo>
                  <a:cubicBezTo>
                    <a:pt x="29" y="92"/>
                    <a:pt x="29" y="92"/>
                    <a:pt x="2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6" name="Freeform 17"/>
            <p:cNvSpPr>
              <a:spLocks noEditPoints="1"/>
            </p:cNvSpPr>
            <p:nvPr/>
          </p:nvSpPr>
          <p:spPr bwMode="auto">
            <a:xfrm>
              <a:off x="8488363" y="2276475"/>
              <a:ext cx="68263" cy="76200"/>
            </a:xfrm>
            <a:custGeom>
              <a:avLst/>
              <a:gdLst>
                <a:gd name="T0" fmla="*/ 15 w 30"/>
                <a:gd name="T1" fmla="*/ 25 h 34"/>
                <a:gd name="T2" fmla="*/ 16 w 30"/>
                <a:gd name="T3" fmla="*/ 26 h 34"/>
                <a:gd name="T4" fmla="*/ 16 w 30"/>
                <a:gd name="T5" fmla="*/ 26 h 34"/>
                <a:gd name="T6" fmla="*/ 21 w 30"/>
                <a:gd name="T7" fmla="*/ 28 h 34"/>
                <a:gd name="T8" fmla="*/ 24 w 30"/>
                <a:gd name="T9" fmla="*/ 29 h 34"/>
                <a:gd name="T10" fmla="*/ 24 w 30"/>
                <a:gd name="T11" fmla="*/ 29 h 34"/>
                <a:gd name="T12" fmla="*/ 25 w 30"/>
                <a:gd name="T13" fmla="*/ 29 h 34"/>
                <a:gd name="T14" fmla="*/ 24 w 30"/>
                <a:gd name="T15" fmla="*/ 22 h 34"/>
                <a:gd name="T16" fmla="*/ 20 w 30"/>
                <a:gd name="T17" fmla="*/ 15 h 34"/>
                <a:gd name="T18" fmla="*/ 15 w 30"/>
                <a:gd name="T19" fmla="*/ 10 h 34"/>
                <a:gd name="T20" fmla="*/ 15 w 30"/>
                <a:gd name="T21" fmla="*/ 4 h 34"/>
                <a:gd name="T22" fmla="*/ 16 w 30"/>
                <a:gd name="T23" fmla="*/ 4 h 34"/>
                <a:gd name="T24" fmla="*/ 24 w 30"/>
                <a:gd name="T25" fmla="*/ 12 h 34"/>
                <a:gd name="T26" fmla="*/ 29 w 30"/>
                <a:gd name="T27" fmla="*/ 21 h 34"/>
                <a:gd name="T28" fmla="*/ 30 w 30"/>
                <a:gd name="T29" fmla="*/ 31 h 34"/>
                <a:gd name="T30" fmla="*/ 30 w 30"/>
                <a:gd name="T31" fmla="*/ 31 h 34"/>
                <a:gd name="T32" fmla="*/ 29 w 30"/>
                <a:gd name="T33" fmla="*/ 33 h 34"/>
                <a:gd name="T34" fmla="*/ 29 w 30"/>
                <a:gd name="T35" fmla="*/ 33 h 34"/>
                <a:gd name="T36" fmla="*/ 27 w 30"/>
                <a:gd name="T37" fmla="*/ 34 h 34"/>
                <a:gd name="T38" fmla="*/ 23 w 30"/>
                <a:gd name="T39" fmla="*/ 33 h 34"/>
                <a:gd name="T40" fmla="*/ 23 w 30"/>
                <a:gd name="T41" fmla="*/ 33 h 34"/>
                <a:gd name="T42" fmla="*/ 20 w 30"/>
                <a:gd name="T43" fmla="*/ 33 h 34"/>
                <a:gd name="T44" fmla="*/ 15 w 30"/>
                <a:gd name="T45" fmla="*/ 31 h 34"/>
                <a:gd name="T46" fmla="*/ 15 w 30"/>
                <a:gd name="T47" fmla="*/ 25 h 34"/>
                <a:gd name="T48" fmla="*/ 12 w 30"/>
                <a:gd name="T49" fmla="*/ 22 h 34"/>
                <a:gd name="T50" fmla="*/ 15 w 30"/>
                <a:gd name="T51" fmla="*/ 25 h 34"/>
                <a:gd name="T52" fmla="*/ 15 w 30"/>
                <a:gd name="T53" fmla="*/ 31 h 34"/>
                <a:gd name="T54" fmla="*/ 14 w 30"/>
                <a:gd name="T55" fmla="*/ 30 h 34"/>
                <a:gd name="T56" fmla="*/ 14 w 30"/>
                <a:gd name="T57" fmla="*/ 30 h 34"/>
                <a:gd name="T58" fmla="*/ 9 w 30"/>
                <a:gd name="T59" fmla="*/ 26 h 34"/>
                <a:gd name="T60" fmla="*/ 8 w 30"/>
                <a:gd name="T61" fmla="*/ 25 h 34"/>
                <a:gd name="T62" fmla="*/ 3 w 30"/>
                <a:gd name="T63" fmla="*/ 18 h 34"/>
                <a:gd name="T64" fmla="*/ 0 w 30"/>
                <a:gd name="T65" fmla="*/ 10 h 34"/>
                <a:gd name="T66" fmla="*/ 0 w 30"/>
                <a:gd name="T67" fmla="*/ 6 h 34"/>
                <a:gd name="T68" fmla="*/ 0 w 30"/>
                <a:gd name="T69" fmla="*/ 3 h 34"/>
                <a:gd name="T70" fmla="*/ 3 w 30"/>
                <a:gd name="T71" fmla="*/ 0 h 34"/>
                <a:gd name="T72" fmla="*/ 3 w 30"/>
                <a:gd name="T73" fmla="*/ 0 h 34"/>
                <a:gd name="T74" fmla="*/ 3 w 30"/>
                <a:gd name="T75" fmla="*/ 0 h 34"/>
                <a:gd name="T76" fmla="*/ 4 w 30"/>
                <a:gd name="T77" fmla="*/ 0 h 34"/>
                <a:gd name="T78" fmla="*/ 4 w 30"/>
                <a:gd name="T79" fmla="*/ 0 h 34"/>
                <a:gd name="T80" fmla="*/ 4 w 30"/>
                <a:gd name="T81" fmla="*/ 0 h 34"/>
                <a:gd name="T82" fmla="*/ 5 w 30"/>
                <a:gd name="T83" fmla="*/ 0 h 34"/>
                <a:gd name="T84" fmla="*/ 5 w 30"/>
                <a:gd name="T85" fmla="*/ 0 h 34"/>
                <a:gd name="T86" fmla="*/ 15 w 30"/>
                <a:gd name="T87" fmla="*/ 4 h 34"/>
                <a:gd name="T88" fmla="*/ 15 w 30"/>
                <a:gd name="T89" fmla="*/ 10 h 34"/>
                <a:gd name="T90" fmla="*/ 13 w 30"/>
                <a:gd name="T91" fmla="*/ 9 h 34"/>
                <a:gd name="T92" fmla="*/ 5 w 30"/>
                <a:gd name="T93" fmla="*/ 5 h 34"/>
                <a:gd name="T94" fmla="*/ 5 w 30"/>
                <a:gd name="T95" fmla="*/ 6 h 34"/>
                <a:gd name="T96" fmla="*/ 5 w 30"/>
                <a:gd name="T97" fmla="*/ 9 h 34"/>
                <a:gd name="T98" fmla="*/ 8 w 30"/>
                <a:gd name="T99" fmla="*/ 16 h 34"/>
                <a:gd name="T100" fmla="*/ 12 w 30"/>
                <a:gd name="T101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" h="34">
                  <a:moveTo>
                    <a:pt x="15" y="25"/>
                  </a:moveTo>
                  <a:cubicBezTo>
                    <a:pt x="15" y="25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8" y="27"/>
                    <a:pt x="19" y="28"/>
                    <a:pt x="21" y="28"/>
                  </a:cubicBezTo>
                  <a:cubicBezTo>
                    <a:pt x="22" y="28"/>
                    <a:pt x="23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5" y="29"/>
                    <a:pt x="25" y="29"/>
                  </a:cubicBezTo>
                  <a:cubicBezTo>
                    <a:pt x="25" y="27"/>
                    <a:pt x="25" y="24"/>
                    <a:pt x="24" y="22"/>
                  </a:cubicBezTo>
                  <a:cubicBezTo>
                    <a:pt x="23" y="20"/>
                    <a:pt x="22" y="17"/>
                    <a:pt x="20" y="15"/>
                  </a:cubicBezTo>
                  <a:cubicBezTo>
                    <a:pt x="19" y="13"/>
                    <a:pt x="17" y="11"/>
                    <a:pt x="15" y="1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6"/>
                    <a:pt x="22" y="9"/>
                    <a:pt x="24" y="12"/>
                  </a:cubicBezTo>
                  <a:cubicBezTo>
                    <a:pt x="26" y="15"/>
                    <a:pt x="28" y="18"/>
                    <a:pt x="29" y="21"/>
                  </a:cubicBezTo>
                  <a:cubicBezTo>
                    <a:pt x="30" y="24"/>
                    <a:pt x="30" y="27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30" y="32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3"/>
                    <a:pt x="28" y="33"/>
                    <a:pt x="27" y="34"/>
                  </a:cubicBezTo>
                  <a:cubicBezTo>
                    <a:pt x="26" y="34"/>
                    <a:pt x="25" y="34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3"/>
                    <a:pt x="21" y="33"/>
                    <a:pt x="20" y="33"/>
                  </a:cubicBezTo>
                  <a:cubicBezTo>
                    <a:pt x="18" y="32"/>
                    <a:pt x="17" y="32"/>
                    <a:pt x="15" y="31"/>
                  </a:cubicBezTo>
                  <a:lnTo>
                    <a:pt x="15" y="25"/>
                  </a:lnTo>
                  <a:close/>
                  <a:moveTo>
                    <a:pt x="12" y="22"/>
                  </a:moveTo>
                  <a:cubicBezTo>
                    <a:pt x="13" y="23"/>
                    <a:pt x="14" y="24"/>
                    <a:pt x="15" y="25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2" y="29"/>
                    <a:pt x="10" y="27"/>
                    <a:pt x="9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3"/>
                    <a:pt x="5" y="21"/>
                    <a:pt x="3" y="18"/>
                  </a:cubicBezTo>
                  <a:cubicBezTo>
                    <a:pt x="2" y="16"/>
                    <a:pt x="1" y="13"/>
                    <a:pt x="0" y="10"/>
                  </a:cubicBezTo>
                  <a:cubicBezTo>
                    <a:pt x="0" y="9"/>
                    <a:pt x="0" y="8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9" y="1"/>
                    <a:pt x="12" y="2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1" y="7"/>
                    <a:pt x="8" y="6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8"/>
                    <a:pt x="5" y="9"/>
                  </a:cubicBezTo>
                  <a:cubicBezTo>
                    <a:pt x="6" y="12"/>
                    <a:pt x="7" y="14"/>
                    <a:pt x="8" y="16"/>
                  </a:cubicBezTo>
                  <a:cubicBezTo>
                    <a:pt x="9" y="18"/>
                    <a:pt x="10" y="20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8" name="Freeform 19"/>
            <p:cNvSpPr>
              <a:spLocks noEditPoints="1"/>
            </p:cNvSpPr>
            <p:nvPr/>
          </p:nvSpPr>
          <p:spPr bwMode="auto">
            <a:xfrm>
              <a:off x="7900988" y="3168650"/>
              <a:ext cx="322263" cy="87313"/>
            </a:xfrm>
            <a:custGeom>
              <a:avLst/>
              <a:gdLst>
                <a:gd name="T0" fmla="*/ 139 w 143"/>
                <a:gd name="T1" fmla="*/ 5 h 38"/>
                <a:gd name="T2" fmla="*/ 131 w 143"/>
                <a:gd name="T3" fmla="*/ 5 h 38"/>
                <a:gd name="T4" fmla="*/ 131 w 143"/>
                <a:gd name="T5" fmla="*/ 23 h 38"/>
                <a:gd name="T6" fmla="*/ 128 w 143"/>
                <a:gd name="T7" fmla="*/ 25 h 38"/>
                <a:gd name="T8" fmla="*/ 71 w 143"/>
                <a:gd name="T9" fmla="*/ 25 h 38"/>
                <a:gd name="T10" fmla="*/ 71 w 143"/>
                <a:gd name="T11" fmla="*/ 21 h 38"/>
                <a:gd name="T12" fmla="*/ 126 w 143"/>
                <a:gd name="T13" fmla="*/ 21 h 38"/>
                <a:gd name="T14" fmla="*/ 126 w 143"/>
                <a:gd name="T15" fmla="*/ 2 h 38"/>
                <a:gd name="T16" fmla="*/ 128 w 143"/>
                <a:gd name="T17" fmla="*/ 0 h 38"/>
                <a:gd name="T18" fmla="*/ 141 w 143"/>
                <a:gd name="T19" fmla="*/ 0 h 38"/>
                <a:gd name="T20" fmla="*/ 143 w 143"/>
                <a:gd name="T21" fmla="*/ 2 h 38"/>
                <a:gd name="T22" fmla="*/ 143 w 143"/>
                <a:gd name="T23" fmla="*/ 36 h 38"/>
                <a:gd name="T24" fmla="*/ 141 w 143"/>
                <a:gd name="T25" fmla="*/ 38 h 38"/>
                <a:gd name="T26" fmla="*/ 71 w 143"/>
                <a:gd name="T27" fmla="*/ 38 h 38"/>
                <a:gd name="T28" fmla="*/ 71 w 143"/>
                <a:gd name="T29" fmla="*/ 33 h 38"/>
                <a:gd name="T30" fmla="*/ 139 w 143"/>
                <a:gd name="T31" fmla="*/ 33 h 38"/>
                <a:gd name="T32" fmla="*/ 139 w 143"/>
                <a:gd name="T33" fmla="*/ 5 h 38"/>
                <a:gd name="T34" fmla="*/ 71 w 143"/>
                <a:gd name="T35" fmla="*/ 25 h 38"/>
                <a:gd name="T36" fmla="*/ 15 w 143"/>
                <a:gd name="T37" fmla="*/ 25 h 38"/>
                <a:gd name="T38" fmla="*/ 12 w 143"/>
                <a:gd name="T39" fmla="*/ 23 h 38"/>
                <a:gd name="T40" fmla="*/ 12 w 143"/>
                <a:gd name="T41" fmla="*/ 5 h 38"/>
                <a:gd name="T42" fmla="*/ 4 w 143"/>
                <a:gd name="T43" fmla="*/ 5 h 38"/>
                <a:gd name="T44" fmla="*/ 4 w 143"/>
                <a:gd name="T45" fmla="*/ 33 h 38"/>
                <a:gd name="T46" fmla="*/ 71 w 143"/>
                <a:gd name="T47" fmla="*/ 33 h 38"/>
                <a:gd name="T48" fmla="*/ 71 w 143"/>
                <a:gd name="T49" fmla="*/ 38 h 38"/>
                <a:gd name="T50" fmla="*/ 2 w 143"/>
                <a:gd name="T51" fmla="*/ 38 h 38"/>
                <a:gd name="T52" fmla="*/ 0 w 143"/>
                <a:gd name="T53" fmla="*/ 36 h 38"/>
                <a:gd name="T54" fmla="*/ 0 w 143"/>
                <a:gd name="T55" fmla="*/ 3 h 38"/>
                <a:gd name="T56" fmla="*/ 2 w 143"/>
                <a:gd name="T57" fmla="*/ 1 h 38"/>
                <a:gd name="T58" fmla="*/ 15 w 143"/>
                <a:gd name="T59" fmla="*/ 1 h 38"/>
                <a:gd name="T60" fmla="*/ 17 w 143"/>
                <a:gd name="T61" fmla="*/ 3 h 38"/>
                <a:gd name="T62" fmla="*/ 17 w 143"/>
                <a:gd name="T63" fmla="*/ 21 h 38"/>
                <a:gd name="T64" fmla="*/ 71 w 143"/>
                <a:gd name="T65" fmla="*/ 21 h 38"/>
                <a:gd name="T66" fmla="*/ 71 w 143"/>
                <a:gd name="T67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3" h="38">
                  <a:moveTo>
                    <a:pt x="139" y="5"/>
                  </a:moveTo>
                  <a:cubicBezTo>
                    <a:pt x="131" y="5"/>
                    <a:pt x="131" y="5"/>
                    <a:pt x="131" y="5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31" y="24"/>
                    <a:pt x="129" y="25"/>
                    <a:pt x="128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7" y="0"/>
                    <a:pt x="128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2" y="0"/>
                    <a:pt x="143" y="1"/>
                    <a:pt x="143" y="2"/>
                  </a:cubicBezTo>
                  <a:cubicBezTo>
                    <a:pt x="143" y="36"/>
                    <a:pt x="143" y="36"/>
                    <a:pt x="143" y="36"/>
                  </a:cubicBezTo>
                  <a:cubicBezTo>
                    <a:pt x="143" y="37"/>
                    <a:pt x="142" y="38"/>
                    <a:pt x="141" y="38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139" y="33"/>
                    <a:pt x="139" y="33"/>
                    <a:pt x="139" y="33"/>
                  </a:cubicBezTo>
                  <a:lnTo>
                    <a:pt x="139" y="5"/>
                  </a:lnTo>
                  <a:close/>
                  <a:moveTo>
                    <a:pt x="71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3" y="25"/>
                    <a:pt x="12" y="24"/>
                    <a:pt x="12" y="2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7" y="2"/>
                    <a:pt x="17" y="3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1" y="21"/>
                    <a:pt x="71" y="21"/>
                    <a:pt x="71" y="21"/>
                  </a:cubicBezTo>
                  <a:lnTo>
                    <a:pt x="71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1" name="Freeform 22"/>
            <p:cNvSpPr>
              <a:spLocks noEditPoints="1"/>
            </p:cNvSpPr>
            <p:nvPr/>
          </p:nvSpPr>
          <p:spPr bwMode="auto">
            <a:xfrm>
              <a:off x="8359776" y="2949575"/>
              <a:ext cx="287338" cy="174625"/>
            </a:xfrm>
            <a:custGeom>
              <a:avLst/>
              <a:gdLst>
                <a:gd name="T0" fmla="*/ 73 w 127"/>
                <a:gd name="T1" fmla="*/ 7 h 77"/>
                <a:gd name="T2" fmla="*/ 73 w 127"/>
                <a:gd name="T3" fmla="*/ 15 h 77"/>
                <a:gd name="T4" fmla="*/ 71 w 127"/>
                <a:gd name="T5" fmla="*/ 17 h 77"/>
                <a:gd name="T6" fmla="*/ 63 w 127"/>
                <a:gd name="T7" fmla="*/ 17 h 77"/>
                <a:gd name="T8" fmla="*/ 63 w 127"/>
                <a:gd name="T9" fmla="*/ 13 h 77"/>
                <a:gd name="T10" fmla="*/ 69 w 127"/>
                <a:gd name="T11" fmla="*/ 12 h 77"/>
                <a:gd name="T12" fmla="*/ 69 w 127"/>
                <a:gd name="T13" fmla="*/ 2 h 77"/>
                <a:gd name="T14" fmla="*/ 69 w 127"/>
                <a:gd name="T15" fmla="*/ 2 h 77"/>
                <a:gd name="T16" fmla="*/ 69 w 127"/>
                <a:gd name="T17" fmla="*/ 1 h 77"/>
                <a:gd name="T18" fmla="*/ 72 w 127"/>
                <a:gd name="T19" fmla="*/ 0 h 77"/>
                <a:gd name="T20" fmla="*/ 126 w 127"/>
                <a:gd name="T21" fmla="*/ 36 h 77"/>
                <a:gd name="T22" fmla="*/ 127 w 127"/>
                <a:gd name="T23" fmla="*/ 36 h 77"/>
                <a:gd name="T24" fmla="*/ 126 w 127"/>
                <a:gd name="T25" fmla="*/ 40 h 77"/>
                <a:gd name="T26" fmla="*/ 73 w 127"/>
                <a:gd name="T27" fmla="*/ 75 h 77"/>
                <a:gd name="T28" fmla="*/ 71 w 127"/>
                <a:gd name="T29" fmla="*/ 75 h 77"/>
                <a:gd name="T30" fmla="*/ 69 w 127"/>
                <a:gd name="T31" fmla="*/ 73 h 77"/>
                <a:gd name="T32" fmla="*/ 69 w 127"/>
                <a:gd name="T33" fmla="*/ 63 h 77"/>
                <a:gd name="T34" fmla="*/ 63 w 127"/>
                <a:gd name="T35" fmla="*/ 63 h 77"/>
                <a:gd name="T36" fmla="*/ 63 w 127"/>
                <a:gd name="T37" fmla="*/ 58 h 77"/>
                <a:gd name="T38" fmla="*/ 71 w 127"/>
                <a:gd name="T39" fmla="*/ 58 h 77"/>
                <a:gd name="T40" fmla="*/ 73 w 127"/>
                <a:gd name="T41" fmla="*/ 61 h 77"/>
                <a:gd name="T42" fmla="*/ 73 w 127"/>
                <a:gd name="T43" fmla="*/ 68 h 77"/>
                <a:gd name="T44" fmla="*/ 120 w 127"/>
                <a:gd name="T45" fmla="*/ 38 h 77"/>
                <a:gd name="T46" fmla="*/ 73 w 127"/>
                <a:gd name="T47" fmla="*/ 7 h 77"/>
                <a:gd name="T48" fmla="*/ 63 w 127"/>
                <a:gd name="T49" fmla="*/ 17 h 77"/>
                <a:gd name="T50" fmla="*/ 5 w 127"/>
                <a:gd name="T51" fmla="*/ 70 h 77"/>
                <a:gd name="T52" fmla="*/ 63 w 127"/>
                <a:gd name="T53" fmla="*/ 58 h 77"/>
                <a:gd name="T54" fmla="*/ 63 w 127"/>
                <a:gd name="T55" fmla="*/ 63 h 77"/>
                <a:gd name="T56" fmla="*/ 4 w 127"/>
                <a:gd name="T57" fmla="*/ 76 h 77"/>
                <a:gd name="T58" fmla="*/ 2 w 127"/>
                <a:gd name="T59" fmla="*/ 77 h 77"/>
                <a:gd name="T60" fmla="*/ 0 w 127"/>
                <a:gd name="T61" fmla="*/ 74 h 77"/>
                <a:gd name="T62" fmla="*/ 63 w 127"/>
                <a:gd name="T63" fmla="*/ 13 h 77"/>
                <a:gd name="T64" fmla="*/ 63 w 127"/>
                <a:gd name="T65" fmla="*/ 1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77">
                  <a:moveTo>
                    <a:pt x="73" y="7"/>
                  </a:moveTo>
                  <a:cubicBezTo>
                    <a:pt x="73" y="15"/>
                    <a:pt x="73" y="15"/>
                    <a:pt x="73" y="15"/>
                  </a:cubicBezTo>
                  <a:cubicBezTo>
                    <a:pt x="73" y="16"/>
                    <a:pt x="72" y="17"/>
                    <a:pt x="71" y="17"/>
                  </a:cubicBezTo>
                  <a:cubicBezTo>
                    <a:pt x="68" y="17"/>
                    <a:pt x="65" y="17"/>
                    <a:pt x="63" y="17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5" y="12"/>
                    <a:pt x="67" y="12"/>
                    <a:pt x="69" y="1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1"/>
                    <a:pt x="69" y="1"/>
                  </a:cubicBezTo>
                  <a:cubicBezTo>
                    <a:pt x="70" y="0"/>
                    <a:pt x="71" y="0"/>
                    <a:pt x="72" y="0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6" y="36"/>
                    <a:pt x="126" y="36"/>
                    <a:pt x="127" y="36"/>
                  </a:cubicBezTo>
                  <a:cubicBezTo>
                    <a:pt x="127" y="37"/>
                    <a:pt x="127" y="39"/>
                    <a:pt x="126" y="40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2" y="75"/>
                    <a:pt x="72" y="75"/>
                    <a:pt x="71" y="75"/>
                  </a:cubicBezTo>
                  <a:cubicBezTo>
                    <a:pt x="70" y="75"/>
                    <a:pt x="69" y="74"/>
                    <a:pt x="69" y="7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7" y="63"/>
                    <a:pt x="65" y="63"/>
                    <a:pt x="63" y="6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5" y="58"/>
                    <a:pt x="68" y="58"/>
                    <a:pt x="71" y="58"/>
                  </a:cubicBezTo>
                  <a:cubicBezTo>
                    <a:pt x="72" y="58"/>
                    <a:pt x="73" y="59"/>
                    <a:pt x="73" y="61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120" y="38"/>
                    <a:pt x="120" y="38"/>
                    <a:pt x="120" y="38"/>
                  </a:cubicBezTo>
                  <a:lnTo>
                    <a:pt x="73" y="7"/>
                  </a:lnTo>
                  <a:close/>
                  <a:moveTo>
                    <a:pt x="63" y="17"/>
                  </a:moveTo>
                  <a:cubicBezTo>
                    <a:pt x="21" y="21"/>
                    <a:pt x="9" y="57"/>
                    <a:pt x="5" y="70"/>
                  </a:cubicBezTo>
                  <a:cubicBezTo>
                    <a:pt x="13" y="66"/>
                    <a:pt x="31" y="59"/>
                    <a:pt x="63" y="58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22" y="64"/>
                    <a:pt x="5" y="75"/>
                    <a:pt x="4" y="76"/>
                  </a:cubicBezTo>
                  <a:cubicBezTo>
                    <a:pt x="3" y="77"/>
                    <a:pt x="2" y="77"/>
                    <a:pt x="2" y="77"/>
                  </a:cubicBezTo>
                  <a:cubicBezTo>
                    <a:pt x="0" y="76"/>
                    <a:pt x="0" y="75"/>
                    <a:pt x="0" y="74"/>
                  </a:cubicBezTo>
                  <a:cubicBezTo>
                    <a:pt x="0" y="74"/>
                    <a:pt x="7" y="18"/>
                    <a:pt x="63" y="13"/>
                  </a:cubicBezTo>
                  <a:lnTo>
                    <a:pt x="63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2" name="Freeform 23"/>
            <p:cNvSpPr>
              <a:spLocks noEditPoints="1"/>
            </p:cNvSpPr>
            <p:nvPr/>
          </p:nvSpPr>
          <p:spPr bwMode="auto">
            <a:xfrm>
              <a:off x="8329613" y="3094038"/>
              <a:ext cx="287338" cy="174625"/>
            </a:xfrm>
            <a:custGeom>
              <a:avLst/>
              <a:gdLst>
                <a:gd name="T0" fmla="*/ 64 w 127"/>
                <a:gd name="T1" fmla="*/ 60 h 77"/>
                <a:gd name="T2" fmla="*/ 121 w 127"/>
                <a:gd name="T3" fmla="*/ 7 h 77"/>
                <a:gd name="T4" fmla="*/ 64 w 127"/>
                <a:gd name="T5" fmla="*/ 18 h 77"/>
                <a:gd name="T6" fmla="*/ 64 w 127"/>
                <a:gd name="T7" fmla="*/ 14 h 77"/>
                <a:gd name="T8" fmla="*/ 123 w 127"/>
                <a:gd name="T9" fmla="*/ 1 h 77"/>
                <a:gd name="T10" fmla="*/ 125 w 127"/>
                <a:gd name="T11" fmla="*/ 0 h 77"/>
                <a:gd name="T12" fmla="*/ 127 w 127"/>
                <a:gd name="T13" fmla="*/ 3 h 77"/>
                <a:gd name="T14" fmla="*/ 64 w 127"/>
                <a:gd name="T15" fmla="*/ 64 h 77"/>
                <a:gd name="T16" fmla="*/ 64 w 127"/>
                <a:gd name="T17" fmla="*/ 60 h 77"/>
                <a:gd name="T18" fmla="*/ 54 w 127"/>
                <a:gd name="T19" fmla="*/ 70 h 77"/>
                <a:gd name="T20" fmla="*/ 54 w 127"/>
                <a:gd name="T21" fmla="*/ 62 h 77"/>
                <a:gd name="T22" fmla="*/ 56 w 127"/>
                <a:gd name="T23" fmla="*/ 60 h 77"/>
                <a:gd name="T24" fmla="*/ 64 w 127"/>
                <a:gd name="T25" fmla="*/ 60 h 77"/>
                <a:gd name="T26" fmla="*/ 64 w 127"/>
                <a:gd name="T27" fmla="*/ 64 h 77"/>
                <a:gd name="T28" fmla="*/ 59 w 127"/>
                <a:gd name="T29" fmla="*/ 65 h 77"/>
                <a:gd name="T30" fmla="*/ 59 w 127"/>
                <a:gd name="T31" fmla="*/ 75 h 77"/>
                <a:gd name="T32" fmla="*/ 59 w 127"/>
                <a:gd name="T33" fmla="*/ 75 h 77"/>
                <a:gd name="T34" fmla="*/ 58 w 127"/>
                <a:gd name="T35" fmla="*/ 76 h 77"/>
                <a:gd name="T36" fmla="*/ 55 w 127"/>
                <a:gd name="T37" fmla="*/ 76 h 77"/>
                <a:gd name="T38" fmla="*/ 2 w 127"/>
                <a:gd name="T39" fmla="*/ 41 h 77"/>
                <a:gd name="T40" fmla="*/ 1 w 127"/>
                <a:gd name="T41" fmla="*/ 41 h 77"/>
                <a:gd name="T42" fmla="*/ 2 w 127"/>
                <a:gd name="T43" fmla="*/ 37 h 77"/>
                <a:gd name="T44" fmla="*/ 55 w 127"/>
                <a:gd name="T45" fmla="*/ 2 h 77"/>
                <a:gd name="T46" fmla="*/ 56 w 127"/>
                <a:gd name="T47" fmla="*/ 2 h 77"/>
                <a:gd name="T48" fmla="*/ 59 w 127"/>
                <a:gd name="T49" fmla="*/ 4 h 77"/>
                <a:gd name="T50" fmla="*/ 59 w 127"/>
                <a:gd name="T51" fmla="*/ 14 h 77"/>
                <a:gd name="T52" fmla="*/ 64 w 127"/>
                <a:gd name="T53" fmla="*/ 14 h 77"/>
                <a:gd name="T54" fmla="*/ 64 w 127"/>
                <a:gd name="T55" fmla="*/ 18 h 77"/>
                <a:gd name="T56" fmla="*/ 56 w 127"/>
                <a:gd name="T57" fmla="*/ 19 h 77"/>
                <a:gd name="T58" fmla="*/ 54 w 127"/>
                <a:gd name="T59" fmla="*/ 16 h 77"/>
                <a:gd name="T60" fmla="*/ 54 w 127"/>
                <a:gd name="T61" fmla="*/ 8 h 77"/>
                <a:gd name="T62" fmla="*/ 7 w 127"/>
                <a:gd name="T63" fmla="*/ 39 h 77"/>
                <a:gd name="T64" fmla="*/ 54 w 127"/>
                <a:gd name="T65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77">
                  <a:moveTo>
                    <a:pt x="64" y="60"/>
                  </a:moveTo>
                  <a:cubicBezTo>
                    <a:pt x="107" y="56"/>
                    <a:pt x="118" y="20"/>
                    <a:pt x="121" y="7"/>
                  </a:cubicBezTo>
                  <a:cubicBezTo>
                    <a:pt x="114" y="11"/>
                    <a:pt x="96" y="17"/>
                    <a:pt x="64" y="18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106" y="12"/>
                    <a:pt x="122" y="1"/>
                    <a:pt x="123" y="1"/>
                  </a:cubicBezTo>
                  <a:cubicBezTo>
                    <a:pt x="124" y="0"/>
                    <a:pt x="124" y="0"/>
                    <a:pt x="125" y="0"/>
                  </a:cubicBezTo>
                  <a:cubicBezTo>
                    <a:pt x="126" y="0"/>
                    <a:pt x="127" y="2"/>
                    <a:pt x="127" y="3"/>
                  </a:cubicBezTo>
                  <a:cubicBezTo>
                    <a:pt x="127" y="3"/>
                    <a:pt x="120" y="59"/>
                    <a:pt x="64" y="64"/>
                  </a:cubicBezTo>
                  <a:lnTo>
                    <a:pt x="64" y="60"/>
                  </a:lnTo>
                  <a:close/>
                  <a:moveTo>
                    <a:pt x="54" y="70"/>
                  </a:moveTo>
                  <a:cubicBezTo>
                    <a:pt x="54" y="62"/>
                    <a:pt x="54" y="62"/>
                    <a:pt x="54" y="62"/>
                  </a:cubicBezTo>
                  <a:cubicBezTo>
                    <a:pt x="54" y="61"/>
                    <a:pt x="55" y="60"/>
                    <a:pt x="56" y="60"/>
                  </a:cubicBezTo>
                  <a:cubicBezTo>
                    <a:pt x="59" y="60"/>
                    <a:pt x="62" y="60"/>
                    <a:pt x="64" y="60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3" y="64"/>
                    <a:pt x="61" y="65"/>
                    <a:pt x="59" y="65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9" y="75"/>
                    <a:pt x="59" y="75"/>
                    <a:pt x="58" y="76"/>
                  </a:cubicBezTo>
                  <a:cubicBezTo>
                    <a:pt x="58" y="77"/>
                    <a:pt x="56" y="77"/>
                    <a:pt x="55" y="76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56" y="2"/>
                    <a:pt x="56" y="2"/>
                  </a:cubicBezTo>
                  <a:cubicBezTo>
                    <a:pt x="58" y="2"/>
                    <a:pt x="59" y="3"/>
                    <a:pt x="59" y="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61" y="14"/>
                    <a:pt x="63" y="14"/>
                    <a:pt x="64" y="14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2" y="19"/>
                    <a:pt x="59" y="19"/>
                    <a:pt x="56" y="19"/>
                  </a:cubicBezTo>
                  <a:cubicBezTo>
                    <a:pt x="55" y="19"/>
                    <a:pt x="54" y="17"/>
                    <a:pt x="54" y="1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7" y="39"/>
                    <a:pt x="7" y="39"/>
                    <a:pt x="7" y="39"/>
                  </a:cubicBezTo>
                  <a:lnTo>
                    <a:pt x="54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3" name="Freeform 24"/>
            <p:cNvSpPr>
              <a:spLocks noEditPoints="1"/>
            </p:cNvSpPr>
            <p:nvPr/>
          </p:nvSpPr>
          <p:spPr bwMode="auto">
            <a:xfrm>
              <a:off x="7458076" y="2038350"/>
              <a:ext cx="90488" cy="90488"/>
            </a:xfrm>
            <a:custGeom>
              <a:avLst/>
              <a:gdLst>
                <a:gd name="T0" fmla="*/ 20 w 40"/>
                <a:gd name="T1" fmla="*/ 0 h 40"/>
                <a:gd name="T2" fmla="*/ 34 w 40"/>
                <a:gd name="T3" fmla="*/ 6 h 40"/>
                <a:gd name="T4" fmla="*/ 34 w 40"/>
                <a:gd name="T5" fmla="*/ 6 h 40"/>
                <a:gd name="T6" fmla="*/ 34 w 40"/>
                <a:gd name="T7" fmla="*/ 6 h 40"/>
                <a:gd name="T8" fmla="*/ 40 w 40"/>
                <a:gd name="T9" fmla="*/ 20 h 40"/>
                <a:gd name="T10" fmla="*/ 34 w 40"/>
                <a:gd name="T11" fmla="*/ 35 h 40"/>
                <a:gd name="T12" fmla="*/ 20 w 40"/>
                <a:gd name="T13" fmla="*/ 40 h 40"/>
                <a:gd name="T14" fmla="*/ 20 w 40"/>
                <a:gd name="T15" fmla="*/ 36 h 40"/>
                <a:gd name="T16" fmla="*/ 31 w 40"/>
                <a:gd name="T17" fmla="*/ 31 h 40"/>
                <a:gd name="T18" fmla="*/ 35 w 40"/>
                <a:gd name="T19" fmla="*/ 20 h 40"/>
                <a:gd name="T20" fmla="*/ 31 w 40"/>
                <a:gd name="T21" fmla="*/ 10 h 40"/>
                <a:gd name="T22" fmla="*/ 31 w 40"/>
                <a:gd name="T23" fmla="*/ 10 h 40"/>
                <a:gd name="T24" fmla="*/ 20 w 40"/>
                <a:gd name="T25" fmla="*/ 5 h 40"/>
                <a:gd name="T26" fmla="*/ 20 w 40"/>
                <a:gd name="T27" fmla="*/ 0 h 40"/>
                <a:gd name="T28" fmla="*/ 20 w 40"/>
                <a:gd name="T29" fmla="*/ 40 h 40"/>
                <a:gd name="T30" fmla="*/ 6 w 40"/>
                <a:gd name="T31" fmla="*/ 35 h 40"/>
                <a:gd name="T32" fmla="*/ 0 w 40"/>
                <a:gd name="T33" fmla="*/ 20 h 40"/>
                <a:gd name="T34" fmla="*/ 6 w 40"/>
                <a:gd name="T35" fmla="*/ 6 h 40"/>
                <a:gd name="T36" fmla="*/ 6 w 40"/>
                <a:gd name="T37" fmla="*/ 6 h 40"/>
                <a:gd name="T38" fmla="*/ 20 w 40"/>
                <a:gd name="T39" fmla="*/ 0 h 40"/>
                <a:gd name="T40" fmla="*/ 20 w 40"/>
                <a:gd name="T41" fmla="*/ 5 h 40"/>
                <a:gd name="T42" fmla="*/ 9 w 40"/>
                <a:gd name="T43" fmla="*/ 10 h 40"/>
                <a:gd name="T44" fmla="*/ 9 w 40"/>
                <a:gd name="T45" fmla="*/ 10 h 40"/>
                <a:gd name="T46" fmla="*/ 9 w 40"/>
                <a:gd name="T47" fmla="*/ 10 h 40"/>
                <a:gd name="T48" fmla="*/ 5 w 40"/>
                <a:gd name="T49" fmla="*/ 20 h 40"/>
                <a:gd name="T50" fmla="*/ 9 w 40"/>
                <a:gd name="T51" fmla="*/ 31 h 40"/>
                <a:gd name="T52" fmla="*/ 20 w 40"/>
                <a:gd name="T53" fmla="*/ 36 h 40"/>
                <a:gd name="T54" fmla="*/ 20 w 40"/>
                <a:gd name="T5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25" y="0"/>
                    <a:pt x="30" y="3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8" y="10"/>
                    <a:pt x="40" y="15"/>
                    <a:pt x="40" y="20"/>
                  </a:cubicBezTo>
                  <a:cubicBezTo>
                    <a:pt x="40" y="26"/>
                    <a:pt x="38" y="31"/>
                    <a:pt x="34" y="35"/>
                  </a:cubicBezTo>
                  <a:cubicBezTo>
                    <a:pt x="30" y="38"/>
                    <a:pt x="25" y="40"/>
                    <a:pt x="20" y="40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4" y="36"/>
                    <a:pt x="28" y="34"/>
                    <a:pt x="31" y="31"/>
                  </a:cubicBezTo>
                  <a:cubicBezTo>
                    <a:pt x="33" y="28"/>
                    <a:pt x="35" y="25"/>
                    <a:pt x="35" y="20"/>
                  </a:cubicBezTo>
                  <a:cubicBezTo>
                    <a:pt x="35" y="16"/>
                    <a:pt x="33" y="12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8" y="7"/>
                    <a:pt x="24" y="5"/>
                    <a:pt x="20" y="5"/>
                  </a:cubicBezTo>
                  <a:lnTo>
                    <a:pt x="20" y="0"/>
                  </a:lnTo>
                  <a:close/>
                  <a:moveTo>
                    <a:pt x="20" y="40"/>
                  </a:moveTo>
                  <a:cubicBezTo>
                    <a:pt x="14" y="40"/>
                    <a:pt x="9" y="38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9" y="3"/>
                    <a:pt x="14" y="0"/>
                    <a:pt x="20" y="0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6" y="5"/>
                    <a:pt x="12" y="7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" y="12"/>
                    <a:pt x="5" y="16"/>
                    <a:pt x="5" y="20"/>
                  </a:cubicBezTo>
                  <a:cubicBezTo>
                    <a:pt x="5" y="25"/>
                    <a:pt x="6" y="28"/>
                    <a:pt x="9" y="31"/>
                  </a:cubicBezTo>
                  <a:cubicBezTo>
                    <a:pt x="12" y="34"/>
                    <a:pt x="16" y="36"/>
                    <a:pt x="20" y="36"/>
                  </a:cubicBezTo>
                  <a:lnTo>
                    <a:pt x="2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4" name="Freeform 25"/>
            <p:cNvSpPr>
              <a:spLocks noEditPoints="1"/>
            </p:cNvSpPr>
            <p:nvPr/>
          </p:nvSpPr>
          <p:spPr bwMode="auto">
            <a:xfrm>
              <a:off x="7399338" y="2133600"/>
              <a:ext cx="204788" cy="309563"/>
            </a:xfrm>
            <a:custGeom>
              <a:avLst/>
              <a:gdLst>
                <a:gd name="T0" fmla="*/ 49 w 91"/>
                <a:gd name="T1" fmla="*/ 63 h 137"/>
                <a:gd name="T2" fmla="*/ 51 w 91"/>
                <a:gd name="T3" fmla="*/ 133 h 137"/>
                <a:gd name="T4" fmla="*/ 67 w 91"/>
                <a:gd name="T5" fmla="*/ 66 h 137"/>
                <a:gd name="T6" fmla="*/ 67 w 91"/>
                <a:gd name="T7" fmla="*/ 27 h 137"/>
                <a:gd name="T8" fmla="*/ 75 w 91"/>
                <a:gd name="T9" fmla="*/ 25 h 137"/>
                <a:gd name="T10" fmla="*/ 77 w 91"/>
                <a:gd name="T11" fmla="*/ 63 h 137"/>
                <a:gd name="T12" fmla="*/ 86 w 91"/>
                <a:gd name="T13" fmla="*/ 5 h 137"/>
                <a:gd name="T14" fmla="*/ 45 w 91"/>
                <a:gd name="T15" fmla="*/ 0 h 137"/>
                <a:gd name="T16" fmla="*/ 91 w 91"/>
                <a:gd name="T17" fmla="*/ 3 h 137"/>
                <a:gd name="T18" fmla="*/ 88 w 91"/>
                <a:gd name="T19" fmla="*/ 68 h 137"/>
                <a:gd name="T20" fmla="*/ 72 w 91"/>
                <a:gd name="T21" fmla="*/ 66 h 137"/>
                <a:gd name="T22" fmla="*/ 72 w 91"/>
                <a:gd name="T23" fmla="*/ 30 h 137"/>
                <a:gd name="T24" fmla="*/ 72 w 91"/>
                <a:gd name="T25" fmla="*/ 66 h 137"/>
                <a:gd name="T26" fmla="*/ 70 w 91"/>
                <a:gd name="T27" fmla="*/ 137 h 137"/>
                <a:gd name="T28" fmla="*/ 47 w 91"/>
                <a:gd name="T29" fmla="*/ 135 h 137"/>
                <a:gd name="T30" fmla="*/ 45 w 91"/>
                <a:gd name="T31" fmla="*/ 68 h 137"/>
                <a:gd name="T32" fmla="*/ 17 w 91"/>
                <a:gd name="T33" fmla="*/ 25 h 137"/>
                <a:gd name="T34" fmla="*/ 25 w 91"/>
                <a:gd name="T35" fmla="*/ 27 h 137"/>
                <a:gd name="T36" fmla="*/ 25 w 91"/>
                <a:gd name="T37" fmla="*/ 70 h 137"/>
                <a:gd name="T38" fmla="*/ 41 w 91"/>
                <a:gd name="T39" fmla="*/ 133 h 137"/>
                <a:gd name="T40" fmla="*/ 43 w 91"/>
                <a:gd name="T41" fmla="*/ 63 h 137"/>
                <a:gd name="T42" fmla="*/ 45 w 91"/>
                <a:gd name="T43" fmla="*/ 68 h 137"/>
                <a:gd name="T44" fmla="*/ 45 w 91"/>
                <a:gd name="T45" fmla="*/ 135 h 137"/>
                <a:gd name="T46" fmla="*/ 22 w 91"/>
                <a:gd name="T47" fmla="*/ 137 h 137"/>
                <a:gd name="T48" fmla="*/ 20 w 91"/>
                <a:gd name="T49" fmla="*/ 70 h 137"/>
                <a:gd name="T50" fmla="*/ 20 w 91"/>
                <a:gd name="T51" fmla="*/ 30 h 137"/>
                <a:gd name="T52" fmla="*/ 20 w 91"/>
                <a:gd name="T53" fmla="*/ 66 h 137"/>
                <a:gd name="T54" fmla="*/ 3 w 91"/>
                <a:gd name="T55" fmla="*/ 68 h 137"/>
                <a:gd name="T56" fmla="*/ 0 w 91"/>
                <a:gd name="T57" fmla="*/ 3 h 137"/>
                <a:gd name="T58" fmla="*/ 45 w 91"/>
                <a:gd name="T59" fmla="*/ 0 h 137"/>
                <a:gd name="T60" fmla="*/ 5 w 91"/>
                <a:gd name="T61" fmla="*/ 5 h 137"/>
                <a:gd name="T62" fmla="*/ 15 w 91"/>
                <a:gd name="T63" fmla="*/ 63 h 137"/>
                <a:gd name="T64" fmla="*/ 17 w 91"/>
                <a:gd name="T65" fmla="*/ 2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137">
                  <a:moveTo>
                    <a:pt x="45" y="63"/>
                  </a:moveTo>
                  <a:cubicBezTo>
                    <a:pt x="49" y="63"/>
                    <a:pt x="49" y="63"/>
                    <a:pt x="49" y="63"/>
                  </a:cubicBezTo>
                  <a:cubicBezTo>
                    <a:pt x="50" y="63"/>
                    <a:pt x="51" y="64"/>
                    <a:pt x="51" y="66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67" y="133"/>
                    <a:pt x="67" y="133"/>
                    <a:pt x="67" y="133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6"/>
                    <a:pt x="68" y="25"/>
                    <a:pt x="70" y="25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6" y="25"/>
                    <a:pt x="77" y="26"/>
                    <a:pt x="77" y="27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0" y="0"/>
                    <a:pt x="91" y="1"/>
                    <a:pt x="91" y="3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7"/>
                    <a:pt x="90" y="68"/>
                    <a:pt x="88" y="68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73" y="68"/>
                    <a:pt x="72" y="67"/>
                    <a:pt x="72" y="66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2" y="135"/>
                    <a:pt x="72" y="135"/>
                    <a:pt x="72" y="135"/>
                  </a:cubicBezTo>
                  <a:cubicBezTo>
                    <a:pt x="72" y="136"/>
                    <a:pt x="71" y="137"/>
                    <a:pt x="70" y="137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8" y="137"/>
                    <a:pt x="47" y="136"/>
                    <a:pt x="47" y="135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5" y="68"/>
                    <a:pt x="45" y="68"/>
                    <a:pt x="45" y="68"/>
                  </a:cubicBezTo>
                  <a:lnTo>
                    <a:pt x="45" y="63"/>
                  </a:lnTo>
                  <a:close/>
                  <a:moveTo>
                    <a:pt x="17" y="25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24" y="25"/>
                    <a:pt x="25" y="26"/>
                    <a:pt x="25" y="27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5" y="133"/>
                    <a:pt x="25" y="133"/>
                    <a:pt x="25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1" y="64"/>
                    <a:pt x="42" y="63"/>
                    <a:pt x="43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5" y="136"/>
                    <a:pt x="44" y="137"/>
                    <a:pt x="43" y="137"/>
                  </a:cubicBezTo>
                  <a:cubicBezTo>
                    <a:pt x="22" y="137"/>
                    <a:pt x="22" y="137"/>
                    <a:pt x="22" y="137"/>
                  </a:cubicBezTo>
                  <a:cubicBezTo>
                    <a:pt x="21" y="137"/>
                    <a:pt x="20" y="136"/>
                    <a:pt x="20" y="135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67"/>
                    <a:pt x="19" y="68"/>
                    <a:pt x="17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7"/>
                    <a:pt x="0" y="6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6"/>
                    <a:pt x="16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5" name="Freeform 26"/>
            <p:cNvSpPr>
              <a:spLocks noEditPoints="1"/>
            </p:cNvSpPr>
            <p:nvPr/>
          </p:nvSpPr>
          <p:spPr bwMode="auto">
            <a:xfrm>
              <a:off x="7677151" y="2038350"/>
              <a:ext cx="90488" cy="90488"/>
            </a:xfrm>
            <a:custGeom>
              <a:avLst/>
              <a:gdLst>
                <a:gd name="T0" fmla="*/ 20 w 40"/>
                <a:gd name="T1" fmla="*/ 0 h 40"/>
                <a:gd name="T2" fmla="*/ 34 w 40"/>
                <a:gd name="T3" fmla="*/ 6 h 40"/>
                <a:gd name="T4" fmla="*/ 34 w 40"/>
                <a:gd name="T5" fmla="*/ 6 h 40"/>
                <a:gd name="T6" fmla="*/ 40 w 40"/>
                <a:gd name="T7" fmla="*/ 20 h 40"/>
                <a:gd name="T8" fmla="*/ 34 w 40"/>
                <a:gd name="T9" fmla="*/ 35 h 40"/>
                <a:gd name="T10" fmla="*/ 20 w 40"/>
                <a:gd name="T11" fmla="*/ 40 h 40"/>
                <a:gd name="T12" fmla="*/ 20 w 40"/>
                <a:gd name="T13" fmla="*/ 36 h 40"/>
                <a:gd name="T14" fmla="*/ 31 w 40"/>
                <a:gd name="T15" fmla="*/ 31 h 40"/>
                <a:gd name="T16" fmla="*/ 35 w 40"/>
                <a:gd name="T17" fmla="*/ 20 h 40"/>
                <a:gd name="T18" fmla="*/ 31 w 40"/>
                <a:gd name="T19" fmla="*/ 10 h 40"/>
                <a:gd name="T20" fmla="*/ 31 w 40"/>
                <a:gd name="T21" fmla="*/ 10 h 40"/>
                <a:gd name="T22" fmla="*/ 20 w 40"/>
                <a:gd name="T23" fmla="*/ 5 h 40"/>
                <a:gd name="T24" fmla="*/ 20 w 40"/>
                <a:gd name="T25" fmla="*/ 0 h 40"/>
                <a:gd name="T26" fmla="*/ 20 w 40"/>
                <a:gd name="T27" fmla="*/ 0 h 40"/>
                <a:gd name="T28" fmla="*/ 20 w 40"/>
                <a:gd name="T29" fmla="*/ 0 h 40"/>
                <a:gd name="T30" fmla="*/ 20 w 40"/>
                <a:gd name="T31" fmla="*/ 5 h 40"/>
                <a:gd name="T32" fmla="*/ 20 w 40"/>
                <a:gd name="T33" fmla="*/ 5 h 40"/>
                <a:gd name="T34" fmla="*/ 9 w 40"/>
                <a:gd name="T35" fmla="*/ 10 h 40"/>
                <a:gd name="T36" fmla="*/ 9 w 40"/>
                <a:gd name="T37" fmla="*/ 10 h 40"/>
                <a:gd name="T38" fmla="*/ 5 w 40"/>
                <a:gd name="T39" fmla="*/ 20 h 40"/>
                <a:gd name="T40" fmla="*/ 9 w 40"/>
                <a:gd name="T41" fmla="*/ 31 h 40"/>
                <a:gd name="T42" fmla="*/ 20 w 40"/>
                <a:gd name="T43" fmla="*/ 36 h 40"/>
                <a:gd name="T44" fmla="*/ 20 w 40"/>
                <a:gd name="T45" fmla="*/ 36 h 40"/>
                <a:gd name="T46" fmla="*/ 20 w 40"/>
                <a:gd name="T47" fmla="*/ 40 h 40"/>
                <a:gd name="T48" fmla="*/ 20 w 40"/>
                <a:gd name="T49" fmla="*/ 40 h 40"/>
                <a:gd name="T50" fmla="*/ 6 w 40"/>
                <a:gd name="T51" fmla="*/ 35 h 40"/>
                <a:gd name="T52" fmla="*/ 0 w 40"/>
                <a:gd name="T53" fmla="*/ 20 h 40"/>
                <a:gd name="T54" fmla="*/ 6 w 40"/>
                <a:gd name="T55" fmla="*/ 6 h 40"/>
                <a:gd name="T56" fmla="*/ 6 w 40"/>
                <a:gd name="T57" fmla="*/ 6 h 40"/>
                <a:gd name="T58" fmla="*/ 6 w 40"/>
                <a:gd name="T59" fmla="*/ 6 h 40"/>
                <a:gd name="T60" fmla="*/ 20 w 40"/>
                <a:gd name="T6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25" y="0"/>
                    <a:pt x="30" y="3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8" y="10"/>
                    <a:pt x="40" y="15"/>
                    <a:pt x="40" y="20"/>
                  </a:cubicBezTo>
                  <a:cubicBezTo>
                    <a:pt x="40" y="26"/>
                    <a:pt x="38" y="31"/>
                    <a:pt x="34" y="35"/>
                  </a:cubicBezTo>
                  <a:cubicBezTo>
                    <a:pt x="30" y="38"/>
                    <a:pt x="25" y="40"/>
                    <a:pt x="20" y="40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4" y="36"/>
                    <a:pt x="28" y="34"/>
                    <a:pt x="31" y="31"/>
                  </a:cubicBezTo>
                  <a:cubicBezTo>
                    <a:pt x="33" y="28"/>
                    <a:pt x="35" y="25"/>
                    <a:pt x="35" y="20"/>
                  </a:cubicBezTo>
                  <a:cubicBezTo>
                    <a:pt x="35" y="16"/>
                    <a:pt x="33" y="12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8" y="7"/>
                    <a:pt x="24" y="5"/>
                    <a:pt x="20" y="5"/>
                  </a:cubicBezTo>
                  <a:lnTo>
                    <a:pt x="20" y="0"/>
                  </a:ln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6" y="5"/>
                    <a:pt x="12" y="7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" y="12"/>
                    <a:pt x="5" y="16"/>
                    <a:pt x="5" y="20"/>
                  </a:cubicBezTo>
                  <a:cubicBezTo>
                    <a:pt x="5" y="25"/>
                    <a:pt x="6" y="28"/>
                    <a:pt x="9" y="31"/>
                  </a:cubicBezTo>
                  <a:cubicBezTo>
                    <a:pt x="12" y="34"/>
                    <a:pt x="16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4" y="40"/>
                    <a:pt x="9" y="38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9" y="3"/>
                    <a:pt x="14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6" name="Freeform 27"/>
            <p:cNvSpPr>
              <a:spLocks noEditPoints="1"/>
            </p:cNvSpPr>
            <p:nvPr/>
          </p:nvSpPr>
          <p:spPr bwMode="auto">
            <a:xfrm>
              <a:off x="7604126" y="2133600"/>
              <a:ext cx="234950" cy="309563"/>
            </a:xfrm>
            <a:custGeom>
              <a:avLst/>
              <a:gdLst>
                <a:gd name="T0" fmla="*/ 98 w 104"/>
                <a:gd name="T1" fmla="*/ 63 h 137"/>
                <a:gd name="T2" fmla="*/ 73 w 104"/>
                <a:gd name="T3" fmla="*/ 5 h 137"/>
                <a:gd name="T4" fmla="*/ 84 w 104"/>
                <a:gd name="T5" fmla="*/ 0 h 137"/>
                <a:gd name="T6" fmla="*/ 86 w 104"/>
                <a:gd name="T7" fmla="*/ 2 h 137"/>
                <a:gd name="T8" fmla="*/ 104 w 104"/>
                <a:gd name="T9" fmla="*/ 66 h 137"/>
                <a:gd name="T10" fmla="*/ 87 w 104"/>
                <a:gd name="T11" fmla="*/ 68 h 137"/>
                <a:gd name="T12" fmla="*/ 85 w 104"/>
                <a:gd name="T13" fmla="*/ 66 h 137"/>
                <a:gd name="T14" fmla="*/ 93 w 104"/>
                <a:gd name="T15" fmla="*/ 96 h 137"/>
                <a:gd name="T16" fmla="*/ 91 w 104"/>
                <a:gd name="T17" fmla="*/ 100 h 137"/>
                <a:gd name="T18" fmla="*/ 78 w 104"/>
                <a:gd name="T19" fmla="*/ 135 h 137"/>
                <a:gd name="T20" fmla="*/ 76 w 104"/>
                <a:gd name="T21" fmla="*/ 137 h 137"/>
                <a:gd name="T22" fmla="*/ 73 w 104"/>
                <a:gd name="T23" fmla="*/ 133 h 137"/>
                <a:gd name="T24" fmla="*/ 73 w 104"/>
                <a:gd name="T25" fmla="*/ 97 h 137"/>
                <a:gd name="T26" fmla="*/ 76 w 104"/>
                <a:gd name="T27" fmla="*/ 95 h 137"/>
                <a:gd name="T28" fmla="*/ 73 w 104"/>
                <a:gd name="T29" fmla="*/ 41 h 137"/>
                <a:gd name="T30" fmla="*/ 74 w 104"/>
                <a:gd name="T31" fmla="*/ 27 h 137"/>
                <a:gd name="T32" fmla="*/ 73 w 104"/>
                <a:gd name="T33" fmla="*/ 25 h 137"/>
                <a:gd name="T34" fmla="*/ 79 w 104"/>
                <a:gd name="T35" fmla="*/ 27 h 137"/>
                <a:gd name="T36" fmla="*/ 89 w 104"/>
                <a:gd name="T37" fmla="*/ 63 h 137"/>
                <a:gd name="T38" fmla="*/ 52 w 104"/>
                <a:gd name="T39" fmla="*/ 5 h 137"/>
                <a:gd name="T40" fmla="*/ 73 w 104"/>
                <a:gd name="T41" fmla="*/ 0 h 137"/>
                <a:gd name="T42" fmla="*/ 52 w 104"/>
                <a:gd name="T43" fmla="*/ 95 h 137"/>
                <a:gd name="T44" fmla="*/ 57 w 104"/>
                <a:gd name="T45" fmla="*/ 97 h 137"/>
                <a:gd name="T46" fmla="*/ 73 w 104"/>
                <a:gd name="T47" fmla="*/ 133 h 137"/>
                <a:gd name="T48" fmla="*/ 55 w 104"/>
                <a:gd name="T49" fmla="*/ 137 h 137"/>
                <a:gd name="T50" fmla="*/ 52 w 104"/>
                <a:gd name="T51" fmla="*/ 100 h 137"/>
                <a:gd name="T52" fmla="*/ 52 w 104"/>
                <a:gd name="T53" fmla="*/ 95 h 137"/>
                <a:gd name="T54" fmla="*/ 69 w 104"/>
                <a:gd name="T55" fmla="*/ 28 h 137"/>
                <a:gd name="T56" fmla="*/ 72 w 104"/>
                <a:gd name="T57" fmla="*/ 25 h 137"/>
                <a:gd name="T58" fmla="*/ 73 w 104"/>
                <a:gd name="T59" fmla="*/ 26 h 137"/>
                <a:gd name="T60" fmla="*/ 73 w 104"/>
                <a:gd name="T61" fmla="*/ 26 h 137"/>
                <a:gd name="T62" fmla="*/ 52 w 104"/>
                <a:gd name="T63" fmla="*/ 5 h 137"/>
                <a:gd name="T64" fmla="*/ 6 w 104"/>
                <a:gd name="T65" fmla="*/ 63 h 137"/>
                <a:gd name="T66" fmla="*/ 25 w 104"/>
                <a:gd name="T67" fmla="*/ 26 h 137"/>
                <a:gd name="T68" fmla="*/ 27 w 104"/>
                <a:gd name="T69" fmla="*/ 25 h 137"/>
                <a:gd name="T70" fmla="*/ 34 w 104"/>
                <a:gd name="T71" fmla="*/ 27 h 137"/>
                <a:gd name="T72" fmla="*/ 34 w 104"/>
                <a:gd name="T73" fmla="*/ 28 h 137"/>
                <a:gd name="T74" fmla="*/ 28 w 104"/>
                <a:gd name="T75" fmla="*/ 95 h 137"/>
                <a:gd name="T76" fmla="*/ 31 w 104"/>
                <a:gd name="T77" fmla="*/ 97 h 137"/>
                <a:gd name="T78" fmla="*/ 46 w 104"/>
                <a:gd name="T79" fmla="*/ 133 h 137"/>
                <a:gd name="T80" fmla="*/ 49 w 104"/>
                <a:gd name="T81" fmla="*/ 95 h 137"/>
                <a:gd name="T82" fmla="*/ 52 w 104"/>
                <a:gd name="T83" fmla="*/ 100 h 137"/>
                <a:gd name="T84" fmla="*/ 51 w 104"/>
                <a:gd name="T85" fmla="*/ 135 h 137"/>
                <a:gd name="T86" fmla="*/ 28 w 104"/>
                <a:gd name="T87" fmla="*/ 137 h 137"/>
                <a:gd name="T88" fmla="*/ 26 w 104"/>
                <a:gd name="T89" fmla="*/ 135 h 137"/>
                <a:gd name="T90" fmla="*/ 13 w 104"/>
                <a:gd name="T91" fmla="*/ 100 h 137"/>
                <a:gd name="T92" fmla="*/ 12 w 104"/>
                <a:gd name="T93" fmla="*/ 99 h 137"/>
                <a:gd name="T94" fmla="*/ 18 w 104"/>
                <a:gd name="T95" fmla="*/ 67 h 137"/>
                <a:gd name="T96" fmla="*/ 3 w 104"/>
                <a:gd name="T97" fmla="*/ 68 h 137"/>
                <a:gd name="T98" fmla="*/ 2 w 104"/>
                <a:gd name="T99" fmla="*/ 68 h 137"/>
                <a:gd name="T100" fmla="*/ 19 w 104"/>
                <a:gd name="T101" fmla="*/ 2 h 137"/>
                <a:gd name="T102" fmla="*/ 52 w 104"/>
                <a:gd name="T10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4" h="137">
                  <a:moveTo>
                    <a:pt x="89" y="63"/>
                  </a:moveTo>
                  <a:cubicBezTo>
                    <a:pt x="98" y="63"/>
                    <a:pt x="98" y="63"/>
                    <a:pt x="98" y="63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5" y="0"/>
                    <a:pt x="86" y="1"/>
                    <a:pt x="86" y="2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03" y="65"/>
                    <a:pt x="104" y="65"/>
                    <a:pt x="104" y="66"/>
                  </a:cubicBezTo>
                  <a:cubicBezTo>
                    <a:pt x="104" y="67"/>
                    <a:pt x="102" y="68"/>
                    <a:pt x="101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6" y="68"/>
                    <a:pt x="85" y="67"/>
                    <a:pt x="85" y="66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98"/>
                    <a:pt x="92" y="100"/>
                    <a:pt x="91" y="100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6"/>
                    <a:pt x="77" y="137"/>
                    <a:pt x="76" y="137"/>
                  </a:cubicBezTo>
                  <a:cubicBezTo>
                    <a:pt x="73" y="137"/>
                    <a:pt x="73" y="137"/>
                    <a:pt x="73" y="137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3" y="96"/>
                    <a:pt x="74" y="95"/>
                    <a:pt x="76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4" y="26"/>
                    <a:pt x="73" y="26"/>
                    <a:pt x="73" y="26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8" y="25"/>
                    <a:pt x="79" y="26"/>
                    <a:pt x="79" y="27"/>
                  </a:cubicBezTo>
                  <a:cubicBezTo>
                    <a:pt x="79" y="27"/>
                    <a:pt x="79" y="27"/>
                    <a:pt x="79" y="27"/>
                  </a:cubicBezTo>
                  <a:lnTo>
                    <a:pt x="89" y="63"/>
                  </a:lnTo>
                  <a:close/>
                  <a:moveTo>
                    <a:pt x="73" y="5"/>
                  </a:moveTo>
                  <a:cubicBezTo>
                    <a:pt x="52" y="5"/>
                    <a:pt x="52" y="5"/>
                    <a:pt x="52" y="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lose/>
                  <a:moveTo>
                    <a:pt x="52" y="95"/>
                  </a:moveTo>
                  <a:cubicBezTo>
                    <a:pt x="55" y="95"/>
                    <a:pt x="55" y="95"/>
                    <a:pt x="55" y="95"/>
                  </a:cubicBezTo>
                  <a:cubicBezTo>
                    <a:pt x="56" y="95"/>
                    <a:pt x="57" y="96"/>
                    <a:pt x="57" y="97"/>
                  </a:cubicBezTo>
                  <a:cubicBezTo>
                    <a:pt x="57" y="133"/>
                    <a:pt x="57" y="133"/>
                    <a:pt x="57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7"/>
                    <a:pt x="73" y="137"/>
                    <a:pt x="73" y="137"/>
                  </a:cubicBezTo>
                  <a:cubicBezTo>
                    <a:pt x="55" y="137"/>
                    <a:pt x="55" y="137"/>
                    <a:pt x="55" y="137"/>
                  </a:cubicBezTo>
                  <a:cubicBezTo>
                    <a:pt x="54" y="137"/>
                    <a:pt x="52" y="136"/>
                    <a:pt x="52" y="135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52" y="95"/>
                    <a:pt x="52" y="95"/>
                    <a:pt x="52" y="95"/>
                  </a:cubicBezTo>
                  <a:close/>
                  <a:moveTo>
                    <a:pt x="73" y="41"/>
                  </a:moveTo>
                  <a:cubicBezTo>
                    <a:pt x="69" y="28"/>
                    <a:pt x="69" y="28"/>
                    <a:pt x="69" y="28"/>
                  </a:cubicBezTo>
                  <a:cubicBezTo>
                    <a:pt x="69" y="27"/>
                    <a:pt x="70" y="26"/>
                    <a:pt x="71" y="25"/>
                  </a:cubicBezTo>
                  <a:cubicBezTo>
                    <a:pt x="71" y="25"/>
                    <a:pt x="72" y="25"/>
                    <a:pt x="72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5"/>
                    <a:pt x="72" y="25"/>
                    <a:pt x="72" y="25"/>
                  </a:cubicBezTo>
                  <a:cubicBezTo>
                    <a:pt x="73" y="26"/>
                    <a:pt x="73" y="26"/>
                    <a:pt x="73" y="26"/>
                  </a:cubicBezTo>
                  <a:lnTo>
                    <a:pt x="73" y="41"/>
                  </a:lnTo>
                  <a:close/>
                  <a:moveTo>
                    <a:pt x="52" y="5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5"/>
                    <a:pt x="26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3" y="25"/>
                    <a:pt x="34" y="26"/>
                    <a:pt x="34" y="27"/>
                  </a:cubicBezTo>
                  <a:cubicBezTo>
                    <a:pt x="34" y="27"/>
                    <a:pt x="34" y="28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30" y="95"/>
                    <a:pt x="31" y="96"/>
                    <a:pt x="31" y="97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6" y="97"/>
                    <a:pt x="46" y="97"/>
                    <a:pt x="46" y="97"/>
                  </a:cubicBezTo>
                  <a:cubicBezTo>
                    <a:pt x="46" y="96"/>
                    <a:pt x="48" y="95"/>
                    <a:pt x="49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1" y="136"/>
                    <a:pt x="50" y="137"/>
                    <a:pt x="49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7" y="137"/>
                    <a:pt x="26" y="136"/>
                    <a:pt x="26" y="135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3" y="100"/>
                    <a:pt x="13" y="100"/>
                    <a:pt x="13" y="100"/>
                  </a:cubicBezTo>
                  <a:cubicBezTo>
                    <a:pt x="13" y="100"/>
                    <a:pt x="13" y="100"/>
                    <a:pt x="13" y="100"/>
                  </a:cubicBezTo>
                  <a:cubicBezTo>
                    <a:pt x="13" y="100"/>
                    <a:pt x="12" y="100"/>
                    <a:pt x="12" y="99"/>
                  </a:cubicBezTo>
                  <a:cubicBezTo>
                    <a:pt x="11" y="99"/>
                    <a:pt x="10" y="98"/>
                    <a:pt x="10" y="9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8"/>
                    <a:pt x="17" y="68"/>
                    <a:pt x="16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20" y="0"/>
                    <a:pt x="21" y="0"/>
                  </a:cubicBezTo>
                  <a:cubicBezTo>
                    <a:pt x="52" y="0"/>
                    <a:pt x="52" y="0"/>
                    <a:pt x="52" y="0"/>
                  </a:cubicBezTo>
                  <a:lnTo>
                    <a:pt x="5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8" name="Freeform 29"/>
            <p:cNvSpPr>
              <a:spLocks noEditPoints="1"/>
            </p:cNvSpPr>
            <p:nvPr/>
          </p:nvSpPr>
          <p:spPr bwMode="auto">
            <a:xfrm>
              <a:off x="8504238" y="2633663"/>
              <a:ext cx="365125" cy="341313"/>
            </a:xfrm>
            <a:custGeom>
              <a:avLst/>
              <a:gdLst>
                <a:gd name="T0" fmla="*/ 103 w 162"/>
                <a:gd name="T1" fmla="*/ 56 h 151"/>
                <a:gd name="T2" fmla="*/ 125 w 162"/>
                <a:gd name="T3" fmla="*/ 50 h 151"/>
                <a:gd name="T4" fmla="*/ 139 w 162"/>
                <a:gd name="T5" fmla="*/ 55 h 151"/>
                <a:gd name="T6" fmla="*/ 150 w 162"/>
                <a:gd name="T7" fmla="*/ 60 h 151"/>
                <a:gd name="T8" fmla="*/ 155 w 162"/>
                <a:gd name="T9" fmla="*/ 59 h 151"/>
                <a:gd name="T10" fmla="*/ 154 w 162"/>
                <a:gd name="T11" fmla="*/ 37 h 151"/>
                <a:gd name="T12" fmla="*/ 154 w 162"/>
                <a:gd name="T13" fmla="*/ 37 h 151"/>
                <a:gd name="T14" fmla="*/ 137 w 162"/>
                <a:gd name="T15" fmla="*/ 12 h 151"/>
                <a:gd name="T16" fmla="*/ 108 w 162"/>
                <a:gd name="T17" fmla="*/ 7 h 151"/>
                <a:gd name="T18" fmla="*/ 107 w 162"/>
                <a:gd name="T19" fmla="*/ 7 h 151"/>
                <a:gd name="T20" fmla="*/ 89 w 162"/>
                <a:gd name="T21" fmla="*/ 16 h 151"/>
                <a:gd name="T22" fmla="*/ 81 w 162"/>
                <a:gd name="T23" fmla="*/ 19 h 151"/>
                <a:gd name="T24" fmla="*/ 86 w 162"/>
                <a:gd name="T25" fmla="*/ 13 h 151"/>
                <a:gd name="T26" fmla="*/ 106 w 162"/>
                <a:gd name="T27" fmla="*/ 2 h 151"/>
                <a:gd name="T28" fmla="*/ 106 w 162"/>
                <a:gd name="T29" fmla="*/ 2 h 151"/>
                <a:gd name="T30" fmla="*/ 106 w 162"/>
                <a:gd name="T31" fmla="*/ 2 h 151"/>
                <a:gd name="T32" fmla="*/ 140 w 162"/>
                <a:gd name="T33" fmla="*/ 8 h 151"/>
                <a:gd name="T34" fmla="*/ 159 w 162"/>
                <a:gd name="T35" fmla="*/ 36 h 151"/>
                <a:gd name="T36" fmla="*/ 159 w 162"/>
                <a:gd name="T37" fmla="*/ 36 h 151"/>
                <a:gd name="T38" fmla="*/ 160 w 162"/>
                <a:gd name="T39" fmla="*/ 61 h 151"/>
                <a:gd name="T40" fmla="*/ 160 w 162"/>
                <a:gd name="T41" fmla="*/ 61 h 151"/>
                <a:gd name="T42" fmla="*/ 152 w 162"/>
                <a:gd name="T43" fmla="*/ 65 h 151"/>
                <a:gd name="T44" fmla="*/ 147 w 162"/>
                <a:gd name="T45" fmla="*/ 67 h 151"/>
                <a:gd name="T46" fmla="*/ 147 w 162"/>
                <a:gd name="T47" fmla="*/ 67 h 151"/>
                <a:gd name="T48" fmla="*/ 137 w 162"/>
                <a:gd name="T49" fmla="*/ 59 h 151"/>
                <a:gd name="T50" fmla="*/ 125 w 162"/>
                <a:gd name="T51" fmla="*/ 54 h 151"/>
                <a:gd name="T52" fmla="*/ 106 w 162"/>
                <a:gd name="T53" fmla="*/ 60 h 151"/>
                <a:gd name="T54" fmla="*/ 97 w 162"/>
                <a:gd name="T55" fmla="*/ 74 h 151"/>
                <a:gd name="T56" fmla="*/ 100 w 162"/>
                <a:gd name="T57" fmla="*/ 103 h 151"/>
                <a:gd name="T58" fmla="*/ 120 w 162"/>
                <a:gd name="T59" fmla="*/ 132 h 151"/>
                <a:gd name="T60" fmla="*/ 112 w 162"/>
                <a:gd name="T61" fmla="*/ 143 h 151"/>
                <a:gd name="T62" fmla="*/ 103 w 162"/>
                <a:gd name="T63" fmla="*/ 150 h 151"/>
                <a:gd name="T64" fmla="*/ 81 w 162"/>
                <a:gd name="T65" fmla="*/ 144 h 151"/>
                <a:gd name="T66" fmla="*/ 101 w 162"/>
                <a:gd name="T67" fmla="*/ 146 h 151"/>
                <a:gd name="T68" fmla="*/ 115 w 162"/>
                <a:gd name="T69" fmla="*/ 133 h 151"/>
                <a:gd name="T70" fmla="*/ 92 w 162"/>
                <a:gd name="T71" fmla="*/ 73 h 151"/>
                <a:gd name="T72" fmla="*/ 78 w 162"/>
                <a:gd name="T73" fmla="*/ 34 h 151"/>
                <a:gd name="T74" fmla="*/ 74 w 162"/>
                <a:gd name="T75" fmla="*/ 34 h 151"/>
                <a:gd name="T76" fmla="*/ 37 w 162"/>
                <a:gd name="T77" fmla="*/ 23 h 151"/>
                <a:gd name="T78" fmla="*/ 7 w 162"/>
                <a:gd name="T79" fmla="*/ 69 h 151"/>
                <a:gd name="T80" fmla="*/ 7 w 162"/>
                <a:gd name="T81" fmla="*/ 70 h 151"/>
                <a:gd name="T82" fmla="*/ 81 w 162"/>
                <a:gd name="T83" fmla="*/ 144 h 151"/>
                <a:gd name="T84" fmla="*/ 8 w 162"/>
                <a:gd name="T85" fmla="*/ 37 h 151"/>
                <a:gd name="T86" fmla="*/ 59 w 162"/>
                <a:gd name="T87" fmla="*/ 19 h 151"/>
                <a:gd name="T88" fmla="*/ 81 w 162"/>
                <a:gd name="T89" fmla="*/ 1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2" h="151">
                  <a:moveTo>
                    <a:pt x="92" y="73"/>
                  </a:moveTo>
                  <a:cubicBezTo>
                    <a:pt x="94" y="66"/>
                    <a:pt x="98" y="60"/>
                    <a:pt x="103" y="56"/>
                  </a:cubicBezTo>
                  <a:cubicBezTo>
                    <a:pt x="108" y="52"/>
                    <a:pt x="115" y="49"/>
                    <a:pt x="122" y="49"/>
                  </a:cubicBezTo>
                  <a:cubicBezTo>
                    <a:pt x="123" y="49"/>
                    <a:pt x="124" y="49"/>
                    <a:pt x="125" y="50"/>
                  </a:cubicBezTo>
                  <a:cubicBezTo>
                    <a:pt x="126" y="50"/>
                    <a:pt x="127" y="50"/>
                    <a:pt x="128" y="50"/>
                  </a:cubicBezTo>
                  <a:cubicBezTo>
                    <a:pt x="132" y="51"/>
                    <a:pt x="136" y="53"/>
                    <a:pt x="139" y="55"/>
                  </a:cubicBezTo>
                  <a:cubicBezTo>
                    <a:pt x="142" y="57"/>
                    <a:pt x="144" y="59"/>
                    <a:pt x="146" y="62"/>
                  </a:cubicBezTo>
                  <a:cubicBezTo>
                    <a:pt x="148" y="61"/>
                    <a:pt x="149" y="61"/>
                    <a:pt x="150" y="60"/>
                  </a:cubicBezTo>
                  <a:cubicBezTo>
                    <a:pt x="150" y="60"/>
                    <a:pt x="150" y="60"/>
                    <a:pt x="150" y="60"/>
                  </a:cubicBezTo>
                  <a:cubicBezTo>
                    <a:pt x="152" y="60"/>
                    <a:pt x="153" y="59"/>
                    <a:pt x="155" y="59"/>
                  </a:cubicBezTo>
                  <a:cubicBezTo>
                    <a:pt x="157" y="45"/>
                    <a:pt x="154" y="37"/>
                    <a:pt x="154" y="37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2" y="26"/>
                    <a:pt x="145" y="18"/>
                    <a:pt x="137" y="12"/>
                  </a:cubicBezTo>
                  <a:cubicBezTo>
                    <a:pt x="129" y="7"/>
                    <a:pt x="118" y="5"/>
                    <a:pt x="108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0" y="9"/>
                    <a:pt x="94" y="12"/>
                    <a:pt x="89" y="16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6" y="20"/>
                    <a:pt x="83" y="23"/>
                    <a:pt x="81" y="2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2" y="17"/>
                    <a:pt x="84" y="15"/>
                    <a:pt x="86" y="13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92" y="8"/>
                    <a:pt x="98" y="4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18" y="0"/>
                    <a:pt x="130" y="2"/>
                    <a:pt x="140" y="8"/>
                  </a:cubicBezTo>
                  <a:cubicBezTo>
                    <a:pt x="149" y="14"/>
                    <a:pt x="156" y="24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7"/>
                    <a:pt x="162" y="46"/>
                    <a:pt x="160" y="61"/>
                  </a:cubicBezTo>
                  <a:cubicBezTo>
                    <a:pt x="160" y="61"/>
                    <a:pt x="160" y="61"/>
                    <a:pt x="160" y="61"/>
                  </a:cubicBezTo>
                  <a:cubicBezTo>
                    <a:pt x="160" y="61"/>
                    <a:pt x="160" y="61"/>
                    <a:pt x="160" y="61"/>
                  </a:cubicBezTo>
                  <a:cubicBezTo>
                    <a:pt x="159" y="62"/>
                    <a:pt x="159" y="63"/>
                    <a:pt x="158" y="63"/>
                  </a:cubicBezTo>
                  <a:cubicBezTo>
                    <a:pt x="156" y="64"/>
                    <a:pt x="154" y="64"/>
                    <a:pt x="152" y="65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0" y="65"/>
                    <a:pt x="148" y="66"/>
                    <a:pt x="14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6" y="68"/>
                    <a:pt x="144" y="68"/>
                    <a:pt x="143" y="66"/>
                  </a:cubicBezTo>
                  <a:cubicBezTo>
                    <a:pt x="142" y="64"/>
                    <a:pt x="139" y="61"/>
                    <a:pt x="137" y="59"/>
                  </a:cubicBezTo>
                  <a:cubicBezTo>
                    <a:pt x="134" y="57"/>
                    <a:pt x="131" y="56"/>
                    <a:pt x="127" y="55"/>
                  </a:cubicBezTo>
                  <a:cubicBezTo>
                    <a:pt x="126" y="55"/>
                    <a:pt x="125" y="54"/>
                    <a:pt x="125" y="54"/>
                  </a:cubicBezTo>
                  <a:cubicBezTo>
                    <a:pt x="124" y="54"/>
                    <a:pt x="123" y="54"/>
                    <a:pt x="122" y="54"/>
                  </a:cubicBezTo>
                  <a:cubicBezTo>
                    <a:pt x="116" y="54"/>
                    <a:pt x="110" y="56"/>
                    <a:pt x="106" y="60"/>
                  </a:cubicBezTo>
                  <a:cubicBezTo>
                    <a:pt x="101" y="63"/>
                    <a:pt x="98" y="68"/>
                    <a:pt x="97" y="74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6" y="76"/>
                    <a:pt x="94" y="87"/>
                    <a:pt x="100" y="103"/>
                  </a:cubicBezTo>
                  <a:cubicBezTo>
                    <a:pt x="104" y="111"/>
                    <a:pt x="110" y="121"/>
                    <a:pt x="120" y="131"/>
                  </a:cubicBezTo>
                  <a:cubicBezTo>
                    <a:pt x="120" y="132"/>
                    <a:pt x="120" y="132"/>
                    <a:pt x="120" y="132"/>
                  </a:cubicBezTo>
                  <a:cubicBezTo>
                    <a:pt x="121" y="132"/>
                    <a:pt x="121" y="134"/>
                    <a:pt x="120" y="135"/>
                  </a:cubicBezTo>
                  <a:cubicBezTo>
                    <a:pt x="117" y="137"/>
                    <a:pt x="115" y="140"/>
                    <a:pt x="112" y="143"/>
                  </a:cubicBezTo>
                  <a:cubicBezTo>
                    <a:pt x="109" y="145"/>
                    <a:pt x="106" y="148"/>
                    <a:pt x="103" y="150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03" y="151"/>
                    <a:pt x="102" y="151"/>
                    <a:pt x="101" y="151"/>
                  </a:cubicBezTo>
                  <a:cubicBezTo>
                    <a:pt x="94" y="149"/>
                    <a:pt x="87" y="147"/>
                    <a:pt x="81" y="144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7" y="142"/>
                    <a:pt x="94" y="144"/>
                    <a:pt x="101" y="146"/>
                  </a:cubicBezTo>
                  <a:cubicBezTo>
                    <a:pt x="104" y="143"/>
                    <a:pt x="106" y="141"/>
                    <a:pt x="109" y="139"/>
                  </a:cubicBezTo>
                  <a:cubicBezTo>
                    <a:pt x="111" y="137"/>
                    <a:pt x="113" y="135"/>
                    <a:pt x="115" y="133"/>
                  </a:cubicBezTo>
                  <a:cubicBezTo>
                    <a:pt x="105" y="123"/>
                    <a:pt x="99" y="113"/>
                    <a:pt x="96" y="105"/>
                  </a:cubicBezTo>
                  <a:cubicBezTo>
                    <a:pt x="89" y="87"/>
                    <a:pt x="92" y="75"/>
                    <a:pt x="92" y="73"/>
                  </a:cubicBezTo>
                  <a:close/>
                  <a:moveTo>
                    <a:pt x="81" y="28"/>
                  </a:moveTo>
                  <a:cubicBezTo>
                    <a:pt x="80" y="30"/>
                    <a:pt x="79" y="32"/>
                    <a:pt x="78" y="34"/>
                  </a:cubicBezTo>
                  <a:cubicBezTo>
                    <a:pt x="78" y="35"/>
                    <a:pt x="77" y="36"/>
                    <a:pt x="75" y="35"/>
                  </a:cubicBezTo>
                  <a:cubicBezTo>
                    <a:pt x="75" y="35"/>
                    <a:pt x="75" y="35"/>
                    <a:pt x="74" y="34"/>
                  </a:cubicBezTo>
                  <a:cubicBezTo>
                    <a:pt x="70" y="29"/>
                    <a:pt x="64" y="26"/>
                    <a:pt x="57" y="24"/>
                  </a:cubicBezTo>
                  <a:cubicBezTo>
                    <a:pt x="51" y="22"/>
                    <a:pt x="44" y="21"/>
                    <a:pt x="37" y="23"/>
                  </a:cubicBezTo>
                  <a:cubicBezTo>
                    <a:pt x="26" y="25"/>
                    <a:pt x="18" y="31"/>
                    <a:pt x="12" y="40"/>
                  </a:cubicBezTo>
                  <a:cubicBezTo>
                    <a:pt x="7" y="48"/>
                    <a:pt x="5" y="59"/>
                    <a:pt x="7" y="69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14" y="114"/>
                    <a:pt x="81" y="139"/>
                  </a:cubicBezTo>
                  <a:cubicBezTo>
                    <a:pt x="81" y="144"/>
                    <a:pt x="81" y="144"/>
                    <a:pt x="81" y="144"/>
                  </a:cubicBezTo>
                  <a:cubicBezTo>
                    <a:pt x="10" y="118"/>
                    <a:pt x="2" y="71"/>
                    <a:pt x="2" y="70"/>
                  </a:cubicBezTo>
                  <a:cubicBezTo>
                    <a:pt x="0" y="59"/>
                    <a:pt x="2" y="47"/>
                    <a:pt x="8" y="37"/>
                  </a:cubicBezTo>
                  <a:cubicBezTo>
                    <a:pt x="14" y="28"/>
                    <a:pt x="24" y="21"/>
                    <a:pt x="36" y="18"/>
                  </a:cubicBezTo>
                  <a:cubicBezTo>
                    <a:pt x="44" y="16"/>
                    <a:pt x="52" y="17"/>
                    <a:pt x="59" y="19"/>
                  </a:cubicBezTo>
                  <a:cubicBezTo>
                    <a:pt x="65" y="21"/>
                    <a:pt x="70" y="24"/>
                    <a:pt x="75" y="29"/>
                  </a:cubicBezTo>
                  <a:cubicBezTo>
                    <a:pt x="77" y="25"/>
                    <a:pt x="79" y="22"/>
                    <a:pt x="81" y="19"/>
                  </a:cubicBezTo>
                  <a:lnTo>
                    <a:pt x="8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9" name="Freeform 30"/>
            <p:cNvSpPr>
              <a:spLocks noEditPoints="1"/>
            </p:cNvSpPr>
            <p:nvPr/>
          </p:nvSpPr>
          <p:spPr bwMode="auto">
            <a:xfrm>
              <a:off x="8707438" y="2755900"/>
              <a:ext cx="219075" cy="192088"/>
            </a:xfrm>
            <a:custGeom>
              <a:avLst/>
              <a:gdLst>
                <a:gd name="T0" fmla="*/ 75 w 97"/>
                <a:gd name="T1" fmla="*/ 14 h 85"/>
                <a:gd name="T2" fmla="*/ 73 w 97"/>
                <a:gd name="T3" fmla="*/ 14 h 85"/>
                <a:gd name="T4" fmla="*/ 71 w 97"/>
                <a:gd name="T5" fmla="*/ 14 h 85"/>
                <a:gd name="T6" fmla="*/ 69 w 97"/>
                <a:gd name="T7" fmla="*/ 14 h 85"/>
                <a:gd name="T8" fmla="*/ 69 w 97"/>
                <a:gd name="T9" fmla="*/ 14 h 85"/>
                <a:gd name="T10" fmla="*/ 67 w 97"/>
                <a:gd name="T11" fmla="*/ 14 h 85"/>
                <a:gd name="T12" fmla="*/ 61 w 97"/>
                <a:gd name="T13" fmla="*/ 16 h 85"/>
                <a:gd name="T14" fmla="*/ 56 w 97"/>
                <a:gd name="T15" fmla="*/ 20 h 85"/>
                <a:gd name="T16" fmla="*/ 52 w 97"/>
                <a:gd name="T17" fmla="*/ 21 h 85"/>
                <a:gd name="T18" fmla="*/ 52 w 97"/>
                <a:gd name="T19" fmla="*/ 20 h 85"/>
                <a:gd name="T20" fmla="*/ 52 w 97"/>
                <a:gd name="T21" fmla="*/ 20 h 85"/>
                <a:gd name="T22" fmla="*/ 51 w 97"/>
                <a:gd name="T23" fmla="*/ 18 h 85"/>
                <a:gd name="T24" fmla="*/ 51 w 97"/>
                <a:gd name="T25" fmla="*/ 9 h 85"/>
                <a:gd name="T26" fmla="*/ 55 w 97"/>
                <a:gd name="T27" fmla="*/ 15 h 85"/>
                <a:gd name="T28" fmla="*/ 58 w 97"/>
                <a:gd name="T29" fmla="*/ 12 h 85"/>
                <a:gd name="T30" fmla="*/ 66 w 97"/>
                <a:gd name="T31" fmla="*/ 9 h 85"/>
                <a:gd name="T32" fmla="*/ 68 w 97"/>
                <a:gd name="T33" fmla="*/ 9 h 85"/>
                <a:gd name="T34" fmla="*/ 68 w 97"/>
                <a:gd name="T35" fmla="*/ 9 h 85"/>
                <a:gd name="T36" fmla="*/ 71 w 97"/>
                <a:gd name="T37" fmla="*/ 9 h 85"/>
                <a:gd name="T38" fmla="*/ 74 w 97"/>
                <a:gd name="T39" fmla="*/ 9 h 85"/>
                <a:gd name="T40" fmla="*/ 76 w 97"/>
                <a:gd name="T41" fmla="*/ 10 h 85"/>
                <a:gd name="T42" fmla="*/ 76 w 97"/>
                <a:gd name="T43" fmla="*/ 10 h 85"/>
                <a:gd name="T44" fmla="*/ 92 w 97"/>
                <a:gd name="T45" fmla="*/ 21 h 85"/>
                <a:gd name="T46" fmla="*/ 96 w 97"/>
                <a:gd name="T47" fmla="*/ 40 h 85"/>
                <a:gd name="T48" fmla="*/ 96 w 97"/>
                <a:gd name="T49" fmla="*/ 40 h 85"/>
                <a:gd name="T50" fmla="*/ 51 w 97"/>
                <a:gd name="T51" fmla="*/ 82 h 85"/>
                <a:gd name="T52" fmla="*/ 51 w 97"/>
                <a:gd name="T53" fmla="*/ 77 h 85"/>
                <a:gd name="T54" fmla="*/ 91 w 97"/>
                <a:gd name="T55" fmla="*/ 39 h 85"/>
                <a:gd name="T56" fmla="*/ 91 w 97"/>
                <a:gd name="T57" fmla="*/ 39 h 85"/>
                <a:gd name="T58" fmla="*/ 88 w 97"/>
                <a:gd name="T59" fmla="*/ 23 h 85"/>
                <a:gd name="T60" fmla="*/ 75 w 97"/>
                <a:gd name="T61" fmla="*/ 14 h 85"/>
                <a:gd name="T62" fmla="*/ 75 w 97"/>
                <a:gd name="T63" fmla="*/ 14 h 85"/>
                <a:gd name="T64" fmla="*/ 51 w 97"/>
                <a:gd name="T65" fmla="*/ 18 h 85"/>
                <a:gd name="T66" fmla="*/ 46 w 97"/>
                <a:gd name="T67" fmla="*/ 10 h 85"/>
                <a:gd name="T68" fmla="*/ 36 w 97"/>
                <a:gd name="T69" fmla="*/ 5 h 85"/>
                <a:gd name="T70" fmla="*/ 36 w 97"/>
                <a:gd name="T71" fmla="*/ 5 h 85"/>
                <a:gd name="T72" fmla="*/ 36 w 97"/>
                <a:gd name="T73" fmla="*/ 5 h 85"/>
                <a:gd name="T74" fmla="*/ 34 w 97"/>
                <a:gd name="T75" fmla="*/ 5 h 85"/>
                <a:gd name="T76" fmla="*/ 32 w 97"/>
                <a:gd name="T77" fmla="*/ 5 h 85"/>
                <a:gd name="T78" fmla="*/ 19 w 97"/>
                <a:gd name="T79" fmla="*/ 9 h 85"/>
                <a:gd name="T80" fmla="*/ 11 w 97"/>
                <a:gd name="T81" fmla="*/ 21 h 85"/>
                <a:gd name="T82" fmla="*/ 11 w 97"/>
                <a:gd name="T83" fmla="*/ 21 h 85"/>
                <a:gd name="T84" fmla="*/ 33 w 97"/>
                <a:gd name="T85" fmla="*/ 74 h 85"/>
                <a:gd name="T86" fmla="*/ 37 w 97"/>
                <a:gd name="T87" fmla="*/ 78 h 85"/>
                <a:gd name="T88" fmla="*/ 40 w 97"/>
                <a:gd name="T89" fmla="*/ 80 h 85"/>
                <a:gd name="T90" fmla="*/ 51 w 97"/>
                <a:gd name="T91" fmla="*/ 77 h 85"/>
                <a:gd name="T92" fmla="*/ 51 w 97"/>
                <a:gd name="T93" fmla="*/ 82 h 85"/>
                <a:gd name="T94" fmla="*/ 40 w 97"/>
                <a:gd name="T95" fmla="*/ 85 h 85"/>
                <a:gd name="T96" fmla="*/ 40 w 97"/>
                <a:gd name="T97" fmla="*/ 85 h 85"/>
                <a:gd name="T98" fmla="*/ 40 w 97"/>
                <a:gd name="T99" fmla="*/ 85 h 85"/>
                <a:gd name="T100" fmla="*/ 38 w 97"/>
                <a:gd name="T101" fmla="*/ 85 h 85"/>
                <a:gd name="T102" fmla="*/ 34 w 97"/>
                <a:gd name="T103" fmla="*/ 81 h 85"/>
                <a:gd name="T104" fmla="*/ 30 w 97"/>
                <a:gd name="T105" fmla="*/ 78 h 85"/>
                <a:gd name="T106" fmla="*/ 7 w 97"/>
                <a:gd name="T107" fmla="*/ 20 h 85"/>
                <a:gd name="T108" fmla="*/ 7 w 97"/>
                <a:gd name="T109" fmla="*/ 20 h 85"/>
                <a:gd name="T110" fmla="*/ 16 w 97"/>
                <a:gd name="T111" fmla="*/ 6 h 85"/>
                <a:gd name="T112" fmla="*/ 32 w 97"/>
                <a:gd name="T113" fmla="*/ 0 h 85"/>
                <a:gd name="T114" fmla="*/ 35 w 97"/>
                <a:gd name="T115" fmla="*/ 0 h 85"/>
                <a:gd name="T116" fmla="*/ 37 w 97"/>
                <a:gd name="T117" fmla="*/ 1 h 85"/>
                <a:gd name="T118" fmla="*/ 37 w 97"/>
                <a:gd name="T119" fmla="*/ 1 h 85"/>
                <a:gd name="T120" fmla="*/ 49 w 97"/>
                <a:gd name="T121" fmla="*/ 7 h 85"/>
                <a:gd name="T122" fmla="*/ 51 w 97"/>
                <a:gd name="T123" fmla="*/ 9 h 85"/>
                <a:gd name="T124" fmla="*/ 51 w 97"/>
                <a:gd name="T125" fmla="*/ 1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7" h="85">
                  <a:moveTo>
                    <a:pt x="75" y="14"/>
                  </a:moveTo>
                  <a:cubicBezTo>
                    <a:pt x="75" y="14"/>
                    <a:pt x="74" y="14"/>
                    <a:pt x="73" y="14"/>
                  </a:cubicBezTo>
                  <a:cubicBezTo>
                    <a:pt x="72" y="14"/>
                    <a:pt x="72" y="14"/>
                    <a:pt x="71" y="14"/>
                  </a:cubicBezTo>
                  <a:cubicBezTo>
                    <a:pt x="70" y="14"/>
                    <a:pt x="69" y="14"/>
                    <a:pt x="69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8" y="14"/>
                    <a:pt x="68" y="14"/>
                    <a:pt x="67" y="14"/>
                  </a:cubicBezTo>
                  <a:cubicBezTo>
                    <a:pt x="65" y="15"/>
                    <a:pt x="63" y="15"/>
                    <a:pt x="61" y="16"/>
                  </a:cubicBezTo>
                  <a:cubicBezTo>
                    <a:pt x="59" y="18"/>
                    <a:pt x="57" y="19"/>
                    <a:pt x="56" y="20"/>
                  </a:cubicBezTo>
                  <a:cubicBezTo>
                    <a:pt x="55" y="21"/>
                    <a:pt x="53" y="22"/>
                    <a:pt x="52" y="21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19"/>
                    <a:pt x="51" y="19"/>
                    <a:pt x="51" y="18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3" y="11"/>
                    <a:pt x="54" y="13"/>
                    <a:pt x="55" y="15"/>
                  </a:cubicBezTo>
                  <a:cubicBezTo>
                    <a:pt x="56" y="14"/>
                    <a:pt x="57" y="13"/>
                    <a:pt x="58" y="12"/>
                  </a:cubicBezTo>
                  <a:cubicBezTo>
                    <a:pt x="61" y="11"/>
                    <a:pt x="63" y="10"/>
                    <a:pt x="66" y="9"/>
                  </a:cubicBezTo>
                  <a:cubicBezTo>
                    <a:pt x="67" y="9"/>
                    <a:pt x="67" y="9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9" y="9"/>
                    <a:pt x="70" y="9"/>
                    <a:pt x="71" y="9"/>
                  </a:cubicBezTo>
                  <a:cubicBezTo>
                    <a:pt x="72" y="9"/>
                    <a:pt x="73" y="9"/>
                    <a:pt x="74" y="9"/>
                  </a:cubicBezTo>
                  <a:cubicBezTo>
                    <a:pt x="75" y="9"/>
                    <a:pt x="76" y="9"/>
                    <a:pt x="76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83" y="11"/>
                    <a:pt x="89" y="15"/>
                    <a:pt x="92" y="21"/>
                  </a:cubicBezTo>
                  <a:cubicBezTo>
                    <a:pt x="96" y="26"/>
                    <a:pt x="97" y="33"/>
                    <a:pt x="96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1" y="67"/>
                    <a:pt x="51" y="82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87" y="63"/>
                    <a:pt x="91" y="39"/>
                    <a:pt x="91" y="39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92" y="33"/>
                    <a:pt x="91" y="28"/>
                    <a:pt x="88" y="23"/>
                  </a:cubicBezTo>
                  <a:cubicBezTo>
                    <a:pt x="86" y="19"/>
                    <a:pt x="81" y="16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lose/>
                  <a:moveTo>
                    <a:pt x="51" y="18"/>
                  </a:moveTo>
                  <a:cubicBezTo>
                    <a:pt x="50" y="15"/>
                    <a:pt x="48" y="13"/>
                    <a:pt x="46" y="10"/>
                  </a:cubicBezTo>
                  <a:cubicBezTo>
                    <a:pt x="43" y="8"/>
                    <a:pt x="40" y="6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5" y="5"/>
                    <a:pt x="34" y="5"/>
                  </a:cubicBezTo>
                  <a:cubicBezTo>
                    <a:pt x="33" y="5"/>
                    <a:pt x="32" y="5"/>
                    <a:pt x="32" y="5"/>
                  </a:cubicBezTo>
                  <a:cubicBezTo>
                    <a:pt x="27" y="5"/>
                    <a:pt x="22" y="7"/>
                    <a:pt x="19" y="9"/>
                  </a:cubicBezTo>
                  <a:cubicBezTo>
                    <a:pt x="15" y="12"/>
                    <a:pt x="13" y="16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3"/>
                    <a:pt x="5" y="47"/>
                    <a:pt x="33" y="74"/>
                  </a:cubicBezTo>
                  <a:cubicBezTo>
                    <a:pt x="34" y="75"/>
                    <a:pt x="36" y="76"/>
                    <a:pt x="37" y="78"/>
                  </a:cubicBezTo>
                  <a:cubicBezTo>
                    <a:pt x="38" y="79"/>
                    <a:pt x="39" y="79"/>
                    <a:pt x="40" y="80"/>
                  </a:cubicBezTo>
                  <a:cubicBezTo>
                    <a:pt x="44" y="79"/>
                    <a:pt x="48" y="78"/>
                    <a:pt x="51" y="77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48" y="83"/>
                    <a:pt x="44" y="84"/>
                    <a:pt x="40" y="85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39" y="85"/>
                    <a:pt x="38" y="85"/>
                    <a:pt x="38" y="85"/>
                  </a:cubicBezTo>
                  <a:cubicBezTo>
                    <a:pt x="36" y="83"/>
                    <a:pt x="35" y="82"/>
                    <a:pt x="34" y="81"/>
                  </a:cubicBezTo>
                  <a:cubicBezTo>
                    <a:pt x="32" y="80"/>
                    <a:pt x="31" y="79"/>
                    <a:pt x="30" y="78"/>
                  </a:cubicBezTo>
                  <a:cubicBezTo>
                    <a:pt x="0" y="48"/>
                    <a:pt x="6" y="22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4"/>
                    <a:pt x="11" y="9"/>
                    <a:pt x="16" y="6"/>
                  </a:cubicBezTo>
                  <a:cubicBezTo>
                    <a:pt x="20" y="2"/>
                    <a:pt x="26" y="0"/>
                    <a:pt x="32" y="0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5" y="0"/>
                    <a:pt x="36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2" y="2"/>
                    <a:pt x="46" y="4"/>
                    <a:pt x="49" y="7"/>
                  </a:cubicBezTo>
                  <a:cubicBezTo>
                    <a:pt x="50" y="8"/>
                    <a:pt x="50" y="8"/>
                    <a:pt x="51" y="9"/>
                  </a:cubicBezTo>
                  <a:lnTo>
                    <a:pt x="51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0" name="Freeform 31"/>
            <p:cNvSpPr>
              <a:spLocks noEditPoints="1"/>
            </p:cNvSpPr>
            <p:nvPr/>
          </p:nvSpPr>
          <p:spPr bwMode="auto">
            <a:xfrm>
              <a:off x="8855076" y="2243138"/>
              <a:ext cx="285750" cy="230188"/>
            </a:xfrm>
            <a:custGeom>
              <a:avLst/>
              <a:gdLst>
                <a:gd name="T0" fmla="*/ 115 w 127"/>
                <a:gd name="T1" fmla="*/ 49 h 102"/>
                <a:gd name="T2" fmla="*/ 119 w 127"/>
                <a:gd name="T3" fmla="*/ 8 h 102"/>
                <a:gd name="T4" fmla="*/ 112 w 127"/>
                <a:gd name="T5" fmla="*/ 0 h 102"/>
                <a:gd name="T6" fmla="*/ 127 w 127"/>
                <a:gd name="T7" fmla="*/ 52 h 102"/>
                <a:gd name="T8" fmla="*/ 102 w 127"/>
                <a:gd name="T9" fmla="*/ 66 h 102"/>
                <a:gd name="T10" fmla="*/ 81 w 127"/>
                <a:gd name="T11" fmla="*/ 98 h 102"/>
                <a:gd name="T12" fmla="*/ 91 w 127"/>
                <a:gd name="T13" fmla="*/ 68 h 102"/>
                <a:gd name="T14" fmla="*/ 81 w 127"/>
                <a:gd name="T15" fmla="*/ 50 h 102"/>
                <a:gd name="T16" fmla="*/ 87 w 127"/>
                <a:gd name="T17" fmla="*/ 64 h 102"/>
                <a:gd name="T18" fmla="*/ 91 w 127"/>
                <a:gd name="T19" fmla="*/ 39 h 102"/>
                <a:gd name="T20" fmla="*/ 81 w 127"/>
                <a:gd name="T21" fmla="*/ 16 h 102"/>
                <a:gd name="T22" fmla="*/ 90 w 127"/>
                <a:gd name="T23" fmla="*/ 29 h 102"/>
                <a:gd name="T24" fmla="*/ 81 w 127"/>
                <a:gd name="T25" fmla="*/ 5 h 102"/>
                <a:gd name="T26" fmla="*/ 81 w 127"/>
                <a:gd name="T27" fmla="*/ 5 h 102"/>
                <a:gd name="T28" fmla="*/ 64 w 127"/>
                <a:gd name="T29" fmla="*/ 102 h 102"/>
                <a:gd name="T30" fmla="*/ 81 w 127"/>
                <a:gd name="T31" fmla="*/ 20 h 102"/>
                <a:gd name="T32" fmla="*/ 75 w 127"/>
                <a:gd name="T33" fmla="*/ 35 h 102"/>
                <a:gd name="T34" fmla="*/ 81 w 127"/>
                <a:gd name="T35" fmla="*/ 38 h 102"/>
                <a:gd name="T36" fmla="*/ 72 w 127"/>
                <a:gd name="T37" fmla="*/ 39 h 102"/>
                <a:gd name="T38" fmla="*/ 72 w 127"/>
                <a:gd name="T39" fmla="*/ 20 h 102"/>
                <a:gd name="T40" fmla="*/ 81 w 127"/>
                <a:gd name="T41" fmla="*/ 50 h 102"/>
                <a:gd name="T42" fmla="*/ 75 w 127"/>
                <a:gd name="T43" fmla="*/ 64 h 102"/>
                <a:gd name="T44" fmla="*/ 81 w 127"/>
                <a:gd name="T45" fmla="*/ 72 h 102"/>
                <a:gd name="T46" fmla="*/ 81 w 127"/>
                <a:gd name="T47" fmla="*/ 45 h 102"/>
                <a:gd name="T48" fmla="*/ 64 w 127"/>
                <a:gd name="T49" fmla="*/ 0 h 102"/>
                <a:gd name="T50" fmla="*/ 64 w 127"/>
                <a:gd name="T51" fmla="*/ 102 h 102"/>
                <a:gd name="T52" fmla="*/ 46 w 127"/>
                <a:gd name="T53" fmla="*/ 67 h 102"/>
                <a:gd name="T54" fmla="*/ 52 w 127"/>
                <a:gd name="T55" fmla="*/ 64 h 102"/>
                <a:gd name="T56" fmla="*/ 46 w 127"/>
                <a:gd name="T57" fmla="*/ 50 h 102"/>
                <a:gd name="T58" fmla="*/ 60 w 127"/>
                <a:gd name="T59" fmla="*/ 58 h 102"/>
                <a:gd name="T60" fmla="*/ 46 w 127"/>
                <a:gd name="T61" fmla="*/ 72 h 102"/>
                <a:gd name="T62" fmla="*/ 52 w 127"/>
                <a:gd name="T63" fmla="*/ 35 h 102"/>
                <a:gd name="T64" fmla="*/ 52 w 127"/>
                <a:gd name="T65" fmla="*/ 23 h 102"/>
                <a:gd name="T66" fmla="*/ 46 w 127"/>
                <a:gd name="T67" fmla="*/ 16 h 102"/>
                <a:gd name="T68" fmla="*/ 56 w 127"/>
                <a:gd name="T69" fmla="*/ 20 h 102"/>
                <a:gd name="T70" fmla="*/ 46 w 127"/>
                <a:gd name="T71" fmla="*/ 42 h 102"/>
                <a:gd name="T72" fmla="*/ 5 w 127"/>
                <a:gd name="T73" fmla="*/ 15 h 102"/>
                <a:gd name="T74" fmla="*/ 30 w 127"/>
                <a:gd name="T75" fmla="*/ 66 h 102"/>
                <a:gd name="T76" fmla="*/ 28 w 127"/>
                <a:gd name="T77" fmla="*/ 102 h 102"/>
                <a:gd name="T78" fmla="*/ 13 w 127"/>
                <a:gd name="T79" fmla="*/ 54 h 102"/>
                <a:gd name="T80" fmla="*/ 5 w 127"/>
                <a:gd name="T81" fmla="*/ 4 h 102"/>
                <a:gd name="T82" fmla="*/ 46 w 127"/>
                <a:gd name="T83" fmla="*/ 5 h 102"/>
                <a:gd name="T84" fmla="*/ 33 w 127"/>
                <a:gd name="T85" fmla="*/ 29 h 102"/>
                <a:gd name="T86" fmla="*/ 40 w 127"/>
                <a:gd name="T87" fmla="*/ 35 h 102"/>
                <a:gd name="T88" fmla="*/ 46 w 127"/>
                <a:gd name="T89" fmla="*/ 16 h 102"/>
                <a:gd name="T90" fmla="*/ 33 w 127"/>
                <a:gd name="T91" fmla="*/ 58 h 102"/>
                <a:gd name="T92" fmla="*/ 40 w 127"/>
                <a:gd name="T93" fmla="*/ 64 h 102"/>
                <a:gd name="T94" fmla="*/ 46 w 127"/>
                <a:gd name="T95" fmla="*/ 5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7" h="102">
                  <a:moveTo>
                    <a:pt x="97" y="98"/>
                  </a:moveTo>
                  <a:cubicBezTo>
                    <a:pt x="97" y="66"/>
                    <a:pt x="97" y="66"/>
                    <a:pt x="97" y="66"/>
                  </a:cubicBezTo>
                  <a:cubicBezTo>
                    <a:pt x="97" y="61"/>
                    <a:pt x="99" y="57"/>
                    <a:pt x="102" y="54"/>
                  </a:cubicBezTo>
                  <a:cubicBezTo>
                    <a:pt x="105" y="51"/>
                    <a:pt x="110" y="49"/>
                    <a:pt x="115" y="49"/>
                  </a:cubicBezTo>
                  <a:cubicBezTo>
                    <a:pt x="123" y="49"/>
                    <a:pt x="123" y="49"/>
                    <a:pt x="123" y="49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3" y="12"/>
                    <a:pt x="121" y="10"/>
                    <a:pt x="119" y="8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7" y="6"/>
                    <a:pt x="115" y="5"/>
                    <a:pt x="112" y="5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2"/>
                    <a:pt x="123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6" y="7"/>
                    <a:pt x="127" y="11"/>
                    <a:pt x="127" y="15"/>
                  </a:cubicBezTo>
                  <a:cubicBezTo>
                    <a:pt x="127" y="52"/>
                    <a:pt x="127" y="52"/>
                    <a:pt x="127" y="52"/>
                  </a:cubicBezTo>
                  <a:cubicBezTo>
                    <a:pt x="127" y="53"/>
                    <a:pt x="126" y="54"/>
                    <a:pt x="125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1" y="54"/>
                    <a:pt x="107" y="55"/>
                    <a:pt x="105" y="57"/>
                  </a:cubicBezTo>
                  <a:cubicBezTo>
                    <a:pt x="103" y="59"/>
                    <a:pt x="102" y="62"/>
                    <a:pt x="102" y="66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102" y="101"/>
                    <a:pt x="101" y="102"/>
                    <a:pt x="99" y="102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97" y="98"/>
                    <a:pt x="97" y="98"/>
                    <a:pt x="97" y="98"/>
                  </a:cubicBezTo>
                  <a:close/>
                  <a:moveTo>
                    <a:pt x="81" y="72"/>
                  </a:moveTo>
                  <a:cubicBezTo>
                    <a:pt x="85" y="72"/>
                    <a:pt x="88" y="70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3" y="65"/>
                    <a:pt x="95" y="62"/>
                    <a:pt x="95" y="58"/>
                  </a:cubicBezTo>
                  <a:cubicBezTo>
                    <a:pt x="95" y="54"/>
                    <a:pt x="93" y="51"/>
                    <a:pt x="91" y="49"/>
                  </a:cubicBezTo>
                  <a:cubicBezTo>
                    <a:pt x="88" y="46"/>
                    <a:pt x="85" y="45"/>
                    <a:pt x="81" y="45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4" y="50"/>
                    <a:pt x="86" y="50"/>
                    <a:pt x="87" y="52"/>
                  </a:cubicBezTo>
                  <a:cubicBezTo>
                    <a:pt x="89" y="54"/>
                    <a:pt x="90" y="56"/>
                    <a:pt x="90" y="58"/>
                  </a:cubicBezTo>
                  <a:cubicBezTo>
                    <a:pt x="90" y="60"/>
                    <a:pt x="89" y="63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6" y="66"/>
                    <a:pt x="84" y="67"/>
                    <a:pt x="81" y="67"/>
                  </a:cubicBezTo>
                  <a:cubicBezTo>
                    <a:pt x="81" y="72"/>
                    <a:pt x="81" y="72"/>
                    <a:pt x="81" y="72"/>
                  </a:cubicBezTo>
                  <a:close/>
                  <a:moveTo>
                    <a:pt x="81" y="42"/>
                  </a:moveTo>
                  <a:cubicBezTo>
                    <a:pt x="85" y="42"/>
                    <a:pt x="88" y="41"/>
                    <a:pt x="91" y="39"/>
                  </a:cubicBezTo>
                  <a:cubicBezTo>
                    <a:pt x="93" y="36"/>
                    <a:pt x="95" y="33"/>
                    <a:pt x="95" y="29"/>
                  </a:cubicBezTo>
                  <a:cubicBezTo>
                    <a:pt x="95" y="25"/>
                    <a:pt x="93" y="22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88" y="17"/>
                    <a:pt x="85" y="16"/>
                    <a:pt x="81" y="16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4" y="20"/>
                    <a:pt x="86" y="21"/>
                    <a:pt x="87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5"/>
                    <a:pt x="90" y="27"/>
                    <a:pt x="90" y="29"/>
                  </a:cubicBezTo>
                  <a:cubicBezTo>
                    <a:pt x="90" y="31"/>
                    <a:pt x="89" y="34"/>
                    <a:pt x="87" y="35"/>
                  </a:cubicBezTo>
                  <a:cubicBezTo>
                    <a:pt x="86" y="37"/>
                    <a:pt x="84" y="38"/>
                    <a:pt x="81" y="38"/>
                  </a:cubicBezTo>
                  <a:lnTo>
                    <a:pt x="81" y="42"/>
                  </a:lnTo>
                  <a:close/>
                  <a:moveTo>
                    <a:pt x="81" y="5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5"/>
                    <a:pt x="81" y="5"/>
                    <a:pt x="81" y="5"/>
                  </a:cubicBezTo>
                  <a:close/>
                  <a:moveTo>
                    <a:pt x="64" y="98"/>
                  </a:moveTo>
                  <a:cubicBezTo>
                    <a:pt x="81" y="98"/>
                    <a:pt x="81" y="98"/>
                    <a:pt x="81" y="98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64" y="98"/>
                    <a:pt x="64" y="98"/>
                    <a:pt x="64" y="98"/>
                  </a:cubicBezTo>
                  <a:close/>
                  <a:moveTo>
                    <a:pt x="81" y="16"/>
                  </a:move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79" y="20"/>
                    <a:pt x="77" y="21"/>
                    <a:pt x="75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4" y="25"/>
                    <a:pt x="73" y="27"/>
                    <a:pt x="73" y="29"/>
                  </a:cubicBezTo>
                  <a:cubicBezTo>
                    <a:pt x="73" y="31"/>
                    <a:pt x="74" y="34"/>
                    <a:pt x="75" y="35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7" y="37"/>
                    <a:pt x="79" y="38"/>
                    <a:pt x="81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78" y="42"/>
                    <a:pt x="74" y="41"/>
                    <a:pt x="72" y="39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69" y="36"/>
                    <a:pt x="68" y="33"/>
                    <a:pt x="68" y="29"/>
                  </a:cubicBezTo>
                  <a:cubicBezTo>
                    <a:pt x="68" y="25"/>
                    <a:pt x="69" y="22"/>
                    <a:pt x="72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4" y="17"/>
                    <a:pt x="78" y="16"/>
                    <a:pt x="81" y="16"/>
                  </a:cubicBezTo>
                  <a:cubicBezTo>
                    <a:pt x="81" y="16"/>
                    <a:pt x="81" y="16"/>
                    <a:pt x="81" y="16"/>
                  </a:cubicBezTo>
                  <a:close/>
                  <a:moveTo>
                    <a:pt x="81" y="45"/>
                  </a:moveTo>
                  <a:cubicBezTo>
                    <a:pt x="81" y="50"/>
                    <a:pt x="81" y="50"/>
                    <a:pt x="81" y="50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79" y="50"/>
                    <a:pt x="77" y="50"/>
                    <a:pt x="75" y="52"/>
                  </a:cubicBezTo>
                  <a:cubicBezTo>
                    <a:pt x="74" y="54"/>
                    <a:pt x="73" y="56"/>
                    <a:pt x="73" y="58"/>
                  </a:cubicBezTo>
                  <a:cubicBezTo>
                    <a:pt x="73" y="60"/>
                    <a:pt x="74" y="63"/>
                    <a:pt x="75" y="64"/>
                  </a:cubicBezTo>
                  <a:cubicBezTo>
                    <a:pt x="77" y="66"/>
                    <a:pt x="79" y="67"/>
                    <a:pt x="81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78" y="72"/>
                    <a:pt x="74" y="70"/>
                    <a:pt x="72" y="68"/>
                  </a:cubicBezTo>
                  <a:cubicBezTo>
                    <a:pt x="69" y="65"/>
                    <a:pt x="68" y="62"/>
                    <a:pt x="68" y="58"/>
                  </a:cubicBezTo>
                  <a:cubicBezTo>
                    <a:pt x="68" y="54"/>
                    <a:pt x="69" y="51"/>
                    <a:pt x="72" y="49"/>
                  </a:cubicBezTo>
                  <a:cubicBezTo>
                    <a:pt x="74" y="46"/>
                    <a:pt x="78" y="45"/>
                    <a:pt x="81" y="45"/>
                  </a:cubicBezTo>
                  <a:close/>
                  <a:moveTo>
                    <a:pt x="64" y="5"/>
                  </a:moveTo>
                  <a:cubicBezTo>
                    <a:pt x="46" y="5"/>
                    <a:pt x="46" y="5"/>
                    <a:pt x="46" y="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5"/>
                    <a:pt x="64" y="5"/>
                    <a:pt x="64" y="5"/>
                  </a:cubicBezTo>
                  <a:close/>
                  <a:moveTo>
                    <a:pt x="46" y="98"/>
                  </a:moveTo>
                  <a:cubicBezTo>
                    <a:pt x="64" y="98"/>
                    <a:pt x="64" y="98"/>
                    <a:pt x="64" y="98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46" y="98"/>
                    <a:pt x="46" y="98"/>
                    <a:pt x="46" y="98"/>
                  </a:cubicBezTo>
                  <a:close/>
                  <a:moveTo>
                    <a:pt x="46" y="72"/>
                  </a:moveTo>
                  <a:cubicBezTo>
                    <a:pt x="46" y="67"/>
                    <a:pt x="46" y="67"/>
                    <a:pt x="4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8" y="67"/>
                    <a:pt x="51" y="66"/>
                    <a:pt x="52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4" y="63"/>
                    <a:pt x="55" y="60"/>
                    <a:pt x="55" y="58"/>
                  </a:cubicBezTo>
                  <a:cubicBezTo>
                    <a:pt x="55" y="56"/>
                    <a:pt x="54" y="54"/>
                    <a:pt x="52" y="52"/>
                  </a:cubicBezTo>
                  <a:cubicBezTo>
                    <a:pt x="51" y="50"/>
                    <a:pt x="48" y="50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0" y="45"/>
                    <a:pt x="53" y="46"/>
                    <a:pt x="56" y="49"/>
                  </a:cubicBezTo>
                  <a:cubicBezTo>
                    <a:pt x="58" y="51"/>
                    <a:pt x="60" y="54"/>
                    <a:pt x="60" y="58"/>
                  </a:cubicBezTo>
                  <a:cubicBezTo>
                    <a:pt x="60" y="62"/>
                    <a:pt x="58" y="65"/>
                    <a:pt x="56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3" y="70"/>
                    <a:pt x="50" y="72"/>
                    <a:pt x="46" y="72"/>
                  </a:cubicBezTo>
                  <a:cubicBezTo>
                    <a:pt x="46" y="72"/>
                    <a:pt x="46" y="72"/>
                    <a:pt x="46" y="72"/>
                  </a:cubicBezTo>
                  <a:close/>
                  <a:moveTo>
                    <a:pt x="46" y="42"/>
                  </a:move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8" y="38"/>
                    <a:pt x="51" y="37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4" y="34"/>
                    <a:pt x="55" y="31"/>
                    <a:pt x="55" y="29"/>
                  </a:cubicBezTo>
                  <a:cubicBezTo>
                    <a:pt x="55" y="27"/>
                    <a:pt x="54" y="25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1"/>
                    <a:pt x="48" y="20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50" y="16"/>
                    <a:pt x="53" y="17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8" y="22"/>
                    <a:pt x="60" y="25"/>
                    <a:pt x="60" y="29"/>
                  </a:cubicBezTo>
                  <a:cubicBezTo>
                    <a:pt x="60" y="33"/>
                    <a:pt x="58" y="36"/>
                    <a:pt x="56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3" y="41"/>
                    <a:pt x="50" y="42"/>
                    <a:pt x="46" y="42"/>
                  </a:cubicBezTo>
                  <a:close/>
                  <a:moveTo>
                    <a:pt x="46" y="5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3" y="5"/>
                    <a:pt x="10" y="6"/>
                    <a:pt x="8" y="8"/>
                  </a:cubicBezTo>
                  <a:cubicBezTo>
                    <a:pt x="6" y="10"/>
                    <a:pt x="5" y="12"/>
                    <a:pt x="5" y="15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9" y="49"/>
                    <a:pt x="23" y="51"/>
                    <a:pt x="26" y="54"/>
                  </a:cubicBezTo>
                  <a:cubicBezTo>
                    <a:pt x="29" y="57"/>
                    <a:pt x="30" y="61"/>
                    <a:pt x="30" y="66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6" y="101"/>
                    <a:pt x="26" y="100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6" y="62"/>
                    <a:pt x="25" y="59"/>
                    <a:pt x="23" y="57"/>
                  </a:cubicBezTo>
                  <a:cubicBezTo>
                    <a:pt x="21" y="55"/>
                    <a:pt x="17" y="54"/>
                    <a:pt x="13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3"/>
                    <a:pt x="0" y="5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8" y="2"/>
                    <a:pt x="11" y="0"/>
                    <a:pt x="1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5"/>
                    <a:pt x="46" y="5"/>
                    <a:pt x="46" y="5"/>
                  </a:cubicBezTo>
                  <a:close/>
                  <a:moveTo>
                    <a:pt x="46" y="16"/>
                  </a:moveTo>
                  <a:cubicBezTo>
                    <a:pt x="42" y="16"/>
                    <a:pt x="39" y="17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4" y="22"/>
                    <a:pt x="33" y="25"/>
                    <a:pt x="33" y="29"/>
                  </a:cubicBezTo>
                  <a:cubicBezTo>
                    <a:pt x="33" y="33"/>
                    <a:pt x="34" y="36"/>
                    <a:pt x="37" y="39"/>
                  </a:cubicBezTo>
                  <a:cubicBezTo>
                    <a:pt x="39" y="41"/>
                    <a:pt x="42" y="42"/>
                    <a:pt x="46" y="42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4" y="38"/>
                    <a:pt x="42" y="37"/>
                    <a:pt x="40" y="35"/>
                  </a:cubicBezTo>
                  <a:cubicBezTo>
                    <a:pt x="38" y="34"/>
                    <a:pt x="38" y="31"/>
                    <a:pt x="38" y="29"/>
                  </a:cubicBezTo>
                  <a:cubicBezTo>
                    <a:pt x="38" y="27"/>
                    <a:pt x="38" y="25"/>
                    <a:pt x="40" y="23"/>
                  </a:cubicBezTo>
                  <a:cubicBezTo>
                    <a:pt x="42" y="21"/>
                    <a:pt x="44" y="20"/>
                    <a:pt x="46" y="20"/>
                  </a:cubicBezTo>
                  <a:cubicBezTo>
                    <a:pt x="46" y="16"/>
                    <a:pt x="46" y="16"/>
                    <a:pt x="46" y="16"/>
                  </a:cubicBezTo>
                  <a:close/>
                  <a:moveTo>
                    <a:pt x="46" y="45"/>
                  </a:moveTo>
                  <a:cubicBezTo>
                    <a:pt x="42" y="45"/>
                    <a:pt x="39" y="46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4" y="51"/>
                    <a:pt x="33" y="54"/>
                    <a:pt x="33" y="58"/>
                  </a:cubicBezTo>
                  <a:cubicBezTo>
                    <a:pt x="33" y="62"/>
                    <a:pt x="34" y="65"/>
                    <a:pt x="37" y="68"/>
                  </a:cubicBezTo>
                  <a:cubicBezTo>
                    <a:pt x="39" y="70"/>
                    <a:pt x="42" y="72"/>
                    <a:pt x="46" y="72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4" y="67"/>
                    <a:pt x="42" y="66"/>
                    <a:pt x="40" y="64"/>
                  </a:cubicBezTo>
                  <a:cubicBezTo>
                    <a:pt x="38" y="63"/>
                    <a:pt x="38" y="60"/>
                    <a:pt x="38" y="58"/>
                  </a:cubicBezTo>
                  <a:cubicBezTo>
                    <a:pt x="38" y="56"/>
                    <a:pt x="38" y="54"/>
                    <a:pt x="40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0"/>
                    <a:pt x="44" y="50"/>
                    <a:pt x="46" y="50"/>
                  </a:cubicBezTo>
                  <a:lnTo>
                    <a:pt x="46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1" name="Freeform 32"/>
            <p:cNvSpPr>
              <a:spLocks noEditPoints="1"/>
            </p:cNvSpPr>
            <p:nvPr/>
          </p:nvSpPr>
          <p:spPr bwMode="auto">
            <a:xfrm>
              <a:off x="8804276" y="2363788"/>
              <a:ext cx="387350" cy="211138"/>
            </a:xfrm>
            <a:custGeom>
              <a:avLst/>
              <a:gdLst>
                <a:gd name="T0" fmla="*/ 137 w 171"/>
                <a:gd name="T1" fmla="*/ 4 h 93"/>
                <a:gd name="T2" fmla="*/ 128 w 171"/>
                <a:gd name="T3" fmla="*/ 50 h 93"/>
                <a:gd name="T4" fmla="*/ 86 w 171"/>
                <a:gd name="T5" fmla="*/ 48 h 93"/>
                <a:gd name="T6" fmla="*/ 127 w 171"/>
                <a:gd name="T7" fmla="*/ 3 h 93"/>
                <a:gd name="T8" fmla="*/ 158 w 171"/>
                <a:gd name="T9" fmla="*/ 0 h 93"/>
                <a:gd name="T10" fmla="*/ 171 w 171"/>
                <a:gd name="T11" fmla="*/ 68 h 93"/>
                <a:gd name="T12" fmla="*/ 168 w 171"/>
                <a:gd name="T13" fmla="*/ 81 h 93"/>
                <a:gd name="T14" fmla="*/ 154 w 171"/>
                <a:gd name="T15" fmla="*/ 88 h 93"/>
                <a:gd name="T16" fmla="*/ 146 w 171"/>
                <a:gd name="T17" fmla="*/ 93 h 93"/>
                <a:gd name="T18" fmla="*/ 136 w 171"/>
                <a:gd name="T19" fmla="*/ 90 h 93"/>
                <a:gd name="T20" fmla="*/ 134 w 171"/>
                <a:gd name="T21" fmla="*/ 86 h 93"/>
                <a:gd name="T22" fmla="*/ 136 w 171"/>
                <a:gd name="T23" fmla="*/ 81 h 93"/>
                <a:gd name="T24" fmla="*/ 139 w 171"/>
                <a:gd name="T25" fmla="*/ 85 h 93"/>
                <a:gd name="T26" fmla="*/ 139 w 171"/>
                <a:gd name="T27" fmla="*/ 86 h 93"/>
                <a:gd name="T28" fmla="*/ 140 w 171"/>
                <a:gd name="T29" fmla="*/ 87 h 93"/>
                <a:gd name="T30" fmla="*/ 146 w 171"/>
                <a:gd name="T31" fmla="*/ 88 h 93"/>
                <a:gd name="T32" fmla="*/ 150 w 171"/>
                <a:gd name="T33" fmla="*/ 86 h 93"/>
                <a:gd name="T34" fmla="*/ 151 w 171"/>
                <a:gd name="T35" fmla="*/ 85 h 93"/>
                <a:gd name="T36" fmla="*/ 153 w 171"/>
                <a:gd name="T37" fmla="*/ 81 h 93"/>
                <a:gd name="T38" fmla="*/ 164 w 171"/>
                <a:gd name="T39" fmla="*/ 78 h 93"/>
                <a:gd name="T40" fmla="*/ 165 w 171"/>
                <a:gd name="T41" fmla="*/ 6 h 93"/>
                <a:gd name="T42" fmla="*/ 46 w 171"/>
                <a:gd name="T43" fmla="*/ 53 h 93"/>
                <a:gd name="T44" fmla="*/ 41 w 171"/>
                <a:gd name="T45" fmla="*/ 6 h 93"/>
                <a:gd name="T46" fmla="*/ 25 w 171"/>
                <a:gd name="T47" fmla="*/ 4 h 93"/>
                <a:gd name="T48" fmla="*/ 7 w 171"/>
                <a:gd name="T49" fmla="*/ 6 h 93"/>
                <a:gd name="T50" fmla="*/ 9 w 171"/>
                <a:gd name="T51" fmla="*/ 77 h 93"/>
                <a:gd name="T52" fmla="*/ 21 w 171"/>
                <a:gd name="T53" fmla="*/ 84 h 93"/>
                <a:gd name="T54" fmla="*/ 21 w 171"/>
                <a:gd name="T55" fmla="*/ 86 h 93"/>
                <a:gd name="T56" fmla="*/ 25 w 171"/>
                <a:gd name="T57" fmla="*/ 88 h 93"/>
                <a:gd name="T58" fmla="*/ 32 w 171"/>
                <a:gd name="T59" fmla="*/ 87 h 93"/>
                <a:gd name="T60" fmla="*/ 33 w 171"/>
                <a:gd name="T61" fmla="*/ 85 h 93"/>
                <a:gd name="T62" fmla="*/ 33 w 171"/>
                <a:gd name="T63" fmla="*/ 84 h 93"/>
                <a:gd name="T64" fmla="*/ 35 w 171"/>
                <a:gd name="T65" fmla="*/ 81 h 93"/>
                <a:gd name="T66" fmla="*/ 37 w 171"/>
                <a:gd name="T67" fmla="*/ 86 h 93"/>
                <a:gd name="T68" fmla="*/ 35 w 171"/>
                <a:gd name="T69" fmla="*/ 90 h 93"/>
                <a:gd name="T70" fmla="*/ 25 w 171"/>
                <a:gd name="T71" fmla="*/ 93 h 93"/>
                <a:gd name="T72" fmla="*/ 17 w 171"/>
                <a:gd name="T73" fmla="*/ 88 h 93"/>
                <a:gd name="T74" fmla="*/ 16 w 171"/>
                <a:gd name="T75" fmla="*/ 86 h 93"/>
                <a:gd name="T76" fmla="*/ 0 w 171"/>
                <a:gd name="T77" fmla="*/ 12 h 93"/>
                <a:gd name="T78" fmla="*/ 14 w 171"/>
                <a:gd name="T79" fmla="*/ 0 h 93"/>
                <a:gd name="T80" fmla="*/ 45 w 171"/>
                <a:gd name="T81" fmla="*/ 3 h 93"/>
                <a:gd name="T82" fmla="*/ 48 w 171"/>
                <a:gd name="T83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1" h="93">
                  <a:moveTo>
                    <a:pt x="158" y="4"/>
                  </a:moveTo>
                  <a:cubicBezTo>
                    <a:pt x="147" y="4"/>
                    <a:pt x="147" y="4"/>
                    <a:pt x="147" y="4"/>
                  </a:cubicBezTo>
                  <a:cubicBezTo>
                    <a:pt x="137" y="4"/>
                    <a:pt x="137" y="4"/>
                    <a:pt x="137" y="4"/>
                  </a:cubicBezTo>
                  <a:cubicBezTo>
                    <a:pt x="134" y="4"/>
                    <a:pt x="132" y="5"/>
                    <a:pt x="130" y="6"/>
                  </a:cubicBezTo>
                  <a:cubicBezTo>
                    <a:pt x="129" y="8"/>
                    <a:pt x="128" y="10"/>
                    <a:pt x="128" y="12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2"/>
                    <a:pt x="127" y="53"/>
                    <a:pt x="12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12"/>
                    <a:pt x="123" y="12"/>
                    <a:pt x="123" y="12"/>
                  </a:cubicBezTo>
                  <a:cubicBezTo>
                    <a:pt x="123" y="8"/>
                    <a:pt x="125" y="5"/>
                    <a:pt x="127" y="3"/>
                  </a:cubicBezTo>
                  <a:cubicBezTo>
                    <a:pt x="129" y="1"/>
                    <a:pt x="133" y="0"/>
                    <a:pt x="137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3" y="0"/>
                    <a:pt x="166" y="1"/>
                    <a:pt x="168" y="3"/>
                  </a:cubicBezTo>
                  <a:cubicBezTo>
                    <a:pt x="170" y="5"/>
                    <a:pt x="171" y="8"/>
                    <a:pt x="171" y="12"/>
                  </a:cubicBezTo>
                  <a:cubicBezTo>
                    <a:pt x="171" y="68"/>
                    <a:pt x="171" y="68"/>
                    <a:pt x="171" y="68"/>
                  </a:cubicBezTo>
                  <a:cubicBezTo>
                    <a:pt x="171" y="72"/>
                    <a:pt x="170" y="77"/>
                    <a:pt x="168" y="81"/>
                  </a:cubicBezTo>
                  <a:cubicBezTo>
                    <a:pt x="168" y="81"/>
                    <a:pt x="168" y="81"/>
                    <a:pt x="168" y="81"/>
                  </a:cubicBezTo>
                  <a:cubicBezTo>
                    <a:pt x="168" y="81"/>
                    <a:pt x="168" y="81"/>
                    <a:pt x="168" y="81"/>
                  </a:cubicBezTo>
                  <a:cubicBezTo>
                    <a:pt x="166" y="84"/>
                    <a:pt x="163" y="86"/>
                    <a:pt x="158" y="8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5" y="87"/>
                    <a:pt x="155" y="87"/>
                    <a:pt x="154" y="88"/>
                  </a:cubicBezTo>
                  <a:cubicBezTo>
                    <a:pt x="154" y="89"/>
                    <a:pt x="154" y="89"/>
                    <a:pt x="153" y="90"/>
                  </a:cubicBezTo>
                  <a:cubicBezTo>
                    <a:pt x="153" y="91"/>
                    <a:pt x="151" y="92"/>
                    <a:pt x="150" y="92"/>
                  </a:cubicBezTo>
                  <a:cubicBezTo>
                    <a:pt x="149" y="93"/>
                    <a:pt x="147" y="93"/>
                    <a:pt x="146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2" y="93"/>
                    <a:pt x="141" y="93"/>
                    <a:pt x="139" y="92"/>
                  </a:cubicBezTo>
                  <a:cubicBezTo>
                    <a:pt x="138" y="92"/>
                    <a:pt x="137" y="91"/>
                    <a:pt x="136" y="90"/>
                  </a:cubicBezTo>
                  <a:cubicBezTo>
                    <a:pt x="136" y="89"/>
                    <a:pt x="135" y="89"/>
                    <a:pt x="135" y="8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5" y="87"/>
                    <a:pt x="134" y="87"/>
                    <a:pt x="134" y="86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38" y="81"/>
                    <a:pt x="139" y="82"/>
                    <a:pt x="139" y="84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39" y="85"/>
                    <a:pt x="139" y="86"/>
                    <a:pt x="139" y="86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39" y="86"/>
                    <a:pt x="140" y="86"/>
                    <a:pt x="140" y="87"/>
                  </a:cubicBezTo>
                  <a:cubicBezTo>
                    <a:pt x="140" y="87"/>
                    <a:pt x="141" y="88"/>
                    <a:pt x="141" y="88"/>
                  </a:cubicBezTo>
                  <a:cubicBezTo>
                    <a:pt x="142" y="88"/>
                    <a:pt x="143" y="88"/>
                    <a:pt x="143" y="88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47" y="88"/>
                    <a:pt x="147" y="88"/>
                    <a:pt x="148" y="88"/>
                  </a:cubicBezTo>
                  <a:cubicBezTo>
                    <a:pt x="149" y="88"/>
                    <a:pt x="149" y="87"/>
                    <a:pt x="150" y="87"/>
                  </a:cubicBezTo>
                  <a:cubicBezTo>
                    <a:pt x="150" y="86"/>
                    <a:pt x="150" y="86"/>
                    <a:pt x="150" y="86"/>
                  </a:cubicBezTo>
                  <a:cubicBezTo>
                    <a:pt x="150" y="86"/>
                    <a:pt x="150" y="85"/>
                    <a:pt x="151" y="85"/>
                  </a:cubicBezTo>
                  <a:cubicBezTo>
                    <a:pt x="151" y="85"/>
                    <a:pt x="151" y="85"/>
                    <a:pt x="151" y="85"/>
                  </a:cubicBezTo>
                  <a:cubicBezTo>
                    <a:pt x="151" y="85"/>
                    <a:pt x="151" y="85"/>
                    <a:pt x="151" y="85"/>
                  </a:cubicBezTo>
                  <a:cubicBezTo>
                    <a:pt x="151" y="85"/>
                    <a:pt x="151" y="85"/>
                    <a:pt x="151" y="84"/>
                  </a:cubicBezTo>
                  <a:cubicBezTo>
                    <a:pt x="151" y="84"/>
                    <a:pt x="151" y="84"/>
                    <a:pt x="151" y="84"/>
                  </a:cubicBezTo>
                  <a:cubicBezTo>
                    <a:pt x="151" y="82"/>
                    <a:pt x="152" y="81"/>
                    <a:pt x="153" y="81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61" y="81"/>
                    <a:pt x="163" y="80"/>
                    <a:pt x="164" y="78"/>
                  </a:cubicBezTo>
                  <a:cubicBezTo>
                    <a:pt x="164" y="78"/>
                    <a:pt x="164" y="78"/>
                    <a:pt x="164" y="78"/>
                  </a:cubicBezTo>
                  <a:cubicBezTo>
                    <a:pt x="166" y="75"/>
                    <a:pt x="167" y="72"/>
                    <a:pt x="167" y="68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167" y="9"/>
                    <a:pt x="166" y="7"/>
                    <a:pt x="165" y="6"/>
                  </a:cubicBezTo>
                  <a:cubicBezTo>
                    <a:pt x="163" y="5"/>
                    <a:pt x="161" y="4"/>
                    <a:pt x="158" y="4"/>
                  </a:cubicBezTo>
                  <a:close/>
                  <a:moveTo>
                    <a:pt x="86" y="53"/>
                  </a:moveTo>
                  <a:cubicBezTo>
                    <a:pt x="46" y="53"/>
                    <a:pt x="46" y="53"/>
                    <a:pt x="46" y="53"/>
                  </a:cubicBezTo>
                  <a:cubicBezTo>
                    <a:pt x="44" y="53"/>
                    <a:pt x="43" y="52"/>
                    <a:pt x="43" y="5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9"/>
                    <a:pt x="43" y="7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5"/>
                    <a:pt x="38" y="4"/>
                    <a:pt x="3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1" y="4"/>
                    <a:pt x="9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8"/>
                    <a:pt x="5" y="10"/>
                    <a:pt x="5" y="12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71"/>
                    <a:pt x="7" y="74"/>
                    <a:pt x="9" y="77"/>
                  </a:cubicBezTo>
                  <a:cubicBezTo>
                    <a:pt x="12" y="80"/>
                    <a:pt x="15" y="81"/>
                    <a:pt x="18" y="81"/>
                  </a:cubicBezTo>
                  <a:cubicBezTo>
                    <a:pt x="20" y="81"/>
                    <a:pt x="21" y="82"/>
                    <a:pt x="21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85"/>
                    <a:pt x="21" y="86"/>
                    <a:pt x="21" y="86"/>
                  </a:cubicBezTo>
                  <a:cubicBezTo>
                    <a:pt x="21" y="86"/>
                    <a:pt x="22" y="86"/>
                    <a:pt x="22" y="87"/>
                  </a:cubicBezTo>
                  <a:cubicBezTo>
                    <a:pt x="22" y="87"/>
                    <a:pt x="23" y="88"/>
                    <a:pt x="23" y="88"/>
                  </a:cubicBezTo>
                  <a:cubicBezTo>
                    <a:pt x="24" y="88"/>
                    <a:pt x="25" y="88"/>
                    <a:pt x="25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9" y="88"/>
                    <a:pt x="29" y="88"/>
                    <a:pt x="30" y="88"/>
                  </a:cubicBezTo>
                  <a:cubicBezTo>
                    <a:pt x="31" y="88"/>
                    <a:pt x="31" y="87"/>
                    <a:pt x="32" y="87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5"/>
                    <a:pt x="32" y="85"/>
                    <a:pt x="33" y="85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3" y="85"/>
                    <a:pt x="33" y="85"/>
                    <a:pt x="33" y="84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2"/>
                    <a:pt x="34" y="81"/>
                    <a:pt x="35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7" y="87"/>
                    <a:pt x="37" y="87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9"/>
                    <a:pt x="36" y="89"/>
                    <a:pt x="35" y="90"/>
                  </a:cubicBezTo>
                  <a:cubicBezTo>
                    <a:pt x="35" y="91"/>
                    <a:pt x="33" y="92"/>
                    <a:pt x="32" y="92"/>
                  </a:cubicBezTo>
                  <a:cubicBezTo>
                    <a:pt x="31" y="93"/>
                    <a:pt x="30" y="93"/>
                    <a:pt x="28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4" y="93"/>
                    <a:pt x="23" y="93"/>
                    <a:pt x="21" y="92"/>
                  </a:cubicBezTo>
                  <a:cubicBezTo>
                    <a:pt x="20" y="92"/>
                    <a:pt x="19" y="91"/>
                    <a:pt x="18" y="90"/>
                  </a:cubicBezTo>
                  <a:cubicBezTo>
                    <a:pt x="18" y="89"/>
                    <a:pt x="17" y="89"/>
                    <a:pt x="17" y="88"/>
                  </a:cubicBezTo>
                  <a:cubicBezTo>
                    <a:pt x="17" y="87"/>
                    <a:pt x="17" y="87"/>
                    <a:pt x="16" y="86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13" y="85"/>
                    <a:pt x="9" y="83"/>
                    <a:pt x="6" y="80"/>
                  </a:cubicBezTo>
                  <a:cubicBezTo>
                    <a:pt x="3" y="77"/>
                    <a:pt x="0" y="72"/>
                    <a:pt x="0" y="6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8"/>
                    <a:pt x="1" y="5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1"/>
                    <a:pt x="10" y="0"/>
                    <a:pt x="1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0"/>
                    <a:pt x="42" y="1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7" y="5"/>
                    <a:pt x="48" y="8"/>
                    <a:pt x="48" y="12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86" y="48"/>
                    <a:pt x="86" y="48"/>
                    <a:pt x="86" y="48"/>
                  </a:cubicBezTo>
                  <a:lnTo>
                    <a:pt x="86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2" name="Freeform 33"/>
            <p:cNvSpPr>
              <a:spLocks noEditPoints="1"/>
            </p:cNvSpPr>
            <p:nvPr/>
          </p:nvSpPr>
          <p:spPr bwMode="auto">
            <a:xfrm>
              <a:off x="8937626" y="2287588"/>
              <a:ext cx="41275" cy="41275"/>
            </a:xfrm>
            <a:custGeom>
              <a:avLst/>
              <a:gdLst>
                <a:gd name="T0" fmla="*/ 9 w 18"/>
                <a:gd name="T1" fmla="*/ 0 h 18"/>
                <a:gd name="T2" fmla="*/ 15 w 18"/>
                <a:gd name="T3" fmla="*/ 3 h 18"/>
                <a:gd name="T4" fmla="*/ 18 w 18"/>
                <a:gd name="T5" fmla="*/ 9 h 18"/>
                <a:gd name="T6" fmla="*/ 15 w 18"/>
                <a:gd name="T7" fmla="*/ 15 h 18"/>
                <a:gd name="T8" fmla="*/ 9 w 18"/>
                <a:gd name="T9" fmla="*/ 18 h 18"/>
                <a:gd name="T10" fmla="*/ 9 w 18"/>
                <a:gd name="T11" fmla="*/ 13 h 18"/>
                <a:gd name="T12" fmla="*/ 12 w 18"/>
                <a:gd name="T13" fmla="*/ 12 h 18"/>
                <a:gd name="T14" fmla="*/ 13 w 18"/>
                <a:gd name="T15" fmla="*/ 9 h 18"/>
                <a:gd name="T16" fmla="*/ 12 w 18"/>
                <a:gd name="T17" fmla="*/ 6 h 18"/>
                <a:gd name="T18" fmla="*/ 9 w 18"/>
                <a:gd name="T19" fmla="*/ 5 h 18"/>
                <a:gd name="T20" fmla="*/ 9 w 18"/>
                <a:gd name="T21" fmla="*/ 0 h 18"/>
                <a:gd name="T22" fmla="*/ 9 w 18"/>
                <a:gd name="T23" fmla="*/ 18 h 18"/>
                <a:gd name="T24" fmla="*/ 4 w 18"/>
                <a:gd name="T25" fmla="*/ 17 h 18"/>
                <a:gd name="T26" fmla="*/ 4 w 18"/>
                <a:gd name="T27" fmla="*/ 3 h 18"/>
                <a:gd name="T28" fmla="*/ 6 w 18"/>
                <a:gd name="T29" fmla="*/ 3 h 18"/>
                <a:gd name="T30" fmla="*/ 4 w 18"/>
                <a:gd name="T31" fmla="*/ 2 h 18"/>
                <a:gd name="T32" fmla="*/ 4 w 18"/>
                <a:gd name="T33" fmla="*/ 1 h 18"/>
                <a:gd name="T34" fmla="*/ 9 w 18"/>
                <a:gd name="T35" fmla="*/ 0 h 18"/>
                <a:gd name="T36" fmla="*/ 9 w 18"/>
                <a:gd name="T37" fmla="*/ 5 h 18"/>
                <a:gd name="T38" fmla="*/ 6 w 18"/>
                <a:gd name="T39" fmla="*/ 6 h 18"/>
                <a:gd name="T40" fmla="*/ 6 w 18"/>
                <a:gd name="T41" fmla="*/ 6 h 18"/>
                <a:gd name="T42" fmla="*/ 5 w 18"/>
                <a:gd name="T43" fmla="*/ 9 h 18"/>
                <a:gd name="T44" fmla="*/ 6 w 18"/>
                <a:gd name="T45" fmla="*/ 12 h 18"/>
                <a:gd name="T46" fmla="*/ 6 w 18"/>
                <a:gd name="T47" fmla="*/ 12 h 18"/>
                <a:gd name="T48" fmla="*/ 9 w 18"/>
                <a:gd name="T49" fmla="*/ 13 h 18"/>
                <a:gd name="T50" fmla="*/ 9 w 18"/>
                <a:gd name="T51" fmla="*/ 18 h 18"/>
                <a:gd name="T52" fmla="*/ 4 w 18"/>
                <a:gd name="T53" fmla="*/ 17 h 18"/>
                <a:gd name="T54" fmla="*/ 3 w 18"/>
                <a:gd name="T55" fmla="*/ 15 h 18"/>
                <a:gd name="T56" fmla="*/ 3 w 18"/>
                <a:gd name="T57" fmla="*/ 15 h 18"/>
                <a:gd name="T58" fmla="*/ 3 w 18"/>
                <a:gd name="T59" fmla="*/ 15 h 18"/>
                <a:gd name="T60" fmla="*/ 0 w 18"/>
                <a:gd name="T61" fmla="*/ 9 h 18"/>
                <a:gd name="T62" fmla="*/ 3 w 18"/>
                <a:gd name="T63" fmla="*/ 3 h 18"/>
                <a:gd name="T64" fmla="*/ 3 w 18"/>
                <a:gd name="T65" fmla="*/ 3 h 18"/>
                <a:gd name="T66" fmla="*/ 3 w 18"/>
                <a:gd name="T67" fmla="*/ 3 h 18"/>
                <a:gd name="T68" fmla="*/ 3 w 18"/>
                <a:gd name="T69" fmla="*/ 3 h 18"/>
                <a:gd name="T70" fmla="*/ 4 w 18"/>
                <a:gd name="T71" fmla="*/ 1 h 18"/>
                <a:gd name="T72" fmla="*/ 4 w 18"/>
                <a:gd name="T73" fmla="*/ 2 h 18"/>
                <a:gd name="T74" fmla="*/ 3 w 18"/>
                <a:gd name="T75" fmla="*/ 3 h 18"/>
                <a:gd name="T76" fmla="*/ 4 w 18"/>
                <a:gd name="T77" fmla="*/ 3 h 18"/>
                <a:gd name="T78" fmla="*/ 4 w 18"/>
                <a:gd name="T7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8">
                  <a:moveTo>
                    <a:pt x="9" y="0"/>
                  </a:moveTo>
                  <a:cubicBezTo>
                    <a:pt x="12" y="0"/>
                    <a:pt x="14" y="1"/>
                    <a:pt x="15" y="3"/>
                  </a:cubicBezTo>
                  <a:cubicBezTo>
                    <a:pt x="17" y="4"/>
                    <a:pt x="18" y="7"/>
                    <a:pt x="18" y="9"/>
                  </a:cubicBezTo>
                  <a:cubicBezTo>
                    <a:pt x="18" y="12"/>
                    <a:pt x="17" y="14"/>
                    <a:pt x="15" y="15"/>
                  </a:cubicBezTo>
                  <a:cubicBezTo>
                    <a:pt x="14" y="17"/>
                    <a:pt x="12" y="18"/>
                    <a:pt x="9" y="18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1" y="13"/>
                    <a:pt x="12" y="12"/>
                  </a:cubicBezTo>
                  <a:cubicBezTo>
                    <a:pt x="13" y="11"/>
                    <a:pt x="13" y="10"/>
                    <a:pt x="13" y="9"/>
                  </a:cubicBezTo>
                  <a:cubicBezTo>
                    <a:pt x="13" y="8"/>
                    <a:pt x="13" y="7"/>
                    <a:pt x="12" y="6"/>
                  </a:cubicBezTo>
                  <a:cubicBezTo>
                    <a:pt x="11" y="5"/>
                    <a:pt x="10" y="5"/>
                    <a:pt x="9" y="5"/>
                  </a:cubicBezTo>
                  <a:lnTo>
                    <a:pt x="9" y="0"/>
                  </a:lnTo>
                  <a:close/>
                  <a:moveTo>
                    <a:pt x="9" y="18"/>
                  </a:moveTo>
                  <a:cubicBezTo>
                    <a:pt x="7" y="18"/>
                    <a:pt x="6" y="18"/>
                    <a:pt x="4" y="1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7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5" y="8"/>
                    <a:pt x="5" y="9"/>
                  </a:cubicBezTo>
                  <a:cubicBezTo>
                    <a:pt x="5" y="10"/>
                    <a:pt x="5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3"/>
                    <a:pt x="8" y="13"/>
                    <a:pt x="9" y="13"/>
                  </a:cubicBezTo>
                  <a:lnTo>
                    <a:pt x="9" y="18"/>
                  </a:lnTo>
                  <a:close/>
                  <a:moveTo>
                    <a:pt x="4" y="17"/>
                  </a:moveTo>
                  <a:cubicBezTo>
                    <a:pt x="4" y="16"/>
                    <a:pt x="3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" y="14"/>
                    <a:pt x="0" y="12"/>
                    <a:pt x="0" y="9"/>
                  </a:cubicBezTo>
                  <a:cubicBezTo>
                    <a:pt x="0" y="7"/>
                    <a:pt x="1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3" name="Freeform 34"/>
            <p:cNvSpPr>
              <a:spLocks noEditPoints="1"/>
            </p:cNvSpPr>
            <p:nvPr/>
          </p:nvSpPr>
          <p:spPr bwMode="auto">
            <a:xfrm>
              <a:off x="9017001" y="2287588"/>
              <a:ext cx="41275" cy="41275"/>
            </a:xfrm>
            <a:custGeom>
              <a:avLst/>
              <a:gdLst>
                <a:gd name="T0" fmla="*/ 9 w 18"/>
                <a:gd name="T1" fmla="*/ 0 h 18"/>
                <a:gd name="T2" fmla="*/ 16 w 18"/>
                <a:gd name="T3" fmla="*/ 3 h 18"/>
                <a:gd name="T4" fmla="*/ 16 w 18"/>
                <a:gd name="T5" fmla="*/ 3 h 18"/>
                <a:gd name="T6" fmla="*/ 18 w 18"/>
                <a:gd name="T7" fmla="*/ 9 h 18"/>
                <a:gd name="T8" fmla="*/ 16 w 18"/>
                <a:gd name="T9" fmla="*/ 15 h 18"/>
                <a:gd name="T10" fmla="*/ 9 w 18"/>
                <a:gd name="T11" fmla="*/ 18 h 18"/>
                <a:gd name="T12" fmla="*/ 9 w 18"/>
                <a:gd name="T13" fmla="*/ 13 h 18"/>
                <a:gd name="T14" fmla="*/ 12 w 18"/>
                <a:gd name="T15" fmla="*/ 12 h 18"/>
                <a:gd name="T16" fmla="*/ 14 w 18"/>
                <a:gd name="T17" fmla="*/ 9 h 18"/>
                <a:gd name="T18" fmla="*/ 12 w 18"/>
                <a:gd name="T19" fmla="*/ 6 h 18"/>
                <a:gd name="T20" fmla="*/ 12 w 18"/>
                <a:gd name="T21" fmla="*/ 6 h 18"/>
                <a:gd name="T22" fmla="*/ 9 w 18"/>
                <a:gd name="T23" fmla="*/ 5 h 18"/>
                <a:gd name="T24" fmla="*/ 9 w 18"/>
                <a:gd name="T25" fmla="*/ 0 h 18"/>
                <a:gd name="T26" fmla="*/ 9 w 18"/>
                <a:gd name="T27" fmla="*/ 0 h 18"/>
                <a:gd name="T28" fmla="*/ 9 w 18"/>
                <a:gd name="T29" fmla="*/ 0 h 18"/>
                <a:gd name="T30" fmla="*/ 9 w 18"/>
                <a:gd name="T31" fmla="*/ 5 h 18"/>
                <a:gd name="T32" fmla="*/ 9 w 18"/>
                <a:gd name="T33" fmla="*/ 5 h 18"/>
                <a:gd name="T34" fmla="*/ 6 w 18"/>
                <a:gd name="T35" fmla="*/ 6 h 18"/>
                <a:gd name="T36" fmla="*/ 6 w 18"/>
                <a:gd name="T37" fmla="*/ 6 h 18"/>
                <a:gd name="T38" fmla="*/ 5 w 18"/>
                <a:gd name="T39" fmla="*/ 9 h 18"/>
                <a:gd name="T40" fmla="*/ 6 w 18"/>
                <a:gd name="T41" fmla="*/ 12 h 18"/>
                <a:gd name="T42" fmla="*/ 6 w 18"/>
                <a:gd name="T43" fmla="*/ 12 h 18"/>
                <a:gd name="T44" fmla="*/ 9 w 18"/>
                <a:gd name="T45" fmla="*/ 13 h 18"/>
                <a:gd name="T46" fmla="*/ 9 w 18"/>
                <a:gd name="T47" fmla="*/ 13 h 18"/>
                <a:gd name="T48" fmla="*/ 9 w 18"/>
                <a:gd name="T49" fmla="*/ 18 h 18"/>
                <a:gd name="T50" fmla="*/ 9 w 18"/>
                <a:gd name="T51" fmla="*/ 18 h 18"/>
                <a:gd name="T52" fmla="*/ 3 w 18"/>
                <a:gd name="T53" fmla="*/ 15 h 18"/>
                <a:gd name="T54" fmla="*/ 3 w 18"/>
                <a:gd name="T55" fmla="*/ 15 h 18"/>
                <a:gd name="T56" fmla="*/ 3 w 18"/>
                <a:gd name="T57" fmla="*/ 15 h 18"/>
                <a:gd name="T58" fmla="*/ 0 w 18"/>
                <a:gd name="T59" fmla="*/ 9 h 18"/>
                <a:gd name="T60" fmla="*/ 3 w 18"/>
                <a:gd name="T61" fmla="*/ 3 h 18"/>
                <a:gd name="T62" fmla="*/ 3 w 18"/>
                <a:gd name="T63" fmla="*/ 3 h 18"/>
                <a:gd name="T64" fmla="*/ 9 w 18"/>
                <a:gd name="T6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" h="18">
                  <a:moveTo>
                    <a:pt x="9" y="0"/>
                  </a:moveTo>
                  <a:cubicBezTo>
                    <a:pt x="12" y="0"/>
                    <a:pt x="14" y="1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4"/>
                    <a:pt x="18" y="7"/>
                    <a:pt x="18" y="9"/>
                  </a:cubicBezTo>
                  <a:cubicBezTo>
                    <a:pt x="18" y="12"/>
                    <a:pt x="17" y="14"/>
                    <a:pt x="16" y="15"/>
                  </a:cubicBezTo>
                  <a:cubicBezTo>
                    <a:pt x="14" y="17"/>
                    <a:pt x="12" y="18"/>
                    <a:pt x="9" y="18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2" y="13"/>
                    <a:pt x="12" y="12"/>
                  </a:cubicBezTo>
                  <a:cubicBezTo>
                    <a:pt x="13" y="11"/>
                    <a:pt x="14" y="10"/>
                    <a:pt x="14" y="9"/>
                  </a:cubicBezTo>
                  <a:cubicBezTo>
                    <a:pt x="14" y="8"/>
                    <a:pt x="13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0" y="5"/>
                    <a:pt x="9" y="5"/>
                  </a:cubicBezTo>
                  <a:lnTo>
                    <a:pt x="9" y="0"/>
                  </a:lnTo>
                  <a:close/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7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5" y="8"/>
                    <a:pt x="5" y="9"/>
                  </a:cubicBezTo>
                  <a:cubicBezTo>
                    <a:pt x="5" y="10"/>
                    <a:pt x="6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3"/>
                    <a:pt x="8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7" y="18"/>
                    <a:pt x="5" y="17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" y="14"/>
                    <a:pt x="0" y="12"/>
                    <a:pt x="0" y="9"/>
                  </a:cubicBezTo>
                  <a:cubicBezTo>
                    <a:pt x="0" y="7"/>
                    <a:pt x="1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1"/>
                    <a:pt x="7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4" name="Freeform 35"/>
            <p:cNvSpPr>
              <a:spLocks noEditPoints="1"/>
            </p:cNvSpPr>
            <p:nvPr/>
          </p:nvSpPr>
          <p:spPr bwMode="auto">
            <a:xfrm>
              <a:off x="8937626" y="2352675"/>
              <a:ext cx="41275" cy="41275"/>
            </a:xfrm>
            <a:custGeom>
              <a:avLst/>
              <a:gdLst>
                <a:gd name="T0" fmla="*/ 9 w 18"/>
                <a:gd name="T1" fmla="*/ 0 h 18"/>
                <a:gd name="T2" fmla="*/ 15 w 18"/>
                <a:gd name="T3" fmla="*/ 3 h 18"/>
                <a:gd name="T4" fmla="*/ 16 w 18"/>
                <a:gd name="T5" fmla="*/ 3 h 18"/>
                <a:gd name="T6" fmla="*/ 18 w 18"/>
                <a:gd name="T7" fmla="*/ 9 h 18"/>
                <a:gd name="T8" fmla="*/ 15 w 18"/>
                <a:gd name="T9" fmla="*/ 15 h 18"/>
                <a:gd name="T10" fmla="*/ 9 w 18"/>
                <a:gd name="T11" fmla="*/ 18 h 18"/>
                <a:gd name="T12" fmla="*/ 9 w 18"/>
                <a:gd name="T13" fmla="*/ 13 h 18"/>
                <a:gd name="T14" fmla="*/ 12 w 18"/>
                <a:gd name="T15" fmla="*/ 12 h 18"/>
                <a:gd name="T16" fmla="*/ 13 w 18"/>
                <a:gd name="T17" fmla="*/ 9 h 18"/>
                <a:gd name="T18" fmla="*/ 12 w 18"/>
                <a:gd name="T19" fmla="*/ 6 h 18"/>
                <a:gd name="T20" fmla="*/ 12 w 18"/>
                <a:gd name="T21" fmla="*/ 6 h 18"/>
                <a:gd name="T22" fmla="*/ 9 w 18"/>
                <a:gd name="T23" fmla="*/ 5 h 18"/>
                <a:gd name="T24" fmla="*/ 9 w 18"/>
                <a:gd name="T25" fmla="*/ 0 h 18"/>
                <a:gd name="T26" fmla="*/ 9 w 18"/>
                <a:gd name="T27" fmla="*/ 18 h 18"/>
                <a:gd name="T28" fmla="*/ 3 w 18"/>
                <a:gd name="T29" fmla="*/ 15 h 18"/>
                <a:gd name="T30" fmla="*/ 0 w 18"/>
                <a:gd name="T31" fmla="*/ 9 h 18"/>
                <a:gd name="T32" fmla="*/ 3 w 18"/>
                <a:gd name="T33" fmla="*/ 3 h 18"/>
                <a:gd name="T34" fmla="*/ 3 w 18"/>
                <a:gd name="T35" fmla="*/ 3 h 18"/>
                <a:gd name="T36" fmla="*/ 9 w 18"/>
                <a:gd name="T37" fmla="*/ 0 h 18"/>
                <a:gd name="T38" fmla="*/ 9 w 18"/>
                <a:gd name="T39" fmla="*/ 5 h 18"/>
                <a:gd name="T40" fmla="*/ 6 w 18"/>
                <a:gd name="T41" fmla="*/ 6 h 18"/>
                <a:gd name="T42" fmla="*/ 6 w 18"/>
                <a:gd name="T43" fmla="*/ 6 h 18"/>
                <a:gd name="T44" fmla="*/ 5 w 18"/>
                <a:gd name="T45" fmla="*/ 9 h 18"/>
                <a:gd name="T46" fmla="*/ 6 w 18"/>
                <a:gd name="T47" fmla="*/ 12 h 18"/>
                <a:gd name="T48" fmla="*/ 9 w 18"/>
                <a:gd name="T49" fmla="*/ 13 h 18"/>
                <a:gd name="T50" fmla="*/ 9 w 18"/>
                <a:gd name="T5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" h="18">
                  <a:moveTo>
                    <a:pt x="9" y="0"/>
                  </a:moveTo>
                  <a:cubicBezTo>
                    <a:pt x="12" y="0"/>
                    <a:pt x="14" y="1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5"/>
                    <a:pt x="18" y="7"/>
                    <a:pt x="18" y="9"/>
                  </a:cubicBezTo>
                  <a:cubicBezTo>
                    <a:pt x="18" y="12"/>
                    <a:pt x="17" y="14"/>
                    <a:pt x="15" y="15"/>
                  </a:cubicBezTo>
                  <a:cubicBezTo>
                    <a:pt x="14" y="17"/>
                    <a:pt x="12" y="18"/>
                    <a:pt x="9" y="18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1" y="13"/>
                    <a:pt x="12" y="12"/>
                  </a:cubicBezTo>
                  <a:cubicBezTo>
                    <a:pt x="13" y="11"/>
                    <a:pt x="13" y="10"/>
                    <a:pt x="13" y="9"/>
                  </a:cubicBezTo>
                  <a:cubicBezTo>
                    <a:pt x="13" y="8"/>
                    <a:pt x="13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5"/>
                    <a:pt x="10" y="5"/>
                    <a:pt x="9" y="5"/>
                  </a:cubicBezTo>
                  <a:lnTo>
                    <a:pt x="9" y="0"/>
                  </a:lnTo>
                  <a:close/>
                  <a:moveTo>
                    <a:pt x="9" y="18"/>
                  </a:moveTo>
                  <a:cubicBezTo>
                    <a:pt x="7" y="18"/>
                    <a:pt x="4" y="17"/>
                    <a:pt x="3" y="15"/>
                  </a:cubicBezTo>
                  <a:cubicBezTo>
                    <a:pt x="1" y="14"/>
                    <a:pt x="0" y="12"/>
                    <a:pt x="0" y="9"/>
                  </a:cubicBezTo>
                  <a:cubicBezTo>
                    <a:pt x="0" y="7"/>
                    <a:pt x="1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7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5" y="8"/>
                    <a:pt x="5" y="9"/>
                  </a:cubicBezTo>
                  <a:cubicBezTo>
                    <a:pt x="5" y="10"/>
                    <a:pt x="5" y="11"/>
                    <a:pt x="6" y="12"/>
                  </a:cubicBezTo>
                  <a:cubicBezTo>
                    <a:pt x="7" y="13"/>
                    <a:pt x="8" y="13"/>
                    <a:pt x="9" y="13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5" name="Freeform 36"/>
            <p:cNvSpPr>
              <a:spLocks noEditPoints="1"/>
            </p:cNvSpPr>
            <p:nvPr/>
          </p:nvSpPr>
          <p:spPr bwMode="auto">
            <a:xfrm>
              <a:off x="9017001" y="2352675"/>
              <a:ext cx="41275" cy="41275"/>
            </a:xfrm>
            <a:custGeom>
              <a:avLst/>
              <a:gdLst>
                <a:gd name="T0" fmla="*/ 9 w 18"/>
                <a:gd name="T1" fmla="*/ 0 h 18"/>
                <a:gd name="T2" fmla="*/ 16 w 18"/>
                <a:gd name="T3" fmla="*/ 3 h 18"/>
                <a:gd name="T4" fmla="*/ 16 w 18"/>
                <a:gd name="T5" fmla="*/ 3 h 18"/>
                <a:gd name="T6" fmla="*/ 18 w 18"/>
                <a:gd name="T7" fmla="*/ 9 h 18"/>
                <a:gd name="T8" fmla="*/ 16 w 18"/>
                <a:gd name="T9" fmla="*/ 15 h 18"/>
                <a:gd name="T10" fmla="*/ 16 w 18"/>
                <a:gd name="T11" fmla="*/ 16 h 18"/>
                <a:gd name="T12" fmla="*/ 9 w 18"/>
                <a:gd name="T13" fmla="*/ 18 h 18"/>
                <a:gd name="T14" fmla="*/ 9 w 18"/>
                <a:gd name="T15" fmla="*/ 13 h 18"/>
                <a:gd name="T16" fmla="*/ 12 w 18"/>
                <a:gd name="T17" fmla="*/ 12 h 18"/>
                <a:gd name="T18" fmla="*/ 12 w 18"/>
                <a:gd name="T19" fmla="*/ 12 h 18"/>
                <a:gd name="T20" fmla="*/ 14 w 18"/>
                <a:gd name="T21" fmla="*/ 9 h 18"/>
                <a:gd name="T22" fmla="*/ 12 w 18"/>
                <a:gd name="T23" fmla="*/ 6 h 18"/>
                <a:gd name="T24" fmla="*/ 12 w 18"/>
                <a:gd name="T25" fmla="*/ 6 h 18"/>
                <a:gd name="T26" fmla="*/ 9 w 18"/>
                <a:gd name="T27" fmla="*/ 5 h 18"/>
                <a:gd name="T28" fmla="*/ 9 w 18"/>
                <a:gd name="T29" fmla="*/ 0 h 18"/>
                <a:gd name="T30" fmla="*/ 9 w 18"/>
                <a:gd name="T31" fmla="*/ 0 h 18"/>
                <a:gd name="T32" fmla="*/ 9 w 18"/>
                <a:gd name="T33" fmla="*/ 0 h 18"/>
                <a:gd name="T34" fmla="*/ 9 w 18"/>
                <a:gd name="T35" fmla="*/ 5 h 18"/>
                <a:gd name="T36" fmla="*/ 9 w 18"/>
                <a:gd name="T37" fmla="*/ 5 h 18"/>
                <a:gd name="T38" fmla="*/ 6 w 18"/>
                <a:gd name="T39" fmla="*/ 6 h 18"/>
                <a:gd name="T40" fmla="*/ 5 w 18"/>
                <a:gd name="T41" fmla="*/ 9 h 18"/>
                <a:gd name="T42" fmla="*/ 6 w 18"/>
                <a:gd name="T43" fmla="*/ 12 h 18"/>
                <a:gd name="T44" fmla="*/ 6 w 18"/>
                <a:gd name="T45" fmla="*/ 12 h 18"/>
                <a:gd name="T46" fmla="*/ 9 w 18"/>
                <a:gd name="T47" fmla="*/ 13 h 18"/>
                <a:gd name="T48" fmla="*/ 9 w 18"/>
                <a:gd name="T49" fmla="*/ 13 h 18"/>
                <a:gd name="T50" fmla="*/ 9 w 18"/>
                <a:gd name="T51" fmla="*/ 18 h 18"/>
                <a:gd name="T52" fmla="*/ 9 w 18"/>
                <a:gd name="T53" fmla="*/ 18 h 18"/>
                <a:gd name="T54" fmla="*/ 3 w 18"/>
                <a:gd name="T55" fmla="*/ 15 h 18"/>
                <a:gd name="T56" fmla="*/ 3 w 18"/>
                <a:gd name="T57" fmla="*/ 15 h 18"/>
                <a:gd name="T58" fmla="*/ 0 w 18"/>
                <a:gd name="T59" fmla="*/ 9 h 18"/>
                <a:gd name="T60" fmla="*/ 3 w 18"/>
                <a:gd name="T61" fmla="*/ 3 h 18"/>
                <a:gd name="T62" fmla="*/ 9 w 18"/>
                <a:gd name="T6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" h="18">
                  <a:moveTo>
                    <a:pt x="9" y="0"/>
                  </a:moveTo>
                  <a:cubicBezTo>
                    <a:pt x="12" y="0"/>
                    <a:pt x="14" y="1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5"/>
                    <a:pt x="18" y="7"/>
                    <a:pt x="18" y="9"/>
                  </a:cubicBezTo>
                  <a:cubicBezTo>
                    <a:pt x="18" y="12"/>
                    <a:pt x="17" y="14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4" y="17"/>
                    <a:pt x="12" y="18"/>
                    <a:pt x="9" y="18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1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1"/>
                    <a:pt x="14" y="10"/>
                    <a:pt x="14" y="9"/>
                  </a:cubicBezTo>
                  <a:cubicBezTo>
                    <a:pt x="14" y="8"/>
                    <a:pt x="13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0" y="5"/>
                    <a:pt x="9" y="5"/>
                  </a:cubicBezTo>
                  <a:lnTo>
                    <a:pt x="9" y="0"/>
                  </a:lnTo>
                  <a:close/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7" y="5"/>
                    <a:pt x="6" y="6"/>
                  </a:cubicBezTo>
                  <a:cubicBezTo>
                    <a:pt x="6" y="7"/>
                    <a:pt x="5" y="8"/>
                    <a:pt x="5" y="9"/>
                  </a:cubicBezTo>
                  <a:cubicBezTo>
                    <a:pt x="5" y="10"/>
                    <a:pt x="6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3"/>
                    <a:pt x="8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7" y="18"/>
                    <a:pt x="5" y="17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" y="14"/>
                    <a:pt x="0" y="12"/>
                    <a:pt x="0" y="9"/>
                  </a:cubicBezTo>
                  <a:cubicBezTo>
                    <a:pt x="0" y="7"/>
                    <a:pt x="1" y="4"/>
                    <a:pt x="3" y="3"/>
                  </a:cubicBezTo>
                  <a:cubicBezTo>
                    <a:pt x="5" y="1"/>
                    <a:pt x="7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7" name="Freeform 38"/>
            <p:cNvSpPr>
              <a:spLocks noEditPoints="1"/>
            </p:cNvSpPr>
            <p:nvPr/>
          </p:nvSpPr>
          <p:spPr bwMode="auto">
            <a:xfrm>
              <a:off x="7997826" y="2547938"/>
              <a:ext cx="273050" cy="76200"/>
            </a:xfrm>
            <a:custGeom>
              <a:avLst/>
              <a:gdLst>
                <a:gd name="T0" fmla="*/ 60 w 121"/>
                <a:gd name="T1" fmla="*/ 17 h 34"/>
                <a:gd name="T2" fmla="*/ 60 w 121"/>
                <a:gd name="T3" fmla="*/ 17 h 34"/>
                <a:gd name="T4" fmla="*/ 88 w 121"/>
                <a:gd name="T5" fmla="*/ 20 h 34"/>
                <a:gd name="T6" fmla="*/ 110 w 121"/>
                <a:gd name="T7" fmla="*/ 28 h 34"/>
                <a:gd name="T8" fmla="*/ 115 w 121"/>
                <a:gd name="T9" fmla="*/ 17 h 34"/>
                <a:gd name="T10" fmla="*/ 91 w 121"/>
                <a:gd name="T11" fmla="*/ 8 h 34"/>
                <a:gd name="T12" fmla="*/ 60 w 121"/>
                <a:gd name="T13" fmla="*/ 5 h 34"/>
                <a:gd name="T14" fmla="*/ 60 w 121"/>
                <a:gd name="T15" fmla="*/ 5 h 34"/>
                <a:gd name="T16" fmla="*/ 60 w 121"/>
                <a:gd name="T17" fmla="*/ 0 h 34"/>
                <a:gd name="T18" fmla="*/ 60 w 121"/>
                <a:gd name="T19" fmla="*/ 0 h 34"/>
                <a:gd name="T20" fmla="*/ 92 w 121"/>
                <a:gd name="T21" fmla="*/ 4 h 34"/>
                <a:gd name="T22" fmla="*/ 120 w 121"/>
                <a:gd name="T23" fmla="*/ 14 h 34"/>
                <a:gd name="T24" fmla="*/ 121 w 121"/>
                <a:gd name="T25" fmla="*/ 18 h 34"/>
                <a:gd name="T26" fmla="*/ 113 w 121"/>
                <a:gd name="T27" fmla="*/ 32 h 34"/>
                <a:gd name="T28" fmla="*/ 110 w 121"/>
                <a:gd name="T29" fmla="*/ 33 h 34"/>
                <a:gd name="T30" fmla="*/ 87 w 121"/>
                <a:gd name="T31" fmla="*/ 24 h 34"/>
                <a:gd name="T32" fmla="*/ 60 w 121"/>
                <a:gd name="T33" fmla="*/ 21 h 34"/>
                <a:gd name="T34" fmla="*/ 60 w 121"/>
                <a:gd name="T35" fmla="*/ 21 h 34"/>
                <a:gd name="T36" fmla="*/ 60 w 121"/>
                <a:gd name="T37" fmla="*/ 17 h 34"/>
                <a:gd name="T38" fmla="*/ 6 w 121"/>
                <a:gd name="T39" fmla="*/ 17 h 34"/>
                <a:gd name="T40" fmla="*/ 11 w 121"/>
                <a:gd name="T41" fmla="*/ 28 h 34"/>
                <a:gd name="T42" fmla="*/ 33 w 121"/>
                <a:gd name="T43" fmla="*/ 20 h 34"/>
                <a:gd name="T44" fmla="*/ 60 w 121"/>
                <a:gd name="T45" fmla="*/ 17 h 34"/>
                <a:gd name="T46" fmla="*/ 60 w 121"/>
                <a:gd name="T47" fmla="*/ 21 h 34"/>
                <a:gd name="T48" fmla="*/ 34 w 121"/>
                <a:gd name="T49" fmla="*/ 24 h 34"/>
                <a:gd name="T50" fmla="*/ 11 w 121"/>
                <a:gd name="T51" fmla="*/ 33 h 34"/>
                <a:gd name="T52" fmla="*/ 8 w 121"/>
                <a:gd name="T53" fmla="*/ 32 h 34"/>
                <a:gd name="T54" fmla="*/ 0 w 121"/>
                <a:gd name="T55" fmla="*/ 18 h 34"/>
                <a:gd name="T56" fmla="*/ 1 w 121"/>
                <a:gd name="T57" fmla="*/ 14 h 34"/>
                <a:gd name="T58" fmla="*/ 29 w 121"/>
                <a:gd name="T59" fmla="*/ 4 h 34"/>
                <a:gd name="T60" fmla="*/ 60 w 121"/>
                <a:gd name="T61" fmla="*/ 0 h 34"/>
                <a:gd name="T62" fmla="*/ 60 w 121"/>
                <a:gd name="T63" fmla="*/ 5 h 34"/>
                <a:gd name="T64" fmla="*/ 30 w 121"/>
                <a:gd name="T65" fmla="*/ 8 h 34"/>
                <a:gd name="T66" fmla="*/ 6 w 121"/>
                <a:gd name="T67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1" h="34">
                  <a:moveTo>
                    <a:pt x="60" y="17"/>
                  </a:moveTo>
                  <a:cubicBezTo>
                    <a:pt x="60" y="17"/>
                    <a:pt x="60" y="17"/>
                    <a:pt x="60" y="17"/>
                  </a:cubicBezTo>
                  <a:cubicBezTo>
                    <a:pt x="70" y="17"/>
                    <a:pt x="79" y="18"/>
                    <a:pt x="88" y="20"/>
                  </a:cubicBezTo>
                  <a:cubicBezTo>
                    <a:pt x="96" y="22"/>
                    <a:pt x="103" y="24"/>
                    <a:pt x="110" y="28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08" y="14"/>
                    <a:pt x="100" y="11"/>
                    <a:pt x="91" y="8"/>
                  </a:cubicBezTo>
                  <a:cubicBezTo>
                    <a:pt x="81" y="6"/>
                    <a:pt x="71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71" y="0"/>
                    <a:pt x="82" y="1"/>
                    <a:pt x="92" y="4"/>
                  </a:cubicBezTo>
                  <a:cubicBezTo>
                    <a:pt x="102" y="6"/>
                    <a:pt x="111" y="10"/>
                    <a:pt x="120" y="14"/>
                  </a:cubicBezTo>
                  <a:cubicBezTo>
                    <a:pt x="121" y="15"/>
                    <a:pt x="121" y="16"/>
                    <a:pt x="121" y="18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2" y="33"/>
                    <a:pt x="111" y="34"/>
                    <a:pt x="110" y="33"/>
                  </a:cubicBezTo>
                  <a:cubicBezTo>
                    <a:pt x="103" y="29"/>
                    <a:pt x="95" y="26"/>
                    <a:pt x="87" y="24"/>
                  </a:cubicBezTo>
                  <a:cubicBezTo>
                    <a:pt x="78" y="23"/>
                    <a:pt x="70" y="21"/>
                    <a:pt x="60" y="21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60" y="17"/>
                  </a:lnTo>
                  <a:close/>
                  <a:moveTo>
                    <a:pt x="6" y="17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8" y="24"/>
                    <a:pt x="25" y="22"/>
                    <a:pt x="33" y="20"/>
                  </a:cubicBezTo>
                  <a:cubicBezTo>
                    <a:pt x="42" y="18"/>
                    <a:pt x="51" y="17"/>
                    <a:pt x="60" y="17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1" y="21"/>
                    <a:pt x="43" y="23"/>
                    <a:pt x="34" y="24"/>
                  </a:cubicBezTo>
                  <a:cubicBezTo>
                    <a:pt x="26" y="26"/>
                    <a:pt x="18" y="29"/>
                    <a:pt x="11" y="33"/>
                  </a:cubicBezTo>
                  <a:cubicBezTo>
                    <a:pt x="10" y="34"/>
                    <a:pt x="9" y="33"/>
                    <a:pt x="8" y="3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6"/>
                    <a:pt x="0" y="15"/>
                    <a:pt x="1" y="14"/>
                  </a:cubicBezTo>
                  <a:cubicBezTo>
                    <a:pt x="10" y="10"/>
                    <a:pt x="19" y="6"/>
                    <a:pt x="29" y="4"/>
                  </a:cubicBezTo>
                  <a:cubicBezTo>
                    <a:pt x="39" y="1"/>
                    <a:pt x="50" y="0"/>
                    <a:pt x="60" y="0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0" y="5"/>
                    <a:pt x="40" y="6"/>
                    <a:pt x="30" y="8"/>
                  </a:cubicBezTo>
                  <a:cubicBezTo>
                    <a:pt x="21" y="11"/>
                    <a:pt x="13" y="14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8" name="Freeform 39"/>
            <p:cNvSpPr>
              <a:spLocks noEditPoints="1"/>
            </p:cNvSpPr>
            <p:nvPr/>
          </p:nvSpPr>
          <p:spPr bwMode="auto">
            <a:xfrm>
              <a:off x="7953376" y="2478088"/>
              <a:ext cx="363538" cy="85725"/>
            </a:xfrm>
            <a:custGeom>
              <a:avLst/>
              <a:gdLst>
                <a:gd name="T0" fmla="*/ 155 w 161"/>
                <a:gd name="T1" fmla="*/ 22 h 38"/>
                <a:gd name="T2" fmla="*/ 121 w 161"/>
                <a:gd name="T3" fmla="*/ 9 h 38"/>
                <a:gd name="T4" fmla="*/ 80 w 161"/>
                <a:gd name="T5" fmla="*/ 4 h 38"/>
                <a:gd name="T6" fmla="*/ 80 w 161"/>
                <a:gd name="T7" fmla="*/ 4 h 38"/>
                <a:gd name="T8" fmla="*/ 80 w 161"/>
                <a:gd name="T9" fmla="*/ 0 h 38"/>
                <a:gd name="T10" fmla="*/ 80 w 161"/>
                <a:gd name="T11" fmla="*/ 0 h 38"/>
                <a:gd name="T12" fmla="*/ 122 w 161"/>
                <a:gd name="T13" fmla="*/ 4 h 38"/>
                <a:gd name="T14" fmla="*/ 159 w 161"/>
                <a:gd name="T15" fmla="*/ 19 h 38"/>
                <a:gd name="T16" fmla="*/ 160 w 161"/>
                <a:gd name="T17" fmla="*/ 22 h 38"/>
                <a:gd name="T18" fmla="*/ 152 w 161"/>
                <a:gd name="T19" fmla="*/ 36 h 38"/>
                <a:gd name="T20" fmla="*/ 149 w 161"/>
                <a:gd name="T21" fmla="*/ 37 h 38"/>
                <a:gd name="T22" fmla="*/ 117 w 161"/>
                <a:gd name="T23" fmla="*/ 25 h 38"/>
                <a:gd name="T24" fmla="*/ 80 w 161"/>
                <a:gd name="T25" fmla="*/ 21 h 38"/>
                <a:gd name="T26" fmla="*/ 80 w 161"/>
                <a:gd name="T27" fmla="*/ 21 h 38"/>
                <a:gd name="T28" fmla="*/ 80 w 161"/>
                <a:gd name="T29" fmla="*/ 16 h 38"/>
                <a:gd name="T30" fmla="*/ 80 w 161"/>
                <a:gd name="T31" fmla="*/ 16 h 38"/>
                <a:gd name="T32" fmla="*/ 118 w 161"/>
                <a:gd name="T33" fmla="*/ 21 h 38"/>
                <a:gd name="T34" fmla="*/ 149 w 161"/>
                <a:gd name="T35" fmla="*/ 32 h 38"/>
                <a:gd name="T36" fmla="*/ 155 w 161"/>
                <a:gd name="T37" fmla="*/ 22 h 38"/>
                <a:gd name="T38" fmla="*/ 80 w 161"/>
                <a:gd name="T39" fmla="*/ 4 h 38"/>
                <a:gd name="T40" fmla="*/ 40 w 161"/>
                <a:gd name="T41" fmla="*/ 9 h 38"/>
                <a:gd name="T42" fmla="*/ 6 w 161"/>
                <a:gd name="T43" fmla="*/ 22 h 38"/>
                <a:gd name="T44" fmla="*/ 12 w 161"/>
                <a:gd name="T45" fmla="*/ 32 h 38"/>
                <a:gd name="T46" fmla="*/ 43 w 161"/>
                <a:gd name="T47" fmla="*/ 21 h 38"/>
                <a:gd name="T48" fmla="*/ 80 w 161"/>
                <a:gd name="T49" fmla="*/ 16 h 38"/>
                <a:gd name="T50" fmla="*/ 80 w 161"/>
                <a:gd name="T51" fmla="*/ 21 h 38"/>
                <a:gd name="T52" fmla="*/ 44 w 161"/>
                <a:gd name="T53" fmla="*/ 25 h 38"/>
                <a:gd name="T54" fmla="*/ 12 w 161"/>
                <a:gd name="T55" fmla="*/ 37 h 38"/>
                <a:gd name="T56" fmla="*/ 8 w 161"/>
                <a:gd name="T57" fmla="*/ 36 h 38"/>
                <a:gd name="T58" fmla="*/ 1 w 161"/>
                <a:gd name="T59" fmla="*/ 22 h 38"/>
                <a:gd name="T60" fmla="*/ 1 w 161"/>
                <a:gd name="T61" fmla="*/ 19 h 38"/>
                <a:gd name="T62" fmla="*/ 39 w 161"/>
                <a:gd name="T63" fmla="*/ 4 h 38"/>
                <a:gd name="T64" fmla="*/ 80 w 161"/>
                <a:gd name="T65" fmla="*/ 0 h 38"/>
                <a:gd name="T66" fmla="*/ 80 w 161"/>
                <a:gd name="T6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1" h="38">
                  <a:moveTo>
                    <a:pt x="155" y="22"/>
                  </a:moveTo>
                  <a:cubicBezTo>
                    <a:pt x="145" y="16"/>
                    <a:pt x="133" y="12"/>
                    <a:pt x="121" y="9"/>
                  </a:cubicBezTo>
                  <a:cubicBezTo>
                    <a:pt x="108" y="6"/>
                    <a:pt x="94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5" y="0"/>
                    <a:pt x="109" y="1"/>
                    <a:pt x="122" y="4"/>
                  </a:cubicBezTo>
                  <a:cubicBezTo>
                    <a:pt x="136" y="8"/>
                    <a:pt x="148" y="12"/>
                    <a:pt x="159" y="19"/>
                  </a:cubicBezTo>
                  <a:cubicBezTo>
                    <a:pt x="161" y="19"/>
                    <a:pt x="161" y="21"/>
                    <a:pt x="160" y="22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2" y="37"/>
                    <a:pt x="150" y="38"/>
                    <a:pt x="149" y="37"/>
                  </a:cubicBezTo>
                  <a:cubicBezTo>
                    <a:pt x="140" y="32"/>
                    <a:pt x="129" y="28"/>
                    <a:pt x="117" y="25"/>
                  </a:cubicBezTo>
                  <a:cubicBezTo>
                    <a:pt x="106" y="22"/>
                    <a:pt x="93" y="21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93" y="16"/>
                    <a:pt x="106" y="18"/>
                    <a:pt x="118" y="21"/>
                  </a:cubicBezTo>
                  <a:cubicBezTo>
                    <a:pt x="129" y="23"/>
                    <a:pt x="140" y="27"/>
                    <a:pt x="149" y="32"/>
                  </a:cubicBezTo>
                  <a:lnTo>
                    <a:pt x="155" y="22"/>
                  </a:lnTo>
                  <a:close/>
                  <a:moveTo>
                    <a:pt x="80" y="4"/>
                  </a:moveTo>
                  <a:cubicBezTo>
                    <a:pt x="67" y="4"/>
                    <a:pt x="53" y="6"/>
                    <a:pt x="40" y="9"/>
                  </a:cubicBezTo>
                  <a:cubicBezTo>
                    <a:pt x="28" y="12"/>
                    <a:pt x="16" y="16"/>
                    <a:pt x="6" y="2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21" y="27"/>
                    <a:pt x="32" y="23"/>
                    <a:pt x="43" y="21"/>
                  </a:cubicBezTo>
                  <a:cubicBezTo>
                    <a:pt x="55" y="18"/>
                    <a:pt x="68" y="16"/>
                    <a:pt x="80" y="16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68" y="21"/>
                    <a:pt x="55" y="22"/>
                    <a:pt x="44" y="25"/>
                  </a:cubicBezTo>
                  <a:cubicBezTo>
                    <a:pt x="32" y="28"/>
                    <a:pt x="21" y="32"/>
                    <a:pt x="12" y="37"/>
                  </a:cubicBezTo>
                  <a:cubicBezTo>
                    <a:pt x="11" y="38"/>
                    <a:pt x="9" y="37"/>
                    <a:pt x="8" y="36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1"/>
                    <a:pt x="0" y="19"/>
                    <a:pt x="1" y="19"/>
                  </a:cubicBezTo>
                  <a:cubicBezTo>
                    <a:pt x="13" y="12"/>
                    <a:pt x="25" y="8"/>
                    <a:pt x="39" y="4"/>
                  </a:cubicBezTo>
                  <a:cubicBezTo>
                    <a:pt x="52" y="1"/>
                    <a:pt x="66" y="0"/>
                    <a:pt x="80" y="0"/>
                  </a:cubicBezTo>
                  <a:lnTo>
                    <a:pt x="8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9" name="Freeform 40"/>
            <p:cNvSpPr>
              <a:spLocks noEditPoints="1"/>
            </p:cNvSpPr>
            <p:nvPr/>
          </p:nvSpPr>
          <p:spPr bwMode="auto">
            <a:xfrm>
              <a:off x="7916863" y="2032000"/>
              <a:ext cx="384175" cy="384175"/>
            </a:xfrm>
            <a:custGeom>
              <a:avLst/>
              <a:gdLst>
                <a:gd name="T0" fmla="*/ 142 w 170"/>
                <a:gd name="T1" fmla="*/ 142 h 170"/>
                <a:gd name="T2" fmla="*/ 142 w 170"/>
                <a:gd name="T3" fmla="*/ 28 h 170"/>
                <a:gd name="T4" fmla="*/ 85 w 170"/>
                <a:gd name="T5" fmla="*/ 0 h 170"/>
                <a:gd name="T6" fmla="*/ 170 w 170"/>
                <a:gd name="T7" fmla="*/ 85 h 170"/>
                <a:gd name="T8" fmla="*/ 85 w 170"/>
                <a:gd name="T9" fmla="*/ 170 h 170"/>
                <a:gd name="T10" fmla="*/ 85 w 170"/>
                <a:gd name="T11" fmla="*/ 111 h 170"/>
                <a:gd name="T12" fmla="*/ 104 w 170"/>
                <a:gd name="T13" fmla="*/ 104 h 170"/>
                <a:gd name="T14" fmla="*/ 104 w 170"/>
                <a:gd name="T15" fmla="*/ 104 h 170"/>
                <a:gd name="T16" fmla="*/ 104 w 170"/>
                <a:gd name="T17" fmla="*/ 66 h 170"/>
                <a:gd name="T18" fmla="*/ 104 w 170"/>
                <a:gd name="T19" fmla="*/ 66 h 170"/>
                <a:gd name="T20" fmla="*/ 85 w 170"/>
                <a:gd name="T21" fmla="*/ 64 h 170"/>
                <a:gd name="T22" fmla="*/ 100 w 170"/>
                <a:gd name="T23" fmla="*/ 70 h 170"/>
                <a:gd name="T24" fmla="*/ 100 w 170"/>
                <a:gd name="T25" fmla="*/ 100 h 170"/>
                <a:gd name="T26" fmla="*/ 85 w 170"/>
                <a:gd name="T27" fmla="*/ 106 h 170"/>
                <a:gd name="T28" fmla="*/ 85 w 170"/>
                <a:gd name="T29" fmla="*/ 5 h 170"/>
                <a:gd name="T30" fmla="*/ 5 w 170"/>
                <a:gd name="T31" fmla="*/ 85 h 170"/>
                <a:gd name="T32" fmla="*/ 85 w 170"/>
                <a:gd name="T33" fmla="*/ 165 h 170"/>
                <a:gd name="T34" fmla="*/ 85 w 170"/>
                <a:gd name="T35" fmla="*/ 170 h 170"/>
                <a:gd name="T36" fmla="*/ 25 w 170"/>
                <a:gd name="T37" fmla="*/ 145 h 170"/>
                <a:gd name="T38" fmla="*/ 25 w 170"/>
                <a:gd name="T39" fmla="*/ 25 h 170"/>
                <a:gd name="T40" fmla="*/ 85 w 170"/>
                <a:gd name="T41" fmla="*/ 0 h 170"/>
                <a:gd name="T42" fmla="*/ 85 w 170"/>
                <a:gd name="T43" fmla="*/ 5 h 170"/>
                <a:gd name="T44" fmla="*/ 85 w 170"/>
                <a:gd name="T45" fmla="*/ 59 h 170"/>
                <a:gd name="T46" fmla="*/ 67 w 170"/>
                <a:gd name="T47" fmla="*/ 66 h 170"/>
                <a:gd name="T48" fmla="*/ 67 w 170"/>
                <a:gd name="T49" fmla="*/ 104 h 170"/>
                <a:gd name="T50" fmla="*/ 85 w 170"/>
                <a:gd name="T51" fmla="*/ 111 h 170"/>
                <a:gd name="T52" fmla="*/ 85 w 170"/>
                <a:gd name="T53" fmla="*/ 106 h 170"/>
                <a:gd name="T54" fmla="*/ 70 w 170"/>
                <a:gd name="T55" fmla="*/ 100 h 170"/>
                <a:gd name="T56" fmla="*/ 70 w 170"/>
                <a:gd name="T57" fmla="*/ 100 h 170"/>
                <a:gd name="T58" fmla="*/ 70 w 170"/>
                <a:gd name="T59" fmla="*/ 70 h 170"/>
                <a:gd name="T60" fmla="*/ 70 w 170"/>
                <a:gd name="T61" fmla="*/ 70 h 170"/>
                <a:gd name="T62" fmla="*/ 85 w 170"/>
                <a:gd name="T63" fmla="*/ 6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0" h="170">
                  <a:moveTo>
                    <a:pt x="85" y="165"/>
                  </a:moveTo>
                  <a:cubicBezTo>
                    <a:pt x="107" y="165"/>
                    <a:pt x="127" y="156"/>
                    <a:pt x="142" y="142"/>
                  </a:cubicBezTo>
                  <a:cubicBezTo>
                    <a:pt x="157" y="127"/>
                    <a:pt x="165" y="107"/>
                    <a:pt x="165" y="85"/>
                  </a:cubicBezTo>
                  <a:cubicBezTo>
                    <a:pt x="165" y="63"/>
                    <a:pt x="157" y="43"/>
                    <a:pt x="142" y="28"/>
                  </a:cubicBezTo>
                  <a:cubicBezTo>
                    <a:pt x="127" y="14"/>
                    <a:pt x="107" y="5"/>
                    <a:pt x="85" y="5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09" y="0"/>
                    <a:pt x="130" y="9"/>
                    <a:pt x="145" y="25"/>
                  </a:cubicBezTo>
                  <a:cubicBezTo>
                    <a:pt x="161" y="40"/>
                    <a:pt x="170" y="61"/>
                    <a:pt x="170" y="85"/>
                  </a:cubicBezTo>
                  <a:cubicBezTo>
                    <a:pt x="170" y="108"/>
                    <a:pt x="161" y="130"/>
                    <a:pt x="145" y="145"/>
                  </a:cubicBezTo>
                  <a:cubicBezTo>
                    <a:pt x="130" y="160"/>
                    <a:pt x="109" y="170"/>
                    <a:pt x="85" y="170"/>
                  </a:cubicBezTo>
                  <a:cubicBezTo>
                    <a:pt x="85" y="165"/>
                    <a:pt x="85" y="165"/>
                    <a:pt x="85" y="165"/>
                  </a:cubicBezTo>
                  <a:close/>
                  <a:moveTo>
                    <a:pt x="85" y="111"/>
                  </a:moveTo>
                  <a:cubicBezTo>
                    <a:pt x="92" y="111"/>
                    <a:pt x="99" y="108"/>
                    <a:pt x="104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9" y="99"/>
                    <a:pt x="112" y="92"/>
                    <a:pt x="112" y="85"/>
                  </a:cubicBezTo>
                  <a:cubicBezTo>
                    <a:pt x="112" y="78"/>
                    <a:pt x="109" y="71"/>
                    <a:pt x="104" y="66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99" y="62"/>
                    <a:pt x="92" y="59"/>
                    <a:pt x="85" y="59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91" y="64"/>
                    <a:pt x="97" y="66"/>
                    <a:pt x="100" y="70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104" y="74"/>
                    <a:pt x="107" y="79"/>
                    <a:pt x="107" y="85"/>
                  </a:cubicBezTo>
                  <a:cubicBezTo>
                    <a:pt x="107" y="91"/>
                    <a:pt x="104" y="96"/>
                    <a:pt x="100" y="100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97" y="104"/>
                    <a:pt x="91" y="106"/>
                    <a:pt x="85" y="106"/>
                  </a:cubicBezTo>
                  <a:lnTo>
                    <a:pt x="85" y="111"/>
                  </a:lnTo>
                  <a:close/>
                  <a:moveTo>
                    <a:pt x="85" y="5"/>
                  </a:moveTo>
                  <a:cubicBezTo>
                    <a:pt x="63" y="5"/>
                    <a:pt x="43" y="14"/>
                    <a:pt x="29" y="28"/>
                  </a:cubicBezTo>
                  <a:cubicBezTo>
                    <a:pt x="14" y="43"/>
                    <a:pt x="5" y="63"/>
                    <a:pt x="5" y="85"/>
                  </a:cubicBezTo>
                  <a:cubicBezTo>
                    <a:pt x="5" y="107"/>
                    <a:pt x="14" y="127"/>
                    <a:pt x="29" y="142"/>
                  </a:cubicBezTo>
                  <a:cubicBezTo>
                    <a:pt x="43" y="156"/>
                    <a:pt x="63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70"/>
                    <a:pt x="85" y="170"/>
                    <a:pt x="85" y="170"/>
                  </a:cubicBezTo>
                  <a:cubicBezTo>
                    <a:pt x="85" y="170"/>
                    <a:pt x="85" y="170"/>
                    <a:pt x="85" y="170"/>
                  </a:cubicBezTo>
                  <a:cubicBezTo>
                    <a:pt x="62" y="170"/>
                    <a:pt x="41" y="160"/>
                    <a:pt x="25" y="145"/>
                  </a:cubicBezTo>
                  <a:cubicBezTo>
                    <a:pt x="10" y="130"/>
                    <a:pt x="0" y="108"/>
                    <a:pt x="0" y="85"/>
                  </a:cubicBezTo>
                  <a:cubicBezTo>
                    <a:pt x="0" y="61"/>
                    <a:pt x="10" y="40"/>
                    <a:pt x="25" y="25"/>
                  </a:cubicBezTo>
                  <a:cubicBezTo>
                    <a:pt x="41" y="9"/>
                    <a:pt x="62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lose/>
                  <a:moveTo>
                    <a:pt x="85" y="59"/>
                  </a:moveTo>
                  <a:cubicBezTo>
                    <a:pt x="85" y="59"/>
                    <a:pt x="85" y="59"/>
                    <a:pt x="85" y="59"/>
                  </a:cubicBezTo>
                  <a:cubicBezTo>
                    <a:pt x="78" y="59"/>
                    <a:pt x="71" y="62"/>
                    <a:pt x="67" y="66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62" y="71"/>
                    <a:pt x="59" y="78"/>
                    <a:pt x="59" y="85"/>
                  </a:cubicBezTo>
                  <a:cubicBezTo>
                    <a:pt x="59" y="92"/>
                    <a:pt x="62" y="99"/>
                    <a:pt x="67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71" y="108"/>
                    <a:pt x="78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79" y="106"/>
                    <a:pt x="74" y="104"/>
                    <a:pt x="70" y="100"/>
                  </a:cubicBezTo>
                  <a:cubicBezTo>
                    <a:pt x="70" y="100"/>
                    <a:pt x="70" y="100"/>
                    <a:pt x="70" y="100"/>
                  </a:cubicBezTo>
                  <a:cubicBezTo>
                    <a:pt x="70" y="100"/>
                    <a:pt x="70" y="100"/>
                    <a:pt x="70" y="100"/>
                  </a:cubicBezTo>
                  <a:cubicBezTo>
                    <a:pt x="66" y="96"/>
                    <a:pt x="64" y="91"/>
                    <a:pt x="64" y="85"/>
                  </a:cubicBezTo>
                  <a:cubicBezTo>
                    <a:pt x="64" y="79"/>
                    <a:pt x="66" y="74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4" y="66"/>
                    <a:pt x="79" y="64"/>
                    <a:pt x="85" y="64"/>
                  </a:cubicBezTo>
                  <a:cubicBezTo>
                    <a:pt x="85" y="64"/>
                    <a:pt x="85" y="64"/>
                    <a:pt x="85" y="64"/>
                  </a:cubicBezTo>
                  <a:lnTo>
                    <a:pt x="85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0" name="Freeform 41"/>
            <p:cNvSpPr>
              <a:spLocks noEditPoints="1"/>
            </p:cNvSpPr>
            <p:nvPr/>
          </p:nvSpPr>
          <p:spPr bwMode="auto">
            <a:xfrm>
              <a:off x="8061326" y="2174875"/>
              <a:ext cx="96838" cy="100013"/>
            </a:xfrm>
            <a:custGeom>
              <a:avLst/>
              <a:gdLst>
                <a:gd name="T0" fmla="*/ 21 w 43"/>
                <a:gd name="T1" fmla="*/ 39 h 44"/>
                <a:gd name="T2" fmla="*/ 33 w 43"/>
                <a:gd name="T3" fmla="*/ 34 h 44"/>
                <a:gd name="T4" fmla="*/ 33 w 43"/>
                <a:gd name="T5" fmla="*/ 34 h 44"/>
                <a:gd name="T6" fmla="*/ 33 w 43"/>
                <a:gd name="T7" fmla="*/ 34 h 44"/>
                <a:gd name="T8" fmla="*/ 38 w 43"/>
                <a:gd name="T9" fmla="*/ 22 h 44"/>
                <a:gd name="T10" fmla="*/ 33 w 43"/>
                <a:gd name="T11" fmla="*/ 10 h 44"/>
                <a:gd name="T12" fmla="*/ 21 w 43"/>
                <a:gd name="T13" fmla="*/ 5 h 44"/>
                <a:gd name="T14" fmla="*/ 21 w 43"/>
                <a:gd name="T15" fmla="*/ 0 h 44"/>
                <a:gd name="T16" fmla="*/ 37 w 43"/>
                <a:gd name="T17" fmla="*/ 7 h 44"/>
                <a:gd name="T18" fmla="*/ 43 w 43"/>
                <a:gd name="T19" fmla="*/ 22 h 44"/>
                <a:gd name="T20" fmla="*/ 37 w 43"/>
                <a:gd name="T21" fmla="*/ 37 h 44"/>
                <a:gd name="T22" fmla="*/ 37 w 43"/>
                <a:gd name="T23" fmla="*/ 37 h 44"/>
                <a:gd name="T24" fmla="*/ 21 w 43"/>
                <a:gd name="T25" fmla="*/ 44 h 44"/>
                <a:gd name="T26" fmla="*/ 21 w 43"/>
                <a:gd name="T27" fmla="*/ 39 h 44"/>
                <a:gd name="T28" fmla="*/ 21 w 43"/>
                <a:gd name="T29" fmla="*/ 38 h 44"/>
                <a:gd name="T30" fmla="*/ 33 w 43"/>
                <a:gd name="T31" fmla="*/ 33 h 44"/>
                <a:gd name="T32" fmla="*/ 37 w 43"/>
                <a:gd name="T33" fmla="*/ 22 h 44"/>
                <a:gd name="T34" fmla="*/ 33 w 43"/>
                <a:gd name="T35" fmla="*/ 11 h 44"/>
                <a:gd name="T36" fmla="*/ 21 w 43"/>
                <a:gd name="T37" fmla="*/ 6 h 44"/>
                <a:gd name="T38" fmla="*/ 21 w 43"/>
                <a:gd name="T39" fmla="*/ 11 h 44"/>
                <a:gd name="T40" fmla="*/ 29 w 43"/>
                <a:gd name="T41" fmla="*/ 14 h 44"/>
                <a:gd name="T42" fmla="*/ 32 w 43"/>
                <a:gd name="T43" fmla="*/ 22 h 44"/>
                <a:gd name="T44" fmla="*/ 29 w 43"/>
                <a:gd name="T45" fmla="*/ 30 h 44"/>
                <a:gd name="T46" fmla="*/ 21 w 43"/>
                <a:gd name="T47" fmla="*/ 33 h 44"/>
                <a:gd name="T48" fmla="*/ 21 w 43"/>
                <a:gd name="T49" fmla="*/ 38 h 44"/>
                <a:gd name="T50" fmla="*/ 21 w 43"/>
                <a:gd name="T51" fmla="*/ 5 h 44"/>
                <a:gd name="T52" fmla="*/ 9 w 43"/>
                <a:gd name="T53" fmla="*/ 10 h 44"/>
                <a:gd name="T54" fmla="*/ 9 w 43"/>
                <a:gd name="T55" fmla="*/ 10 h 44"/>
                <a:gd name="T56" fmla="*/ 4 w 43"/>
                <a:gd name="T57" fmla="*/ 22 h 44"/>
                <a:gd name="T58" fmla="*/ 9 w 43"/>
                <a:gd name="T59" fmla="*/ 34 h 44"/>
                <a:gd name="T60" fmla="*/ 9 w 43"/>
                <a:gd name="T61" fmla="*/ 34 h 44"/>
                <a:gd name="T62" fmla="*/ 21 w 43"/>
                <a:gd name="T63" fmla="*/ 39 h 44"/>
                <a:gd name="T64" fmla="*/ 21 w 43"/>
                <a:gd name="T65" fmla="*/ 44 h 44"/>
                <a:gd name="T66" fmla="*/ 6 w 43"/>
                <a:gd name="T67" fmla="*/ 37 h 44"/>
                <a:gd name="T68" fmla="*/ 6 w 43"/>
                <a:gd name="T69" fmla="*/ 37 h 44"/>
                <a:gd name="T70" fmla="*/ 0 w 43"/>
                <a:gd name="T71" fmla="*/ 22 h 44"/>
                <a:gd name="T72" fmla="*/ 6 w 43"/>
                <a:gd name="T73" fmla="*/ 7 h 44"/>
                <a:gd name="T74" fmla="*/ 6 w 43"/>
                <a:gd name="T75" fmla="*/ 7 h 44"/>
                <a:gd name="T76" fmla="*/ 21 w 43"/>
                <a:gd name="T77" fmla="*/ 0 h 44"/>
                <a:gd name="T78" fmla="*/ 21 w 43"/>
                <a:gd name="T79" fmla="*/ 5 h 44"/>
                <a:gd name="T80" fmla="*/ 21 w 43"/>
                <a:gd name="T81" fmla="*/ 6 h 44"/>
                <a:gd name="T82" fmla="*/ 10 w 43"/>
                <a:gd name="T83" fmla="*/ 11 h 44"/>
                <a:gd name="T84" fmla="*/ 5 w 43"/>
                <a:gd name="T85" fmla="*/ 22 h 44"/>
                <a:gd name="T86" fmla="*/ 10 w 43"/>
                <a:gd name="T87" fmla="*/ 33 h 44"/>
                <a:gd name="T88" fmla="*/ 10 w 43"/>
                <a:gd name="T89" fmla="*/ 33 h 44"/>
                <a:gd name="T90" fmla="*/ 21 w 43"/>
                <a:gd name="T91" fmla="*/ 38 h 44"/>
                <a:gd name="T92" fmla="*/ 21 w 43"/>
                <a:gd name="T93" fmla="*/ 33 h 44"/>
                <a:gd name="T94" fmla="*/ 13 w 43"/>
                <a:gd name="T95" fmla="*/ 30 h 44"/>
                <a:gd name="T96" fmla="*/ 10 w 43"/>
                <a:gd name="T97" fmla="*/ 22 h 44"/>
                <a:gd name="T98" fmla="*/ 13 w 43"/>
                <a:gd name="T99" fmla="*/ 14 h 44"/>
                <a:gd name="T100" fmla="*/ 21 w 43"/>
                <a:gd name="T101" fmla="*/ 11 h 44"/>
                <a:gd name="T102" fmla="*/ 21 w 43"/>
                <a:gd name="T103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3" h="44">
                  <a:moveTo>
                    <a:pt x="21" y="39"/>
                  </a:moveTo>
                  <a:cubicBezTo>
                    <a:pt x="26" y="39"/>
                    <a:pt x="30" y="37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6" y="31"/>
                    <a:pt x="38" y="27"/>
                    <a:pt x="38" y="22"/>
                  </a:cubicBezTo>
                  <a:cubicBezTo>
                    <a:pt x="38" y="17"/>
                    <a:pt x="36" y="13"/>
                    <a:pt x="33" y="10"/>
                  </a:cubicBezTo>
                  <a:cubicBezTo>
                    <a:pt x="30" y="7"/>
                    <a:pt x="26" y="5"/>
                    <a:pt x="21" y="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7" y="0"/>
                    <a:pt x="33" y="3"/>
                    <a:pt x="37" y="7"/>
                  </a:cubicBezTo>
                  <a:cubicBezTo>
                    <a:pt x="40" y="11"/>
                    <a:pt x="43" y="16"/>
                    <a:pt x="43" y="22"/>
                  </a:cubicBezTo>
                  <a:cubicBezTo>
                    <a:pt x="43" y="28"/>
                    <a:pt x="40" y="33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3" y="41"/>
                    <a:pt x="27" y="44"/>
                    <a:pt x="21" y="44"/>
                  </a:cubicBezTo>
                  <a:cubicBezTo>
                    <a:pt x="21" y="39"/>
                    <a:pt x="21" y="39"/>
                    <a:pt x="21" y="39"/>
                  </a:cubicBezTo>
                  <a:close/>
                  <a:moveTo>
                    <a:pt x="21" y="38"/>
                  </a:moveTo>
                  <a:cubicBezTo>
                    <a:pt x="26" y="38"/>
                    <a:pt x="30" y="36"/>
                    <a:pt x="33" y="33"/>
                  </a:cubicBezTo>
                  <a:cubicBezTo>
                    <a:pt x="35" y="30"/>
                    <a:pt x="37" y="26"/>
                    <a:pt x="37" y="22"/>
                  </a:cubicBezTo>
                  <a:cubicBezTo>
                    <a:pt x="37" y="18"/>
                    <a:pt x="35" y="14"/>
                    <a:pt x="33" y="11"/>
                  </a:cubicBezTo>
                  <a:cubicBezTo>
                    <a:pt x="30" y="8"/>
                    <a:pt x="26" y="6"/>
                    <a:pt x="21" y="6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4" y="11"/>
                    <a:pt x="27" y="12"/>
                    <a:pt x="29" y="14"/>
                  </a:cubicBezTo>
                  <a:cubicBezTo>
                    <a:pt x="31" y="16"/>
                    <a:pt x="32" y="19"/>
                    <a:pt x="32" y="22"/>
                  </a:cubicBezTo>
                  <a:cubicBezTo>
                    <a:pt x="32" y="25"/>
                    <a:pt x="31" y="28"/>
                    <a:pt x="29" y="30"/>
                  </a:cubicBezTo>
                  <a:cubicBezTo>
                    <a:pt x="27" y="32"/>
                    <a:pt x="24" y="33"/>
                    <a:pt x="21" y="33"/>
                  </a:cubicBezTo>
                  <a:lnTo>
                    <a:pt x="21" y="38"/>
                  </a:lnTo>
                  <a:close/>
                  <a:moveTo>
                    <a:pt x="21" y="5"/>
                  </a:moveTo>
                  <a:cubicBezTo>
                    <a:pt x="17" y="5"/>
                    <a:pt x="12" y="7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" y="13"/>
                    <a:pt x="4" y="17"/>
                    <a:pt x="4" y="22"/>
                  </a:cubicBezTo>
                  <a:cubicBezTo>
                    <a:pt x="4" y="27"/>
                    <a:pt x="6" y="31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3" y="37"/>
                    <a:pt x="17" y="39"/>
                    <a:pt x="21" y="39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15" y="44"/>
                    <a:pt x="10" y="41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0" y="3"/>
                    <a:pt x="15" y="0"/>
                    <a:pt x="21" y="0"/>
                  </a:cubicBezTo>
                  <a:cubicBezTo>
                    <a:pt x="21" y="5"/>
                    <a:pt x="21" y="5"/>
                    <a:pt x="21" y="5"/>
                  </a:cubicBezTo>
                  <a:close/>
                  <a:moveTo>
                    <a:pt x="21" y="6"/>
                  </a:moveTo>
                  <a:cubicBezTo>
                    <a:pt x="17" y="6"/>
                    <a:pt x="13" y="8"/>
                    <a:pt x="10" y="11"/>
                  </a:cubicBezTo>
                  <a:cubicBezTo>
                    <a:pt x="7" y="14"/>
                    <a:pt x="5" y="18"/>
                    <a:pt x="5" y="22"/>
                  </a:cubicBezTo>
                  <a:cubicBezTo>
                    <a:pt x="5" y="26"/>
                    <a:pt x="7" y="30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3" y="36"/>
                    <a:pt x="17" y="38"/>
                    <a:pt x="21" y="38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8" y="33"/>
                    <a:pt x="15" y="32"/>
                    <a:pt x="13" y="30"/>
                  </a:cubicBezTo>
                  <a:cubicBezTo>
                    <a:pt x="11" y="28"/>
                    <a:pt x="10" y="25"/>
                    <a:pt x="10" y="22"/>
                  </a:cubicBezTo>
                  <a:cubicBezTo>
                    <a:pt x="10" y="19"/>
                    <a:pt x="11" y="16"/>
                    <a:pt x="13" y="14"/>
                  </a:cubicBezTo>
                  <a:cubicBezTo>
                    <a:pt x="15" y="12"/>
                    <a:pt x="18" y="11"/>
                    <a:pt x="21" y="11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1" name="Freeform 42"/>
            <p:cNvSpPr>
              <a:spLocks noEditPoints="1"/>
            </p:cNvSpPr>
            <p:nvPr/>
          </p:nvSpPr>
          <p:spPr bwMode="auto">
            <a:xfrm>
              <a:off x="8034338" y="4941888"/>
              <a:ext cx="161925" cy="266700"/>
            </a:xfrm>
            <a:custGeom>
              <a:avLst/>
              <a:gdLst>
                <a:gd name="T0" fmla="*/ 50 w 72"/>
                <a:gd name="T1" fmla="*/ 113 h 118"/>
                <a:gd name="T2" fmla="*/ 62 w 72"/>
                <a:gd name="T3" fmla="*/ 108 h 118"/>
                <a:gd name="T4" fmla="*/ 67 w 72"/>
                <a:gd name="T5" fmla="*/ 83 h 118"/>
                <a:gd name="T6" fmla="*/ 43 w 72"/>
                <a:gd name="T7" fmla="*/ 81 h 118"/>
                <a:gd name="T8" fmla="*/ 46 w 72"/>
                <a:gd name="T9" fmla="*/ 64 h 118"/>
                <a:gd name="T10" fmla="*/ 67 w 72"/>
                <a:gd name="T11" fmla="*/ 47 h 118"/>
                <a:gd name="T12" fmla="*/ 43 w 72"/>
                <a:gd name="T13" fmla="*/ 45 h 118"/>
                <a:gd name="T14" fmla="*/ 46 w 72"/>
                <a:gd name="T15" fmla="*/ 28 h 118"/>
                <a:gd name="T16" fmla="*/ 67 w 72"/>
                <a:gd name="T17" fmla="*/ 21 h 118"/>
                <a:gd name="T18" fmla="*/ 50 w 72"/>
                <a:gd name="T19" fmla="*/ 4 h 118"/>
                <a:gd name="T20" fmla="*/ 36 w 72"/>
                <a:gd name="T21" fmla="*/ 0 h 118"/>
                <a:gd name="T22" fmla="*/ 66 w 72"/>
                <a:gd name="T23" fmla="*/ 6 h 118"/>
                <a:gd name="T24" fmla="*/ 72 w 72"/>
                <a:gd name="T25" fmla="*/ 30 h 118"/>
                <a:gd name="T26" fmla="*/ 48 w 72"/>
                <a:gd name="T27" fmla="*/ 33 h 118"/>
                <a:gd name="T28" fmla="*/ 70 w 72"/>
                <a:gd name="T29" fmla="*/ 42 h 118"/>
                <a:gd name="T30" fmla="*/ 72 w 72"/>
                <a:gd name="T31" fmla="*/ 67 h 118"/>
                <a:gd name="T32" fmla="*/ 48 w 72"/>
                <a:gd name="T33" fmla="*/ 69 h 118"/>
                <a:gd name="T34" fmla="*/ 70 w 72"/>
                <a:gd name="T35" fmla="*/ 78 h 118"/>
                <a:gd name="T36" fmla="*/ 72 w 72"/>
                <a:gd name="T37" fmla="*/ 97 h 118"/>
                <a:gd name="T38" fmla="*/ 66 w 72"/>
                <a:gd name="T39" fmla="*/ 112 h 118"/>
                <a:gd name="T40" fmla="*/ 36 w 72"/>
                <a:gd name="T41" fmla="*/ 118 h 118"/>
                <a:gd name="T42" fmla="*/ 5 w 72"/>
                <a:gd name="T43" fmla="*/ 83 h 118"/>
                <a:gd name="T44" fmla="*/ 10 w 72"/>
                <a:gd name="T45" fmla="*/ 108 h 118"/>
                <a:gd name="T46" fmla="*/ 36 w 72"/>
                <a:gd name="T47" fmla="*/ 113 h 118"/>
                <a:gd name="T48" fmla="*/ 22 w 72"/>
                <a:gd name="T49" fmla="*/ 118 h 118"/>
                <a:gd name="T50" fmla="*/ 0 w 72"/>
                <a:gd name="T51" fmla="*/ 97 h 118"/>
                <a:gd name="T52" fmla="*/ 3 w 72"/>
                <a:gd name="T53" fmla="*/ 78 h 118"/>
                <a:gd name="T54" fmla="*/ 24 w 72"/>
                <a:gd name="T55" fmla="*/ 69 h 118"/>
                <a:gd name="T56" fmla="*/ 0 w 72"/>
                <a:gd name="T57" fmla="*/ 67 h 118"/>
                <a:gd name="T58" fmla="*/ 3 w 72"/>
                <a:gd name="T59" fmla="*/ 42 h 118"/>
                <a:gd name="T60" fmla="*/ 24 w 72"/>
                <a:gd name="T61" fmla="*/ 33 h 118"/>
                <a:gd name="T62" fmla="*/ 0 w 72"/>
                <a:gd name="T63" fmla="*/ 30 h 118"/>
                <a:gd name="T64" fmla="*/ 7 w 72"/>
                <a:gd name="T65" fmla="*/ 6 h 118"/>
                <a:gd name="T66" fmla="*/ 36 w 72"/>
                <a:gd name="T67" fmla="*/ 0 h 118"/>
                <a:gd name="T68" fmla="*/ 22 w 72"/>
                <a:gd name="T69" fmla="*/ 4 h 118"/>
                <a:gd name="T70" fmla="*/ 5 w 72"/>
                <a:gd name="T71" fmla="*/ 21 h 118"/>
                <a:gd name="T72" fmla="*/ 27 w 72"/>
                <a:gd name="T73" fmla="*/ 28 h 118"/>
                <a:gd name="T74" fmla="*/ 29 w 72"/>
                <a:gd name="T75" fmla="*/ 45 h 118"/>
                <a:gd name="T76" fmla="*/ 5 w 72"/>
                <a:gd name="T77" fmla="*/ 47 h 118"/>
                <a:gd name="T78" fmla="*/ 27 w 72"/>
                <a:gd name="T79" fmla="*/ 64 h 118"/>
                <a:gd name="T80" fmla="*/ 29 w 72"/>
                <a:gd name="T81" fmla="*/ 81 h 118"/>
                <a:gd name="T82" fmla="*/ 5 w 72"/>
                <a:gd name="T83" fmla="*/ 8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" h="118">
                  <a:moveTo>
                    <a:pt x="36" y="113"/>
                  </a:moveTo>
                  <a:cubicBezTo>
                    <a:pt x="50" y="113"/>
                    <a:pt x="50" y="113"/>
                    <a:pt x="50" y="113"/>
                  </a:cubicBezTo>
                  <a:cubicBezTo>
                    <a:pt x="55" y="113"/>
                    <a:pt x="59" y="111"/>
                    <a:pt x="62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5" y="105"/>
                    <a:pt x="67" y="101"/>
                    <a:pt x="67" y="97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4" y="83"/>
                    <a:pt x="43" y="82"/>
                    <a:pt x="43" y="81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5"/>
                    <a:pt x="44" y="64"/>
                    <a:pt x="46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4" y="47"/>
                    <a:pt x="43" y="46"/>
                    <a:pt x="43" y="45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29"/>
                    <a:pt x="44" y="28"/>
                    <a:pt x="46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16"/>
                    <a:pt x="65" y="12"/>
                    <a:pt x="62" y="9"/>
                  </a:cubicBezTo>
                  <a:cubicBezTo>
                    <a:pt x="59" y="6"/>
                    <a:pt x="55" y="4"/>
                    <a:pt x="50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2" y="2"/>
                    <a:pt x="66" y="6"/>
                  </a:cubicBezTo>
                  <a:cubicBezTo>
                    <a:pt x="70" y="10"/>
                    <a:pt x="72" y="15"/>
                    <a:pt x="72" y="21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2"/>
                    <a:pt x="71" y="33"/>
                    <a:pt x="70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1" y="42"/>
                    <a:pt x="72" y="43"/>
                    <a:pt x="72" y="45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2" y="68"/>
                    <a:pt x="71" y="69"/>
                    <a:pt x="70" y="69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71" y="78"/>
                    <a:pt x="72" y="79"/>
                    <a:pt x="72" y="81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72" y="102"/>
                    <a:pt x="70" y="108"/>
                    <a:pt x="66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2" y="116"/>
                    <a:pt x="56" y="118"/>
                    <a:pt x="50" y="118"/>
                  </a:cubicBezTo>
                  <a:cubicBezTo>
                    <a:pt x="36" y="118"/>
                    <a:pt x="36" y="118"/>
                    <a:pt x="36" y="118"/>
                  </a:cubicBezTo>
                  <a:lnTo>
                    <a:pt x="36" y="113"/>
                  </a:lnTo>
                  <a:close/>
                  <a:moveTo>
                    <a:pt x="5" y="83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5" y="101"/>
                    <a:pt x="7" y="105"/>
                    <a:pt x="10" y="108"/>
                  </a:cubicBezTo>
                  <a:cubicBezTo>
                    <a:pt x="13" y="111"/>
                    <a:pt x="17" y="113"/>
                    <a:pt x="22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8"/>
                    <a:pt x="36" y="118"/>
                    <a:pt x="36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16" y="118"/>
                    <a:pt x="11" y="116"/>
                    <a:pt x="7" y="112"/>
                  </a:cubicBezTo>
                  <a:cubicBezTo>
                    <a:pt x="3" y="108"/>
                    <a:pt x="0" y="103"/>
                    <a:pt x="0" y="97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9"/>
                    <a:pt x="2" y="78"/>
                    <a:pt x="3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9"/>
                    <a:pt x="0" y="68"/>
                    <a:pt x="0" y="6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3"/>
                    <a:pt x="2" y="42"/>
                    <a:pt x="3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33"/>
                    <a:pt x="0" y="32"/>
                    <a:pt x="0" y="3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5"/>
                    <a:pt x="3" y="10"/>
                    <a:pt x="7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17" y="4"/>
                    <a:pt x="13" y="6"/>
                    <a:pt x="10" y="9"/>
                  </a:cubicBezTo>
                  <a:cubicBezTo>
                    <a:pt x="7" y="12"/>
                    <a:pt x="5" y="16"/>
                    <a:pt x="5" y="2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8"/>
                    <a:pt x="29" y="29"/>
                    <a:pt x="29" y="30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7"/>
                    <a:pt x="27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4"/>
                    <a:pt x="29" y="65"/>
                    <a:pt x="29" y="67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2"/>
                    <a:pt x="28" y="83"/>
                    <a:pt x="27" y="83"/>
                  </a:cubicBezTo>
                  <a:lnTo>
                    <a:pt x="5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2" name="Freeform 43"/>
            <p:cNvSpPr>
              <a:spLocks noEditPoints="1"/>
            </p:cNvSpPr>
            <p:nvPr/>
          </p:nvSpPr>
          <p:spPr bwMode="auto">
            <a:xfrm>
              <a:off x="7988301" y="5167313"/>
              <a:ext cx="254000" cy="169863"/>
            </a:xfrm>
            <a:custGeom>
              <a:avLst/>
              <a:gdLst>
                <a:gd name="T0" fmla="*/ 56 w 112"/>
                <a:gd name="T1" fmla="*/ 70 h 75"/>
                <a:gd name="T2" fmla="*/ 75 w 112"/>
                <a:gd name="T3" fmla="*/ 70 h 75"/>
                <a:gd name="T4" fmla="*/ 75 w 112"/>
                <a:gd name="T5" fmla="*/ 60 h 75"/>
                <a:gd name="T6" fmla="*/ 63 w 112"/>
                <a:gd name="T7" fmla="*/ 60 h 75"/>
                <a:gd name="T8" fmla="*/ 61 w 112"/>
                <a:gd name="T9" fmla="*/ 58 h 75"/>
                <a:gd name="T10" fmla="*/ 61 w 112"/>
                <a:gd name="T11" fmla="*/ 36 h 75"/>
                <a:gd name="T12" fmla="*/ 63 w 112"/>
                <a:gd name="T13" fmla="*/ 34 h 75"/>
                <a:gd name="T14" fmla="*/ 74 w 112"/>
                <a:gd name="T15" fmla="*/ 34 h 75"/>
                <a:gd name="T16" fmla="*/ 94 w 112"/>
                <a:gd name="T17" fmla="*/ 26 h 75"/>
                <a:gd name="T18" fmla="*/ 106 w 112"/>
                <a:gd name="T19" fmla="*/ 8 h 75"/>
                <a:gd name="T20" fmla="*/ 97 w 112"/>
                <a:gd name="T21" fmla="*/ 6 h 75"/>
                <a:gd name="T22" fmla="*/ 89 w 112"/>
                <a:gd name="T23" fmla="*/ 18 h 75"/>
                <a:gd name="T24" fmla="*/ 74 w 112"/>
                <a:gd name="T25" fmla="*/ 24 h 75"/>
                <a:gd name="T26" fmla="*/ 56 w 112"/>
                <a:gd name="T27" fmla="*/ 24 h 75"/>
                <a:gd name="T28" fmla="*/ 56 w 112"/>
                <a:gd name="T29" fmla="*/ 19 h 75"/>
                <a:gd name="T30" fmla="*/ 74 w 112"/>
                <a:gd name="T31" fmla="*/ 19 h 75"/>
                <a:gd name="T32" fmla="*/ 86 w 112"/>
                <a:gd name="T33" fmla="*/ 14 h 75"/>
                <a:gd name="T34" fmla="*/ 93 w 112"/>
                <a:gd name="T35" fmla="*/ 2 h 75"/>
                <a:gd name="T36" fmla="*/ 96 w 112"/>
                <a:gd name="T37" fmla="*/ 0 h 75"/>
                <a:gd name="T38" fmla="*/ 110 w 112"/>
                <a:gd name="T39" fmla="*/ 4 h 75"/>
                <a:gd name="T40" fmla="*/ 112 w 112"/>
                <a:gd name="T41" fmla="*/ 7 h 75"/>
                <a:gd name="T42" fmla="*/ 98 w 112"/>
                <a:gd name="T43" fmla="*/ 29 h 75"/>
                <a:gd name="T44" fmla="*/ 74 w 112"/>
                <a:gd name="T45" fmla="*/ 38 h 75"/>
                <a:gd name="T46" fmla="*/ 66 w 112"/>
                <a:gd name="T47" fmla="*/ 38 h 75"/>
                <a:gd name="T48" fmla="*/ 66 w 112"/>
                <a:gd name="T49" fmla="*/ 56 h 75"/>
                <a:gd name="T50" fmla="*/ 77 w 112"/>
                <a:gd name="T51" fmla="*/ 56 h 75"/>
                <a:gd name="T52" fmla="*/ 80 w 112"/>
                <a:gd name="T53" fmla="*/ 58 h 75"/>
                <a:gd name="T54" fmla="*/ 80 w 112"/>
                <a:gd name="T55" fmla="*/ 72 h 75"/>
                <a:gd name="T56" fmla="*/ 77 w 112"/>
                <a:gd name="T57" fmla="*/ 75 h 75"/>
                <a:gd name="T58" fmla="*/ 56 w 112"/>
                <a:gd name="T59" fmla="*/ 75 h 75"/>
                <a:gd name="T60" fmla="*/ 56 w 112"/>
                <a:gd name="T61" fmla="*/ 70 h 75"/>
                <a:gd name="T62" fmla="*/ 6 w 112"/>
                <a:gd name="T63" fmla="*/ 8 h 75"/>
                <a:gd name="T64" fmla="*/ 17 w 112"/>
                <a:gd name="T65" fmla="*/ 26 h 75"/>
                <a:gd name="T66" fmla="*/ 38 w 112"/>
                <a:gd name="T67" fmla="*/ 34 h 75"/>
                <a:gd name="T68" fmla="*/ 49 w 112"/>
                <a:gd name="T69" fmla="*/ 34 h 75"/>
                <a:gd name="T70" fmla="*/ 51 w 112"/>
                <a:gd name="T71" fmla="*/ 36 h 75"/>
                <a:gd name="T72" fmla="*/ 51 w 112"/>
                <a:gd name="T73" fmla="*/ 58 h 75"/>
                <a:gd name="T74" fmla="*/ 49 w 112"/>
                <a:gd name="T75" fmla="*/ 60 h 75"/>
                <a:gd name="T76" fmla="*/ 38 w 112"/>
                <a:gd name="T77" fmla="*/ 60 h 75"/>
                <a:gd name="T78" fmla="*/ 38 w 112"/>
                <a:gd name="T79" fmla="*/ 70 h 75"/>
                <a:gd name="T80" fmla="*/ 56 w 112"/>
                <a:gd name="T81" fmla="*/ 70 h 75"/>
                <a:gd name="T82" fmla="*/ 56 w 112"/>
                <a:gd name="T83" fmla="*/ 75 h 75"/>
                <a:gd name="T84" fmla="*/ 35 w 112"/>
                <a:gd name="T85" fmla="*/ 75 h 75"/>
                <a:gd name="T86" fmla="*/ 33 w 112"/>
                <a:gd name="T87" fmla="*/ 72 h 75"/>
                <a:gd name="T88" fmla="*/ 33 w 112"/>
                <a:gd name="T89" fmla="*/ 58 h 75"/>
                <a:gd name="T90" fmla="*/ 35 w 112"/>
                <a:gd name="T91" fmla="*/ 56 h 75"/>
                <a:gd name="T92" fmla="*/ 47 w 112"/>
                <a:gd name="T93" fmla="*/ 56 h 75"/>
                <a:gd name="T94" fmla="*/ 47 w 112"/>
                <a:gd name="T95" fmla="*/ 38 h 75"/>
                <a:gd name="T96" fmla="*/ 38 w 112"/>
                <a:gd name="T97" fmla="*/ 38 h 75"/>
                <a:gd name="T98" fmla="*/ 14 w 112"/>
                <a:gd name="T99" fmla="*/ 29 h 75"/>
                <a:gd name="T100" fmla="*/ 1 w 112"/>
                <a:gd name="T101" fmla="*/ 6 h 75"/>
                <a:gd name="T102" fmla="*/ 2 w 112"/>
                <a:gd name="T103" fmla="*/ 4 h 75"/>
                <a:gd name="T104" fmla="*/ 16 w 112"/>
                <a:gd name="T105" fmla="*/ 1 h 75"/>
                <a:gd name="T106" fmla="*/ 19 w 112"/>
                <a:gd name="T107" fmla="*/ 3 h 75"/>
                <a:gd name="T108" fmla="*/ 26 w 112"/>
                <a:gd name="T109" fmla="*/ 14 h 75"/>
                <a:gd name="T110" fmla="*/ 38 w 112"/>
                <a:gd name="T111" fmla="*/ 19 h 75"/>
                <a:gd name="T112" fmla="*/ 56 w 112"/>
                <a:gd name="T113" fmla="*/ 19 h 75"/>
                <a:gd name="T114" fmla="*/ 56 w 112"/>
                <a:gd name="T115" fmla="*/ 24 h 75"/>
                <a:gd name="T116" fmla="*/ 38 w 112"/>
                <a:gd name="T117" fmla="*/ 24 h 75"/>
                <a:gd name="T118" fmla="*/ 23 w 112"/>
                <a:gd name="T119" fmla="*/ 18 h 75"/>
                <a:gd name="T120" fmla="*/ 15 w 112"/>
                <a:gd name="T121" fmla="*/ 6 h 75"/>
                <a:gd name="T122" fmla="*/ 6 w 112"/>
                <a:gd name="T123" fmla="*/ 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75">
                  <a:moveTo>
                    <a:pt x="56" y="70"/>
                  </a:moveTo>
                  <a:cubicBezTo>
                    <a:pt x="75" y="70"/>
                    <a:pt x="75" y="70"/>
                    <a:pt x="75" y="7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2" y="60"/>
                    <a:pt x="61" y="59"/>
                    <a:pt x="61" y="58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1" y="35"/>
                    <a:pt x="62" y="34"/>
                    <a:pt x="63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82" y="34"/>
                    <a:pt x="89" y="30"/>
                    <a:pt x="94" y="26"/>
                  </a:cubicBezTo>
                  <a:cubicBezTo>
                    <a:pt x="100" y="21"/>
                    <a:pt x="104" y="14"/>
                    <a:pt x="106" y="8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6" y="10"/>
                    <a:pt x="93" y="15"/>
                    <a:pt x="89" y="18"/>
                  </a:cubicBezTo>
                  <a:cubicBezTo>
                    <a:pt x="85" y="22"/>
                    <a:pt x="80" y="24"/>
                    <a:pt x="74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8" y="19"/>
                    <a:pt x="82" y="17"/>
                    <a:pt x="86" y="14"/>
                  </a:cubicBezTo>
                  <a:cubicBezTo>
                    <a:pt x="89" y="11"/>
                    <a:pt x="92" y="7"/>
                    <a:pt x="93" y="2"/>
                  </a:cubicBezTo>
                  <a:cubicBezTo>
                    <a:pt x="94" y="1"/>
                    <a:pt x="95" y="0"/>
                    <a:pt x="96" y="0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1" y="4"/>
                    <a:pt x="112" y="5"/>
                    <a:pt x="112" y="7"/>
                  </a:cubicBezTo>
                  <a:cubicBezTo>
                    <a:pt x="110" y="15"/>
                    <a:pt x="105" y="23"/>
                    <a:pt x="98" y="29"/>
                  </a:cubicBezTo>
                  <a:cubicBezTo>
                    <a:pt x="91" y="35"/>
                    <a:pt x="83" y="38"/>
                    <a:pt x="74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8" y="56"/>
                    <a:pt x="80" y="57"/>
                    <a:pt x="80" y="58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4"/>
                    <a:pt x="78" y="75"/>
                    <a:pt x="77" y="75"/>
                  </a:cubicBezTo>
                  <a:cubicBezTo>
                    <a:pt x="56" y="75"/>
                    <a:pt x="56" y="75"/>
                    <a:pt x="56" y="75"/>
                  </a:cubicBezTo>
                  <a:lnTo>
                    <a:pt x="56" y="70"/>
                  </a:lnTo>
                  <a:close/>
                  <a:moveTo>
                    <a:pt x="6" y="8"/>
                  </a:moveTo>
                  <a:cubicBezTo>
                    <a:pt x="8" y="15"/>
                    <a:pt x="12" y="21"/>
                    <a:pt x="17" y="26"/>
                  </a:cubicBezTo>
                  <a:cubicBezTo>
                    <a:pt x="23" y="31"/>
                    <a:pt x="30" y="34"/>
                    <a:pt x="3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1" y="35"/>
                    <a:pt x="51" y="36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9"/>
                    <a:pt x="50" y="60"/>
                    <a:pt x="49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4" y="75"/>
                    <a:pt x="33" y="74"/>
                    <a:pt x="33" y="72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7"/>
                    <a:pt x="34" y="56"/>
                    <a:pt x="35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29" y="38"/>
                    <a:pt x="21" y="35"/>
                    <a:pt x="14" y="29"/>
                  </a:cubicBezTo>
                  <a:cubicBezTo>
                    <a:pt x="7" y="23"/>
                    <a:pt x="2" y="16"/>
                    <a:pt x="1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20" y="7"/>
                    <a:pt x="23" y="11"/>
                    <a:pt x="26" y="14"/>
                  </a:cubicBezTo>
                  <a:cubicBezTo>
                    <a:pt x="30" y="17"/>
                    <a:pt x="34" y="19"/>
                    <a:pt x="38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3" y="24"/>
                    <a:pt x="27" y="22"/>
                    <a:pt x="23" y="18"/>
                  </a:cubicBezTo>
                  <a:cubicBezTo>
                    <a:pt x="19" y="15"/>
                    <a:pt x="17" y="11"/>
                    <a:pt x="15" y="6"/>
                  </a:cubicBezTo>
                  <a:lnTo>
                    <a:pt x="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3" name="Freeform 44"/>
            <p:cNvSpPr>
              <a:spLocks noEditPoints="1"/>
            </p:cNvSpPr>
            <p:nvPr/>
          </p:nvSpPr>
          <p:spPr bwMode="auto">
            <a:xfrm>
              <a:off x="8116888" y="538163"/>
              <a:ext cx="306388" cy="265113"/>
            </a:xfrm>
            <a:custGeom>
              <a:avLst/>
              <a:gdLst>
                <a:gd name="T0" fmla="*/ 68 w 135"/>
                <a:gd name="T1" fmla="*/ 87 h 117"/>
                <a:gd name="T2" fmla="*/ 131 w 135"/>
                <a:gd name="T3" fmla="*/ 87 h 117"/>
                <a:gd name="T4" fmla="*/ 131 w 135"/>
                <a:gd name="T5" fmla="*/ 66 h 117"/>
                <a:gd name="T6" fmla="*/ 68 w 135"/>
                <a:gd name="T7" fmla="*/ 66 h 117"/>
                <a:gd name="T8" fmla="*/ 68 w 135"/>
                <a:gd name="T9" fmla="*/ 61 h 117"/>
                <a:gd name="T10" fmla="*/ 133 w 135"/>
                <a:gd name="T11" fmla="*/ 61 h 117"/>
                <a:gd name="T12" fmla="*/ 135 w 135"/>
                <a:gd name="T13" fmla="*/ 64 h 117"/>
                <a:gd name="T14" fmla="*/ 135 w 135"/>
                <a:gd name="T15" fmla="*/ 90 h 117"/>
                <a:gd name="T16" fmla="*/ 133 w 135"/>
                <a:gd name="T17" fmla="*/ 92 h 117"/>
                <a:gd name="T18" fmla="*/ 68 w 135"/>
                <a:gd name="T19" fmla="*/ 92 h 117"/>
                <a:gd name="T20" fmla="*/ 68 w 135"/>
                <a:gd name="T21" fmla="*/ 87 h 117"/>
                <a:gd name="T22" fmla="*/ 18 w 135"/>
                <a:gd name="T23" fmla="*/ 109 h 117"/>
                <a:gd name="T24" fmla="*/ 37 w 135"/>
                <a:gd name="T25" fmla="*/ 88 h 117"/>
                <a:gd name="T26" fmla="*/ 39 w 135"/>
                <a:gd name="T27" fmla="*/ 87 h 117"/>
                <a:gd name="T28" fmla="*/ 39 w 135"/>
                <a:gd name="T29" fmla="*/ 87 h 117"/>
                <a:gd name="T30" fmla="*/ 68 w 135"/>
                <a:gd name="T31" fmla="*/ 87 h 117"/>
                <a:gd name="T32" fmla="*/ 68 w 135"/>
                <a:gd name="T33" fmla="*/ 92 h 117"/>
                <a:gd name="T34" fmla="*/ 40 w 135"/>
                <a:gd name="T35" fmla="*/ 92 h 117"/>
                <a:gd name="T36" fmla="*/ 18 w 135"/>
                <a:gd name="T37" fmla="*/ 116 h 117"/>
                <a:gd name="T38" fmla="*/ 16 w 135"/>
                <a:gd name="T39" fmla="*/ 117 h 117"/>
                <a:gd name="T40" fmla="*/ 13 w 135"/>
                <a:gd name="T41" fmla="*/ 115 h 117"/>
                <a:gd name="T42" fmla="*/ 13 w 135"/>
                <a:gd name="T43" fmla="*/ 92 h 117"/>
                <a:gd name="T44" fmla="*/ 2 w 135"/>
                <a:gd name="T45" fmla="*/ 92 h 117"/>
                <a:gd name="T46" fmla="*/ 0 w 135"/>
                <a:gd name="T47" fmla="*/ 90 h 117"/>
                <a:gd name="T48" fmla="*/ 0 w 135"/>
                <a:gd name="T49" fmla="*/ 2 h 117"/>
                <a:gd name="T50" fmla="*/ 2 w 135"/>
                <a:gd name="T51" fmla="*/ 0 h 117"/>
                <a:gd name="T52" fmla="*/ 43 w 135"/>
                <a:gd name="T53" fmla="*/ 0 h 117"/>
                <a:gd name="T54" fmla="*/ 45 w 135"/>
                <a:gd name="T55" fmla="*/ 2 h 117"/>
                <a:gd name="T56" fmla="*/ 45 w 135"/>
                <a:gd name="T57" fmla="*/ 59 h 117"/>
                <a:gd name="T58" fmla="*/ 45 w 135"/>
                <a:gd name="T59" fmla="*/ 61 h 117"/>
                <a:gd name="T60" fmla="*/ 48 w 135"/>
                <a:gd name="T61" fmla="*/ 61 h 117"/>
                <a:gd name="T62" fmla="*/ 68 w 135"/>
                <a:gd name="T63" fmla="*/ 61 h 117"/>
                <a:gd name="T64" fmla="*/ 68 w 135"/>
                <a:gd name="T65" fmla="*/ 66 h 117"/>
                <a:gd name="T66" fmla="*/ 48 w 135"/>
                <a:gd name="T67" fmla="*/ 66 h 117"/>
                <a:gd name="T68" fmla="*/ 43 w 135"/>
                <a:gd name="T69" fmla="*/ 66 h 117"/>
                <a:gd name="T70" fmla="*/ 40 w 135"/>
                <a:gd name="T71" fmla="*/ 64 h 117"/>
                <a:gd name="T72" fmla="*/ 40 w 135"/>
                <a:gd name="T73" fmla="*/ 59 h 117"/>
                <a:gd name="T74" fmla="*/ 40 w 135"/>
                <a:gd name="T75" fmla="*/ 5 h 117"/>
                <a:gd name="T76" fmla="*/ 4 w 135"/>
                <a:gd name="T77" fmla="*/ 5 h 117"/>
                <a:gd name="T78" fmla="*/ 4 w 135"/>
                <a:gd name="T79" fmla="*/ 87 h 117"/>
                <a:gd name="T80" fmla="*/ 16 w 135"/>
                <a:gd name="T81" fmla="*/ 87 h 117"/>
                <a:gd name="T82" fmla="*/ 18 w 135"/>
                <a:gd name="T83" fmla="*/ 90 h 117"/>
                <a:gd name="T84" fmla="*/ 18 w 135"/>
                <a:gd name="T85" fmla="*/ 10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5" h="117">
                  <a:moveTo>
                    <a:pt x="68" y="87"/>
                  </a:moveTo>
                  <a:cubicBezTo>
                    <a:pt x="131" y="87"/>
                    <a:pt x="131" y="87"/>
                    <a:pt x="131" y="87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4" y="61"/>
                    <a:pt x="135" y="62"/>
                    <a:pt x="135" y="64"/>
                  </a:cubicBezTo>
                  <a:cubicBezTo>
                    <a:pt x="135" y="90"/>
                    <a:pt x="135" y="90"/>
                    <a:pt x="135" y="90"/>
                  </a:cubicBezTo>
                  <a:cubicBezTo>
                    <a:pt x="135" y="91"/>
                    <a:pt x="134" y="92"/>
                    <a:pt x="133" y="92"/>
                  </a:cubicBezTo>
                  <a:cubicBezTo>
                    <a:pt x="68" y="92"/>
                    <a:pt x="68" y="92"/>
                    <a:pt x="68" y="92"/>
                  </a:cubicBezTo>
                  <a:lnTo>
                    <a:pt x="68" y="87"/>
                  </a:lnTo>
                  <a:close/>
                  <a:moveTo>
                    <a:pt x="18" y="109"/>
                  </a:moveTo>
                  <a:cubicBezTo>
                    <a:pt x="37" y="88"/>
                    <a:pt x="37" y="88"/>
                    <a:pt x="37" y="88"/>
                  </a:cubicBezTo>
                  <a:cubicBezTo>
                    <a:pt x="38" y="88"/>
                    <a:pt x="38" y="87"/>
                    <a:pt x="3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68" y="87"/>
                    <a:pt x="68" y="87"/>
                    <a:pt x="68" y="87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17" y="117"/>
                    <a:pt x="16" y="117"/>
                    <a:pt x="16" y="117"/>
                  </a:cubicBezTo>
                  <a:cubicBezTo>
                    <a:pt x="14" y="117"/>
                    <a:pt x="13" y="116"/>
                    <a:pt x="13" y="115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92"/>
                    <a:pt x="0" y="91"/>
                    <a:pt x="0" y="9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1" y="66"/>
                    <a:pt x="40" y="65"/>
                    <a:pt x="40" y="64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17" y="87"/>
                    <a:pt x="18" y="88"/>
                    <a:pt x="18" y="90"/>
                  </a:cubicBezTo>
                  <a:lnTo>
                    <a:pt x="18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5" name="Freeform 46"/>
            <p:cNvSpPr>
              <a:spLocks noEditPoints="1"/>
            </p:cNvSpPr>
            <p:nvPr/>
          </p:nvSpPr>
          <p:spPr bwMode="auto">
            <a:xfrm>
              <a:off x="8456613" y="1238250"/>
              <a:ext cx="277813" cy="279400"/>
            </a:xfrm>
            <a:custGeom>
              <a:avLst/>
              <a:gdLst>
                <a:gd name="T0" fmla="*/ 94 w 123"/>
                <a:gd name="T1" fmla="*/ 56 h 123"/>
                <a:gd name="T2" fmla="*/ 91 w 123"/>
                <a:gd name="T3" fmla="*/ 42 h 123"/>
                <a:gd name="T4" fmla="*/ 96 w 123"/>
                <a:gd name="T5" fmla="*/ 29 h 123"/>
                <a:gd name="T6" fmla="*/ 86 w 123"/>
                <a:gd name="T7" fmla="*/ 9 h 123"/>
                <a:gd name="T8" fmla="*/ 103 w 123"/>
                <a:gd name="T9" fmla="*/ 28 h 123"/>
                <a:gd name="T10" fmla="*/ 113 w 123"/>
                <a:gd name="T11" fmla="*/ 41 h 123"/>
                <a:gd name="T12" fmla="*/ 121 w 123"/>
                <a:gd name="T13" fmla="*/ 73 h 123"/>
                <a:gd name="T14" fmla="*/ 96 w 123"/>
                <a:gd name="T15" fmla="*/ 83 h 123"/>
                <a:gd name="T16" fmla="*/ 95 w 123"/>
                <a:gd name="T17" fmla="*/ 102 h 123"/>
                <a:gd name="T18" fmla="*/ 93 w 123"/>
                <a:gd name="T19" fmla="*/ 94 h 123"/>
                <a:gd name="T20" fmla="*/ 86 w 123"/>
                <a:gd name="T21" fmla="*/ 84 h 123"/>
                <a:gd name="T22" fmla="*/ 86 w 123"/>
                <a:gd name="T23" fmla="*/ 62 h 123"/>
                <a:gd name="T24" fmla="*/ 116 w 123"/>
                <a:gd name="T25" fmla="*/ 75 h 123"/>
                <a:gd name="T26" fmla="*/ 75 w 123"/>
                <a:gd name="T27" fmla="*/ 52 h 123"/>
                <a:gd name="T28" fmla="*/ 82 w 123"/>
                <a:gd name="T29" fmla="*/ 56 h 123"/>
                <a:gd name="T30" fmla="*/ 83 w 123"/>
                <a:gd name="T31" fmla="*/ 27 h 123"/>
                <a:gd name="T32" fmla="*/ 74 w 123"/>
                <a:gd name="T33" fmla="*/ 48 h 123"/>
                <a:gd name="T34" fmla="*/ 75 w 123"/>
                <a:gd name="T35" fmla="*/ 7 h 123"/>
                <a:gd name="T36" fmla="*/ 75 w 123"/>
                <a:gd name="T37" fmla="*/ 115 h 123"/>
                <a:gd name="T38" fmla="*/ 71 w 123"/>
                <a:gd name="T39" fmla="*/ 111 h 123"/>
                <a:gd name="T40" fmla="*/ 84 w 123"/>
                <a:gd name="T41" fmla="*/ 95 h 123"/>
                <a:gd name="T42" fmla="*/ 74 w 123"/>
                <a:gd name="T43" fmla="*/ 74 h 123"/>
                <a:gd name="T44" fmla="*/ 76 w 123"/>
                <a:gd name="T45" fmla="*/ 67 h 123"/>
                <a:gd name="T46" fmla="*/ 86 w 123"/>
                <a:gd name="T47" fmla="*/ 79 h 123"/>
                <a:gd name="T48" fmla="*/ 63 w 123"/>
                <a:gd name="T49" fmla="*/ 29 h 123"/>
                <a:gd name="T50" fmla="*/ 67 w 123"/>
                <a:gd name="T51" fmla="*/ 41 h 123"/>
                <a:gd name="T52" fmla="*/ 63 w 123"/>
                <a:gd name="T53" fmla="*/ 14 h 123"/>
                <a:gd name="T54" fmla="*/ 67 w 123"/>
                <a:gd name="T55" fmla="*/ 114 h 123"/>
                <a:gd name="T56" fmla="*/ 67 w 123"/>
                <a:gd name="T57" fmla="*/ 81 h 123"/>
                <a:gd name="T58" fmla="*/ 63 w 123"/>
                <a:gd name="T59" fmla="*/ 86 h 123"/>
                <a:gd name="T60" fmla="*/ 61 w 123"/>
                <a:gd name="T61" fmla="*/ 5 h 123"/>
                <a:gd name="T62" fmla="*/ 53 w 123"/>
                <a:gd name="T63" fmla="*/ 21 h 123"/>
                <a:gd name="T64" fmla="*/ 53 w 123"/>
                <a:gd name="T65" fmla="*/ 48 h 123"/>
                <a:gd name="T66" fmla="*/ 61 w 123"/>
                <a:gd name="T67" fmla="*/ 28 h 123"/>
                <a:gd name="T68" fmla="*/ 61 w 123"/>
                <a:gd name="T69" fmla="*/ 79 h 123"/>
                <a:gd name="T70" fmla="*/ 53 w 123"/>
                <a:gd name="T71" fmla="*/ 101 h 123"/>
                <a:gd name="T72" fmla="*/ 56 w 123"/>
                <a:gd name="T73" fmla="*/ 114 h 123"/>
                <a:gd name="T74" fmla="*/ 48 w 123"/>
                <a:gd name="T75" fmla="*/ 7 h 123"/>
                <a:gd name="T76" fmla="*/ 53 w 123"/>
                <a:gd name="T77" fmla="*/ 12 h 123"/>
                <a:gd name="T78" fmla="*/ 40 w 123"/>
                <a:gd name="T79" fmla="*/ 27 h 123"/>
                <a:gd name="T80" fmla="*/ 50 w 123"/>
                <a:gd name="T81" fmla="*/ 48 h 123"/>
                <a:gd name="T82" fmla="*/ 44 w 123"/>
                <a:gd name="T83" fmla="*/ 60 h 123"/>
                <a:gd name="T84" fmla="*/ 44 w 123"/>
                <a:gd name="T85" fmla="*/ 62 h 123"/>
                <a:gd name="T86" fmla="*/ 43 w 123"/>
                <a:gd name="T87" fmla="*/ 69 h 123"/>
                <a:gd name="T88" fmla="*/ 40 w 123"/>
                <a:gd name="T89" fmla="*/ 95 h 123"/>
                <a:gd name="T90" fmla="*/ 53 w 123"/>
                <a:gd name="T91" fmla="*/ 74 h 123"/>
                <a:gd name="T92" fmla="*/ 47 w 123"/>
                <a:gd name="T93" fmla="*/ 114 h 123"/>
                <a:gd name="T94" fmla="*/ 38 w 123"/>
                <a:gd name="T95" fmla="*/ 36 h 123"/>
                <a:gd name="T96" fmla="*/ 28 w 123"/>
                <a:gd name="T97" fmla="*/ 32 h 123"/>
                <a:gd name="T98" fmla="*/ 36 w 123"/>
                <a:gd name="T99" fmla="*/ 42 h 123"/>
                <a:gd name="T100" fmla="*/ 30 w 123"/>
                <a:gd name="T101" fmla="*/ 56 h 123"/>
                <a:gd name="T102" fmla="*/ 5 w 123"/>
                <a:gd name="T103" fmla="*/ 60 h 123"/>
                <a:gd name="T104" fmla="*/ 30 w 123"/>
                <a:gd name="T105" fmla="*/ 66 h 123"/>
                <a:gd name="T106" fmla="*/ 33 w 123"/>
                <a:gd name="T107" fmla="*/ 80 h 123"/>
                <a:gd name="T108" fmla="*/ 28 w 123"/>
                <a:gd name="T109" fmla="*/ 94 h 123"/>
                <a:gd name="T110" fmla="*/ 38 w 123"/>
                <a:gd name="T111" fmla="*/ 114 h 123"/>
                <a:gd name="T112" fmla="*/ 9 w 123"/>
                <a:gd name="T113" fmla="*/ 86 h 123"/>
                <a:gd name="T114" fmla="*/ 3 w 123"/>
                <a:gd name="T115" fmla="*/ 76 h 123"/>
                <a:gd name="T116" fmla="*/ 7 w 123"/>
                <a:gd name="T117" fmla="*/ 41 h 123"/>
                <a:gd name="T118" fmla="*/ 9 w 123"/>
                <a:gd name="T119" fmla="*/ 37 h 123"/>
                <a:gd name="T120" fmla="*/ 38 w 123"/>
                <a:gd name="T121" fmla="*/ 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3" h="123">
                  <a:moveTo>
                    <a:pt x="118" y="60"/>
                  </a:moveTo>
                  <a:cubicBezTo>
                    <a:pt x="109" y="60"/>
                    <a:pt x="109" y="60"/>
                    <a:pt x="109" y="60"/>
                  </a:cubicBezTo>
                  <a:cubicBezTo>
                    <a:pt x="107" y="60"/>
                    <a:pt x="106" y="59"/>
                    <a:pt x="106" y="58"/>
                  </a:cubicBezTo>
                  <a:cubicBezTo>
                    <a:pt x="106" y="57"/>
                    <a:pt x="107" y="57"/>
                    <a:pt x="107" y="56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01" y="60"/>
                    <a:pt x="101" y="60"/>
                    <a:pt x="101" y="60"/>
                  </a:cubicBezTo>
                  <a:cubicBezTo>
                    <a:pt x="101" y="60"/>
                    <a:pt x="100" y="60"/>
                    <a:pt x="99" y="60"/>
                  </a:cubicBezTo>
                  <a:cubicBezTo>
                    <a:pt x="99" y="60"/>
                    <a:pt x="99" y="60"/>
                    <a:pt x="99" y="60"/>
                  </a:cubicBezTo>
                  <a:cubicBezTo>
                    <a:pt x="95" y="60"/>
                    <a:pt x="95" y="60"/>
                    <a:pt x="95" y="60"/>
                  </a:cubicBezTo>
                  <a:cubicBezTo>
                    <a:pt x="94" y="60"/>
                    <a:pt x="93" y="59"/>
                    <a:pt x="93" y="58"/>
                  </a:cubicBezTo>
                  <a:cubicBezTo>
                    <a:pt x="93" y="57"/>
                    <a:pt x="93" y="57"/>
                    <a:pt x="94" y="56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7" y="60"/>
                    <a:pt x="87" y="60"/>
                    <a:pt x="86" y="60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7" y="42"/>
                    <a:pt x="86" y="42"/>
                    <a:pt x="86" y="41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9" y="35"/>
                    <a:pt x="90" y="35"/>
                    <a:pt x="91" y="35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6" y="33"/>
                    <a:pt x="95" y="32"/>
                    <a:pt x="95" y="30"/>
                  </a:cubicBezTo>
                  <a:cubicBezTo>
                    <a:pt x="95" y="30"/>
                    <a:pt x="95" y="29"/>
                    <a:pt x="96" y="29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8"/>
                    <a:pt x="92" y="28"/>
                    <a:pt x="91" y="27"/>
                  </a:cubicBezTo>
                  <a:cubicBezTo>
                    <a:pt x="90" y="27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9" y="33"/>
                    <a:pt x="88" y="34"/>
                    <a:pt x="88" y="34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4" y="9"/>
                    <a:pt x="95" y="10"/>
                    <a:pt x="95" y="11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2" y="15"/>
                    <a:pt x="103" y="15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21"/>
                    <a:pt x="108" y="23"/>
                    <a:pt x="108" y="23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3" y="28"/>
                    <a:pt x="114" y="29"/>
                    <a:pt x="114" y="30"/>
                  </a:cubicBezTo>
                  <a:cubicBezTo>
                    <a:pt x="114" y="37"/>
                    <a:pt x="114" y="37"/>
                    <a:pt x="114" y="37"/>
                  </a:cubicBezTo>
                  <a:cubicBezTo>
                    <a:pt x="114" y="38"/>
                    <a:pt x="113" y="39"/>
                    <a:pt x="112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9"/>
                    <a:pt x="96" y="40"/>
                    <a:pt x="96" y="40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6" y="47"/>
                    <a:pt x="96" y="47"/>
                    <a:pt x="95" y="47"/>
                  </a:cubicBezTo>
                  <a:cubicBezTo>
                    <a:pt x="96" y="47"/>
                    <a:pt x="96" y="48"/>
                    <a:pt x="96" y="48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4" y="40"/>
                    <a:pt x="115" y="40"/>
                    <a:pt x="116" y="41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22" y="47"/>
                    <a:pt x="122" y="48"/>
                    <a:pt x="121" y="49"/>
                  </a:cubicBezTo>
                  <a:cubicBezTo>
                    <a:pt x="114" y="56"/>
                    <a:pt x="114" y="56"/>
                    <a:pt x="114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2" y="56"/>
                    <a:pt x="123" y="57"/>
                    <a:pt x="123" y="58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3" y="66"/>
                    <a:pt x="122" y="67"/>
                    <a:pt x="121" y="67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2" y="74"/>
                    <a:pt x="122" y="76"/>
                    <a:pt x="121" y="76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5" y="82"/>
                    <a:pt x="114" y="82"/>
                    <a:pt x="113" y="81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96" y="75"/>
                    <a:pt x="96" y="75"/>
                    <a:pt x="96" y="75"/>
                  </a:cubicBezTo>
                  <a:cubicBezTo>
                    <a:pt x="96" y="75"/>
                    <a:pt x="96" y="75"/>
                    <a:pt x="96" y="75"/>
                  </a:cubicBezTo>
                  <a:cubicBezTo>
                    <a:pt x="96" y="75"/>
                    <a:pt x="96" y="75"/>
                    <a:pt x="95" y="75"/>
                  </a:cubicBezTo>
                  <a:cubicBezTo>
                    <a:pt x="96" y="75"/>
                    <a:pt x="96" y="76"/>
                    <a:pt x="96" y="76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13" y="83"/>
                    <a:pt x="114" y="84"/>
                    <a:pt x="114" y="86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4" y="93"/>
                    <a:pt x="113" y="94"/>
                    <a:pt x="112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8" y="100"/>
                    <a:pt x="108" y="101"/>
                    <a:pt x="108" y="102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2" y="108"/>
                    <a:pt x="100" y="108"/>
                    <a:pt x="100" y="107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5" y="113"/>
                    <a:pt x="94" y="114"/>
                    <a:pt x="93" y="114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9"/>
                    <a:pt x="88" y="90"/>
                    <a:pt x="88" y="90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89" y="109"/>
                    <a:pt x="89" y="109"/>
                    <a:pt x="89" y="109"/>
                  </a:cubicBezTo>
                  <a:cubicBezTo>
                    <a:pt x="90" y="109"/>
                    <a:pt x="90" y="109"/>
                    <a:pt x="90" y="109"/>
                  </a:cubicBezTo>
                  <a:cubicBezTo>
                    <a:pt x="90" y="97"/>
                    <a:pt x="90" y="97"/>
                    <a:pt x="90" y="97"/>
                  </a:cubicBezTo>
                  <a:cubicBezTo>
                    <a:pt x="90" y="95"/>
                    <a:pt x="91" y="94"/>
                    <a:pt x="93" y="94"/>
                  </a:cubicBezTo>
                  <a:cubicBezTo>
                    <a:pt x="93" y="94"/>
                    <a:pt x="94" y="95"/>
                    <a:pt x="94" y="95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5" y="93"/>
                    <a:pt x="95" y="91"/>
                    <a:pt x="96" y="90"/>
                  </a:cubicBezTo>
                  <a:cubicBezTo>
                    <a:pt x="96" y="90"/>
                    <a:pt x="97" y="90"/>
                    <a:pt x="97" y="90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8"/>
                    <a:pt x="109" y="88"/>
                    <a:pt x="109" y="88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90" y="88"/>
                    <a:pt x="89" y="88"/>
                    <a:pt x="89" y="87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7" y="80"/>
                    <a:pt x="87" y="80"/>
                    <a:pt x="88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92" y="74"/>
                    <a:pt x="92" y="74"/>
                    <a:pt x="92" y="74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7" y="62"/>
                    <a:pt x="87" y="62"/>
                    <a:pt x="88" y="63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93" y="65"/>
                    <a:pt x="93" y="64"/>
                    <a:pt x="94" y="63"/>
                  </a:cubicBezTo>
                  <a:cubicBezTo>
                    <a:pt x="94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100" y="62"/>
                    <a:pt x="101" y="62"/>
                    <a:pt x="101" y="63"/>
                  </a:cubicBezTo>
                  <a:cubicBezTo>
                    <a:pt x="114" y="76"/>
                    <a:pt x="114" y="76"/>
                    <a:pt x="114" y="76"/>
                  </a:cubicBezTo>
                  <a:cubicBezTo>
                    <a:pt x="116" y="75"/>
                    <a:pt x="116" y="75"/>
                    <a:pt x="116" y="75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6" y="65"/>
                    <a:pt x="106" y="64"/>
                    <a:pt x="107" y="63"/>
                  </a:cubicBezTo>
                  <a:cubicBezTo>
                    <a:pt x="107" y="62"/>
                    <a:pt x="108" y="62"/>
                    <a:pt x="109" y="62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118" y="62"/>
                    <a:pt x="118" y="62"/>
                    <a:pt x="118" y="62"/>
                  </a:cubicBezTo>
                  <a:lnTo>
                    <a:pt x="118" y="60"/>
                  </a:lnTo>
                  <a:close/>
                  <a:moveTo>
                    <a:pt x="86" y="60"/>
                  </a:moveTo>
                  <a:cubicBezTo>
                    <a:pt x="80" y="60"/>
                    <a:pt x="80" y="60"/>
                    <a:pt x="80" y="60"/>
                  </a:cubicBezTo>
                  <a:cubicBezTo>
                    <a:pt x="78" y="60"/>
                    <a:pt x="77" y="59"/>
                    <a:pt x="77" y="58"/>
                  </a:cubicBezTo>
                  <a:cubicBezTo>
                    <a:pt x="77" y="57"/>
                    <a:pt x="77" y="56"/>
                    <a:pt x="76" y="55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6" y="54"/>
                    <a:pt x="75" y="53"/>
                    <a:pt x="75" y="52"/>
                  </a:cubicBezTo>
                  <a:cubicBezTo>
                    <a:pt x="74" y="51"/>
                    <a:pt x="74" y="50"/>
                    <a:pt x="75" y="49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80" y="52"/>
                    <a:pt x="80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4"/>
                    <a:pt x="81" y="55"/>
                    <a:pt x="82" y="56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60"/>
                    <a:pt x="86" y="60"/>
                    <a:pt x="86" y="60"/>
                  </a:cubicBezTo>
                  <a:close/>
                  <a:moveTo>
                    <a:pt x="86" y="41"/>
                  </a:moveTo>
                  <a:cubicBezTo>
                    <a:pt x="86" y="41"/>
                    <a:pt x="85" y="40"/>
                    <a:pt x="85" y="40"/>
                  </a:cubicBezTo>
                  <a:cubicBezTo>
                    <a:pt x="85" y="39"/>
                    <a:pt x="86" y="39"/>
                    <a:pt x="86" y="38"/>
                  </a:cubicBezTo>
                  <a:cubicBezTo>
                    <a:pt x="86" y="41"/>
                    <a:pt x="86" y="41"/>
                    <a:pt x="86" y="41"/>
                  </a:cubicBezTo>
                  <a:close/>
                  <a:moveTo>
                    <a:pt x="86" y="36"/>
                  </a:moveTo>
                  <a:cubicBezTo>
                    <a:pt x="86" y="9"/>
                    <a:pt x="86" y="9"/>
                    <a:pt x="86" y="9"/>
                  </a:cubicBezTo>
                  <a:cubicBezTo>
                    <a:pt x="85" y="9"/>
                    <a:pt x="84" y="10"/>
                    <a:pt x="84" y="11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84" y="27"/>
                    <a:pt x="83" y="27"/>
                    <a:pt x="83" y="27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6" y="27"/>
                    <a:pt x="76" y="27"/>
                    <a:pt x="76" y="28"/>
                  </a:cubicBezTo>
                  <a:cubicBezTo>
                    <a:pt x="76" y="27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3" y="49"/>
                    <a:pt x="74" y="48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9" y="43"/>
                    <a:pt x="79" y="42"/>
                    <a:pt x="79" y="4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6"/>
                    <a:pt x="81" y="36"/>
                    <a:pt x="82" y="37"/>
                  </a:cubicBezTo>
                  <a:cubicBezTo>
                    <a:pt x="82" y="38"/>
                    <a:pt x="84" y="38"/>
                    <a:pt x="85" y="37"/>
                  </a:cubicBezTo>
                  <a:cubicBezTo>
                    <a:pt x="86" y="36"/>
                    <a:pt x="86" y="36"/>
                    <a:pt x="86" y="36"/>
                  </a:cubicBezTo>
                  <a:close/>
                  <a:moveTo>
                    <a:pt x="71" y="14"/>
                  </a:moveTo>
                  <a:cubicBezTo>
                    <a:pt x="77" y="9"/>
                    <a:pt x="77" y="9"/>
                    <a:pt x="77" y="9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5" y="1"/>
                    <a:pt x="76" y="1"/>
                    <a:pt x="77" y="2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3" y="8"/>
                    <a:pt x="83" y="9"/>
                    <a:pt x="82" y="10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1" y="14"/>
                    <a:pt x="71" y="14"/>
                    <a:pt x="71" y="14"/>
                  </a:cubicBezTo>
                  <a:close/>
                  <a:moveTo>
                    <a:pt x="71" y="111"/>
                  </a:moveTo>
                  <a:cubicBezTo>
                    <a:pt x="75" y="115"/>
                    <a:pt x="75" y="115"/>
                    <a:pt x="75" y="115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83" y="113"/>
                    <a:pt x="83" y="115"/>
                    <a:pt x="82" y="115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6" y="121"/>
                    <a:pt x="75" y="121"/>
                    <a:pt x="74" y="120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71" y="111"/>
                    <a:pt x="71" y="111"/>
                    <a:pt x="71" y="111"/>
                  </a:cubicBezTo>
                  <a:close/>
                  <a:moveTo>
                    <a:pt x="71" y="74"/>
                  </a:moveTo>
                  <a:cubicBezTo>
                    <a:pt x="71" y="80"/>
                    <a:pt x="71" y="80"/>
                    <a:pt x="71" y="80"/>
                  </a:cubicBezTo>
                  <a:cubicBezTo>
                    <a:pt x="71" y="80"/>
                    <a:pt x="71" y="79"/>
                    <a:pt x="72" y="79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5"/>
                    <a:pt x="76" y="95"/>
                    <a:pt x="76" y="95"/>
                  </a:cubicBezTo>
                  <a:cubicBezTo>
                    <a:pt x="76" y="95"/>
                    <a:pt x="76" y="95"/>
                    <a:pt x="77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83" y="95"/>
                    <a:pt x="84" y="95"/>
                    <a:pt x="84" y="95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2"/>
                    <a:pt x="85" y="114"/>
                    <a:pt x="86" y="114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5" y="85"/>
                    <a:pt x="84" y="85"/>
                    <a:pt x="83" y="85"/>
                  </a:cubicBezTo>
                  <a:cubicBezTo>
                    <a:pt x="82" y="85"/>
                    <a:pt x="81" y="86"/>
                    <a:pt x="81" y="87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0"/>
                    <a:pt x="79" y="80"/>
                    <a:pt x="78" y="79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3" y="74"/>
                    <a:pt x="72" y="74"/>
                    <a:pt x="71" y="74"/>
                  </a:cubicBezTo>
                  <a:close/>
                  <a:moveTo>
                    <a:pt x="86" y="84"/>
                  </a:moveTo>
                  <a:cubicBezTo>
                    <a:pt x="85" y="83"/>
                    <a:pt x="85" y="82"/>
                    <a:pt x="86" y="81"/>
                  </a:cubicBezTo>
                  <a:cubicBezTo>
                    <a:pt x="86" y="84"/>
                    <a:pt x="86" y="84"/>
                    <a:pt x="86" y="84"/>
                  </a:cubicBezTo>
                  <a:close/>
                  <a:moveTo>
                    <a:pt x="86" y="79"/>
                  </a:moveTo>
                  <a:cubicBezTo>
                    <a:pt x="81" y="79"/>
                    <a:pt x="81" y="79"/>
                    <a:pt x="81" y="79"/>
                  </a:cubicBezTo>
                  <a:cubicBezTo>
                    <a:pt x="81" y="79"/>
                    <a:pt x="80" y="78"/>
                    <a:pt x="79" y="78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4" y="72"/>
                    <a:pt x="74" y="71"/>
                    <a:pt x="75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5" y="69"/>
                    <a:pt x="76" y="68"/>
                    <a:pt x="76" y="67"/>
                  </a:cubicBezTo>
                  <a:cubicBezTo>
                    <a:pt x="77" y="66"/>
                    <a:pt x="77" y="65"/>
                    <a:pt x="77" y="64"/>
                  </a:cubicBezTo>
                  <a:cubicBezTo>
                    <a:pt x="78" y="63"/>
                    <a:pt x="79" y="62"/>
                    <a:pt x="80" y="62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1" y="68"/>
                    <a:pt x="81" y="68"/>
                    <a:pt x="81" y="69"/>
                  </a:cubicBezTo>
                  <a:cubicBezTo>
                    <a:pt x="80" y="70"/>
                    <a:pt x="80" y="71"/>
                    <a:pt x="80" y="71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86" y="74"/>
                    <a:pt x="86" y="74"/>
                    <a:pt x="86" y="74"/>
                  </a:cubicBezTo>
                  <a:lnTo>
                    <a:pt x="86" y="79"/>
                  </a:lnTo>
                  <a:close/>
                  <a:moveTo>
                    <a:pt x="71" y="48"/>
                  </a:moveTo>
                  <a:cubicBezTo>
                    <a:pt x="71" y="48"/>
                    <a:pt x="71" y="48"/>
                    <a:pt x="71" y="48"/>
                  </a:cubicBezTo>
                  <a:cubicBezTo>
                    <a:pt x="70" y="48"/>
                    <a:pt x="69" y="47"/>
                    <a:pt x="68" y="47"/>
                  </a:cubicBezTo>
                  <a:cubicBezTo>
                    <a:pt x="67" y="46"/>
                    <a:pt x="66" y="46"/>
                    <a:pt x="65" y="46"/>
                  </a:cubicBezTo>
                  <a:cubicBezTo>
                    <a:pt x="63" y="46"/>
                    <a:pt x="63" y="45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6"/>
                    <a:pt x="63" y="36"/>
                    <a:pt x="63" y="35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6" y="30"/>
                    <a:pt x="64" y="30"/>
                    <a:pt x="63" y="29"/>
                  </a:cubicBezTo>
                  <a:cubicBezTo>
                    <a:pt x="63" y="29"/>
                    <a:pt x="63" y="28"/>
                    <a:pt x="63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3"/>
                    <a:pt x="63" y="22"/>
                    <a:pt x="63" y="22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0" y="22"/>
                    <a:pt x="70" y="22"/>
                    <a:pt x="71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2"/>
                    <a:pt x="69" y="42"/>
                    <a:pt x="70" y="42"/>
                  </a:cubicBezTo>
                  <a:cubicBezTo>
                    <a:pt x="70" y="42"/>
                    <a:pt x="70" y="43"/>
                    <a:pt x="71" y="43"/>
                  </a:cubicBezTo>
                  <a:cubicBezTo>
                    <a:pt x="71" y="48"/>
                    <a:pt x="71" y="48"/>
                    <a:pt x="71" y="48"/>
                  </a:cubicBezTo>
                  <a:close/>
                  <a:moveTo>
                    <a:pt x="71" y="12"/>
                  </a:moveTo>
                  <a:cubicBezTo>
                    <a:pt x="71" y="5"/>
                    <a:pt x="71" y="5"/>
                    <a:pt x="71" y="5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7" y="1"/>
                    <a:pt x="66" y="0"/>
                    <a:pt x="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5"/>
                    <a:pt x="63" y="16"/>
                    <a:pt x="63" y="16"/>
                  </a:cubicBezTo>
                  <a:cubicBezTo>
                    <a:pt x="64" y="17"/>
                    <a:pt x="66" y="17"/>
                    <a:pt x="67" y="16"/>
                  </a:cubicBezTo>
                  <a:cubicBezTo>
                    <a:pt x="71" y="12"/>
                    <a:pt x="71" y="12"/>
                    <a:pt x="71" y="12"/>
                  </a:cubicBezTo>
                  <a:close/>
                  <a:moveTo>
                    <a:pt x="62" y="118"/>
                  </a:moveTo>
                  <a:cubicBezTo>
                    <a:pt x="63" y="118"/>
                    <a:pt x="63" y="118"/>
                    <a:pt x="63" y="118"/>
                  </a:cubicBezTo>
                  <a:cubicBezTo>
                    <a:pt x="63" y="108"/>
                    <a:pt x="63" y="108"/>
                    <a:pt x="63" y="108"/>
                  </a:cubicBezTo>
                  <a:cubicBezTo>
                    <a:pt x="63" y="107"/>
                    <a:pt x="64" y="106"/>
                    <a:pt x="65" y="106"/>
                  </a:cubicBezTo>
                  <a:cubicBezTo>
                    <a:pt x="66" y="106"/>
                    <a:pt x="66" y="106"/>
                    <a:pt x="67" y="106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2"/>
                    <a:pt x="66" y="123"/>
                    <a:pt x="65" y="123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62" y="118"/>
                    <a:pt x="62" y="118"/>
                    <a:pt x="62" y="118"/>
                  </a:cubicBezTo>
                  <a:close/>
                  <a:moveTo>
                    <a:pt x="71" y="108"/>
                  </a:move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70" y="101"/>
                    <a:pt x="70" y="100"/>
                    <a:pt x="71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8" y="81"/>
                    <a:pt x="69" y="81"/>
                    <a:pt x="70" y="80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0"/>
                    <a:pt x="70" y="80"/>
                    <a:pt x="71" y="80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0" y="75"/>
                    <a:pt x="69" y="75"/>
                    <a:pt x="68" y="76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7" y="76"/>
                    <a:pt x="66" y="77"/>
                    <a:pt x="65" y="77"/>
                  </a:cubicBezTo>
                  <a:cubicBezTo>
                    <a:pt x="64" y="77"/>
                    <a:pt x="63" y="78"/>
                    <a:pt x="63" y="79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7"/>
                    <a:pt x="63" y="87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6" y="93"/>
                    <a:pt x="66" y="92"/>
                    <a:pt x="65" y="92"/>
                  </a:cubicBezTo>
                  <a:cubicBezTo>
                    <a:pt x="64" y="92"/>
                    <a:pt x="63" y="93"/>
                    <a:pt x="63" y="95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0"/>
                    <a:pt x="63" y="101"/>
                  </a:cubicBezTo>
                  <a:lnTo>
                    <a:pt x="71" y="108"/>
                  </a:lnTo>
                  <a:close/>
                  <a:moveTo>
                    <a:pt x="62" y="5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6"/>
                    <a:pt x="60" y="17"/>
                    <a:pt x="59" y="17"/>
                  </a:cubicBezTo>
                  <a:cubicBezTo>
                    <a:pt x="58" y="17"/>
                    <a:pt x="57" y="16"/>
                    <a:pt x="57" y="1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7" y="0"/>
                    <a:pt x="59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5"/>
                    <a:pt x="62" y="5"/>
                    <a:pt x="62" y="5"/>
                  </a:cubicBezTo>
                  <a:close/>
                  <a:moveTo>
                    <a:pt x="53" y="14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5" y="42"/>
                    <a:pt x="55" y="42"/>
                    <a:pt x="54" y="42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3" y="43"/>
                    <a:pt x="53" y="43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4" y="48"/>
                    <a:pt x="55" y="47"/>
                    <a:pt x="56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6"/>
                    <a:pt x="58" y="46"/>
                    <a:pt x="59" y="46"/>
                  </a:cubicBezTo>
                  <a:cubicBezTo>
                    <a:pt x="60" y="46"/>
                    <a:pt x="61" y="45"/>
                    <a:pt x="61" y="43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1" y="36"/>
                    <a:pt x="61" y="36"/>
                    <a:pt x="60" y="35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30"/>
                    <a:pt x="58" y="30"/>
                    <a:pt x="59" y="30"/>
                  </a:cubicBezTo>
                  <a:cubicBezTo>
                    <a:pt x="60" y="30"/>
                    <a:pt x="61" y="29"/>
                    <a:pt x="61" y="28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3"/>
                    <a:pt x="61" y="22"/>
                    <a:pt x="60" y="22"/>
                  </a:cubicBezTo>
                  <a:cubicBezTo>
                    <a:pt x="53" y="14"/>
                    <a:pt x="53" y="14"/>
                    <a:pt x="53" y="14"/>
                  </a:cubicBezTo>
                  <a:close/>
                  <a:moveTo>
                    <a:pt x="53" y="74"/>
                  </a:moveTo>
                  <a:cubicBezTo>
                    <a:pt x="53" y="74"/>
                    <a:pt x="53" y="74"/>
                    <a:pt x="53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4" y="75"/>
                    <a:pt x="55" y="75"/>
                    <a:pt x="56" y="76"/>
                  </a:cubicBezTo>
                  <a:cubicBezTo>
                    <a:pt x="57" y="76"/>
                    <a:pt x="58" y="77"/>
                    <a:pt x="59" y="77"/>
                  </a:cubicBezTo>
                  <a:cubicBezTo>
                    <a:pt x="60" y="77"/>
                    <a:pt x="61" y="78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61" y="87"/>
                    <a:pt x="60" y="8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2"/>
                    <a:pt x="59" y="92"/>
                    <a:pt x="60" y="93"/>
                  </a:cubicBezTo>
                  <a:cubicBezTo>
                    <a:pt x="61" y="94"/>
                    <a:pt x="61" y="94"/>
                    <a:pt x="61" y="95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100"/>
                    <a:pt x="61" y="100"/>
                    <a:pt x="60" y="101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1"/>
                    <a:pt x="53" y="101"/>
                    <a:pt x="53" y="101"/>
                  </a:cubicBezTo>
                  <a:cubicBezTo>
                    <a:pt x="53" y="101"/>
                    <a:pt x="53" y="101"/>
                    <a:pt x="53" y="101"/>
                  </a:cubicBezTo>
                  <a:cubicBezTo>
                    <a:pt x="53" y="101"/>
                    <a:pt x="53" y="100"/>
                    <a:pt x="53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5" y="81"/>
                    <a:pt x="55" y="81"/>
                    <a:pt x="54" y="80"/>
                  </a:cubicBezTo>
                  <a:cubicBezTo>
                    <a:pt x="54" y="80"/>
                    <a:pt x="53" y="80"/>
                    <a:pt x="53" y="80"/>
                  </a:cubicBezTo>
                  <a:cubicBezTo>
                    <a:pt x="53" y="74"/>
                    <a:pt x="53" y="74"/>
                    <a:pt x="53" y="74"/>
                  </a:cubicBezTo>
                  <a:close/>
                  <a:moveTo>
                    <a:pt x="53" y="111"/>
                  </a:moveTo>
                  <a:cubicBezTo>
                    <a:pt x="53" y="117"/>
                    <a:pt x="53" y="117"/>
                    <a:pt x="53" y="117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122"/>
                    <a:pt x="57" y="123"/>
                    <a:pt x="59" y="123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6"/>
                  </a:cubicBezTo>
                  <a:cubicBezTo>
                    <a:pt x="59" y="105"/>
                    <a:pt x="58" y="105"/>
                    <a:pt x="57" y="106"/>
                  </a:cubicBezTo>
                  <a:lnTo>
                    <a:pt x="53" y="111"/>
                  </a:lnTo>
                  <a:close/>
                  <a:moveTo>
                    <a:pt x="53" y="12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1" y="9"/>
                    <a:pt x="41" y="8"/>
                    <a:pt x="42" y="7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9" y="1"/>
                    <a:pt x="50" y="2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12"/>
                    <a:pt x="53" y="12"/>
                    <a:pt x="53" y="12"/>
                  </a:cubicBezTo>
                  <a:close/>
                  <a:moveTo>
                    <a:pt x="53" y="48"/>
                  </a:moveTo>
                  <a:cubicBezTo>
                    <a:pt x="53" y="43"/>
                    <a:pt x="53" y="43"/>
                    <a:pt x="53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8"/>
                  </a:cubicBezTo>
                  <a:cubicBezTo>
                    <a:pt x="48" y="27"/>
                    <a:pt x="47" y="27"/>
                    <a:pt x="47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0"/>
                    <a:pt x="39" y="9"/>
                    <a:pt x="38" y="9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40" y="38"/>
                    <a:pt x="40" y="38"/>
                  </a:cubicBezTo>
                  <a:cubicBezTo>
                    <a:pt x="42" y="38"/>
                    <a:pt x="43" y="37"/>
                    <a:pt x="43" y="35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42"/>
                    <a:pt x="45" y="43"/>
                    <a:pt x="45" y="43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1" y="49"/>
                    <a:pt x="52" y="49"/>
                    <a:pt x="53" y="48"/>
                  </a:cubicBezTo>
                  <a:close/>
                  <a:moveTo>
                    <a:pt x="38" y="38"/>
                  </a:moveTo>
                  <a:cubicBezTo>
                    <a:pt x="38" y="39"/>
                    <a:pt x="38" y="40"/>
                    <a:pt x="38" y="41"/>
                  </a:cubicBezTo>
                  <a:cubicBezTo>
                    <a:pt x="38" y="38"/>
                    <a:pt x="38" y="38"/>
                    <a:pt x="38" y="38"/>
                  </a:cubicBezTo>
                  <a:close/>
                  <a:moveTo>
                    <a:pt x="38" y="44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43" y="44"/>
                    <a:pt x="44" y="44"/>
                    <a:pt x="44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50"/>
                    <a:pt x="49" y="51"/>
                    <a:pt x="49" y="52"/>
                  </a:cubicBezTo>
                  <a:cubicBezTo>
                    <a:pt x="48" y="53"/>
                    <a:pt x="48" y="54"/>
                    <a:pt x="47" y="55"/>
                  </a:cubicBezTo>
                  <a:cubicBezTo>
                    <a:pt x="47" y="56"/>
                    <a:pt x="46" y="57"/>
                    <a:pt x="46" y="58"/>
                  </a:cubicBezTo>
                  <a:cubicBezTo>
                    <a:pt x="46" y="60"/>
                    <a:pt x="45" y="60"/>
                    <a:pt x="44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5"/>
                    <a:pt x="43" y="54"/>
                    <a:pt x="43" y="53"/>
                  </a:cubicBezTo>
                  <a:cubicBezTo>
                    <a:pt x="43" y="53"/>
                    <a:pt x="43" y="52"/>
                    <a:pt x="44" y="51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44"/>
                    <a:pt x="38" y="44"/>
                    <a:pt x="38" y="44"/>
                  </a:cubicBezTo>
                  <a:close/>
                  <a:moveTo>
                    <a:pt x="38" y="62"/>
                  </a:moveTo>
                  <a:cubicBezTo>
                    <a:pt x="44" y="62"/>
                    <a:pt x="44" y="62"/>
                    <a:pt x="44" y="62"/>
                  </a:cubicBezTo>
                  <a:cubicBezTo>
                    <a:pt x="45" y="62"/>
                    <a:pt x="46" y="63"/>
                    <a:pt x="46" y="64"/>
                  </a:cubicBezTo>
                  <a:cubicBezTo>
                    <a:pt x="47" y="65"/>
                    <a:pt x="47" y="66"/>
                    <a:pt x="47" y="67"/>
                  </a:cubicBezTo>
                  <a:cubicBezTo>
                    <a:pt x="48" y="68"/>
                    <a:pt x="48" y="69"/>
                    <a:pt x="49" y="70"/>
                  </a:cubicBezTo>
                  <a:cubicBezTo>
                    <a:pt x="49" y="71"/>
                    <a:pt x="49" y="72"/>
                    <a:pt x="49" y="73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4" y="78"/>
                    <a:pt x="43" y="79"/>
                    <a:pt x="42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3" y="71"/>
                    <a:pt x="43" y="70"/>
                    <a:pt x="43" y="69"/>
                  </a:cubicBezTo>
                  <a:cubicBezTo>
                    <a:pt x="43" y="68"/>
                    <a:pt x="42" y="68"/>
                    <a:pt x="42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2"/>
                    <a:pt x="38" y="62"/>
                    <a:pt x="38" y="62"/>
                  </a:cubicBezTo>
                  <a:close/>
                  <a:moveTo>
                    <a:pt x="38" y="81"/>
                  </a:moveTo>
                  <a:cubicBezTo>
                    <a:pt x="38" y="82"/>
                    <a:pt x="38" y="82"/>
                    <a:pt x="38" y="83"/>
                  </a:cubicBezTo>
                  <a:cubicBezTo>
                    <a:pt x="38" y="83"/>
                    <a:pt x="38" y="84"/>
                    <a:pt x="38" y="84"/>
                  </a:cubicBezTo>
                  <a:cubicBezTo>
                    <a:pt x="38" y="81"/>
                    <a:pt x="38" y="81"/>
                    <a:pt x="38" y="81"/>
                  </a:cubicBezTo>
                  <a:close/>
                  <a:moveTo>
                    <a:pt x="38" y="87"/>
                  </a:moveTo>
                  <a:cubicBezTo>
                    <a:pt x="38" y="114"/>
                    <a:pt x="38" y="114"/>
                    <a:pt x="38" y="114"/>
                  </a:cubicBezTo>
                  <a:cubicBezTo>
                    <a:pt x="39" y="114"/>
                    <a:pt x="40" y="112"/>
                    <a:pt x="40" y="111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7" y="95"/>
                    <a:pt x="48" y="95"/>
                    <a:pt x="48" y="95"/>
                  </a:cubicBezTo>
                  <a:cubicBezTo>
                    <a:pt x="48" y="95"/>
                    <a:pt x="48" y="95"/>
                    <a:pt x="48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2" y="79"/>
                    <a:pt x="52" y="80"/>
                    <a:pt x="53" y="80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2" y="74"/>
                    <a:pt x="51" y="74"/>
                    <a:pt x="50" y="74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45" y="79"/>
                    <a:pt x="45" y="80"/>
                    <a:pt x="45" y="81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7"/>
                    <a:pt x="43" y="86"/>
                    <a:pt x="42" y="86"/>
                  </a:cubicBezTo>
                  <a:cubicBezTo>
                    <a:pt x="41" y="85"/>
                    <a:pt x="40" y="85"/>
                    <a:pt x="39" y="86"/>
                  </a:cubicBezTo>
                  <a:cubicBezTo>
                    <a:pt x="38" y="87"/>
                    <a:pt x="38" y="87"/>
                    <a:pt x="38" y="87"/>
                  </a:cubicBezTo>
                  <a:close/>
                  <a:moveTo>
                    <a:pt x="53" y="108"/>
                  </a:moveTo>
                  <a:cubicBezTo>
                    <a:pt x="47" y="114"/>
                    <a:pt x="47" y="114"/>
                    <a:pt x="47" y="114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49" y="121"/>
                    <a:pt x="47" y="121"/>
                    <a:pt x="47" y="120"/>
                  </a:cubicBezTo>
                  <a:cubicBezTo>
                    <a:pt x="42" y="116"/>
                    <a:pt x="42" y="116"/>
                    <a:pt x="42" y="116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41" y="115"/>
                    <a:pt x="41" y="113"/>
                    <a:pt x="42" y="112"/>
                  </a:cubicBezTo>
                  <a:cubicBezTo>
                    <a:pt x="53" y="101"/>
                    <a:pt x="53" y="101"/>
                    <a:pt x="53" y="101"/>
                  </a:cubicBezTo>
                  <a:lnTo>
                    <a:pt x="53" y="108"/>
                  </a:lnTo>
                  <a:close/>
                  <a:moveTo>
                    <a:pt x="38" y="36"/>
                  </a:moveTo>
                  <a:cubicBezTo>
                    <a:pt x="36" y="34"/>
                    <a:pt x="36" y="34"/>
                    <a:pt x="36" y="34"/>
                  </a:cubicBezTo>
                  <a:cubicBezTo>
                    <a:pt x="35" y="34"/>
                    <a:pt x="35" y="33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7"/>
                    <a:pt x="32" y="28"/>
                    <a:pt x="31" y="28"/>
                  </a:cubicBezTo>
                  <a:cubicBezTo>
                    <a:pt x="30" y="28"/>
                    <a:pt x="30" y="28"/>
                    <a:pt x="29" y="27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9" y="30"/>
                    <a:pt x="29" y="31"/>
                    <a:pt x="28" y="32"/>
                  </a:cubicBezTo>
                  <a:cubicBezTo>
                    <a:pt x="28" y="33"/>
                    <a:pt x="27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4" y="35"/>
                    <a:pt x="34" y="35"/>
                    <a:pt x="35" y="35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7" y="42"/>
                  </a:cubicBezTo>
                  <a:cubicBezTo>
                    <a:pt x="37" y="42"/>
                    <a:pt x="36" y="42"/>
                    <a:pt x="36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7" y="60"/>
                    <a:pt x="36" y="60"/>
                    <a:pt x="36" y="60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1" y="57"/>
                    <a:pt x="31" y="59"/>
                    <a:pt x="30" y="60"/>
                  </a:cubicBezTo>
                  <a:cubicBezTo>
                    <a:pt x="29" y="60"/>
                    <a:pt x="29" y="60"/>
                    <a:pt x="28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0"/>
                    <a:pt x="23" y="60"/>
                    <a:pt x="22" y="60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8" y="57"/>
                    <a:pt x="18" y="59"/>
                    <a:pt x="17" y="60"/>
                  </a:cubicBezTo>
                  <a:cubicBezTo>
                    <a:pt x="16" y="60"/>
                    <a:pt x="16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6" y="62"/>
                    <a:pt x="17" y="63"/>
                    <a:pt x="17" y="64"/>
                  </a:cubicBezTo>
                  <a:cubicBezTo>
                    <a:pt x="17" y="65"/>
                    <a:pt x="17" y="66"/>
                    <a:pt x="16" y="6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3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30" y="62"/>
                    <a:pt x="31" y="63"/>
                    <a:pt x="31" y="64"/>
                  </a:cubicBezTo>
                  <a:cubicBezTo>
                    <a:pt x="31" y="65"/>
                    <a:pt x="30" y="66"/>
                    <a:pt x="30" y="6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6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7" y="80"/>
                    <a:pt x="37" y="81"/>
                    <a:pt x="38" y="81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37" y="84"/>
                    <a:pt x="37" y="84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4" y="88"/>
                    <a:pt x="33" y="88"/>
                    <a:pt x="33" y="88"/>
                  </a:cubicBezTo>
                  <a:cubicBezTo>
                    <a:pt x="33" y="88"/>
                    <a:pt x="33" y="88"/>
                    <a:pt x="33" y="88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8" y="90"/>
                    <a:pt x="29" y="91"/>
                    <a:pt x="29" y="92"/>
                  </a:cubicBezTo>
                  <a:cubicBezTo>
                    <a:pt x="29" y="93"/>
                    <a:pt x="28" y="93"/>
                    <a:pt x="28" y="94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30" y="94"/>
                    <a:pt x="32" y="94"/>
                    <a:pt x="33" y="95"/>
                  </a:cubicBezTo>
                  <a:cubicBezTo>
                    <a:pt x="33" y="95"/>
                    <a:pt x="33" y="96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5" y="89"/>
                    <a:pt x="35" y="89"/>
                    <a:pt x="36" y="88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114"/>
                    <a:pt x="38" y="114"/>
                    <a:pt x="38" y="114"/>
                  </a:cubicBezTo>
                  <a:cubicBezTo>
                    <a:pt x="38" y="114"/>
                    <a:pt x="38" y="114"/>
                    <a:pt x="37" y="114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30" y="114"/>
                    <a:pt x="29" y="113"/>
                    <a:pt x="29" y="111"/>
                  </a:cubicBezTo>
                  <a:cubicBezTo>
                    <a:pt x="29" y="102"/>
                    <a:pt x="29" y="102"/>
                    <a:pt x="29" y="102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3" y="108"/>
                    <a:pt x="22" y="108"/>
                    <a:pt x="21" y="107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5" y="101"/>
                    <a:pt x="15" y="100"/>
                    <a:pt x="16" y="99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0" y="94"/>
                    <a:pt x="9" y="93"/>
                    <a:pt x="9" y="92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4"/>
                    <a:pt x="10" y="83"/>
                    <a:pt x="12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5"/>
                    <a:pt x="28" y="75"/>
                  </a:cubicBezTo>
                  <a:cubicBezTo>
                    <a:pt x="28" y="75"/>
                    <a:pt x="28" y="75"/>
                    <a:pt x="27" y="75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2" y="70"/>
                    <a:pt x="22" y="70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0" y="82"/>
                    <a:pt x="8" y="82"/>
                    <a:pt x="8" y="81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2" y="76"/>
                    <a:pt x="2" y="74"/>
                    <a:pt x="3" y="73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1" y="67"/>
                    <a:pt x="0" y="66"/>
                    <a:pt x="0" y="6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7"/>
                    <a:pt x="1" y="56"/>
                    <a:pt x="3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8"/>
                    <a:pt x="2" y="47"/>
                    <a:pt x="3" y="46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0"/>
                    <a:pt x="10" y="40"/>
                    <a:pt x="11" y="41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3"/>
                    <a:pt x="23" y="53"/>
                    <a:pt x="23" y="52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8" y="48"/>
                    <a:pt x="28" y="47"/>
                    <a:pt x="28" y="47"/>
                  </a:cubicBezTo>
                  <a:cubicBezTo>
                    <a:pt x="28" y="47"/>
                    <a:pt x="28" y="47"/>
                    <a:pt x="28" y="46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8" y="39"/>
                    <a:pt x="28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0" y="39"/>
                    <a:pt x="9" y="38"/>
                    <a:pt x="9" y="37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29"/>
                    <a:pt x="10" y="28"/>
                    <a:pt x="1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1"/>
                    <a:pt x="16" y="2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3" y="15"/>
                    <a:pt x="24" y="15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0"/>
                    <a:pt x="30" y="9"/>
                    <a:pt x="31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8" y="9"/>
                    <a:pt x="38" y="9"/>
                    <a:pt x="38" y="9"/>
                  </a:cubicBezTo>
                  <a:lnTo>
                    <a:pt x="3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6" name="Freeform 47"/>
            <p:cNvSpPr>
              <a:spLocks noEditPoints="1"/>
            </p:cNvSpPr>
            <p:nvPr/>
          </p:nvSpPr>
          <p:spPr bwMode="auto">
            <a:xfrm>
              <a:off x="6224588" y="1738313"/>
              <a:ext cx="192088" cy="190500"/>
            </a:xfrm>
            <a:custGeom>
              <a:avLst/>
              <a:gdLst>
                <a:gd name="T0" fmla="*/ 42 w 85"/>
                <a:gd name="T1" fmla="*/ 0 h 84"/>
                <a:gd name="T2" fmla="*/ 72 w 85"/>
                <a:gd name="T3" fmla="*/ 12 h 84"/>
                <a:gd name="T4" fmla="*/ 85 w 85"/>
                <a:gd name="T5" fmla="*/ 42 h 84"/>
                <a:gd name="T6" fmla="*/ 72 w 85"/>
                <a:gd name="T7" fmla="*/ 72 h 84"/>
                <a:gd name="T8" fmla="*/ 42 w 85"/>
                <a:gd name="T9" fmla="*/ 84 h 84"/>
                <a:gd name="T10" fmla="*/ 42 w 85"/>
                <a:gd name="T11" fmla="*/ 84 h 84"/>
                <a:gd name="T12" fmla="*/ 42 w 85"/>
                <a:gd name="T13" fmla="*/ 79 h 84"/>
                <a:gd name="T14" fmla="*/ 42 w 85"/>
                <a:gd name="T15" fmla="*/ 79 h 84"/>
                <a:gd name="T16" fmla="*/ 69 w 85"/>
                <a:gd name="T17" fmla="*/ 68 h 84"/>
                <a:gd name="T18" fmla="*/ 80 w 85"/>
                <a:gd name="T19" fmla="*/ 42 h 84"/>
                <a:gd name="T20" fmla="*/ 69 w 85"/>
                <a:gd name="T21" fmla="*/ 15 h 84"/>
                <a:gd name="T22" fmla="*/ 42 w 85"/>
                <a:gd name="T23" fmla="*/ 4 h 84"/>
                <a:gd name="T24" fmla="*/ 42 w 85"/>
                <a:gd name="T25" fmla="*/ 4 h 84"/>
                <a:gd name="T26" fmla="*/ 42 w 85"/>
                <a:gd name="T27" fmla="*/ 0 h 84"/>
                <a:gd name="T28" fmla="*/ 42 w 85"/>
                <a:gd name="T29" fmla="*/ 84 h 84"/>
                <a:gd name="T30" fmla="*/ 13 w 85"/>
                <a:gd name="T31" fmla="*/ 72 h 84"/>
                <a:gd name="T32" fmla="*/ 0 w 85"/>
                <a:gd name="T33" fmla="*/ 42 h 84"/>
                <a:gd name="T34" fmla="*/ 13 w 85"/>
                <a:gd name="T35" fmla="*/ 12 h 84"/>
                <a:gd name="T36" fmla="*/ 42 w 85"/>
                <a:gd name="T37" fmla="*/ 0 h 84"/>
                <a:gd name="T38" fmla="*/ 42 w 85"/>
                <a:gd name="T39" fmla="*/ 4 h 84"/>
                <a:gd name="T40" fmla="*/ 16 w 85"/>
                <a:gd name="T41" fmla="*/ 15 h 84"/>
                <a:gd name="T42" fmla="*/ 5 w 85"/>
                <a:gd name="T43" fmla="*/ 42 h 84"/>
                <a:gd name="T44" fmla="*/ 16 w 85"/>
                <a:gd name="T45" fmla="*/ 68 h 84"/>
                <a:gd name="T46" fmla="*/ 42 w 85"/>
                <a:gd name="T47" fmla="*/ 79 h 84"/>
                <a:gd name="T48" fmla="*/ 42 w 85"/>
                <a:gd name="T4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84">
                  <a:moveTo>
                    <a:pt x="42" y="0"/>
                  </a:moveTo>
                  <a:cubicBezTo>
                    <a:pt x="54" y="0"/>
                    <a:pt x="65" y="4"/>
                    <a:pt x="72" y="12"/>
                  </a:cubicBezTo>
                  <a:cubicBezTo>
                    <a:pt x="80" y="20"/>
                    <a:pt x="85" y="30"/>
                    <a:pt x="85" y="42"/>
                  </a:cubicBezTo>
                  <a:cubicBezTo>
                    <a:pt x="85" y="54"/>
                    <a:pt x="80" y="64"/>
                    <a:pt x="72" y="72"/>
                  </a:cubicBezTo>
                  <a:cubicBezTo>
                    <a:pt x="65" y="79"/>
                    <a:pt x="54" y="84"/>
                    <a:pt x="42" y="84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53" y="79"/>
                    <a:pt x="62" y="75"/>
                    <a:pt x="69" y="68"/>
                  </a:cubicBezTo>
                  <a:cubicBezTo>
                    <a:pt x="76" y="62"/>
                    <a:pt x="80" y="52"/>
                    <a:pt x="80" y="42"/>
                  </a:cubicBezTo>
                  <a:cubicBezTo>
                    <a:pt x="80" y="32"/>
                    <a:pt x="76" y="22"/>
                    <a:pt x="69" y="15"/>
                  </a:cubicBezTo>
                  <a:cubicBezTo>
                    <a:pt x="62" y="9"/>
                    <a:pt x="53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0"/>
                    <a:pt x="42" y="0"/>
                    <a:pt x="42" y="0"/>
                  </a:cubicBezTo>
                  <a:close/>
                  <a:moveTo>
                    <a:pt x="42" y="84"/>
                  </a:moveTo>
                  <a:cubicBezTo>
                    <a:pt x="31" y="84"/>
                    <a:pt x="20" y="79"/>
                    <a:pt x="13" y="72"/>
                  </a:cubicBezTo>
                  <a:cubicBezTo>
                    <a:pt x="5" y="64"/>
                    <a:pt x="0" y="54"/>
                    <a:pt x="0" y="42"/>
                  </a:cubicBezTo>
                  <a:cubicBezTo>
                    <a:pt x="0" y="30"/>
                    <a:pt x="5" y="20"/>
                    <a:pt x="13" y="12"/>
                  </a:cubicBezTo>
                  <a:cubicBezTo>
                    <a:pt x="20" y="4"/>
                    <a:pt x="31" y="0"/>
                    <a:pt x="42" y="0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2" y="4"/>
                    <a:pt x="23" y="9"/>
                    <a:pt x="16" y="15"/>
                  </a:cubicBezTo>
                  <a:cubicBezTo>
                    <a:pt x="9" y="22"/>
                    <a:pt x="5" y="32"/>
                    <a:pt x="5" y="42"/>
                  </a:cubicBezTo>
                  <a:cubicBezTo>
                    <a:pt x="5" y="52"/>
                    <a:pt x="9" y="62"/>
                    <a:pt x="16" y="68"/>
                  </a:cubicBezTo>
                  <a:cubicBezTo>
                    <a:pt x="23" y="75"/>
                    <a:pt x="32" y="79"/>
                    <a:pt x="42" y="79"/>
                  </a:cubicBezTo>
                  <a:lnTo>
                    <a:pt x="42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7" name="Freeform 48"/>
            <p:cNvSpPr>
              <a:spLocks noEditPoints="1"/>
            </p:cNvSpPr>
            <p:nvPr/>
          </p:nvSpPr>
          <p:spPr bwMode="auto">
            <a:xfrm>
              <a:off x="6302376" y="1693863"/>
              <a:ext cx="34925" cy="42863"/>
            </a:xfrm>
            <a:custGeom>
              <a:avLst/>
              <a:gdLst>
                <a:gd name="T0" fmla="*/ 7 w 15"/>
                <a:gd name="T1" fmla="*/ 0 h 19"/>
                <a:gd name="T2" fmla="*/ 13 w 15"/>
                <a:gd name="T3" fmla="*/ 0 h 19"/>
                <a:gd name="T4" fmla="*/ 15 w 15"/>
                <a:gd name="T5" fmla="*/ 2 h 19"/>
                <a:gd name="T6" fmla="*/ 15 w 15"/>
                <a:gd name="T7" fmla="*/ 16 h 19"/>
                <a:gd name="T8" fmla="*/ 13 w 15"/>
                <a:gd name="T9" fmla="*/ 19 h 19"/>
                <a:gd name="T10" fmla="*/ 7 w 15"/>
                <a:gd name="T11" fmla="*/ 19 h 19"/>
                <a:gd name="T12" fmla="*/ 7 w 15"/>
                <a:gd name="T13" fmla="*/ 14 h 19"/>
                <a:gd name="T14" fmla="*/ 10 w 15"/>
                <a:gd name="T15" fmla="*/ 14 h 19"/>
                <a:gd name="T16" fmla="*/ 10 w 15"/>
                <a:gd name="T17" fmla="*/ 5 h 19"/>
                <a:gd name="T18" fmla="*/ 7 w 15"/>
                <a:gd name="T19" fmla="*/ 5 h 19"/>
                <a:gd name="T20" fmla="*/ 7 w 15"/>
                <a:gd name="T21" fmla="*/ 0 h 19"/>
                <a:gd name="T22" fmla="*/ 2 w 15"/>
                <a:gd name="T23" fmla="*/ 0 h 19"/>
                <a:gd name="T24" fmla="*/ 7 w 15"/>
                <a:gd name="T25" fmla="*/ 0 h 19"/>
                <a:gd name="T26" fmla="*/ 7 w 15"/>
                <a:gd name="T27" fmla="*/ 5 h 19"/>
                <a:gd name="T28" fmla="*/ 5 w 15"/>
                <a:gd name="T29" fmla="*/ 5 h 19"/>
                <a:gd name="T30" fmla="*/ 5 w 15"/>
                <a:gd name="T31" fmla="*/ 14 h 19"/>
                <a:gd name="T32" fmla="*/ 7 w 15"/>
                <a:gd name="T33" fmla="*/ 14 h 19"/>
                <a:gd name="T34" fmla="*/ 7 w 15"/>
                <a:gd name="T35" fmla="*/ 19 h 19"/>
                <a:gd name="T36" fmla="*/ 2 w 15"/>
                <a:gd name="T37" fmla="*/ 19 h 19"/>
                <a:gd name="T38" fmla="*/ 0 w 15"/>
                <a:gd name="T39" fmla="*/ 16 h 19"/>
                <a:gd name="T40" fmla="*/ 0 w 15"/>
                <a:gd name="T41" fmla="*/ 2 h 19"/>
                <a:gd name="T42" fmla="*/ 2 w 15"/>
                <a:gd name="T4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8"/>
                    <a:pt x="14" y="19"/>
                    <a:pt x="13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7" y="0"/>
                  </a:lnTo>
                  <a:close/>
                  <a:moveTo>
                    <a:pt x="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18"/>
                    <a:pt x="0" y="1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8" name="Freeform 49"/>
            <p:cNvSpPr>
              <a:spLocks noEditPoints="1"/>
            </p:cNvSpPr>
            <p:nvPr/>
          </p:nvSpPr>
          <p:spPr bwMode="auto">
            <a:xfrm>
              <a:off x="6418263" y="1814513"/>
              <a:ext cx="42863" cy="34925"/>
            </a:xfrm>
            <a:custGeom>
              <a:avLst/>
              <a:gdLst>
                <a:gd name="T0" fmla="*/ 9 w 19"/>
                <a:gd name="T1" fmla="*/ 0 h 15"/>
                <a:gd name="T2" fmla="*/ 16 w 19"/>
                <a:gd name="T3" fmla="*/ 0 h 15"/>
                <a:gd name="T4" fmla="*/ 19 w 19"/>
                <a:gd name="T5" fmla="*/ 3 h 15"/>
                <a:gd name="T6" fmla="*/ 19 w 19"/>
                <a:gd name="T7" fmla="*/ 13 h 15"/>
                <a:gd name="T8" fmla="*/ 16 w 19"/>
                <a:gd name="T9" fmla="*/ 15 h 15"/>
                <a:gd name="T10" fmla="*/ 9 w 19"/>
                <a:gd name="T11" fmla="*/ 15 h 15"/>
                <a:gd name="T12" fmla="*/ 9 w 19"/>
                <a:gd name="T13" fmla="*/ 11 h 15"/>
                <a:gd name="T14" fmla="*/ 14 w 19"/>
                <a:gd name="T15" fmla="*/ 11 h 15"/>
                <a:gd name="T16" fmla="*/ 14 w 19"/>
                <a:gd name="T17" fmla="*/ 5 h 15"/>
                <a:gd name="T18" fmla="*/ 9 w 19"/>
                <a:gd name="T19" fmla="*/ 5 h 15"/>
                <a:gd name="T20" fmla="*/ 9 w 19"/>
                <a:gd name="T21" fmla="*/ 0 h 15"/>
                <a:gd name="T22" fmla="*/ 2 w 19"/>
                <a:gd name="T23" fmla="*/ 0 h 15"/>
                <a:gd name="T24" fmla="*/ 9 w 19"/>
                <a:gd name="T25" fmla="*/ 0 h 15"/>
                <a:gd name="T26" fmla="*/ 9 w 19"/>
                <a:gd name="T27" fmla="*/ 5 h 15"/>
                <a:gd name="T28" fmla="*/ 4 w 19"/>
                <a:gd name="T29" fmla="*/ 5 h 15"/>
                <a:gd name="T30" fmla="*/ 4 w 19"/>
                <a:gd name="T31" fmla="*/ 11 h 15"/>
                <a:gd name="T32" fmla="*/ 9 w 19"/>
                <a:gd name="T33" fmla="*/ 11 h 15"/>
                <a:gd name="T34" fmla="*/ 9 w 19"/>
                <a:gd name="T35" fmla="*/ 15 h 15"/>
                <a:gd name="T36" fmla="*/ 2 w 19"/>
                <a:gd name="T37" fmla="*/ 15 h 15"/>
                <a:gd name="T38" fmla="*/ 0 w 19"/>
                <a:gd name="T39" fmla="*/ 13 h 15"/>
                <a:gd name="T40" fmla="*/ 0 w 19"/>
                <a:gd name="T41" fmla="*/ 3 h 15"/>
                <a:gd name="T42" fmla="*/ 2 w 19"/>
                <a:gd name="T4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15">
                  <a:moveTo>
                    <a:pt x="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9" y="2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6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9" y="5"/>
                    <a:pt x="9" y="5"/>
                    <a:pt x="9" y="5"/>
                  </a:cubicBezTo>
                  <a:lnTo>
                    <a:pt x="9" y="0"/>
                  </a:lnTo>
                  <a:close/>
                  <a:moveTo>
                    <a:pt x="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9" name="Freeform 50"/>
            <p:cNvSpPr>
              <a:spLocks noEditPoints="1"/>
            </p:cNvSpPr>
            <p:nvPr/>
          </p:nvSpPr>
          <p:spPr bwMode="auto">
            <a:xfrm>
              <a:off x="6302376" y="1930400"/>
              <a:ext cx="34925" cy="42863"/>
            </a:xfrm>
            <a:custGeom>
              <a:avLst/>
              <a:gdLst>
                <a:gd name="T0" fmla="*/ 7 w 15"/>
                <a:gd name="T1" fmla="*/ 0 h 19"/>
                <a:gd name="T2" fmla="*/ 13 w 15"/>
                <a:gd name="T3" fmla="*/ 0 h 19"/>
                <a:gd name="T4" fmla="*/ 15 w 15"/>
                <a:gd name="T5" fmla="*/ 2 h 19"/>
                <a:gd name="T6" fmla="*/ 15 w 15"/>
                <a:gd name="T7" fmla="*/ 17 h 19"/>
                <a:gd name="T8" fmla="*/ 13 w 15"/>
                <a:gd name="T9" fmla="*/ 19 h 19"/>
                <a:gd name="T10" fmla="*/ 7 w 15"/>
                <a:gd name="T11" fmla="*/ 19 h 19"/>
                <a:gd name="T12" fmla="*/ 7 w 15"/>
                <a:gd name="T13" fmla="*/ 14 h 19"/>
                <a:gd name="T14" fmla="*/ 10 w 15"/>
                <a:gd name="T15" fmla="*/ 14 h 19"/>
                <a:gd name="T16" fmla="*/ 10 w 15"/>
                <a:gd name="T17" fmla="*/ 5 h 19"/>
                <a:gd name="T18" fmla="*/ 7 w 15"/>
                <a:gd name="T19" fmla="*/ 5 h 19"/>
                <a:gd name="T20" fmla="*/ 7 w 15"/>
                <a:gd name="T21" fmla="*/ 0 h 19"/>
                <a:gd name="T22" fmla="*/ 2 w 15"/>
                <a:gd name="T23" fmla="*/ 0 h 19"/>
                <a:gd name="T24" fmla="*/ 7 w 15"/>
                <a:gd name="T25" fmla="*/ 0 h 19"/>
                <a:gd name="T26" fmla="*/ 7 w 15"/>
                <a:gd name="T27" fmla="*/ 5 h 19"/>
                <a:gd name="T28" fmla="*/ 5 w 15"/>
                <a:gd name="T29" fmla="*/ 5 h 19"/>
                <a:gd name="T30" fmla="*/ 5 w 15"/>
                <a:gd name="T31" fmla="*/ 14 h 19"/>
                <a:gd name="T32" fmla="*/ 7 w 15"/>
                <a:gd name="T33" fmla="*/ 14 h 19"/>
                <a:gd name="T34" fmla="*/ 7 w 15"/>
                <a:gd name="T35" fmla="*/ 19 h 19"/>
                <a:gd name="T36" fmla="*/ 2 w 15"/>
                <a:gd name="T37" fmla="*/ 19 h 19"/>
                <a:gd name="T38" fmla="*/ 0 w 15"/>
                <a:gd name="T39" fmla="*/ 17 h 19"/>
                <a:gd name="T40" fmla="*/ 0 w 15"/>
                <a:gd name="T41" fmla="*/ 2 h 19"/>
                <a:gd name="T42" fmla="*/ 2 w 15"/>
                <a:gd name="T4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4" y="19"/>
                    <a:pt x="13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7" y="0"/>
                  </a:lnTo>
                  <a:close/>
                  <a:moveTo>
                    <a:pt x="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18"/>
                    <a:pt x="0" y="1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0" name="Freeform 51"/>
            <p:cNvSpPr>
              <a:spLocks noEditPoints="1"/>
            </p:cNvSpPr>
            <p:nvPr/>
          </p:nvSpPr>
          <p:spPr bwMode="auto">
            <a:xfrm>
              <a:off x="6178551" y="1814513"/>
              <a:ext cx="42863" cy="34925"/>
            </a:xfrm>
            <a:custGeom>
              <a:avLst/>
              <a:gdLst>
                <a:gd name="T0" fmla="*/ 10 w 19"/>
                <a:gd name="T1" fmla="*/ 0 h 15"/>
                <a:gd name="T2" fmla="*/ 17 w 19"/>
                <a:gd name="T3" fmla="*/ 0 h 15"/>
                <a:gd name="T4" fmla="*/ 19 w 19"/>
                <a:gd name="T5" fmla="*/ 3 h 15"/>
                <a:gd name="T6" fmla="*/ 19 w 19"/>
                <a:gd name="T7" fmla="*/ 13 h 15"/>
                <a:gd name="T8" fmla="*/ 17 w 19"/>
                <a:gd name="T9" fmla="*/ 15 h 15"/>
                <a:gd name="T10" fmla="*/ 10 w 19"/>
                <a:gd name="T11" fmla="*/ 15 h 15"/>
                <a:gd name="T12" fmla="*/ 10 w 19"/>
                <a:gd name="T13" fmla="*/ 11 h 15"/>
                <a:gd name="T14" fmla="*/ 15 w 19"/>
                <a:gd name="T15" fmla="*/ 11 h 15"/>
                <a:gd name="T16" fmla="*/ 15 w 19"/>
                <a:gd name="T17" fmla="*/ 5 h 15"/>
                <a:gd name="T18" fmla="*/ 10 w 19"/>
                <a:gd name="T19" fmla="*/ 5 h 15"/>
                <a:gd name="T20" fmla="*/ 10 w 19"/>
                <a:gd name="T21" fmla="*/ 0 h 15"/>
                <a:gd name="T22" fmla="*/ 3 w 19"/>
                <a:gd name="T23" fmla="*/ 0 h 15"/>
                <a:gd name="T24" fmla="*/ 10 w 19"/>
                <a:gd name="T25" fmla="*/ 0 h 15"/>
                <a:gd name="T26" fmla="*/ 10 w 19"/>
                <a:gd name="T27" fmla="*/ 5 h 15"/>
                <a:gd name="T28" fmla="*/ 5 w 19"/>
                <a:gd name="T29" fmla="*/ 5 h 15"/>
                <a:gd name="T30" fmla="*/ 5 w 19"/>
                <a:gd name="T31" fmla="*/ 11 h 15"/>
                <a:gd name="T32" fmla="*/ 10 w 19"/>
                <a:gd name="T33" fmla="*/ 11 h 15"/>
                <a:gd name="T34" fmla="*/ 10 w 19"/>
                <a:gd name="T35" fmla="*/ 15 h 15"/>
                <a:gd name="T36" fmla="*/ 3 w 19"/>
                <a:gd name="T37" fmla="*/ 15 h 15"/>
                <a:gd name="T38" fmla="*/ 0 w 19"/>
                <a:gd name="T39" fmla="*/ 13 h 15"/>
                <a:gd name="T40" fmla="*/ 0 w 19"/>
                <a:gd name="T41" fmla="*/ 3 h 15"/>
                <a:gd name="T42" fmla="*/ 3 w 19"/>
                <a:gd name="T4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15">
                  <a:moveTo>
                    <a:pt x="1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2"/>
                    <a:pt x="19" y="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4"/>
                    <a:pt x="18" y="15"/>
                    <a:pt x="17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0" y="5"/>
                    <a:pt x="10" y="5"/>
                    <a:pt x="10" y="5"/>
                  </a:cubicBezTo>
                  <a:lnTo>
                    <a:pt x="10" y="0"/>
                  </a:lnTo>
                  <a:close/>
                  <a:moveTo>
                    <a:pt x="3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1" name="Freeform 52"/>
            <p:cNvSpPr>
              <a:spLocks noEditPoints="1"/>
            </p:cNvSpPr>
            <p:nvPr/>
          </p:nvSpPr>
          <p:spPr bwMode="auto">
            <a:xfrm>
              <a:off x="6376988" y="1722438"/>
              <a:ext cx="52388" cy="52388"/>
            </a:xfrm>
            <a:custGeom>
              <a:avLst/>
              <a:gdLst>
                <a:gd name="T0" fmla="*/ 22 w 23"/>
                <a:gd name="T1" fmla="*/ 12 h 23"/>
                <a:gd name="T2" fmla="*/ 12 w 23"/>
                <a:gd name="T3" fmla="*/ 22 h 23"/>
                <a:gd name="T4" fmla="*/ 12 w 23"/>
                <a:gd name="T5" fmla="*/ 22 h 23"/>
                <a:gd name="T6" fmla="*/ 12 w 23"/>
                <a:gd name="T7" fmla="*/ 15 h 23"/>
                <a:gd name="T8" fmla="*/ 17 w 23"/>
                <a:gd name="T9" fmla="*/ 10 h 23"/>
                <a:gd name="T10" fmla="*/ 13 w 23"/>
                <a:gd name="T11" fmla="*/ 6 h 23"/>
                <a:gd name="T12" fmla="*/ 12 w 23"/>
                <a:gd name="T13" fmla="*/ 8 h 23"/>
                <a:gd name="T14" fmla="*/ 12 w 23"/>
                <a:gd name="T15" fmla="*/ 1 h 23"/>
                <a:gd name="T16" fmla="*/ 15 w 23"/>
                <a:gd name="T17" fmla="*/ 1 h 23"/>
                <a:gd name="T18" fmla="*/ 22 w 23"/>
                <a:gd name="T19" fmla="*/ 9 h 23"/>
                <a:gd name="T20" fmla="*/ 22 w 23"/>
                <a:gd name="T21" fmla="*/ 12 h 23"/>
                <a:gd name="T22" fmla="*/ 12 w 23"/>
                <a:gd name="T23" fmla="*/ 22 h 23"/>
                <a:gd name="T24" fmla="*/ 9 w 23"/>
                <a:gd name="T25" fmla="*/ 22 h 23"/>
                <a:gd name="T26" fmla="*/ 8 w 23"/>
                <a:gd name="T27" fmla="*/ 22 h 23"/>
                <a:gd name="T28" fmla="*/ 1 w 23"/>
                <a:gd name="T29" fmla="*/ 15 h 23"/>
                <a:gd name="T30" fmla="*/ 1 w 23"/>
                <a:gd name="T31" fmla="*/ 11 h 23"/>
                <a:gd name="T32" fmla="*/ 1 w 23"/>
                <a:gd name="T33" fmla="*/ 11 h 23"/>
                <a:gd name="T34" fmla="*/ 1 w 23"/>
                <a:gd name="T35" fmla="*/ 11 h 23"/>
                <a:gd name="T36" fmla="*/ 11 w 23"/>
                <a:gd name="T37" fmla="*/ 1 h 23"/>
                <a:gd name="T38" fmla="*/ 12 w 23"/>
                <a:gd name="T39" fmla="*/ 1 h 23"/>
                <a:gd name="T40" fmla="*/ 12 w 23"/>
                <a:gd name="T41" fmla="*/ 8 h 23"/>
                <a:gd name="T42" fmla="*/ 6 w 23"/>
                <a:gd name="T43" fmla="*/ 13 h 23"/>
                <a:gd name="T44" fmla="*/ 10 w 23"/>
                <a:gd name="T45" fmla="*/ 17 h 23"/>
                <a:gd name="T46" fmla="*/ 12 w 23"/>
                <a:gd name="T47" fmla="*/ 15 h 23"/>
                <a:gd name="T48" fmla="*/ 12 w 23"/>
                <a:gd name="T4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23">
                  <a:moveTo>
                    <a:pt x="22" y="12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4" y="1"/>
                    <a:pt x="15" y="1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11"/>
                    <a:pt x="22" y="12"/>
                  </a:cubicBezTo>
                  <a:close/>
                  <a:moveTo>
                    <a:pt x="12" y="22"/>
                  </a:moveTo>
                  <a:cubicBezTo>
                    <a:pt x="11" y="23"/>
                    <a:pt x="9" y="23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2" y="15"/>
                    <a:pt x="12" y="15"/>
                    <a:pt x="12" y="15"/>
                  </a:cubicBezTo>
                  <a:lnTo>
                    <a:pt x="1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2" name="Freeform 53"/>
            <p:cNvSpPr>
              <a:spLocks noEditPoints="1"/>
            </p:cNvSpPr>
            <p:nvPr/>
          </p:nvSpPr>
          <p:spPr bwMode="auto">
            <a:xfrm>
              <a:off x="6376988" y="1892300"/>
              <a:ext cx="52388" cy="49213"/>
            </a:xfrm>
            <a:custGeom>
              <a:avLst/>
              <a:gdLst>
                <a:gd name="T0" fmla="*/ 12 w 23"/>
                <a:gd name="T1" fmla="*/ 1 h 22"/>
                <a:gd name="T2" fmla="*/ 22 w 23"/>
                <a:gd name="T3" fmla="*/ 11 h 22"/>
                <a:gd name="T4" fmla="*/ 22 w 23"/>
                <a:gd name="T5" fmla="*/ 14 h 22"/>
                <a:gd name="T6" fmla="*/ 22 w 23"/>
                <a:gd name="T7" fmla="*/ 14 h 22"/>
                <a:gd name="T8" fmla="*/ 15 w 23"/>
                <a:gd name="T9" fmla="*/ 21 h 22"/>
                <a:gd name="T10" fmla="*/ 12 w 23"/>
                <a:gd name="T11" fmla="*/ 22 h 22"/>
                <a:gd name="T12" fmla="*/ 12 w 23"/>
                <a:gd name="T13" fmla="*/ 15 h 22"/>
                <a:gd name="T14" fmla="*/ 13 w 23"/>
                <a:gd name="T15" fmla="*/ 16 h 22"/>
                <a:gd name="T16" fmla="*/ 17 w 23"/>
                <a:gd name="T17" fmla="*/ 13 h 22"/>
                <a:gd name="T18" fmla="*/ 12 w 23"/>
                <a:gd name="T19" fmla="*/ 7 h 22"/>
                <a:gd name="T20" fmla="*/ 12 w 23"/>
                <a:gd name="T21" fmla="*/ 1 h 22"/>
                <a:gd name="T22" fmla="*/ 12 w 23"/>
                <a:gd name="T23" fmla="*/ 1 h 22"/>
                <a:gd name="T24" fmla="*/ 12 w 23"/>
                <a:gd name="T25" fmla="*/ 22 h 22"/>
                <a:gd name="T26" fmla="*/ 11 w 23"/>
                <a:gd name="T27" fmla="*/ 21 h 22"/>
                <a:gd name="T28" fmla="*/ 1 w 23"/>
                <a:gd name="T29" fmla="*/ 11 h 22"/>
                <a:gd name="T30" fmla="*/ 1 w 23"/>
                <a:gd name="T31" fmla="*/ 8 h 22"/>
                <a:gd name="T32" fmla="*/ 1 w 23"/>
                <a:gd name="T33" fmla="*/ 8 h 22"/>
                <a:gd name="T34" fmla="*/ 9 w 23"/>
                <a:gd name="T35" fmla="*/ 1 h 22"/>
                <a:gd name="T36" fmla="*/ 12 w 23"/>
                <a:gd name="T37" fmla="*/ 1 h 22"/>
                <a:gd name="T38" fmla="*/ 12 w 23"/>
                <a:gd name="T39" fmla="*/ 7 h 22"/>
                <a:gd name="T40" fmla="*/ 10 w 23"/>
                <a:gd name="T41" fmla="*/ 6 h 22"/>
                <a:gd name="T42" fmla="*/ 6 w 23"/>
                <a:gd name="T43" fmla="*/ 10 h 22"/>
                <a:gd name="T44" fmla="*/ 12 w 23"/>
                <a:gd name="T45" fmla="*/ 15 h 22"/>
                <a:gd name="T46" fmla="*/ 12 w 23"/>
                <a:gd name="T4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" h="22">
                  <a:moveTo>
                    <a:pt x="12" y="1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3" y="12"/>
                    <a:pt x="23" y="13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lose/>
                  <a:moveTo>
                    <a:pt x="12" y="22"/>
                  </a:moveTo>
                  <a:cubicBezTo>
                    <a:pt x="12" y="22"/>
                    <a:pt x="12" y="21"/>
                    <a:pt x="11" y="2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9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11" y="0"/>
                    <a:pt x="12" y="1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2" y="15"/>
                    <a:pt x="12" y="15"/>
                    <a:pt x="12" y="15"/>
                  </a:cubicBezTo>
                  <a:lnTo>
                    <a:pt x="1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3" name="Freeform 54"/>
            <p:cNvSpPr>
              <a:spLocks noEditPoints="1"/>
            </p:cNvSpPr>
            <p:nvPr/>
          </p:nvSpPr>
          <p:spPr bwMode="auto">
            <a:xfrm>
              <a:off x="6210301" y="1892300"/>
              <a:ext cx="49213" cy="49213"/>
            </a:xfrm>
            <a:custGeom>
              <a:avLst/>
              <a:gdLst>
                <a:gd name="T0" fmla="*/ 14 w 22"/>
                <a:gd name="T1" fmla="*/ 1 h 22"/>
                <a:gd name="T2" fmla="*/ 22 w 22"/>
                <a:gd name="T3" fmla="*/ 8 h 22"/>
                <a:gd name="T4" fmla="*/ 22 w 22"/>
                <a:gd name="T5" fmla="*/ 11 h 22"/>
                <a:gd name="T6" fmla="*/ 22 w 22"/>
                <a:gd name="T7" fmla="*/ 11 h 22"/>
                <a:gd name="T8" fmla="*/ 22 w 22"/>
                <a:gd name="T9" fmla="*/ 11 h 22"/>
                <a:gd name="T10" fmla="*/ 12 w 22"/>
                <a:gd name="T11" fmla="*/ 21 h 22"/>
                <a:gd name="T12" fmla="*/ 11 w 22"/>
                <a:gd name="T13" fmla="*/ 22 h 22"/>
                <a:gd name="T14" fmla="*/ 11 w 22"/>
                <a:gd name="T15" fmla="*/ 15 h 22"/>
                <a:gd name="T16" fmla="*/ 16 w 22"/>
                <a:gd name="T17" fmla="*/ 10 h 22"/>
                <a:gd name="T18" fmla="*/ 13 w 22"/>
                <a:gd name="T19" fmla="*/ 6 h 22"/>
                <a:gd name="T20" fmla="*/ 11 w 22"/>
                <a:gd name="T21" fmla="*/ 7 h 22"/>
                <a:gd name="T22" fmla="*/ 11 w 22"/>
                <a:gd name="T23" fmla="*/ 1 h 22"/>
                <a:gd name="T24" fmla="*/ 14 w 22"/>
                <a:gd name="T25" fmla="*/ 1 h 22"/>
                <a:gd name="T26" fmla="*/ 11 w 22"/>
                <a:gd name="T27" fmla="*/ 22 h 22"/>
                <a:gd name="T28" fmla="*/ 8 w 22"/>
                <a:gd name="T29" fmla="*/ 21 h 22"/>
                <a:gd name="T30" fmla="*/ 1 w 22"/>
                <a:gd name="T31" fmla="*/ 14 h 22"/>
                <a:gd name="T32" fmla="*/ 1 w 22"/>
                <a:gd name="T33" fmla="*/ 11 h 22"/>
                <a:gd name="T34" fmla="*/ 1 w 22"/>
                <a:gd name="T35" fmla="*/ 11 h 22"/>
                <a:gd name="T36" fmla="*/ 11 w 22"/>
                <a:gd name="T37" fmla="*/ 1 h 22"/>
                <a:gd name="T38" fmla="*/ 11 w 22"/>
                <a:gd name="T39" fmla="*/ 1 h 22"/>
                <a:gd name="T40" fmla="*/ 11 w 22"/>
                <a:gd name="T41" fmla="*/ 7 h 22"/>
                <a:gd name="T42" fmla="*/ 6 w 22"/>
                <a:gd name="T43" fmla="*/ 13 h 22"/>
                <a:gd name="T44" fmla="*/ 10 w 22"/>
                <a:gd name="T45" fmla="*/ 16 h 22"/>
                <a:gd name="T46" fmla="*/ 11 w 22"/>
                <a:gd name="T47" fmla="*/ 15 h 22"/>
                <a:gd name="T48" fmla="*/ 11 w 22"/>
                <a:gd name="T4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22">
                  <a:moveTo>
                    <a:pt x="14" y="1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10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4" y="1"/>
                  </a:cubicBezTo>
                  <a:close/>
                  <a:moveTo>
                    <a:pt x="11" y="22"/>
                  </a:moveTo>
                  <a:cubicBezTo>
                    <a:pt x="10" y="22"/>
                    <a:pt x="9" y="22"/>
                    <a:pt x="8" y="21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1" y="15"/>
                    <a:pt x="11" y="15"/>
                  </a:cubicBezTo>
                  <a:lnTo>
                    <a:pt x="11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4" name="Freeform 55"/>
            <p:cNvSpPr>
              <a:spLocks noEditPoints="1"/>
            </p:cNvSpPr>
            <p:nvPr/>
          </p:nvSpPr>
          <p:spPr bwMode="auto">
            <a:xfrm>
              <a:off x="6210301" y="1722438"/>
              <a:ext cx="49213" cy="52388"/>
            </a:xfrm>
            <a:custGeom>
              <a:avLst/>
              <a:gdLst>
                <a:gd name="T0" fmla="*/ 21 w 22"/>
                <a:gd name="T1" fmla="*/ 15 h 23"/>
                <a:gd name="T2" fmla="*/ 14 w 22"/>
                <a:gd name="T3" fmla="*/ 22 h 23"/>
                <a:gd name="T4" fmla="*/ 11 w 22"/>
                <a:gd name="T5" fmla="*/ 22 h 23"/>
                <a:gd name="T6" fmla="*/ 11 w 22"/>
                <a:gd name="T7" fmla="*/ 15 h 23"/>
                <a:gd name="T8" fmla="*/ 13 w 22"/>
                <a:gd name="T9" fmla="*/ 17 h 23"/>
                <a:gd name="T10" fmla="*/ 16 w 22"/>
                <a:gd name="T11" fmla="*/ 13 h 23"/>
                <a:gd name="T12" fmla="*/ 11 w 22"/>
                <a:gd name="T13" fmla="*/ 8 h 23"/>
                <a:gd name="T14" fmla="*/ 11 w 22"/>
                <a:gd name="T15" fmla="*/ 1 h 23"/>
                <a:gd name="T16" fmla="*/ 12 w 22"/>
                <a:gd name="T17" fmla="*/ 1 h 23"/>
                <a:gd name="T18" fmla="*/ 12 w 22"/>
                <a:gd name="T19" fmla="*/ 1 h 23"/>
                <a:gd name="T20" fmla="*/ 22 w 22"/>
                <a:gd name="T21" fmla="*/ 11 h 23"/>
                <a:gd name="T22" fmla="*/ 22 w 22"/>
                <a:gd name="T23" fmla="*/ 15 h 23"/>
                <a:gd name="T24" fmla="*/ 21 w 22"/>
                <a:gd name="T25" fmla="*/ 15 h 23"/>
                <a:gd name="T26" fmla="*/ 11 w 22"/>
                <a:gd name="T27" fmla="*/ 22 h 23"/>
                <a:gd name="T28" fmla="*/ 11 w 22"/>
                <a:gd name="T29" fmla="*/ 22 h 23"/>
                <a:gd name="T30" fmla="*/ 11 w 22"/>
                <a:gd name="T31" fmla="*/ 22 h 23"/>
                <a:gd name="T32" fmla="*/ 1 w 22"/>
                <a:gd name="T33" fmla="*/ 12 h 23"/>
                <a:gd name="T34" fmla="*/ 1 w 22"/>
                <a:gd name="T35" fmla="*/ 9 h 23"/>
                <a:gd name="T36" fmla="*/ 1 w 22"/>
                <a:gd name="T37" fmla="*/ 8 h 23"/>
                <a:gd name="T38" fmla="*/ 8 w 22"/>
                <a:gd name="T39" fmla="*/ 1 h 23"/>
                <a:gd name="T40" fmla="*/ 11 w 22"/>
                <a:gd name="T41" fmla="*/ 1 h 23"/>
                <a:gd name="T42" fmla="*/ 11 w 22"/>
                <a:gd name="T43" fmla="*/ 8 h 23"/>
                <a:gd name="T44" fmla="*/ 10 w 22"/>
                <a:gd name="T45" fmla="*/ 6 h 23"/>
                <a:gd name="T46" fmla="*/ 6 w 22"/>
                <a:gd name="T47" fmla="*/ 10 h 23"/>
                <a:gd name="T48" fmla="*/ 11 w 22"/>
                <a:gd name="T49" fmla="*/ 15 h 23"/>
                <a:gd name="T50" fmla="*/ 11 w 22"/>
                <a:gd name="T51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23">
                  <a:moveTo>
                    <a:pt x="21" y="15"/>
                  </a:moveTo>
                  <a:cubicBezTo>
                    <a:pt x="14" y="22"/>
                    <a:pt x="14" y="22"/>
                    <a:pt x="14" y="22"/>
                  </a:cubicBezTo>
                  <a:cubicBezTo>
                    <a:pt x="14" y="23"/>
                    <a:pt x="12" y="23"/>
                    <a:pt x="11" y="22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4"/>
                    <a:pt x="22" y="15"/>
                  </a:cubicBezTo>
                  <a:lnTo>
                    <a:pt x="21" y="15"/>
                  </a:lnTo>
                  <a:close/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0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1"/>
                    <a:pt x="10" y="0"/>
                    <a:pt x="11" y="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1" y="15"/>
                    <a:pt x="11" y="15"/>
                    <a:pt x="11" y="15"/>
                  </a:cubicBezTo>
                  <a:lnTo>
                    <a:pt x="11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5" name="Freeform 56"/>
            <p:cNvSpPr>
              <a:spLocks noEditPoints="1"/>
            </p:cNvSpPr>
            <p:nvPr/>
          </p:nvSpPr>
          <p:spPr bwMode="auto">
            <a:xfrm>
              <a:off x="6342063" y="1697038"/>
              <a:ext cx="46038" cy="50800"/>
            </a:xfrm>
            <a:custGeom>
              <a:avLst/>
              <a:gdLst>
                <a:gd name="T0" fmla="*/ 20 w 21"/>
                <a:gd name="T1" fmla="*/ 7 h 22"/>
                <a:gd name="T2" fmla="*/ 15 w 21"/>
                <a:gd name="T3" fmla="*/ 21 h 22"/>
                <a:gd name="T4" fmla="*/ 12 w 21"/>
                <a:gd name="T5" fmla="*/ 22 h 22"/>
                <a:gd name="T6" fmla="*/ 10 w 21"/>
                <a:gd name="T7" fmla="*/ 21 h 22"/>
                <a:gd name="T8" fmla="*/ 10 w 21"/>
                <a:gd name="T9" fmla="*/ 16 h 22"/>
                <a:gd name="T10" fmla="*/ 11 w 21"/>
                <a:gd name="T11" fmla="*/ 17 h 22"/>
                <a:gd name="T12" fmla="*/ 15 w 21"/>
                <a:gd name="T13" fmla="*/ 8 h 22"/>
                <a:gd name="T14" fmla="*/ 10 w 21"/>
                <a:gd name="T15" fmla="*/ 6 h 22"/>
                <a:gd name="T16" fmla="*/ 10 w 21"/>
                <a:gd name="T17" fmla="*/ 1 h 22"/>
                <a:gd name="T18" fmla="*/ 19 w 21"/>
                <a:gd name="T19" fmla="*/ 4 h 22"/>
                <a:gd name="T20" fmla="*/ 20 w 21"/>
                <a:gd name="T21" fmla="*/ 7 h 22"/>
                <a:gd name="T22" fmla="*/ 10 w 21"/>
                <a:gd name="T23" fmla="*/ 21 h 22"/>
                <a:gd name="T24" fmla="*/ 2 w 21"/>
                <a:gd name="T25" fmla="*/ 18 h 22"/>
                <a:gd name="T26" fmla="*/ 1 w 21"/>
                <a:gd name="T27" fmla="*/ 15 h 22"/>
                <a:gd name="T28" fmla="*/ 6 w 21"/>
                <a:gd name="T29" fmla="*/ 2 h 22"/>
                <a:gd name="T30" fmla="*/ 9 w 21"/>
                <a:gd name="T31" fmla="*/ 1 h 22"/>
                <a:gd name="T32" fmla="*/ 10 w 21"/>
                <a:gd name="T33" fmla="*/ 1 h 22"/>
                <a:gd name="T34" fmla="*/ 10 w 21"/>
                <a:gd name="T35" fmla="*/ 6 h 22"/>
                <a:gd name="T36" fmla="*/ 10 w 21"/>
                <a:gd name="T37" fmla="*/ 6 h 22"/>
                <a:gd name="T38" fmla="*/ 6 w 21"/>
                <a:gd name="T39" fmla="*/ 15 h 22"/>
                <a:gd name="T40" fmla="*/ 10 w 21"/>
                <a:gd name="T41" fmla="*/ 16 h 22"/>
                <a:gd name="T42" fmla="*/ 10 w 21"/>
                <a:gd name="T4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22">
                  <a:moveTo>
                    <a:pt x="20" y="7"/>
                  </a:moveTo>
                  <a:cubicBezTo>
                    <a:pt x="15" y="21"/>
                    <a:pt x="15" y="21"/>
                    <a:pt x="15" y="21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1" y="6"/>
                    <a:pt x="20" y="7"/>
                  </a:cubicBezTo>
                  <a:close/>
                  <a:moveTo>
                    <a:pt x="10" y="21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6"/>
                    <a:pt x="1" y="1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8" y="0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10" y="16"/>
                    <a:pt x="10" y="16"/>
                    <a:pt x="10" y="16"/>
                  </a:cubicBezTo>
                  <a:lnTo>
                    <a:pt x="1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6" name="Freeform 57"/>
            <p:cNvSpPr>
              <a:spLocks noEditPoints="1"/>
            </p:cNvSpPr>
            <p:nvPr/>
          </p:nvSpPr>
          <p:spPr bwMode="auto">
            <a:xfrm>
              <a:off x="6403976" y="1855788"/>
              <a:ext cx="50800" cy="46038"/>
            </a:xfrm>
            <a:custGeom>
              <a:avLst/>
              <a:gdLst>
                <a:gd name="T0" fmla="*/ 11 w 22"/>
                <a:gd name="T1" fmla="*/ 2 h 20"/>
                <a:gd name="T2" fmla="*/ 21 w 22"/>
                <a:gd name="T3" fmla="*/ 6 h 20"/>
                <a:gd name="T4" fmla="*/ 22 w 22"/>
                <a:gd name="T5" fmla="*/ 9 h 20"/>
                <a:gd name="T6" fmla="*/ 18 w 22"/>
                <a:gd name="T7" fmla="*/ 18 h 20"/>
                <a:gd name="T8" fmla="*/ 15 w 22"/>
                <a:gd name="T9" fmla="*/ 19 h 20"/>
                <a:gd name="T10" fmla="*/ 11 w 22"/>
                <a:gd name="T11" fmla="*/ 18 h 20"/>
                <a:gd name="T12" fmla="*/ 11 w 22"/>
                <a:gd name="T13" fmla="*/ 13 h 20"/>
                <a:gd name="T14" fmla="*/ 14 w 22"/>
                <a:gd name="T15" fmla="*/ 14 h 20"/>
                <a:gd name="T16" fmla="*/ 17 w 22"/>
                <a:gd name="T17" fmla="*/ 9 h 20"/>
                <a:gd name="T18" fmla="*/ 11 w 22"/>
                <a:gd name="T19" fmla="*/ 7 h 20"/>
                <a:gd name="T20" fmla="*/ 11 w 22"/>
                <a:gd name="T21" fmla="*/ 2 h 20"/>
                <a:gd name="T22" fmla="*/ 7 w 22"/>
                <a:gd name="T23" fmla="*/ 0 h 20"/>
                <a:gd name="T24" fmla="*/ 11 w 22"/>
                <a:gd name="T25" fmla="*/ 2 h 20"/>
                <a:gd name="T26" fmla="*/ 11 w 22"/>
                <a:gd name="T27" fmla="*/ 7 h 20"/>
                <a:gd name="T28" fmla="*/ 8 w 22"/>
                <a:gd name="T29" fmla="*/ 6 h 20"/>
                <a:gd name="T30" fmla="*/ 6 w 22"/>
                <a:gd name="T31" fmla="*/ 11 h 20"/>
                <a:gd name="T32" fmla="*/ 11 w 22"/>
                <a:gd name="T33" fmla="*/ 13 h 20"/>
                <a:gd name="T34" fmla="*/ 11 w 22"/>
                <a:gd name="T35" fmla="*/ 18 h 20"/>
                <a:gd name="T36" fmla="*/ 2 w 22"/>
                <a:gd name="T37" fmla="*/ 14 h 20"/>
                <a:gd name="T38" fmla="*/ 0 w 22"/>
                <a:gd name="T39" fmla="*/ 11 h 20"/>
                <a:gd name="T40" fmla="*/ 4 w 22"/>
                <a:gd name="T41" fmla="*/ 2 h 20"/>
                <a:gd name="T42" fmla="*/ 7 w 22"/>
                <a:gd name="T4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20">
                  <a:moveTo>
                    <a:pt x="11" y="2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8"/>
                    <a:pt x="22" y="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9"/>
                    <a:pt x="16" y="20"/>
                    <a:pt x="15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1" y="7"/>
                    <a:pt x="11" y="7"/>
                    <a:pt x="11" y="7"/>
                  </a:cubicBezTo>
                  <a:lnTo>
                    <a:pt x="11" y="2"/>
                  </a:lnTo>
                  <a:close/>
                  <a:moveTo>
                    <a:pt x="7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2"/>
                    <a:pt x="0" y="1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0"/>
                    <a:pt x="6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7" name="Freeform 58"/>
            <p:cNvSpPr>
              <a:spLocks noEditPoints="1"/>
            </p:cNvSpPr>
            <p:nvPr/>
          </p:nvSpPr>
          <p:spPr bwMode="auto">
            <a:xfrm>
              <a:off x="6251576" y="1917700"/>
              <a:ext cx="47625" cy="50800"/>
            </a:xfrm>
            <a:custGeom>
              <a:avLst/>
              <a:gdLst>
                <a:gd name="T0" fmla="*/ 20 w 21"/>
                <a:gd name="T1" fmla="*/ 8 h 23"/>
                <a:gd name="T2" fmla="*/ 15 w 21"/>
                <a:gd name="T3" fmla="*/ 21 h 23"/>
                <a:gd name="T4" fmla="*/ 12 w 21"/>
                <a:gd name="T5" fmla="*/ 22 h 23"/>
                <a:gd name="T6" fmla="*/ 10 w 21"/>
                <a:gd name="T7" fmla="*/ 22 h 23"/>
                <a:gd name="T8" fmla="*/ 10 w 21"/>
                <a:gd name="T9" fmla="*/ 17 h 23"/>
                <a:gd name="T10" fmla="*/ 11 w 21"/>
                <a:gd name="T11" fmla="*/ 17 h 23"/>
                <a:gd name="T12" fmla="*/ 15 w 21"/>
                <a:gd name="T13" fmla="*/ 8 h 23"/>
                <a:gd name="T14" fmla="*/ 10 w 21"/>
                <a:gd name="T15" fmla="*/ 7 h 23"/>
                <a:gd name="T16" fmla="*/ 10 w 21"/>
                <a:gd name="T17" fmla="*/ 1 h 23"/>
                <a:gd name="T18" fmla="*/ 19 w 21"/>
                <a:gd name="T19" fmla="*/ 5 h 23"/>
                <a:gd name="T20" fmla="*/ 20 w 21"/>
                <a:gd name="T21" fmla="*/ 8 h 23"/>
                <a:gd name="T22" fmla="*/ 10 w 21"/>
                <a:gd name="T23" fmla="*/ 22 h 23"/>
                <a:gd name="T24" fmla="*/ 2 w 21"/>
                <a:gd name="T25" fmla="*/ 18 h 23"/>
                <a:gd name="T26" fmla="*/ 1 w 21"/>
                <a:gd name="T27" fmla="*/ 15 h 23"/>
                <a:gd name="T28" fmla="*/ 6 w 21"/>
                <a:gd name="T29" fmla="*/ 2 h 23"/>
                <a:gd name="T30" fmla="*/ 9 w 21"/>
                <a:gd name="T31" fmla="*/ 1 h 23"/>
                <a:gd name="T32" fmla="*/ 10 w 21"/>
                <a:gd name="T33" fmla="*/ 1 h 23"/>
                <a:gd name="T34" fmla="*/ 10 w 21"/>
                <a:gd name="T35" fmla="*/ 7 h 23"/>
                <a:gd name="T36" fmla="*/ 10 w 21"/>
                <a:gd name="T37" fmla="*/ 6 h 23"/>
                <a:gd name="T38" fmla="*/ 6 w 21"/>
                <a:gd name="T39" fmla="*/ 15 h 23"/>
                <a:gd name="T40" fmla="*/ 10 w 21"/>
                <a:gd name="T41" fmla="*/ 17 h 23"/>
                <a:gd name="T42" fmla="*/ 10 w 21"/>
                <a:gd name="T43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23">
                  <a:moveTo>
                    <a:pt x="20" y="8"/>
                  </a:moveTo>
                  <a:cubicBezTo>
                    <a:pt x="15" y="21"/>
                    <a:pt x="15" y="21"/>
                    <a:pt x="15" y="21"/>
                  </a:cubicBezTo>
                  <a:cubicBezTo>
                    <a:pt x="14" y="22"/>
                    <a:pt x="13" y="23"/>
                    <a:pt x="12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7"/>
                    <a:pt x="20" y="8"/>
                  </a:cubicBezTo>
                  <a:close/>
                  <a:moveTo>
                    <a:pt x="10" y="22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7"/>
                    <a:pt x="1" y="1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8" y="0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10" y="17"/>
                    <a:pt x="10" y="17"/>
                    <a:pt x="10" y="17"/>
                  </a:cubicBezTo>
                  <a:lnTo>
                    <a:pt x="1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8" name="Freeform 59"/>
            <p:cNvSpPr>
              <a:spLocks noEditPoints="1"/>
            </p:cNvSpPr>
            <p:nvPr/>
          </p:nvSpPr>
          <p:spPr bwMode="auto">
            <a:xfrm>
              <a:off x="6184901" y="1765300"/>
              <a:ext cx="50800" cy="46038"/>
            </a:xfrm>
            <a:custGeom>
              <a:avLst/>
              <a:gdLst>
                <a:gd name="T0" fmla="*/ 14 w 22"/>
                <a:gd name="T1" fmla="*/ 19 h 20"/>
                <a:gd name="T2" fmla="*/ 11 w 22"/>
                <a:gd name="T3" fmla="*/ 18 h 20"/>
                <a:gd name="T4" fmla="*/ 11 w 22"/>
                <a:gd name="T5" fmla="*/ 13 h 20"/>
                <a:gd name="T6" fmla="*/ 14 w 22"/>
                <a:gd name="T7" fmla="*/ 14 h 20"/>
                <a:gd name="T8" fmla="*/ 16 w 22"/>
                <a:gd name="T9" fmla="*/ 9 h 20"/>
                <a:gd name="T10" fmla="*/ 11 w 22"/>
                <a:gd name="T11" fmla="*/ 7 h 20"/>
                <a:gd name="T12" fmla="*/ 11 w 22"/>
                <a:gd name="T13" fmla="*/ 2 h 20"/>
                <a:gd name="T14" fmla="*/ 20 w 22"/>
                <a:gd name="T15" fmla="*/ 6 h 20"/>
                <a:gd name="T16" fmla="*/ 21 w 22"/>
                <a:gd name="T17" fmla="*/ 9 h 20"/>
                <a:gd name="T18" fmla="*/ 18 w 22"/>
                <a:gd name="T19" fmla="*/ 18 h 20"/>
                <a:gd name="T20" fmla="*/ 14 w 22"/>
                <a:gd name="T21" fmla="*/ 19 h 20"/>
                <a:gd name="T22" fmla="*/ 11 w 22"/>
                <a:gd name="T23" fmla="*/ 18 h 20"/>
                <a:gd name="T24" fmla="*/ 1 w 22"/>
                <a:gd name="T25" fmla="*/ 14 h 20"/>
                <a:gd name="T26" fmla="*/ 0 w 22"/>
                <a:gd name="T27" fmla="*/ 11 h 20"/>
                <a:gd name="T28" fmla="*/ 4 w 22"/>
                <a:gd name="T29" fmla="*/ 2 h 20"/>
                <a:gd name="T30" fmla="*/ 7 w 22"/>
                <a:gd name="T31" fmla="*/ 0 h 20"/>
                <a:gd name="T32" fmla="*/ 11 w 22"/>
                <a:gd name="T33" fmla="*/ 2 h 20"/>
                <a:gd name="T34" fmla="*/ 11 w 22"/>
                <a:gd name="T35" fmla="*/ 7 h 20"/>
                <a:gd name="T36" fmla="*/ 7 w 22"/>
                <a:gd name="T37" fmla="*/ 6 h 20"/>
                <a:gd name="T38" fmla="*/ 5 w 22"/>
                <a:gd name="T39" fmla="*/ 11 h 20"/>
                <a:gd name="T40" fmla="*/ 11 w 22"/>
                <a:gd name="T41" fmla="*/ 13 h 20"/>
                <a:gd name="T42" fmla="*/ 11 w 22"/>
                <a:gd name="T4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20">
                  <a:moveTo>
                    <a:pt x="14" y="19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2" y="8"/>
                    <a:pt x="21" y="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9"/>
                    <a:pt x="16" y="20"/>
                    <a:pt x="14" y="19"/>
                  </a:cubicBezTo>
                  <a:close/>
                  <a:moveTo>
                    <a:pt x="11" y="18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6" y="0"/>
                    <a:pt x="7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1" y="13"/>
                    <a:pt x="11" y="13"/>
                    <a:pt x="11" y="13"/>
                  </a:cubicBezTo>
                  <a:lnTo>
                    <a:pt x="11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9" name="Freeform 60"/>
            <p:cNvSpPr>
              <a:spLocks noEditPoints="1"/>
            </p:cNvSpPr>
            <p:nvPr/>
          </p:nvSpPr>
          <p:spPr bwMode="auto">
            <a:xfrm>
              <a:off x="6403976" y="1763713"/>
              <a:ext cx="50800" cy="47625"/>
            </a:xfrm>
            <a:custGeom>
              <a:avLst/>
              <a:gdLst>
                <a:gd name="T0" fmla="*/ 11 w 22"/>
                <a:gd name="T1" fmla="*/ 2 h 21"/>
                <a:gd name="T2" fmla="*/ 15 w 22"/>
                <a:gd name="T3" fmla="*/ 1 h 21"/>
                <a:gd name="T4" fmla="*/ 18 w 22"/>
                <a:gd name="T5" fmla="*/ 2 h 21"/>
                <a:gd name="T6" fmla="*/ 22 w 22"/>
                <a:gd name="T7" fmla="*/ 12 h 21"/>
                <a:gd name="T8" fmla="*/ 20 w 22"/>
                <a:gd name="T9" fmla="*/ 15 h 21"/>
                <a:gd name="T10" fmla="*/ 11 w 22"/>
                <a:gd name="T11" fmla="*/ 19 h 21"/>
                <a:gd name="T12" fmla="*/ 11 w 22"/>
                <a:gd name="T13" fmla="*/ 13 h 21"/>
                <a:gd name="T14" fmla="*/ 16 w 22"/>
                <a:gd name="T15" fmla="*/ 11 h 21"/>
                <a:gd name="T16" fmla="*/ 14 w 22"/>
                <a:gd name="T17" fmla="*/ 6 h 21"/>
                <a:gd name="T18" fmla="*/ 11 w 22"/>
                <a:gd name="T19" fmla="*/ 8 h 21"/>
                <a:gd name="T20" fmla="*/ 11 w 22"/>
                <a:gd name="T21" fmla="*/ 2 h 21"/>
                <a:gd name="T22" fmla="*/ 2 w 22"/>
                <a:gd name="T23" fmla="*/ 6 h 21"/>
                <a:gd name="T24" fmla="*/ 11 w 22"/>
                <a:gd name="T25" fmla="*/ 2 h 21"/>
                <a:gd name="T26" fmla="*/ 11 w 22"/>
                <a:gd name="T27" fmla="*/ 8 h 21"/>
                <a:gd name="T28" fmla="*/ 6 w 22"/>
                <a:gd name="T29" fmla="*/ 10 h 21"/>
                <a:gd name="T30" fmla="*/ 8 w 22"/>
                <a:gd name="T31" fmla="*/ 15 h 21"/>
                <a:gd name="T32" fmla="*/ 11 w 22"/>
                <a:gd name="T33" fmla="*/ 13 h 21"/>
                <a:gd name="T34" fmla="*/ 11 w 22"/>
                <a:gd name="T35" fmla="*/ 19 h 21"/>
                <a:gd name="T36" fmla="*/ 7 w 22"/>
                <a:gd name="T37" fmla="*/ 20 h 21"/>
                <a:gd name="T38" fmla="*/ 4 w 22"/>
                <a:gd name="T39" fmla="*/ 19 h 21"/>
                <a:gd name="T40" fmla="*/ 0 w 22"/>
                <a:gd name="T41" fmla="*/ 10 h 21"/>
                <a:gd name="T42" fmla="*/ 2 w 22"/>
                <a:gd name="T43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21">
                  <a:moveTo>
                    <a:pt x="11" y="2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7" y="1"/>
                    <a:pt x="18" y="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2" y="14"/>
                    <a:pt x="20" y="15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1" y="2"/>
                  </a:lnTo>
                  <a:close/>
                  <a:moveTo>
                    <a:pt x="2" y="6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1"/>
                    <a:pt x="5" y="20"/>
                    <a:pt x="4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0" y="7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0" name="Freeform 61"/>
            <p:cNvSpPr>
              <a:spLocks noEditPoints="1"/>
            </p:cNvSpPr>
            <p:nvPr/>
          </p:nvSpPr>
          <p:spPr bwMode="auto">
            <a:xfrm>
              <a:off x="6343651" y="1917700"/>
              <a:ext cx="44450" cy="50800"/>
            </a:xfrm>
            <a:custGeom>
              <a:avLst/>
              <a:gdLst>
                <a:gd name="T0" fmla="*/ 18 w 20"/>
                <a:gd name="T1" fmla="*/ 18 h 23"/>
                <a:gd name="T2" fmla="*/ 10 w 20"/>
                <a:gd name="T3" fmla="*/ 22 h 23"/>
                <a:gd name="T4" fmla="*/ 10 w 20"/>
                <a:gd name="T5" fmla="*/ 17 h 23"/>
                <a:gd name="T6" fmla="*/ 14 w 20"/>
                <a:gd name="T7" fmla="*/ 15 h 23"/>
                <a:gd name="T8" fmla="*/ 10 w 20"/>
                <a:gd name="T9" fmla="*/ 6 h 23"/>
                <a:gd name="T10" fmla="*/ 10 w 20"/>
                <a:gd name="T11" fmla="*/ 6 h 23"/>
                <a:gd name="T12" fmla="*/ 10 w 20"/>
                <a:gd name="T13" fmla="*/ 1 h 23"/>
                <a:gd name="T14" fmla="*/ 11 w 20"/>
                <a:gd name="T15" fmla="*/ 1 h 23"/>
                <a:gd name="T16" fmla="*/ 14 w 20"/>
                <a:gd name="T17" fmla="*/ 2 h 23"/>
                <a:gd name="T18" fmla="*/ 19 w 20"/>
                <a:gd name="T19" fmla="*/ 15 h 23"/>
                <a:gd name="T20" fmla="*/ 18 w 20"/>
                <a:gd name="T21" fmla="*/ 18 h 23"/>
                <a:gd name="T22" fmla="*/ 10 w 20"/>
                <a:gd name="T23" fmla="*/ 22 h 23"/>
                <a:gd name="T24" fmla="*/ 9 w 20"/>
                <a:gd name="T25" fmla="*/ 22 h 23"/>
                <a:gd name="T26" fmla="*/ 6 w 20"/>
                <a:gd name="T27" fmla="*/ 21 h 23"/>
                <a:gd name="T28" fmla="*/ 0 w 20"/>
                <a:gd name="T29" fmla="*/ 8 h 23"/>
                <a:gd name="T30" fmla="*/ 1 w 20"/>
                <a:gd name="T31" fmla="*/ 5 h 23"/>
                <a:gd name="T32" fmla="*/ 10 w 20"/>
                <a:gd name="T33" fmla="*/ 1 h 23"/>
                <a:gd name="T34" fmla="*/ 10 w 20"/>
                <a:gd name="T35" fmla="*/ 6 h 23"/>
                <a:gd name="T36" fmla="*/ 6 w 20"/>
                <a:gd name="T37" fmla="*/ 8 h 23"/>
                <a:gd name="T38" fmla="*/ 9 w 20"/>
                <a:gd name="T39" fmla="*/ 17 h 23"/>
                <a:gd name="T40" fmla="*/ 10 w 20"/>
                <a:gd name="T41" fmla="*/ 17 h 23"/>
                <a:gd name="T42" fmla="*/ 10 w 20"/>
                <a:gd name="T43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23">
                  <a:moveTo>
                    <a:pt x="18" y="18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1"/>
                    <a:pt x="14" y="2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6"/>
                    <a:pt x="19" y="18"/>
                    <a:pt x="18" y="18"/>
                  </a:cubicBezTo>
                  <a:close/>
                  <a:moveTo>
                    <a:pt x="10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8" y="23"/>
                    <a:pt x="6" y="22"/>
                    <a:pt x="6" y="2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5"/>
                    <a:pt x="1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7"/>
                    <a:pt x="10" y="17"/>
                    <a:pt x="10" y="17"/>
                  </a:cubicBezTo>
                  <a:lnTo>
                    <a:pt x="1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1" name="Freeform 62"/>
            <p:cNvSpPr>
              <a:spLocks noEditPoints="1"/>
            </p:cNvSpPr>
            <p:nvPr/>
          </p:nvSpPr>
          <p:spPr bwMode="auto">
            <a:xfrm>
              <a:off x="6184901" y="1855788"/>
              <a:ext cx="50800" cy="46038"/>
            </a:xfrm>
            <a:custGeom>
              <a:avLst/>
              <a:gdLst>
                <a:gd name="T0" fmla="*/ 20 w 22"/>
                <a:gd name="T1" fmla="*/ 14 h 20"/>
                <a:gd name="T2" fmla="*/ 11 w 22"/>
                <a:gd name="T3" fmla="*/ 18 h 20"/>
                <a:gd name="T4" fmla="*/ 11 w 22"/>
                <a:gd name="T5" fmla="*/ 13 h 20"/>
                <a:gd name="T6" fmla="*/ 16 w 22"/>
                <a:gd name="T7" fmla="*/ 11 h 20"/>
                <a:gd name="T8" fmla="*/ 14 w 22"/>
                <a:gd name="T9" fmla="*/ 6 h 20"/>
                <a:gd name="T10" fmla="*/ 11 w 22"/>
                <a:gd name="T11" fmla="*/ 7 h 20"/>
                <a:gd name="T12" fmla="*/ 11 w 22"/>
                <a:gd name="T13" fmla="*/ 2 h 20"/>
                <a:gd name="T14" fmla="*/ 15 w 22"/>
                <a:gd name="T15" fmla="*/ 1 h 20"/>
                <a:gd name="T16" fmla="*/ 18 w 22"/>
                <a:gd name="T17" fmla="*/ 2 h 20"/>
                <a:gd name="T18" fmla="*/ 22 w 22"/>
                <a:gd name="T19" fmla="*/ 11 h 20"/>
                <a:gd name="T20" fmla="*/ 20 w 22"/>
                <a:gd name="T21" fmla="*/ 14 h 20"/>
                <a:gd name="T22" fmla="*/ 11 w 22"/>
                <a:gd name="T23" fmla="*/ 18 h 20"/>
                <a:gd name="T24" fmla="*/ 7 w 22"/>
                <a:gd name="T25" fmla="*/ 20 h 20"/>
                <a:gd name="T26" fmla="*/ 4 w 22"/>
                <a:gd name="T27" fmla="*/ 19 h 20"/>
                <a:gd name="T28" fmla="*/ 0 w 22"/>
                <a:gd name="T29" fmla="*/ 9 h 20"/>
                <a:gd name="T30" fmla="*/ 1 w 22"/>
                <a:gd name="T31" fmla="*/ 6 h 20"/>
                <a:gd name="T32" fmla="*/ 11 w 22"/>
                <a:gd name="T33" fmla="*/ 2 h 20"/>
                <a:gd name="T34" fmla="*/ 11 w 22"/>
                <a:gd name="T35" fmla="*/ 7 h 20"/>
                <a:gd name="T36" fmla="*/ 6 w 22"/>
                <a:gd name="T37" fmla="*/ 10 h 20"/>
                <a:gd name="T38" fmla="*/ 8 w 22"/>
                <a:gd name="T39" fmla="*/ 14 h 20"/>
                <a:gd name="T40" fmla="*/ 11 w 22"/>
                <a:gd name="T41" fmla="*/ 13 h 20"/>
                <a:gd name="T42" fmla="*/ 11 w 22"/>
                <a:gd name="T4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20">
                  <a:moveTo>
                    <a:pt x="20" y="14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7" y="1"/>
                    <a:pt x="18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2"/>
                    <a:pt x="22" y="14"/>
                    <a:pt x="20" y="14"/>
                  </a:cubicBezTo>
                  <a:close/>
                  <a:moveTo>
                    <a:pt x="11" y="18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5" y="20"/>
                    <a:pt x="4" y="1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1" y="13"/>
                    <a:pt x="11" y="13"/>
                    <a:pt x="11" y="13"/>
                  </a:cubicBezTo>
                  <a:lnTo>
                    <a:pt x="11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2" name="Freeform 63"/>
            <p:cNvSpPr>
              <a:spLocks noEditPoints="1"/>
            </p:cNvSpPr>
            <p:nvPr/>
          </p:nvSpPr>
          <p:spPr bwMode="auto">
            <a:xfrm>
              <a:off x="6251576" y="1697038"/>
              <a:ext cx="44450" cy="52388"/>
            </a:xfrm>
            <a:custGeom>
              <a:avLst/>
              <a:gdLst>
                <a:gd name="T0" fmla="*/ 18 w 20"/>
                <a:gd name="T1" fmla="*/ 18 h 23"/>
                <a:gd name="T2" fmla="*/ 10 w 20"/>
                <a:gd name="T3" fmla="*/ 22 h 23"/>
                <a:gd name="T4" fmla="*/ 10 w 20"/>
                <a:gd name="T5" fmla="*/ 16 h 23"/>
                <a:gd name="T6" fmla="*/ 14 w 20"/>
                <a:gd name="T7" fmla="*/ 15 h 23"/>
                <a:gd name="T8" fmla="*/ 11 w 20"/>
                <a:gd name="T9" fmla="*/ 6 h 23"/>
                <a:gd name="T10" fmla="*/ 10 w 20"/>
                <a:gd name="T11" fmla="*/ 6 h 23"/>
                <a:gd name="T12" fmla="*/ 10 w 20"/>
                <a:gd name="T13" fmla="*/ 1 h 23"/>
                <a:gd name="T14" fmla="*/ 11 w 20"/>
                <a:gd name="T15" fmla="*/ 1 h 23"/>
                <a:gd name="T16" fmla="*/ 14 w 20"/>
                <a:gd name="T17" fmla="*/ 2 h 23"/>
                <a:gd name="T18" fmla="*/ 20 w 20"/>
                <a:gd name="T19" fmla="*/ 15 h 23"/>
                <a:gd name="T20" fmla="*/ 18 w 20"/>
                <a:gd name="T21" fmla="*/ 18 h 23"/>
                <a:gd name="T22" fmla="*/ 10 w 20"/>
                <a:gd name="T23" fmla="*/ 22 h 23"/>
                <a:gd name="T24" fmla="*/ 9 w 20"/>
                <a:gd name="T25" fmla="*/ 22 h 23"/>
                <a:gd name="T26" fmla="*/ 6 w 20"/>
                <a:gd name="T27" fmla="*/ 21 h 23"/>
                <a:gd name="T28" fmla="*/ 1 w 20"/>
                <a:gd name="T29" fmla="*/ 8 h 23"/>
                <a:gd name="T30" fmla="*/ 2 w 20"/>
                <a:gd name="T31" fmla="*/ 5 h 23"/>
                <a:gd name="T32" fmla="*/ 10 w 20"/>
                <a:gd name="T33" fmla="*/ 1 h 23"/>
                <a:gd name="T34" fmla="*/ 10 w 20"/>
                <a:gd name="T35" fmla="*/ 6 h 23"/>
                <a:gd name="T36" fmla="*/ 6 w 20"/>
                <a:gd name="T37" fmla="*/ 8 h 23"/>
                <a:gd name="T38" fmla="*/ 9 w 20"/>
                <a:gd name="T39" fmla="*/ 17 h 23"/>
                <a:gd name="T40" fmla="*/ 10 w 20"/>
                <a:gd name="T41" fmla="*/ 16 h 23"/>
                <a:gd name="T42" fmla="*/ 10 w 20"/>
                <a:gd name="T43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23">
                  <a:moveTo>
                    <a:pt x="18" y="18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1"/>
                    <a:pt x="14" y="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8"/>
                    <a:pt x="18" y="18"/>
                  </a:cubicBezTo>
                  <a:close/>
                  <a:moveTo>
                    <a:pt x="10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8" y="23"/>
                    <a:pt x="7" y="22"/>
                    <a:pt x="6" y="2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6"/>
                    <a:pt x="1" y="5"/>
                    <a:pt x="2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6"/>
                    <a:pt x="10" y="16"/>
                    <a:pt x="10" y="16"/>
                  </a:cubicBezTo>
                  <a:lnTo>
                    <a:pt x="1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4" name="Freeform 65"/>
            <p:cNvSpPr>
              <a:spLocks noEditPoints="1"/>
            </p:cNvSpPr>
            <p:nvPr/>
          </p:nvSpPr>
          <p:spPr bwMode="auto">
            <a:xfrm>
              <a:off x="5297488" y="762000"/>
              <a:ext cx="169863" cy="342900"/>
            </a:xfrm>
            <a:custGeom>
              <a:avLst/>
              <a:gdLst>
                <a:gd name="T0" fmla="*/ 60 w 75"/>
                <a:gd name="T1" fmla="*/ 130 h 152"/>
                <a:gd name="T2" fmla="*/ 70 w 75"/>
                <a:gd name="T3" fmla="*/ 34 h 152"/>
                <a:gd name="T4" fmla="*/ 69 w 75"/>
                <a:gd name="T5" fmla="*/ 19 h 152"/>
                <a:gd name="T6" fmla="*/ 37 w 75"/>
                <a:gd name="T7" fmla="*/ 4 h 152"/>
                <a:gd name="T8" fmla="*/ 60 w 75"/>
                <a:gd name="T9" fmla="*/ 3 h 152"/>
                <a:gd name="T10" fmla="*/ 75 w 75"/>
                <a:gd name="T11" fmla="*/ 33 h 152"/>
                <a:gd name="T12" fmla="*/ 75 w 75"/>
                <a:gd name="T13" fmla="*/ 146 h 152"/>
                <a:gd name="T14" fmla="*/ 73 w 75"/>
                <a:gd name="T15" fmla="*/ 151 h 152"/>
                <a:gd name="T16" fmla="*/ 70 w 75"/>
                <a:gd name="T17" fmla="*/ 148 h 152"/>
                <a:gd name="T18" fmla="*/ 58 w 75"/>
                <a:gd name="T19" fmla="*/ 135 h 152"/>
                <a:gd name="T20" fmla="*/ 37 w 75"/>
                <a:gd name="T21" fmla="*/ 127 h 152"/>
                <a:gd name="T22" fmla="*/ 47 w 75"/>
                <a:gd name="T23" fmla="*/ 69 h 152"/>
                <a:gd name="T24" fmla="*/ 59 w 75"/>
                <a:gd name="T25" fmla="*/ 72 h 152"/>
                <a:gd name="T26" fmla="*/ 60 w 75"/>
                <a:gd name="T27" fmla="*/ 73 h 152"/>
                <a:gd name="T28" fmla="*/ 63 w 75"/>
                <a:gd name="T29" fmla="*/ 72 h 152"/>
                <a:gd name="T30" fmla="*/ 65 w 75"/>
                <a:gd name="T31" fmla="*/ 67 h 152"/>
                <a:gd name="T32" fmla="*/ 63 w 75"/>
                <a:gd name="T33" fmla="*/ 64 h 152"/>
                <a:gd name="T34" fmla="*/ 37 w 75"/>
                <a:gd name="T35" fmla="*/ 60 h 152"/>
                <a:gd name="T36" fmla="*/ 37 w 75"/>
                <a:gd name="T37" fmla="*/ 49 h 152"/>
                <a:gd name="T38" fmla="*/ 57 w 75"/>
                <a:gd name="T39" fmla="*/ 51 h 152"/>
                <a:gd name="T40" fmla="*/ 59 w 75"/>
                <a:gd name="T41" fmla="*/ 52 h 152"/>
                <a:gd name="T42" fmla="*/ 61 w 75"/>
                <a:gd name="T43" fmla="*/ 53 h 152"/>
                <a:gd name="T44" fmla="*/ 65 w 75"/>
                <a:gd name="T45" fmla="*/ 50 h 152"/>
                <a:gd name="T46" fmla="*/ 65 w 75"/>
                <a:gd name="T47" fmla="*/ 47 h 152"/>
                <a:gd name="T48" fmla="*/ 63 w 75"/>
                <a:gd name="T49" fmla="*/ 44 h 152"/>
                <a:gd name="T50" fmla="*/ 37 w 75"/>
                <a:gd name="T51" fmla="*/ 40 h 152"/>
                <a:gd name="T52" fmla="*/ 37 w 75"/>
                <a:gd name="T53" fmla="*/ 29 h 152"/>
                <a:gd name="T54" fmla="*/ 54 w 75"/>
                <a:gd name="T55" fmla="*/ 31 h 152"/>
                <a:gd name="T56" fmla="*/ 57 w 75"/>
                <a:gd name="T57" fmla="*/ 31 h 152"/>
                <a:gd name="T58" fmla="*/ 60 w 75"/>
                <a:gd name="T59" fmla="*/ 33 h 152"/>
                <a:gd name="T60" fmla="*/ 63 w 75"/>
                <a:gd name="T61" fmla="*/ 32 h 152"/>
                <a:gd name="T62" fmla="*/ 65 w 75"/>
                <a:gd name="T63" fmla="*/ 27 h 152"/>
                <a:gd name="T64" fmla="*/ 63 w 75"/>
                <a:gd name="T65" fmla="*/ 24 h 152"/>
                <a:gd name="T66" fmla="*/ 37 w 75"/>
                <a:gd name="T67" fmla="*/ 20 h 152"/>
                <a:gd name="T68" fmla="*/ 15 w 75"/>
                <a:gd name="T69" fmla="*/ 130 h 152"/>
                <a:gd name="T70" fmla="*/ 17 w 75"/>
                <a:gd name="T71" fmla="*/ 135 h 152"/>
                <a:gd name="T72" fmla="*/ 2 w 75"/>
                <a:gd name="T73" fmla="*/ 152 h 152"/>
                <a:gd name="T74" fmla="*/ 0 w 75"/>
                <a:gd name="T75" fmla="*/ 147 h 152"/>
                <a:gd name="T76" fmla="*/ 0 w 75"/>
                <a:gd name="T77" fmla="*/ 34 h 152"/>
                <a:gd name="T78" fmla="*/ 15 w 75"/>
                <a:gd name="T79" fmla="*/ 3 h 152"/>
                <a:gd name="T80" fmla="*/ 17 w 75"/>
                <a:gd name="T81" fmla="*/ 8 h 152"/>
                <a:gd name="T82" fmla="*/ 5 w 75"/>
                <a:gd name="T83" fmla="*/ 34 h 152"/>
                <a:gd name="T84" fmla="*/ 37 w 75"/>
                <a:gd name="T85" fmla="*/ 20 h 152"/>
                <a:gd name="T86" fmla="*/ 12 w 75"/>
                <a:gd name="T87" fmla="*/ 24 h 152"/>
                <a:gd name="T88" fmla="*/ 10 w 75"/>
                <a:gd name="T89" fmla="*/ 30 h 152"/>
                <a:gd name="T90" fmla="*/ 13 w 75"/>
                <a:gd name="T91" fmla="*/ 33 h 152"/>
                <a:gd name="T92" fmla="*/ 16 w 75"/>
                <a:gd name="T93" fmla="*/ 32 h 152"/>
                <a:gd name="T94" fmla="*/ 21 w 75"/>
                <a:gd name="T95" fmla="*/ 31 h 152"/>
                <a:gd name="T96" fmla="*/ 37 w 75"/>
                <a:gd name="T97" fmla="*/ 20 h 152"/>
                <a:gd name="T98" fmla="*/ 12 w 75"/>
                <a:gd name="T99" fmla="*/ 44 h 152"/>
                <a:gd name="T100" fmla="*/ 10 w 75"/>
                <a:gd name="T101" fmla="*/ 50 h 152"/>
                <a:gd name="T102" fmla="*/ 16 w 75"/>
                <a:gd name="T103" fmla="*/ 52 h 152"/>
                <a:gd name="T104" fmla="*/ 21 w 75"/>
                <a:gd name="T105" fmla="*/ 51 h 152"/>
                <a:gd name="T106" fmla="*/ 37 w 75"/>
                <a:gd name="T107" fmla="*/ 40 h 152"/>
                <a:gd name="T108" fmla="*/ 12 w 75"/>
                <a:gd name="T109" fmla="*/ 64 h 152"/>
                <a:gd name="T110" fmla="*/ 10 w 75"/>
                <a:gd name="T111" fmla="*/ 67 h 152"/>
                <a:gd name="T112" fmla="*/ 13 w 75"/>
                <a:gd name="T113" fmla="*/ 72 h 152"/>
                <a:gd name="T114" fmla="*/ 18 w 75"/>
                <a:gd name="T115" fmla="*/ 71 h 152"/>
                <a:gd name="T116" fmla="*/ 28 w 75"/>
                <a:gd name="T117" fmla="*/ 6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" h="152">
                  <a:moveTo>
                    <a:pt x="37" y="127"/>
                  </a:moveTo>
                  <a:cubicBezTo>
                    <a:pt x="37" y="127"/>
                    <a:pt x="37" y="127"/>
                    <a:pt x="37" y="127"/>
                  </a:cubicBezTo>
                  <a:cubicBezTo>
                    <a:pt x="46" y="127"/>
                    <a:pt x="54" y="128"/>
                    <a:pt x="60" y="130"/>
                  </a:cubicBezTo>
                  <a:cubicBezTo>
                    <a:pt x="64" y="132"/>
                    <a:pt x="67" y="135"/>
                    <a:pt x="70" y="138"/>
                  </a:cubicBezTo>
                  <a:cubicBezTo>
                    <a:pt x="70" y="107"/>
                    <a:pt x="70" y="43"/>
                    <a:pt x="70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0" y="29"/>
                    <a:pt x="70" y="22"/>
                    <a:pt x="69" y="19"/>
                  </a:cubicBezTo>
                  <a:cubicBezTo>
                    <a:pt x="67" y="13"/>
                    <a:pt x="63" y="10"/>
                    <a:pt x="58" y="8"/>
                  </a:cubicBezTo>
                  <a:cubicBezTo>
                    <a:pt x="52" y="5"/>
                    <a:pt x="45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6" y="0"/>
                    <a:pt x="53" y="1"/>
                    <a:pt x="60" y="3"/>
                  </a:cubicBezTo>
                  <a:cubicBezTo>
                    <a:pt x="66" y="6"/>
                    <a:pt x="71" y="10"/>
                    <a:pt x="73" y="17"/>
                  </a:cubicBezTo>
                  <a:cubicBezTo>
                    <a:pt x="75" y="21"/>
                    <a:pt x="75" y="28"/>
                    <a:pt x="75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71"/>
                    <a:pt x="75" y="126"/>
                    <a:pt x="75" y="146"/>
                  </a:cubicBezTo>
                  <a:cubicBezTo>
                    <a:pt x="75" y="146"/>
                    <a:pt x="75" y="146"/>
                    <a:pt x="75" y="146"/>
                  </a:cubicBezTo>
                  <a:cubicBezTo>
                    <a:pt x="75" y="147"/>
                    <a:pt x="75" y="147"/>
                    <a:pt x="75" y="147"/>
                  </a:cubicBezTo>
                  <a:cubicBezTo>
                    <a:pt x="75" y="150"/>
                    <a:pt x="75" y="151"/>
                    <a:pt x="73" y="151"/>
                  </a:cubicBezTo>
                  <a:cubicBezTo>
                    <a:pt x="73" y="151"/>
                    <a:pt x="73" y="152"/>
                    <a:pt x="73" y="152"/>
                  </a:cubicBezTo>
                  <a:cubicBezTo>
                    <a:pt x="71" y="152"/>
                    <a:pt x="70" y="151"/>
                    <a:pt x="70" y="148"/>
                  </a:cubicBezTo>
                  <a:cubicBezTo>
                    <a:pt x="70" y="148"/>
                    <a:pt x="70" y="148"/>
                    <a:pt x="70" y="148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7" y="141"/>
                    <a:pt x="63" y="137"/>
                    <a:pt x="58" y="135"/>
                  </a:cubicBezTo>
                  <a:cubicBezTo>
                    <a:pt x="52" y="132"/>
                    <a:pt x="45" y="132"/>
                    <a:pt x="37" y="132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37" y="127"/>
                    <a:pt x="37" y="127"/>
                    <a:pt x="37" y="127"/>
                  </a:cubicBezTo>
                  <a:close/>
                  <a:moveTo>
                    <a:pt x="37" y="68"/>
                  </a:moveTo>
                  <a:cubicBezTo>
                    <a:pt x="37" y="68"/>
                    <a:pt x="37" y="68"/>
                    <a:pt x="37" y="68"/>
                  </a:cubicBezTo>
                  <a:cubicBezTo>
                    <a:pt x="41" y="68"/>
                    <a:pt x="44" y="69"/>
                    <a:pt x="47" y="69"/>
                  </a:cubicBezTo>
                  <a:cubicBezTo>
                    <a:pt x="50" y="69"/>
                    <a:pt x="52" y="70"/>
                    <a:pt x="54" y="70"/>
                  </a:cubicBezTo>
                  <a:cubicBezTo>
                    <a:pt x="55" y="71"/>
                    <a:pt x="56" y="71"/>
                    <a:pt x="57" y="71"/>
                  </a:cubicBezTo>
                  <a:cubicBezTo>
                    <a:pt x="57" y="72"/>
                    <a:pt x="58" y="72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2"/>
                    <a:pt x="59" y="72"/>
                    <a:pt x="60" y="73"/>
                  </a:cubicBezTo>
                  <a:cubicBezTo>
                    <a:pt x="60" y="73"/>
                    <a:pt x="60" y="73"/>
                    <a:pt x="61" y="73"/>
                  </a:cubicBezTo>
                  <a:cubicBezTo>
                    <a:pt x="61" y="73"/>
                    <a:pt x="62" y="72"/>
                    <a:pt x="63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4" y="72"/>
                    <a:pt x="64" y="71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69"/>
                    <a:pt x="65" y="68"/>
                    <a:pt x="65" y="67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4" y="66"/>
                    <a:pt x="64" y="65"/>
                    <a:pt x="63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59" y="63"/>
                    <a:pt x="56" y="61"/>
                    <a:pt x="52" y="61"/>
                  </a:cubicBezTo>
                  <a:cubicBezTo>
                    <a:pt x="47" y="60"/>
                    <a:pt x="43" y="60"/>
                    <a:pt x="37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7" y="68"/>
                    <a:pt x="37" y="68"/>
                    <a:pt x="37" y="68"/>
                  </a:cubicBezTo>
                  <a:close/>
                  <a:moveTo>
                    <a:pt x="37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1" y="49"/>
                    <a:pt x="44" y="49"/>
                    <a:pt x="47" y="49"/>
                  </a:cubicBezTo>
                  <a:cubicBezTo>
                    <a:pt x="50" y="49"/>
                    <a:pt x="52" y="50"/>
                    <a:pt x="54" y="51"/>
                  </a:cubicBezTo>
                  <a:cubicBezTo>
                    <a:pt x="55" y="51"/>
                    <a:pt x="56" y="51"/>
                    <a:pt x="57" y="51"/>
                  </a:cubicBezTo>
                  <a:cubicBezTo>
                    <a:pt x="57" y="52"/>
                    <a:pt x="58" y="52"/>
                    <a:pt x="59" y="52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52"/>
                    <a:pt x="59" y="52"/>
                    <a:pt x="59" y="53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60" y="53"/>
                    <a:pt x="60" y="53"/>
                    <a:pt x="61" y="53"/>
                  </a:cubicBezTo>
                  <a:cubicBezTo>
                    <a:pt x="61" y="53"/>
                    <a:pt x="62" y="52"/>
                    <a:pt x="63" y="52"/>
                  </a:cubicBezTo>
                  <a:cubicBezTo>
                    <a:pt x="64" y="52"/>
                    <a:pt x="64" y="51"/>
                    <a:pt x="65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49"/>
                    <a:pt x="65" y="48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4" y="46"/>
                    <a:pt x="64" y="45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59" y="43"/>
                    <a:pt x="56" y="42"/>
                    <a:pt x="52" y="41"/>
                  </a:cubicBezTo>
                  <a:cubicBezTo>
                    <a:pt x="47" y="40"/>
                    <a:pt x="43" y="40"/>
                    <a:pt x="37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7" y="49"/>
                    <a:pt x="37" y="49"/>
                    <a:pt x="37" y="49"/>
                  </a:cubicBezTo>
                  <a:close/>
                  <a:moveTo>
                    <a:pt x="37" y="29"/>
                  </a:moveTo>
                  <a:cubicBezTo>
                    <a:pt x="37" y="29"/>
                    <a:pt x="37" y="29"/>
                    <a:pt x="37" y="29"/>
                  </a:cubicBezTo>
                  <a:cubicBezTo>
                    <a:pt x="41" y="29"/>
                    <a:pt x="44" y="29"/>
                    <a:pt x="47" y="29"/>
                  </a:cubicBezTo>
                  <a:cubicBezTo>
                    <a:pt x="50" y="29"/>
                    <a:pt x="52" y="30"/>
                    <a:pt x="54" y="31"/>
                  </a:cubicBezTo>
                  <a:cubicBezTo>
                    <a:pt x="55" y="31"/>
                    <a:pt x="56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2"/>
                    <a:pt x="58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2"/>
                    <a:pt x="59" y="33"/>
                    <a:pt x="60" y="33"/>
                  </a:cubicBezTo>
                  <a:cubicBezTo>
                    <a:pt x="60" y="33"/>
                    <a:pt x="60" y="33"/>
                    <a:pt x="61" y="33"/>
                  </a:cubicBezTo>
                  <a:cubicBezTo>
                    <a:pt x="61" y="33"/>
                    <a:pt x="62" y="33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4" y="32"/>
                    <a:pt x="64" y="31"/>
                    <a:pt x="64" y="31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5" y="28"/>
                    <a:pt x="65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4" y="26"/>
                    <a:pt x="64" y="25"/>
                    <a:pt x="63" y="25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59" y="23"/>
                    <a:pt x="56" y="22"/>
                    <a:pt x="52" y="21"/>
                  </a:cubicBezTo>
                  <a:cubicBezTo>
                    <a:pt x="47" y="20"/>
                    <a:pt x="43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lnTo>
                    <a:pt x="37" y="29"/>
                  </a:lnTo>
                  <a:close/>
                  <a:moveTo>
                    <a:pt x="5" y="138"/>
                  </a:moveTo>
                  <a:cubicBezTo>
                    <a:pt x="7" y="135"/>
                    <a:pt x="11" y="132"/>
                    <a:pt x="15" y="130"/>
                  </a:cubicBezTo>
                  <a:cubicBezTo>
                    <a:pt x="21" y="128"/>
                    <a:pt x="29" y="127"/>
                    <a:pt x="37" y="127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30" y="132"/>
                    <a:pt x="22" y="132"/>
                    <a:pt x="17" y="135"/>
                  </a:cubicBezTo>
                  <a:cubicBezTo>
                    <a:pt x="11" y="137"/>
                    <a:pt x="7" y="141"/>
                    <a:pt x="6" y="147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5" y="151"/>
                    <a:pt x="4" y="152"/>
                    <a:pt x="2" y="152"/>
                  </a:cubicBezTo>
                  <a:cubicBezTo>
                    <a:pt x="2" y="152"/>
                    <a:pt x="2" y="152"/>
                    <a:pt x="2" y="152"/>
                  </a:cubicBezTo>
                  <a:cubicBezTo>
                    <a:pt x="2" y="152"/>
                    <a:pt x="2" y="152"/>
                    <a:pt x="2" y="152"/>
                  </a:cubicBezTo>
                  <a:cubicBezTo>
                    <a:pt x="0" y="151"/>
                    <a:pt x="0" y="150"/>
                    <a:pt x="0" y="14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8"/>
                    <a:pt x="0" y="21"/>
                    <a:pt x="1" y="17"/>
                  </a:cubicBezTo>
                  <a:cubicBezTo>
                    <a:pt x="4" y="10"/>
                    <a:pt x="9" y="6"/>
                    <a:pt x="15" y="3"/>
                  </a:cubicBezTo>
                  <a:cubicBezTo>
                    <a:pt x="21" y="1"/>
                    <a:pt x="29" y="0"/>
                    <a:pt x="37" y="0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0" y="4"/>
                    <a:pt x="23" y="5"/>
                    <a:pt x="17" y="8"/>
                  </a:cubicBezTo>
                  <a:cubicBezTo>
                    <a:pt x="12" y="10"/>
                    <a:pt x="8" y="13"/>
                    <a:pt x="6" y="19"/>
                  </a:cubicBezTo>
                  <a:cubicBezTo>
                    <a:pt x="5" y="22"/>
                    <a:pt x="5" y="29"/>
                    <a:pt x="5" y="33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138"/>
                    <a:pt x="5" y="138"/>
                    <a:pt x="5" y="138"/>
                  </a:cubicBezTo>
                  <a:close/>
                  <a:moveTo>
                    <a:pt x="37" y="20"/>
                  </a:moveTo>
                  <a:cubicBezTo>
                    <a:pt x="32" y="20"/>
                    <a:pt x="27" y="20"/>
                    <a:pt x="23" y="21"/>
                  </a:cubicBezTo>
                  <a:cubicBezTo>
                    <a:pt x="19" y="22"/>
                    <a:pt x="15" y="23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1" y="25"/>
                    <a:pt x="10" y="26"/>
                    <a:pt x="10" y="27"/>
                  </a:cubicBezTo>
                  <a:cubicBezTo>
                    <a:pt x="10" y="28"/>
                    <a:pt x="10" y="29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31"/>
                    <a:pt x="12" y="32"/>
                    <a:pt x="13" y="33"/>
                  </a:cubicBezTo>
                  <a:cubicBezTo>
                    <a:pt x="14" y="33"/>
                    <a:pt x="15" y="33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7" y="32"/>
                    <a:pt x="17" y="32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1"/>
                    <a:pt x="20" y="31"/>
                    <a:pt x="21" y="31"/>
                  </a:cubicBezTo>
                  <a:cubicBezTo>
                    <a:pt x="23" y="30"/>
                    <a:pt x="25" y="29"/>
                    <a:pt x="28" y="29"/>
                  </a:cubicBezTo>
                  <a:cubicBezTo>
                    <a:pt x="31" y="29"/>
                    <a:pt x="34" y="29"/>
                    <a:pt x="37" y="29"/>
                  </a:cubicBezTo>
                  <a:cubicBezTo>
                    <a:pt x="37" y="20"/>
                    <a:pt x="37" y="20"/>
                    <a:pt x="37" y="20"/>
                  </a:cubicBezTo>
                  <a:close/>
                  <a:moveTo>
                    <a:pt x="37" y="40"/>
                  </a:moveTo>
                  <a:cubicBezTo>
                    <a:pt x="32" y="40"/>
                    <a:pt x="27" y="40"/>
                    <a:pt x="23" y="41"/>
                  </a:cubicBezTo>
                  <a:cubicBezTo>
                    <a:pt x="19" y="42"/>
                    <a:pt x="15" y="43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45"/>
                    <a:pt x="10" y="46"/>
                    <a:pt x="10" y="47"/>
                  </a:cubicBezTo>
                  <a:cubicBezTo>
                    <a:pt x="10" y="48"/>
                    <a:pt x="10" y="49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1"/>
                    <a:pt x="12" y="52"/>
                    <a:pt x="13" y="52"/>
                  </a:cubicBezTo>
                  <a:cubicBezTo>
                    <a:pt x="14" y="53"/>
                    <a:pt x="15" y="53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7" y="52"/>
                    <a:pt x="18" y="52"/>
                    <a:pt x="18" y="51"/>
                  </a:cubicBezTo>
                  <a:cubicBezTo>
                    <a:pt x="19" y="51"/>
                    <a:pt x="20" y="51"/>
                    <a:pt x="21" y="51"/>
                  </a:cubicBezTo>
                  <a:cubicBezTo>
                    <a:pt x="23" y="50"/>
                    <a:pt x="25" y="49"/>
                    <a:pt x="28" y="49"/>
                  </a:cubicBezTo>
                  <a:cubicBezTo>
                    <a:pt x="31" y="49"/>
                    <a:pt x="34" y="49"/>
                    <a:pt x="37" y="49"/>
                  </a:cubicBezTo>
                  <a:cubicBezTo>
                    <a:pt x="37" y="40"/>
                    <a:pt x="37" y="40"/>
                    <a:pt x="37" y="40"/>
                  </a:cubicBezTo>
                  <a:close/>
                  <a:moveTo>
                    <a:pt x="37" y="60"/>
                  </a:moveTo>
                  <a:cubicBezTo>
                    <a:pt x="32" y="60"/>
                    <a:pt x="27" y="60"/>
                    <a:pt x="23" y="61"/>
                  </a:cubicBezTo>
                  <a:cubicBezTo>
                    <a:pt x="19" y="61"/>
                    <a:pt x="15" y="63"/>
                    <a:pt x="12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5"/>
                    <a:pt x="10" y="66"/>
                    <a:pt x="10" y="67"/>
                  </a:cubicBezTo>
                  <a:cubicBezTo>
                    <a:pt x="10" y="68"/>
                    <a:pt x="10" y="69"/>
                    <a:pt x="10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1" y="71"/>
                    <a:pt x="12" y="72"/>
                    <a:pt x="13" y="72"/>
                  </a:cubicBezTo>
                  <a:cubicBezTo>
                    <a:pt x="14" y="73"/>
                    <a:pt x="15" y="73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7" y="72"/>
                    <a:pt x="18" y="72"/>
                    <a:pt x="18" y="71"/>
                  </a:cubicBezTo>
                  <a:cubicBezTo>
                    <a:pt x="19" y="71"/>
                    <a:pt x="20" y="71"/>
                    <a:pt x="21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3" y="70"/>
                    <a:pt x="25" y="69"/>
                    <a:pt x="28" y="69"/>
                  </a:cubicBezTo>
                  <a:cubicBezTo>
                    <a:pt x="31" y="69"/>
                    <a:pt x="34" y="68"/>
                    <a:pt x="37" y="68"/>
                  </a:cubicBezTo>
                  <a:lnTo>
                    <a:pt x="37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6" name="Freeform 67"/>
            <p:cNvSpPr>
              <a:spLocks noEditPoints="1"/>
            </p:cNvSpPr>
            <p:nvPr/>
          </p:nvSpPr>
          <p:spPr bwMode="auto">
            <a:xfrm>
              <a:off x="5781676" y="1787525"/>
              <a:ext cx="246063" cy="66675"/>
            </a:xfrm>
            <a:custGeom>
              <a:avLst/>
              <a:gdLst>
                <a:gd name="T0" fmla="*/ 103 w 109"/>
                <a:gd name="T1" fmla="*/ 11 h 29"/>
                <a:gd name="T2" fmla="*/ 97 w 109"/>
                <a:gd name="T3" fmla="*/ 12 h 29"/>
                <a:gd name="T4" fmla="*/ 83 w 109"/>
                <a:gd name="T5" fmla="*/ 7 h 29"/>
                <a:gd name="T6" fmla="*/ 69 w 109"/>
                <a:gd name="T7" fmla="*/ 12 h 29"/>
                <a:gd name="T8" fmla="*/ 55 w 109"/>
                <a:gd name="T9" fmla="*/ 7 h 29"/>
                <a:gd name="T10" fmla="*/ 57 w 109"/>
                <a:gd name="T11" fmla="*/ 2 h 29"/>
                <a:gd name="T12" fmla="*/ 69 w 109"/>
                <a:gd name="T13" fmla="*/ 8 h 29"/>
                <a:gd name="T14" fmla="*/ 81 w 109"/>
                <a:gd name="T15" fmla="*/ 2 h 29"/>
                <a:gd name="T16" fmla="*/ 85 w 109"/>
                <a:gd name="T17" fmla="*/ 2 h 29"/>
                <a:gd name="T18" fmla="*/ 97 w 109"/>
                <a:gd name="T19" fmla="*/ 8 h 29"/>
                <a:gd name="T20" fmla="*/ 101 w 109"/>
                <a:gd name="T21" fmla="*/ 7 h 29"/>
                <a:gd name="T22" fmla="*/ 107 w 109"/>
                <a:gd name="T23" fmla="*/ 4 h 29"/>
                <a:gd name="T24" fmla="*/ 109 w 109"/>
                <a:gd name="T25" fmla="*/ 17 h 29"/>
                <a:gd name="T26" fmla="*/ 109 w 109"/>
                <a:gd name="T27" fmla="*/ 17 h 29"/>
                <a:gd name="T28" fmla="*/ 105 w 109"/>
                <a:gd name="T29" fmla="*/ 20 h 29"/>
                <a:gd name="T30" fmla="*/ 92 w 109"/>
                <a:gd name="T31" fmla="*/ 25 h 29"/>
                <a:gd name="T32" fmla="*/ 79 w 109"/>
                <a:gd name="T33" fmla="*/ 28 h 29"/>
                <a:gd name="T34" fmla="*/ 64 w 109"/>
                <a:gd name="T35" fmla="*/ 22 h 29"/>
                <a:gd name="T36" fmla="*/ 55 w 109"/>
                <a:gd name="T37" fmla="*/ 21 h 29"/>
                <a:gd name="T38" fmla="*/ 56 w 109"/>
                <a:gd name="T39" fmla="*/ 16 h 29"/>
                <a:gd name="T40" fmla="*/ 73 w 109"/>
                <a:gd name="T41" fmla="*/ 21 h 29"/>
                <a:gd name="T42" fmla="*/ 85 w 109"/>
                <a:gd name="T43" fmla="*/ 23 h 29"/>
                <a:gd name="T44" fmla="*/ 103 w 109"/>
                <a:gd name="T45" fmla="*/ 15 h 29"/>
                <a:gd name="T46" fmla="*/ 104 w 109"/>
                <a:gd name="T47" fmla="*/ 11 h 29"/>
                <a:gd name="T48" fmla="*/ 55 w 109"/>
                <a:gd name="T49" fmla="*/ 7 h 29"/>
                <a:gd name="T50" fmla="*/ 41 w 109"/>
                <a:gd name="T51" fmla="*/ 12 h 29"/>
                <a:gd name="T52" fmla="*/ 27 w 109"/>
                <a:gd name="T53" fmla="*/ 7 h 29"/>
                <a:gd name="T54" fmla="*/ 12 w 109"/>
                <a:gd name="T55" fmla="*/ 12 h 29"/>
                <a:gd name="T56" fmla="*/ 5 w 109"/>
                <a:gd name="T57" fmla="*/ 11 h 29"/>
                <a:gd name="T58" fmla="*/ 5 w 109"/>
                <a:gd name="T59" fmla="*/ 17 h 29"/>
                <a:gd name="T60" fmla="*/ 18 w 109"/>
                <a:gd name="T61" fmla="*/ 17 h 29"/>
                <a:gd name="T62" fmla="*/ 28 w 109"/>
                <a:gd name="T63" fmla="*/ 20 h 29"/>
                <a:gd name="T64" fmla="*/ 28 w 109"/>
                <a:gd name="T65" fmla="*/ 21 h 29"/>
                <a:gd name="T66" fmla="*/ 34 w 109"/>
                <a:gd name="T67" fmla="*/ 23 h 29"/>
                <a:gd name="T68" fmla="*/ 40 w 109"/>
                <a:gd name="T69" fmla="*/ 21 h 29"/>
                <a:gd name="T70" fmla="*/ 42 w 109"/>
                <a:gd name="T71" fmla="*/ 20 h 29"/>
                <a:gd name="T72" fmla="*/ 55 w 109"/>
                <a:gd name="T73" fmla="*/ 21 h 29"/>
                <a:gd name="T74" fmla="*/ 42 w 109"/>
                <a:gd name="T75" fmla="*/ 25 h 29"/>
                <a:gd name="T76" fmla="*/ 39 w 109"/>
                <a:gd name="T77" fmla="*/ 27 h 29"/>
                <a:gd name="T78" fmla="*/ 26 w 109"/>
                <a:gd name="T79" fmla="*/ 25 h 29"/>
                <a:gd name="T80" fmla="*/ 25 w 109"/>
                <a:gd name="T81" fmla="*/ 25 h 29"/>
                <a:gd name="T82" fmla="*/ 17 w 109"/>
                <a:gd name="T83" fmla="*/ 22 h 29"/>
                <a:gd name="T84" fmla="*/ 6 w 109"/>
                <a:gd name="T85" fmla="*/ 22 h 29"/>
                <a:gd name="T86" fmla="*/ 2 w 109"/>
                <a:gd name="T87" fmla="*/ 23 h 29"/>
                <a:gd name="T88" fmla="*/ 0 w 109"/>
                <a:gd name="T89" fmla="*/ 7 h 29"/>
                <a:gd name="T90" fmla="*/ 0 w 109"/>
                <a:gd name="T91" fmla="*/ 5 h 29"/>
                <a:gd name="T92" fmla="*/ 8 w 109"/>
                <a:gd name="T93" fmla="*/ 7 h 29"/>
                <a:gd name="T94" fmla="*/ 19 w 109"/>
                <a:gd name="T95" fmla="*/ 6 h 29"/>
                <a:gd name="T96" fmla="*/ 25 w 109"/>
                <a:gd name="T97" fmla="*/ 1 h 29"/>
                <a:gd name="T98" fmla="*/ 34 w 109"/>
                <a:gd name="T99" fmla="*/ 6 h 29"/>
                <a:gd name="T100" fmla="*/ 47 w 109"/>
                <a:gd name="T101" fmla="*/ 6 h 29"/>
                <a:gd name="T102" fmla="*/ 53 w 109"/>
                <a:gd name="T103" fmla="*/ 1 h 29"/>
                <a:gd name="T104" fmla="*/ 55 w 109"/>
                <a:gd name="T105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9" h="29">
                  <a:moveTo>
                    <a:pt x="104" y="11"/>
                  </a:moveTo>
                  <a:cubicBezTo>
                    <a:pt x="104" y="11"/>
                    <a:pt x="103" y="11"/>
                    <a:pt x="103" y="11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101" y="12"/>
                    <a:pt x="99" y="12"/>
                    <a:pt x="97" y="12"/>
                  </a:cubicBezTo>
                  <a:cubicBezTo>
                    <a:pt x="94" y="12"/>
                    <a:pt x="91" y="12"/>
                    <a:pt x="88" y="10"/>
                  </a:cubicBezTo>
                  <a:cubicBezTo>
                    <a:pt x="86" y="9"/>
                    <a:pt x="84" y="8"/>
                    <a:pt x="83" y="7"/>
                  </a:cubicBezTo>
                  <a:cubicBezTo>
                    <a:pt x="81" y="8"/>
                    <a:pt x="79" y="9"/>
                    <a:pt x="78" y="10"/>
                  </a:cubicBezTo>
                  <a:cubicBezTo>
                    <a:pt x="75" y="12"/>
                    <a:pt x="72" y="12"/>
                    <a:pt x="69" y="12"/>
                  </a:cubicBezTo>
                  <a:cubicBezTo>
                    <a:pt x="65" y="12"/>
                    <a:pt x="62" y="12"/>
                    <a:pt x="60" y="10"/>
                  </a:cubicBezTo>
                  <a:cubicBezTo>
                    <a:pt x="58" y="9"/>
                    <a:pt x="56" y="8"/>
                    <a:pt x="55" y="7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1"/>
                    <a:pt x="56" y="1"/>
                    <a:pt x="57" y="2"/>
                  </a:cubicBezTo>
                  <a:cubicBezTo>
                    <a:pt x="58" y="3"/>
                    <a:pt x="60" y="5"/>
                    <a:pt x="62" y="6"/>
                  </a:cubicBezTo>
                  <a:cubicBezTo>
                    <a:pt x="64" y="7"/>
                    <a:pt x="66" y="8"/>
                    <a:pt x="69" y="8"/>
                  </a:cubicBezTo>
                  <a:cubicBezTo>
                    <a:pt x="71" y="8"/>
                    <a:pt x="73" y="7"/>
                    <a:pt x="75" y="6"/>
                  </a:cubicBezTo>
                  <a:cubicBezTo>
                    <a:pt x="78" y="5"/>
                    <a:pt x="79" y="3"/>
                    <a:pt x="81" y="2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2" y="0"/>
                    <a:pt x="84" y="0"/>
                    <a:pt x="85" y="2"/>
                  </a:cubicBezTo>
                  <a:cubicBezTo>
                    <a:pt x="86" y="3"/>
                    <a:pt x="88" y="5"/>
                    <a:pt x="90" y="6"/>
                  </a:cubicBezTo>
                  <a:cubicBezTo>
                    <a:pt x="92" y="7"/>
                    <a:pt x="94" y="8"/>
                    <a:pt x="97" y="8"/>
                  </a:cubicBezTo>
                  <a:cubicBezTo>
                    <a:pt x="98" y="8"/>
                    <a:pt x="100" y="7"/>
                    <a:pt x="101" y="7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3" y="6"/>
                    <a:pt x="104" y="6"/>
                    <a:pt x="105" y="5"/>
                  </a:cubicBezTo>
                  <a:cubicBezTo>
                    <a:pt x="106" y="5"/>
                    <a:pt x="106" y="4"/>
                    <a:pt x="107" y="4"/>
                  </a:cubicBezTo>
                  <a:cubicBezTo>
                    <a:pt x="108" y="4"/>
                    <a:pt x="109" y="5"/>
                    <a:pt x="109" y="7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9" y="19"/>
                    <a:pt x="108" y="20"/>
                    <a:pt x="107" y="20"/>
                  </a:cubicBezTo>
                  <a:cubicBezTo>
                    <a:pt x="106" y="20"/>
                    <a:pt x="105" y="20"/>
                    <a:pt x="105" y="20"/>
                  </a:cubicBezTo>
                  <a:cubicBezTo>
                    <a:pt x="104" y="20"/>
                    <a:pt x="104" y="20"/>
                    <a:pt x="103" y="20"/>
                  </a:cubicBezTo>
                  <a:cubicBezTo>
                    <a:pt x="99" y="20"/>
                    <a:pt x="96" y="23"/>
                    <a:pt x="92" y="25"/>
                  </a:cubicBezTo>
                  <a:cubicBezTo>
                    <a:pt x="91" y="25"/>
                    <a:pt x="89" y="26"/>
                    <a:pt x="88" y="27"/>
                  </a:cubicBezTo>
                  <a:cubicBezTo>
                    <a:pt x="84" y="29"/>
                    <a:pt x="82" y="29"/>
                    <a:pt x="79" y="28"/>
                  </a:cubicBezTo>
                  <a:cubicBezTo>
                    <a:pt x="76" y="28"/>
                    <a:pt x="74" y="27"/>
                    <a:pt x="71" y="25"/>
                  </a:cubicBezTo>
                  <a:cubicBezTo>
                    <a:pt x="69" y="24"/>
                    <a:pt x="66" y="23"/>
                    <a:pt x="64" y="22"/>
                  </a:cubicBezTo>
                  <a:cubicBezTo>
                    <a:pt x="61" y="21"/>
                    <a:pt x="59" y="21"/>
                    <a:pt x="56" y="21"/>
                  </a:cubicBezTo>
                  <a:cubicBezTo>
                    <a:pt x="56" y="21"/>
                    <a:pt x="55" y="21"/>
                    <a:pt x="55" y="21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6" y="16"/>
                    <a:pt x="56" y="16"/>
                  </a:cubicBezTo>
                  <a:cubicBezTo>
                    <a:pt x="60" y="16"/>
                    <a:pt x="62" y="16"/>
                    <a:pt x="65" y="17"/>
                  </a:cubicBezTo>
                  <a:cubicBezTo>
                    <a:pt x="68" y="18"/>
                    <a:pt x="71" y="20"/>
                    <a:pt x="73" y="21"/>
                  </a:cubicBezTo>
                  <a:cubicBezTo>
                    <a:pt x="75" y="22"/>
                    <a:pt x="78" y="23"/>
                    <a:pt x="80" y="24"/>
                  </a:cubicBezTo>
                  <a:cubicBezTo>
                    <a:pt x="82" y="24"/>
                    <a:pt x="83" y="24"/>
                    <a:pt x="85" y="23"/>
                  </a:cubicBezTo>
                  <a:cubicBezTo>
                    <a:pt x="87" y="22"/>
                    <a:pt x="88" y="21"/>
                    <a:pt x="90" y="20"/>
                  </a:cubicBezTo>
                  <a:cubicBezTo>
                    <a:pt x="94" y="18"/>
                    <a:pt x="98" y="16"/>
                    <a:pt x="103" y="15"/>
                  </a:cubicBezTo>
                  <a:cubicBezTo>
                    <a:pt x="103" y="15"/>
                    <a:pt x="104" y="15"/>
                    <a:pt x="104" y="15"/>
                  </a:cubicBezTo>
                  <a:lnTo>
                    <a:pt x="104" y="11"/>
                  </a:lnTo>
                  <a:close/>
                  <a:moveTo>
                    <a:pt x="55" y="7"/>
                  </a:moveTo>
                  <a:cubicBezTo>
                    <a:pt x="55" y="7"/>
                    <a:pt x="55" y="7"/>
                    <a:pt x="55" y="7"/>
                  </a:cubicBezTo>
                  <a:cubicBezTo>
                    <a:pt x="53" y="8"/>
                    <a:pt x="51" y="9"/>
                    <a:pt x="49" y="10"/>
                  </a:cubicBezTo>
                  <a:cubicBezTo>
                    <a:pt x="47" y="12"/>
                    <a:pt x="44" y="12"/>
                    <a:pt x="41" y="12"/>
                  </a:cubicBezTo>
                  <a:cubicBezTo>
                    <a:pt x="37" y="12"/>
                    <a:pt x="34" y="12"/>
                    <a:pt x="32" y="10"/>
                  </a:cubicBezTo>
                  <a:cubicBezTo>
                    <a:pt x="30" y="9"/>
                    <a:pt x="28" y="8"/>
                    <a:pt x="27" y="7"/>
                  </a:cubicBezTo>
                  <a:cubicBezTo>
                    <a:pt x="25" y="8"/>
                    <a:pt x="23" y="9"/>
                    <a:pt x="21" y="10"/>
                  </a:cubicBezTo>
                  <a:cubicBezTo>
                    <a:pt x="19" y="12"/>
                    <a:pt x="16" y="12"/>
                    <a:pt x="12" y="12"/>
                  </a:cubicBezTo>
                  <a:cubicBezTo>
                    <a:pt x="10" y="12"/>
                    <a:pt x="8" y="12"/>
                    <a:pt x="6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7"/>
                    <a:pt x="7" y="17"/>
                    <a:pt x="9" y="17"/>
                  </a:cubicBezTo>
                  <a:cubicBezTo>
                    <a:pt x="12" y="16"/>
                    <a:pt x="15" y="16"/>
                    <a:pt x="18" y="17"/>
                  </a:cubicBezTo>
                  <a:cubicBezTo>
                    <a:pt x="21" y="18"/>
                    <a:pt x="24" y="19"/>
                    <a:pt x="27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2"/>
                    <a:pt x="32" y="23"/>
                    <a:pt x="34" y="23"/>
                  </a:cubicBezTo>
                  <a:cubicBezTo>
                    <a:pt x="35" y="23"/>
                    <a:pt x="36" y="22"/>
                    <a:pt x="37" y="22"/>
                  </a:cubicBezTo>
                  <a:cubicBezTo>
                    <a:pt x="38" y="22"/>
                    <a:pt x="39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6" y="18"/>
                    <a:pt x="50" y="16"/>
                    <a:pt x="55" y="16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1" y="21"/>
                    <a:pt x="47" y="23"/>
                    <a:pt x="44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1" y="26"/>
                    <a:pt x="40" y="26"/>
                    <a:pt x="39" y="27"/>
                  </a:cubicBezTo>
                  <a:cubicBezTo>
                    <a:pt x="37" y="27"/>
                    <a:pt x="36" y="27"/>
                    <a:pt x="34" y="27"/>
                  </a:cubicBezTo>
                  <a:cubicBezTo>
                    <a:pt x="31" y="28"/>
                    <a:pt x="29" y="26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3" y="23"/>
                    <a:pt x="20" y="22"/>
                    <a:pt x="17" y="22"/>
                  </a:cubicBezTo>
                  <a:cubicBezTo>
                    <a:pt x="15" y="21"/>
                    <a:pt x="12" y="21"/>
                    <a:pt x="9" y="21"/>
                  </a:cubicBezTo>
                  <a:cubicBezTo>
                    <a:pt x="8" y="21"/>
                    <a:pt x="7" y="22"/>
                    <a:pt x="6" y="22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3" y="23"/>
                    <a:pt x="3" y="23"/>
                    <a:pt x="2" y="23"/>
                  </a:cubicBezTo>
                  <a:cubicBezTo>
                    <a:pt x="1" y="23"/>
                    <a:pt x="0" y="22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" y="4"/>
                    <a:pt x="3" y="4"/>
                    <a:pt x="4" y="5"/>
                  </a:cubicBezTo>
                  <a:cubicBezTo>
                    <a:pt x="5" y="6"/>
                    <a:pt x="6" y="6"/>
                    <a:pt x="8" y="7"/>
                  </a:cubicBezTo>
                  <a:cubicBezTo>
                    <a:pt x="9" y="7"/>
                    <a:pt x="11" y="8"/>
                    <a:pt x="12" y="8"/>
                  </a:cubicBezTo>
                  <a:cubicBezTo>
                    <a:pt x="15" y="8"/>
                    <a:pt x="17" y="7"/>
                    <a:pt x="19" y="6"/>
                  </a:cubicBezTo>
                  <a:cubicBezTo>
                    <a:pt x="21" y="5"/>
                    <a:pt x="23" y="3"/>
                    <a:pt x="25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8" y="0"/>
                    <a:pt x="28" y="2"/>
                  </a:cubicBezTo>
                  <a:cubicBezTo>
                    <a:pt x="30" y="3"/>
                    <a:pt x="32" y="5"/>
                    <a:pt x="34" y="6"/>
                  </a:cubicBezTo>
                  <a:cubicBezTo>
                    <a:pt x="36" y="7"/>
                    <a:pt x="38" y="8"/>
                    <a:pt x="41" y="8"/>
                  </a:cubicBezTo>
                  <a:cubicBezTo>
                    <a:pt x="43" y="8"/>
                    <a:pt x="45" y="7"/>
                    <a:pt x="47" y="6"/>
                  </a:cubicBezTo>
                  <a:cubicBezTo>
                    <a:pt x="49" y="5"/>
                    <a:pt x="51" y="3"/>
                    <a:pt x="53" y="2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4" y="1"/>
                    <a:pt x="54" y="1"/>
                    <a:pt x="55" y="1"/>
                  </a:cubicBezTo>
                  <a:lnTo>
                    <a:pt x="5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7" name="Freeform 68"/>
            <p:cNvSpPr>
              <a:spLocks noEditPoints="1"/>
            </p:cNvSpPr>
            <p:nvPr/>
          </p:nvSpPr>
          <p:spPr bwMode="auto">
            <a:xfrm>
              <a:off x="5781676" y="1844675"/>
              <a:ext cx="246063" cy="49213"/>
            </a:xfrm>
            <a:custGeom>
              <a:avLst/>
              <a:gdLst>
                <a:gd name="T0" fmla="*/ 99 w 109"/>
                <a:gd name="T1" fmla="*/ 8 h 22"/>
                <a:gd name="T2" fmla="*/ 99 w 109"/>
                <a:gd name="T3" fmla="*/ 8 h 22"/>
                <a:gd name="T4" fmla="*/ 83 w 109"/>
                <a:gd name="T5" fmla="*/ 14 h 22"/>
                <a:gd name="T6" fmla="*/ 75 w 109"/>
                <a:gd name="T7" fmla="*/ 13 h 22"/>
                <a:gd name="T8" fmla="*/ 67 w 109"/>
                <a:gd name="T9" fmla="*/ 10 h 22"/>
                <a:gd name="T10" fmla="*/ 65 w 109"/>
                <a:gd name="T11" fmla="*/ 9 h 22"/>
                <a:gd name="T12" fmla="*/ 56 w 109"/>
                <a:gd name="T13" fmla="*/ 6 h 22"/>
                <a:gd name="T14" fmla="*/ 55 w 109"/>
                <a:gd name="T15" fmla="*/ 6 h 22"/>
                <a:gd name="T16" fmla="*/ 55 w 109"/>
                <a:gd name="T17" fmla="*/ 2 h 22"/>
                <a:gd name="T18" fmla="*/ 56 w 109"/>
                <a:gd name="T19" fmla="*/ 1 h 22"/>
                <a:gd name="T20" fmla="*/ 68 w 109"/>
                <a:gd name="T21" fmla="*/ 5 h 22"/>
                <a:gd name="T22" fmla="*/ 69 w 109"/>
                <a:gd name="T23" fmla="*/ 6 h 22"/>
                <a:gd name="T24" fmla="*/ 76 w 109"/>
                <a:gd name="T25" fmla="*/ 9 h 22"/>
                <a:gd name="T26" fmla="*/ 82 w 109"/>
                <a:gd name="T27" fmla="*/ 9 h 22"/>
                <a:gd name="T28" fmla="*/ 96 w 109"/>
                <a:gd name="T29" fmla="*/ 4 h 22"/>
                <a:gd name="T30" fmla="*/ 96 w 109"/>
                <a:gd name="T31" fmla="*/ 4 h 22"/>
                <a:gd name="T32" fmla="*/ 101 w 109"/>
                <a:gd name="T33" fmla="*/ 1 h 22"/>
                <a:gd name="T34" fmla="*/ 107 w 109"/>
                <a:gd name="T35" fmla="*/ 1 h 22"/>
                <a:gd name="T36" fmla="*/ 109 w 109"/>
                <a:gd name="T37" fmla="*/ 3 h 22"/>
                <a:gd name="T38" fmla="*/ 109 w 109"/>
                <a:gd name="T39" fmla="*/ 19 h 22"/>
                <a:gd name="T40" fmla="*/ 107 w 109"/>
                <a:gd name="T41" fmla="*/ 22 h 22"/>
                <a:gd name="T42" fmla="*/ 55 w 109"/>
                <a:gd name="T43" fmla="*/ 22 h 22"/>
                <a:gd name="T44" fmla="*/ 55 w 109"/>
                <a:gd name="T45" fmla="*/ 17 h 22"/>
                <a:gd name="T46" fmla="*/ 104 w 109"/>
                <a:gd name="T47" fmla="*/ 17 h 22"/>
                <a:gd name="T48" fmla="*/ 104 w 109"/>
                <a:gd name="T49" fmla="*/ 5 h 22"/>
                <a:gd name="T50" fmla="*/ 103 w 109"/>
                <a:gd name="T51" fmla="*/ 6 h 22"/>
                <a:gd name="T52" fmla="*/ 99 w 109"/>
                <a:gd name="T53" fmla="*/ 8 h 22"/>
                <a:gd name="T54" fmla="*/ 55 w 109"/>
                <a:gd name="T55" fmla="*/ 6 h 22"/>
                <a:gd name="T56" fmla="*/ 48 w 109"/>
                <a:gd name="T57" fmla="*/ 9 h 22"/>
                <a:gd name="T58" fmla="*/ 43 w 109"/>
                <a:gd name="T59" fmla="*/ 11 h 22"/>
                <a:gd name="T60" fmla="*/ 43 w 109"/>
                <a:gd name="T61" fmla="*/ 11 h 22"/>
                <a:gd name="T62" fmla="*/ 35 w 109"/>
                <a:gd name="T63" fmla="*/ 13 h 22"/>
                <a:gd name="T64" fmla="*/ 26 w 109"/>
                <a:gd name="T65" fmla="*/ 12 h 22"/>
                <a:gd name="T66" fmla="*/ 22 w 109"/>
                <a:gd name="T67" fmla="*/ 10 h 22"/>
                <a:gd name="T68" fmla="*/ 13 w 109"/>
                <a:gd name="T69" fmla="*/ 7 h 22"/>
                <a:gd name="T70" fmla="*/ 8 w 109"/>
                <a:gd name="T71" fmla="*/ 8 h 22"/>
                <a:gd name="T72" fmla="*/ 5 w 109"/>
                <a:gd name="T73" fmla="*/ 10 h 22"/>
                <a:gd name="T74" fmla="*/ 5 w 109"/>
                <a:gd name="T75" fmla="*/ 17 h 22"/>
                <a:gd name="T76" fmla="*/ 55 w 109"/>
                <a:gd name="T77" fmla="*/ 17 h 22"/>
                <a:gd name="T78" fmla="*/ 55 w 109"/>
                <a:gd name="T79" fmla="*/ 22 h 22"/>
                <a:gd name="T80" fmla="*/ 2 w 109"/>
                <a:gd name="T81" fmla="*/ 22 h 22"/>
                <a:gd name="T82" fmla="*/ 0 w 109"/>
                <a:gd name="T83" fmla="*/ 19 h 22"/>
                <a:gd name="T84" fmla="*/ 0 w 109"/>
                <a:gd name="T85" fmla="*/ 9 h 22"/>
                <a:gd name="T86" fmla="*/ 0 w 109"/>
                <a:gd name="T87" fmla="*/ 9 h 22"/>
                <a:gd name="T88" fmla="*/ 1 w 109"/>
                <a:gd name="T89" fmla="*/ 7 h 22"/>
                <a:gd name="T90" fmla="*/ 6 w 109"/>
                <a:gd name="T91" fmla="*/ 3 h 22"/>
                <a:gd name="T92" fmla="*/ 13 w 109"/>
                <a:gd name="T93" fmla="*/ 2 h 22"/>
                <a:gd name="T94" fmla="*/ 24 w 109"/>
                <a:gd name="T95" fmla="*/ 5 h 22"/>
                <a:gd name="T96" fmla="*/ 28 w 109"/>
                <a:gd name="T97" fmla="*/ 7 h 22"/>
                <a:gd name="T98" fmla="*/ 35 w 109"/>
                <a:gd name="T99" fmla="*/ 8 h 22"/>
                <a:gd name="T100" fmla="*/ 41 w 109"/>
                <a:gd name="T101" fmla="*/ 7 h 22"/>
                <a:gd name="T102" fmla="*/ 41 w 109"/>
                <a:gd name="T103" fmla="*/ 7 h 22"/>
                <a:gd name="T104" fmla="*/ 41 w 109"/>
                <a:gd name="T105" fmla="*/ 7 h 22"/>
                <a:gd name="T106" fmla="*/ 46 w 109"/>
                <a:gd name="T107" fmla="*/ 5 h 22"/>
                <a:gd name="T108" fmla="*/ 55 w 109"/>
                <a:gd name="T109" fmla="*/ 2 h 22"/>
                <a:gd name="T110" fmla="*/ 55 w 109"/>
                <a:gd name="T111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9" h="22">
                  <a:moveTo>
                    <a:pt x="99" y="8"/>
                  </a:moveTo>
                  <a:cubicBezTo>
                    <a:pt x="99" y="8"/>
                    <a:pt x="99" y="8"/>
                    <a:pt x="99" y="8"/>
                  </a:cubicBezTo>
                  <a:cubicBezTo>
                    <a:pt x="94" y="11"/>
                    <a:pt x="89" y="14"/>
                    <a:pt x="83" y="14"/>
                  </a:cubicBezTo>
                  <a:cubicBezTo>
                    <a:pt x="80" y="14"/>
                    <a:pt x="77" y="14"/>
                    <a:pt x="75" y="13"/>
                  </a:cubicBezTo>
                  <a:cubicBezTo>
                    <a:pt x="72" y="12"/>
                    <a:pt x="70" y="11"/>
                    <a:pt x="67" y="10"/>
                  </a:cubicBezTo>
                  <a:cubicBezTo>
                    <a:pt x="67" y="10"/>
                    <a:pt x="66" y="10"/>
                    <a:pt x="65" y="9"/>
                  </a:cubicBezTo>
                  <a:cubicBezTo>
                    <a:pt x="62" y="8"/>
                    <a:pt x="59" y="6"/>
                    <a:pt x="56" y="6"/>
                  </a:cubicBezTo>
                  <a:cubicBezTo>
                    <a:pt x="56" y="6"/>
                    <a:pt x="55" y="6"/>
                    <a:pt x="55" y="6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1"/>
                    <a:pt x="55" y="1"/>
                    <a:pt x="56" y="1"/>
                  </a:cubicBezTo>
                  <a:cubicBezTo>
                    <a:pt x="60" y="1"/>
                    <a:pt x="64" y="3"/>
                    <a:pt x="68" y="5"/>
                  </a:cubicBezTo>
                  <a:cubicBezTo>
                    <a:pt x="68" y="5"/>
                    <a:pt x="69" y="6"/>
                    <a:pt x="69" y="6"/>
                  </a:cubicBezTo>
                  <a:cubicBezTo>
                    <a:pt x="72" y="7"/>
                    <a:pt x="74" y="8"/>
                    <a:pt x="76" y="9"/>
                  </a:cubicBezTo>
                  <a:cubicBezTo>
                    <a:pt x="78" y="9"/>
                    <a:pt x="80" y="10"/>
                    <a:pt x="82" y="9"/>
                  </a:cubicBezTo>
                  <a:cubicBezTo>
                    <a:pt x="87" y="9"/>
                    <a:pt x="92" y="7"/>
                    <a:pt x="96" y="4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8" y="3"/>
                    <a:pt x="99" y="2"/>
                    <a:pt x="101" y="1"/>
                  </a:cubicBezTo>
                  <a:cubicBezTo>
                    <a:pt x="103" y="1"/>
                    <a:pt x="105" y="0"/>
                    <a:pt x="107" y="1"/>
                  </a:cubicBezTo>
                  <a:cubicBezTo>
                    <a:pt x="108" y="1"/>
                    <a:pt x="109" y="2"/>
                    <a:pt x="109" y="3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21"/>
                    <a:pt x="108" y="22"/>
                    <a:pt x="107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04" y="5"/>
                    <a:pt x="103" y="6"/>
                    <a:pt x="103" y="6"/>
                  </a:cubicBezTo>
                  <a:cubicBezTo>
                    <a:pt x="101" y="6"/>
                    <a:pt x="100" y="7"/>
                    <a:pt x="99" y="8"/>
                  </a:cubicBezTo>
                  <a:close/>
                  <a:moveTo>
                    <a:pt x="55" y="6"/>
                  </a:moveTo>
                  <a:cubicBezTo>
                    <a:pt x="52" y="7"/>
                    <a:pt x="50" y="8"/>
                    <a:pt x="48" y="9"/>
                  </a:cubicBezTo>
                  <a:cubicBezTo>
                    <a:pt x="46" y="10"/>
                    <a:pt x="45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0" y="12"/>
                    <a:pt x="37" y="13"/>
                    <a:pt x="35" y="13"/>
                  </a:cubicBezTo>
                  <a:cubicBezTo>
                    <a:pt x="32" y="13"/>
                    <a:pt x="29" y="13"/>
                    <a:pt x="26" y="12"/>
                  </a:cubicBezTo>
                  <a:cubicBezTo>
                    <a:pt x="25" y="11"/>
                    <a:pt x="24" y="10"/>
                    <a:pt x="22" y="10"/>
                  </a:cubicBezTo>
                  <a:cubicBezTo>
                    <a:pt x="19" y="8"/>
                    <a:pt x="16" y="7"/>
                    <a:pt x="13" y="7"/>
                  </a:cubicBezTo>
                  <a:cubicBezTo>
                    <a:pt x="11" y="7"/>
                    <a:pt x="10" y="7"/>
                    <a:pt x="8" y="8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1"/>
                    <a:pt x="0" y="1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1" y="7"/>
                  </a:cubicBezTo>
                  <a:cubicBezTo>
                    <a:pt x="2" y="6"/>
                    <a:pt x="4" y="4"/>
                    <a:pt x="6" y="3"/>
                  </a:cubicBezTo>
                  <a:cubicBezTo>
                    <a:pt x="8" y="2"/>
                    <a:pt x="11" y="2"/>
                    <a:pt x="13" y="2"/>
                  </a:cubicBezTo>
                  <a:cubicBezTo>
                    <a:pt x="17" y="2"/>
                    <a:pt x="21" y="4"/>
                    <a:pt x="24" y="5"/>
                  </a:cubicBezTo>
                  <a:cubicBezTo>
                    <a:pt x="25" y="6"/>
                    <a:pt x="27" y="7"/>
                    <a:pt x="28" y="7"/>
                  </a:cubicBezTo>
                  <a:cubicBezTo>
                    <a:pt x="30" y="8"/>
                    <a:pt x="32" y="8"/>
                    <a:pt x="35" y="8"/>
                  </a:cubicBezTo>
                  <a:cubicBezTo>
                    <a:pt x="37" y="8"/>
                    <a:pt x="39" y="8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6"/>
                    <a:pt x="44" y="6"/>
                    <a:pt x="46" y="5"/>
                  </a:cubicBezTo>
                  <a:cubicBezTo>
                    <a:pt x="49" y="3"/>
                    <a:pt x="51" y="2"/>
                    <a:pt x="55" y="2"/>
                  </a:cubicBezTo>
                  <a:lnTo>
                    <a:pt x="5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8" name="Freeform 69"/>
            <p:cNvSpPr>
              <a:spLocks noEditPoints="1"/>
            </p:cNvSpPr>
            <p:nvPr/>
          </p:nvSpPr>
          <p:spPr bwMode="auto">
            <a:xfrm>
              <a:off x="5772151" y="1681163"/>
              <a:ext cx="263525" cy="127000"/>
            </a:xfrm>
            <a:custGeom>
              <a:avLst/>
              <a:gdLst>
                <a:gd name="T0" fmla="*/ 110 w 117"/>
                <a:gd name="T1" fmla="*/ 47 h 56"/>
                <a:gd name="T2" fmla="*/ 112 w 117"/>
                <a:gd name="T3" fmla="*/ 18 h 56"/>
                <a:gd name="T4" fmla="*/ 62 w 117"/>
                <a:gd name="T5" fmla="*/ 14 h 56"/>
                <a:gd name="T6" fmla="*/ 59 w 117"/>
                <a:gd name="T7" fmla="*/ 7 h 56"/>
                <a:gd name="T8" fmla="*/ 63 w 117"/>
                <a:gd name="T9" fmla="*/ 1 h 56"/>
                <a:gd name="T10" fmla="*/ 67 w 117"/>
                <a:gd name="T11" fmla="*/ 12 h 56"/>
                <a:gd name="T12" fmla="*/ 117 w 117"/>
                <a:gd name="T13" fmla="*/ 16 h 56"/>
                <a:gd name="T14" fmla="*/ 113 w 117"/>
                <a:gd name="T15" fmla="*/ 50 h 56"/>
                <a:gd name="T16" fmla="*/ 113 w 117"/>
                <a:gd name="T17" fmla="*/ 50 h 56"/>
                <a:gd name="T18" fmla="*/ 113 w 117"/>
                <a:gd name="T19" fmla="*/ 51 h 56"/>
                <a:gd name="T20" fmla="*/ 113 w 117"/>
                <a:gd name="T21" fmla="*/ 51 h 56"/>
                <a:gd name="T22" fmla="*/ 101 w 117"/>
                <a:gd name="T23" fmla="*/ 56 h 56"/>
                <a:gd name="T24" fmla="*/ 84 w 117"/>
                <a:gd name="T25" fmla="*/ 51 h 56"/>
                <a:gd name="T26" fmla="*/ 61 w 117"/>
                <a:gd name="T27" fmla="*/ 51 h 56"/>
                <a:gd name="T28" fmla="*/ 59 w 117"/>
                <a:gd name="T29" fmla="*/ 48 h 56"/>
                <a:gd name="T30" fmla="*/ 64 w 117"/>
                <a:gd name="T31" fmla="*/ 48 h 56"/>
                <a:gd name="T32" fmla="*/ 81 w 117"/>
                <a:gd name="T33" fmla="*/ 48 h 56"/>
                <a:gd name="T34" fmla="*/ 92 w 117"/>
                <a:gd name="T35" fmla="*/ 48 h 56"/>
                <a:gd name="T36" fmla="*/ 109 w 117"/>
                <a:gd name="T37" fmla="*/ 48 h 56"/>
                <a:gd name="T38" fmla="*/ 109 w 117"/>
                <a:gd name="T39" fmla="*/ 47 h 56"/>
                <a:gd name="T40" fmla="*/ 59 w 117"/>
                <a:gd name="T41" fmla="*/ 7 h 56"/>
                <a:gd name="T42" fmla="*/ 55 w 117"/>
                <a:gd name="T43" fmla="*/ 14 h 56"/>
                <a:gd name="T44" fmla="*/ 5 w 117"/>
                <a:gd name="T45" fmla="*/ 18 h 56"/>
                <a:gd name="T46" fmla="*/ 8 w 117"/>
                <a:gd name="T47" fmla="*/ 47 h 56"/>
                <a:gd name="T48" fmla="*/ 8 w 117"/>
                <a:gd name="T49" fmla="*/ 47 h 56"/>
                <a:gd name="T50" fmla="*/ 8 w 117"/>
                <a:gd name="T51" fmla="*/ 47 h 56"/>
                <a:gd name="T52" fmla="*/ 12 w 117"/>
                <a:gd name="T53" fmla="*/ 50 h 56"/>
                <a:gd name="T54" fmla="*/ 25 w 117"/>
                <a:gd name="T55" fmla="*/ 48 h 56"/>
                <a:gd name="T56" fmla="*/ 36 w 117"/>
                <a:gd name="T57" fmla="*/ 48 h 56"/>
                <a:gd name="T58" fmla="*/ 53 w 117"/>
                <a:gd name="T59" fmla="*/ 48 h 56"/>
                <a:gd name="T60" fmla="*/ 59 w 117"/>
                <a:gd name="T61" fmla="*/ 39 h 56"/>
                <a:gd name="T62" fmla="*/ 56 w 117"/>
                <a:gd name="T63" fmla="*/ 51 h 56"/>
                <a:gd name="T64" fmla="*/ 33 w 117"/>
                <a:gd name="T65" fmla="*/ 51 h 56"/>
                <a:gd name="T66" fmla="*/ 28 w 117"/>
                <a:gd name="T67" fmla="*/ 51 h 56"/>
                <a:gd name="T68" fmla="*/ 16 w 117"/>
                <a:gd name="T69" fmla="*/ 56 h 56"/>
                <a:gd name="T70" fmla="*/ 5 w 117"/>
                <a:gd name="T71" fmla="*/ 51 h 56"/>
                <a:gd name="T72" fmla="*/ 4 w 117"/>
                <a:gd name="T73" fmla="*/ 50 h 56"/>
                <a:gd name="T74" fmla="*/ 1 w 117"/>
                <a:gd name="T75" fmla="*/ 45 h 56"/>
                <a:gd name="T76" fmla="*/ 2 w 117"/>
                <a:gd name="T77" fmla="*/ 14 h 56"/>
                <a:gd name="T78" fmla="*/ 51 w 117"/>
                <a:gd name="T79" fmla="*/ 3 h 56"/>
                <a:gd name="T80" fmla="*/ 54 w 117"/>
                <a:gd name="T81" fmla="*/ 1 h 56"/>
                <a:gd name="T82" fmla="*/ 59 w 117"/>
                <a:gd name="T83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7" h="56">
                  <a:moveTo>
                    <a:pt x="109" y="47"/>
                  </a:moveTo>
                  <a:cubicBezTo>
                    <a:pt x="110" y="47"/>
                    <a:pt x="110" y="47"/>
                    <a:pt x="110" y="47"/>
                  </a:cubicBezTo>
                  <a:cubicBezTo>
                    <a:pt x="110" y="47"/>
                    <a:pt x="110" y="47"/>
                    <a:pt x="110" y="47"/>
                  </a:cubicBezTo>
                  <a:cubicBezTo>
                    <a:pt x="111" y="46"/>
                    <a:pt x="111" y="45"/>
                    <a:pt x="112" y="43"/>
                  </a:cubicBezTo>
                  <a:cubicBezTo>
                    <a:pt x="112" y="42"/>
                    <a:pt x="112" y="41"/>
                    <a:pt x="112" y="39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8"/>
                    <a:pt x="62" y="17"/>
                    <a:pt x="62" y="16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1" y="7"/>
                    <a:pt x="60" y="7"/>
                    <a:pt x="59" y="7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60" y="2"/>
                    <a:pt x="61" y="2"/>
                  </a:cubicBezTo>
                  <a:cubicBezTo>
                    <a:pt x="62" y="2"/>
                    <a:pt x="62" y="1"/>
                    <a:pt x="63" y="1"/>
                  </a:cubicBezTo>
                  <a:cubicBezTo>
                    <a:pt x="63" y="1"/>
                    <a:pt x="64" y="1"/>
                    <a:pt x="64" y="1"/>
                  </a:cubicBezTo>
                  <a:cubicBezTo>
                    <a:pt x="66" y="1"/>
                    <a:pt x="67" y="2"/>
                    <a:pt x="67" y="3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6" y="14"/>
                    <a:pt x="117" y="15"/>
                    <a:pt x="117" y="16"/>
                  </a:cubicBezTo>
                  <a:cubicBezTo>
                    <a:pt x="117" y="39"/>
                    <a:pt x="117" y="39"/>
                    <a:pt x="117" y="39"/>
                  </a:cubicBezTo>
                  <a:cubicBezTo>
                    <a:pt x="117" y="41"/>
                    <a:pt x="117" y="43"/>
                    <a:pt x="116" y="45"/>
                  </a:cubicBezTo>
                  <a:cubicBezTo>
                    <a:pt x="116" y="47"/>
                    <a:pt x="115" y="48"/>
                    <a:pt x="113" y="50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1" y="52"/>
                    <a:pt x="109" y="54"/>
                    <a:pt x="107" y="55"/>
                  </a:cubicBezTo>
                  <a:cubicBezTo>
                    <a:pt x="105" y="55"/>
                    <a:pt x="103" y="56"/>
                    <a:pt x="101" y="56"/>
                  </a:cubicBezTo>
                  <a:cubicBezTo>
                    <a:pt x="96" y="56"/>
                    <a:pt x="92" y="54"/>
                    <a:pt x="89" y="51"/>
                  </a:cubicBezTo>
                  <a:cubicBezTo>
                    <a:pt x="88" y="50"/>
                    <a:pt x="87" y="49"/>
                    <a:pt x="87" y="48"/>
                  </a:cubicBezTo>
                  <a:cubicBezTo>
                    <a:pt x="86" y="49"/>
                    <a:pt x="85" y="50"/>
                    <a:pt x="84" y="51"/>
                  </a:cubicBezTo>
                  <a:cubicBezTo>
                    <a:pt x="81" y="54"/>
                    <a:pt x="77" y="56"/>
                    <a:pt x="73" y="56"/>
                  </a:cubicBezTo>
                  <a:cubicBezTo>
                    <a:pt x="68" y="56"/>
                    <a:pt x="64" y="54"/>
                    <a:pt x="61" y="51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0" y="50"/>
                    <a:pt x="59" y="49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43"/>
                    <a:pt x="62" y="46"/>
                    <a:pt x="64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7" y="50"/>
                    <a:pt x="69" y="51"/>
                    <a:pt x="73" y="51"/>
                  </a:cubicBezTo>
                  <a:cubicBezTo>
                    <a:pt x="76" y="51"/>
                    <a:pt x="79" y="50"/>
                    <a:pt x="81" y="48"/>
                  </a:cubicBezTo>
                  <a:cubicBezTo>
                    <a:pt x="83" y="46"/>
                    <a:pt x="84" y="43"/>
                    <a:pt x="84" y="39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43"/>
                    <a:pt x="90" y="46"/>
                    <a:pt x="92" y="48"/>
                  </a:cubicBezTo>
                  <a:cubicBezTo>
                    <a:pt x="95" y="50"/>
                    <a:pt x="98" y="51"/>
                    <a:pt x="101" y="51"/>
                  </a:cubicBezTo>
                  <a:cubicBezTo>
                    <a:pt x="102" y="51"/>
                    <a:pt x="104" y="51"/>
                    <a:pt x="105" y="50"/>
                  </a:cubicBezTo>
                  <a:cubicBezTo>
                    <a:pt x="107" y="50"/>
                    <a:pt x="108" y="49"/>
                    <a:pt x="109" y="48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09" y="47"/>
                    <a:pt x="109" y="47"/>
                    <a:pt x="109" y="47"/>
                  </a:cubicBezTo>
                  <a:close/>
                  <a:moveTo>
                    <a:pt x="59" y="7"/>
                  </a:moveTo>
                  <a:cubicBezTo>
                    <a:pt x="59" y="7"/>
                    <a:pt x="59" y="7"/>
                    <a:pt x="59" y="7"/>
                  </a:cubicBezTo>
                  <a:cubicBezTo>
                    <a:pt x="57" y="7"/>
                    <a:pt x="56" y="7"/>
                    <a:pt x="55" y="7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7"/>
                    <a:pt x="54" y="18"/>
                    <a:pt x="53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1"/>
                    <a:pt x="5" y="42"/>
                    <a:pt x="6" y="43"/>
                  </a:cubicBezTo>
                  <a:cubicBezTo>
                    <a:pt x="6" y="45"/>
                    <a:pt x="7" y="46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9" y="49"/>
                    <a:pt x="11" y="50"/>
                    <a:pt x="12" y="50"/>
                  </a:cubicBezTo>
                  <a:cubicBezTo>
                    <a:pt x="13" y="51"/>
                    <a:pt x="15" y="51"/>
                    <a:pt x="16" y="51"/>
                  </a:cubicBezTo>
                  <a:cubicBezTo>
                    <a:pt x="20" y="51"/>
                    <a:pt x="23" y="50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6"/>
                    <a:pt x="28" y="43"/>
                    <a:pt x="28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3"/>
                    <a:pt x="34" y="46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50"/>
                    <a:pt x="41" y="51"/>
                    <a:pt x="45" y="51"/>
                  </a:cubicBezTo>
                  <a:cubicBezTo>
                    <a:pt x="48" y="51"/>
                    <a:pt x="51" y="50"/>
                    <a:pt x="53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5" y="46"/>
                    <a:pt x="56" y="43"/>
                    <a:pt x="56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8" y="49"/>
                    <a:pt x="57" y="50"/>
                    <a:pt x="56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3" y="54"/>
                    <a:pt x="49" y="56"/>
                    <a:pt x="45" y="56"/>
                  </a:cubicBezTo>
                  <a:cubicBezTo>
                    <a:pt x="40" y="56"/>
                    <a:pt x="36" y="54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0"/>
                    <a:pt x="31" y="49"/>
                    <a:pt x="31" y="48"/>
                  </a:cubicBezTo>
                  <a:cubicBezTo>
                    <a:pt x="30" y="49"/>
                    <a:pt x="29" y="50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5" y="54"/>
                    <a:pt x="21" y="56"/>
                    <a:pt x="16" y="56"/>
                  </a:cubicBezTo>
                  <a:cubicBezTo>
                    <a:pt x="14" y="56"/>
                    <a:pt x="12" y="55"/>
                    <a:pt x="10" y="55"/>
                  </a:cubicBezTo>
                  <a:cubicBezTo>
                    <a:pt x="8" y="54"/>
                    <a:pt x="6" y="52"/>
                    <a:pt x="5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4" y="51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3" y="49"/>
                    <a:pt x="2" y="47"/>
                    <a:pt x="1" y="45"/>
                  </a:cubicBezTo>
                  <a:cubicBezTo>
                    <a:pt x="0" y="43"/>
                    <a:pt x="0" y="41"/>
                    <a:pt x="0" y="3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1" y="14"/>
                    <a:pt x="2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2"/>
                    <a:pt x="51" y="2"/>
                  </a:cubicBezTo>
                  <a:cubicBezTo>
                    <a:pt x="52" y="1"/>
                    <a:pt x="53" y="0"/>
                    <a:pt x="54" y="1"/>
                  </a:cubicBezTo>
                  <a:cubicBezTo>
                    <a:pt x="55" y="1"/>
                    <a:pt x="56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8" y="2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lnTo>
                    <a:pt x="5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9" name="Freeform 70"/>
            <p:cNvSpPr>
              <a:spLocks noEditPoints="1"/>
            </p:cNvSpPr>
            <p:nvPr/>
          </p:nvSpPr>
          <p:spPr bwMode="auto">
            <a:xfrm>
              <a:off x="5756276" y="1889125"/>
              <a:ext cx="295275" cy="46038"/>
            </a:xfrm>
            <a:custGeom>
              <a:avLst/>
              <a:gdLst>
                <a:gd name="T0" fmla="*/ 66 w 131"/>
                <a:gd name="T1" fmla="*/ 15 h 20"/>
                <a:gd name="T2" fmla="*/ 109 w 131"/>
                <a:gd name="T3" fmla="*/ 11 h 20"/>
                <a:gd name="T4" fmla="*/ 124 w 131"/>
                <a:gd name="T5" fmla="*/ 5 h 20"/>
                <a:gd name="T6" fmla="*/ 118 w 131"/>
                <a:gd name="T7" fmla="*/ 5 h 20"/>
                <a:gd name="T8" fmla="*/ 118 w 131"/>
                <a:gd name="T9" fmla="*/ 5 h 20"/>
                <a:gd name="T10" fmla="*/ 118 w 131"/>
                <a:gd name="T11" fmla="*/ 5 h 20"/>
                <a:gd name="T12" fmla="*/ 66 w 131"/>
                <a:gd name="T13" fmla="*/ 5 h 20"/>
                <a:gd name="T14" fmla="*/ 66 w 131"/>
                <a:gd name="T15" fmla="*/ 0 h 20"/>
                <a:gd name="T16" fmla="*/ 118 w 131"/>
                <a:gd name="T17" fmla="*/ 0 h 20"/>
                <a:gd name="T18" fmla="*/ 118 w 131"/>
                <a:gd name="T19" fmla="*/ 0 h 20"/>
                <a:gd name="T20" fmla="*/ 118 w 131"/>
                <a:gd name="T21" fmla="*/ 0 h 20"/>
                <a:gd name="T22" fmla="*/ 128 w 131"/>
                <a:gd name="T23" fmla="*/ 0 h 20"/>
                <a:gd name="T24" fmla="*/ 131 w 131"/>
                <a:gd name="T25" fmla="*/ 3 h 20"/>
                <a:gd name="T26" fmla="*/ 111 w 131"/>
                <a:gd name="T27" fmla="*/ 16 h 20"/>
                <a:gd name="T28" fmla="*/ 66 w 131"/>
                <a:gd name="T29" fmla="*/ 20 h 20"/>
                <a:gd name="T30" fmla="*/ 66 w 131"/>
                <a:gd name="T31" fmla="*/ 15 h 20"/>
                <a:gd name="T32" fmla="*/ 66 w 131"/>
                <a:gd name="T33" fmla="*/ 15 h 20"/>
                <a:gd name="T34" fmla="*/ 66 w 131"/>
                <a:gd name="T35" fmla="*/ 15 h 20"/>
                <a:gd name="T36" fmla="*/ 66 w 131"/>
                <a:gd name="T37" fmla="*/ 20 h 20"/>
                <a:gd name="T38" fmla="*/ 66 w 131"/>
                <a:gd name="T39" fmla="*/ 20 h 20"/>
                <a:gd name="T40" fmla="*/ 21 w 131"/>
                <a:gd name="T41" fmla="*/ 16 h 20"/>
                <a:gd name="T42" fmla="*/ 0 w 131"/>
                <a:gd name="T43" fmla="*/ 3 h 20"/>
                <a:gd name="T44" fmla="*/ 0 w 131"/>
                <a:gd name="T45" fmla="*/ 3 h 20"/>
                <a:gd name="T46" fmla="*/ 3 w 131"/>
                <a:gd name="T47" fmla="*/ 0 h 20"/>
                <a:gd name="T48" fmla="*/ 13 w 131"/>
                <a:gd name="T49" fmla="*/ 0 h 20"/>
                <a:gd name="T50" fmla="*/ 13 w 131"/>
                <a:gd name="T51" fmla="*/ 0 h 20"/>
                <a:gd name="T52" fmla="*/ 13 w 131"/>
                <a:gd name="T53" fmla="*/ 0 h 20"/>
                <a:gd name="T54" fmla="*/ 66 w 131"/>
                <a:gd name="T55" fmla="*/ 0 h 20"/>
                <a:gd name="T56" fmla="*/ 66 w 131"/>
                <a:gd name="T57" fmla="*/ 5 h 20"/>
                <a:gd name="T58" fmla="*/ 13 w 131"/>
                <a:gd name="T59" fmla="*/ 5 h 20"/>
                <a:gd name="T60" fmla="*/ 13 w 131"/>
                <a:gd name="T61" fmla="*/ 5 h 20"/>
                <a:gd name="T62" fmla="*/ 13 w 131"/>
                <a:gd name="T63" fmla="*/ 5 h 20"/>
                <a:gd name="T64" fmla="*/ 7 w 131"/>
                <a:gd name="T65" fmla="*/ 5 h 20"/>
                <a:gd name="T66" fmla="*/ 22 w 131"/>
                <a:gd name="T67" fmla="*/ 11 h 20"/>
                <a:gd name="T68" fmla="*/ 66 w 131"/>
                <a:gd name="T6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1" h="20">
                  <a:moveTo>
                    <a:pt x="66" y="15"/>
                  </a:moveTo>
                  <a:cubicBezTo>
                    <a:pt x="83" y="15"/>
                    <a:pt x="98" y="13"/>
                    <a:pt x="109" y="11"/>
                  </a:cubicBezTo>
                  <a:cubicBezTo>
                    <a:pt x="117" y="9"/>
                    <a:pt x="122" y="7"/>
                    <a:pt x="124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0" y="0"/>
                    <a:pt x="131" y="1"/>
                    <a:pt x="131" y="3"/>
                  </a:cubicBezTo>
                  <a:cubicBezTo>
                    <a:pt x="131" y="8"/>
                    <a:pt x="123" y="13"/>
                    <a:pt x="111" y="16"/>
                  </a:cubicBezTo>
                  <a:cubicBezTo>
                    <a:pt x="99" y="18"/>
                    <a:pt x="83" y="20"/>
                    <a:pt x="66" y="20"/>
                  </a:cubicBezTo>
                  <a:lnTo>
                    <a:pt x="66" y="15"/>
                  </a:lnTo>
                  <a:close/>
                  <a:moveTo>
                    <a:pt x="66" y="15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48" y="20"/>
                    <a:pt x="32" y="18"/>
                    <a:pt x="21" y="16"/>
                  </a:cubicBezTo>
                  <a:cubicBezTo>
                    <a:pt x="8" y="13"/>
                    <a:pt x="1" y="8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7"/>
                    <a:pt x="14" y="9"/>
                    <a:pt x="22" y="11"/>
                  </a:cubicBezTo>
                  <a:cubicBezTo>
                    <a:pt x="33" y="13"/>
                    <a:pt x="48" y="15"/>
                    <a:pt x="6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0" name="Freeform 71"/>
            <p:cNvSpPr>
              <a:spLocks noEditPoints="1"/>
            </p:cNvSpPr>
            <p:nvPr/>
          </p:nvSpPr>
          <p:spPr bwMode="auto">
            <a:xfrm>
              <a:off x="5880101" y="1620838"/>
              <a:ext cx="47625" cy="69850"/>
            </a:xfrm>
            <a:custGeom>
              <a:avLst/>
              <a:gdLst>
                <a:gd name="T0" fmla="*/ 11 w 21"/>
                <a:gd name="T1" fmla="*/ 26 h 31"/>
                <a:gd name="T2" fmla="*/ 12 w 21"/>
                <a:gd name="T3" fmla="*/ 26 h 31"/>
                <a:gd name="T4" fmla="*/ 12 w 21"/>
                <a:gd name="T5" fmla="*/ 26 h 31"/>
                <a:gd name="T6" fmla="*/ 13 w 21"/>
                <a:gd name="T7" fmla="*/ 25 h 31"/>
                <a:gd name="T8" fmla="*/ 15 w 21"/>
                <a:gd name="T9" fmla="*/ 23 h 31"/>
                <a:gd name="T10" fmla="*/ 16 w 21"/>
                <a:gd name="T11" fmla="*/ 19 h 31"/>
                <a:gd name="T12" fmla="*/ 13 w 21"/>
                <a:gd name="T13" fmla="*/ 9 h 31"/>
                <a:gd name="T14" fmla="*/ 11 w 21"/>
                <a:gd name="T15" fmla="*/ 5 h 31"/>
                <a:gd name="T16" fmla="*/ 11 w 21"/>
                <a:gd name="T17" fmla="*/ 0 h 31"/>
                <a:gd name="T18" fmla="*/ 17 w 21"/>
                <a:gd name="T19" fmla="*/ 7 h 31"/>
                <a:gd name="T20" fmla="*/ 21 w 21"/>
                <a:gd name="T21" fmla="*/ 19 h 31"/>
                <a:gd name="T22" fmla="*/ 19 w 21"/>
                <a:gd name="T23" fmla="*/ 25 h 31"/>
                <a:gd name="T24" fmla="*/ 15 w 21"/>
                <a:gd name="T25" fmla="*/ 29 h 31"/>
                <a:gd name="T26" fmla="*/ 13 w 21"/>
                <a:gd name="T27" fmla="*/ 30 h 31"/>
                <a:gd name="T28" fmla="*/ 13 w 21"/>
                <a:gd name="T29" fmla="*/ 30 h 31"/>
                <a:gd name="T30" fmla="*/ 11 w 21"/>
                <a:gd name="T31" fmla="*/ 31 h 31"/>
                <a:gd name="T32" fmla="*/ 11 w 21"/>
                <a:gd name="T33" fmla="*/ 26 h 31"/>
                <a:gd name="T34" fmla="*/ 8 w 21"/>
                <a:gd name="T35" fmla="*/ 25 h 31"/>
                <a:gd name="T36" fmla="*/ 9 w 21"/>
                <a:gd name="T37" fmla="*/ 26 h 31"/>
                <a:gd name="T38" fmla="*/ 11 w 21"/>
                <a:gd name="T39" fmla="*/ 26 h 31"/>
                <a:gd name="T40" fmla="*/ 11 w 21"/>
                <a:gd name="T41" fmla="*/ 26 h 31"/>
                <a:gd name="T42" fmla="*/ 11 w 21"/>
                <a:gd name="T43" fmla="*/ 31 h 31"/>
                <a:gd name="T44" fmla="*/ 11 w 21"/>
                <a:gd name="T45" fmla="*/ 31 h 31"/>
                <a:gd name="T46" fmla="*/ 8 w 21"/>
                <a:gd name="T47" fmla="*/ 30 h 31"/>
                <a:gd name="T48" fmla="*/ 6 w 21"/>
                <a:gd name="T49" fmla="*/ 29 h 31"/>
                <a:gd name="T50" fmla="*/ 2 w 21"/>
                <a:gd name="T51" fmla="*/ 25 h 31"/>
                <a:gd name="T52" fmla="*/ 0 w 21"/>
                <a:gd name="T53" fmla="*/ 19 h 31"/>
                <a:gd name="T54" fmla="*/ 4 w 21"/>
                <a:gd name="T55" fmla="*/ 7 h 31"/>
                <a:gd name="T56" fmla="*/ 10 w 21"/>
                <a:gd name="T57" fmla="*/ 0 h 31"/>
                <a:gd name="T58" fmla="*/ 10 w 21"/>
                <a:gd name="T59" fmla="*/ 0 h 31"/>
                <a:gd name="T60" fmla="*/ 10 w 21"/>
                <a:gd name="T61" fmla="*/ 0 h 31"/>
                <a:gd name="T62" fmla="*/ 11 w 21"/>
                <a:gd name="T63" fmla="*/ 0 h 31"/>
                <a:gd name="T64" fmla="*/ 11 w 21"/>
                <a:gd name="T65" fmla="*/ 5 h 31"/>
                <a:gd name="T66" fmla="*/ 10 w 21"/>
                <a:gd name="T67" fmla="*/ 5 h 31"/>
                <a:gd name="T68" fmla="*/ 10 w 21"/>
                <a:gd name="T69" fmla="*/ 5 h 31"/>
                <a:gd name="T70" fmla="*/ 10 w 21"/>
                <a:gd name="T71" fmla="*/ 5 h 31"/>
                <a:gd name="T72" fmla="*/ 8 w 21"/>
                <a:gd name="T73" fmla="*/ 9 h 31"/>
                <a:gd name="T74" fmla="*/ 5 w 21"/>
                <a:gd name="T75" fmla="*/ 19 h 31"/>
                <a:gd name="T76" fmla="*/ 6 w 21"/>
                <a:gd name="T77" fmla="*/ 23 h 31"/>
                <a:gd name="T78" fmla="*/ 8 w 21"/>
                <a:gd name="T79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" h="31">
                  <a:moveTo>
                    <a:pt x="11" y="26"/>
                  </a:moveTo>
                  <a:cubicBezTo>
                    <a:pt x="11" y="26"/>
                    <a:pt x="11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4" y="25"/>
                    <a:pt x="15" y="24"/>
                    <a:pt x="15" y="23"/>
                  </a:cubicBezTo>
                  <a:cubicBezTo>
                    <a:pt x="16" y="22"/>
                    <a:pt x="16" y="21"/>
                    <a:pt x="16" y="19"/>
                  </a:cubicBezTo>
                  <a:cubicBezTo>
                    <a:pt x="16" y="18"/>
                    <a:pt x="15" y="13"/>
                    <a:pt x="13" y="9"/>
                  </a:cubicBezTo>
                  <a:cubicBezTo>
                    <a:pt x="12" y="7"/>
                    <a:pt x="11" y="6"/>
                    <a:pt x="11" y="5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5" y="3"/>
                    <a:pt x="17" y="7"/>
                  </a:cubicBezTo>
                  <a:cubicBezTo>
                    <a:pt x="19" y="11"/>
                    <a:pt x="21" y="18"/>
                    <a:pt x="21" y="19"/>
                  </a:cubicBezTo>
                  <a:cubicBezTo>
                    <a:pt x="21" y="21"/>
                    <a:pt x="20" y="23"/>
                    <a:pt x="19" y="25"/>
                  </a:cubicBezTo>
                  <a:cubicBezTo>
                    <a:pt x="18" y="27"/>
                    <a:pt x="17" y="28"/>
                    <a:pt x="15" y="29"/>
                  </a:cubicBezTo>
                  <a:cubicBezTo>
                    <a:pt x="15" y="30"/>
                    <a:pt x="14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1" y="31"/>
                    <a:pt x="11" y="31"/>
                  </a:cubicBezTo>
                  <a:lnTo>
                    <a:pt x="11" y="26"/>
                  </a:lnTo>
                  <a:close/>
                  <a:moveTo>
                    <a:pt x="8" y="25"/>
                  </a:moveTo>
                  <a:cubicBezTo>
                    <a:pt x="9" y="25"/>
                    <a:pt x="9" y="25"/>
                    <a:pt x="9" y="26"/>
                  </a:cubicBezTo>
                  <a:cubicBezTo>
                    <a:pt x="10" y="26"/>
                    <a:pt x="10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9" y="30"/>
                    <a:pt x="8" y="30"/>
                  </a:cubicBezTo>
                  <a:cubicBezTo>
                    <a:pt x="7" y="30"/>
                    <a:pt x="7" y="30"/>
                    <a:pt x="6" y="29"/>
                  </a:cubicBezTo>
                  <a:cubicBezTo>
                    <a:pt x="4" y="28"/>
                    <a:pt x="3" y="27"/>
                    <a:pt x="2" y="25"/>
                  </a:cubicBezTo>
                  <a:cubicBezTo>
                    <a:pt x="1" y="23"/>
                    <a:pt x="0" y="21"/>
                    <a:pt x="0" y="19"/>
                  </a:cubicBezTo>
                  <a:cubicBezTo>
                    <a:pt x="0" y="18"/>
                    <a:pt x="2" y="11"/>
                    <a:pt x="4" y="7"/>
                  </a:cubicBezTo>
                  <a:cubicBezTo>
                    <a:pt x="6" y="3"/>
                    <a:pt x="8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7"/>
                    <a:pt x="8" y="9"/>
                  </a:cubicBezTo>
                  <a:cubicBezTo>
                    <a:pt x="7" y="13"/>
                    <a:pt x="5" y="18"/>
                    <a:pt x="5" y="19"/>
                  </a:cubicBezTo>
                  <a:cubicBezTo>
                    <a:pt x="5" y="21"/>
                    <a:pt x="5" y="22"/>
                    <a:pt x="6" y="23"/>
                  </a:cubicBezTo>
                  <a:cubicBezTo>
                    <a:pt x="7" y="24"/>
                    <a:pt x="7" y="25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1" name="Freeform 72"/>
            <p:cNvSpPr>
              <a:spLocks noEditPoints="1"/>
            </p:cNvSpPr>
            <p:nvPr/>
          </p:nvSpPr>
          <p:spPr bwMode="auto">
            <a:xfrm>
              <a:off x="6019801" y="1946275"/>
              <a:ext cx="192088" cy="358775"/>
            </a:xfrm>
            <a:custGeom>
              <a:avLst/>
              <a:gdLst>
                <a:gd name="T0" fmla="*/ 72 w 85"/>
                <a:gd name="T1" fmla="*/ 14 h 159"/>
                <a:gd name="T2" fmla="*/ 43 w 85"/>
                <a:gd name="T3" fmla="*/ 0 h 159"/>
                <a:gd name="T4" fmla="*/ 85 w 85"/>
                <a:gd name="T5" fmla="*/ 39 h 159"/>
                <a:gd name="T6" fmla="*/ 71 w 85"/>
                <a:gd name="T7" fmla="*/ 119 h 159"/>
                <a:gd name="T8" fmla="*/ 63 w 85"/>
                <a:gd name="T9" fmla="*/ 22 h 159"/>
                <a:gd name="T10" fmla="*/ 43 w 85"/>
                <a:gd name="T11" fmla="*/ 11 h 159"/>
                <a:gd name="T12" fmla="*/ 74 w 85"/>
                <a:gd name="T13" fmla="*/ 39 h 159"/>
                <a:gd name="T14" fmla="*/ 43 w 85"/>
                <a:gd name="T15" fmla="*/ 153 h 159"/>
                <a:gd name="T16" fmla="*/ 68 w 85"/>
                <a:gd name="T17" fmla="*/ 126 h 159"/>
                <a:gd name="T18" fmla="*/ 68 w 85"/>
                <a:gd name="T19" fmla="*/ 66 h 159"/>
                <a:gd name="T20" fmla="*/ 43 w 85"/>
                <a:gd name="T21" fmla="*/ 41 h 159"/>
                <a:gd name="T22" fmla="*/ 57 w 85"/>
                <a:gd name="T23" fmla="*/ 52 h 159"/>
                <a:gd name="T24" fmla="*/ 63 w 85"/>
                <a:gd name="T25" fmla="*/ 126 h 159"/>
                <a:gd name="T26" fmla="*/ 43 w 85"/>
                <a:gd name="T27" fmla="*/ 53 h 159"/>
                <a:gd name="T28" fmla="*/ 49 w 85"/>
                <a:gd name="T29" fmla="*/ 60 h 159"/>
                <a:gd name="T30" fmla="*/ 46 w 85"/>
                <a:gd name="T31" fmla="*/ 137 h 159"/>
                <a:gd name="T32" fmla="*/ 43 w 85"/>
                <a:gd name="T33" fmla="*/ 145 h 159"/>
                <a:gd name="T34" fmla="*/ 49 w 85"/>
                <a:gd name="T35" fmla="*/ 141 h 159"/>
                <a:gd name="T36" fmla="*/ 56 w 85"/>
                <a:gd name="T37" fmla="*/ 66 h 159"/>
                <a:gd name="T38" fmla="*/ 43 w 85"/>
                <a:gd name="T39" fmla="*/ 53 h 159"/>
                <a:gd name="T40" fmla="*/ 13 w 85"/>
                <a:gd name="T41" fmla="*/ 14 h 159"/>
                <a:gd name="T42" fmla="*/ 5 w 85"/>
                <a:gd name="T43" fmla="*/ 125 h 159"/>
                <a:gd name="T44" fmla="*/ 33 w 85"/>
                <a:gd name="T45" fmla="*/ 154 h 159"/>
                <a:gd name="T46" fmla="*/ 34 w 85"/>
                <a:gd name="T47" fmla="*/ 154 h 159"/>
                <a:gd name="T48" fmla="*/ 34 w 85"/>
                <a:gd name="T49" fmla="*/ 159 h 159"/>
                <a:gd name="T50" fmla="*/ 33 w 85"/>
                <a:gd name="T51" fmla="*/ 159 h 159"/>
                <a:gd name="T52" fmla="*/ 0 w 85"/>
                <a:gd name="T53" fmla="*/ 125 h 159"/>
                <a:gd name="T54" fmla="*/ 9 w 85"/>
                <a:gd name="T55" fmla="*/ 11 h 159"/>
                <a:gd name="T56" fmla="*/ 43 w 85"/>
                <a:gd name="T57" fmla="*/ 4 h 159"/>
                <a:gd name="T58" fmla="*/ 41 w 85"/>
                <a:gd name="T59" fmla="*/ 41 h 159"/>
                <a:gd name="T60" fmla="*/ 18 w 85"/>
                <a:gd name="T61" fmla="*/ 116 h 159"/>
                <a:gd name="T62" fmla="*/ 35 w 85"/>
                <a:gd name="T63" fmla="*/ 116 h 159"/>
                <a:gd name="T64" fmla="*/ 41 w 85"/>
                <a:gd name="T65" fmla="*/ 58 h 159"/>
                <a:gd name="T66" fmla="*/ 41 w 85"/>
                <a:gd name="T67" fmla="*/ 53 h 159"/>
                <a:gd name="T68" fmla="*/ 30 w 85"/>
                <a:gd name="T69" fmla="*/ 113 h 159"/>
                <a:gd name="T70" fmla="*/ 28 w 85"/>
                <a:gd name="T71" fmla="*/ 51 h 159"/>
                <a:gd name="T72" fmla="*/ 43 w 85"/>
                <a:gd name="T73" fmla="*/ 145 h 159"/>
                <a:gd name="T74" fmla="*/ 27 w 85"/>
                <a:gd name="T75" fmla="*/ 141 h 159"/>
                <a:gd name="T76" fmla="*/ 16 w 85"/>
                <a:gd name="T77" fmla="*/ 119 h 159"/>
                <a:gd name="T78" fmla="*/ 35 w 85"/>
                <a:gd name="T79" fmla="*/ 16 h 159"/>
                <a:gd name="T80" fmla="*/ 35 w 85"/>
                <a:gd name="T81" fmla="*/ 11 h 159"/>
                <a:gd name="T82" fmla="*/ 12 w 85"/>
                <a:gd name="T83" fmla="*/ 119 h 159"/>
                <a:gd name="T84" fmla="*/ 17 w 85"/>
                <a:gd name="T85" fmla="*/ 140 h 159"/>
                <a:gd name="T86" fmla="*/ 34 w 85"/>
                <a:gd name="T8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5" h="159">
                  <a:moveTo>
                    <a:pt x="81" y="114"/>
                  </a:moveTo>
                  <a:cubicBezTo>
                    <a:pt x="81" y="39"/>
                    <a:pt x="81" y="39"/>
                    <a:pt x="81" y="39"/>
                  </a:cubicBezTo>
                  <a:cubicBezTo>
                    <a:pt x="81" y="29"/>
                    <a:pt x="77" y="20"/>
                    <a:pt x="72" y="14"/>
                  </a:cubicBezTo>
                  <a:cubicBezTo>
                    <a:pt x="67" y="8"/>
                    <a:pt x="59" y="4"/>
                    <a:pt x="50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4"/>
                    <a:pt x="75" y="11"/>
                  </a:cubicBezTo>
                  <a:cubicBezTo>
                    <a:pt x="82" y="18"/>
                    <a:pt x="85" y="28"/>
                    <a:pt x="85" y="39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5" y="118"/>
                    <a:pt x="84" y="119"/>
                    <a:pt x="83" y="119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0" y="119"/>
                    <a:pt x="69" y="118"/>
                    <a:pt x="69" y="116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3"/>
                    <a:pt x="67" y="26"/>
                    <a:pt x="63" y="22"/>
                  </a:cubicBezTo>
                  <a:cubicBezTo>
                    <a:pt x="60" y="18"/>
                    <a:pt x="56" y="16"/>
                    <a:pt x="50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7" y="11"/>
                    <a:pt x="63" y="14"/>
                    <a:pt x="67" y="19"/>
                  </a:cubicBezTo>
                  <a:cubicBezTo>
                    <a:pt x="72" y="24"/>
                    <a:pt x="74" y="32"/>
                    <a:pt x="74" y="39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81" y="114"/>
                    <a:pt x="81" y="114"/>
                    <a:pt x="81" y="114"/>
                  </a:cubicBezTo>
                  <a:close/>
                  <a:moveTo>
                    <a:pt x="43" y="153"/>
                  </a:moveTo>
                  <a:cubicBezTo>
                    <a:pt x="43" y="158"/>
                    <a:pt x="43" y="158"/>
                    <a:pt x="43" y="158"/>
                  </a:cubicBezTo>
                  <a:cubicBezTo>
                    <a:pt x="48" y="156"/>
                    <a:pt x="53" y="153"/>
                    <a:pt x="57" y="149"/>
                  </a:cubicBezTo>
                  <a:cubicBezTo>
                    <a:pt x="64" y="143"/>
                    <a:pt x="67" y="135"/>
                    <a:pt x="68" y="126"/>
                  </a:cubicBezTo>
                  <a:cubicBezTo>
                    <a:pt x="68" y="126"/>
                    <a:pt x="68" y="126"/>
                    <a:pt x="68" y="126"/>
                  </a:cubicBezTo>
                  <a:cubicBezTo>
                    <a:pt x="68" y="126"/>
                    <a:pt x="68" y="126"/>
                    <a:pt x="68" y="12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59"/>
                    <a:pt x="65" y="53"/>
                    <a:pt x="61" y="48"/>
                  </a:cubicBezTo>
                  <a:cubicBezTo>
                    <a:pt x="56" y="44"/>
                    <a:pt x="50" y="41"/>
                    <a:pt x="44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9" y="46"/>
                    <a:pt x="54" y="48"/>
                    <a:pt x="57" y="52"/>
                  </a:cubicBezTo>
                  <a:cubicBezTo>
                    <a:pt x="61" y="55"/>
                    <a:pt x="63" y="60"/>
                    <a:pt x="63" y="6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63" y="134"/>
                    <a:pt x="59" y="141"/>
                    <a:pt x="54" y="146"/>
                  </a:cubicBezTo>
                  <a:cubicBezTo>
                    <a:pt x="51" y="149"/>
                    <a:pt x="47" y="151"/>
                    <a:pt x="43" y="153"/>
                  </a:cubicBezTo>
                  <a:close/>
                  <a:moveTo>
                    <a:pt x="43" y="53"/>
                  </a:moveTo>
                  <a:cubicBezTo>
                    <a:pt x="43" y="58"/>
                    <a:pt x="43" y="58"/>
                    <a:pt x="4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8"/>
                    <a:pt x="48" y="58"/>
                    <a:pt x="49" y="60"/>
                  </a:cubicBezTo>
                  <a:cubicBezTo>
                    <a:pt x="50" y="61"/>
                    <a:pt x="51" y="63"/>
                    <a:pt x="51" y="66"/>
                  </a:cubicBezTo>
                  <a:cubicBezTo>
                    <a:pt x="51" y="125"/>
                    <a:pt x="51" y="125"/>
                    <a:pt x="51" y="125"/>
                  </a:cubicBezTo>
                  <a:cubicBezTo>
                    <a:pt x="51" y="130"/>
                    <a:pt x="49" y="134"/>
                    <a:pt x="46" y="137"/>
                  </a:cubicBezTo>
                  <a:cubicBezTo>
                    <a:pt x="46" y="137"/>
                    <a:pt x="46" y="137"/>
                    <a:pt x="46" y="137"/>
                  </a:cubicBezTo>
                  <a:cubicBezTo>
                    <a:pt x="45" y="138"/>
                    <a:pt x="44" y="139"/>
                    <a:pt x="43" y="140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5" y="144"/>
                    <a:pt x="47" y="143"/>
                    <a:pt x="49" y="141"/>
                  </a:cubicBezTo>
                  <a:cubicBezTo>
                    <a:pt x="49" y="141"/>
                    <a:pt x="49" y="141"/>
                    <a:pt x="49" y="141"/>
                  </a:cubicBezTo>
                  <a:cubicBezTo>
                    <a:pt x="49" y="141"/>
                    <a:pt x="49" y="141"/>
                    <a:pt x="49" y="141"/>
                  </a:cubicBezTo>
                  <a:cubicBezTo>
                    <a:pt x="49" y="141"/>
                    <a:pt x="49" y="141"/>
                    <a:pt x="49" y="141"/>
                  </a:cubicBezTo>
                  <a:cubicBezTo>
                    <a:pt x="53" y="137"/>
                    <a:pt x="56" y="131"/>
                    <a:pt x="56" y="125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2"/>
                    <a:pt x="55" y="59"/>
                    <a:pt x="52" y="57"/>
                  </a:cubicBezTo>
                  <a:cubicBezTo>
                    <a:pt x="50" y="54"/>
                    <a:pt x="47" y="53"/>
                    <a:pt x="44" y="53"/>
                  </a:cubicBezTo>
                  <a:lnTo>
                    <a:pt x="43" y="53"/>
                  </a:lnTo>
                  <a:close/>
                  <a:moveTo>
                    <a:pt x="43" y="4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26" y="4"/>
                    <a:pt x="18" y="8"/>
                    <a:pt x="13" y="14"/>
                  </a:cubicBezTo>
                  <a:cubicBezTo>
                    <a:pt x="8" y="20"/>
                    <a:pt x="5" y="29"/>
                    <a:pt x="5" y="39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33"/>
                    <a:pt x="8" y="140"/>
                    <a:pt x="13" y="145"/>
                  </a:cubicBezTo>
                  <a:cubicBezTo>
                    <a:pt x="18" y="151"/>
                    <a:pt x="25" y="154"/>
                    <a:pt x="33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7" y="154"/>
                    <a:pt x="40" y="154"/>
                    <a:pt x="43" y="153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0" y="158"/>
                    <a:pt x="37" y="159"/>
                    <a:pt x="34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24" y="159"/>
                    <a:pt x="16" y="155"/>
                    <a:pt x="10" y="149"/>
                  </a:cubicBezTo>
                  <a:cubicBezTo>
                    <a:pt x="4" y="143"/>
                    <a:pt x="0" y="134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27"/>
                    <a:pt x="3" y="18"/>
                    <a:pt x="9" y="11"/>
                  </a:cubicBezTo>
                  <a:cubicBezTo>
                    <a:pt x="16" y="4"/>
                    <a:pt x="24" y="0"/>
                    <a:pt x="3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4"/>
                    <a:pt x="43" y="4"/>
                    <a:pt x="43" y="4"/>
                  </a:cubicBezTo>
                  <a:close/>
                  <a:moveTo>
                    <a:pt x="43" y="46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5" y="41"/>
                    <a:pt x="29" y="44"/>
                    <a:pt x="25" y="48"/>
                  </a:cubicBezTo>
                  <a:cubicBezTo>
                    <a:pt x="21" y="53"/>
                    <a:pt x="18" y="59"/>
                    <a:pt x="18" y="66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18" y="117"/>
                    <a:pt x="19" y="118"/>
                    <a:pt x="20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4" y="118"/>
                    <a:pt x="35" y="117"/>
                    <a:pt x="35" y="11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35" y="63"/>
                    <a:pt x="35" y="61"/>
                    <a:pt x="37" y="60"/>
                  </a:cubicBezTo>
                  <a:cubicBezTo>
                    <a:pt x="38" y="58"/>
                    <a:pt x="39" y="58"/>
                    <a:pt x="41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38" y="53"/>
                    <a:pt x="35" y="54"/>
                    <a:pt x="33" y="56"/>
                  </a:cubicBezTo>
                  <a:cubicBezTo>
                    <a:pt x="31" y="59"/>
                    <a:pt x="30" y="62"/>
                    <a:pt x="30" y="66"/>
                  </a:cubicBezTo>
                  <a:cubicBezTo>
                    <a:pt x="30" y="113"/>
                    <a:pt x="30" y="113"/>
                    <a:pt x="30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3" y="60"/>
                    <a:pt x="25" y="55"/>
                    <a:pt x="28" y="51"/>
                  </a:cubicBezTo>
                  <a:cubicBezTo>
                    <a:pt x="31" y="48"/>
                    <a:pt x="36" y="46"/>
                    <a:pt x="41" y="46"/>
                  </a:cubicBezTo>
                  <a:cubicBezTo>
                    <a:pt x="43" y="46"/>
                    <a:pt x="43" y="46"/>
                    <a:pt x="43" y="46"/>
                  </a:cubicBezTo>
                  <a:close/>
                  <a:moveTo>
                    <a:pt x="43" y="145"/>
                  </a:moveTo>
                  <a:cubicBezTo>
                    <a:pt x="43" y="140"/>
                    <a:pt x="43" y="140"/>
                    <a:pt x="43" y="140"/>
                  </a:cubicBezTo>
                  <a:cubicBezTo>
                    <a:pt x="40" y="141"/>
                    <a:pt x="37" y="142"/>
                    <a:pt x="34" y="142"/>
                  </a:cubicBezTo>
                  <a:cubicBezTo>
                    <a:pt x="31" y="142"/>
                    <a:pt x="29" y="142"/>
                    <a:pt x="27" y="141"/>
                  </a:cubicBezTo>
                  <a:cubicBezTo>
                    <a:pt x="24" y="140"/>
                    <a:pt x="22" y="138"/>
                    <a:pt x="21" y="137"/>
                  </a:cubicBezTo>
                  <a:cubicBezTo>
                    <a:pt x="20" y="135"/>
                    <a:pt x="18" y="133"/>
                    <a:pt x="18" y="130"/>
                  </a:cubicBezTo>
                  <a:cubicBezTo>
                    <a:pt x="17" y="127"/>
                    <a:pt x="16" y="124"/>
                    <a:pt x="16" y="11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1"/>
                    <a:pt x="18" y="26"/>
                    <a:pt x="21" y="22"/>
                  </a:cubicBezTo>
                  <a:cubicBezTo>
                    <a:pt x="25" y="18"/>
                    <a:pt x="30" y="16"/>
                    <a:pt x="35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29" y="11"/>
                    <a:pt x="22" y="14"/>
                    <a:pt x="18" y="19"/>
                  </a:cubicBezTo>
                  <a:cubicBezTo>
                    <a:pt x="14" y="24"/>
                    <a:pt x="12" y="30"/>
                    <a:pt x="12" y="39"/>
                  </a:cubicBezTo>
                  <a:cubicBezTo>
                    <a:pt x="12" y="119"/>
                    <a:pt x="12" y="119"/>
                    <a:pt x="12" y="119"/>
                  </a:cubicBezTo>
                  <a:cubicBezTo>
                    <a:pt x="12" y="124"/>
                    <a:pt x="12" y="128"/>
                    <a:pt x="13" y="131"/>
                  </a:cubicBezTo>
                  <a:cubicBezTo>
                    <a:pt x="14" y="135"/>
                    <a:pt x="15" y="137"/>
                    <a:pt x="17" y="140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9" y="142"/>
                    <a:pt x="22" y="144"/>
                    <a:pt x="25" y="145"/>
                  </a:cubicBezTo>
                  <a:cubicBezTo>
                    <a:pt x="27" y="146"/>
                    <a:pt x="31" y="147"/>
                    <a:pt x="34" y="147"/>
                  </a:cubicBezTo>
                  <a:cubicBezTo>
                    <a:pt x="37" y="147"/>
                    <a:pt x="40" y="146"/>
                    <a:pt x="43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3" name="Freeform 74"/>
            <p:cNvSpPr>
              <a:spLocks noEditPoints="1"/>
            </p:cNvSpPr>
            <p:nvPr/>
          </p:nvSpPr>
          <p:spPr bwMode="auto">
            <a:xfrm>
              <a:off x="6689726" y="1758950"/>
              <a:ext cx="66675" cy="52388"/>
            </a:xfrm>
            <a:custGeom>
              <a:avLst/>
              <a:gdLst>
                <a:gd name="T0" fmla="*/ 23 w 30"/>
                <a:gd name="T1" fmla="*/ 19 h 23"/>
                <a:gd name="T2" fmla="*/ 15 w 30"/>
                <a:gd name="T3" fmla="*/ 7 h 23"/>
                <a:gd name="T4" fmla="*/ 15 w 30"/>
                <a:gd name="T5" fmla="*/ 7 h 23"/>
                <a:gd name="T6" fmla="*/ 15 w 30"/>
                <a:gd name="T7" fmla="*/ 0 h 23"/>
                <a:gd name="T8" fmla="*/ 17 w 30"/>
                <a:gd name="T9" fmla="*/ 1 h 23"/>
                <a:gd name="T10" fmla="*/ 29 w 30"/>
                <a:gd name="T11" fmla="*/ 20 h 23"/>
                <a:gd name="T12" fmla="*/ 30 w 30"/>
                <a:gd name="T13" fmla="*/ 21 h 23"/>
                <a:gd name="T14" fmla="*/ 27 w 30"/>
                <a:gd name="T15" fmla="*/ 23 h 23"/>
                <a:gd name="T16" fmla="*/ 15 w 30"/>
                <a:gd name="T17" fmla="*/ 23 h 23"/>
                <a:gd name="T18" fmla="*/ 15 w 30"/>
                <a:gd name="T19" fmla="*/ 19 h 23"/>
                <a:gd name="T20" fmla="*/ 23 w 30"/>
                <a:gd name="T21" fmla="*/ 19 h 23"/>
                <a:gd name="T22" fmla="*/ 15 w 30"/>
                <a:gd name="T23" fmla="*/ 7 h 23"/>
                <a:gd name="T24" fmla="*/ 7 w 30"/>
                <a:gd name="T25" fmla="*/ 19 h 23"/>
                <a:gd name="T26" fmla="*/ 15 w 30"/>
                <a:gd name="T27" fmla="*/ 19 h 23"/>
                <a:gd name="T28" fmla="*/ 15 w 30"/>
                <a:gd name="T29" fmla="*/ 23 h 23"/>
                <a:gd name="T30" fmla="*/ 3 w 30"/>
                <a:gd name="T31" fmla="*/ 23 h 23"/>
                <a:gd name="T32" fmla="*/ 3 w 30"/>
                <a:gd name="T33" fmla="*/ 23 h 23"/>
                <a:gd name="T34" fmla="*/ 2 w 30"/>
                <a:gd name="T35" fmla="*/ 23 h 23"/>
                <a:gd name="T36" fmla="*/ 1 w 30"/>
                <a:gd name="T37" fmla="*/ 20 h 23"/>
                <a:gd name="T38" fmla="*/ 13 w 30"/>
                <a:gd name="T39" fmla="*/ 1 h 23"/>
                <a:gd name="T40" fmla="*/ 14 w 30"/>
                <a:gd name="T41" fmla="*/ 0 h 23"/>
                <a:gd name="T42" fmla="*/ 15 w 30"/>
                <a:gd name="T43" fmla="*/ 0 h 23"/>
                <a:gd name="T44" fmla="*/ 15 w 30"/>
                <a:gd name="T4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" h="23">
                  <a:moveTo>
                    <a:pt x="23" y="19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30" y="20"/>
                    <a:pt x="30" y="21"/>
                  </a:cubicBezTo>
                  <a:cubicBezTo>
                    <a:pt x="30" y="22"/>
                    <a:pt x="29" y="23"/>
                    <a:pt x="27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19"/>
                    <a:pt x="15" y="19"/>
                    <a:pt x="15" y="19"/>
                  </a:cubicBezTo>
                  <a:lnTo>
                    <a:pt x="23" y="19"/>
                  </a:lnTo>
                  <a:close/>
                  <a:moveTo>
                    <a:pt x="15" y="7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1" y="22"/>
                    <a:pt x="0" y="21"/>
                    <a:pt x="1" y="2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0"/>
                    <a:pt x="14" y="0"/>
                  </a:cubicBezTo>
                  <a:cubicBezTo>
                    <a:pt x="14" y="0"/>
                    <a:pt x="15" y="0"/>
                    <a:pt x="15" y="0"/>
                  </a:cubicBezTo>
                  <a:lnTo>
                    <a:pt x="1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4" name="Freeform 75"/>
            <p:cNvSpPr>
              <a:spLocks noEditPoints="1"/>
            </p:cNvSpPr>
            <p:nvPr/>
          </p:nvSpPr>
          <p:spPr bwMode="auto">
            <a:xfrm>
              <a:off x="6827838" y="1882775"/>
              <a:ext cx="55563" cy="65088"/>
            </a:xfrm>
            <a:custGeom>
              <a:avLst/>
              <a:gdLst>
                <a:gd name="T0" fmla="*/ 11 w 25"/>
                <a:gd name="T1" fmla="*/ 19 h 29"/>
                <a:gd name="T2" fmla="*/ 17 w 25"/>
                <a:gd name="T3" fmla="*/ 15 h 29"/>
                <a:gd name="T4" fmla="*/ 11 w 25"/>
                <a:gd name="T5" fmla="*/ 11 h 29"/>
                <a:gd name="T6" fmla="*/ 11 w 25"/>
                <a:gd name="T7" fmla="*/ 5 h 29"/>
                <a:gd name="T8" fmla="*/ 23 w 25"/>
                <a:gd name="T9" fmla="*/ 13 h 29"/>
                <a:gd name="T10" fmla="*/ 24 w 25"/>
                <a:gd name="T11" fmla="*/ 13 h 29"/>
                <a:gd name="T12" fmla="*/ 23 w 25"/>
                <a:gd name="T13" fmla="*/ 17 h 29"/>
                <a:gd name="T14" fmla="*/ 11 w 25"/>
                <a:gd name="T15" fmla="*/ 24 h 29"/>
                <a:gd name="T16" fmla="*/ 11 w 25"/>
                <a:gd name="T17" fmla="*/ 19 h 29"/>
                <a:gd name="T18" fmla="*/ 5 w 25"/>
                <a:gd name="T19" fmla="*/ 23 h 29"/>
                <a:gd name="T20" fmla="*/ 11 w 25"/>
                <a:gd name="T21" fmla="*/ 19 h 29"/>
                <a:gd name="T22" fmla="*/ 11 w 25"/>
                <a:gd name="T23" fmla="*/ 24 h 29"/>
                <a:gd name="T24" fmla="*/ 4 w 25"/>
                <a:gd name="T25" fmla="*/ 29 h 29"/>
                <a:gd name="T26" fmla="*/ 3 w 25"/>
                <a:gd name="T27" fmla="*/ 29 h 29"/>
                <a:gd name="T28" fmla="*/ 0 w 25"/>
                <a:gd name="T29" fmla="*/ 27 h 29"/>
                <a:gd name="T30" fmla="*/ 0 w 25"/>
                <a:gd name="T31" fmla="*/ 3 h 29"/>
                <a:gd name="T32" fmla="*/ 0 w 25"/>
                <a:gd name="T33" fmla="*/ 3 h 29"/>
                <a:gd name="T34" fmla="*/ 1 w 25"/>
                <a:gd name="T35" fmla="*/ 1 h 29"/>
                <a:gd name="T36" fmla="*/ 4 w 25"/>
                <a:gd name="T37" fmla="*/ 1 h 29"/>
                <a:gd name="T38" fmla="*/ 11 w 25"/>
                <a:gd name="T39" fmla="*/ 5 h 29"/>
                <a:gd name="T40" fmla="*/ 11 w 25"/>
                <a:gd name="T41" fmla="*/ 11 h 29"/>
                <a:gd name="T42" fmla="*/ 5 w 25"/>
                <a:gd name="T43" fmla="*/ 7 h 29"/>
                <a:gd name="T44" fmla="*/ 5 w 25"/>
                <a:gd name="T45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" h="29">
                  <a:moveTo>
                    <a:pt x="11" y="19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4" y="13"/>
                    <a:pt x="24" y="13"/>
                  </a:cubicBezTo>
                  <a:cubicBezTo>
                    <a:pt x="25" y="15"/>
                    <a:pt x="24" y="16"/>
                    <a:pt x="23" y="17"/>
                  </a:cubicBezTo>
                  <a:cubicBezTo>
                    <a:pt x="11" y="24"/>
                    <a:pt x="11" y="24"/>
                    <a:pt x="11" y="24"/>
                  </a:cubicBezTo>
                  <a:lnTo>
                    <a:pt x="11" y="19"/>
                  </a:lnTo>
                  <a:close/>
                  <a:moveTo>
                    <a:pt x="5" y="23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3" y="29"/>
                    <a:pt x="3" y="29"/>
                  </a:cubicBezTo>
                  <a:cubicBezTo>
                    <a:pt x="2" y="29"/>
                    <a:pt x="0" y="28"/>
                    <a:pt x="0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5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5" name="Freeform 76"/>
            <p:cNvSpPr>
              <a:spLocks noEditPoints="1"/>
            </p:cNvSpPr>
            <p:nvPr/>
          </p:nvSpPr>
          <p:spPr bwMode="auto">
            <a:xfrm>
              <a:off x="6580188" y="1882775"/>
              <a:ext cx="39688" cy="34925"/>
            </a:xfrm>
            <a:custGeom>
              <a:avLst/>
              <a:gdLst>
                <a:gd name="T0" fmla="*/ 12 w 17"/>
                <a:gd name="T1" fmla="*/ 7 h 15"/>
                <a:gd name="T2" fmla="*/ 11 w 17"/>
                <a:gd name="T3" fmla="*/ 8 h 15"/>
                <a:gd name="T4" fmla="*/ 11 w 17"/>
                <a:gd name="T5" fmla="*/ 2 h 15"/>
                <a:gd name="T6" fmla="*/ 13 w 17"/>
                <a:gd name="T7" fmla="*/ 1 h 15"/>
                <a:gd name="T8" fmla="*/ 14 w 17"/>
                <a:gd name="T9" fmla="*/ 0 h 15"/>
                <a:gd name="T10" fmla="*/ 17 w 17"/>
                <a:gd name="T11" fmla="*/ 3 h 15"/>
                <a:gd name="T12" fmla="*/ 17 w 17"/>
                <a:gd name="T13" fmla="*/ 12 h 15"/>
                <a:gd name="T14" fmla="*/ 17 w 17"/>
                <a:gd name="T15" fmla="*/ 12 h 15"/>
                <a:gd name="T16" fmla="*/ 17 w 17"/>
                <a:gd name="T17" fmla="*/ 13 h 15"/>
                <a:gd name="T18" fmla="*/ 14 w 17"/>
                <a:gd name="T19" fmla="*/ 14 h 15"/>
                <a:gd name="T20" fmla="*/ 11 w 17"/>
                <a:gd name="T21" fmla="*/ 14 h 15"/>
                <a:gd name="T22" fmla="*/ 11 w 17"/>
                <a:gd name="T23" fmla="*/ 9 h 15"/>
                <a:gd name="T24" fmla="*/ 12 w 17"/>
                <a:gd name="T25" fmla="*/ 9 h 15"/>
                <a:gd name="T26" fmla="*/ 12 w 17"/>
                <a:gd name="T27" fmla="*/ 7 h 15"/>
                <a:gd name="T28" fmla="*/ 11 w 17"/>
                <a:gd name="T29" fmla="*/ 8 h 15"/>
                <a:gd name="T30" fmla="*/ 9 w 17"/>
                <a:gd name="T31" fmla="*/ 9 h 15"/>
                <a:gd name="T32" fmla="*/ 11 w 17"/>
                <a:gd name="T33" fmla="*/ 9 h 15"/>
                <a:gd name="T34" fmla="*/ 11 w 17"/>
                <a:gd name="T35" fmla="*/ 14 h 15"/>
                <a:gd name="T36" fmla="*/ 8 w 17"/>
                <a:gd name="T37" fmla="*/ 13 h 15"/>
                <a:gd name="T38" fmla="*/ 2 w 17"/>
                <a:gd name="T39" fmla="*/ 13 h 15"/>
                <a:gd name="T40" fmla="*/ 2 w 17"/>
                <a:gd name="T41" fmla="*/ 13 h 15"/>
                <a:gd name="T42" fmla="*/ 0 w 17"/>
                <a:gd name="T43" fmla="*/ 12 h 15"/>
                <a:gd name="T44" fmla="*/ 1 w 17"/>
                <a:gd name="T45" fmla="*/ 8 h 15"/>
                <a:gd name="T46" fmla="*/ 11 w 17"/>
                <a:gd name="T47" fmla="*/ 2 h 15"/>
                <a:gd name="T48" fmla="*/ 11 w 17"/>
                <a:gd name="T4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5">
                  <a:moveTo>
                    <a:pt x="12" y="7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3"/>
                  </a:cubicBezTo>
                  <a:cubicBezTo>
                    <a:pt x="16" y="14"/>
                    <a:pt x="15" y="15"/>
                    <a:pt x="14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lnTo>
                    <a:pt x="12" y="7"/>
                  </a:lnTo>
                  <a:close/>
                  <a:moveTo>
                    <a:pt x="11" y="8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9" y="13"/>
                    <a:pt x="8" y="13"/>
                  </a:cubicBezTo>
                  <a:cubicBezTo>
                    <a:pt x="6" y="13"/>
                    <a:pt x="4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1" y="12"/>
                    <a:pt x="0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1" y="2"/>
                    <a:pt x="11" y="2"/>
                    <a:pt x="11" y="2"/>
                  </a:cubicBezTo>
                  <a:lnTo>
                    <a:pt x="1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6" name="Freeform 77"/>
            <p:cNvSpPr>
              <a:spLocks noEditPoints="1"/>
            </p:cNvSpPr>
            <p:nvPr/>
          </p:nvSpPr>
          <p:spPr bwMode="auto">
            <a:xfrm>
              <a:off x="6775451" y="1801813"/>
              <a:ext cx="63500" cy="63500"/>
            </a:xfrm>
            <a:custGeom>
              <a:avLst/>
              <a:gdLst>
                <a:gd name="T0" fmla="*/ 15 w 28"/>
                <a:gd name="T1" fmla="*/ 16 h 28"/>
                <a:gd name="T2" fmla="*/ 19 w 28"/>
                <a:gd name="T3" fmla="*/ 20 h 28"/>
                <a:gd name="T4" fmla="*/ 22 w 28"/>
                <a:gd name="T5" fmla="*/ 6 h 28"/>
                <a:gd name="T6" fmla="*/ 15 w 28"/>
                <a:gd name="T7" fmla="*/ 8 h 28"/>
                <a:gd name="T8" fmla="*/ 15 w 28"/>
                <a:gd name="T9" fmla="*/ 3 h 28"/>
                <a:gd name="T10" fmla="*/ 25 w 28"/>
                <a:gd name="T11" fmla="*/ 1 h 28"/>
                <a:gd name="T12" fmla="*/ 26 w 28"/>
                <a:gd name="T13" fmla="*/ 1 h 28"/>
                <a:gd name="T14" fmla="*/ 27 w 28"/>
                <a:gd name="T15" fmla="*/ 3 h 28"/>
                <a:gd name="T16" fmla="*/ 23 w 28"/>
                <a:gd name="T17" fmla="*/ 25 h 28"/>
                <a:gd name="T18" fmla="*/ 23 w 28"/>
                <a:gd name="T19" fmla="*/ 25 h 28"/>
                <a:gd name="T20" fmla="*/ 22 w 28"/>
                <a:gd name="T21" fmla="*/ 27 h 28"/>
                <a:gd name="T22" fmla="*/ 18 w 28"/>
                <a:gd name="T23" fmla="*/ 27 h 28"/>
                <a:gd name="T24" fmla="*/ 15 w 28"/>
                <a:gd name="T25" fmla="*/ 23 h 28"/>
                <a:gd name="T26" fmla="*/ 15 w 28"/>
                <a:gd name="T27" fmla="*/ 16 h 28"/>
                <a:gd name="T28" fmla="*/ 8 w 28"/>
                <a:gd name="T29" fmla="*/ 9 h 28"/>
                <a:gd name="T30" fmla="*/ 15 w 28"/>
                <a:gd name="T31" fmla="*/ 16 h 28"/>
                <a:gd name="T32" fmla="*/ 15 w 28"/>
                <a:gd name="T33" fmla="*/ 23 h 28"/>
                <a:gd name="T34" fmla="*/ 1 w 28"/>
                <a:gd name="T35" fmla="*/ 9 h 28"/>
                <a:gd name="T36" fmla="*/ 1 w 28"/>
                <a:gd name="T37" fmla="*/ 8 h 28"/>
                <a:gd name="T38" fmla="*/ 3 w 28"/>
                <a:gd name="T39" fmla="*/ 5 h 28"/>
                <a:gd name="T40" fmla="*/ 15 w 28"/>
                <a:gd name="T41" fmla="*/ 3 h 28"/>
                <a:gd name="T42" fmla="*/ 15 w 28"/>
                <a:gd name="T43" fmla="*/ 8 h 28"/>
                <a:gd name="T44" fmla="*/ 8 w 28"/>
                <a:gd name="T45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28">
                  <a:moveTo>
                    <a:pt x="15" y="16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5" y="0"/>
                    <a:pt x="26" y="1"/>
                  </a:cubicBezTo>
                  <a:cubicBezTo>
                    <a:pt x="27" y="1"/>
                    <a:pt x="28" y="2"/>
                    <a:pt x="27" y="3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6"/>
                    <a:pt x="22" y="26"/>
                    <a:pt x="22" y="27"/>
                  </a:cubicBezTo>
                  <a:cubicBezTo>
                    <a:pt x="21" y="28"/>
                    <a:pt x="19" y="28"/>
                    <a:pt x="18" y="27"/>
                  </a:cubicBezTo>
                  <a:cubicBezTo>
                    <a:pt x="15" y="23"/>
                    <a:pt x="15" y="23"/>
                    <a:pt x="15" y="23"/>
                  </a:cubicBezTo>
                  <a:lnTo>
                    <a:pt x="15" y="16"/>
                  </a:lnTo>
                  <a:close/>
                  <a:moveTo>
                    <a:pt x="8" y="9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0" y="7"/>
                    <a:pt x="1" y="6"/>
                    <a:pt x="3" y="5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8"/>
                    <a:pt x="15" y="8"/>
                    <a:pt x="15" y="8"/>
                  </a:cubicBez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7" name="Freeform 78"/>
            <p:cNvSpPr>
              <a:spLocks noEditPoints="1"/>
            </p:cNvSpPr>
            <p:nvPr/>
          </p:nvSpPr>
          <p:spPr bwMode="auto">
            <a:xfrm>
              <a:off x="6775451" y="1968500"/>
              <a:ext cx="60325" cy="61913"/>
            </a:xfrm>
            <a:custGeom>
              <a:avLst/>
              <a:gdLst>
                <a:gd name="T0" fmla="*/ 19 w 27"/>
                <a:gd name="T1" fmla="*/ 7 h 27"/>
                <a:gd name="T2" fmla="*/ 15 w 27"/>
                <a:gd name="T3" fmla="*/ 11 h 27"/>
                <a:gd name="T4" fmla="*/ 15 w 27"/>
                <a:gd name="T5" fmla="*/ 5 h 27"/>
                <a:gd name="T6" fmla="*/ 18 w 27"/>
                <a:gd name="T7" fmla="*/ 1 h 27"/>
                <a:gd name="T8" fmla="*/ 20 w 27"/>
                <a:gd name="T9" fmla="*/ 0 h 27"/>
                <a:gd name="T10" fmla="*/ 23 w 27"/>
                <a:gd name="T11" fmla="*/ 2 h 27"/>
                <a:gd name="T12" fmla="*/ 27 w 27"/>
                <a:gd name="T13" fmla="*/ 24 h 27"/>
                <a:gd name="T14" fmla="*/ 27 w 27"/>
                <a:gd name="T15" fmla="*/ 25 h 27"/>
                <a:gd name="T16" fmla="*/ 25 w 27"/>
                <a:gd name="T17" fmla="*/ 27 h 27"/>
                <a:gd name="T18" fmla="*/ 15 w 27"/>
                <a:gd name="T19" fmla="*/ 25 h 27"/>
                <a:gd name="T20" fmla="*/ 15 w 27"/>
                <a:gd name="T21" fmla="*/ 20 h 27"/>
                <a:gd name="T22" fmla="*/ 22 w 27"/>
                <a:gd name="T23" fmla="*/ 22 h 27"/>
                <a:gd name="T24" fmla="*/ 19 w 27"/>
                <a:gd name="T25" fmla="*/ 7 h 27"/>
                <a:gd name="T26" fmla="*/ 15 w 27"/>
                <a:gd name="T27" fmla="*/ 11 h 27"/>
                <a:gd name="T28" fmla="*/ 8 w 27"/>
                <a:gd name="T29" fmla="*/ 18 h 27"/>
                <a:gd name="T30" fmla="*/ 15 w 27"/>
                <a:gd name="T31" fmla="*/ 20 h 27"/>
                <a:gd name="T32" fmla="*/ 15 w 27"/>
                <a:gd name="T33" fmla="*/ 25 h 27"/>
                <a:gd name="T34" fmla="*/ 3 w 27"/>
                <a:gd name="T35" fmla="*/ 22 h 27"/>
                <a:gd name="T36" fmla="*/ 3 w 27"/>
                <a:gd name="T37" fmla="*/ 22 h 27"/>
                <a:gd name="T38" fmla="*/ 1 w 27"/>
                <a:gd name="T39" fmla="*/ 22 h 27"/>
                <a:gd name="T40" fmla="*/ 1 w 27"/>
                <a:gd name="T41" fmla="*/ 18 h 27"/>
                <a:gd name="T42" fmla="*/ 15 w 27"/>
                <a:gd name="T43" fmla="*/ 5 h 27"/>
                <a:gd name="T44" fmla="*/ 15 w 27"/>
                <a:gd name="T45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" h="27">
                  <a:moveTo>
                    <a:pt x="19" y="7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0"/>
                    <a:pt x="20" y="0"/>
                  </a:cubicBezTo>
                  <a:cubicBezTo>
                    <a:pt x="21" y="0"/>
                    <a:pt x="22" y="1"/>
                    <a:pt x="23" y="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5"/>
                    <a:pt x="27" y="25"/>
                  </a:cubicBezTo>
                  <a:cubicBezTo>
                    <a:pt x="27" y="26"/>
                    <a:pt x="26" y="27"/>
                    <a:pt x="25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19" y="7"/>
                  </a:lnTo>
                  <a:close/>
                  <a:moveTo>
                    <a:pt x="15" y="11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2"/>
                    <a:pt x="2" y="22"/>
                    <a:pt x="1" y="22"/>
                  </a:cubicBezTo>
                  <a:cubicBezTo>
                    <a:pt x="0" y="21"/>
                    <a:pt x="0" y="19"/>
                    <a:pt x="1" y="18"/>
                  </a:cubicBezTo>
                  <a:cubicBezTo>
                    <a:pt x="15" y="5"/>
                    <a:pt x="15" y="5"/>
                    <a:pt x="15" y="5"/>
                  </a:cubicBezTo>
                  <a:lnTo>
                    <a:pt x="15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8" name="Freeform 79"/>
            <p:cNvSpPr>
              <a:spLocks noEditPoints="1"/>
            </p:cNvSpPr>
            <p:nvPr/>
          </p:nvSpPr>
          <p:spPr bwMode="auto">
            <a:xfrm>
              <a:off x="6610351" y="1801813"/>
              <a:ext cx="60325" cy="63500"/>
            </a:xfrm>
            <a:custGeom>
              <a:avLst/>
              <a:gdLst>
                <a:gd name="T0" fmla="*/ 12 w 27"/>
                <a:gd name="T1" fmla="*/ 16 h 28"/>
                <a:gd name="T2" fmla="*/ 19 w 27"/>
                <a:gd name="T3" fmla="*/ 9 h 28"/>
                <a:gd name="T4" fmla="*/ 12 w 27"/>
                <a:gd name="T5" fmla="*/ 8 h 28"/>
                <a:gd name="T6" fmla="*/ 12 w 27"/>
                <a:gd name="T7" fmla="*/ 3 h 28"/>
                <a:gd name="T8" fmla="*/ 25 w 27"/>
                <a:gd name="T9" fmla="*/ 5 h 28"/>
                <a:gd name="T10" fmla="*/ 25 w 27"/>
                <a:gd name="T11" fmla="*/ 5 h 28"/>
                <a:gd name="T12" fmla="*/ 26 w 27"/>
                <a:gd name="T13" fmla="*/ 6 h 28"/>
                <a:gd name="T14" fmla="*/ 26 w 27"/>
                <a:gd name="T15" fmla="*/ 9 h 28"/>
                <a:gd name="T16" fmla="*/ 12 w 27"/>
                <a:gd name="T17" fmla="*/ 23 h 28"/>
                <a:gd name="T18" fmla="*/ 12 w 27"/>
                <a:gd name="T19" fmla="*/ 16 h 28"/>
                <a:gd name="T20" fmla="*/ 9 w 27"/>
                <a:gd name="T21" fmla="*/ 20 h 28"/>
                <a:gd name="T22" fmla="*/ 12 w 27"/>
                <a:gd name="T23" fmla="*/ 16 h 28"/>
                <a:gd name="T24" fmla="*/ 12 w 27"/>
                <a:gd name="T25" fmla="*/ 23 h 28"/>
                <a:gd name="T26" fmla="*/ 9 w 27"/>
                <a:gd name="T27" fmla="*/ 27 h 28"/>
                <a:gd name="T28" fmla="*/ 9 w 27"/>
                <a:gd name="T29" fmla="*/ 27 h 28"/>
                <a:gd name="T30" fmla="*/ 8 w 27"/>
                <a:gd name="T31" fmla="*/ 27 h 28"/>
                <a:gd name="T32" fmla="*/ 5 w 27"/>
                <a:gd name="T33" fmla="*/ 25 h 28"/>
                <a:gd name="T34" fmla="*/ 0 w 27"/>
                <a:gd name="T35" fmla="*/ 4 h 28"/>
                <a:gd name="T36" fmla="*/ 0 w 27"/>
                <a:gd name="T37" fmla="*/ 2 h 28"/>
                <a:gd name="T38" fmla="*/ 3 w 27"/>
                <a:gd name="T39" fmla="*/ 1 h 28"/>
                <a:gd name="T40" fmla="*/ 12 w 27"/>
                <a:gd name="T41" fmla="*/ 3 h 28"/>
                <a:gd name="T42" fmla="*/ 12 w 27"/>
                <a:gd name="T43" fmla="*/ 8 h 28"/>
                <a:gd name="T44" fmla="*/ 5 w 27"/>
                <a:gd name="T45" fmla="*/ 6 h 28"/>
                <a:gd name="T46" fmla="*/ 9 w 27"/>
                <a:gd name="T4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28">
                  <a:moveTo>
                    <a:pt x="12" y="16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6" y="6"/>
                    <a:pt x="26" y="6"/>
                  </a:cubicBezTo>
                  <a:cubicBezTo>
                    <a:pt x="27" y="7"/>
                    <a:pt x="27" y="9"/>
                    <a:pt x="26" y="9"/>
                  </a:cubicBezTo>
                  <a:cubicBezTo>
                    <a:pt x="12" y="23"/>
                    <a:pt x="12" y="23"/>
                    <a:pt x="12" y="23"/>
                  </a:cubicBezTo>
                  <a:lnTo>
                    <a:pt x="12" y="16"/>
                  </a:lnTo>
                  <a:close/>
                  <a:moveTo>
                    <a:pt x="9" y="20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6" y="28"/>
                    <a:pt x="5" y="27"/>
                    <a:pt x="5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3" y="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5" y="6"/>
                    <a:pt x="5" y="6"/>
                    <a:pt x="5" y="6"/>
                  </a:cubicBezTo>
                  <a:lnTo>
                    <a:pt x="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9" name="Freeform 80"/>
            <p:cNvSpPr>
              <a:spLocks noEditPoints="1"/>
            </p:cNvSpPr>
            <p:nvPr/>
          </p:nvSpPr>
          <p:spPr bwMode="auto">
            <a:xfrm>
              <a:off x="6402388" y="1912938"/>
              <a:ext cx="438150" cy="273050"/>
            </a:xfrm>
            <a:custGeom>
              <a:avLst/>
              <a:gdLst>
                <a:gd name="T0" fmla="*/ 156 w 194"/>
                <a:gd name="T1" fmla="*/ 54 h 121"/>
                <a:gd name="T2" fmla="*/ 146 w 194"/>
                <a:gd name="T3" fmla="*/ 57 h 121"/>
                <a:gd name="T4" fmla="*/ 153 w 194"/>
                <a:gd name="T5" fmla="*/ 50 h 121"/>
                <a:gd name="T6" fmla="*/ 158 w 194"/>
                <a:gd name="T7" fmla="*/ 49 h 121"/>
                <a:gd name="T8" fmla="*/ 194 w 194"/>
                <a:gd name="T9" fmla="*/ 85 h 121"/>
                <a:gd name="T10" fmla="*/ 158 w 194"/>
                <a:gd name="T11" fmla="*/ 121 h 121"/>
                <a:gd name="T12" fmla="*/ 146 w 194"/>
                <a:gd name="T13" fmla="*/ 116 h 121"/>
                <a:gd name="T14" fmla="*/ 180 w 194"/>
                <a:gd name="T15" fmla="*/ 107 h 121"/>
                <a:gd name="T16" fmla="*/ 180 w 194"/>
                <a:gd name="T17" fmla="*/ 63 h 121"/>
                <a:gd name="T18" fmla="*/ 146 w 194"/>
                <a:gd name="T19" fmla="*/ 51 h 121"/>
                <a:gd name="T20" fmla="*/ 158 w 194"/>
                <a:gd name="T21" fmla="*/ 54 h 121"/>
                <a:gd name="T22" fmla="*/ 145 w 194"/>
                <a:gd name="T23" fmla="*/ 57 h 121"/>
                <a:gd name="T24" fmla="*/ 135 w 194"/>
                <a:gd name="T25" fmla="*/ 61 h 121"/>
                <a:gd name="T26" fmla="*/ 134 w 194"/>
                <a:gd name="T27" fmla="*/ 55 h 121"/>
                <a:gd name="T28" fmla="*/ 133 w 194"/>
                <a:gd name="T29" fmla="*/ 51 h 121"/>
                <a:gd name="T30" fmla="*/ 146 w 194"/>
                <a:gd name="T31" fmla="*/ 51 h 121"/>
                <a:gd name="T32" fmla="*/ 133 w 194"/>
                <a:gd name="T33" fmla="*/ 48 h 121"/>
                <a:gd name="T34" fmla="*/ 119 w 194"/>
                <a:gd name="T35" fmla="*/ 23 h 121"/>
                <a:gd name="T36" fmla="*/ 98 w 194"/>
                <a:gd name="T37" fmla="*/ 9 h 121"/>
                <a:gd name="T38" fmla="*/ 93 w 194"/>
                <a:gd name="T39" fmla="*/ 7 h 121"/>
                <a:gd name="T40" fmla="*/ 93 w 194"/>
                <a:gd name="T41" fmla="*/ 7 h 121"/>
                <a:gd name="T42" fmla="*/ 78 w 194"/>
                <a:gd name="T43" fmla="*/ 5 h 121"/>
                <a:gd name="T44" fmla="*/ 76 w 194"/>
                <a:gd name="T45" fmla="*/ 5 h 121"/>
                <a:gd name="T46" fmla="*/ 23 w 194"/>
                <a:gd name="T47" fmla="*/ 61 h 121"/>
                <a:gd name="T48" fmla="*/ 25 w 194"/>
                <a:gd name="T49" fmla="*/ 77 h 121"/>
                <a:gd name="T50" fmla="*/ 23 w 194"/>
                <a:gd name="T51" fmla="*/ 80 h 121"/>
                <a:gd name="T52" fmla="*/ 5 w 194"/>
                <a:gd name="T53" fmla="*/ 98 h 121"/>
                <a:gd name="T54" fmla="*/ 11 w 194"/>
                <a:gd name="T55" fmla="*/ 111 h 121"/>
                <a:gd name="T56" fmla="*/ 78 w 194"/>
                <a:gd name="T57" fmla="*/ 116 h 121"/>
                <a:gd name="T58" fmla="*/ 146 w 194"/>
                <a:gd name="T59" fmla="*/ 116 h 121"/>
                <a:gd name="T60" fmla="*/ 81 w 194"/>
                <a:gd name="T61" fmla="*/ 121 h 121"/>
                <a:gd name="T62" fmla="*/ 23 w 194"/>
                <a:gd name="T63" fmla="*/ 121 h 121"/>
                <a:gd name="T64" fmla="*/ 7 w 194"/>
                <a:gd name="T65" fmla="*/ 115 h 121"/>
                <a:gd name="T66" fmla="*/ 7 w 194"/>
                <a:gd name="T67" fmla="*/ 82 h 121"/>
                <a:gd name="T68" fmla="*/ 19 w 194"/>
                <a:gd name="T69" fmla="*/ 70 h 121"/>
                <a:gd name="T70" fmla="*/ 35 w 194"/>
                <a:gd name="T71" fmla="*/ 19 h 121"/>
                <a:gd name="T72" fmla="*/ 76 w 194"/>
                <a:gd name="T73" fmla="*/ 0 h 121"/>
                <a:gd name="T74" fmla="*/ 77 w 194"/>
                <a:gd name="T75" fmla="*/ 0 h 121"/>
                <a:gd name="T76" fmla="*/ 78 w 194"/>
                <a:gd name="T77" fmla="*/ 0 h 121"/>
                <a:gd name="T78" fmla="*/ 94 w 194"/>
                <a:gd name="T79" fmla="*/ 2 h 121"/>
                <a:gd name="T80" fmla="*/ 97 w 194"/>
                <a:gd name="T81" fmla="*/ 3 h 121"/>
                <a:gd name="T82" fmla="*/ 100 w 194"/>
                <a:gd name="T83" fmla="*/ 4 h 121"/>
                <a:gd name="T84" fmla="*/ 136 w 194"/>
                <a:gd name="T85" fmla="*/ 43 h 121"/>
                <a:gd name="T86" fmla="*/ 138 w 194"/>
                <a:gd name="T87" fmla="*/ 50 h 121"/>
                <a:gd name="T88" fmla="*/ 139 w 194"/>
                <a:gd name="T89" fmla="*/ 55 h 121"/>
                <a:gd name="T90" fmla="*/ 143 w 194"/>
                <a:gd name="T91" fmla="*/ 52 h 121"/>
                <a:gd name="T92" fmla="*/ 146 w 194"/>
                <a:gd name="T93" fmla="*/ 5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" h="121">
                  <a:moveTo>
                    <a:pt x="158" y="54"/>
                  </a:moveTo>
                  <a:cubicBezTo>
                    <a:pt x="157" y="54"/>
                    <a:pt x="156" y="54"/>
                    <a:pt x="156" y="54"/>
                  </a:cubicBezTo>
                  <a:cubicBezTo>
                    <a:pt x="155" y="54"/>
                    <a:pt x="154" y="54"/>
                    <a:pt x="154" y="54"/>
                  </a:cubicBezTo>
                  <a:cubicBezTo>
                    <a:pt x="151" y="55"/>
                    <a:pt x="148" y="56"/>
                    <a:pt x="146" y="57"/>
                  </a:cubicBezTo>
                  <a:cubicBezTo>
                    <a:pt x="146" y="52"/>
                    <a:pt x="146" y="52"/>
                    <a:pt x="146" y="52"/>
                  </a:cubicBezTo>
                  <a:cubicBezTo>
                    <a:pt x="148" y="51"/>
                    <a:pt x="150" y="50"/>
                    <a:pt x="153" y="50"/>
                  </a:cubicBezTo>
                  <a:cubicBezTo>
                    <a:pt x="154" y="50"/>
                    <a:pt x="155" y="50"/>
                    <a:pt x="155" y="49"/>
                  </a:cubicBezTo>
                  <a:cubicBezTo>
                    <a:pt x="156" y="49"/>
                    <a:pt x="157" y="49"/>
                    <a:pt x="158" y="49"/>
                  </a:cubicBezTo>
                  <a:cubicBezTo>
                    <a:pt x="168" y="49"/>
                    <a:pt x="177" y="53"/>
                    <a:pt x="183" y="60"/>
                  </a:cubicBezTo>
                  <a:cubicBezTo>
                    <a:pt x="190" y="66"/>
                    <a:pt x="194" y="75"/>
                    <a:pt x="194" y="85"/>
                  </a:cubicBezTo>
                  <a:cubicBezTo>
                    <a:pt x="194" y="95"/>
                    <a:pt x="190" y="104"/>
                    <a:pt x="183" y="111"/>
                  </a:cubicBezTo>
                  <a:cubicBezTo>
                    <a:pt x="177" y="117"/>
                    <a:pt x="168" y="121"/>
                    <a:pt x="158" y="121"/>
                  </a:cubicBezTo>
                  <a:cubicBezTo>
                    <a:pt x="146" y="121"/>
                    <a:pt x="146" y="121"/>
                    <a:pt x="146" y="121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67" y="116"/>
                    <a:pt x="174" y="113"/>
                    <a:pt x="180" y="107"/>
                  </a:cubicBezTo>
                  <a:cubicBezTo>
                    <a:pt x="186" y="102"/>
                    <a:pt x="189" y="94"/>
                    <a:pt x="189" y="85"/>
                  </a:cubicBezTo>
                  <a:cubicBezTo>
                    <a:pt x="189" y="77"/>
                    <a:pt x="186" y="69"/>
                    <a:pt x="180" y="63"/>
                  </a:cubicBezTo>
                  <a:cubicBezTo>
                    <a:pt x="174" y="58"/>
                    <a:pt x="167" y="54"/>
                    <a:pt x="158" y="54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46" y="51"/>
                    <a:pt x="146" y="51"/>
                    <a:pt x="146" y="51"/>
                  </a:cubicBezTo>
                  <a:lnTo>
                    <a:pt x="158" y="54"/>
                  </a:lnTo>
                  <a:close/>
                  <a:moveTo>
                    <a:pt x="146" y="57"/>
                  </a:moveTo>
                  <a:cubicBezTo>
                    <a:pt x="145" y="57"/>
                    <a:pt x="145" y="57"/>
                    <a:pt x="145" y="57"/>
                  </a:cubicBezTo>
                  <a:cubicBezTo>
                    <a:pt x="143" y="58"/>
                    <a:pt x="140" y="60"/>
                    <a:pt x="138" y="61"/>
                  </a:cubicBezTo>
                  <a:cubicBezTo>
                    <a:pt x="137" y="62"/>
                    <a:pt x="135" y="62"/>
                    <a:pt x="135" y="61"/>
                  </a:cubicBezTo>
                  <a:cubicBezTo>
                    <a:pt x="134" y="61"/>
                    <a:pt x="134" y="60"/>
                    <a:pt x="134" y="60"/>
                  </a:cubicBezTo>
                  <a:cubicBezTo>
                    <a:pt x="134" y="58"/>
                    <a:pt x="134" y="57"/>
                    <a:pt x="134" y="55"/>
                  </a:cubicBezTo>
                  <a:cubicBezTo>
                    <a:pt x="134" y="54"/>
                    <a:pt x="133" y="52"/>
                    <a:pt x="133" y="51"/>
                  </a:cubicBezTo>
                  <a:cubicBezTo>
                    <a:pt x="133" y="51"/>
                    <a:pt x="133" y="51"/>
                    <a:pt x="133" y="51"/>
                  </a:cubicBezTo>
                  <a:cubicBezTo>
                    <a:pt x="133" y="50"/>
                    <a:pt x="134" y="48"/>
                    <a:pt x="135" y="48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2" y="47"/>
                    <a:pt x="132" y="46"/>
                    <a:pt x="132" y="45"/>
                  </a:cubicBezTo>
                  <a:cubicBezTo>
                    <a:pt x="129" y="37"/>
                    <a:pt x="125" y="29"/>
                    <a:pt x="119" y="23"/>
                  </a:cubicBezTo>
                  <a:cubicBezTo>
                    <a:pt x="114" y="17"/>
                    <a:pt x="106" y="12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8"/>
                    <a:pt x="97" y="8"/>
                    <a:pt x="96" y="8"/>
                  </a:cubicBezTo>
                  <a:cubicBezTo>
                    <a:pt x="95" y="8"/>
                    <a:pt x="94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0" y="6"/>
                    <a:pt x="88" y="6"/>
                    <a:pt x="86" y="6"/>
                  </a:cubicBezTo>
                  <a:cubicBezTo>
                    <a:pt x="83" y="5"/>
                    <a:pt x="81" y="5"/>
                    <a:pt x="78" y="5"/>
                  </a:cubicBezTo>
                  <a:cubicBezTo>
                    <a:pt x="78" y="5"/>
                    <a:pt x="77" y="5"/>
                    <a:pt x="77" y="5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61" y="6"/>
                    <a:pt x="48" y="12"/>
                    <a:pt x="38" y="22"/>
                  </a:cubicBezTo>
                  <a:cubicBezTo>
                    <a:pt x="29" y="32"/>
                    <a:pt x="23" y="46"/>
                    <a:pt x="23" y="61"/>
                  </a:cubicBezTo>
                  <a:cubicBezTo>
                    <a:pt x="23" y="64"/>
                    <a:pt x="23" y="66"/>
                    <a:pt x="23" y="69"/>
                  </a:cubicBezTo>
                  <a:cubicBezTo>
                    <a:pt x="24" y="72"/>
                    <a:pt x="24" y="75"/>
                    <a:pt x="25" y="77"/>
                  </a:cubicBezTo>
                  <a:cubicBezTo>
                    <a:pt x="26" y="78"/>
                    <a:pt x="25" y="80"/>
                    <a:pt x="24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18" y="80"/>
                    <a:pt x="14" y="82"/>
                    <a:pt x="10" y="86"/>
                  </a:cubicBezTo>
                  <a:cubicBezTo>
                    <a:pt x="7" y="89"/>
                    <a:pt x="5" y="93"/>
                    <a:pt x="5" y="98"/>
                  </a:cubicBezTo>
                  <a:cubicBezTo>
                    <a:pt x="5" y="103"/>
                    <a:pt x="7" y="108"/>
                    <a:pt x="11" y="111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4" y="114"/>
                    <a:pt x="18" y="116"/>
                    <a:pt x="23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21"/>
                    <a:pt x="146" y="121"/>
                    <a:pt x="146" y="121"/>
                  </a:cubicBezTo>
                  <a:cubicBezTo>
                    <a:pt x="81" y="121"/>
                    <a:pt x="81" y="121"/>
                    <a:pt x="81" y="121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23" y="121"/>
                    <a:pt x="23" y="121"/>
                    <a:pt x="23" y="121"/>
                  </a:cubicBezTo>
                  <a:cubicBezTo>
                    <a:pt x="17" y="121"/>
                    <a:pt x="11" y="119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3" y="110"/>
                    <a:pt x="0" y="105"/>
                    <a:pt x="0" y="98"/>
                  </a:cubicBezTo>
                  <a:cubicBezTo>
                    <a:pt x="0" y="92"/>
                    <a:pt x="3" y="86"/>
                    <a:pt x="7" y="82"/>
                  </a:cubicBezTo>
                  <a:cubicBezTo>
                    <a:pt x="10" y="79"/>
                    <a:pt x="15" y="76"/>
                    <a:pt x="20" y="76"/>
                  </a:cubicBezTo>
                  <a:cubicBezTo>
                    <a:pt x="19" y="74"/>
                    <a:pt x="19" y="72"/>
                    <a:pt x="19" y="70"/>
                  </a:cubicBezTo>
                  <a:cubicBezTo>
                    <a:pt x="18" y="67"/>
                    <a:pt x="18" y="64"/>
                    <a:pt x="18" y="61"/>
                  </a:cubicBezTo>
                  <a:cubicBezTo>
                    <a:pt x="18" y="45"/>
                    <a:pt x="24" y="30"/>
                    <a:pt x="35" y="19"/>
                  </a:cubicBezTo>
                  <a:cubicBezTo>
                    <a:pt x="45" y="8"/>
                    <a:pt x="60" y="1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4" y="0"/>
                    <a:pt x="86" y="1"/>
                  </a:cubicBezTo>
                  <a:cubicBezTo>
                    <a:pt x="89" y="1"/>
                    <a:pt x="92" y="2"/>
                    <a:pt x="94" y="2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5" y="3"/>
                    <a:pt x="96" y="3"/>
                    <a:pt x="97" y="3"/>
                  </a:cubicBezTo>
                  <a:cubicBezTo>
                    <a:pt x="98" y="4"/>
                    <a:pt x="99" y="4"/>
                    <a:pt x="100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9" y="8"/>
                    <a:pt x="117" y="13"/>
                    <a:pt x="123" y="20"/>
                  </a:cubicBezTo>
                  <a:cubicBezTo>
                    <a:pt x="129" y="26"/>
                    <a:pt x="134" y="35"/>
                    <a:pt x="136" y="43"/>
                  </a:cubicBezTo>
                  <a:cubicBezTo>
                    <a:pt x="137" y="44"/>
                    <a:pt x="137" y="46"/>
                    <a:pt x="137" y="47"/>
                  </a:cubicBezTo>
                  <a:cubicBezTo>
                    <a:pt x="137" y="48"/>
                    <a:pt x="138" y="49"/>
                    <a:pt x="138" y="50"/>
                  </a:cubicBezTo>
                  <a:cubicBezTo>
                    <a:pt x="138" y="50"/>
                    <a:pt x="138" y="50"/>
                    <a:pt x="138" y="50"/>
                  </a:cubicBezTo>
                  <a:cubicBezTo>
                    <a:pt x="138" y="52"/>
                    <a:pt x="138" y="53"/>
                    <a:pt x="139" y="55"/>
                  </a:cubicBezTo>
                  <a:cubicBezTo>
                    <a:pt x="139" y="55"/>
                    <a:pt x="139" y="55"/>
                    <a:pt x="139" y="55"/>
                  </a:cubicBezTo>
                  <a:cubicBezTo>
                    <a:pt x="140" y="54"/>
                    <a:pt x="142" y="53"/>
                    <a:pt x="143" y="52"/>
                  </a:cubicBezTo>
                  <a:cubicBezTo>
                    <a:pt x="144" y="52"/>
                    <a:pt x="145" y="52"/>
                    <a:pt x="146" y="52"/>
                  </a:cubicBezTo>
                  <a:lnTo>
                    <a:pt x="14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0" name="Freeform 81"/>
            <p:cNvSpPr>
              <a:spLocks noEditPoints="1"/>
            </p:cNvSpPr>
            <p:nvPr/>
          </p:nvSpPr>
          <p:spPr bwMode="auto">
            <a:xfrm>
              <a:off x="6200776" y="2298700"/>
              <a:ext cx="290513" cy="323850"/>
            </a:xfrm>
            <a:custGeom>
              <a:avLst/>
              <a:gdLst>
                <a:gd name="T0" fmla="*/ 123 w 128"/>
                <a:gd name="T1" fmla="*/ 5 h 143"/>
                <a:gd name="T2" fmla="*/ 114 w 128"/>
                <a:gd name="T3" fmla="*/ 5 h 143"/>
                <a:gd name="T4" fmla="*/ 125 w 128"/>
                <a:gd name="T5" fmla="*/ 143 h 143"/>
                <a:gd name="T6" fmla="*/ 109 w 128"/>
                <a:gd name="T7" fmla="*/ 127 h 143"/>
                <a:gd name="T8" fmla="*/ 109 w 128"/>
                <a:gd name="T9" fmla="*/ 115 h 143"/>
                <a:gd name="T10" fmla="*/ 116 w 128"/>
                <a:gd name="T11" fmla="*/ 104 h 143"/>
                <a:gd name="T12" fmla="*/ 114 w 128"/>
                <a:gd name="T13" fmla="*/ 91 h 143"/>
                <a:gd name="T14" fmla="*/ 119 w 128"/>
                <a:gd name="T15" fmla="*/ 78 h 143"/>
                <a:gd name="T16" fmla="*/ 114 w 128"/>
                <a:gd name="T17" fmla="*/ 76 h 143"/>
                <a:gd name="T18" fmla="*/ 119 w 128"/>
                <a:gd name="T19" fmla="*/ 42 h 143"/>
                <a:gd name="T20" fmla="*/ 109 w 128"/>
                <a:gd name="T21" fmla="*/ 52 h 143"/>
                <a:gd name="T22" fmla="*/ 116 w 128"/>
                <a:gd name="T23" fmla="*/ 16 h 143"/>
                <a:gd name="T24" fmla="*/ 109 w 128"/>
                <a:gd name="T25" fmla="*/ 33 h 143"/>
                <a:gd name="T26" fmla="*/ 100 w 128"/>
                <a:gd name="T27" fmla="*/ 136 h 143"/>
                <a:gd name="T28" fmla="*/ 102 w 128"/>
                <a:gd name="T29" fmla="*/ 143 h 143"/>
                <a:gd name="T30" fmla="*/ 109 w 128"/>
                <a:gd name="T31" fmla="*/ 10 h 143"/>
                <a:gd name="T32" fmla="*/ 93 w 128"/>
                <a:gd name="T33" fmla="*/ 42 h 143"/>
                <a:gd name="T34" fmla="*/ 102 w 128"/>
                <a:gd name="T35" fmla="*/ 0 h 143"/>
                <a:gd name="T36" fmla="*/ 102 w 128"/>
                <a:gd name="T37" fmla="*/ 16 h 143"/>
                <a:gd name="T38" fmla="*/ 105 w 128"/>
                <a:gd name="T39" fmla="*/ 28 h 143"/>
                <a:gd name="T40" fmla="*/ 100 w 128"/>
                <a:gd name="T41" fmla="*/ 42 h 143"/>
                <a:gd name="T42" fmla="*/ 105 w 128"/>
                <a:gd name="T43" fmla="*/ 44 h 143"/>
                <a:gd name="T44" fmla="*/ 105 w 128"/>
                <a:gd name="T45" fmla="*/ 76 h 143"/>
                <a:gd name="T46" fmla="*/ 102 w 128"/>
                <a:gd name="T47" fmla="*/ 63 h 143"/>
                <a:gd name="T48" fmla="*/ 102 w 128"/>
                <a:gd name="T49" fmla="*/ 104 h 143"/>
                <a:gd name="T50" fmla="*/ 109 w 128"/>
                <a:gd name="T51" fmla="*/ 86 h 143"/>
                <a:gd name="T52" fmla="*/ 109 w 128"/>
                <a:gd name="T53" fmla="*/ 127 h 143"/>
                <a:gd name="T54" fmla="*/ 64 w 128"/>
                <a:gd name="T55" fmla="*/ 93 h 143"/>
                <a:gd name="T56" fmla="*/ 93 w 128"/>
                <a:gd name="T57" fmla="*/ 50 h 143"/>
                <a:gd name="T58" fmla="*/ 28 w 128"/>
                <a:gd name="T59" fmla="*/ 7 h 143"/>
                <a:gd name="T60" fmla="*/ 25 w 128"/>
                <a:gd name="T61" fmla="*/ 0 h 143"/>
                <a:gd name="T62" fmla="*/ 35 w 128"/>
                <a:gd name="T63" fmla="*/ 42 h 143"/>
                <a:gd name="T64" fmla="*/ 28 w 128"/>
                <a:gd name="T65" fmla="*/ 136 h 143"/>
                <a:gd name="T66" fmla="*/ 64 w 128"/>
                <a:gd name="T67" fmla="*/ 106 h 143"/>
                <a:gd name="T68" fmla="*/ 23 w 128"/>
                <a:gd name="T69" fmla="*/ 138 h 143"/>
                <a:gd name="T70" fmla="*/ 37 w 128"/>
                <a:gd name="T71" fmla="*/ 88 h 143"/>
                <a:gd name="T72" fmla="*/ 35 w 128"/>
                <a:gd name="T73" fmla="*/ 50 h 143"/>
                <a:gd name="T74" fmla="*/ 25 w 128"/>
                <a:gd name="T75" fmla="*/ 110 h 143"/>
                <a:gd name="T76" fmla="*/ 18 w 128"/>
                <a:gd name="T77" fmla="*/ 127 h 143"/>
                <a:gd name="T78" fmla="*/ 18 w 128"/>
                <a:gd name="T79" fmla="*/ 86 h 143"/>
                <a:gd name="T80" fmla="*/ 18 w 128"/>
                <a:gd name="T81" fmla="*/ 80 h 143"/>
                <a:gd name="T82" fmla="*/ 25 w 128"/>
                <a:gd name="T83" fmla="*/ 63 h 143"/>
                <a:gd name="T84" fmla="*/ 25 w 128"/>
                <a:gd name="T85" fmla="*/ 57 h 143"/>
                <a:gd name="T86" fmla="*/ 23 w 128"/>
                <a:gd name="T87" fmla="*/ 44 h 143"/>
                <a:gd name="T88" fmla="*/ 28 w 128"/>
                <a:gd name="T89" fmla="*/ 31 h 143"/>
                <a:gd name="T90" fmla="*/ 23 w 128"/>
                <a:gd name="T91" fmla="*/ 28 h 143"/>
                <a:gd name="T92" fmla="*/ 9 w 128"/>
                <a:gd name="T93" fmla="*/ 5 h 143"/>
                <a:gd name="T94" fmla="*/ 18 w 128"/>
                <a:gd name="T95" fmla="*/ 133 h 143"/>
                <a:gd name="T96" fmla="*/ 0 w 128"/>
                <a:gd name="T97" fmla="*/ 141 h 143"/>
                <a:gd name="T98" fmla="*/ 18 w 128"/>
                <a:gd name="T99" fmla="*/ 5 h 143"/>
                <a:gd name="T100" fmla="*/ 11 w 128"/>
                <a:gd name="T101" fmla="*/ 33 h 143"/>
                <a:gd name="T102" fmla="*/ 18 w 128"/>
                <a:gd name="T103" fmla="*/ 16 h 143"/>
                <a:gd name="T104" fmla="*/ 18 w 128"/>
                <a:gd name="T105" fmla="*/ 57 h 143"/>
                <a:gd name="T106" fmla="*/ 18 w 128"/>
                <a:gd name="T107" fmla="*/ 63 h 143"/>
                <a:gd name="T108" fmla="*/ 18 w 128"/>
                <a:gd name="T109" fmla="*/ 76 h 143"/>
                <a:gd name="T110" fmla="*/ 11 w 128"/>
                <a:gd name="T111" fmla="*/ 86 h 143"/>
                <a:gd name="T112" fmla="*/ 13 w 128"/>
                <a:gd name="T113" fmla="*/ 99 h 143"/>
                <a:gd name="T114" fmla="*/ 9 w 128"/>
                <a:gd name="T115" fmla="*/ 112 h 143"/>
                <a:gd name="T116" fmla="*/ 13 w 128"/>
                <a:gd name="T117" fmla="*/ 11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" h="143">
                  <a:moveTo>
                    <a:pt x="109" y="133"/>
                  </a:moveTo>
                  <a:cubicBezTo>
                    <a:pt x="116" y="133"/>
                    <a:pt x="116" y="133"/>
                    <a:pt x="116" y="133"/>
                  </a:cubicBezTo>
                  <a:cubicBezTo>
                    <a:pt x="118" y="133"/>
                    <a:pt x="119" y="134"/>
                    <a:pt x="119" y="136"/>
                  </a:cubicBezTo>
                  <a:cubicBezTo>
                    <a:pt x="119" y="138"/>
                    <a:pt x="119" y="138"/>
                    <a:pt x="119" y="138"/>
                  </a:cubicBezTo>
                  <a:cubicBezTo>
                    <a:pt x="123" y="138"/>
                    <a:pt x="123" y="138"/>
                    <a:pt x="123" y="138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9"/>
                    <a:pt x="118" y="10"/>
                    <a:pt x="116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1"/>
                    <a:pt x="115" y="0"/>
                    <a:pt x="116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7" y="0"/>
                    <a:pt x="128" y="1"/>
                    <a:pt x="128" y="2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8" y="142"/>
                    <a:pt x="127" y="143"/>
                    <a:pt x="125" y="143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5" y="143"/>
                    <a:pt x="114" y="142"/>
                    <a:pt x="114" y="141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09" y="133"/>
                    <a:pt x="109" y="133"/>
                    <a:pt x="109" y="133"/>
                  </a:cubicBezTo>
                  <a:close/>
                  <a:moveTo>
                    <a:pt x="109" y="127"/>
                  </a:moveTo>
                  <a:cubicBezTo>
                    <a:pt x="116" y="127"/>
                    <a:pt x="116" y="127"/>
                    <a:pt x="116" y="127"/>
                  </a:cubicBezTo>
                  <a:cubicBezTo>
                    <a:pt x="118" y="127"/>
                    <a:pt x="119" y="126"/>
                    <a:pt x="119" y="125"/>
                  </a:cubicBezTo>
                  <a:cubicBezTo>
                    <a:pt x="119" y="112"/>
                    <a:pt x="119" y="112"/>
                    <a:pt x="119" y="112"/>
                  </a:cubicBezTo>
                  <a:cubicBezTo>
                    <a:pt x="119" y="111"/>
                    <a:pt x="118" y="110"/>
                    <a:pt x="116" y="110"/>
                  </a:cubicBezTo>
                  <a:cubicBezTo>
                    <a:pt x="109" y="110"/>
                    <a:pt x="109" y="110"/>
                    <a:pt x="109" y="110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4" y="123"/>
                    <a:pt x="114" y="123"/>
                    <a:pt x="114" y="123"/>
                  </a:cubicBezTo>
                  <a:cubicBezTo>
                    <a:pt x="109" y="123"/>
                    <a:pt x="109" y="123"/>
                    <a:pt x="109" y="123"/>
                  </a:cubicBezTo>
                  <a:cubicBezTo>
                    <a:pt x="109" y="127"/>
                    <a:pt x="109" y="127"/>
                    <a:pt x="109" y="127"/>
                  </a:cubicBezTo>
                  <a:close/>
                  <a:moveTo>
                    <a:pt x="109" y="104"/>
                  </a:moveTo>
                  <a:cubicBezTo>
                    <a:pt x="116" y="104"/>
                    <a:pt x="116" y="104"/>
                    <a:pt x="116" y="104"/>
                  </a:cubicBezTo>
                  <a:cubicBezTo>
                    <a:pt x="118" y="104"/>
                    <a:pt x="119" y="103"/>
                    <a:pt x="119" y="101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119" y="87"/>
                    <a:pt x="118" y="86"/>
                    <a:pt x="116" y="86"/>
                  </a:cubicBezTo>
                  <a:cubicBezTo>
                    <a:pt x="109" y="86"/>
                    <a:pt x="109" y="86"/>
                    <a:pt x="109" y="86"/>
                  </a:cubicBezTo>
                  <a:cubicBezTo>
                    <a:pt x="109" y="91"/>
                    <a:pt x="109" y="91"/>
                    <a:pt x="109" y="9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4" y="99"/>
                    <a:pt x="114" y="99"/>
                    <a:pt x="114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09" y="104"/>
                    <a:pt x="109" y="104"/>
                    <a:pt x="109" y="104"/>
                  </a:cubicBezTo>
                  <a:close/>
                  <a:moveTo>
                    <a:pt x="109" y="80"/>
                  </a:moveTo>
                  <a:cubicBezTo>
                    <a:pt x="116" y="80"/>
                    <a:pt x="116" y="80"/>
                    <a:pt x="116" y="80"/>
                  </a:cubicBezTo>
                  <a:cubicBezTo>
                    <a:pt x="118" y="80"/>
                    <a:pt x="119" y="79"/>
                    <a:pt x="119" y="78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119" y="64"/>
                    <a:pt x="118" y="63"/>
                    <a:pt x="116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7"/>
                    <a:pt x="109" y="67"/>
                    <a:pt x="109" y="67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14" y="76"/>
                    <a:pt x="114" y="76"/>
                    <a:pt x="114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80"/>
                    <a:pt x="109" y="80"/>
                    <a:pt x="109" y="80"/>
                  </a:cubicBezTo>
                  <a:close/>
                  <a:moveTo>
                    <a:pt x="109" y="57"/>
                  </a:moveTo>
                  <a:cubicBezTo>
                    <a:pt x="116" y="57"/>
                    <a:pt x="116" y="57"/>
                    <a:pt x="116" y="57"/>
                  </a:cubicBezTo>
                  <a:cubicBezTo>
                    <a:pt x="118" y="57"/>
                    <a:pt x="119" y="56"/>
                    <a:pt x="119" y="54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9" y="40"/>
                    <a:pt x="118" y="39"/>
                    <a:pt x="116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9" y="57"/>
                    <a:pt x="109" y="57"/>
                    <a:pt x="109" y="57"/>
                  </a:cubicBezTo>
                  <a:close/>
                  <a:moveTo>
                    <a:pt x="109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9" y="32"/>
                    <a:pt x="119" y="31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7"/>
                    <a:pt x="118" y="16"/>
                    <a:pt x="116" y="16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8"/>
                    <a:pt x="114" y="28"/>
                    <a:pt x="114" y="28"/>
                  </a:cubicBezTo>
                  <a:cubicBezTo>
                    <a:pt x="109" y="28"/>
                    <a:pt x="109" y="28"/>
                    <a:pt x="109" y="28"/>
                  </a:cubicBezTo>
                  <a:lnTo>
                    <a:pt x="109" y="33"/>
                  </a:lnTo>
                  <a:close/>
                  <a:moveTo>
                    <a:pt x="64" y="101"/>
                  </a:moveTo>
                  <a:cubicBezTo>
                    <a:pt x="93" y="101"/>
                    <a:pt x="93" y="101"/>
                    <a:pt x="93" y="101"/>
                  </a:cubicBezTo>
                  <a:cubicBezTo>
                    <a:pt x="94" y="101"/>
                    <a:pt x="96" y="102"/>
                    <a:pt x="96" y="104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100" y="138"/>
                    <a:pt x="100" y="138"/>
                    <a:pt x="100" y="138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0" y="134"/>
                    <a:pt x="101" y="133"/>
                    <a:pt x="102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41"/>
                    <a:pt x="105" y="141"/>
                    <a:pt x="105" y="141"/>
                  </a:cubicBezTo>
                  <a:cubicBezTo>
                    <a:pt x="105" y="142"/>
                    <a:pt x="104" y="143"/>
                    <a:pt x="102" y="143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2" y="143"/>
                    <a:pt x="91" y="142"/>
                    <a:pt x="91" y="141"/>
                  </a:cubicBezTo>
                  <a:cubicBezTo>
                    <a:pt x="91" y="106"/>
                    <a:pt x="91" y="106"/>
                    <a:pt x="91" y="10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1"/>
                    <a:pt x="64" y="101"/>
                    <a:pt x="64" y="101"/>
                  </a:cubicBezTo>
                  <a:close/>
                  <a:moveTo>
                    <a:pt x="109" y="10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1" y="10"/>
                    <a:pt x="100" y="9"/>
                    <a:pt x="100" y="7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41"/>
                    <a:pt x="94" y="42"/>
                    <a:pt x="93" y="42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1"/>
                    <a:pt x="92" y="0"/>
                    <a:pt x="93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4" y="0"/>
                    <a:pt x="105" y="1"/>
                    <a:pt x="105" y="2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10"/>
                    <a:pt x="109" y="10"/>
                    <a:pt x="109" y="10"/>
                  </a:cubicBezTo>
                  <a:close/>
                  <a:moveTo>
                    <a:pt x="109" y="16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101" y="16"/>
                    <a:pt x="100" y="17"/>
                    <a:pt x="100" y="18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0" y="32"/>
                    <a:pt x="101" y="33"/>
                    <a:pt x="102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9" y="16"/>
                    <a:pt x="109" y="16"/>
                    <a:pt x="109" y="16"/>
                  </a:cubicBezTo>
                  <a:close/>
                  <a:moveTo>
                    <a:pt x="109" y="39"/>
                  </a:moveTo>
                  <a:cubicBezTo>
                    <a:pt x="102" y="39"/>
                    <a:pt x="102" y="39"/>
                    <a:pt x="102" y="39"/>
                  </a:cubicBezTo>
                  <a:cubicBezTo>
                    <a:pt x="101" y="39"/>
                    <a:pt x="100" y="40"/>
                    <a:pt x="100" y="42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00" y="56"/>
                    <a:pt x="101" y="57"/>
                    <a:pt x="102" y="57"/>
                  </a:cubicBezTo>
                  <a:cubicBezTo>
                    <a:pt x="109" y="57"/>
                    <a:pt x="109" y="57"/>
                    <a:pt x="109" y="57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5" y="52"/>
                    <a:pt x="105" y="52"/>
                    <a:pt x="105" y="52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09" y="39"/>
                    <a:pt x="109" y="39"/>
                    <a:pt x="109" y="39"/>
                  </a:cubicBezTo>
                  <a:close/>
                  <a:moveTo>
                    <a:pt x="109" y="63"/>
                  </a:moveTo>
                  <a:cubicBezTo>
                    <a:pt x="109" y="67"/>
                    <a:pt x="109" y="67"/>
                    <a:pt x="109" y="67"/>
                  </a:cubicBezTo>
                  <a:cubicBezTo>
                    <a:pt x="105" y="67"/>
                    <a:pt x="105" y="67"/>
                    <a:pt x="105" y="67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1" y="80"/>
                    <a:pt x="100" y="79"/>
                    <a:pt x="100" y="78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0" y="64"/>
                    <a:pt x="101" y="63"/>
                    <a:pt x="102" y="63"/>
                  </a:cubicBezTo>
                  <a:cubicBezTo>
                    <a:pt x="109" y="63"/>
                    <a:pt x="109" y="63"/>
                    <a:pt x="109" y="63"/>
                  </a:cubicBezTo>
                  <a:close/>
                  <a:moveTo>
                    <a:pt x="109" y="86"/>
                  </a:moveTo>
                  <a:cubicBezTo>
                    <a:pt x="102" y="86"/>
                    <a:pt x="102" y="86"/>
                    <a:pt x="102" y="86"/>
                  </a:cubicBezTo>
                  <a:cubicBezTo>
                    <a:pt x="101" y="86"/>
                    <a:pt x="100" y="87"/>
                    <a:pt x="100" y="89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3"/>
                    <a:pt x="101" y="104"/>
                    <a:pt x="102" y="104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1"/>
                    <a:pt x="105" y="91"/>
                    <a:pt x="105" y="91"/>
                  </a:cubicBezTo>
                  <a:cubicBezTo>
                    <a:pt x="109" y="91"/>
                    <a:pt x="109" y="91"/>
                    <a:pt x="109" y="91"/>
                  </a:cubicBezTo>
                  <a:cubicBezTo>
                    <a:pt x="109" y="86"/>
                    <a:pt x="109" y="86"/>
                    <a:pt x="109" y="86"/>
                  </a:cubicBezTo>
                  <a:close/>
                  <a:moveTo>
                    <a:pt x="109" y="110"/>
                  </a:moveTo>
                  <a:cubicBezTo>
                    <a:pt x="102" y="110"/>
                    <a:pt x="102" y="110"/>
                    <a:pt x="102" y="110"/>
                  </a:cubicBezTo>
                  <a:cubicBezTo>
                    <a:pt x="101" y="110"/>
                    <a:pt x="100" y="111"/>
                    <a:pt x="100" y="112"/>
                  </a:cubicBezTo>
                  <a:cubicBezTo>
                    <a:pt x="100" y="125"/>
                    <a:pt x="100" y="125"/>
                    <a:pt x="100" y="125"/>
                  </a:cubicBezTo>
                  <a:cubicBezTo>
                    <a:pt x="100" y="126"/>
                    <a:pt x="101" y="127"/>
                    <a:pt x="102" y="127"/>
                  </a:cubicBezTo>
                  <a:cubicBezTo>
                    <a:pt x="109" y="127"/>
                    <a:pt x="109" y="127"/>
                    <a:pt x="109" y="127"/>
                  </a:cubicBezTo>
                  <a:cubicBezTo>
                    <a:pt x="109" y="123"/>
                    <a:pt x="109" y="123"/>
                    <a:pt x="109" y="12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9" y="110"/>
                    <a:pt x="109" y="110"/>
                    <a:pt x="109" y="110"/>
                  </a:cubicBezTo>
                  <a:close/>
                  <a:moveTo>
                    <a:pt x="64" y="93"/>
                  </a:moveTo>
                  <a:cubicBezTo>
                    <a:pt x="64" y="88"/>
                    <a:pt x="64" y="88"/>
                    <a:pt x="64" y="88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4" y="50"/>
                    <a:pt x="96" y="51"/>
                    <a:pt x="96" y="53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6" y="92"/>
                    <a:pt x="94" y="93"/>
                    <a:pt x="93" y="93"/>
                  </a:cubicBezTo>
                  <a:lnTo>
                    <a:pt x="64" y="93"/>
                  </a:lnTo>
                  <a:close/>
                  <a:moveTo>
                    <a:pt x="28" y="5"/>
                  </a:moveTo>
                  <a:cubicBezTo>
                    <a:pt x="28" y="7"/>
                    <a:pt x="28" y="7"/>
                    <a:pt x="28" y="7"/>
                  </a:cubicBezTo>
                  <a:cubicBezTo>
                    <a:pt x="28" y="9"/>
                    <a:pt x="27" y="10"/>
                    <a:pt x="25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0"/>
                    <a:pt x="37" y="1"/>
                    <a:pt x="37" y="2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3" y="42"/>
                    <a:pt x="32" y="41"/>
                    <a:pt x="32" y="39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8" y="5"/>
                    <a:pt x="28" y="5"/>
                    <a:pt x="28" y="5"/>
                  </a:cubicBezTo>
                  <a:close/>
                  <a:moveTo>
                    <a:pt x="18" y="133"/>
                  </a:moveTo>
                  <a:cubicBezTo>
                    <a:pt x="25" y="133"/>
                    <a:pt x="25" y="133"/>
                    <a:pt x="25" y="133"/>
                  </a:cubicBezTo>
                  <a:cubicBezTo>
                    <a:pt x="27" y="133"/>
                    <a:pt x="28" y="134"/>
                    <a:pt x="28" y="136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2" y="102"/>
                    <a:pt x="33" y="101"/>
                    <a:pt x="35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7" y="141"/>
                    <a:pt x="37" y="141"/>
                    <a:pt x="37" y="141"/>
                  </a:cubicBezTo>
                  <a:cubicBezTo>
                    <a:pt x="37" y="142"/>
                    <a:pt x="36" y="143"/>
                    <a:pt x="35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4" y="143"/>
                    <a:pt x="23" y="142"/>
                    <a:pt x="23" y="141"/>
                  </a:cubicBezTo>
                  <a:cubicBezTo>
                    <a:pt x="23" y="138"/>
                    <a:pt x="23" y="138"/>
                    <a:pt x="23" y="138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3"/>
                    <a:pt x="18" y="133"/>
                    <a:pt x="18" y="133"/>
                  </a:cubicBezTo>
                  <a:close/>
                  <a:moveTo>
                    <a:pt x="64" y="50"/>
                  </a:moveTo>
                  <a:cubicBezTo>
                    <a:pt x="64" y="55"/>
                    <a:pt x="64" y="55"/>
                    <a:pt x="64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3" y="93"/>
                    <a:pt x="32" y="92"/>
                    <a:pt x="32" y="90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2" y="51"/>
                    <a:pt x="33" y="50"/>
                    <a:pt x="35" y="50"/>
                  </a:cubicBezTo>
                  <a:cubicBezTo>
                    <a:pt x="64" y="50"/>
                    <a:pt x="64" y="50"/>
                    <a:pt x="64" y="50"/>
                  </a:cubicBezTo>
                  <a:close/>
                  <a:moveTo>
                    <a:pt x="18" y="127"/>
                  </a:moveTo>
                  <a:cubicBezTo>
                    <a:pt x="25" y="127"/>
                    <a:pt x="25" y="127"/>
                    <a:pt x="25" y="127"/>
                  </a:cubicBezTo>
                  <a:cubicBezTo>
                    <a:pt x="27" y="127"/>
                    <a:pt x="28" y="126"/>
                    <a:pt x="28" y="125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1"/>
                    <a:pt x="27" y="110"/>
                    <a:pt x="25" y="110"/>
                  </a:cubicBezTo>
                  <a:cubicBezTo>
                    <a:pt x="18" y="110"/>
                    <a:pt x="18" y="110"/>
                    <a:pt x="18" y="110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18" y="127"/>
                    <a:pt x="18" y="127"/>
                    <a:pt x="18" y="127"/>
                  </a:cubicBezTo>
                  <a:close/>
                  <a:moveTo>
                    <a:pt x="18" y="104"/>
                  </a:moveTo>
                  <a:cubicBezTo>
                    <a:pt x="25" y="104"/>
                    <a:pt x="25" y="104"/>
                    <a:pt x="25" y="104"/>
                  </a:cubicBezTo>
                  <a:cubicBezTo>
                    <a:pt x="27" y="104"/>
                    <a:pt x="28" y="103"/>
                    <a:pt x="28" y="101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8" y="87"/>
                    <a:pt x="27" y="86"/>
                    <a:pt x="25" y="8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104"/>
                    <a:pt x="18" y="104"/>
                    <a:pt x="18" y="104"/>
                  </a:cubicBezTo>
                  <a:close/>
                  <a:moveTo>
                    <a:pt x="18" y="80"/>
                  </a:moveTo>
                  <a:cubicBezTo>
                    <a:pt x="18" y="76"/>
                    <a:pt x="18" y="76"/>
                    <a:pt x="18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7" y="63"/>
                    <a:pt x="28" y="64"/>
                    <a:pt x="28" y="65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9"/>
                    <a:pt x="27" y="80"/>
                    <a:pt x="25" y="80"/>
                  </a:cubicBezTo>
                  <a:cubicBezTo>
                    <a:pt x="18" y="80"/>
                    <a:pt x="18" y="80"/>
                    <a:pt x="18" y="80"/>
                  </a:cubicBezTo>
                  <a:close/>
                  <a:moveTo>
                    <a:pt x="18" y="57"/>
                  </a:moveTo>
                  <a:cubicBezTo>
                    <a:pt x="25" y="57"/>
                    <a:pt x="25" y="57"/>
                    <a:pt x="25" y="57"/>
                  </a:cubicBezTo>
                  <a:cubicBezTo>
                    <a:pt x="27" y="57"/>
                    <a:pt x="28" y="56"/>
                    <a:pt x="28" y="54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0"/>
                    <a:pt x="27" y="39"/>
                    <a:pt x="25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7"/>
                    <a:pt x="18" y="57"/>
                    <a:pt x="18" y="57"/>
                  </a:cubicBezTo>
                  <a:close/>
                  <a:moveTo>
                    <a:pt x="18" y="33"/>
                  </a:moveTo>
                  <a:cubicBezTo>
                    <a:pt x="25" y="33"/>
                    <a:pt x="25" y="33"/>
                    <a:pt x="25" y="33"/>
                  </a:cubicBezTo>
                  <a:cubicBezTo>
                    <a:pt x="27" y="33"/>
                    <a:pt x="28" y="32"/>
                    <a:pt x="28" y="3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7"/>
                    <a:pt x="27" y="16"/>
                    <a:pt x="25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8" y="28"/>
                    <a:pt x="18" y="28"/>
                    <a:pt x="18" y="28"/>
                  </a:cubicBezTo>
                  <a:lnTo>
                    <a:pt x="18" y="33"/>
                  </a:lnTo>
                  <a:close/>
                  <a:moveTo>
                    <a:pt x="18" y="10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0" y="10"/>
                    <a:pt x="9" y="9"/>
                    <a:pt x="9" y="7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38"/>
                    <a:pt x="5" y="138"/>
                    <a:pt x="5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4"/>
                    <a:pt x="10" y="133"/>
                    <a:pt x="11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3" y="138"/>
                    <a:pt x="13" y="138"/>
                    <a:pt x="13" y="138"/>
                  </a:cubicBezTo>
                  <a:cubicBezTo>
                    <a:pt x="13" y="141"/>
                    <a:pt x="13" y="141"/>
                    <a:pt x="13" y="141"/>
                  </a:cubicBezTo>
                  <a:cubicBezTo>
                    <a:pt x="13" y="142"/>
                    <a:pt x="12" y="143"/>
                    <a:pt x="11" y="143"/>
                  </a:cubicBezTo>
                  <a:cubicBezTo>
                    <a:pt x="2" y="143"/>
                    <a:pt x="2" y="143"/>
                    <a:pt x="2" y="143"/>
                  </a:cubicBezTo>
                  <a:cubicBezTo>
                    <a:pt x="1" y="143"/>
                    <a:pt x="0" y="142"/>
                    <a:pt x="0" y="1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10"/>
                    <a:pt x="18" y="10"/>
                    <a:pt x="18" y="10"/>
                  </a:cubicBezTo>
                  <a:close/>
                  <a:moveTo>
                    <a:pt x="18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9" y="17"/>
                    <a:pt x="9" y="18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10" y="33"/>
                    <a:pt x="11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16"/>
                    <a:pt x="18" y="16"/>
                    <a:pt x="18" y="16"/>
                  </a:cubicBezTo>
                  <a:close/>
                  <a:moveTo>
                    <a:pt x="18" y="39"/>
                  </a:moveTo>
                  <a:cubicBezTo>
                    <a:pt x="11" y="39"/>
                    <a:pt x="11" y="39"/>
                    <a:pt x="11" y="39"/>
                  </a:cubicBezTo>
                  <a:cubicBezTo>
                    <a:pt x="10" y="39"/>
                    <a:pt x="9" y="40"/>
                    <a:pt x="9" y="4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6"/>
                    <a:pt x="10" y="57"/>
                    <a:pt x="11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39"/>
                    <a:pt x="18" y="39"/>
                    <a:pt x="18" y="39"/>
                  </a:cubicBezTo>
                  <a:close/>
                  <a:moveTo>
                    <a:pt x="18" y="63"/>
                  </a:moveTo>
                  <a:cubicBezTo>
                    <a:pt x="11" y="63"/>
                    <a:pt x="11" y="63"/>
                    <a:pt x="11" y="63"/>
                  </a:cubicBezTo>
                  <a:cubicBezTo>
                    <a:pt x="10" y="63"/>
                    <a:pt x="9" y="64"/>
                    <a:pt x="9" y="65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9" y="79"/>
                    <a:pt x="10" y="80"/>
                    <a:pt x="11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3"/>
                    <a:pt x="18" y="63"/>
                    <a:pt x="18" y="63"/>
                  </a:cubicBezTo>
                  <a:close/>
                  <a:moveTo>
                    <a:pt x="18" y="86"/>
                  </a:moveTo>
                  <a:cubicBezTo>
                    <a:pt x="11" y="86"/>
                    <a:pt x="11" y="86"/>
                    <a:pt x="11" y="86"/>
                  </a:cubicBezTo>
                  <a:cubicBezTo>
                    <a:pt x="10" y="86"/>
                    <a:pt x="9" y="87"/>
                    <a:pt x="9" y="89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103"/>
                    <a:pt x="10" y="104"/>
                    <a:pt x="11" y="104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8" y="86"/>
                    <a:pt x="18" y="86"/>
                    <a:pt x="18" y="86"/>
                  </a:cubicBezTo>
                  <a:close/>
                  <a:moveTo>
                    <a:pt x="18" y="110"/>
                  </a:moveTo>
                  <a:cubicBezTo>
                    <a:pt x="11" y="110"/>
                    <a:pt x="11" y="110"/>
                    <a:pt x="11" y="110"/>
                  </a:cubicBezTo>
                  <a:cubicBezTo>
                    <a:pt x="10" y="110"/>
                    <a:pt x="9" y="111"/>
                    <a:pt x="9" y="112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9" y="126"/>
                    <a:pt x="10" y="127"/>
                    <a:pt x="11" y="127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13" y="123"/>
                    <a:pt x="13" y="123"/>
                    <a:pt x="13" y="123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8" y="115"/>
                    <a:pt x="18" y="115"/>
                    <a:pt x="18" y="115"/>
                  </a:cubicBezTo>
                  <a:lnTo>
                    <a:pt x="18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1" name="Freeform 82"/>
            <p:cNvSpPr>
              <a:spLocks noEditPoints="1"/>
            </p:cNvSpPr>
            <p:nvPr/>
          </p:nvSpPr>
          <p:spPr bwMode="auto">
            <a:xfrm>
              <a:off x="5703888" y="884238"/>
              <a:ext cx="42863" cy="325438"/>
            </a:xfrm>
            <a:custGeom>
              <a:avLst/>
              <a:gdLst>
                <a:gd name="T0" fmla="*/ 9 w 19"/>
                <a:gd name="T1" fmla="*/ 139 h 144"/>
                <a:gd name="T2" fmla="*/ 14 w 19"/>
                <a:gd name="T3" fmla="*/ 139 h 144"/>
                <a:gd name="T4" fmla="*/ 14 w 19"/>
                <a:gd name="T5" fmla="*/ 6 h 144"/>
                <a:gd name="T6" fmla="*/ 13 w 19"/>
                <a:gd name="T7" fmla="*/ 6 h 144"/>
                <a:gd name="T8" fmla="*/ 9 w 19"/>
                <a:gd name="T9" fmla="*/ 6 h 144"/>
                <a:gd name="T10" fmla="*/ 9 w 19"/>
                <a:gd name="T11" fmla="*/ 6 h 144"/>
                <a:gd name="T12" fmla="*/ 9 w 19"/>
                <a:gd name="T13" fmla="*/ 2 h 144"/>
                <a:gd name="T14" fmla="*/ 9 w 19"/>
                <a:gd name="T15" fmla="*/ 2 h 144"/>
                <a:gd name="T16" fmla="*/ 12 w 19"/>
                <a:gd name="T17" fmla="*/ 1 h 144"/>
                <a:gd name="T18" fmla="*/ 15 w 19"/>
                <a:gd name="T19" fmla="*/ 0 h 144"/>
                <a:gd name="T20" fmla="*/ 16 w 19"/>
                <a:gd name="T21" fmla="*/ 0 h 144"/>
                <a:gd name="T22" fmla="*/ 19 w 19"/>
                <a:gd name="T23" fmla="*/ 2 h 144"/>
                <a:gd name="T24" fmla="*/ 19 w 19"/>
                <a:gd name="T25" fmla="*/ 141 h 144"/>
                <a:gd name="T26" fmla="*/ 16 w 19"/>
                <a:gd name="T27" fmla="*/ 144 h 144"/>
                <a:gd name="T28" fmla="*/ 9 w 19"/>
                <a:gd name="T29" fmla="*/ 144 h 144"/>
                <a:gd name="T30" fmla="*/ 9 w 19"/>
                <a:gd name="T31" fmla="*/ 139 h 144"/>
                <a:gd name="T32" fmla="*/ 4 w 19"/>
                <a:gd name="T33" fmla="*/ 6 h 144"/>
                <a:gd name="T34" fmla="*/ 4 w 19"/>
                <a:gd name="T35" fmla="*/ 139 h 144"/>
                <a:gd name="T36" fmla="*/ 9 w 19"/>
                <a:gd name="T37" fmla="*/ 139 h 144"/>
                <a:gd name="T38" fmla="*/ 9 w 19"/>
                <a:gd name="T39" fmla="*/ 144 h 144"/>
                <a:gd name="T40" fmla="*/ 2 w 19"/>
                <a:gd name="T41" fmla="*/ 144 h 144"/>
                <a:gd name="T42" fmla="*/ 0 w 19"/>
                <a:gd name="T43" fmla="*/ 141 h 144"/>
                <a:gd name="T44" fmla="*/ 0 w 19"/>
                <a:gd name="T45" fmla="*/ 2 h 144"/>
                <a:gd name="T46" fmla="*/ 0 w 19"/>
                <a:gd name="T47" fmla="*/ 2 h 144"/>
                <a:gd name="T48" fmla="*/ 0 w 19"/>
                <a:gd name="T49" fmla="*/ 1 h 144"/>
                <a:gd name="T50" fmla="*/ 3 w 19"/>
                <a:gd name="T51" fmla="*/ 0 h 144"/>
                <a:gd name="T52" fmla="*/ 6 w 19"/>
                <a:gd name="T53" fmla="*/ 1 h 144"/>
                <a:gd name="T54" fmla="*/ 9 w 19"/>
                <a:gd name="T55" fmla="*/ 2 h 144"/>
                <a:gd name="T56" fmla="*/ 9 w 19"/>
                <a:gd name="T57" fmla="*/ 6 h 144"/>
                <a:gd name="T58" fmla="*/ 5 w 19"/>
                <a:gd name="T59" fmla="*/ 6 h 144"/>
                <a:gd name="T60" fmla="*/ 4 w 19"/>
                <a:gd name="T61" fmla="*/ 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" h="144">
                  <a:moveTo>
                    <a:pt x="9" y="139"/>
                  </a:moveTo>
                  <a:cubicBezTo>
                    <a:pt x="14" y="139"/>
                    <a:pt x="14" y="139"/>
                    <a:pt x="14" y="13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1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1" y="1"/>
                    <a:pt x="12" y="1"/>
                  </a:cubicBezTo>
                  <a:cubicBezTo>
                    <a:pt x="13" y="1"/>
                    <a:pt x="14" y="1"/>
                    <a:pt x="15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8" y="0"/>
                    <a:pt x="19" y="1"/>
                    <a:pt x="19" y="2"/>
                  </a:cubicBezTo>
                  <a:cubicBezTo>
                    <a:pt x="19" y="141"/>
                    <a:pt x="19" y="141"/>
                    <a:pt x="19" y="141"/>
                  </a:cubicBezTo>
                  <a:cubicBezTo>
                    <a:pt x="19" y="142"/>
                    <a:pt x="18" y="144"/>
                    <a:pt x="16" y="144"/>
                  </a:cubicBezTo>
                  <a:cubicBezTo>
                    <a:pt x="9" y="144"/>
                    <a:pt x="9" y="144"/>
                    <a:pt x="9" y="144"/>
                  </a:cubicBezTo>
                  <a:lnTo>
                    <a:pt x="9" y="139"/>
                  </a:lnTo>
                  <a:close/>
                  <a:moveTo>
                    <a:pt x="4" y="6"/>
                  </a:moveTo>
                  <a:cubicBezTo>
                    <a:pt x="4" y="139"/>
                    <a:pt x="4" y="139"/>
                    <a:pt x="4" y="139"/>
                  </a:cubicBezTo>
                  <a:cubicBezTo>
                    <a:pt x="9" y="139"/>
                    <a:pt x="9" y="139"/>
                    <a:pt x="9" y="139"/>
                  </a:cubicBezTo>
                  <a:cubicBezTo>
                    <a:pt x="9" y="144"/>
                    <a:pt x="9" y="144"/>
                    <a:pt x="9" y="144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1" y="144"/>
                    <a:pt x="0" y="142"/>
                    <a:pt x="0" y="1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7" y="1"/>
                    <a:pt x="8" y="2"/>
                    <a:pt x="9" y="2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6" y="6"/>
                    <a:pt x="5" y="6"/>
                  </a:cubicBezTo>
                  <a:lnTo>
                    <a:pt x="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2" name="Freeform 83"/>
            <p:cNvSpPr>
              <a:spLocks noEditPoints="1"/>
            </p:cNvSpPr>
            <p:nvPr/>
          </p:nvSpPr>
          <p:spPr bwMode="auto">
            <a:xfrm>
              <a:off x="5694363" y="827088"/>
              <a:ext cx="61913" cy="61913"/>
            </a:xfrm>
            <a:custGeom>
              <a:avLst/>
              <a:gdLst>
                <a:gd name="T0" fmla="*/ 13 w 27"/>
                <a:gd name="T1" fmla="*/ 0 h 27"/>
                <a:gd name="T2" fmla="*/ 23 w 27"/>
                <a:gd name="T3" fmla="*/ 4 h 27"/>
                <a:gd name="T4" fmla="*/ 23 w 27"/>
                <a:gd name="T5" fmla="*/ 4 h 27"/>
                <a:gd name="T6" fmla="*/ 27 w 27"/>
                <a:gd name="T7" fmla="*/ 13 h 27"/>
                <a:gd name="T8" fmla="*/ 23 w 27"/>
                <a:gd name="T9" fmla="*/ 23 h 27"/>
                <a:gd name="T10" fmla="*/ 23 w 27"/>
                <a:gd name="T11" fmla="*/ 23 h 27"/>
                <a:gd name="T12" fmla="*/ 13 w 27"/>
                <a:gd name="T13" fmla="*/ 27 h 27"/>
                <a:gd name="T14" fmla="*/ 13 w 27"/>
                <a:gd name="T15" fmla="*/ 27 h 27"/>
                <a:gd name="T16" fmla="*/ 13 w 27"/>
                <a:gd name="T17" fmla="*/ 22 h 27"/>
                <a:gd name="T18" fmla="*/ 13 w 27"/>
                <a:gd name="T19" fmla="*/ 22 h 27"/>
                <a:gd name="T20" fmla="*/ 19 w 27"/>
                <a:gd name="T21" fmla="*/ 19 h 27"/>
                <a:gd name="T22" fmla="*/ 19 w 27"/>
                <a:gd name="T23" fmla="*/ 19 h 27"/>
                <a:gd name="T24" fmla="*/ 19 w 27"/>
                <a:gd name="T25" fmla="*/ 19 h 27"/>
                <a:gd name="T26" fmla="*/ 22 w 27"/>
                <a:gd name="T27" fmla="*/ 13 h 27"/>
                <a:gd name="T28" fmla="*/ 19 w 27"/>
                <a:gd name="T29" fmla="*/ 7 h 27"/>
                <a:gd name="T30" fmla="*/ 19 w 27"/>
                <a:gd name="T31" fmla="*/ 7 h 27"/>
                <a:gd name="T32" fmla="*/ 19 w 27"/>
                <a:gd name="T33" fmla="*/ 7 h 27"/>
                <a:gd name="T34" fmla="*/ 13 w 27"/>
                <a:gd name="T35" fmla="*/ 4 h 27"/>
                <a:gd name="T36" fmla="*/ 13 w 27"/>
                <a:gd name="T37" fmla="*/ 4 h 27"/>
                <a:gd name="T38" fmla="*/ 13 w 27"/>
                <a:gd name="T39" fmla="*/ 0 h 27"/>
                <a:gd name="T40" fmla="*/ 13 w 27"/>
                <a:gd name="T41" fmla="*/ 27 h 27"/>
                <a:gd name="T42" fmla="*/ 4 w 27"/>
                <a:gd name="T43" fmla="*/ 23 h 27"/>
                <a:gd name="T44" fmla="*/ 4 w 27"/>
                <a:gd name="T45" fmla="*/ 23 h 27"/>
                <a:gd name="T46" fmla="*/ 4 w 27"/>
                <a:gd name="T47" fmla="*/ 23 h 27"/>
                <a:gd name="T48" fmla="*/ 4 w 27"/>
                <a:gd name="T49" fmla="*/ 23 h 27"/>
                <a:gd name="T50" fmla="*/ 0 w 27"/>
                <a:gd name="T51" fmla="*/ 13 h 27"/>
                <a:gd name="T52" fmla="*/ 4 w 27"/>
                <a:gd name="T53" fmla="*/ 4 h 27"/>
                <a:gd name="T54" fmla="*/ 4 w 27"/>
                <a:gd name="T55" fmla="*/ 3 h 27"/>
                <a:gd name="T56" fmla="*/ 13 w 27"/>
                <a:gd name="T57" fmla="*/ 0 h 27"/>
                <a:gd name="T58" fmla="*/ 13 w 27"/>
                <a:gd name="T59" fmla="*/ 4 h 27"/>
                <a:gd name="T60" fmla="*/ 7 w 27"/>
                <a:gd name="T61" fmla="*/ 7 h 27"/>
                <a:gd name="T62" fmla="*/ 7 w 27"/>
                <a:gd name="T63" fmla="*/ 7 h 27"/>
                <a:gd name="T64" fmla="*/ 4 w 27"/>
                <a:gd name="T65" fmla="*/ 13 h 27"/>
                <a:gd name="T66" fmla="*/ 7 w 27"/>
                <a:gd name="T67" fmla="*/ 19 h 27"/>
                <a:gd name="T68" fmla="*/ 7 w 27"/>
                <a:gd name="T69" fmla="*/ 19 h 27"/>
                <a:gd name="T70" fmla="*/ 13 w 27"/>
                <a:gd name="T71" fmla="*/ 22 h 27"/>
                <a:gd name="T72" fmla="*/ 13 w 27"/>
                <a:gd name="T7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" h="27">
                  <a:moveTo>
                    <a:pt x="13" y="0"/>
                  </a:moveTo>
                  <a:cubicBezTo>
                    <a:pt x="17" y="0"/>
                    <a:pt x="20" y="1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5" y="6"/>
                    <a:pt x="27" y="9"/>
                    <a:pt x="27" y="13"/>
                  </a:cubicBezTo>
                  <a:cubicBezTo>
                    <a:pt x="27" y="17"/>
                    <a:pt x="25" y="20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0" y="25"/>
                    <a:pt x="17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6" y="22"/>
                    <a:pt x="18" y="21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1" y="18"/>
                    <a:pt x="22" y="16"/>
                    <a:pt x="22" y="13"/>
                  </a:cubicBezTo>
                  <a:cubicBezTo>
                    <a:pt x="22" y="11"/>
                    <a:pt x="21" y="9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5"/>
                    <a:pt x="16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0"/>
                    <a:pt x="13" y="0"/>
                    <a:pt x="13" y="0"/>
                  </a:cubicBezTo>
                  <a:close/>
                  <a:moveTo>
                    <a:pt x="13" y="27"/>
                  </a:moveTo>
                  <a:cubicBezTo>
                    <a:pt x="9" y="27"/>
                    <a:pt x="6" y="25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" y="20"/>
                    <a:pt x="0" y="17"/>
                    <a:pt x="0" y="13"/>
                  </a:cubicBezTo>
                  <a:cubicBezTo>
                    <a:pt x="0" y="9"/>
                    <a:pt x="1" y="6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1"/>
                    <a:pt x="10" y="0"/>
                    <a:pt x="13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1" y="4"/>
                    <a:pt x="9" y="5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9"/>
                    <a:pt x="4" y="11"/>
                    <a:pt x="4" y="13"/>
                  </a:cubicBezTo>
                  <a:cubicBezTo>
                    <a:pt x="4" y="16"/>
                    <a:pt x="5" y="18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9" y="21"/>
                    <a:pt x="11" y="22"/>
                    <a:pt x="13" y="22"/>
                  </a:cubicBezTo>
                  <a:lnTo>
                    <a:pt x="13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3" name="Freeform 84"/>
            <p:cNvSpPr>
              <a:spLocks noEditPoints="1"/>
            </p:cNvSpPr>
            <p:nvPr/>
          </p:nvSpPr>
          <p:spPr bwMode="auto">
            <a:xfrm>
              <a:off x="5753101" y="885825"/>
              <a:ext cx="282575" cy="203200"/>
            </a:xfrm>
            <a:custGeom>
              <a:avLst/>
              <a:gdLst>
                <a:gd name="T0" fmla="*/ 63 w 125"/>
                <a:gd name="T1" fmla="*/ 0 h 90"/>
                <a:gd name="T2" fmla="*/ 123 w 125"/>
                <a:gd name="T3" fmla="*/ 0 h 90"/>
                <a:gd name="T4" fmla="*/ 125 w 125"/>
                <a:gd name="T5" fmla="*/ 2 h 90"/>
                <a:gd name="T6" fmla="*/ 125 w 125"/>
                <a:gd name="T7" fmla="*/ 88 h 90"/>
                <a:gd name="T8" fmla="*/ 123 w 125"/>
                <a:gd name="T9" fmla="*/ 90 h 90"/>
                <a:gd name="T10" fmla="*/ 63 w 125"/>
                <a:gd name="T11" fmla="*/ 90 h 90"/>
                <a:gd name="T12" fmla="*/ 63 w 125"/>
                <a:gd name="T13" fmla="*/ 86 h 90"/>
                <a:gd name="T14" fmla="*/ 120 w 125"/>
                <a:gd name="T15" fmla="*/ 86 h 90"/>
                <a:gd name="T16" fmla="*/ 120 w 125"/>
                <a:gd name="T17" fmla="*/ 5 h 90"/>
                <a:gd name="T18" fmla="*/ 63 w 125"/>
                <a:gd name="T19" fmla="*/ 5 h 90"/>
                <a:gd name="T20" fmla="*/ 63 w 125"/>
                <a:gd name="T21" fmla="*/ 0 h 90"/>
                <a:gd name="T22" fmla="*/ 3 w 125"/>
                <a:gd name="T23" fmla="*/ 0 h 90"/>
                <a:gd name="T24" fmla="*/ 63 w 125"/>
                <a:gd name="T25" fmla="*/ 0 h 90"/>
                <a:gd name="T26" fmla="*/ 63 w 125"/>
                <a:gd name="T27" fmla="*/ 5 h 90"/>
                <a:gd name="T28" fmla="*/ 5 w 125"/>
                <a:gd name="T29" fmla="*/ 5 h 90"/>
                <a:gd name="T30" fmla="*/ 5 w 125"/>
                <a:gd name="T31" fmla="*/ 86 h 90"/>
                <a:gd name="T32" fmla="*/ 63 w 125"/>
                <a:gd name="T33" fmla="*/ 86 h 90"/>
                <a:gd name="T34" fmla="*/ 63 w 125"/>
                <a:gd name="T35" fmla="*/ 90 h 90"/>
                <a:gd name="T36" fmla="*/ 3 w 125"/>
                <a:gd name="T37" fmla="*/ 90 h 90"/>
                <a:gd name="T38" fmla="*/ 0 w 125"/>
                <a:gd name="T39" fmla="*/ 88 h 90"/>
                <a:gd name="T40" fmla="*/ 0 w 125"/>
                <a:gd name="T41" fmla="*/ 2 h 90"/>
                <a:gd name="T42" fmla="*/ 3 w 125"/>
                <a:gd name="T4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5" h="90">
                  <a:moveTo>
                    <a:pt x="6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4" y="0"/>
                    <a:pt x="125" y="1"/>
                    <a:pt x="125" y="2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5" y="89"/>
                    <a:pt x="124" y="90"/>
                    <a:pt x="123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63" y="5"/>
                    <a:pt x="63" y="5"/>
                    <a:pt x="63" y="5"/>
                  </a:cubicBezTo>
                  <a:lnTo>
                    <a:pt x="63" y="0"/>
                  </a:lnTo>
                  <a:close/>
                  <a:moveTo>
                    <a:pt x="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2" y="90"/>
                    <a:pt x="0" y="89"/>
                    <a:pt x="0" y="8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4" name="Freeform 85"/>
            <p:cNvSpPr>
              <a:spLocks noEditPoints="1"/>
            </p:cNvSpPr>
            <p:nvPr/>
          </p:nvSpPr>
          <p:spPr bwMode="auto">
            <a:xfrm>
              <a:off x="5810251" y="1144588"/>
              <a:ext cx="158750" cy="439738"/>
            </a:xfrm>
            <a:custGeom>
              <a:avLst/>
              <a:gdLst>
                <a:gd name="T0" fmla="*/ 41 w 70"/>
                <a:gd name="T1" fmla="*/ 190 h 195"/>
                <a:gd name="T2" fmla="*/ 43 w 70"/>
                <a:gd name="T3" fmla="*/ 87 h 195"/>
                <a:gd name="T4" fmla="*/ 60 w 70"/>
                <a:gd name="T5" fmla="*/ 67 h 195"/>
                <a:gd name="T6" fmla="*/ 60 w 70"/>
                <a:gd name="T7" fmla="*/ 67 h 195"/>
                <a:gd name="T8" fmla="*/ 64 w 70"/>
                <a:gd name="T9" fmla="*/ 49 h 195"/>
                <a:gd name="T10" fmla="*/ 58 w 70"/>
                <a:gd name="T11" fmla="*/ 26 h 195"/>
                <a:gd name="T12" fmla="*/ 57 w 70"/>
                <a:gd name="T13" fmla="*/ 24 h 195"/>
                <a:gd name="T14" fmla="*/ 48 w 70"/>
                <a:gd name="T15" fmla="*/ 7 h 195"/>
                <a:gd name="T16" fmla="*/ 50 w 70"/>
                <a:gd name="T17" fmla="*/ 50 h 195"/>
                <a:gd name="T18" fmla="*/ 50 w 70"/>
                <a:gd name="T19" fmla="*/ 50 h 195"/>
                <a:gd name="T20" fmla="*/ 42 w 70"/>
                <a:gd name="T21" fmla="*/ 47 h 195"/>
                <a:gd name="T22" fmla="*/ 35 w 70"/>
                <a:gd name="T23" fmla="*/ 5 h 195"/>
                <a:gd name="T24" fmla="*/ 35 w 70"/>
                <a:gd name="T25" fmla="*/ 0 h 195"/>
                <a:gd name="T26" fmla="*/ 39 w 70"/>
                <a:gd name="T27" fmla="*/ 0 h 195"/>
                <a:gd name="T28" fmla="*/ 42 w 70"/>
                <a:gd name="T29" fmla="*/ 2 h 195"/>
                <a:gd name="T30" fmla="*/ 47 w 70"/>
                <a:gd name="T31" fmla="*/ 45 h 195"/>
                <a:gd name="T32" fmla="*/ 43 w 70"/>
                <a:gd name="T33" fmla="*/ 3 h 195"/>
                <a:gd name="T34" fmla="*/ 61 w 70"/>
                <a:gd name="T35" fmla="*/ 22 h 195"/>
                <a:gd name="T36" fmla="*/ 62 w 70"/>
                <a:gd name="T37" fmla="*/ 24 h 195"/>
                <a:gd name="T38" fmla="*/ 69 w 70"/>
                <a:gd name="T39" fmla="*/ 48 h 195"/>
                <a:gd name="T40" fmla="*/ 64 w 70"/>
                <a:gd name="T41" fmla="*/ 70 h 195"/>
                <a:gd name="T42" fmla="*/ 55 w 70"/>
                <a:gd name="T43" fmla="*/ 83 h 195"/>
                <a:gd name="T44" fmla="*/ 46 w 70"/>
                <a:gd name="T45" fmla="*/ 193 h 195"/>
                <a:gd name="T46" fmla="*/ 35 w 70"/>
                <a:gd name="T47" fmla="*/ 195 h 195"/>
                <a:gd name="T48" fmla="*/ 12 w 70"/>
                <a:gd name="T49" fmla="*/ 26 h 195"/>
                <a:gd name="T50" fmla="*/ 5 w 70"/>
                <a:gd name="T51" fmla="*/ 49 h 195"/>
                <a:gd name="T52" fmla="*/ 9 w 70"/>
                <a:gd name="T53" fmla="*/ 67 h 195"/>
                <a:gd name="T54" fmla="*/ 18 w 70"/>
                <a:gd name="T55" fmla="*/ 80 h 195"/>
                <a:gd name="T56" fmla="*/ 28 w 70"/>
                <a:gd name="T57" fmla="*/ 89 h 195"/>
                <a:gd name="T58" fmla="*/ 28 w 70"/>
                <a:gd name="T59" fmla="*/ 190 h 195"/>
                <a:gd name="T60" fmla="*/ 35 w 70"/>
                <a:gd name="T61" fmla="*/ 195 h 195"/>
                <a:gd name="T62" fmla="*/ 23 w 70"/>
                <a:gd name="T63" fmla="*/ 193 h 195"/>
                <a:gd name="T64" fmla="*/ 15 w 70"/>
                <a:gd name="T65" fmla="*/ 83 h 195"/>
                <a:gd name="T66" fmla="*/ 5 w 70"/>
                <a:gd name="T67" fmla="*/ 70 h 195"/>
                <a:gd name="T68" fmla="*/ 0 w 70"/>
                <a:gd name="T69" fmla="*/ 48 h 195"/>
                <a:gd name="T70" fmla="*/ 7 w 70"/>
                <a:gd name="T71" fmla="*/ 24 h 195"/>
                <a:gd name="T72" fmla="*/ 8 w 70"/>
                <a:gd name="T73" fmla="*/ 22 h 195"/>
                <a:gd name="T74" fmla="*/ 24 w 70"/>
                <a:gd name="T75" fmla="*/ 0 h 195"/>
                <a:gd name="T76" fmla="*/ 24 w 70"/>
                <a:gd name="T77" fmla="*/ 0 h 195"/>
                <a:gd name="T78" fmla="*/ 22 w 70"/>
                <a:gd name="T79" fmla="*/ 45 h 195"/>
                <a:gd name="T80" fmla="*/ 28 w 70"/>
                <a:gd name="T81" fmla="*/ 3 h 195"/>
                <a:gd name="T82" fmla="*/ 35 w 70"/>
                <a:gd name="T83" fmla="*/ 0 h 195"/>
                <a:gd name="T84" fmla="*/ 32 w 70"/>
                <a:gd name="T85" fmla="*/ 5 h 195"/>
                <a:gd name="T86" fmla="*/ 25 w 70"/>
                <a:gd name="T87" fmla="*/ 50 h 195"/>
                <a:gd name="T88" fmla="*/ 19 w 70"/>
                <a:gd name="T89" fmla="*/ 50 h 195"/>
                <a:gd name="T90" fmla="*/ 17 w 70"/>
                <a:gd name="T91" fmla="*/ 47 h 195"/>
                <a:gd name="T92" fmla="*/ 12 w 70"/>
                <a:gd name="T93" fmla="*/ 24 h 195"/>
                <a:gd name="T94" fmla="*/ 12 w 70"/>
                <a:gd name="T95" fmla="*/ 2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" h="195">
                  <a:moveTo>
                    <a:pt x="35" y="190"/>
                  </a:moveTo>
                  <a:cubicBezTo>
                    <a:pt x="41" y="190"/>
                    <a:pt x="41" y="190"/>
                    <a:pt x="41" y="190"/>
                  </a:cubicBezTo>
                  <a:cubicBezTo>
                    <a:pt x="41" y="89"/>
                    <a:pt x="41" y="89"/>
                    <a:pt x="41" y="89"/>
                  </a:cubicBezTo>
                  <a:cubicBezTo>
                    <a:pt x="41" y="88"/>
                    <a:pt x="42" y="87"/>
                    <a:pt x="43" y="87"/>
                  </a:cubicBezTo>
                  <a:cubicBezTo>
                    <a:pt x="46" y="85"/>
                    <a:pt x="49" y="83"/>
                    <a:pt x="51" y="80"/>
                  </a:cubicBezTo>
                  <a:cubicBezTo>
                    <a:pt x="55" y="76"/>
                    <a:pt x="58" y="71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2" y="64"/>
                    <a:pt x="63" y="61"/>
                    <a:pt x="64" y="58"/>
                  </a:cubicBezTo>
                  <a:cubicBezTo>
                    <a:pt x="65" y="55"/>
                    <a:pt x="65" y="52"/>
                    <a:pt x="64" y="49"/>
                  </a:cubicBezTo>
                  <a:cubicBezTo>
                    <a:pt x="64" y="42"/>
                    <a:pt x="61" y="35"/>
                    <a:pt x="59" y="29"/>
                  </a:cubicBezTo>
                  <a:cubicBezTo>
                    <a:pt x="58" y="28"/>
                    <a:pt x="58" y="27"/>
                    <a:pt x="58" y="26"/>
                  </a:cubicBezTo>
                  <a:cubicBezTo>
                    <a:pt x="57" y="25"/>
                    <a:pt x="57" y="24"/>
                    <a:pt x="57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5" y="18"/>
                    <a:pt x="52" y="10"/>
                    <a:pt x="48" y="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3" y="48"/>
                    <a:pt x="52" y="49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49"/>
                    <a:pt x="42" y="4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2" y="1"/>
                    <a:pt x="42" y="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1"/>
                    <a:pt x="44" y="0"/>
                    <a:pt x="46" y="0"/>
                  </a:cubicBezTo>
                  <a:cubicBezTo>
                    <a:pt x="54" y="1"/>
                    <a:pt x="59" y="15"/>
                    <a:pt x="61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2" y="23"/>
                    <a:pt x="62" y="23"/>
                    <a:pt x="62" y="24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6" y="34"/>
                    <a:pt x="68" y="41"/>
                    <a:pt x="69" y="48"/>
                  </a:cubicBezTo>
                  <a:cubicBezTo>
                    <a:pt x="70" y="52"/>
                    <a:pt x="69" y="56"/>
                    <a:pt x="68" y="60"/>
                  </a:cubicBezTo>
                  <a:cubicBezTo>
                    <a:pt x="68" y="63"/>
                    <a:pt x="66" y="66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2" y="74"/>
                    <a:pt x="59" y="79"/>
                    <a:pt x="55" y="83"/>
                  </a:cubicBezTo>
                  <a:cubicBezTo>
                    <a:pt x="52" y="86"/>
                    <a:pt x="49" y="89"/>
                    <a:pt x="46" y="91"/>
                  </a:cubicBezTo>
                  <a:cubicBezTo>
                    <a:pt x="46" y="193"/>
                    <a:pt x="46" y="193"/>
                    <a:pt x="46" y="193"/>
                  </a:cubicBezTo>
                  <a:cubicBezTo>
                    <a:pt x="46" y="194"/>
                    <a:pt x="45" y="195"/>
                    <a:pt x="44" y="195"/>
                  </a:cubicBezTo>
                  <a:cubicBezTo>
                    <a:pt x="35" y="195"/>
                    <a:pt x="35" y="195"/>
                    <a:pt x="35" y="195"/>
                  </a:cubicBezTo>
                  <a:lnTo>
                    <a:pt x="35" y="190"/>
                  </a:lnTo>
                  <a:close/>
                  <a:moveTo>
                    <a:pt x="12" y="26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8" y="35"/>
                    <a:pt x="6" y="42"/>
                    <a:pt x="5" y="49"/>
                  </a:cubicBezTo>
                  <a:cubicBezTo>
                    <a:pt x="4" y="52"/>
                    <a:pt x="5" y="55"/>
                    <a:pt x="5" y="58"/>
                  </a:cubicBezTo>
                  <a:cubicBezTo>
                    <a:pt x="6" y="61"/>
                    <a:pt x="7" y="64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1" y="71"/>
                    <a:pt x="14" y="76"/>
                    <a:pt x="18" y="80"/>
                  </a:cubicBezTo>
                  <a:cubicBezTo>
                    <a:pt x="21" y="83"/>
                    <a:pt x="24" y="86"/>
                    <a:pt x="27" y="87"/>
                  </a:cubicBezTo>
                  <a:cubicBezTo>
                    <a:pt x="28" y="88"/>
                    <a:pt x="28" y="89"/>
                    <a:pt x="28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8" y="190"/>
                    <a:pt x="28" y="190"/>
                    <a:pt x="28" y="190"/>
                  </a:cubicBezTo>
                  <a:cubicBezTo>
                    <a:pt x="35" y="190"/>
                    <a:pt x="35" y="190"/>
                    <a:pt x="35" y="190"/>
                  </a:cubicBezTo>
                  <a:cubicBezTo>
                    <a:pt x="35" y="195"/>
                    <a:pt x="35" y="195"/>
                    <a:pt x="35" y="195"/>
                  </a:cubicBezTo>
                  <a:cubicBezTo>
                    <a:pt x="26" y="195"/>
                    <a:pt x="26" y="195"/>
                    <a:pt x="26" y="195"/>
                  </a:cubicBezTo>
                  <a:cubicBezTo>
                    <a:pt x="24" y="195"/>
                    <a:pt x="23" y="194"/>
                    <a:pt x="23" y="193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0" y="89"/>
                    <a:pt x="17" y="86"/>
                    <a:pt x="15" y="83"/>
                  </a:cubicBezTo>
                  <a:cubicBezTo>
                    <a:pt x="11" y="79"/>
                    <a:pt x="7" y="74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3" y="66"/>
                    <a:pt x="2" y="63"/>
                    <a:pt x="1" y="60"/>
                  </a:cubicBezTo>
                  <a:cubicBezTo>
                    <a:pt x="0" y="56"/>
                    <a:pt x="0" y="52"/>
                    <a:pt x="0" y="48"/>
                  </a:cubicBezTo>
                  <a:cubicBezTo>
                    <a:pt x="1" y="41"/>
                    <a:pt x="4" y="34"/>
                    <a:pt x="6" y="2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3"/>
                    <a:pt x="8" y="23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15"/>
                    <a:pt x="15" y="1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1"/>
                    <a:pt x="26" y="2"/>
                    <a:pt x="26" y="3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1"/>
                    <a:pt x="29" y="0"/>
                    <a:pt x="3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7" y="49"/>
                    <a:pt x="26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8" y="50"/>
                    <a:pt x="17" y="48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7" y="10"/>
                    <a:pt x="14" y="18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6" name="Freeform 87"/>
            <p:cNvSpPr>
              <a:spLocks noEditPoints="1"/>
            </p:cNvSpPr>
            <p:nvPr/>
          </p:nvSpPr>
          <p:spPr bwMode="auto">
            <a:xfrm>
              <a:off x="7907338" y="1200150"/>
              <a:ext cx="111125" cy="207963"/>
            </a:xfrm>
            <a:custGeom>
              <a:avLst/>
              <a:gdLst>
                <a:gd name="T0" fmla="*/ 24 w 49"/>
                <a:gd name="T1" fmla="*/ 61 h 92"/>
                <a:gd name="T2" fmla="*/ 43 w 49"/>
                <a:gd name="T3" fmla="*/ 38 h 92"/>
                <a:gd name="T4" fmla="*/ 24 w 49"/>
                <a:gd name="T5" fmla="*/ 23 h 92"/>
                <a:gd name="T6" fmla="*/ 24 w 49"/>
                <a:gd name="T7" fmla="*/ 17 h 92"/>
                <a:gd name="T8" fmla="*/ 47 w 49"/>
                <a:gd name="T9" fmla="*/ 36 h 92"/>
                <a:gd name="T10" fmla="*/ 48 w 49"/>
                <a:gd name="T11" fmla="*/ 36 h 92"/>
                <a:gd name="T12" fmla="*/ 48 w 49"/>
                <a:gd name="T13" fmla="*/ 39 h 92"/>
                <a:gd name="T14" fmla="*/ 24 w 49"/>
                <a:gd name="T15" fmla="*/ 68 h 92"/>
                <a:gd name="T16" fmla="*/ 24 w 49"/>
                <a:gd name="T17" fmla="*/ 61 h 92"/>
                <a:gd name="T18" fmla="*/ 5 w 49"/>
                <a:gd name="T19" fmla="*/ 83 h 92"/>
                <a:gd name="T20" fmla="*/ 24 w 49"/>
                <a:gd name="T21" fmla="*/ 61 h 92"/>
                <a:gd name="T22" fmla="*/ 24 w 49"/>
                <a:gd name="T23" fmla="*/ 68 h 92"/>
                <a:gd name="T24" fmla="*/ 5 w 49"/>
                <a:gd name="T25" fmla="*/ 91 h 92"/>
                <a:gd name="T26" fmla="*/ 3 w 49"/>
                <a:gd name="T27" fmla="*/ 92 h 92"/>
                <a:gd name="T28" fmla="*/ 0 w 49"/>
                <a:gd name="T29" fmla="*/ 90 h 92"/>
                <a:gd name="T30" fmla="*/ 0 w 49"/>
                <a:gd name="T31" fmla="*/ 3 h 92"/>
                <a:gd name="T32" fmla="*/ 0 w 49"/>
                <a:gd name="T33" fmla="*/ 3 h 92"/>
                <a:gd name="T34" fmla="*/ 1 w 49"/>
                <a:gd name="T35" fmla="*/ 1 h 92"/>
                <a:gd name="T36" fmla="*/ 4 w 49"/>
                <a:gd name="T37" fmla="*/ 1 h 92"/>
                <a:gd name="T38" fmla="*/ 24 w 49"/>
                <a:gd name="T39" fmla="*/ 17 h 92"/>
                <a:gd name="T40" fmla="*/ 24 w 49"/>
                <a:gd name="T41" fmla="*/ 23 h 92"/>
                <a:gd name="T42" fmla="*/ 5 w 49"/>
                <a:gd name="T43" fmla="*/ 8 h 92"/>
                <a:gd name="T44" fmla="*/ 5 w 49"/>
                <a:gd name="T45" fmla="*/ 8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92">
                  <a:moveTo>
                    <a:pt x="24" y="61"/>
                  </a:moveTo>
                  <a:cubicBezTo>
                    <a:pt x="43" y="38"/>
                    <a:pt x="43" y="38"/>
                    <a:pt x="43" y="38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9" y="37"/>
                    <a:pt x="49" y="38"/>
                    <a:pt x="48" y="39"/>
                  </a:cubicBezTo>
                  <a:cubicBezTo>
                    <a:pt x="24" y="68"/>
                    <a:pt x="24" y="68"/>
                    <a:pt x="24" y="68"/>
                  </a:cubicBezTo>
                  <a:lnTo>
                    <a:pt x="24" y="61"/>
                  </a:lnTo>
                  <a:close/>
                  <a:moveTo>
                    <a:pt x="5" y="83"/>
                  </a:moveTo>
                  <a:cubicBezTo>
                    <a:pt x="24" y="61"/>
                    <a:pt x="24" y="61"/>
                    <a:pt x="24" y="61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4" y="92"/>
                    <a:pt x="3" y="92"/>
                    <a:pt x="3" y="92"/>
                  </a:cubicBezTo>
                  <a:cubicBezTo>
                    <a:pt x="1" y="92"/>
                    <a:pt x="0" y="91"/>
                    <a:pt x="0" y="9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5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7" name="Freeform 88"/>
            <p:cNvSpPr>
              <a:spLocks noEditPoints="1"/>
            </p:cNvSpPr>
            <p:nvPr/>
          </p:nvSpPr>
          <p:spPr bwMode="auto">
            <a:xfrm>
              <a:off x="8142288" y="1203325"/>
              <a:ext cx="111125" cy="204788"/>
            </a:xfrm>
            <a:custGeom>
              <a:avLst/>
              <a:gdLst>
                <a:gd name="T0" fmla="*/ 44 w 49"/>
                <a:gd name="T1" fmla="*/ 82 h 91"/>
                <a:gd name="T2" fmla="*/ 44 w 49"/>
                <a:gd name="T3" fmla="*/ 7 h 91"/>
                <a:gd name="T4" fmla="*/ 25 w 49"/>
                <a:gd name="T5" fmla="*/ 22 h 91"/>
                <a:gd name="T6" fmla="*/ 25 w 49"/>
                <a:gd name="T7" fmla="*/ 16 h 91"/>
                <a:gd name="T8" fmla="*/ 45 w 49"/>
                <a:gd name="T9" fmla="*/ 0 h 91"/>
                <a:gd name="T10" fmla="*/ 46 w 49"/>
                <a:gd name="T11" fmla="*/ 0 h 91"/>
                <a:gd name="T12" fmla="*/ 49 w 49"/>
                <a:gd name="T13" fmla="*/ 2 h 91"/>
                <a:gd name="T14" fmla="*/ 49 w 49"/>
                <a:gd name="T15" fmla="*/ 89 h 91"/>
                <a:gd name="T16" fmla="*/ 49 w 49"/>
                <a:gd name="T17" fmla="*/ 89 h 91"/>
                <a:gd name="T18" fmla="*/ 48 w 49"/>
                <a:gd name="T19" fmla="*/ 91 h 91"/>
                <a:gd name="T20" fmla="*/ 45 w 49"/>
                <a:gd name="T21" fmla="*/ 90 h 91"/>
                <a:gd name="T22" fmla="*/ 25 w 49"/>
                <a:gd name="T23" fmla="*/ 67 h 91"/>
                <a:gd name="T24" fmla="*/ 25 w 49"/>
                <a:gd name="T25" fmla="*/ 60 h 91"/>
                <a:gd name="T26" fmla="*/ 44 w 49"/>
                <a:gd name="T27" fmla="*/ 82 h 91"/>
                <a:gd name="T28" fmla="*/ 25 w 49"/>
                <a:gd name="T29" fmla="*/ 22 h 91"/>
                <a:gd name="T30" fmla="*/ 6 w 49"/>
                <a:gd name="T31" fmla="*/ 37 h 91"/>
                <a:gd name="T32" fmla="*/ 25 w 49"/>
                <a:gd name="T33" fmla="*/ 60 h 91"/>
                <a:gd name="T34" fmla="*/ 25 w 49"/>
                <a:gd name="T35" fmla="*/ 67 h 91"/>
                <a:gd name="T36" fmla="*/ 1 w 49"/>
                <a:gd name="T37" fmla="*/ 38 h 91"/>
                <a:gd name="T38" fmla="*/ 1 w 49"/>
                <a:gd name="T39" fmla="*/ 38 h 91"/>
                <a:gd name="T40" fmla="*/ 1 w 49"/>
                <a:gd name="T41" fmla="*/ 38 h 91"/>
                <a:gd name="T42" fmla="*/ 2 w 49"/>
                <a:gd name="T43" fmla="*/ 35 h 91"/>
                <a:gd name="T44" fmla="*/ 25 w 49"/>
                <a:gd name="T45" fmla="*/ 16 h 91"/>
                <a:gd name="T46" fmla="*/ 25 w 49"/>
                <a:gd name="T47" fmla="*/ 2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" h="91">
                  <a:moveTo>
                    <a:pt x="44" y="82"/>
                  </a:moveTo>
                  <a:cubicBezTo>
                    <a:pt x="44" y="7"/>
                    <a:pt x="44" y="7"/>
                    <a:pt x="44" y="7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6" y="0"/>
                    <a:pt x="46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89"/>
                    <a:pt x="49" y="89"/>
                    <a:pt x="49" y="89"/>
                  </a:cubicBezTo>
                  <a:cubicBezTo>
                    <a:pt x="49" y="89"/>
                    <a:pt x="49" y="89"/>
                    <a:pt x="49" y="89"/>
                  </a:cubicBezTo>
                  <a:cubicBezTo>
                    <a:pt x="49" y="89"/>
                    <a:pt x="48" y="90"/>
                    <a:pt x="48" y="91"/>
                  </a:cubicBezTo>
                  <a:cubicBezTo>
                    <a:pt x="47" y="91"/>
                    <a:pt x="45" y="91"/>
                    <a:pt x="45" y="90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0"/>
                    <a:pt x="25" y="60"/>
                    <a:pt x="25" y="60"/>
                  </a:cubicBezTo>
                  <a:lnTo>
                    <a:pt x="44" y="82"/>
                  </a:lnTo>
                  <a:close/>
                  <a:moveTo>
                    <a:pt x="25" y="22"/>
                  </a:moveTo>
                  <a:cubicBezTo>
                    <a:pt x="6" y="37"/>
                    <a:pt x="6" y="37"/>
                    <a:pt x="6" y="37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7"/>
                    <a:pt x="0" y="36"/>
                    <a:pt x="2" y="35"/>
                  </a:cubicBezTo>
                  <a:cubicBezTo>
                    <a:pt x="25" y="16"/>
                    <a:pt x="25" y="16"/>
                    <a:pt x="25" y="16"/>
                  </a:cubicBezTo>
                  <a:lnTo>
                    <a:pt x="25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8" name="Freeform 89"/>
            <p:cNvSpPr>
              <a:spLocks/>
            </p:cNvSpPr>
            <p:nvPr/>
          </p:nvSpPr>
          <p:spPr bwMode="auto">
            <a:xfrm>
              <a:off x="8239126" y="1406525"/>
              <a:ext cx="14288" cy="11113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3 w 6"/>
                <a:gd name="T5" fmla="*/ 5 h 5"/>
                <a:gd name="T6" fmla="*/ 1 w 6"/>
                <a:gd name="T7" fmla="*/ 4 h 5"/>
                <a:gd name="T8" fmla="*/ 1 w 6"/>
                <a:gd name="T9" fmla="*/ 0 h 5"/>
                <a:gd name="T10" fmla="*/ 2 w 6"/>
                <a:gd name="T11" fmla="*/ 0 h 5"/>
                <a:gd name="T12" fmla="*/ 3 w 6"/>
                <a:gd name="T13" fmla="*/ 0 h 5"/>
                <a:gd name="T14" fmla="*/ 6 w 6"/>
                <a:gd name="T15" fmla="*/ 2 h 5"/>
                <a:gd name="T16" fmla="*/ 6 w 6"/>
                <a:gd name="T17" fmla="*/ 2 h 5"/>
                <a:gd name="T18" fmla="*/ 3 w 6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4"/>
                    <a:pt x="1" y="4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4"/>
                    <a:pt x="5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9" name="Freeform 90"/>
            <p:cNvSpPr>
              <a:spLocks/>
            </p:cNvSpPr>
            <p:nvPr/>
          </p:nvSpPr>
          <p:spPr bwMode="auto">
            <a:xfrm>
              <a:off x="7907338" y="1403350"/>
              <a:ext cx="11113" cy="14288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0 w 5"/>
                <a:gd name="T7" fmla="*/ 3 h 6"/>
                <a:gd name="T8" fmla="*/ 0 w 5"/>
                <a:gd name="T9" fmla="*/ 3 h 6"/>
                <a:gd name="T10" fmla="*/ 1 w 5"/>
                <a:gd name="T11" fmla="*/ 1 h 6"/>
                <a:gd name="T12" fmla="*/ 4 w 5"/>
                <a:gd name="T13" fmla="*/ 1 h 6"/>
                <a:gd name="T14" fmla="*/ 4 w 5"/>
                <a:gd name="T15" fmla="*/ 1 h 6"/>
                <a:gd name="T16" fmla="*/ 5 w 5"/>
                <a:gd name="T17" fmla="*/ 3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5"/>
                    <a:pt x="4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0" name="Freeform 91"/>
            <p:cNvSpPr>
              <a:spLocks noEditPoints="1"/>
            </p:cNvSpPr>
            <p:nvPr/>
          </p:nvSpPr>
          <p:spPr bwMode="auto">
            <a:xfrm>
              <a:off x="7912101" y="1285875"/>
              <a:ext cx="334963" cy="131763"/>
            </a:xfrm>
            <a:custGeom>
              <a:avLst/>
              <a:gdLst>
                <a:gd name="T0" fmla="*/ 147 w 148"/>
                <a:gd name="T1" fmla="*/ 53 h 58"/>
                <a:gd name="T2" fmla="*/ 148 w 148"/>
                <a:gd name="T3" fmla="*/ 54 h 58"/>
                <a:gd name="T4" fmla="*/ 148 w 148"/>
                <a:gd name="T5" fmla="*/ 55 h 58"/>
                <a:gd name="T6" fmla="*/ 146 w 148"/>
                <a:gd name="T7" fmla="*/ 58 h 58"/>
                <a:gd name="T8" fmla="*/ 75 w 148"/>
                <a:gd name="T9" fmla="*/ 58 h 58"/>
                <a:gd name="T10" fmla="*/ 75 w 148"/>
                <a:gd name="T11" fmla="*/ 53 h 58"/>
                <a:gd name="T12" fmla="*/ 141 w 148"/>
                <a:gd name="T13" fmla="*/ 53 h 58"/>
                <a:gd name="T14" fmla="*/ 101 w 148"/>
                <a:gd name="T15" fmla="*/ 6 h 58"/>
                <a:gd name="T16" fmla="*/ 76 w 148"/>
                <a:gd name="T17" fmla="*/ 26 h 58"/>
                <a:gd name="T18" fmla="*/ 75 w 148"/>
                <a:gd name="T19" fmla="*/ 27 h 58"/>
                <a:gd name="T20" fmla="*/ 75 w 148"/>
                <a:gd name="T21" fmla="*/ 21 h 58"/>
                <a:gd name="T22" fmla="*/ 100 w 148"/>
                <a:gd name="T23" fmla="*/ 1 h 58"/>
                <a:gd name="T24" fmla="*/ 100 w 148"/>
                <a:gd name="T25" fmla="*/ 1 h 58"/>
                <a:gd name="T26" fmla="*/ 104 w 148"/>
                <a:gd name="T27" fmla="*/ 1 h 58"/>
                <a:gd name="T28" fmla="*/ 147 w 148"/>
                <a:gd name="T29" fmla="*/ 53 h 58"/>
                <a:gd name="T30" fmla="*/ 75 w 148"/>
                <a:gd name="T31" fmla="*/ 58 h 58"/>
                <a:gd name="T32" fmla="*/ 3 w 148"/>
                <a:gd name="T33" fmla="*/ 58 h 58"/>
                <a:gd name="T34" fmla="*/ 3 w 148"/>
                <a:gd name="T35" fmla="*/ 58 h 58"/>
                <a:gd name="T36" fmla="*/ 2 w 148"/>
                <a:gd name="T37" fmla="*/ 57 h 58"/>
                <a:gd name="T38" fmla="*/ 1 w 148"/>
                <a:gd name="T39" fmla="*/ 54 h 58"/>
                <a:gd name="T40" fmla="*/ 2 w 148"/>
                <a:gd name="T41" fmla="*/ 54 h 58"/>
                <a:gd name="T42" fmla="*/ 2 w 148"/>
                <a:gd name="T43" fmla="*/ 53 h 58"/>
                <a:gd name="T44" fmla="*/ 45 w 148"/>
                <a:gd name="T45" fmla="*/ 1 h 58"/>
                <a:gd name="T46" fmla="*/ 45 w 148"/>
                <a:gd name="T47" fmla="*/ 1 h 58"/>
                <a:gd name="T48" fmla="*/ 49 w 148"/>
                <a:gd name="T49" fmla="*/ 1 h 58"/>
                <a:gd name="T50" fmla="*/ 75 w 148"/>
                <a:gd name="T51" fmla="*/ 21 h 58"/>
                <a:gd name="T52" fmla="*/ 75 w 148"/>
                <a:gd name="T53" fmla="*/ 21 h 58"/>
                <a:gd name="T54" fmla="*/ 75 w 148"/>
                <a:gd name="T55" fmla="*/ 27 h 58"/>
                <a:gd name="T56" fmla="*/ 73 w 148"/>
                <a:gd name="T57" fmla="*/ 26 h 58"/>
                <a:gd name="T58" fmla="*/ 48 w 148"/>
                <a:gd name="T59" fmla="*/ 6 h 58"/>
                <a:gd name="T60" fmla="*/ 8 w 148"/>
                <a:gd name="T61" fmla="*/ 53 h 58"/>
                <a:gd name="T62" fmla="*/ 75 w 148"/>
                <a:gd name="T63" fmla="*/ 53 h 58"/>
                <a:gd name="T64" fmla="*/ 75 w 148"/>
                <a:gd name="T6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8" h="58">
                  <a:moveTo>
                    <a:pt x="147" y="53"/>
                  </a:moveTo>
                  <a:cubicBezTo>
                    <a:pt x="148" y="54"/>
                    <a:pt x="148" y="54"/>
                    <a:pt x="148" y="54"/>
                  </a:cubicBezTo>
                  <a:cubicBezTo>
                    <a:pt x="148" y="54"/>
                    <a:pt x="148" y="55"/>
                    <a:pt x="148" y="55"/>
                  </a:cubicBezTo>
                  <a:cubicBezTo>
                    <a:pt x="148" y="57"/>
                    <a:pt x="147" y="58"/>
                    <a:pt x="146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7"/>
                    <a:pt x="75" y="27"/>
                    <a:pt x="75" y="27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3" y="0"/>
                    <a:pt x="104" y="1"/>
                  </a:cubicBezTo>
                  <a:cubicBezTo>
                    <a:pt x="147" y="53"/>
                    <a:pt x="147" y="53"/>
                    <a:pt x="147" y="53"/>
                  </a:cubicBezTo>
                  <a:close/>
                  <a:moveTo>
                    <a:pt x="75" y="58"/>
                  </a:move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8"/>
                    <a:pt x="2" y="57"/>
                  </a:cubicBezTo>
                  <a:cubicBezTo>
                    <a:pt x="1" y="56"/>
                    <a:pt x="0" y="55"/>
                    <a:pt x="1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6" y="0"/>
                    <a:pt x="48" y="0"/>
                    <a:pt x="49" y="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4" y="27"/>
                    <a:pt x="73" y="27"/>
                    <a:pt x="73" y="2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75" y="53"/>
                    <a:pt x="75" y="53"/>
                    <a:pt x="75" y="53"/>
                  </a:cubicBezTo>
                  <a:lnTo>
                    <a:pt x="75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1" name="Freeform 92"/>
            <p:cNvSpPr>
              <a:spLocks noEditPoints="1"/>
            </p:cNvSpPr>
            <p:nvPr/>
          </p:nvSpPr>
          <p:spPr bwMode="auto">
            <a:xfrm>
              <a:off x="7916863" y="1195388"/>
              <a:ext cx="330200" cy="138113"/>
            </a:xfrm>
            <a:custGeom>
              <a:avLst/>
              <a:gdLst>
                <a:gd name="T0" fmla="*/ 73 w 146"/>
                <a:gd name="T1" fmla="*/ 56 h 61"/>
                <a:gd name="T2" fmla="*/ 95 w 146"/>
                <a:gd name="T3" fmla="*/ 37 h 61"/>
                <a:gd name="T4" fmla="*/ 97 w 146"/>
                <a:gd name="T5" fmla="*/ 36 h 61"/>
                <a:gd name="T6" fmla="*/ 99 w 146"/>
                <a:gd name="T7" fmla="*/ 35 h 61"/>
                <a:gd name="T8" fmla="*/ 136 w 146"/>
                <a:gd name="T9" fmla="*/ 5 h 61"/>
                <a:gd name="T10" fmla="*/ 73 w 146"/>
                <a:gd name="T11" fmla="*/ 5 h 61"/>
                <a:gd name="T12" fmla="*/ 73 w 146"/>
                <a:gd name="T13" fmla="*/ 0 h 61"/>
                <a:gd name="T14" fmla="*/ 143 w 146"/>
                <a:gd name="T15" fmla="*/ 0 h 61"/>
                <a:gd name="T16" fmla="*/ 143 w 146"/>
                <a:gd name="T17" fmla="*/ 0 h 61"/>
                <a:gd name="T18" fmla="*/ 145 w 146"/>
                <a:gd name="T19" fmla="*/ 1 h 61"/>
                <a:gd name="T20" fmla="*/ 144 w 146"/>
                <a:gd name="T21" fmla="*/ 4 h 61"/>
                <a:gd name="T22" fmla="*/ 102 w 146"/>
                <a:gd name="T23" fmla="*/ 38 h 61"/>
                <a:gd name="T24" fmla="*/ 100 w 146"/>
                <a:gd name="T25" fmla="*/ 40 h 61"/>
                <a:gd name="T26" fmla="*/ 98 w 146"/>
                <a:gd name="T27" fmla="*/ 41 h 61"/>
                <a:gd name="T28" fmla="*/ 74 w 146"/>
                <a:gd name="T29" fmla="*/ 61 h 61"/>
                <a:gd name="T30" fmla="*/ 73 w 146"/>
                <a:gd name="T31" fmla="*/ 61 h 61"/>
                <a:gd name="T32" fmla="*/ 73 w 146"/>
                <a:gd name="T33" fmla="*/ 56 h 61"/>
                <a:gd name="T34" fmla="*/ 46 w 146"/>
                <a:gd name="T35" fmla="*/ 35 h 61"/>
                <a:gd name="T36" fmla="*/ 48 w 146"/>
                <a:gd name="T37" fmla="*/ 36 h 61"/>
                <a:gd name="T38" fmla="*/ 50 w 146"/>
                <a:gd name="T39" fmla="*/ 37 h 61"/>
                <a:gd name="T40" fmla="*/ 73 w 146"/>
                <a:gd name="T41" fmla="*/ 56 h 61"/>
                <a:gd name="T42" fmla="*/ 73 w 146"/>
                <a:gd name="T43" fmla="*/ 56 h 61"/>
                <a:gd name="T44" fmla="*/ 73 w 146"/>
                <a:gd name="T45" fmla="*/ 61 h 61"/>
                <a:gd name="T46" fmla="*/ 71 w 146"/>
                <a:gd name="T47" fmla="*/ 61 h 61"/>
                <a:gd name="T48" fmla="*/ 47 w 146"/>
                <a:gd name="T49" fmla="*/ 41 h 61"/>
                <a:gd name="T50" fmla="*/ 45 w 146"/>
                <a:gd name="T51" fmla="*/ 40 h 61"/>
                <a:gd name="T52" fmla="*/ 43 w 146"/>
                <a:gd name="T53" fmla="*/ 38 h 61"/>
                <a:gd name="T54" fmla="*/ 1 w 146"/>
                <a:gd name="T55" fmla="*/ 4 h 61"/>
                <a:gd name="T56" fmla="*/ 0 w 146"/>
                <a:gd name="T57" fmla="*/ 2 h 61"/>
                <a:gd name="T58" fmla="*/ 2 w 146"/>
                <a:gd name="T59" fmla="*/ 0 h 61"/>
                <a:gd name="T60" fmla="*/ 73 w 146"/>
                <a:gd name="T61" fmla="*/ 0 h 61"/>
                <a:gd name="T62" fmla="*/ 73 w 146"/>
                <a:gd name="T63" fmla="*/ 5 h 61"/>
                <a:gd name="T64" fmla="*/ 9 w 146"/>
                <a:gd name="T65" fmla="*/ 5 h 61"/>
                <a:gd name="T66" fmla="*/ 46 w 146"/>
                <a:gd name="T67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6" h="61">
                  <a:moveTo>
                    <a:pt x="73" y="56"/>
                  </a:moveTo>
                  <a:cubicBezTo>
                    <a:pt x="95" y="37"/>
                    <a:pt x="95" y="37"/>
                    <a:pt x="95" y="37"/>
                  </a:cubicBezTo>
                  <a:cubicBezTo>
                    <a:pt x="97" y="36"/>
                    <a:pt x="97" y="36"/>
                    <a:pt x="97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4" y="0"/>
                    <a:pt x="144" y="0"/>
                    <a:pt x="145" y="1"/>
                  </a:cubicBezTo>
                  <a:cubicBezTo>
                    <a:pt x="146" y="2"/>
                    <a:pt x="146" y="3"/>
                    <a:pt x="144" y="4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4" y="61"/>
                    <a:pt x="73" y="61"/>
                    <a:pt x="73" y="61"/>
                  </a:cubicBezTo>
                  <a:lnTo>
                    <a:pt x="73" y="56"/>
                  </a:lnTo>
                  <a:close/>
                  <a:moveTo>
                    <a:pt x="46" y="35"/>
                  </a:moveTo>
                  <a:cubicBezTo>
                    <a:pt x="48" y="36"/>
                    <a:pt x="48" y="36"/>
                    <a:pt x="48" y="36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2" y="61"/>
                    <a:pt x="71" y="61"/>
                    <a:pt x="71" y="6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9" y="5"/>
                    <a:pt x="9" y="5"/>
                    <a:pt x="9" y="5"/>
                  </a:cubicBezTo>
                  <a:lnTo>
                    <a:pt x="46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2" name="Freeform 93"/>
            <p:cNvSpPr>
              <a:spLocks noEditPoints="1"/>
            </p:cNvSpPr>
            <p:nvPr/>
          </p:nvSpPr>
          <p:spPr bwMode="auto">
            <a:xfrm>
              <a:off x="7161213" y="2211388"/>
              <a:ext cx="69850" cy="34925"/>
            </a:xfrm>
            <a:custGeom>
              <a:avLst/>
              <a:gdLst>
                <a:gd name="T0" fmla="*/ 15 w 31"/>
                <a:gd name="T1" fmla="*/ 0 h 16"/>
                <a:gd name="T2" fmla="*/ 28 w 31"/>
                <a:gd name="T3" fmla="*/ 0 h 16"/>
                <a:gd name="T4" fmla="*/ 31 w 31"/>
                <a:gd name="T5" fmla="*/ 2 h 16"/>
                <a:gd name="T6" fmla="*/ 31 w 31"/>
                <a:gd name="T7" fmla="*/ 13 h 16"/>
                <a:gd name="T8" fmla="*/ 28 w 31"/>
                <a:gd name="T9" fmla="*/ 16 h 16"/>
                <a:gd name="T10" fmla="*/ 15 w 31"/>
                <a:gd name="T11" fmla="*/ 16 h 16"/>
                <a:gd name="T12" fmla="*/ 15 w 31"/>
                <a:gd name="T13" fmla="*/ 11 h 16"/>
                <a:gd name="T14" fmla="*/ 26 w 31"/>
                <a:gd name="T15" fmla="*/ 11 h 16"/>
                <a:gd name="T16" fmla="*/ 26 w 31"/>
                <a:gd name="T17" fmla="*/ 5 h 16"/>
                <a:gd name="T18" fmla="*/ 15 w 31"/>
                <a:gd name="T19" fmla="*/ 5 h 16"/>
                <a:gd name="T20" fmla="*/ 15 w 31"/>
                <a:gd name="T21" fmla="*/ 0 h 16"/>
                <a:gd name="T22" fmla="*/ 2 w 31"/>
                <a:gd name="T23" fmla="*/ 0 h 16"/>
                <a:gd name="T24" fmla="*/ 15 w 31"/>
                <a:gd name="T25" fmla="*/ 0 h 16"/>
                <a:gd name="T26" fmla="*/ 15 w 31"/>
                <a:gd name="T27" fmla="*/ 5 h 16"/>
                <a:gd name="T28" fmla="*/ 5 w 31"/>
                <a:gd name="T29" fmla="*/ 5 h 16"/>
                <a:gd name="T30" fmla="*/ 5 w 31"/>
                <a:gd name="T31" fmla="*/ 11 h 16"/>
                <a:gd name="T32" fmla="*/ 15 w 31"/>
                <a:gd name="T33" fmla="*/ 11 h 16"/>
                <a:gd name="T34" fmla="*/ 15 w 31"/>
                <a:gd name="T35" fmla="*/ 16 h 16"/>
                <a:gd name="T36" fmla="*/ 2 w 31"/>
                <a:gd name="T37" fmla="*/ 16 h 16"/>
                <a:gd name="T38" fmla="*/ 0 w 31"/>
                <a:gd name="T39" fmla="*/ 13 h 16"/>
                <a:gd name="T40" fmla="*/ 0 w 31"/>
                <a:gd name="T41" fmla="*/ 2 h 16"/>
                <a:gd name="T42" fmla="*/ 2 w 31"/>
                <a:gd name="T4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" h="16">
                  <a:moveTo>
                    <a:pt x="15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1" y="1"/>
                    <a:pt x="31" y="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5"/>
                    <a:pt x="30" y="16"/>
                    <a:pt x="28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15" y="5"/>
                    <a:pt x="15" y="5"/>
                    <a:pt x="15" y="5"/>
                  </a:cubicBezTo>
                  <a:lnTo>
                    <a:pt x="15" y="0"/>
                  </a:lnTo>
                  <a:close/>
                  <a:moveTo>
                    <a:pt x="2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4" name="Freeform 95"/>
            <p:cNvSpPr>
              <a:spLocks noEditPoints="1"/>
            </p:cNvSpPr>
            <p:nvPr/>
          </p:nvSpPr>
          <p:spPr bwMode="auto">
            <a:xfrm>
              <a:off x="7038976" y="2298700"/>
              <a:ext cx="131763" cy="133350"/>
            </a:xfrm>
            <a:custGeom>
              <a:avLst/>
              <a:gdLst>
                <a:gd name="T0" fmla="*/ 29 w 58"/>
                <a:gd name="T1" fmla="*/ 54 h 59"/>
                <a:gd name="T2" fmla="*/ 46 w 58"/>
                <a:gd name="T3" fmla="*/ 47 h 59"/>
                <a:gd name="T4" fmla="*/ 47 w 58"/>
                <a:gd name="T5" fmla="*/ 47 h 59"/>
                <a:gd name="T6" fmla="*/ 54 w 58"/>
                <a:gd name="T7" fmla="*/ 29 h 59"/>
                <a:gd name="T8" fmla="*/ 46 w 58"/>
                <a:gd name="T9" fmla="*/ 12 h 59"/>
                <a:gd name="T10" fmla="*/ 29 w 58"/>
                <a:gd name="T11" fmla="*/ 5 h 59"/>
                <a:gd name="T12" fmla="*/ 29 w 58"/>
                <a:gd name="T13" fmla="*/ 5 h 59"/>
                <a:gd name="T14" fmla="*/ 29 w 58"/>
                <a:gd name="T15" fmla="*/ 0 h 59"/>
                <a:gd name="T16" fmla="*/ 29 w 58"/>
                <a:gd name="T17" fmla="*/ 0 h 59"/>
                <a:gd name="T18" fmla="*/ 50 w 58"/>
                <a:gd name="T19" fmla="*/ 9 h 59"/>
                <a:gd name="T20" fmla="*/ 58 w 58"/>
                <a:gd name="T21" fmla="*/ 29 h 59"/>
                <a:gd name="T22" fmla="*/ 50 w 58"/>
                <a:gd name="T23" fmla="*/ 50 h 59"/>
                <a:gd name="T24" fmla="*/ 50 w 58"/>
                <a:gd name="T25" fmla="*/ 50 h 59"/>
                <a:gd name="T26" fmla="*/ 29 w 58"/>
                <a:gd name="T27" fmla="*/ 59 h 59"/>
                <a:gd name="T28" fmla="*/ 29 w 58"/>
                <a:gd name="T29" fmla="*/ 59 h 59"/>
                <a:gd name="T30" fmla="*/ 29 w 58"/>
                <a:gd name="T31" fmla="*/ 54 h 59"/>
                <a:gd name="T32" fmla="*/ 29 w 58"/>
                <a:gd name="T33" fmla="*/ 5 h 59"/>
                <a:gd name="T34" fmla="*/ 12 w 58"/>
                <a:gd name="T35" fmla="*/ 12 h 59"/>
                <a:gd name="T36" fmla="*/ 5 w 58"/>
                <a:gd name="T37" fmla="*/ 29 h 59"/>
                <a:gd name="T38" fmla="*/ 12 w 58"/>
                <a:gd name="T39" fmla="*/ 47 h 59"/>
                <a:gd name="T40" fmla="*/ 12 w 58"/>
                <a:gd name="T41" fmla="*/ 47 h 59"/>
                <a:gd name="T42" fmla="*/ 12 w 58"/>
                <a:gd name="T43" fmla="*/ 47 h 59"/>
                <a:gd name="T44" fmla="*/ 29 w 58"/>
                <a:gd name="T45" fmla="*/ 54 h 59"/>
                <a:gd name="T46" fmla="*/ 29 w 58"/>
                <a:gd name="T47" fmla="*/ 59 h 59"/>
                <a:gd name="T48" fmla="*/ 9 w 58"/>
                <a:gd name="T49" fmla="*/ 50 h 59"/>
                <a:gd name="T50" fmla="*/ 9 w 58"/>
                <a:gd name="T51" fmla="*/ 50 h 59"/>
                <a:gd name="T52" fmla="*/ 0 w 58"/>
                <a:gd name="T53" fmla="*/ 29 h 59"/>
                <a:gd name="T54" fmla="*/ 9 w 58"/>
                <a:gd name="T55" fmla="*/ 9 h 59"/>
                <a:gd name="T56" fmla="*/ 9 w 58"/>
                <a:gd name="T57" fmla="*/ 9 h 59"/>
                <a:gd name="T58" fmla="*/ 29 w 58"/>
                <a:gd name="T59" fmla="*/ 0 h 59"/>
                <a:gd name="T60" fmla="*/ 29 w 58"/>
                <a:gd name="T61" fmla="*/ 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8" h="59">
                  <a:moveTo>
                    <a:pt x="29" y="54"/>
                  </a:moveTo>
                  <a:cubicBezTo>
                    <a:pt x="36" y="54"/>
                    <a:pt x="42" y="51"/>
                    <a:pt x="46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1" y="42"/>
                    <a:pt x="54" y="36"/>
                    <a:pt x="54" y="29"/>
                  </a:cubicBezTo>
                  <a:cubicBezTo>
                    <a:pt x="54" y="23"/>
                    <a:pt x="51" y="17"/>
                    <a:pt x="46" y="12"/>
                  </a:cubicBezTo>
                  <a:cubicBezTo>
                    <a:pt x="42" y="8"/>
                    <a:pt x="36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7" y="0"/>
                    <a:pt x="44" y="4"/>
                    <a:pt x="50" y="9"/>
                  </a:cubicBezTo>
                  <a:cubicBezTo>
                    <a:pt x="55" y="14"/>
                    <a:pt x="58" y="21"/>
                    <a:pt x="58" y="29"/>
                  </a:cubicBezTo>
                  <a:cubicBezTo>
                    <a:pt x="58" y="37"/>
                    <a:pt x="55" y="45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4" y="55"/>
                    <a:pt x="37" y="59"/>
                    <a:pt x="29" y="5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9" y="54"/>
                    <a:pt x="29" y="54"/>
                    <a:pt x="29" y="54"/>
                  </a:cubicBezTo>
                  <a:close/>
                  <a:moveTo>
                    <a:pt x="29" y="5"/>
                  </a:moveTo>
                  <a:cubicBezTo>
                    <a:pt x="22" y="5"/>
                    <a:pt x="16" y="8"/>
                    <a:pt x="12" y="12"/>
                  </a:cubicBezTo>
                  <a:cubicBezTo>
                    <a:pt x="8" y="17"/>
                    <a:pt x="5" y="23"/>
                    <a:pt x="5" y="29"/>
                  </a:cubicBezTo>
                  <a:cubicBezTo>
                    <a:pt x="5" y="36"/>
                    <a:pt x="8" y="42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6" y="51"/>
                    <a:pt x="22" y="54"/>
                    <a:pt x="29" y="54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1" y="59"/>
                    <a:pt x="14" y="55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3" y="45"/>
                    <a:pt x="0" y="37"/>
                    <a:pt x="0" y="29"/>
                  </a:cubicBezTo>
                  <a:cubicBezTo>
                    <a:pt x="0" y="21"/>
                    <a:pt x="3" y="14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4" y="4"/>
                    <a:pt x="21" y="0"/>
                    <a:pt x="29" y="0"/>
                  </a:cubicBezTo>
                  <a:lnTo>
                    <a:pt x="29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6" name="Freeform 97"/>
            <p:cNvSpPr>
              <a:spLocks noEditPoints="1"/>
            </p:cNvSpPr>
            <p:nvPr/>
          </p:nvSpPr>
          <p:spPr bwMode="auto">
            <a:xfrm>
              <a:off x="8535988" y="320675"/>
              <a:ext cx="39688" cy="74613"/>
            </a:xfrm>
            <a:custGeom>
              <a:avLst/>
              <a:gdLst>
                <a:gd name="T0" fmla="*/ 9 w 18"/>
                <a:gd name="T1" fmla="*/ 0 h 33"/>
                <a:gd name="T2" fmla="*/ 16 w 18"/>
                <a:gd name="T3" fmla="*/ 0 h 33"/>
                <a:gd name="T4" fmla="*/ 18 w 18"/>
                <a:gd name="T5" fmla="*/ 2 h 33"/>
                <a:gd name="T6" fmla="*/ 18 w 18"/>
                <a:gd name="T7" fmla="*/ 31 h 33"/>
                <a:gd name="T8" fmla="*/ 16 w 18"/>
                <a:gd name="T9" fmla="*/ 33 h 33"/>
                <a:gd name="T10" fmla="*/ 9 w 18"/>
                <a:gd name="T11" fmla="*/ 33 h 33"/>
                <a:gd name="T12" fmla="*/ 9 w 18"/>
                <a:gd name="T13" fmla="*/ 29 h 33"/>
                <a:gd name="T14" fmla="*/ 13 w 18"/>
                <a:gd name="T15" fmla="*/ 29 h 33"/>
                <a:gd name="T16" fmla="*/ 13 w 18"/>
                <a:gd name="T17" fmla="*/ 5 h 33"/>
                <a:gd name="T18" fmla="*/ 9 w 18"/>
                <a:gd name="T19" fmla="*/ 5 h 33"/>
                <a:gd name="T20" fmla="*/ 9 w 18"/>
                <a:gd name="T21" fmla="*/ 0 h 33"/>
                <a:gd name="T22" fmla="*/ 3 w 18"/>
                <a:gd name="T23" fmla="*/ 0 h 33"/>
                <a:gd name="T24" fmla="*/ 9 w 18"/>
                <a:gd name="T25" fmla="*/ 0 h 33"/>
                <a:gd name="T26" fmla="*/ 9 w 18"/>
                <a:gd name="T27" fmla="*/ 5 h 33"/>
                <a:gd name="T28" fmla="*/ 5 w 18"/>
                <a:gd name="T29" fmla="*/ 5 h 33"/>
                <a:gd name="T30" fmla="*/ 5 w 18"/>
                <a:gd name="T31" fmla="*/ 29 h 33"/>
                <a:gd name="T32" fmla="*/ 9 w 18"/>
                <a:gd name="T33" fmla="*/ 29 h 33"/>
                <a:gd name="T34" fmla="*/ 9 w 18"/>
                <a:gd name="T35" fmla="*/ 33 h 33"/>
                <a:gd name="T36" fmla="*/ 3 w 18"/>
                <a:gd name="T37" fmla="*/ 33 h 33"/>
                <a:gd name="T38" fmla="*/ 0 w 18"/>
                <a:gd name="T39" fmla="*/ 31 h 33"/>
                <a:gd name="T40" fmla="*/ 0 w 18"/>
                <a:gd name="T41" fmla="*/ 2 h 33"/>
                <a:gd name="T42" fmla="*/ 3 w 18"/>
                <a:gd name="T4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33">
                  <a:moveTo>
                    <a:pt x="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7" y="33"/>
                    <a:pt x="16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9" y="5"/>
                    <a:pt x="9" y="5"/>
                    <a:pt x="9" y="5"/>
                  </a:cubicBezTo>
                  <a:lnTo>
                    <a:pt x="9" y="0"/>
                  </a:lnTo>
                  <a:close/>
                  <a:moveTo>
                    <a:pt x="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1" y="33"/>
                    <a:pt x="0" y="32"/>
                    <a:pt x="0" y="3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7" name="Freeform 98"/>
            <p:cNvSpPr>
              <a:spLocks noEditPoints="1"/>
            </p:cNvSpPr>
            <p:nvPr/>
          </p:nvSpPr>
          <p:spPr bwMode="auto">
            <a:xfrm>
              <a:off x="8607426" y="357188"/>
              <a:ext cx="41275" cy="74613"/>
            </a:xfrm>
            <a:custGeom>
              <a:avLst/>
              <a:gdLst>
                <a:gd name="T0" fmla="*/ 9 w 18"/>
                <a:gd name="T1" fmla="*/ 0 h 33"/>
                <a:gd name="T2" fmla="*/ 15 w 18"/>
                <a:gd name="T3" fmla="*/ 0 h 33"/>
                <a:gd name="T4" fmla="*/ 18 w 18"/>
                <a:gd name="T5" fmla="*/ 2 h 33"/>
                <a:gd name="T6" fmla="*/ 18 w 18"/>
                <a:gd name="T7" fmla="*/ 31 h 33"/>
                <a:gd name="T8" fmla="*/ 15 w 18"/>
                <a:gd name="T9" fmla="*/ 33 h 33"/>
                <a:gd name="T10" fmla="*/ 9 w 18"/>
                <a:gd name="T11" fmla="*/ 33 h 33"/>
                <a:gd name="T12" fmla="*/ 9 w 18"/>
                <a:gd name="T13" fmla="*/ 28 h 33"/>
                <a:gd name="T14" fmla="*/ 13 w 18"/>
                <a:gd name="T15" fmla="*/ 28 h 33"/>
                <a:gd name="T16" fmla="*/ 13 w 18"/>
                <a:gd name="T17" fmla="*/ 4 h 33"/>
                <a:gd name="T18" fmla="*/ 9 w 18"/>
                <a:gd name="T19" fmla="*/ 4 h 33"/>
                <a:gd name="T20" fmla="*/ 9 w 18"/>
                <a:gd name="T21" fmla="*/ 0 h 33"/>
                <a:gd name="T22" fmla="*/ 2 w 18"/>
                <a:gd name="T23" fmla="*/ 0 h 33"/>
                <a:gd name="T24" fmla="*/ 9 w 18"/>
                <a:gd name="T25" fmla="*/ 0 h 33"/>
                <a:gd name="T26" fmla="*/ 9 w 18"/>
                <a:gd name="T27" fmla="*/ 4 h 33"/>
                <a:gd name="T28" fmla="*/ 5 w 18"/>
                <a:gd name="T29" fmla="*/ 4 h 33"/>
                <a:gd name="T30" fmla="*/ 5 w 18"/>
                <a:gd name="T31" fmla="*/ 28 h 33"/>
                <a:gd name="T32" fmla="*/ 9 w 18"/>
                <a:gd name="T33" fmla="*/ 28 h 33"/>
                <a:gd name="T34" fmla="*/ 9 w 18"/>
                <a:gd name="T35" fmla="*/ 33 h 33"/>
                <a:gd name="T36" fmla="*/ 2 w 18"/>
                <a:gd name="T37" fmla="*/ 33 h 33"/>
                <a:gd name="T38" fmla="*/ 0 w 18"/>
                <a:gd name="T39" fmla="*/ 31 h 33"/>
                <a:gd name="T40" fmla="*/ 0 w 18"/>
                <a:gd name="T41" fmla="*/ 2 h 33"/>
                <a:gd name="T42" fmla="*/ 2 w 18"/>
                <a:gd name="T4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33">
                  <a:moveTo>
                    <a:pt x="9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7" y="33"/>
                    <a:pt x="15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9" y="4"/>
                    <a:pt x="9" y="4"/>
                    <a:pt x="9" y="4"/>
                  </a:cubicBezTo>
                  <a:lnTo>
                    <a:pt x="9" y="0"/>
                  </a:lnTo>
                  <a:close/>
                  <a:moveTo>
                    <a:pt x="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2"/>
                    <a:pt x="0" y="3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8" name="Freeform 99"/>
            <p:cNvSpPr>
              <a:spLocks noEditPoints="1"/>
            </p:cNvSpPr>
            <p:nvPr/>
          </p:nvSpPr>
          <p:spPr bwMode="auto">
            <a:xfrm>
              <a:off x="8680451" y="320675"/>
              <a:ext cx="41275" cy="74613"/>
            </a:xfrm>
            <a:custGeom>
              <a:avLst/>
              <a:gdLst>
                <a:gd name="T0" fmla="*/ 9 w 18"/>
                <a:gd name="T1" fmla="*/ 0 h 33"/>
                <a:gd name="T2" fmla="*/ 15 w 18"/>
                <a:gd name="T3" fmla="*/ 0 h 33"/>
                <a:gd name="T4" fmla="*/ 18 w 18"/>
                <a:gd name="T5" fmla="*/ 2 h 33"/>
                <a:gd name="T6" fmla="*/ 18 w 18"/>
                <a:gd name="T7" fmla="*/ 31 h 33"/>
                <a:gd name="T8" fmla="*/ 15 w 18"/>
                <a:gd name="T9" fmla="*/ 33 h 33"/>
                <a:gd name="T10" fmla="*/ 9 w 18"/>
                <a:gd name="T11" fmla="*/ 33 h 33"/>
                <a:gd name="T12" fmla="*/ 9 w 18"/>
                <a:gd name="T13" fmla="*/ 29 h 33"/>
                <a:gd name="T14" fmla="*/ 13 w 18"/>
                <a:gd name="T15" fmla="*/ 29 h 33"/>
                <a:gd name="T16" fmla="*/ 13 w 18"/>
                <a:gd name="T17" fmla="*/ 5 h 33"/>
                <a:gd name="T18" fmla="*/ 9 w 18"/>
                <a:gd name="T19" fmla="*/ 5 h 33"/>
                <a:gd name="T20" fmla="*/ 9 w 18"/>
                <a:gd name="T21" fmla="*/ 0 h 33"/>
                <a:gd name="T22" fmla="*/ 2 w 18"/>
                <a:gd name="T23" fmla="*/ 0 h 33"/>
                <a:gd name="T24" fmla="*/ 9 w 18"/>
                <a:gd name="T25" fmla="*/ 0 h 33"/>
                <a:gd name="T26" fmla="*/ 9 w 18"/>
                <a:gd name="T27" fmla="*/ 5 h 33"/>
                <a:gd name="T28" fmla="*/ 5 w 18"/>
                <a:gd name="T29" fmla="*/ 5 h 33"/>
                <a:gd name="T30" fmla="*/ 5 w 18"/>
                <a:gd name="T31" fmla="*/ 29 h 33"/>
                <a:gd name="T32" fmla="*/ 9 w 18"/>
                <a:gd name="T33" fmla="*/ 29 h 33"/>
                <a:gd name="T34" fmla="*/ 9 w 18"/>
                <a:gd name="T35" fmla="*/ 33 h 33"/>
                <a:gd name="T36" fmla="*/ 2 w 18"/>
                <a:gd name="T37" fmla="*/ 33 h 33"/>
                <a:gd name="T38" fmla="*/ 0 w 18"/>
                <a:gd name="T39" fmla="*/ 31 h 33"/>
                <a:gd name="T40" fmla="*/ 0 w 18"/>
                <a:gd name="T41" fmla="*/ 2 h 33"/>
                <a:gd name="T42" fmla="*/ 2 w 18"/>
                <a:gd name="T4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33">
                  <a:moveTo>
                    <a:pt x="9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8" y="1"/>
                    <a:pt x="18" y="2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6" y="33"/>
                    <a:pt x="15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9" y="5"/>
                    <a:pt x="9" y="5"/>
                    <a:pt x="9" y="5"/>
                  </a:cubicBezTo>
                  <a:lnTo>
                    <a:pt x="9" y="0"/>
                  </a:lnTo>
                  <a:close/>
                  <a:moveTo>
                    <a:pt x="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2"/>
                    <a:pt x="0" y="3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9" name="Freeform 100"/>
            <p:cNvSpPr>
              <a:spLocks noEditPoints="1"/>
            </p:cNvSpPr>
            <p:nvPr/>
          </p:nvSpPr>
          <p:spPr bwMode="auto">
            <a:xfrm>
              <a:off x="8751888" y="357188"/>
              <a:ext cx="39688" cy="74613"/>
            </a:xfrm>
            <a:custGeom>
              <a:avLst/>
              <a:gdLst>
                <a:gd name="T0" fmla="*/ 8 w 17"/>
                <a:gd name="T1" fmla="*/ 0 h 33"/>
                <a:gd name="T2" fmla="*/ 15 w 17"/>
                <a:gd name="T3" fmla="*/ 0 h 33"/>
                <a:gd name="T4" fmla="*/ 17 w 17"/>
                <a:gd name="T5" fmla="*/ 2 h 33"/>
                <a:gd name="T6" fmla="*/ 17 w 17"/>
                <a:gd name="T7" fmla="*/ 31 h 33"/>
                <a:gd name="T8" fmla="*/ 15 w 17"/>
                <a:gd name="T9" fmla="*/ 33 h 33"/>
                <a:gd name="T10" fmla="*/ 8 w 17"/>
                <a:gd name="T11" fmla="*/ 33 h 33"/>
                <a:gd name="T12" fmla="*/ 8 w 17"/>
                <a:gd name="T13" fmla="*/ 28 h 33"/>
                <a:gd name="T14" fmla="*/ 13 w 17"/>
                <a:gd name="T15" fmla="*/ 28 h 33"/>
                <a:gd name="T16" fmla="*/ 13 w 17"/>
                <a:gd name="T17" fmla="*/ 4 h 33"/>
                <a:gd name="T18" fmla="*/ 8 w 17"/>
                <a:gd name="T19" fmla="*/ 4 h 33"/>
                <a:gd name="T20" fmla="*/ 8 w 17"/>
                <a:gd name="T21" fmla="*/ 0 h 33"/>
                <a:gd name="T22" fmla="*/ 2 w 17"/>
                <a:gd name="T23" fmla="*/ 0 h 33"/>
                <a:gd name="T24" fmla="*/ 8 w 17"/>
                <a:gd name="T25" fmla="*/ 0 h 33"/>
                <a:gd name="T26" fmla="*/ 8 w 17"/>
                <a:gd name="T27" fmla="*/ 4 h 33"/>
                <a:gd name="T28" fmla="*/ 4 w 17"/>
                <a:gd name="T29" fmla="*/ 4 h 33"/>
                <a:gd name="T30" fmla="*/ 4 w 17"/>
                <a:gd name="T31" fmla="*/ 28 h 33"/>
                <a:gd name="T32" fmla="*/ 8 w 17"/>
                <a:gd name="T33" fmla="*/ 28 h 33"/>
                <a:gd name="T34" fmla="*/ 8 w 17"/>
                <a:gd name="T35" fmla="*/ 33 h 33"/>
                <a:gd name="T36" fmla="*/ 2 w 17"/>
                <a:gd name="T37" fmla="*/ 33 h 33"/>
                <a:gd name="T38" fmla="*/ 0 w 17"/>
                <a:gd name="T39" fmla="*/ 31 h 33"/>
                <a:gd name="T40" fmla="*/ 0 w 17"/>
                <a:gd name="T41" fmla="*/ 2 h 33"/>
                <a:gd name="T42" fmla="*/ 2 w 17"/>
                <a:gd name="T4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33">
                  <a:moveTo>
                    <a:pt x="8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6" y="33"/>
                    <a:pt x="15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8" y="4"/>
                    <a:pt x="8" y="4"/>
                    <a:pt x="8" y="4"/>
                  </a:cubicBezTo>
                  <a:lnTo>
                    <a:pt x="8" y="0"/>
                  </a:lnTo>
                  <a:close/>
                  <a:moveTo>
                    <a:pt x="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2"/>
                    <a:pt x="0" y="3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0" name="Freeform 101"/>
            <p:cNvSpPr>
              <a:spLocks noEditPoints="1"/>
            </p:cNvSpPr>
            <p:nvPr/>
          </p:nvSpPr>
          <p:spPr bwMode="auto">
            <a:xfrm>
              <a:off x="7672388" y="4024313"/>
              <a:ext cx="47625" cy="47625"/>
            </a:xfrm>
            <a:custGeom>
              <a:avLst/>
              <a:gdLst>
                <a:gd name="T0" fmla="*/ 10 w 21"/>
                <a:gd name="T1" fmla="*/ 0 h 21"/>
                <a:gd name="T2" fmla="*/ 18 w 21"/>
                <a:gd name="T3" fmla="*/ 3 h 21"/>
                <a:gd name="T4" fmla="*/ 21 w 21"/>
                <a:gd name="T5" fmla="*/ 10 h 21"/>
                <a:gd name="T6" fmla="*/ 18 w 21"/>
                <a:gd name="T7" fmla="*/ 18 h 21"/>
                <a:gd name="T8" fmla="*/ 18 w 21"/>
                <a:gd name="T9" fmla="*/ 18 h 21"/>
                <a:gd name="T10" fmla="*/ 10 w 21"/>
                <a:gd name="T11" fmla="*/ 21 h 21"/>
                <a:gd name="T12" fmla="*/ 10 w 21"/>
                <a:gd name="T13" fmla="*/ 16 h 21"/>
                <a:gd name="T14" fmla="*/ 14 w 21"/>
                <a:gd name="T15" fmla="*/ 14 h 21"/>
                <a:gd name="T16" fmla="*/ 14 w 21"/>
                <a:gd name="T17" fmla="*/ 14 h 21"/>
                <a:gd name="T18" fmla="*/ 16 w 21"/>
                <a:gd name="T19" fmla="*/ 10 h 21"/>
                <a:gd name="T20" fmla="*/ 14 w 21"/>
                <a:gd name="T21" fmla="*/ 6 h 21"/>
                <a:gd name="T22" fmla="*/ 10 w 21"/>
                <a:gd name="T23" fmla="*/ 5 h 21"/>
                <a:gd name="T24" fmla="*/ 10 w 21"/>
                <a:gd name="T25" fmla="*/ 0 h 21"/>
                <a:gd name="T26" fmla="*/ 10 w 21"/>
                <a:gd name="T27" fmla="*/ 0 h 21"/>
                <a:gd name="T28" fmla="*/ 10 w 21"/>
                <a:gd name="T29" fmla="*/ 0 h 21"/>
                <a:gd name="T30" fmla="*/ 10 w 21"/>
                <a:gd name="T31" fmla="*/ 5 h 21"/>
                <a:gd name="T32" fmla="*/ 10 w 21"/>
                <a:gd name="T33" fmla="*/ 5 h 21"/>
                <a:gd name="T34" fmla="*/ 6 w 21"/>
                <a:gd name="T35" fmla="*/ 6 h 21"/>
                <a:gd name="T36" fmla="*/ 6 w 21"/>
                <a:gd name="T37" fmla="*/ 6 h 21"/>
                <a:gd name="T38" fmla="*/ 5 w 21"/>
                <a:gd name="T39" fmla="*/ 10 h 21"/>
                <a:gd name="T40" fmla="*/ 6 w 21"/>
                <a:gd name="T41" fmla="*/ 14 h 21"/>
                <a:gd name="T42" fmla="*/ 10 w 21"/>
                <a:gd name="T43" fmla="*/ 16 h 21"/>
                <a:gd name="T44" fmla="*/ 10 w 21"/>
                <a:gd name="T45" fmla="*/ 16 h 21"/>
                <a:gd name="T46" fmla="*/ 10 w 21"/>
                <a:gd name="T47" fmla="*/ 21 h 21"/>
                <a:gd name="T48" fmla="*/ 10 w 21"/>
                <a:gd name="T49" fmla="*/ 21 h 21"/>
                <a:gd name="T50" fmla="*/ 3 w 21"/>
                <a:gd name="T51" fmla="*/ 18 h 21"/>
                <a:gd name="T52" fmla="*/ 0 w 21"/>
                <a:gd name="T53" fmla="*/ 10 h 21"/>
                <a:gd name="T54" fmla="*/ 3 w 21"/>
                <a:gd name="T55" fmla="*/ 3 h 21"/>
                <a:gd name="T56" fmla="*/ 3 w 21"/>
                <a:gd name="T57" fmla="*/ 3 h 21"/>
                <a:gd name="T58" fmla="*/ 10 w 21"/>
                <a:gd name="T5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" h="21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19" y="5"/>
                    <a:pt x="21" y="7"/>
                    <a:pt x="21" y="10"/>
                  </a:cubicBezTo>
                  <a:cubicBezTo>
                    <a:pt x="21" y="13"/>
                    <a:pt x="19" y="16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9"/>
                    <a:pt x="13" y="21"/>
                    <a:pt x="10" y="21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2" y="16"/>
                    <a:pt x="13" y="15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6" y="12"/>
                    <a:pt x="16" y="10"/>
                  </a:cubicBezTo>
                  <a:cubicBezTo>
                    <a:pt x="16" y="9"/>
                    <a:pt x="15" y="7"/>
                    <a:pt x="14" y="6"/>
                  </a:cubicBezTo>
                  <a:cubicBezTo>
                    <a:pt x="13" y="5"/>
                    <a:pt x="12" y="5"/>
                    <a:pt x="10" y="5"/>
                  </a:cubicBezTo>
                  <a:lnTo>
                    <a:pt x="10" y="0"/>
                  </a:lnTo>
                  <a:close/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7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5" y="9"/>
                    <a:pt x="5" y="10"/>
                  </a:cubicBezTo>
                  <a:cubicBezTo>
                    <a:pt x="5" y="12"/>
                    <a:pt x="5" y="13"/>
                    <a:pt x="6" y="14"/>
                  </a:cubicBezTo>
                  <a:cubicBezTo>
                    <a:pt x="7" y="15"/>
                    <a:pt x="9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7" y="21"/>
                    <a:pt x="5" y="19"/>
                    <a:pt x="3" y="18"/>
                  </a:cubicBezTo>
                  <a:cubicBezTo>
                    <a:pt x="1" y="16"/>
                    <a:pt x="0" y="13"/>
                    <a:pt x="0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1" name="Freeform 102"/>
            <p:cNvSpPr>
              <a:spLocks noEditPoints="1"/>
            </p:cNvSpPr>
            <p:nvPr/>
          </p:nvSpPr>
          <p:spPr bwMode="auto">
            <a:xfrm>
              <a:off x="7708901" y="3984625"/>
              <a:ext cx="38100" cy="39688"/>
            </a:xfrm>
            <a:custGeom>
              <a:avLst/>
              <a:gdLst>
                <a:gd name="T0" fmla="*/ 8 w 17"/>
                <a:gd name="T1" fmla="*/ 0 h 17"/>
                <a:gd name="T2" fmla="*/ 14 w 17"/>
                <a:gd name="T3" fmla="*/ 3 h 17"/>
                <a:gd name="T4" fmla="*/ 17 w 17"/>
                <a:gd name="T5" fmla="*/ 9 h 17"/>
                <a:gd name="T6" fmla="*/ 14 w 17"/>
                <a:gd name="T7" fmla="*/ 15 h 17"/>
                <a:gd name="T8" fmla="*/ 14 w 17"/>
                <a:gd name="T9" fmla="*/ 15 h 17"/>
                <a:gd name="T10" fmla="*/ 14 w 17"/>
                <a:gd name="T11" fmla="*/ 15 h 17"/>
                <a:gd name="T12" fmla="*/ 8 w 17"/>
                <a:gd name="T13" fmla="*/ 17 h 17"/>
                <a:gd name="T14" fmla="*/ 8 w 17"/>
                <a:gd name="T15" fmla="*/ 17 h 17"/>
                <a:gd name="T16" fmla="*/ 8 w 17"/>
                <a:gd name="T17" fmla="*/ 13 h 17"/>
                <a:gd name="T18" fmla="*/ 8 w 17"/>
                <a:gd name="T19" fmla="*/ 13 h 17"/>
                <a:gd name="T20" fmla="*/ 11 w 17"/>
                <a:gd name="T21" fmla="*/ 12 h 17"/>
                <a:gd name="T22" fmla="*/ 11 w 17"/>
                <a:gd name="T23" fmla="*/ 12 h 17"/>
                <a:gd name="T24" fmla="*/ 12 w 17"/>
                <a:gd name="T25" fmla="*/ 9 h 17"/>
                <a:gd name="T26" fmla="*/ 11 w 17"/>
                <a:gd name="T27" fmla="*/ 6 h 17"/>
                <a:gd name="T28" fmla="*/ 8 w 17"/>
                <a:gd name="T29" fmla="*/ 5 h 17"/>
                <a:gd name="T30" fmla="*/ 8 w 17"/>
                <a:gd name="T31" fmla="*/ 5 h 17"/>
                <a:gd name="T32" fmla="*/ 8 w 17"/>
                <a:gd name="T33" fmla="*/ 0 h 17"/>
                <a:gd name="T34" fmla="*/ 8 w 17"/>
                <a:gd name="T35" fmla="*/ 17 h 17"/>
                <a:gd name="T36" fmla="*/ 2 w 17"/>
                <a:gd name="T37" fmla="*/ 15 h 17"/>
                <a:gd name="T38" fmla="*/ 2 w 17"/>
                <a:gd name="T39" fmla="*/ 15 h 17"/>
                <a:gd name="T40" fmla="*/ 2 w 17"/>
                <a:gd name="T41" fmla="*/ 15 h 17"/>
                <a:gd name="T42" fmla="*/ 0 w 17"/>
                <a:gd name="T43" fmla="*/ 9 h 17"/>
                <a:gd name="T44" fmla="*/ 2 w 17"/>
                <a:gd name="T45" fmla="*/ 3 h 17"/>
                <a:gd name="T46" fmla="*/ 2 w 17"/>
                <a:gd name="T47" fmla="*/ 3 h 17"/>
                <a:gd name="T48" fmla="*/ 8 w 17"/>
                <a:gd name="T49" fmla="*/ 0 h 17"/>
                <a:gd name="T50" fmla="*/ 8 w 17"/>
                <a:gd name="T51" fmla="*/ 5 h 17"/>
                <a:gd name="T52" fmla="*/ 6 w 17"/>
                <a:gd name="T53" fmla="*/ 6 h 17"/>
                <a:gd name="T54" fmla="*/ 6 w 17"/>
                <a:gd name="T55" fmla="*/ 6 h 17"/>
                <a:gd name="T56" fmla="*/ 6 w 17"/>
                <a:gd name="T57" fmla="*/ 6 h 17"/>
                <a:gd name="T58" fmla="*/ 5 w 17"/>
                <a:gd name="T59" fmla="*/ 9 h 17"/>
                <a:gd name="T60" fmla="*/ 6 w 17"/>
                <a:gd name="T61" fmla="*/ 12 h 17"/>
                <a:gd name="T62" fmla="*/ 6 w 17"/>
                <a:gd name="T63" fmla="*/ 12 h 17"/>
                <a:gd name="T64" fmla="*/ 8 w 17"/>
                <a:gd name="T65" fmla="*/ 13 h 17"/>
                <a:gd name="T66" fmla="*/ 8 w 17"/>
                <a:gd name="T6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11" y="0"/>
                    <a:pt x="13" y="1"/>
                    <a:pt x="14" y="3"/>
                  </a:cubicBezTo>
                  <a:cubicBezTo>
                    <a:pt x="16" y="4"/>
                    <a:pt x="17" y="7"/>
                    <a:pt x="17" y="9"/>
                  </a:cubicBezTo>
                  <a:cubicBezTo>
                    <a:pt x="17" y="11"/>
                    <a:pt x="16" y="13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7"/>
                    <a:pt x="11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10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1"/>
                    <a:pt x="12" y="10"/>
                    <a:pt x="12" y="9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6"/>
                    <a:pt x="9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8" y="17"/>
                  </a:moveTo>
                  <a:cubicBezTo>
                    <a:pt x="6" y="17"/>
                    <a:pt x="4" y="17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3"/>
                    <a:pt x="0" y="11"/>
                    <a:pt x="0" y="9"/>
                  </a:cubicBezTo>
                  <a:cubicBezTo>
                    <a:pt x="0" y="7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1"/>
                    <a:pt x="6" y="0"/>
                    <a:pt x="8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5" y="8"/>
                    <a:pt x="5" y="9"/>
                  </a:cubicBezTo>
                  <a:cubicBezTo>
                    <a:pt x="5" y="10"/>
                    <a:pt x="5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7" y="13"/>
                    <a:pt x="8" y="13"/>
                  </a:cubicBezTo>
                  <a:lnTo>
                    <a:pt x="8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2" name="Freeform 103"/>
            <p:cNvSpPr>
              <a:spLocks noEditPoints="1"/>
            </p:cNvSpPr>
            <p:nvPr/>
          </p:nvSpPr>
          <p:spPr bwMode="auto">
            <a:xfrm>
              <a:off x="7681913" y="3938588"/>
              <a:ext cx="28575" cy="28575"/>
            </a:xfrm>
            <a:custGeom>
              <a:avLst/>
              <a:gdLst>
                <a:gd name="T0" fmla="*/ 6 w 13"/>
                <a:gd name="T1" fmla="*/ 0 h 13"/>
                <a:gd name="T2" fmla="*/ 11 w 13"/>
                <a:gd name="T3" fmla="*/ 2 h 13"/>
                <a:gd name="T4" fmla="*/ 11 w 13"/>
                <a:gd name="T5" fmla="*/ 2 h 13"/>
                <a:gd name="T6" fmla="*/ 13 w 13"/>
                <a:gd name="T7" fmla="*/ 7 h 13"/>
                <a:gd name="T8" fmla="*/ 11 w 13"/>
                <a:gd name="T9" fmla="*/ 11 h 13"/>
                <a:gd name="T10" fmla="*/ 11 w 13"/>
                <a:gd name="T11" fmla="*/ 11 h 13"/>
                <a:gd name="T12" fmla="*/ 6 w 13"/>
                <a:gd name="T13" fmla="*/ 13 h 13"/>
                <a:gd name="T14" fmla="*/ 6 w 13"/>
                <a:gd name="T15" fmla="*/ 9 h 13"/>
                <a:gd name="T16" fmla="*/ 8 w 13"/>
                <a:gd name="T17" fmla="*/ 8 h 13"/>
                <a:gd name="T18" fmla="*/ 8 w 13"/>
                <a:gd name="T19" fmla="*/ 8 h 13"/>
                <a:gd name="T20" fmla="*/ 8 w 13"/>
                <a:gd name="T21" fmla="*/ 7 h 13"/>
                <a:gd name="T22" fmla="*/ 8 w 13"/>
                <a:gd name="T23" fmla="*/ 5 h 13"/>
                <a:gd name="T24" fmla="*/ 8 w 13"/>
                <a:gd name="T25" fmla="*/ 5 h 13"/>
                <a:gd name="T26" fmla="*/ 6 w 13"/>
                <a:gd name="T27" fmla="*/ 5 h 13"/>
                <a:gd name="T28" fmla="*/ 6 w 13"/>
                <a:gd name="T29" fmla="*/ 0 h 13"/>
                <a:gd name="T30" fmla="*/ 6 w 13"/>
                <a:gd name="T31" fmla="*/ 13 h 13"/>
                <a:gd name="T32" fmla="*/ 1 w 13"/>
                <a:gd name="T33" fmla="*/ 11 h 13"/>
                <a:gd name="T34" fmla="*/ 0 w 13"/>
                <a:gd name="T35" fmla="*/ 7 h 13"/>
                <a:gd name="T36" fmla="*/ 1 w 13"/>
                <a:gd name="T37" fmla="*/ 2 h 13"/>
                <a:gd name="T38" fmla="*/ 1 w 13"/>
                <a:gd name="T39" fmla="*/ 2 h 13"/>
                <a:gd name="T40" fmla="*/ 6 w 13"/>
                <a:gd name="T41" fmla="*/ 0 h 13"/>
                <a:gd name="T42" fmla="*/ 6 w 13"/>
                <a:gd name="T43" fmla="*/ 5 h 13"/>
                <a:gd name="T44" fmla="*/ 5 w 13"/>
                <a:gd name="T45" fmla="*/ 5 h 13"/>
                <a:gd name="T46" fmla="*/ 5 w 13"/>
                <a:gd name="T47" fmla="*/ 5 h 13"/>
                <a:gd name="T48" fmla="*/ 5 w 13"/>
                <a:gd name="T49" fmla="*/ 5 h 13"/>
                <a:gd name="T50" fmla="*/ 4 w 13"/>
                <a:gd name="T51" fmla="*/ 7 h 13"/>
                <a:gd name="T52" fmla="*/ 5 w 13"/>
                <a:gd name="T53" fmla="*/ 8 h 13"/>
                <a:gd name="T54" fmla="*/ 6 w 13"/>
                <a:gd name="T55" fmla="*/ 9 h 13"/>
                <a:gd name="T56" fmla="*/ 6 w 13"/>
                <a:gd name="T5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3">
                  <a:moveTo>
                    <a:pt x="6" y="0"/>
                  </a:moveTo>
                  <a:cubicBezTo>
                    <a:pt x="8" y="0"/>
                    <a:pt x="10" y="1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3" y="5"/>
                    <a:pt x="13" y="7"/>
                  </a:cubicBezTo>
                  <a:cubicBezTo>
                    <a:pt x="13" y="8"/>
                    <a:pt x="12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3"/>
                    <a:pt x="8" y="13"/>
                    <a:pt x="6" y="1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8" y="6"/>
                    <a:pt x="8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6" y="5"/>
                  </a:cubicBezTo>
                  <a:lnTo>
                    <a:pt x="6" y="0"/>
                  </a:lnTo>
                  <a:close/>
                  <a:moveTo>
                    <a:pt x="6" y="13"/>
                  </a:moveTo>
                  <a:cubicBezTo>
                    <a:pt x="4" y="13"/>
                    <a:pt x="3" y="13"/>
                    <a:pt x="1" y="11"/>
                  </a:cubicBezTo>
                  <a:cubicBezTo>
                    <a:pt x="0" y="10"/>
                    <a:pt x="0" y="8"/>
                    <a:pt x="0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6"/>
                    <a:pt x="4" y="7"/>
                  </a:cubicBezTo>
                  <a:cubicBezTo>
                    <a:pt x="4" y="7"/>
                    <a:pt x="5" y="8"/>
                    <a:pt x="5" y="8"/>
                  </a:cubicBezTo>
                  <a:cubicBezTo>
                    <a:pt x="5" y="8"/>
                    <a:pt x="6" y="9"/>
                    <a:pt x="6" y="9"/>
                  </a:cubicBezTo>
                  <a:lnTo>
                    <a:pt x="6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3" name="Freeform 104"/>
            <p:cNvSpPr>
              <a:spLocks noEditPoints="1"/>
            </p:cNvSpPr>
            <p:nvPr/>
          </p:nvSpPr>
          <p:spPr bwMode="auto">
            <a:xfrm>
              <a:off x="7672388" y="3859213"/>
              <a:ext cx="47625" cy="44450"/>
            </a:xfrm>
            <a:custGeom>
              <a:avLst/>
              <a:gdLst>
                <a:gd name="T0" fmla="*/ 10 w 21"/>
                <a:gd name="T1" fmla="*/ 0 h 20"/>
                <a:gd name="T2" fmla="*/ 18 w 21"/>
                <a:gd name="T3" fmla="*/ 3 h 20"/>
                <a:gd name="T4" fmla="*/ 18 w 21"/>
                <a:gd name="T5" fmla="*/ 3 h 20"/>
                <a:gd name="T6" fmla="*/ 21 w 21"/>
                <a:gd name="T7" fmla="*/ 10 h 20"/>
                <a:gd name="T8" fmla="*/ 18 w 21"/>
                <a:gd name="T9" fmla="*/ 17 h 20"/>
                <a:gd name="T10" fmla="*/ 18 w 21"/>
                <a:gd name="T11" fmla="*/ 17 h 20"/>
                <a:gd name="T12" fmla="*/ 10 w 21"/>
                <a:gd name="T13" fmla="*/ 20 h 20"/>
                <a:gd name="T14" fmla="*/ 10 w 21"/>
                <a:gd name="T15" fmla="*/ 16 h 20"/>
                <a:gd name="T16" fmla="*/ 14 w 21"/>
                <a:gd name="T17" fmla="*/ 14 h 20"/>
                <a:gd name="T18" fmla="*/ 14 w 21"/>
                <a:gd name="T19" fmla="*/ 14 h 20"/>
                <a:gd name="T20" fmla="*/ 16 w 21"/>
                <a:gd name="T21" fmla="*/ 10 h 20"/>
                <a:gd name="T22" fmla="*/ 14 w 21"/>
                <a:gd name="T23" fmla="*/ 6 h 20"/>
                <a:gd name="T24" fmla="*/ 14 w 21"/>
                <a:gd name="T25" fmla="*/ 6 h 20"/>
                <a:gd name="T26" fmla="*/ 10 w 21"/>
                <a:gd name="T27" fmla="*/ 4 h 20"/>
                <a:gd name="T28" fmla="*/ 10 w 21"/>
                <a:gd name="T29" fmla="*/ 0 h 20"/>
                <a:gd name="T30" fmla="*/ 10 w 21"/>
                <a:gd name="T31" fmla="*/ 0 h 20"/>
                <a:gd name="T32" fmla="*/ 10 w 21"/>
                <a:gd name="T33" fmla="*/ 0 h 20"/>
                <a:gd name="T34" fmla="*/ 10 w 21"/>
                <a:gd name="T35" fmla="*/ 4 h 20"/>
                <a:gd name="T36" fmla="*/ 10 w 21"/>
                <a:gd name="T37" fmla="*/ 4 h 20"/>
                <a:gd name="T38" fmla="*/ 6 w 21"/>
                <a:gd name="T39" fmla="*/ 6 h 20"/>
                <a:gd name="T40" fmla="*/ 5 w 21"/>
                <a:gd name="T41" fmla="*/ 10 h 20"/>
                <a:gd name="T42" fmla="*/ 6 w 21"/>
                <a:gd name="T43" fmla="*/ 14 h 20"/>
                <a:gd name="T44" fmla="*/ 6 w 21"/>
                <a:gd name="T45" fmla="*/ 14 h 20"/>
                <a:gd name="T46" fmla="*/ 6 w 21"/>
                <a:gd name="T47" fmla="*/ 14 h 20"/>
                <a:gd name="T48" fmla="*/ 10 w 21"/>
                <a:gd name="T49" fmla="*/ 16 h 20"/>
                <a:gd name="T50" fmla="*/ 10 w 21"/>
                <a:gd name="T51" fmla="*/ 16 h 20"/>
                <a:gd name="T52" fmla="*/ 10 w 21"/>
                <a:gd name="T53" fmla="*/ 20 h 20"/>
                <a:gd name="T54" fmla="*/ 10 w 21"/>
                <a:gd name="T55" fmla="*/ 20 h 20"/>
                <a:gd name="T56" fmla="*/ 3 w 21"/>
                <a:gd name="T57" fmla="*/ 17 h 20"/>
                <a:gd name="T58" fmla="*/ 3 w 21"/>
                <a:gd name="T59" fmla="*/ 17 h 20"/>
                <a:gd name="T60" fmla="*/ 0 w 21"/>
                <a:gd name="T61" fmla="*/ 10 h 20"/>
                <a:gd name="T62" fmla="*/ 3 w 21"/>
                <a:gd name="T63" fmla="*/ 3 h 20"/>
                <a:gd name="T64" fmla="*/ 10 w 21"/>
                <a:gd name="T6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" h="20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5"/>
                    <a:pt x="21" y="7"/>
                    <a:pt x="21" y="10"/>
                  </a:cubicBezTo>
                  <a:cubicBezTo>
                    <a:pt x="21" y="13"/>
                    <a:pt x="19" y="16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9"/>
                    <a:pt x="13" y="20"/>
                    <a:pt x="10" y="2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2" y="16"/>
                    <a:pt x="13" y="15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6" y="12"/>
                    <a:pt x="16" y="10"/>
                  </a:cubicBezTo>
                  <a:cubicBezTo>
                    <a:pt x="16" y="9"/>
                    <a:pt x="15" y="7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5"/>
                    <a:pt x="12" y="4"/>
                    <a:pt x="10" y="4"/>
                  </a:cubicBezTo>
                  <a:lnTo>
                    <a:pt x="10" y="0"/>
                  </a:lnTo>
                  <a:close/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7" y="5"/>
                    <a:pt x="6" y="6"/>
                  </a:cubicBezTo>
                  <a:cubicBezTo>
                    <a:pt x="5" y="7"/>
                    <a:pt x="5" y="8"/>
                    <a:pt x="5" y="10"/>
                  </a:cubicBezTo>
                  <a:cubicBezTo>
                    <a:pt x="5" y="12"/>
                    <a:pt x="5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5"/>
                    <a:pt x="9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7" y="20"/>
                    <a:pt x="5" y="19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6"/>
                    <a:pt x="0" y="13"/>
                    <a:pt x="0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5" name="Freeform 106"/>
            <p:cNvSpPr>
              <a:spLocks noEditPoints="1"/>
            </p:cNvSpPr>
            <p:nvPr/>
          </p:nvSpPr>
          <p:spPr bwMode="auto">
            <a:xfrm>
              <a:off x="6211888" y="987425"/>
              <a:ext cx="696913" cy="447675"/>
            </a:xfrm>
            <a:custGeom>
              <a:avLst/>
              <a:gdLst>
                <a:gd name="T0" fmla="*/ 154 w 308"/>
                <a:gd name="T1" fmla="*/ 0 h 198"/>
                <a:gd name="T2" fmla="*/ 305 w 308"/>
                <a:gd name="T3" fmla="*/ 0 h 198"/>
                <a:gd name="T4" fmla="*/ 308 w 308"/>
                <a:gd name="T5" fmla="*/ 2 h 198"/>
                <a:gd name="T6" fmla="*/ 308 w 308"/>
                <a:gd name="T7" fmla="*/ 195 h 198"/>
                <a:gd name="T8" fmla="*/ 305 w 308"/>
                <a:gd name="T9" fmla="*/ 198 h 198"/>
                <a:gd name="T10" fmla="*/ 154 w 308"/>
                <a:gd name="T11" fmla="*/ 198 h 198"/>
                <a:gd name="T12" fmla="*/ 154 w 308"/>
                <a:gd name="T13" fmla="*/ 193 h 198"/>
                <a:gd name="T14" fmla="*/ 303 w 308"/>
                <a:gd name="T15" fmla="*/ 193 h 198"/>
                <a:gd name="T16" fmla="*/ 303 w 308"/>
                <a:gd name="T17" fmla="*/ 5 h 198"/>
                <a:gd name="T18" fmla="*/ 154 w 308"/>
                <a:gd name="T19" fmla="*/ 5 h 198"/>
                <a:gd name="T20" fmla="*/ 154 w 308"/>
                <a:gd name="T21" fmla="*/ 0 h 198"/>
                <a:gd name="T22" fmla="*/ 3 w 308"/>
                <a:gd name="T23" fmla="*/ 0 h 198"/>
                <a:gd name="T24" fmla="*/ 154 w 308"/>
                <a:gd name="T25" fmla="*/ 0 h 198"/>
                <a:gd name="T26" fmla="*/ 154 w 308"/>
                <a:gd name="T27" fmla="*/ 5 h 198"/>
                <a:gd name="T28" fmla="*/ 5 w 308"/>
                <a:gd name="T29" fmla="*/ 5 h 198"/>
                <a:gd name="T30" fmla="*/ 5 w 308"/>
                <a:gd name="T31" fmla="*/ 193 h 198"/>
                <a:gd name="T32" fmla="*/ 154 w 308"/>
                <a:gd name="T33" fmla="*/ 193 h 198"/>
                <a:gd name="T34" fmla="*/ 154 w 308"/>
                <a:gd name="T35" fmla="*/ 198 h 198"/>
                <a:gd name="T36" fmla="*/ 3 w 308"/>
                <a:gd name="T37" fmla="*/ 198 h 198"/>
                <a:gd name="T38" fmla="*/ 0 w 308"/>
                <a:gd name="T39" fmla="*/ 195 h 198"/>
                <a:gd name="T40" fmla="*/ 0 w 308"/>
                <a:gd name="T41" fmla="*/ 2 h 198"/>
                <a:gd name="T42" fmla="*/ 3 w 308"/>
                <a:gd name="T4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8" h="198">
                  <a:moveTo>
                    <a:pt x="154" y="0"/>
                  </a:moveTo>
                  <a:cubicBezTo>
                    <a:pt x="305" y="0"/>
                    <a:pt x="305" y="0"/>
                    <a:pt x="305" y="0"/>
                  </a:cubicBezTo>
                  <a:cubicBezTo>
                    <a:pt x="307" y="0"/>
                    <a:pt x="308" y="1"/>
                    <a:pt x="308" y="2"/>
                  </a:cubicBezTo>
                  <a:cubicBezTo>
                    <a:pt x="308" y="195"/>
                    <a:pt x="308" y="195"/>
                    <a:pt x="308" y="195"/>
                  </a:cubicBezTo>
                  <a:cubicBezTo>
                    <a:pt x="308" y="196"/>
                    <a:pt x="307" y="198"/>
                    <a:pt x="305" y="198"/>
                  </a:cubicBezTo>
                  <a:cubicBezTo>
                    <a:pt x="154" y="198"/>
                    <a:pt x="154" y="198"/>
                    <a:pt x="154" y="198"/>
                  </a:cubicBezTo>
                  <a:cubicBezTo>
                    <a:pt x="154" y="193"/>
                    <a:pt x="154" y="193"/>
                    <a:pt x="154" y="193"/>
                  </a:cubicBezTo>
                  <a:cubicBezTo>
                    <a:pt x="303" y="193"/>
                    <a:pt x="303" y="193"/>
                    <a:pt x="303" y="193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154" y="5"/>
                    <a:pt x="154" y="5"/>
                    <a:pt x="154" y="5"/>
                  </a:cubicBezTo>
                  <a:lnTo>
                    <a:pt x="154" y="0"/>
                  </a:lnTo>
                  <a:close/>
                  <a:moveTo>
                    <a:pt x="3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93"/>
                    <a:pt x="5" y="193"/>
                    <a:pt x="5" y="193"/>
                  </a:cubicBezTo>
                  <a:cubicBezTo>
                    <a:pt x="154" y="193"/>
                    <a:pt x="154" y="193"/>
                    <a:pt x="154" y="193"/>
                  </a:cubicBezTo>
                  <a:cubicBezTo>
                    <a:pt x="154" y="198"/>
                    <a:pt x="154" y="198"/>
                    <a:pt x="154" y="198"/>
                  </a:cubicBezTo>
                  <a:cubicBezTo>
                    <a:pt x="3" y="198"/>
                    <a:pt x="3" y="198"/>
                    <a:pt x="3" y="198"/>
                  </a:cubicBezTo>
                  <a:cubicBezTo>
                    <a:pt x="2" y="198"/>
                    <a:pt x="0" y="196"/>
                    <a:pt x="0" y="19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6" name="Freeform 107"/>
            <p:cNvSpPr>
              <a:spLocks noEditPoints="1"/>
            </p:cNvSpPr>
            <p:nvPr/>
          </p:nvSpPr>
          <p:spPr bwMode="auto">
            <a:xfrm>
              <a:off x="6269038" y="1482725"/>
              <a:ext cx="119063" cy="80963"/>
            </a:xfrm>
            <a:custGeom>
              <a:avLst/>
              <a:gdLst>
                <a:gd name="T0" fmla="*/ 26 w 53"/>
                <a:gd name="T1" fmla="*/ 0 h 36"/>
                <a:gd name="T2" fmla="*/ 26 w 53"/>
                <a:gd name="T3" fmla="*/ 0 h 36"/>
                <a:gd name="T4" fmla="*/ 45 w 53"/>
                <a:gd name="T5" fmla="*/ 8 h 36"/>
                <a:gd name="T6" fmla="*/ 45 w 53"/>
                <a:gd name="T7" fmla="*/ 8 h 36"/>
                <a:gd name="T8" fmla="*/ 53 w 53"/>
                <a:gd name="T9" fmla="*/ 27 h 36"/>
                <a:gd name="T10" fmla="*/ 53 w 53"/>
                <a:gd name="T11" fmla="*/ 29 h 36"/>
                <a:gd name="T12" fmla="*/ 52 w 53"/>
                <a:gd name="T13" fmla="*/ 30 h 36"/>
                <a:gd name="T14" fmla="*/ 52 w 53"/>
                <a:gd name="T15" fmla="*/ 32 h 36"/>
                <a:gd name="T16" fmla="*/ 50 w 53"/>
                <a:gd name="T17" fmla="*/ 33 h 36"/>
                <a:gd name="T18" fmla="*/ 49 w 53"/>
                <a:gd name="T19" fmla="*/ 35 h 36"/>
                <a:gd name="T20" fmla="*/ 48 w 53"/>
                <a:gd name="T21" fmla="*/ 35 h 36"/>
                <a:gd name="T22" fmla="*/ 47 w 53"/>
                <a:gd name="T23" fmla="*/ 36 h 36"/>
                <a:gd name="T24" fmla="*/ 45 w 53"/>
                <a:gd name="T25" fmla="*/ 36 h 36"/>
                <a:gd name="T26" fmla="*/ 26 w 53"/>
                <a:gd name="T27" fmla="*/ 36 h 36"/>
                <a:gd name="T28" fmla="*/ 26 w 53"/>
                <a:gd name="T29" fmla="*/ 31 h 36"/>
                <a:gd name="T30" fmla="*/ 45 w 53"/>
                <a:gd name="T31" fmla="*/ 31 h 36"/>
                <a:gd name="T32" fmla="*/ 47 w 53"/>
                <a:gd name="T33" fmla="*/ 30 h 36"/>
                <a:gd name="T34" fmla="*/ 48 w 53"/>
                <a:gd name="T35" fmla="*/ 29 h 36"/>
                <a:gd name="T36" fmla="*/ 48 w 53"/>
                <a:gd name="T37" fmla="*/ 28 h 36"/>
                <a:gd name="T38" fmla="*/ 48 w 53"/>
                <a:gd name="T39" fmla="*/ 27 h 36"/>
                <a:gd name="T40" fmla="*/ 42 w 53"/>
                <a:gd name="T41" fmla="*/ 11 h 36"/>
                <a:gd name="T42" fmla="*/ 41 w 53"/>
                <a:gd name="T43" fmla="*/ 11 h 36"/>
                <a:gd name="T44" fmla="*/ 26 w 53"/>
                <a:gd name="T45" fmla="*/ 5 h 36"/>
                <a:gd name="T46" fmla="*/ 26 w 53"/>
                <a:gd name="T47" fmla="*/ 5 h 36"/>
                <a:gd name="T48" fmla="*/ 26 w 53"/>
                <a:gd name="T49" fmla="*/ 0 h 36"/>
                <a:gd name="T50" fmla="*/ 5 w 53"/>
                <a:gd name="T51" fmla="*/ 36 h 36"/>
                <a:gd name="T52" fmla="*/ 4 w 53"/>
                <a:gd name="T53" fmla="*/ 35 h 36"/>
                <a:gd name="T54" fmla="*/ 4 w 53"/>
                <a:gd name="T55" fmla="*/ 35 h 36"/>
                <a:gd name="T56" fmla="*/ 3 w 53"/>
                <a:gd name="T57" fmla="*/ 33 h 36"/>
                <a:gd name="T58" fmla="*/ 3 w 53"/>
                <a:gd name="T59" fmla="*/ 33 h 36"/>
                <a:gd name="T60" fmla="*/ 1 w 53"/>
                <a:gd name="T61" fmla="*/ 32 h 36"/>
                <a:gd name="T62" fmla="*/ 1 w 53"/>
                <a:gd name="T63" fmla="*/ 32 h 36"/>
                <a:gd name="T64" fmla="*/ 0 w 53"/>
                <a:gd name="T65" fmla="*/ 30 h 36"/>
                <a:gd name="T66" fmla="*/ 0 w 53"/>
                <a:gd name="T67" fmla="*/ 29 h 36"/>
                <a:gd name="T68" fmla="*/ 0 w 53"/>
                <a:gd name="T69" fmla="*/ 27 h 36"/>
                <a:gd name="T70" fmla="*/ 8 w 53"/>
                <a:gd name="T71" fmla="*/ 8 h 36"/>
                <a:gd name="T72" fmla="*/ 26 w 53"/>
                <a:gd name="T73" fmla="*/ 0 h 36"/>
                <a:gd name="T74" fmla="*/ 26 w 53"/>
                <a:gd name="T75" fmla="*/ 5 h 36"/>
                <a:gd name="T76" fmla="*/ 11 w 53"/>
                <a:gd name="T77" fmla="*/ 11 h 36"/>
                <a:gd name="T78" fmla="*/ 5 w 53"/>
                <a:gd name="T79" fmla="*/ 27 h 36"/>
                <a:gd name="T80" fmla="*/ 5 w 53"/>
                <a:gd name="T81" fmla="*/ 28 h 36"/>
                <a:gd name="T82" fmla="*/ 5 w 53"/>
                <a:gd name="T83" fmla="*/ 29 h 36"/>
                <a:gd name="T84" fmla="*/ 6 w 53"/>
                <a:gd name="T85" fmla="*/ 30 h 36"/>
                <a:gd name="T86" fmla="*/ 6 w 53"/>
                <a:gd name="T87" fmla="*/ 30 h 36"/>
                <a:gd name="T88" fmla="*/ 7 w 53"/>
                <a:gd name="T89" fmla="*/ 31 h 36"/>
                <a:gd name="T90" fmla="*/ 26 w 53"/>
                <a:gd name="T91" fmla="*/ 31 h 36"/>
                <a:gd name="T92" fmla="*/ 26 w 53"/>
                <a:gd name="T93" fmla="*/ 36 h 36"/>
                <a:gd name="T94" fmla="*/ 7 w 53"/>
                <a:gd name="T95" fmla="*/ 36 h 36"/>
                <a:gd name="T96" fmla="*/ 5 w 53"/>
                <a:gd name="T9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" h="36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40" y="3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50" y="13"/>
                    <a:pt x="53" y="19"/>
                    <a:pt x="53" y="27"/>
                  </a:cubicBezTo>
                  <a:cubicBezTo>
                    <a:pt x="53" y="27"/>
                    <a:pt x="53" y="28"/>
                    <a:pt x="53" y="29"/>
                  </a:cubicBezTo>
                  <a:cubicBezTo>
                    <a:pt x="53" y="29"/>
                    <a:pt x="53" y="30"/>
                    <a:pt x="52" y="30"/>
                  </a:cubicBezTo>
                  <a:cubicBezTo>
                    <a:pt x="52" y="31"/>
                    <a:pt x="52" y="31"/>
                    <a:pt x="52" y="32"/>
                  </a:cubicBezTo>
                  <a:cubicBezTo>
                    <a:pt x="51" y="32"/>
                    <a:pt x="50" y="33"/>
                    <a:pt x="50" y="33"/>
                  </a:cubicBezTo>
                  <a:cubicBezTo>
                    <a:pt x="49" y="34"/>
                    <a:pt x="49" y="34"/>
                    <a:pt x="49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7" y="36"/>
                  </a:cubicBezTo>
                  <a:cubicBezTo>
                    <a:pt x="47" y="36"/>
                    <a:pt x="46" y="36"/>
                    <a:pt x="4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6" y="31"/>
                    <a:pt x="46" y="30"/>
                    <a:pt x="47" y="30"/>
                  </a:cubicBezTo>
                  <a:cubicBezTo>
                    <a:pt x="47" y="29"/>
                    <a:pt x="47" y="29"/>
                    <a:pt x="48" y="29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7"/>
                    <a:pt x="48" y="27"/>
                  </a:cubicBezTo>
                  <a:cubicBezTo>
                    <a:pt x="48" y="21"/>
                    <a:pt x="46" y="15"/>
                    <a:pt x="42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8" y="7"/>
                    <a:pt x="32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lnTo>
                    <a:pt x="26" y="0"/>
                  </a:lnTo>
                  <a:close/>
                  <a:moveTo>
                    <a:pt x="5" y="36"/>
                  </a:moveTo>
                  <a:cubicBezTo>
                    <a:pt x="5" y="36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4"/>
                    <a:pt x="3" y="34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33"/>
                    <a:pt x="2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2" y="3"/>
                    <a:pt x="19" y="0"/>
                    <a:pt x="26" y="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0" y="5"/>
                    <a:pt x="15" y="8"/>
                    <a:pt x="11" y="11"/>
                  </a:cubicBezTo>
                  <a:cubicBezTo>
                    <a:pt x="7" y="15"/>
                    <a:pt x="5" y="21"/>
                    <a:pt x="5" y="27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31"/>
                    <a:pt x="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6" y="36"/>
                    <a:pt x="6" y="36"/>
                    <a:pt x="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7" name="Freeform 108"/>
            <p:cNvSpPr>
              <a:spLocks noEditPoints="1"/>
            </p:cNvSpPr>
            <p:nvPr/>
          </p:nvSpPr>
          <p:spPr bwMode="auto">
            <a:xfrm>
              <a:off x="6502401" y="1482725"/>
              <a:ext cx="119063" cy="80963"/>
            </a:xfrm>
            <a:custGeom>
              <a:avLst/>
              <a:gdLst>
                <a:gd name="T0" fmla="*/ 26 w 53"/>
                <a:gd name="T1" fmla="*/ 0 h 36"/>
                <a:gd name="T2" fmla="*/ 26 w 53"/>
                <a:gd name="T3" fmla="*/ 0 h 36"/>
                <a:gd name="T4" fmla="*/ 45 w 53"/>
                <a:gd name="T5" fmla="*/ 8 h 36"/>
                <a:gd name="T6" fmla="*/ 45 w 53"/>
                <a:gd name="T7" fmla="*/ 8 h 36"/>
                <a:gd name="T8" fmla="*/ 45 w 53"/>
                <a:gd name="T9" fmla="*/ 8 h 36"/>
                <a:gd name="T10" fmla="*/ 53 w 53"/>
                <a:gd name="T11" fmla="*/ 27 h 36"/>
                <a:gd name="T12" fmla="*/ 53 w 53"/>
                <a:gd name="T13" fmla="*/ 29 h 36"/>
                <a:gd name="T14" fmla="*/ 52 w 53"/>
                <a:gd name="T15" fmla="*/ 30 h 36"/>
                <a:gd name="T16" fmla="*/ 51 w 53"/>
                <a:gd name="T17" fmla="*/ 32 h 36"/>
                <a:gd name="T18" fmla="*/ 50 w 53"/>
                <a:gd name="T19" fmla="*/ 33 h 36"/>
                <a:gd name="T20" fmla="*/ 50 w 53"/>
                <a:gd name="T21" fmla="*/ 33 h 36"/>
                <a:gd name="T22" fmla="*/ 50 w 53"/>
                <a:gd name="T23" fmla="*/ 33 h 36"/>
                <a:gd name="T24" fmla="*/ 48 w 53"/>
                <a:gd name="T25" fmla="*/ 35 h 36"/>
                <a:gd name="T26" fmla="*/ 48 w 53"/>
                <a:gd name="T27" fmla="*/ 35 h 36"/>
                <a:gd name="T28" fmla="*/ 47 w 53"/>
                <a:gd name="T29" fmla="*/ 36 h 36"/>
                <a:gd name="T30" fmla="*/ 45 w 53"/>
                <a:gd name="T31" fmla="*/ 36 h 36"/>
                <a:gd name="T32" fmla="*/ 26 w 53"/>
                <a:gd name="T33" fmla="*/ 36 h 36"/>
                <a:gd name="T34" fmla="*/ 26 w 53"/>
                <a:gd name="T35" fmla="*/ 31 h 36"/>
                <a:gd name="T36" fmla="*/ 45 w 53"/>
                <a:gd name="T37" fmla="*/ 31 h 36"/>
                <a:gd name="T38" fmla="*/ 46 w 53"/>
                <a:gd name="T39" fmla="*/ 30 h 36"/>
                <a:gd name="T40" fmla="*/ 46 w 53"/>
                <a:gd name="T41" fmla="*/ 30 h 36"/>
                <a:gd name="T42" fmla="*/ 48 w 53"/>
                <a:gd name="T43" fmla="*/ 29 h 36"/>
                <a:gd name="T44" fmla="*/ 48 w 53"/>
                <a:gd name="T45" fmla="*/ 28 h 36"/>
                <a:gd name="T46" fmla="*/ 48 w 53"/>
                <a:gd name="T47" fmla="*/ 27 h 36"/>
                <a:gd name="T48" fmla="*/ 41 w 53"/>
                <a:gd name="T49" fmla="*/ 11 h 36"/>
                <a:gd name="T50" fmla="*/ 41 w 53"/>
                <a:gd name="T51" fmla="*/ 11 h 36"/>
                <a:gd name="T52" fmla="*/ 26 w 53"/>
                <a:gd name="T53" fmla="*/ 5 h 36"/>
                <a:gd name="T54" fmla="*/ 26 w 53"/>
                <a:gd name="T55" fmla="*/ 5 h 36"/>
                <a:gd name="T56" fmla="*/ 26 w 53"/>
                <a:gd name="T57" fmla="*/ 0 h 36"/>
                <a:gd name="T58" fmla="*/ 5 w 53"/>
                <a:gd name="T59" fmla="*/ 36 h 36"/>
                <a:gd name="T60" fmla="*/ 4 w 53"/>
                <a:gd name="T61" fmla="*/ 35 h 36"/>
                <a:gd name="T62" fmla="*/ 4 w 53"/>
                <a:gd name="T63" fmla="*/ 35 h 36"/>
                <a:gd name="T64" fmla="*/ 2 w 53"/>
                <a:gd name="T65" fmla="*/ 33 h 36"/>
                <a:gd name="T66" fmla="*/ 1 w 53"/>
                <a:gd name="T67" fmla="*/ 32 h 36"/>
                <a:gd name="T68" fmla="*/ 1 w 53"/>
                <a:gd name="T69" fmla="*/ 32 h 36"/>
                <a:gd name="T70" fmla="*/ 0 w 53"/>
                <a:gd name="T71" fmla="*/ 30 h 36"/>
                <a:gd name="T72" fmla="*/ 0 w 53"/>
                <a:gd name="T73" fmla="*/ 29 h 36"/>
                <a:gd name="T74" fmla="*/ 0 w 53"/>
                <a:gd name="T75" fmla="*/ 27 h 36"/>
                <a:gd name="T76" fmla="*/ 7 w 53"/>
                <a:gd name="T77" fmla="*/ 8 h 36"/>
                <a:gd name="T78" fmla="*/ 7 w 53"/>
                <a:gd name="T79" fmla="*/ 8 h 36"/>
                <a:gd name="T80" fmla="*/ 26 w 53"/>
                <a:gd name="T81" fmla="*/ 0 h 36"/>
                <a:gd name="T82" fmla="*/ 26 w 53"/>
                <a:gd name="T83" fmla="*/ 5 h 36"/>
                <a:gd name="T84" fmla="*/ 11 w 53"/>
                <a:gd name="T85" fmla="*/ 11 h 36"/>
                <a:gd name="T86" fmla="*/ 11 w 53"/>
                <a:gd name="T87" fmla="*/ 12 h 36"/>
                <a:gd name="T88" fmla="*/ 4 w 53"/>
                <a:gd name="T89" fmla="*/ 27 h 36"/>
                <a:gd name="T90" fmla="*/ 4 w 53"/>
                <a:gd name="T91" fmla="*/ 28 h 36"/>
                <a:gd name="T92" fmla="*/ 5 w 53"/>
                <a:gd name="T93" fmla="*/ 29 h 36"/>
                <a:gd name="T94" fmla="*/ 6 w 53"/>
                <a:gd name="T95" fmla="*/ 30 h 36"/>
                <a:gd name="T96" fmla="*/ 6 w 53"/>
                <a:gd name="T97" fmla="*/ 30 h 36"/>
                <a:gd name="T98" fmla="*/ 7 w 53"/>
                <a:gd name="T99" fmla="*/ 31 h 36"/>
                <a:gd name="T100" fmla="*/ 26 w 53"/>
                <a:gd name="T101" fmla="*/ 31 h 36"/>
                <a:gd name="T102" fmla="*/ 26 w 53"/>
                <a:gd name="T103" fmla="*/ 36 h 36"/>
                <a:gd name="T104" fmla="*/ 7 w 53"/>
                <a:gd name="T105" fmla="*/ 36 h 36"/>
                <a:gd name="T106" fmla="*/ 5 w 53"/>
                <a:gd name="T10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" h="36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40" y="3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50" y="13"/>
                    <a:pt x="53" y="19"/>
                    <a:pt x="53" y="27"/>
                  </a:cubicBezTo>
                  <a:cubicBezTo>
                    <a:pt x="53" y="27"/>
                    <a:pt x="53" y="28"/>
                    <a:pt x="53" y="29"/>
                  </a:cubicBezTo>
                  <a:cubicBezTo>
                    <a:pt x="52" y="29"/>
                    <a:pt x="52" y="30"/>
                    <a:pt x="52" y="30"/>
                  </a:cubicBezTo>
                  <a:cubicBezTo>
                    <a:pt x="52" y="31"/>
                    <a:pt x="52" y="31"/>
                    <a:pt x="51" y="32"/>
                  </a:cubicBezTo>
                  <a:cubicBezTo>
                    <a:pt x="51" y="32"/>
                    <a:pt x="50" y="33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9" y="34"/>
                    <a:pt x="49" y="34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7" y="36"/>
                    <a:pt x="47" y="36"/>
                  </a:cubicBezTo>
                  <a:cubicBezTo>
                    <a:pt x="46" y="36"/>
                    <a:pt x="46" y="36"/>
                    <a:pt x="4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7" y="29"/>
                    <a:pt x="47" y="29"/>
                    <a:pt x="48" y="29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7"/>
                    <a:pt x="48" y="27"/>
                  </a:cubicBezTo>
                  <a:cubicBezTo>
                    <a:pt x="48" y="21"/>
                    <a:pt x="45" y="15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8" y="8"/>
                    <a:pt x="32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lnTo>
                    <a:pt x="26" y="0"/>
                  </a:lnTo>
                  <a:close/>
                  <a:moveTo>
                    <a:pt x="5" y="36"/>
                  </a:moveTo>
                  <a:cubicBezTo>
                    <a:pt x="5" y="36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3" y="34"/>
                    <a:pt x="3" y="34"/>
                    <a:pt x="2" y="33"/>
                  </a:cubicBezTo>
                  <a:cubicBezTo>
                    <a:pt x="2" y="33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0" y="20"/>
                    <a:pt x="3" y="13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2" y="3"/>
                    <a:pt x="19" y="0"/>
                    <a:pt x="26" y="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0" y="5"/>
                    <a:pt x="15" y="8"/>
                    <a:pt x="11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7" y="15"/>
                    <a:pt x="4" y="21"/>
                    <a:pt x="4" y="27"/>
                  </a:cubicBezTo>
                  <a:cubicBezTo>
                    <a:pt x="4" y="27"/>
                    <a:pt x="4" y="28"/>
                    <a:pt x="4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7" y="31"/>
                    <a:pt x="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6" y="36"/>
                    <a:pt x="6" y="36"/>
                    <a:pt x="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8" name="Freeform 109"/>
            <p:cNvSpPr>
              <a:spLocks noEditPoints="1"/>
            </p:cNvSpPr>
            <p:nvPr/>
          </p:nvSpPr>
          <p:spPr bwMode="auto">
            <a:xfrm>
              <a:off x="6737351" y="1482725"/>
              <a:ext cx="119063" cy="80963"/>
            </a:xfrm>
            <a:custGeom>
              <a:avLst/>
              <a:gdLst>
                <a:gd name="T0" fmla="*/ 27 w 53"/>
                <a:gd name="T1" fmla="*/ 31 h 36"/>
                <a:gd name="T2" fmla="*/ 44 w 53"/>
                <a:gd name="T3" fmla="*/ 31 h 36"/>
                <a:gd name="T4" fmla="*/ 46 w 53"/>
                <a:gd name="T5" fmla="*/ 29 h 36"/>
                <a:gd name="T6" fmla="*/ 48 w 53"/>
                <a:gd name="T7" fmla="*/ 27 h 36"/>
                <a:gd name="T8" fmla="*/ 48 w 53"/>
                <a:gd name="T9" fmla="*/ 27 h 36"/>
                <a:gd name="T10" fmla="*/ 42 w 53"/>
                <a:gd name="T11" fmla="*/ 11 h 36"/>
                <a:gd name="T12" fmla="*/ 42 w 53"/>
                <a:gd name="T13" fmla="*/ 11 h 36"/>
                <a:gd name="T14" fmla="*/ 27 w 53"/>
                <a:gd name="T15" fmla="*/ 5 h 36"/>
                <a:gd name="T16" fmla="*/ 27 w 53"/>
                <a:gd name="T17" fmla="*/ 5 h 36"/>
                <a:gd name="T18" fmla="*/ 27 w 53"/>
                <a:gd name="T19" fmla="*/ 0 h 36"/>
                <a:gd name="T20" fmla="*/ 27 w 53"/>
                <a:gd name="T21" fmla="*/ 0 h 36"/>
                <a:gd name="T22" fmla="*/ 45 w 53"/>
                <a:gd name="T23" fmla="*/ 8 h 36"/>
                <a:gd name="T24" fmla="*/ 45 w 53"/>
                <a:gd name="T25" fmla="*/ 8 h 36"/>
                <a:gd name="T26" fmla="*/ 45 w 53"/>
                <a:gd name="T27" fmla="*/ 8 h 36"/>
                <a:gd name="T28" fmla="*/ 53 w 53"/>
                <a:gd name="T29" fmla="*/ 27 h 36"/>
                <a:gd name="T30" fmla="*/ 53 w 53"/>
                <a:gd name="T31" fmla="*/ 28 h 36"/>
                <a:gd name="T32" fmla="*/ 53 w 53"/>
                <a:gd name="T33" fmla="*/ 28 h 36"/>
                <a:gd name="T34" fmla="*/ 53 w 53"/>
                <a:gd name="T35" fmla="*/ 29 h 36"/>
                <a:gd name="T36" fmla="*/ 52 w 53"/>
                <a:gd name="T37" fmla="*/ 31 h 36"/>
                <a:gd name="T38" fmla="*/ 49 w 53"/>
                <a:gd name="T39" fmla="*/ 33 h 36"/>
                <a:gd name="T40" fmla="*/ 47 w 53"/>
                <a:gd name="T41" fmla="*/ 35 h 36"/>
                <a:gd name="T42" fmla="*/ 47 w 53"/>
                <a:gd name="T43" fmla="*/ 35 h 36"/>
                <a:gd name="T44" fmla="*/ 46 w 53"/>
                <a:gd name="T45" fmla="*/ 36 h 36"/>
                <a:gd name="T46" fmla="*/ 44 w 53"/>
                <a:gd name="T47" fmla="*/ 36 h 36"/>
                <a:gd name="T48" fmla="*/ 27 w 53"/>
                <a:gd name="T49" fmla="*/ 36 h 36"/>
                <a:gd name="T50" fmla="*/ 27 w 53"/>
                <a:gd name="T51" fmla="*/ 31 h 36"/>
                <a:gd name="T52" fmla="*/ 6 w 53"/>
                <a:gd name="T53" fmla="*/ 31 h 36"/>
                <a:gd name="T54" fmla="*/ 27 w 53"/>
                <a:gd name="T55" fmla="*/ 31 h 36"/>
                <a:gd name="T56" fmla="*/ 27 w 53"/>
                <a:gd name="T57" fmla="*/ 36 h 36"/>
                <a:gd name="T58" fmla="*/ 6 w 53"/>
                <a:gd name="T59" fmla="*/ 36 h 36"/>
                <a:gd name="T60" fmla="*/ 4 w 53"/>
                <a:gd name="T61" fmla="*/ 36 h 36"/>
                <a:gd name="T62" fmla="*/ 4 w 53"/>
                <a:gd name="T63" fmla="*/ 36 h 36"/>
                <a:gd name="T64" fmla="*/ 3 w 53"/>
                <a:gd name="T65" fmla="*/ 35 h 36"/>
                <a:gd name="T66" fmla="*/ 3 w 53"/>
                <a:gd name="T67" fmla="*/ 35 h 36"/>
                <a:gd name="T68" fmla="*/ 3 w 53"/>
                <a:gd name="T69" fmla="*/ 35 h 36"/>
                <a:gd name="T70" fmla="*/ 2 w 53"/>
                <a:gd name="T71" fmla="*/ 34 h 36"/>
                <a:gd name="T72" fmla="*/ 2 w 53"/>
                <a:gd name="T73" fmla="*/ 34 h 36"/>
                <a:gd name="T74" fmla="*/ 1 w 53"/>
                <a:gd name="T75" fmla="*/ 33 h 36"/>
                <a:gd name="T76" fmla="*/ 1 w 53"/>
                <a:gd name="T77" fmla="*/ 32 h 36"/>
                <a:gd name="T78" fmla="*/ 0 w 53"/>
                <a:gd name="T79" fmla="*/ 29 h 36"/>
                <a:gd name="T80" fmla="*/ 0 w 53"/>
                <a:gd name="T81" fmla="*/ 27 h 36"/>
                <a:gd name="T82" fmla="*/ 8 w 53"/>
                <a:gd name="T83" fmla="*/ 8 h 36"/>
                <a:gd name="T84" fmla="*/ 27 w 53"/>
                <a:gd name="T85" fmla="*/ 0 h 36"/>
                <a:gd name="T86" fmla="*/ 27 w 53"/>
                <a:gd name="T87" fmla="*/ 5 h 36"/>
                <a:gd name="T88" fmla="*/ 11 w 53"/>
                <a:gd name="T89" fmla="*/ 11 h 36"/>
                <a:gd name="T90" fmla="*/ 5 w 53"/>
                <a:gd name="T91" fmla="*/ 27 h 36"/>
                <a:gd name="T92" fmla="*/ 5 w 53"/>
                <a:gd name="T93" fmla="*/ 29 h 36"/>
                <a:gd name="T94" fmla="*/ 5 w 53"/>
                <a:gd name="T95" fmla="*/ 30 h 36"/>
                <a:gd name="T96" fmla="*/ 5 w 53"/>
                <a:gd name="T97" fmla="*/ 31 h 36"/>
                <a:gd name="T98" fmla="*/ 5 w 53"/>
                <a:gd name="T99" fmla="*/ 31 h 36"/>
                <a:gd name="T100" fmla="*/ 6 w 53"/>
                <a:gd name="T101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3" h="36">
                  <a:moveTo>
                    <a:pt x="27" y="31"/>
                  </a:moveTo>
                  <a:cubicBezTo>
                    <a:pt x="44" y="31"/>
                    <a:pt x="44" y="31"/>
                    <a:pt x="44" y="31"/>
                  </a:cubicBezTo>
                  <a:cubicBezTo>
                    <a:pt x="45" y="30"/>
                    <a:pt x="45" y="30"/>
                    <a:pt x="46" y="29"/>
                  </a:cubicBezTo>
                  <a:cubicBezTo>
                    <a:pt x="47" y="28"/>
                    <a:pt x="48" y="28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1"/>
                    <a:pt x="46" y="15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8" y="8"/>
                    <a:pt x="33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40" y="3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50" y="13"/>
                    <a:pt x="53" y="19"/>
                    <a:pt x="53" y="27"/>
                  </a:cubicBezTo>
                  <a:cubicBezTo>
                    <a:pt x="53" y="27"/>
                    <a:pt x="53" y="27"/>
                    <a:pt x="53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8"/>
                    <a:pt x="53" y="29"/>
                    <a:pt x="53" y="29"/>
                  </a:cubicBezTo>
                  <a:cubicBezTo>
                    <a:pt x="53" y="30"/>
                    <a:pt x="52" y="30"/>
                    <a:pt x="52" y="31"/>
                  </a:cubicBezTo>
                  <a:cubicBezTo>
                    <a:pt x="51" y="31"/>
                    <a:pt x="50" y="32"/>
                    <a:pt x="49" y="33"/>
                  </a:cubicBezTo>
                  <a:cubicBezTo>
                    <a:pt x="49" y="33"/>
                    <a:pt x="48" y="34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6" y="35"/>
                    <a:pt x="46" y="36"/>
                  </a:cubicBezTo>
                  <a:cubicBezTo>
                    <a:pt x="45" y="36"/>
                    <a:pt x="45" y="36"/>
                    <a:pt x="44" y="36"/>
                  </a:cubicBezTo>
                  <a:cubicBezTo>
                    <a:pt x="27" y="36"/>
                    <a:pt x="27" y="36"/>
                    <a:pt x="27" y="36"/>
                  </a:cubicBezTo>
                  <a:lnTo>
                    <a:pt x="27" y="31"/>
                  </a:lnTo>
                  <a:close/>
                  <a:moveTo>
                    <a:pt x="6" y="31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3"/>
                    <a:pt x="1" y="33"/>
                  </a:cubicBezTo>
                  <a:cubicBezTo>
                    <a:pt x="1" y="33"/>
                    <a:pt x="1" y="32"/>
                    <a:pt x="1" y="32"/>
                  </a:cubicBezTo>
                  <a:cubicBezTo>
                    <a:pt x="0" y="31"/>
                    <a:pt x="0" y="30"/>
                    <a:pt x="0" y="29"/>
                  </a:cubicBezTo>
                  <a:cubicBezTo>
                    <a:pt x="0" y="28"/>
                    <a:pt x="0" y="28"/>
                    <a:pt x="0" y="27"/>
                  </a:cubicBezTo>
                  <a:cubicBezTo>
                    <a:pt x="0" y="19"/>
                    <a:pt x="3" y="13"/>
                    <a:pt x="8" y="8"/>
                  </a:cubicBezTo>
                  <a:cubicBezTo>
                    <a:pt x="13" y="3"/>
                    <a:pt x="19" y="0"/>
                    <a:pt x="27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1" y="5"/>
                    <a:pt x="15" y="8"/>
                    <a:pt x="11" y="11"/>
                  </a:cubicBezTo>
                  <a:cubicBezTo>
                    <a:pt x="7" y="15"/>
                    <a:pt x="5" y="21"/>
                    <a:pt x="5" y="27"/>
                  </a:cubicBezTo>
                  <a:cubicBezTo>
                    <a:pt x="5" y="28"/>
                    <a:pt x="5" y="28"/>
                    <a:pt x="5" y="29"/>
                  </a:cubicBezTo>
                  <a:cubicBezTo>
                    <a:pt x="5" y="29"/>
                    <a:pt x="5" y="30"/>
                    <a:pt x="5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6" y="31"/>
                    <a:pt x="6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9" name="Freeform 110"/>
            <p:cNvSpPr>
              <a:spLocks noEditPoints="1"/>
            </p:cNvSpPr>
            <p:nvPr/>
          </p:nvSpPr>
          <p:spPr bwMode="auto">
            <a:xfrm>
              <a:off x="6215063" y="1552575"/>
              <a:ext cx="225425" cy="84138"/>
            </a:xfrm>
            <a:custGeom>
              <a:avLst/>
              <a:gdLst>
                <a:gd name="T0" fmla="*/ 93 w 100"/>
                <a:gd name="T1" fmla="*/ 21 h 37"/>
                <a:gd name="T2" fmla="*/ 93 w 100"/>
                <a:gd name="T3" fmla="*/ 8 h 37"/>
                <a:gd name="T4" fmla="*/ 95 w 100"/>
                <a:gd name="T5" fmla="*/ 3 h 37"/>
                <a:gd name="T6" fmla="*/ 100 w 100"/>
                <a:gd name="T7" fmla="*/ 13 h 37"/>
                <a:gd name="T8" fmla="*/ 97 w 100"/>
                <a:gd name="T9" fmla="*/ 24 h 37"/>
                <a:gd name="T10" fmla="*/ 93 w 100"/>
                <a:gd name="T11" fmla="*/ 21 h 37"/>
                <a:gd name="T12" fmla="*/ 93 w 100"/>
                <a:gd name="T13" fmla="*/ 21 h 37"/>
                <a:gd name="T14" fmla="*/ 93 w 100"/>
                <a:gd name="T15" fmla="*/ 21 h 37"/>
                <a:gd name="T16" fmla="*/ 93 w 100"/>
                <a:gd name="T17" fmla="*/ 28 h 37"/>
                <a:gd name="T18" fmla="*/ 92 w 100"/>
                <a:gd name="T19" fmla="*/ 22 h 37"/>
                <a:gd name="T20" fmla="*/ 92 w 100"/>
                <a:gd name="T21" fmla="*/ 7 h 37"/>
                <a:gd name="T22" fmla="*/ 92 w 100"/>
                <a:gd name="T23" fmla="*/ 1 h 37"/>
                <a:gd name="T24" fmla="*/ 93 w 100"/>
                <a:gd name="T25" fmla="*/ 8 h 37"/>
                <a:gd name="T26" fmla="*/ 93 w 100"/>
                <a:gd name="T27" fmla="*/ 21 h 37"/>
                <a:gd name="T28" fmla="*/ 92 w 100"/>
                <a:gd name="T29" fmla="*/ 7 h 37"/>
                <a:gd name="T30" fmla="*/ 50 w 100"/>
                <a:gd name="T31" fmla="*/ 32 h 37"/>
                <a:gd name="T32" fmla="*/ 82 w 100"/>
                <a:gd name="T33" fmla="*/ 29 h 37"/>
                <a:gd name="T34" fmla="*/ 92 w 100"/>
                <a:gd name="T35" fmla="*/ 29 h 37"/>
                <a:gd name="T36" fmla="*/ 69 w 100"/>
                <a:gd name="T37" fmla="*/ 37 h 37"/>
                <a:gd name="T38" fmla="*/ 50 w 100"/>
                <a:gd name="T39" fmla="*/ 32 h 37"/>
                <a:gd name="T40" fmla="*/ 92 w 100"/>
                <a:gd name="T41" fmla="*/ 7 h 37"/>
                <a:gd name="T42" fmla="*/ 85 w 100"/>
                <a:gd name="T43" fmla="*/ 4 h 37"/>
                <a:gd name="T44" fmla="*/ 78 w 100"/>
                <a:gd name="T45" fmla="*/ 8 h 37"/>
                <a:gd name="T46" fmla="*/ 70 w 100"/>
                <a:gd name="T47" fmla="*/ 12 h 37"/>
                <a:gd name="T48" fmla="*/ 70 w 100"/>
                <a:gd name="T49" fmla="*/ 12 h 37"/>
                <a:gd name="T50" fmla="*/ 70 w 100"/>
                <a:gd name="T51" fmla="*/ 12 h 37"/>
                <a:gd name="T52" fmla="*/ 50 w 100"/>
                <a:gd name="T53" fmla="*/ 12 h 37"/>
                <a:gd name="T54" fmla="*/ 69 w 100"/>
                <a:gd name="T55" fmla="*/ 7 h 37"/>
                <a:gd name="T56" fmla="*/ 70 w 100"/>
                <a:gd name="T57" fmla="*/ 7 h 37"/>
                <a:gd name="T58" fmla="*/ 70 w 100"/>
                <a:gd name="T59" fmla="*/ 7 h 37"/>
                <a:gd name="T60" fmla="*/ 74 w 100"/>
                <a:gd name="T61" fmla="*/ 5 h 37"/>
                <a:gd name="T62" fmla="*/ 85 w 100"/>
                <a:gd name="T63" fmla="*/ 0 h 37"/>
                <a:gd name="T64" fmla="*/ 92 w 100"/>
                <a:gd name="T65" fmla="*/ 1 h 37"/>
                <a:gd name="T66" fmla="*/ 92 w 100"/>
                <a:gd name="T67" fmla="*/ 7 h 37"/>
                <a:gd name="T68" fmla="*/ 15 w 100"/>
                <a:gd name="T69" fmla="*/ 4 h 37"/>
                <a:gd name="T70" fmla="*/ 9 w 100"/>
                <a:gd name="T71" fmla="*/ 7 h 37"/>
                <a:gd name="T72" fmla="*/ 7 w 100"/>
                <a:gd name="T73" fmla="*/ 21 h 37"/>
                <a:gd name="T74" fmla="*/ 31 w 100"/>
                <a:gd name="T75" fmla="*/ 32 h 37"/>
                <a:gd name="T76" fmla="*/ 50 w 100"/>
                <a:gd name="T77" fmla="*/ 37 h 37"/>
                <a:gd name="T78" fmla="*/ 16 w 100"/>
                <a:gd name="T79" fmla="*/ 33 h 37"/>
                <a:gd name="T80" fmla="*/ 0 w 100"/>
                <a:gd name="T81" fmla="*/ 13 h 37"/>
                <a:gd name="T82" fmla="*/ 10 w 100"/>
                <a:gd name="T83" fmla="*/ 0 h 37"/>
                <a:gd name="T84" fmla="*/ 21 w 100"/>
                <a:gd name="T85" fmla="*/ 1 h 37"/>
                <a:gd name="T86" fmla="*/ 28 w 100"/>
                <a:gd name="T87" fmla="*/ 6 h 37"/>
                <a:gd name="T88" fmla="*/ 31 w 100"/>
                <a:gd name="T89" fmla="*/ 7 h 37"/>
                <a:gd name="T90" fmla="*/ 31 w 100"/>
                <a:gd name="T91" fmla="*/ 7 h 37"/>
                <a:gd name="T92" fmla="*/ 50 w 100"/>
                <a:gd name="T93" fmla="*/ 12 h 37"/>
                <a:gd name="T94" fmla="*/ 31 w 100"/>
                <a:gd name="T95" fmla="*/ 12 h 37"/>
                <a:gd name="T96" fmla="*/ 31 w 100"/>
                <a:gd name="T97" fmla="*/ 12 h 37"/>
                <a:gd name="T98" fmla="*/ 30 w 100"/>
                <a:gd name="T99" fmla="*/ 12 h 37"/>
                <a:gd name="T100" fmla="*/ 23 w 100"/>
                <a:gd name="T101" fmla="*/ 8 h 37"/>
                <a:gd name="T102" fmla="*/ 15 w 100"/>
                <a:gd name="T10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" h="37">
                  <a:moveTo>
                    <a:pt x="93" y="21"/>
                  </a:moveTo>
                  <a:cubicBezTo>
                    <a:pt x="93" y="21"/>
                    <a:pt x="93" y="21"/>
                    <a:pt x="93" y="21"/>
                  </a:cubicBezTo>
                  <a:cubicBezTo>
                    <a:pt x="95" y="19"/>
                    <a:pt x="96" y="16"/>
                    <a:pt x="95" y="14"/>
                  </a:cubicBezTo>
                  <a:cubicBezTo>
                    <a:pt x="95" y="12"/>
                    <a:pt x="94" y="10"/>
                    <a:pt x="93" y="8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4" y="2"/>
                    <a:pt x="94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8" y="6"/>
                    <a:pt x="100" y="9"/>
                    <a:pt x="100" y="13"/>
                  </a:cubicBezTo>
                  <a:cubicBezTo>
                    <a:pt x="100" y="17"/>
                    <a:pt x="99" y="21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6" y="25"/>
                    <a:pt x="94" y="27"/>
                    <a:pt x="93" y="28"/>
                  </a:cubicBezTo>
                  <a:lnTo>
                    <a:pt x="93" y="21"/>
                  </a:lnTo>
                  <a:close/>
                  <a:moveTo>
                    <a:pt x="93" y="21"/>
                  </a:moveTo>
                  <a:cubicBezTo>
                    <a:pt x="93" y="21"/>
                    <a:pt x="93" y="21"/>
                    <a:pt x="93" y="21"/>
                  </a:cubicBezTo>
                  <a:close/>
                  <a:moveTo>
                    <a:pt x="92" y="22"/>
                  </a:moveTo>
                  <a:cubicBezTo>
                    <a:pt x="92" y="22"/>
                    <a:pt x="93" y="21"/>
                    <a:pt x="93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3" y="28"/>
                    <a:pt x="92" y="28"/>
                    <a:pt x="92" y="29"/>
                  </a:cubicBezTo>
                  <a:cubicBezTo>
                    <a:pt x="92" y="22"/>
                    <a:pt x="92" y="22"/>
                    <a:pt x="92" y="22"/>
                  </a:cubicBezTo>
                  <a:close/>
                  <a:moveTo>
                    <a:pt x="93" y="8"/>
                  </a:moveTo>
                  <a:cubicBezTo>
                    <a:pt x="93" y="8"/>
                    <a:pt x="92" y="7"/>
                    <a:pt x="92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2" y="1"/>
                    <a:pt x="93" y="1"/>
                    <a:pt x="93" y="2"/>
                  </a:cubicBezTo>
                  <a:cubicBezTo>
                    <a:pt x="93" y="8"/>
                    <a:pt x="93" y="8"/>
                    <a:pt x="93" y="8"/>
                  </a:cubicBezTo>
                  <a:close/>
                  <a:moveTo>
                    <a:pt x="93" y="21"/>
                  </a:moveTo>
                  <a:cubicBezTo>
                    <a:pt x="93" y="21"/>
                    <a:pt x="93" y="21"/>
                    <a:pt x="93" y="21"/>
                  </a:cubicBezTo>
                  <a:cubicBezTo>
                    <a:pt x="93" y="21"/>
                    <a:pt x="93" y="21"/>
                    <a:pt x="93" y="21"/>
                  </a:cubicBezTo>
                  <a:close/>
                  <a:moveTo>
                    <a:pt x="92" y="7"/>
                  </a:moveTo>
                  <a:cubicBezTo>
                    <a:pt x="92" y="7"/>
                    <a:pt x="92" y="7"/>
                    <a:pt x="92" y="7"/>
                  </a:cubicBezTo>
                  <a:close/>
                  <a:moveTo>
                    <a:pt x="50" y="32"/>
                  </a:moveTo>
                  <a:cubicBezTo>
                    <a:pt x="69" y="32"/>
                    <a:pt x="69" y="32"/>
                    <a:pt x="69" y="32"/>
                  </a:cubicBezTo>
                  <a:cubicBezTo>
                    <a:pt x="74" y="32"/>
                    <a:pt x="78" y="31"/>
                    <a:pt x="82" y="29"/>
                  </a:cubicBezTo>
                  <a:cubicBezTo>
                    <a:pt x="86" y="27"/>
                    <a:pt x="89" y="25"/>
                    <a:pt x="92" y="22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0" y="31"/>
                    <a:pt x="87" y="32"/>
                    <a:pt x="84" y="33"/>
                  </a:cubicBezTo>
                  <a:cubicBezTo>
                    <a:pt x="80" y="36"/>
                    <a:pt x="75" y="37"/>
                    <a:pt x="6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2"/>
                    <a:pt x="50" y="32"/>
                    <a:pt x="50" y="32"/>
                  </a:cubicBezTo>
                  <a:close/>
                  <a:moveTo>
                    <a:pt x="92" y="7"/>
                  </a:moveTo>
                  <a:cubicBezTo>
                    <a:pt x="92" y="7"/>
                    <a:pt x="92" y="7"/>
                    <a:pt x="92" y="7"/>
                  </a:cubicBezTo>
                  <a:cubicBezTo>
                    <a:pt x="91" y="6"/>
                    <a:pt x="90" y="5"/>
                    <a:pt x="89" y="5"/>
                  </a:cubicBezTo>
                  <a:cubicBezTo>
                    <a:pt x="88" y="5"/>
                    <a:pt x="86" y="4"/>
                    <a:pt x="85" y="4"/>
                  </a:cubicBezTo>
                  <a:cubicBezTo>
                    <a:pt x="84" y="4"/>
                    <a:pt x="82" y="5"/>
                    <a:pt x="81" y="5"/>
                  </a:cubicBezTo>
                  <a:cubicBezTo>
                    <a:pt x="80" y="6"/>
                    <a:pt x="79" y="7"/>
                    <a:pt x="78" y="8"/>
                  </a:cubicBezTo>
                  <a:cubicBezTo>
                    <a:pt x="77" y="9"/>
                    <a:pt x="76" y="10"/>
                    <a:pt x="74" y="11"/>
                  </a:cubicBezTo>
                  <a:cubicBezTo>
                    <a:pt x="73" y="11"/>
                    <a:pt x="72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2"/>
                    <a:pt x="70" y="12"/>
                    <a:pt x="6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1" y="7"/>
                    <a:pt x="71" y="7"/>
                    <a:pt x="72" y="6"/>
                  </a:cubicBezTo>
                  <a:cubicBezTo>
                    <a:pt x="73" y="6"/>
                    <a:pt x="73" y="5"/>
                    <a:pt x="74" y="5"/>
                  </a:cubicBezTo>
                  <a:cubicBezTo>
                    <a:pt x="75" y="3"/>
                    <a:pt x="77" y="2"/>
                    <a:pt x="79" y="1"/>
                  </a:cubicBezTo>
                  <a:cubicBezTo>
                    <a:pt x="81" y="0"/>
                    <a:pt x="83" y="0"/>
                    <a:pt x="85" y="0"/>
                  </a:cubicBezTo>
                  <a:cubicBezTo>
                    <a:pt x="87" y="0"/>
                    <a:pt x="89" y="0"/>
                    <a:pt x="90" y="0"/>
                  </a:cubicBezTo>
                  <a:cubicBezTo>
                    <a:pt x="91" y="1"/>
                    <a:pt x="91" y="1"/>
                    <a:pt x="92" y="1"/>
                  </a:cubicBezTo>
                  <a:lnTo>
                    <a:pt x="92" y="7"/>
                  </a:lnTo>
                  <a:close/>
                  <a:moveTo>
                    <a:pt x="92" y="7"/>
                  </a:moveTo>
                  <a:cubicBezTo>
                    <a:pt x="92" y="7"/>
                    <a:pt x="92" y="7"/>
                    <a:pt x="92" y="7"/>
                  </a:cubicBezTo>
                  <a:close/>
                  <a:moveTo>
                    <a:pt x="15" y="4"/>
                  </a:moveTo>
                  <a:cubicBezTo>
                    <a:pt x="14" y="4"/>
                    <a:pt x="13" y="5"/>
                    <a:pt x="12" y="5"/>
                  </a:cubicBezTo>
                  <a:cubicBezTo>
                    <a:pt x="11" y="5"/>
                    <a:pt x="10" y="6"/>
                    <a:pt x="9" y="7"/>
                  </a:cubicBezTo>
                  <a:cubicBezTo>
                    <a:pt x="7" y="8"/>
                    <a:pt x="5" y="11"/>
                    <a:pt x="5" y="14"/>
                  </a:cubicBezTo>
                  <a:cubicBezTo>
                    <a:pt x="5" y="16"/>
                    <a:pt x="6" y="19"/>
                    <a:pt x="7" y="21"/>
                  </a:cubicBezTo>
                  <a:cubicBezTo>
                    <a:pt x="10" y="24"/>
                    <a:pt x="14" y="27"/>
                    <a:pt x="18" y="29"/>
                  </a:cubicBezTo>
                  <a:cubicBezTo>
                    <a:pt x="22" y="31"/>
                    <a:pt x="27" y="32"/>
                    <a:pt x="31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6" y="37"/>
                    <a:pt x="21" y="36"/>
                    <a:pt x="16" y="33"/>
                  </a:cubicBezTo>
                  <a:cubicBezTo>
                    <a:pt x="11" y="31"/>
                    <a:pt x="7" y="28"/>
                    <a:pt x="4" y="24"/>
                  </a:cubicBezTo>
                  <a:cubicBezTo>
                    <a:pt x="1" y="21"/>
                    <a:pt x="0" y="17"/>
                    <a:pt x="0" y="13"/>
                  </a:cubicBezTo>
                  <a:cubicBezTo>
                    <a:pt x="1" y="9"/>
                    <a:pt x="2" y="6"/>
                    <a:pt x="6" y="3"/>
                  </a:cubicBezTo>
                  <a:cubicBezTo>
                    <a:pt x="7" y="2"/>
                    <a:pt x="9" y="1"/>
                    <a:pt x="10" y="0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7" y="0"/>
                    <a:pt x="19" y="0"/>
                    <a:pt x="21" y="1"/>
                  </a:cubicBezTo>
                  <a:cubicBezTo>
                    <a:pt x="23" y="2"/>
                    <a:pt x="25" y="3"/>
                    <a:pt x="27" y="5"/>
                  </a:cubicBezTo>
                  <a:cubicBezTo>
                    <a:pt x="27" y="5"/>
                    <a:pt x="28" y="6"/>
                    <a:pt x="28" y="6"/>
                  </a:cubicBezTo>
                  <a:cubicBezTo>
                    <a:pt x="29" y="7"/>
                    <a:pt x="30" y="7"/>
                    <a:pt x="30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9" y="12"/>
                    <a:pt x="27" y="11"/>
                    <a:pt x="26" y="11"/>
                  </a:cubicBezTo>
                  <a:cubicBezTo>
                    <a:pt x="25" y="10"/>
                    <a:pt x="24" y="9"/>
                    <a:pt x="23" y="8"/>
                  </a:cubicBezTo>
                  <a:cubicBezTo>
                    <a:pt x="22" y="7"/>
                    <a:pt x="21" y="6"/>
                    <a:pt x="19" y="5"/>
                  </a:cubicBezTo>
                  <a:cubicBezTo>
                    <a:pt x="18" y="5"/>
                    <a:pt x="17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0" name="Freeform 111"/>
            <p:cNvSpPr>
              <a:spLocks noEditPoints="1"/>
            </p:cNvSpPr>
            <p:nvPr/>
          </p:nvSpPr>
          <p:spPr bwMode="auto">
            <a:xfrm>
              <a:off x="6680201" y="1552575"/>
              <a:ext cx="225425" cy="84138"/>
            </a:xfrm>
            <a:custGeom>
              <a:avLst/>
              <a:gdLst>
                <a:gd name="T0" fmla="*/ 69 w 100"/>
                <a:gd name="T1" fmla="*/ 32 h 37"/>
                <a:gd name="T2" fmla="*/ 93 w 100"/>
                <a:gd name="T3" fmla="*/ 21 h 37"/>
                <a:gd name="T4" fmla="*/ 49 w 100"/>
                <a:gd name="T5" fmla="*/ 13 h 37"/>
                <a:gd name="T6" fmla="*/ 95 w 100"/>
                <a:gd name="T7" fmla="*/ 14 h 37"/>
                <a:gd name="T8" fmla="*/ 91 w 100"/>
                <a:gd name="T9" fmla="*/ 7 h 37"/>
                <a:gd name="T10" fmla="*/ 85 w 100"/>
                <a:gd name="T11" fmla="*/ 4 h 37"/>
                <a:gd name="T12" fmla="*/ 77 w 100"/>
                <a:gd name="T13" fmla="*/ 8 h 37"/>
                <a:gd name="T14" fmla="*/ 72 w 100"/>
                <a:gd name="T15" fmla="*/ 11 h 37"/>
                <a:gd name="T16" fmla="*/ 71 w 100"/>
                <a:gd name="T17" fmla="*/ 12 h 37"/>
                <a:gd name="T18" fmla="*/ 49 w 100"/>
                <a:gd name="T19" fmla="*/ 12 h 37"/>
                <a:gd name="T20" fmla="*/ 69 w 100"/>
                <a:gd name="T21" fmla="*/ 7 h 37"/>
                <a:gd name="T22" fmla="*/ 71 w 100"/>
                <a:gd name="T23" fmla="*/ 7 h 37"/>
                <a:gd name="T24" fmla="*/ 72 w 100"/>
                <a:gd name="T25" fmla="*/ 6 h 37"/>
                <a:gd name="T26" fmla="*/ 79 w 100"/>
                <a:gd name="T27" fmla="*/ 1 h 37"/>
                <a:gd name="T28" fmla="*/ 90 w 100"/>
                <a:gd name="T29" fmla="*/ 0 h 37"/>
                <a:gd name="T30" fmla="*/ 95 w 100"/>
                <a:gd name="T31" fmla="*/ 3 h 37"/>
                <a:gd name="T32" fmla="*/ 96 w 100"/>
                <a:gd name="T33" fmla="*/ 24 h 37"/>
                <a:gd name="T34" fmla="*/ 84 w 100"/>
                <a:gd name="T35" fmla="*/ 33 h 37"/>
                <a:gd name="T36" fmla="*/ 49 w 100"/>
                <a:gd name="T37" fmla="*/ 37 h 37"/>
                <a:gd name="T38" fmla="*/ 23 w 100"/>
                <a:gd name="T39" fmla="*/ 8 h 37"/>
                <a:gd name="T40" fmla="*/ 15 w 100"/>
                <a:gd name="T41" fmla="*/ 4 h 37"/>
                <a:gd name="T42" fmla="*/ 8 w 100"/>
                <a:gd name="T43" fmla="*/ 7 h 37"/>
                <a:gd name="T44" fmla="*/ 5 w 100"/>
                <a:gd name="T45" fmla="*/ 14 h 37"/>
                <a:gd name="T46" fmla="*/ 7 w 100"/>
                <a:gd name="T47" fmla="*/ 21 h 37"/>
                <a:gd name="T48" fmla="*/ 31 w 100"/>
                <a:gd name="T49" fmla="*/ 32 h 37"/>
                <a:gd name="T50" fmla="*/ 49 w 100"/>
                <a:gd name="T51" fmla="*/ 37 h 37"/>
                <a:gd name="T52" fmla="*/ 16 w 100"/>
                <a:gd name="T53" fmla="*/ 33 h 37"/>
                <a:gd name="T54" fmla="*/ 4 w 100"/>
                <a:gd name="T55" fmla="*/ 24 h 37"/>
                <a:gd name="T56" fmla="*/ 5 w 100"/>
                <a:gd name="T57" fmla="*/ 3 h 37"/>
                <a:gd name="T58" fmla="*/ 10 w 100"/>
                <a:gd name="T59" fmla="*/ 0 h 37"/>
                <a:gd name="T60" fmla="*/ 21 w 100"/>
                <a:gd name="T61" fmla="*/ 1 h 37"/>
                <a:gd name="T62" fmla="*/ 26 w 100"/>
                <a:gd name="T63" fmla="*/ 5 h 37"/>
                <a:gd name="T64" fmla="*/ 31 w 100"/>
                <a:gd name="T65" fmla="*/ 7 h 37"/>
                <a:gd name="T66" fmla="*/ 49 w 100"/>
                <a:gd name="T67" fmla="*/ 7 h 37"/>
                <a:gd name="T68" fmla="*/ 32 w 100"/>
                <a:gd name="T69" fmla="*/ 12 h 37"/>
                <a:gd name="T70" fmla="*/ 26 w 100"/>
                <a:gd name="T71" fmla="*/ 11 h 37"/>
                <a:gd name="T72" fmla="*/ 23 w 100"/>
                <a:gd name="T73" fmla="*/ 8 h 37"/>
                <a:gd name="T74" fmla="*/ 49 w 100"/>
                <a:gd name="T7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0" h="37">
                  <a:moveTo>
                    <a:pt x="49" y="32"/>
                  </a:moveTo>
                  <a:cubicBezTo>
                    <a:pt x="69" y="32"/>
                    <a:pt x="69" y="32"/>
                    <a:pt x="69" y="32"/>
                  </a:cubicBezTo>
                  <a:cubicBezTo>
                    <a:pt x="74" y="32"/>
                    <a:pt x="78" y="31"/>
                    <a:pt x="82" y="29"/>
                  </a:cubicBezTo>
                  <a:cubicBezTo>
                    <a:pt x="86" y="27"/>
                    <a:pt x="90" y="24"/>
                    <a:pt x="93" y="21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5" y="19"/>
                    <a:pt x="95" y="16"/>
                    <a:pt x="95" y="14"/>
                  </a:cubicBezTo>
                  <a:cubicBezTo>
                    <a:pt x="95" y="11"/>
                    <a:pt x="94" y="9"/>
                    <a:pt x="92" y="7"/>
                  </a:cubicBezTo>
                  <a:cubicBezTo>
                    <a:pt x="92" y="7"/>
                    <a:pt x="91" y="7"/>
                    <a:pt x="91" y="7"/>
                  </a:cubicBezTo>
                  <a:cubicBezTo>
                    <a:pt x="90" y="6"/>
                    <a:pt x="90" y="5"/>
                    <a:pt x="88" y="5"/>
                  </a:cubicBezTo>
                  <a:cubicBezTo>
                    <a:pt x="87" y="5"/>
                    <a:pt x="86" y="4"/>
                    <a:pt x="85" y="4"/>
                  </a:cubicBezTo>
                  <a:cubicBezTo>
                    <a:pt x="84" y="4"/>
                    <a:pt x="82" y="5"/>
                    <a:pt x="81" y="5"/>
                  </a:cubicBezTo>
                  <a:cubicBezTo>
                    <a:pt x="79" y="6"/>
                    <a:pt x="78" y="7"/>
                    <a:pt x="77" y="8"/>
                  </a:cubicBezTo>
                  <a:cubicBezTo>
                    <a:pt x="77" y="9"/>
                    <a:pt x="76" y="9"/>
                    <a:pt x="75" y="10"/>
                  </a:cubicBezTo>
                  <a:cubicBezTo>
                    <a:pt x="74" y="11"/>
                    <a:pt x="73" y="11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2" y="11"/>
                    <a:pt x="71" y="12"/>
                    <a:pt x="71" y="12"/>
                  </a:cubicBezTo>
                  <a:cubicBezTo>
                    <a:pt x="70" y="12"/>
                    <a:pt x="70" y="12"/>
                    <a:pt x="6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7"/>
                    <a:pt x="70" y="7"/>
                    <a:pt x="70" y="7"/>
                  </a:cubicBezTo>
                  <a:cubicBezTo>
                    <a:pt x="70" y="7"/>
                    <a:pt x="71" y="7"/>
                    <a:pt x="71" y="7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1" y="7"/>
                    <a:pt x="72" y="6"/>
                    <a:pt x="72" y="6"/>
                  </a:cubicBezTo>
                  <a:cubicBezTo>
                    <a:pt x="73" y="6"/>
                    <a:pt x="73" y="5"/>
                    <a:pt x="74" y="5"/>
                  </a:cubicBezTo>
                  <a:cubicBezTo>
                    <a:pt x="75" y="3"/>
                    <a:pt x="77" y="2"/>
                    <a:pt x="79" y="1"/>
                  </a:cubicBezTo>
                  <a:cubicBezTo>
                    <a:pt x="81" y="0"/>
                    <a:pt x="83" y="0"/>
                    <a:pt x="85" y="0"/>
                  </a:cubicBezTo>
                  <a:cubicBezTo>
                    <a:pt x="87" y="0"/>
                    <a:pt x="88" y="0"/>
                    <a:pt x="90" y="0"/>
                  </a:cubicBezTo>
                  <a:cubicBezTo>
                    <a:pt x="92" y="1"/>
                    <a:pt x="93" y="2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8" y="6"/>
                    <a:pt x="100" y="9"/>
                    <a:pt x="100" y="13"/>
                  </a:cubicBezTo>
                  <a:cubicBezTo>
                    <a:pt x="100" y="17"/>
                    <a:pt x="99" y="21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3" y="28"/>
                    <a:pt x="89" y="31"/>
                    <a:pt x="84" y="33"/>
                  </a:cubicBezTo>
                  <a:cubicBezTo>
                    <a:pt x="80" y="36"/>
                    <a:pt x="74" y="37"/>
                    <a:pt x="69" y="37"/>
                  </a:cubicBezTo>
                  <a:cubicBezTo>
                    <a:pt x="49" y="37"/>
                    <a:pt x="49" y="37"/>
                    <a:pt x="49" y="37"/>
                  </a:cubicBezTo>
                  <a:lnTo>
                    <a:pt x="49" y="32"/>
                  </a:lnTo>
                  <a:close/>
                  <a:moveTo>
                    <a:pt x="23" y="8"/>
                  </a:moveTo>
                  <a:cubicBezTo>
                    <a:pt x="22" y="7"/>
                    <a:pt x="20" y="6"/>
                    <a:pt x="19" y="5"/>
                  </a:cubicBezTo>
                  <a:cubicBezTo>
                    <a:pt x="18" y="5"/>
                    <a:pt x="16" y="4"/>
                    <a:pt x="15" y="4"/>
                  </a:cubicBezTo>
                  <a:cubicBezTo>
                    <a:pt x="14" y="4"/>
                    <a:pt x="13" y="5"/>
                    <a:pt x="11" y="5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" y="8"/>
                    <a:pt x="5" y="11"/>
                    <a:pt x="5" y="14"/>
                  </a:cubicBezTo>
                  <a:cubicBezTo>
                    <a:pt x="5" y="16"/>
                    <a:pt x="5" y="19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0" y="24"/>
                    <a:pt x="14" y="27"/>
                    <a:pt x="18" y="29"/>
                  </a:cubicBezTo>
                  <a:cubicBezTo>
                    <a:pt x="22" y="31"/>
                    <a:pt x="26" y="32"/>
                    <a:pt x="31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6" y="37"/>
                    <a:pt x="20" y="36"/>
                    <a:pt x="16" y="33"/>
                  </a:cubicBezTo>
                  <a:cubicBezTo>
                    <a:pt x="11" y="31"/>
                    <a:pt x="7" y="28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1"/>
                    <a:pt x="0" y="17"/>
                    <a:pt x="0" y="13"/>
                  </a:cubicBezTo>
                  <a:cubicBezTo>
                    <a:pt x="0" y="9"/>
                    <a:pt x="2" y="6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8" y="1"/>
                    <a:pt x="10" y="0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19" y="0"/>
                    <a:pt x="21" y="1"/>
                  </a:cubicBezTo>
                  <a:cubicBezTo>
                    <a:pt x="23" y="2"/>
                    <a:pt x="25" y="3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6"/>
                    <a:pt x="28" y="6"/>
                    <a:pt x="28" y="6"/>
                  </a:cubicBezTo>
                  <a:cubicBezTo>
                    <a:pt x="29" y="7"/>
                    <a:pt x="30" y="7"/>
                    <a:pt x="31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9" y="12"/>
                    <a:pt x="28" y="11"/>
                    <a:pt x="26" y="11"/>
                  </a:cubicBezTo>
                  <a:cubicBezTo>
                    <a:pt x="25" y="10"/>
                    <a:pt x="24" y="9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lnTo>
                    <a:pt x="23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2" name="Freeform 113"/>
            <p:cNvSpPr>
              <a:spLocks noEditPoints="1"/>
            </p:cNvSpPr>
            <p:nvPr/>
          </p:nvSpPr>
          <p:spPr bwMode="auto">
            <a:xfrm>
              <a:off x="10356851" y="1119188"/>
              <a:ext cx="41275" cy="26988"/>
            </a:xfrm>
            <a:custGeom>
              <a:avLst/>
              <a:gdLst>
                <a:gd name="T0" fmla="*/ 9 w 18"/>
                <a:gd name="T1" fmla="*/ 0 h 12"/>
                <a:gd name="T2" fmla="*/ 16 w 18"/>
                <a:gd name="T3" fmla="*/ 0 h 12"/>
                <a:gd name="T4" fmla="*/ 18 w 18"/>
                <a:gd name="T5" fmla="*/ 3 h 12"/>
                <a:gd name="T6" fmla="*/ 18 w 18"/>
                <a:gd name="T7" fmla="*/ 10 h 12"/>
                <a:gd name="T8" fmla="*/ 16 w 18"/>
                <a:gd name="T9" fmla="*/ 12 h 12"/>
                <a:gd name="T10" fmla="*/ 9 w 18"/>
                <a:gd name="T11" fmla="*/ 12 h 12"/>
                <a:gd name="T12" fmla="*/ 9 w 18"/>
                <a:gd name="T13" fmla="*/ 8 h 12"/>
                <a:gd name="T14" fmla="*/ 13 w 18"/>
                <a:gd name="T15" fmla="*/ 8 h 12"/>
                <a:gd name="T16" fmla="*/ 13 w 18"/>
                <a:gd name="T17" fmla="*/ 5 h 12"/>
                <a:gd name="T18" fmla="*/ 9 w 18"/>
                <a:gd name="T19" fmla="*/ 5 h 12"/>
                <a:gd name="T20" fmla="*/ 9 w 18"/>
                <a:gd name="T21" fmla="*/ 0 h 12"/>
                <a:gd name="T22" fmla="*/ 3 w 18"/>
                <a:gd name="T23" fmla="*/ 0 h 12"/>
                <a:gd name="T24" fmla="*/ 9 w 18"/>
                <a:gd name="T25" fmla="*/ 0 h 12"/>
                <a:gd name="T26" fmla="*/ 9 w 18"/>
                <a:gd name="T27" fmla="*/ 5 h 12"/>
                <a:gd name="T28" fmla="*/ 5 w 18"/>
                <a:gd name="T29" fmla="*/ 5 h 12"/>
                <a:gd name="T30" fmla="*/ 5 w 18"/>
                <a:gd name="T31" fmla="*/ 8 h 12"/>
                <a:gd name="T32" fmla="*/ 9 w 18"/>
                <a:gd name="T33" fmla="*/ 8 h 12"/>
                <a:gd name="T34" fmla="*/ 9 w 18"/>
                <a:gd name="T35" fmla="*/ 12 h 12"/>
                <a:gd name="T36" fmla="*/ 3 w 18"/>
                <a:gd name="T37" fmla="*/ 12 h 12"/>
                <a:gd name="T38" fmla="*/ 0 w 18"/>
                <a:gd name="T39" fmla="*/ 10 h 12"/>
                <a:gd name="T40" fmla="*/ 0 w 18"/>
                <a:gd name="T41" fmla="*/ 3 h 12"/>
                <a:gd name="T42" fmla="*/ 3 w 18"/>
                <a:gd name="T4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2">
                  <a:moveTo>
                    <a:pt x="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8" y="3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7" y="12"/>
                    <a:pt x="16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9" y="5"/>
                    <a:pt x="9" y="5"/>
                    <a:pt x="9" y="5"/>
                  </a:cubicBezTo>
                  <a:lnTo>
                    <a:pt x="9" y="0"/>
                  </a:lnTo>
                  <a:close/>
                  <a:moveTo>
                    <a:pt x="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3" name="Freeform 114"/>
            <p:cNvSpPr>
              <a:spLocks noEditPoints="1"/>
            </p:cNvSpPr>
            <p:nvPr/>
          </p:nvSpPr>
          <p:spPr bwMode="auto">
            <a:xfrm>
              <a:off x="10390188" y="1193800"/>
              <a:ext cx="73025" cy="74613"/>
            </a:xfrm>
            <a:custGeom>
              <a:avLst/>
              <a:gdLst>
                <a:gd name="T0" fmla="*/ 16 w 32"/>
                <a:gd name="T1" fmla="*/ 28 h 33"/>
                <a:gd name="T2" fmla="*/ 24 w 32"/>
                <a:gd name="T3" fmla="*/ 25 h 33"/>
                <a:gd name="T4" fmla="*/ 24 w 32"/>
                <a:gd name="T5" fmla="*/ 25 h 33"/>
                <a:gd name="T6" fmla="*/ 28 w 32"/>
                <a:gd name="T7" fmla="*/ 17 h 33"/>
                <a:gd name="T8" fmla="*/ 24 w 32"/>
                <a:gd name="T9" fmla="*/ 9 h 33"/>
                <a:gd name="T10" fmla="*/ 16 w 32"/>
                <a:gd name="T11" fmla="*/ 5 h 33"/>
                <a:gd name="T12" fmla="*/ 16 w 32"/>
                <a:gd name="T13" fmla="*/ 0 h 33"/>
                <a:gd name="T14" fmla="*/ 28 w 32"/>
                <a:gd name="T15" fmla="*/ 5 h 33"/>
                <a:gd name="T16" fmla="*/ 32 w 32"/>
                <a:gd name="T17" fmla="*/ 17 h 33"/>
                <a:gd name="T18" fmla="*/ 28 w 32"/>
                <a:gd name="T19" fmla="*/ 28 h 33"/>
                <a:gd name="T20" fmla="*/ 28 w 32"/>
                <a:gd name="T21" fmla="*/ 28 h 33"/>
                <a:gd name="T22" fmla="*/ 16 w 32"/>
                <a:gd name="T23" fmla="*/ 33 h 33"/>
                <a:gd name="T24" fmla="*/ 16 w 32"/>
                <a:gd name="T25" fmla="*/ 28 h 33"/>
                <a:gd name="T26" fmla="*/ 16 w 32"/>
                <a:gd name="T27" fmla="*/ 5 h 33"/>
                <a:gd name="T28" fmla="*/ 8 w 32"/>
                <a:gd name="T29" fmla="*/ 9 h 33"/>
                <a:gd name="T30" fmla="*/ 5 w 32"/>
                <a:gd name="T31" fmla="*/ 17 h 33"/>
                <a:gd name="T32" fmla="*/ 8 w 32"/>
                <a:gd name="T33" fmla="*/ 25 h 33"/>
                <a:gd name="T34" fmla="*/ 16 w 32"/>
                <a:gd name="T35" fmla="*/ 28 h 33"/>
                <a:gd name="T36" fmla="*/ 16 w 32"/>
                <a:gd name="T37" fmla="*/ 33 h 33"/>
                <a:gd name="T38" fmla="*/ 5 w 32"/>
                <a:gd name="T39" fmla="*/ 28 h 33"/>
                <a:gd name="T40" fmla="*/ 5 w 32"/>
                <a:gd name="T41" fmla="*/ 28 h 33"/>
                <a:gd name="T42" fmla="*/ 0 w 32"/>
                <a:gd name="T43" fmla="*/ 17 h 33"/>
                <a:gd name="T44" fmla="*/ 5 w 32"/>
                <a:gd name="T45" fmla="*/ 5 h 33"/>
                <a:gd name="T46" fmla="*/ 16 w 32"/>
                <a:gd name="T47" fmla="*/ 0 h 33"/>
                <a:gd name="T48" fmla="*/ 16 w 32"/>
                <a:gd name="T49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33">
                  <a:moveTo>
                    <a:pt x="16" y="28"/>
                  </a:moveTo>
                  <a:cubicBezTo>
                    <a:pt x="19" y="28"/>
                    <a:pt x="22" y="27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6" y="23"/>
                    <a:pt x="28" y="20"/>
                    <a:pt x="28" y="17"/>
                  </a:cubicBezTo>
                  <a:cubicBezTo>
                    <a:pt x="28" y="14"/>
                    <a:pt x="26" y="11"/>
                    <a:pt x="24" y="9"/>
                  </a:cubicBezTo>
                  <a:cubicBezTo>
                    <a:pt x="22" y="6"/>
                    <a:pt x="19" y="5"/>
                    <a:pt x="16" y="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1" y="0"/>
                    <a:pt x="25" y="2"/>
                    <a:pt x="28" y="5"/>
                  </a:cubicBezTo>
                  <a:cubicBezTo>
                    <a:pt x="31" y="8"/>
                    <a:pt x="32" y="12"/>
                    <a:pt x="32" y="17"/>
                  </a:cubicBezTo>
                  <a:cubicBezTo>
                    <a:pt x="32" y="21"/>
                    <a:pt x="31" y="25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5" y="31"/>
                    <a:pt x="21" y="33"/>
                    <a:pt x="16" y="33"/>
                  </a:cubicBezTo>
                  <a:lnTo>
                    <a:pt x="16" y="28"/>
                  </a:lnTo>
                  <a:close/>
                  <a:moveTo>
                    <a:pt x="16" y="5"/>
                  </a:moveTo>
                  <a:cubicBezTo>
                    <a:pt x="13" y="5"/>
                    <a:pt x="10" y="6"/>
                    <a:pt x="8" y="9"/>
                  </a:cubicBezTo>
                  <a:cubicBezTo>
                    <a:pt x="6" y="11"/>
                    <a:pt x="5" y="14"/>
                    <a:pt x="5" y="17"/>
                  </a:cubicBezTo>
                  <a:cubicBezTo>
                    <a:pt x="5" y="20"/>
                    <a:pt x="6" y="23"/>
                    <a:pt x="8" y="25"/>
                  </a:cubicBezTo>
                  <a:cubicBezTo>
                    <a:pt x="10" y="27"/>
                    <a:pt x="13" y="28"/>
                    <a:pt x="16" y="28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2" y="33"/>
                    <a:pt x="8" y="31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5"/>
                    <a:pt x="0" y="21"/>
                    <a:pt x="0" y="17"/>
                  </a:cubicBezTo>
                  <a:cubicBezTo>
                    <a:pt x="0" y="12"/>
                    <a:pt x="2" y="8"/>
                    <a:pt x="5" y="5"/>
                  </a:cubicBezTo>
                  <a:cubicBezTo>
                    <a:pt x="8" y="2"/>
                    <a:pt x="12" y="0"/>
                    <a:pt x="16" y="0"/>
                  </a:cubicBezTo>
                  <a:lnTo>
                    <a:pt x="1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4" name="Freeform 115"/>
            <p:cNvSpPr>
              <a:spLocks noEditPoints="1"/>
            </p:cNvSpPr>
            <p:nvPr/>
          </p:nvSpPr>
          <p:spPr bwMode="auto">
            <a:xfrm>
              <a:off x="10339388" y="1146175"/>
              <a:ext cx="176213" cy="327025"/>
            </a:xfrm>
            <a:custGeom>
              <a:avLst/>
              <a:gdLst>
                <a:gd name="T0" fmla="*/ 73 w 78"/>
                <a:gd name="T1" fmla="*/ 140 h 145"/>
                <a:gd name="T2" fmla="*/ 73 w 78"/>
                <a:gd name="T3" fmla="*/ 29 h 145"/>
                <a:gd name="T4" fmla="*/ 61 w 78"/>
                <a:gd name="T5" fmla="*/ 5 h 145"/>
                <a:gd name="T6" fmla="*/ 75 w 78"/>
                <a:gd name="T7" fmla="*/ 0 h 145"/>
                <a:gd name="T8" fmla="*/ 78 w 78"/>
                <a:gd name="T9" fmla="*/ 29 h 145"/>
                <a:gd name="T10" fmla="*/ 78 w 78"/>
                <a:gd name="T11" fmla="*/ 143 h 145"/>
                <a:gd name="T12" fmla="*/ 61 w 78"/>
                <a:gd name="T13" fmla="*/ 145 h 145"/>
                <a:gd name="T14" fmla="*/ 61 w 78"/>
                <a:gd name="T15" fmla="*/ 59 h 145"/>
                <a:gd name="T16" fmla="*/ 61 w 78"/>
                <a:gd name="T17" fmla="*/ 17 h 145"/>
                <a:gd name="T18" fmla="*/ 61 w 78"/>
                <a:gd name="T19" fmla="*/ 19 h 145"/>
                <a:gd name="T20" fmla="*/ 65 w 78"/>
                <a:gd name="T21" fmla="*/ 38 h 145"/>
                <a:gd name="T22" fmla="*/ 61 w 78"/>
                <a:gd name="T23" fmla="*/ 59 h 145"/>
                <a:gd name="T24" fmla="*/ 61 w 78"/>
                <a:gd name="T25" fmla="*/ 140 h 145"/>
                <a:gd name="T26" fmla="*/ 39 w 78"/>
                <a:gd name="T27" fmla="*/ 145 h 145"/>
                <a:gd name="T28" fmla="*/ 61 w 78"/>
                <a:gd name="T29" fmla="*/ 5 h 145"/>
                <a:gd name="T30" fmla="*/ 39 w 78"/>
                <a:gd name="T31" fmla="*/ 0 h 145"/>
                <a:gd name="T32" fmla="*/ 61 w 78"/>
                <a:gd name="T33" fmla="*/ 5 h 145"/>
                <a:gd name="T34" fmla="*/ 61 w 78"/>
                <a:gd name="T35" fmla="*/ 17 h 145"/>
                <a:gd name="T36" fmla="*/ 60 w 78"/>
                <a:gd name="T37" fmla="*/ 20 h 145"/>
                <a:gd name="T38" fmla="*/ 61 w 78"/>
                <a:gd name="T39" fmla="*/ 25 h 145"/>
                <a:gd name="T40" fmla="*/ 57 w 78"/>
                <a:gd name="T41" fmla="*/ 20 h 145"/>
                <a:gd name="T42" fmla="*/ 39 w 78"/>
                <a:gd name="T43" fmla="*/ 12 h 145"/>
                <a:gd name="T44" fmla="*/ 39 w 78"/>
                <a:gd name="T45" fmla="*/ 8 h 145"/>
                <a:gd name="T46" fmla="*/ 60 w 78"/>
                <a:gd name="T47" fmla="*/ 16 h 145"/>
                <a:gd name="T48" fmla="*/ 60 w 78"/>
                <a:gd name="T49" fmla="*/ 16 h 145"/>
                <a:gd name="T50" fmla="*/ 61 w 78"/>
                <a:gd name="T51" fmla="*/ 51 h 145"/>
                <a:gd name="T52" fmla="*/ 60 w 78"/>
                <a:gd name="T53" fmla="*/ 59 h 145"/>
                <a:gd name="T54" fmla="*/ 39 w 78"/>
                <a:gd name="T55" fmla="*/ 68 h 145"/>
                <a:gd name="T56" fmla="*/ 39 w 78"/>
                <a:gd name="T57" fmla="*/ 63 h 145"/>
                <a:gd name="T58" fmla="*/ 57 w 78"/>
                <a:gd name="T59" fmla="*/ 56 h 145"/>
                <a:gd name="T60" fmla="*/ 57 w 78"/>
                <a:gd name="T61" fmla="*/ 56 h 145"/>
                <a:gd name="T62" fmla="*/ 18 w 78"/>
                <a:gd name="T63" fmla="*/ 140 h 145"/>
                <a:gd name="T64" fmla="*/ 39 w 78"/>
                <a:gd name="T65" fmla="*/ 145 h 145"/>
                <a:gd name="T66" fmla="*/ 18 w 78"/>
                <a:gd name="T67" fmla="*/ 140 h 145"/>
                <a:gd name="T68" fmla="*/ 18 w 78"/>
                <a:gd name="T69" fmla="*/ 5 h 145"/>
                <a:gd name="T70" fmla="*/ 39 w 78"/>
                <a:gd name="T71" fmla="*/ 0 h 145"/>
                <a:gd name="T72" fmla="*/ 39 w 78"/>
                <a:gd name="T73" fmla="*/ 8 h 145"/>
                <a:gd name="T74" fmla="*/ 21 w 78"/>
                <a:gd name="T75" fmla="*/ 20 h 145"/>
                <a:gd name="T76" fmla="*/ 18 w 78"/>
                <a:gd name="T77" fmla="*/ 17 h 145"/>
                <a:gd name="T78" fmla="*/ 39 w 78"/>
                <a:gd name="T79" fmla="*/ 8 h 145"/>
                <a:gd name="T80" fmla="*/ 39 w 78"/>
                <a:gd name="T81" fmla="*/ 68 h 145"/>
                <a:gd name="T82" fmla="*/ 18 w 78"/>
                <a:gd name="T83" fmla="*/ 59 h 145"/>
                <a:gd name="T84" fmla="*/ 18 w 78"/>
                <a:gd name="T85" fmla="*/ 59 h 145"/>
                <a:gd name="T86" fmla="*/ 18 w 78"/>
                <a:gd name="T87" fmla="*/ 59 h 145"/>
                <a:gd name="T88" fmla="*/ 18 w 78"/>
                <a:gd name="T89" fmla="*/ 56 h 145"/>
                <a:gd name="T90" fmla="*/ 18 w 78"/>
                <a:gd name="T91" fmla="*/ 51 h 145"/>
                <a:gd name="T92" fmla="*/ 21 w 78"/>
                <a:gd name="T93" fmla="*/ 56 h 145"/>
                <a:gd name="T94" fmla="*/ 5 w 78"/>
                <a:gd name="T95" fmla="*/ 140 h 145"/>
                <a:gd name="T96" fmla="*/ 18 w 78"/>
                <a:gd name="T97" fmla="*/ 145 h 145"/>
                <a:gd name="T98" fmla="*/ 0 w 78"/>
                <a:gd name="T99" fmla="*/ 143 h 145"/>
                <a:gd name="T100" fmla="*/ 2 w 78"/>
                <a:gd name="T101" fmla="*/ 0 h 145"/>
                <a:gd name="T102" fmla="*/ 18 w 78"/>
                <a:gd name="T103" fmla="*/ 5 h 145"/>
                <a:gd name="T104" fmla="*/ 5 w 78"/>
                <a:gd name="T105" fmla="*/ 140 h 145"/>
                <a:gd name="T106" fmla="*/ 9 w 78"/>
                <a:gd name="T107" fmla="*/ 38 h 145"/>
                <a:gd name="T108" fmla="*/ 18 w 78"/>
                <a:gd name="T109" fmla="*/ 59 h 145"/>
                <a:gd name="T110" fmla="*/ 18 w 78"/>
                <a:gd name="T111" fmla="*/ 51 h 145"/>
                <a:gd name="T112" fmla="*/ 18 w 78"/>
                <a:gd name="T113" fmla="*/ 2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8" h="145">
                  <a:moveTo>
                    <a:pt x="61" y="140"/>
                  </a:moveTo>
                  <a:cubicBezTo>
                    <a:pt x="73" y="140"/>
                    <a:pt x="73" y="140"/>
                    <a:pt x="73" y="140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6" y="0"/>
                    <a:pt x="78" y="1"/>
                    <a:pt x="78" y="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52"/>
                    <a:pt x="78" y="52"/>
                    <a:pt x="78" y="52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4"/>
                    <a:pt x="76" y="145"/>
                    <a:pt x="75" y="145"/>
                  </a:cubicBezTo>
                  <a:cubicBezTo>
                    <a:pt x="61" y="145"/>
                    <a:pt x="61" y="145"/>
                    <a:pt x="61" y="145"/>
                  </a:cubicBezTo>
                  <a:cubicBezTo>
                    <a:pt x="61" y="140"/>
                    <a:pt x="61" y="140"/>
                    <a:pt x="61" y="140"/>
                  </a:cubicBezTo>
                  <a:close/>
                  <a:moveTo>
                    <a:pt x="61" y="59"/>
                  </a:moveTo>
                  <a:cubicBezTo>
                    <a:pt x="66" y="53"/>
                    <a:pt x="69" y="46"/>
                    <a:pt x="69" y="38"/>
                  </a:cubicBezTo>
                  <a:cubicBezTo>
                    <a:pt x="69" y="30"/>
                    <a:pt x="66" y="22"/>
                    <a:pt x="61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8"/>
                    <a:pt x="61" y="19"/>
                    <a:pt x="61" y="19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3" y="28"/>
                    <a:pt x="65" y="33"/>
                    <a:pt x="65" y="38"/>
                  </a:cubicBezTo>
                  <a:cubicBezTo>
                    <a:pt x="65" y="43"/>
                    <a:pt x="63" y="47"/>
                    <a:pt x="61" y="51"/>
                  </a:cubicBezTo>
                  <a:lnTo>
                    <a:pt x="61" y="59"/>
                  </a:lnTo>
                  <a:close/>
                  <a:moveTo>
                    <a:pt x="39" y="140"/>
                  </a:moveTo>
                  <a:cubicBezTo>
                    <a:pt x="61" y="140"/>
                    <a:pt x="61" y="140"/>
                    <a:pt x="61" y="140"/>
                  </a:cubicBezTo>
                  <a:cubicBezTo>
                    <a:pt x="61" y="145"/>
                    <a:pt x="61" y="145"/>
                    <a:pt x="61" y="145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0"/>
                    <a:pt x="39" y="140"/>
                    <a:pt x="39" y="140"/>
                  </a:cubicBezTo>
                  <a:close/>
                  <a:moveTo>
                    <a:pt x="61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5"/>
                    <a:pt x="61" y="5"/>
                    <a:pt x="61" y="5"/>
                  </a:cubicBezTo>
                  <a:close/>
                  <a:moveTo>
                    <a:pt x="61" y="17"/>
                  </a:move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1" y="17"/>
                    <a:pt x="60" y="16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1" y="20"/>
                    <a:pt x="61" y="19"/>
                    <a:pt x="61" y="19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0" y="23"/>
                    <a:pt x="59" y="21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3" y="15"/>
                    <a:pt x="46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47" y="8"/>
                    <a:pt x="55" y="11"/>
                    <a:pt x="60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1" y="17"/>
                    <a:pt x="61" y="17"/>
                    <a:pt x="61" y="17"/>
                  </a:cubicBezTo>
                  <a:close/>
                  <a:moveTo>
                    <a:pt x="61" y="51"/>
                  </a:moveTo>
                  <a:cubicBezTo>
                    <a:pt x="61" y="59"/>
                    <a:pt x="61" y="59"/>
                    <a:pt x="61" y="59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55" y="64"/>
                    <a:pt x="47" y="68"/>
                    <a:pt x="39" y="68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6" y="63"/>
                    <a:pt x="52" y="60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9" y="54"/>
                    <a:pt x="60" y="53"/>
                    <a:pt x="61" y="51"/>
                  </a:cubicBezTo>
                  <a:close/>
                  <a:moveTo>
                    <a:pt x="18" y="140"/>
                  </a:moveTo>
                  <a:cubicBezTo>
                    <a:pt x="39" y="140"/>
                    <a:pt x="39" y="140"/>
                    <a:pt x="39" y="140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40"/>
                    <a:pt x="18" y="140"/>
                    <a:pt x="18" y="140"/>
                  </a:cubicBezTo>
                  <a:close/>
                  <a:moveTo>
                    <a:pt x="39" y="5"/>
                  </a:moveTo>
                  <a:cubicBezTo>
                    <a:pt x="18" y="5"/>
                    <a:pt x="18" y="5"/>
                    <a:pt x="18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5"/>
                    <a:pt x="39" y="5"/>
                    <a:pt x="39" y="5"/>
                  </a:cubicBezTo>
                  <a:close/>
                  <a:moveTo>
                    <a:pt x="39" y="8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32" y="12"/>
                    <a:pt x="26" y="15"/>
                    <a:pt x="21" y="20"/>
                  </a:cubicBezTo>
                  <a:cubicBezTo>
                    <a:pt x="20" y="21"/>
                    <a:pt x="19" y="23"/>
                    <a:pt x="18" y="25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3" y="11"/>
                    <a:pt x="31" y="8"/>
                    <a:pt x="39" y="8"/>
                  </a:cubicBezTo>
                  <a:close/>
                  <a:moveTo>
                    <a:pt x="39" y="63"/>
                  </a:moveTo>
                  <a:cubicBezTo>
                    <a:pt x="39" y="68"/>
                    <a:pt x="39" y="68"/>
                    <a:pt x="39" y="68"/>
                  </a:cubicBezTo>
                  <a:cubicBezTo>
                    <a:pt x="31" y="68"/>
                    <a:pt x="23" y="64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9" y="53"/>
                    <a:pt x="20" y="54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6" y="60"/>
                    <a:pt x="32" y="63"/>
                    <a:pt x="39" y="63"/>
                  </a:cubicBezTo>
                  <a:close/>
                  <a:moveTo>
                    <a:pt x="5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2" y="145"/>
                    <a:pt x="2" y="145"/>
                    <a:pt x="2" y="145"/>
                  </a:cubicBezTo>
                  <a:cubicBezTo>
                    <a:pt x="1" y="145"/>
                    <a:pt x="0" y="144"/>
                    <a:pt x="0" y="14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40"/>
                    <a:pt x="5" y="140"/>
                    <a:pt x="5" y="140"/>
                  </a:cubicBezTo>
                  <a:close/>
                  <a:moveTo>
                    <a:pt x="18" y="17"/>
                  </a:moveTo>
                  <a:cubicBezTo>
                    <a:pt x="12" y="22"/>
                    <a:pt x="9" y="30"/>
                    <a:pt x="9" y="38"/>
                  </a:cubicBezTo>
                  <a:cubicBezTo>
                    <a:pt x="9" y="46"/>
                    <a:pt x="12" y="53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58"/>
                    <a:pt x="17" y="57"/>
                    <a:pt x="18" y="56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5" y="47"/>
                    <a:pt x="14" y="43"/>
                    <a:pt x="14" y="38"/>
                  </a:cubicBezTo>
                  <a:cubicBezTo>
                    <a:pt x="14" y="33"/>
                    <a:pt x="15" y="28"/>
                    <a:pt x="18" y="25"/>
                  </a:cubicBezTo>
                  <a:lnTo>
                    <a:pt x="18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6" name="Freeform 117"/>
            <p:cNvSpPr>
              <a:spLocks noEditPoints="1"/>
            </p:cNvSpPr>
            <p:nvPr/>
          </p:nvSpPr>
          <p:spPr bwMode="auto">
            <a:xfrm>
              <a:off x="7396163" y="623888"/>
              <a:ext cx="352425" cy="223838"/>
            </a:xfrm>
            <a:custGeom>
              <a:avLst/>
              <a:gdLst>
                <a:gd name="T0" fmla="*/ 104 w 156"/>
                <a:gd name="T1" fmla="*/ 94 h 99"/>
                <a:gd name="T2" fmla="*/ 152 w 156"/>
                <a:gd name="T3" fmla="*/ 94 h 99"/>
                <a:gd name="T4" fmla="*/ 152 w 156"/>
                <a:gd name="T5" fmla="*/ 5 h 99"/>
                <a:gd name="T6" fmla="*/ 78 w 156"/>
                <a:gd name="T7" fmla="*/ 5 h 99"/>
                <a:gd name="T8" fmla="*/ 78 w 156"/>
                <a:gd name="T9" fmla="*/ 0 h 99"/>
                <a:gd name="T10" fmla="*/ 154 w 156"/>
                <a:gd name="T11" fmla="*/ 0 h 99"/>
                <a:gd name="T12" fmla="*/ 156 w 156"/>
                <a:gd name="T13" fmla="*/ 2 h 99"/>
                <a:gd name="T14" fmla="*/ 156 w 156"/>
                <a:gd name="T15" fmla="*/ 96 h 99"/>
                <a:gd name="T16" fmla="*/ 154 w 156"/>
                <a:gd name="T17" fmla="*/ 99 h 99"/>
                <a:gd name="T18" fmla="*/ 104 w 156"/>
                <a:gd name="T19" fmla="*/ 99 h 99"/>
                <a:gd name="T20" fmla="*/ 78 w 156"/>
                <a:gd name="T21" fmla="*/ 99 h 99"/>
                <a:gd name="T22" fmla="*/ 78 w 156"/>
                <a:gd name="T23" fmla="*/ 94 h 99"/>
                <a:gd name="T24" fmla="*/ 104 w 156"/>
                <a:gd name="T25" fmla="*/ 94 h 99"/>
                <a:gd name="T26" fmla="*/ 78 w 156"/>
                <a:gd name="T27" fmla="*/ 87 h 99"/>
                <a:gd name="T28" fmla="*/ 103 w 156"/>
                <a:gd name="T29" fmla="*/ 87 h 99"/>
                <a:gd name="T30" fmla="*/ 140 w 156"/>
                <a:gd name="T31" fmla="*/ 87 h 99"/>
                <a:gd name="T32" fmla="*/ 143 w 156"/>
                <a:gd name="T33" fmla="*/ 85 h 99"/>
                <a:gd name="T34" fmla="*/ 143 w 156"/>
                <a:gd name="T35" fmla="*/ 14 h 99"/>
                <a:gd name="T36" fmla="*/ 140 w 156"/>
                <a:gd name="T37" fmla="*/ 11 h 99"/>
                <a:gd name="T38" fmla="*/ 78 w 156"/>
                <a:gd name="T39" fmla="*/ 11 h 99"/>
                <a:gd name="T40" fmla="*/ 78 w 156"/>
                <a:gd name="T41" fmla="*/ 16 h 99"/>
                <a:gd name="T42" fmla="*/ 138 w 156"/>
                <a:gd name="T43" fmla="*/ 16 h 99"/>
                <a:gd name="T44" fmla="*/ 138 w 156"/>
                <a:gd name="T45" fmla="*/ 82 h 99"/>
                <a:gd name="T46" fmla="*/ 103 w 156"/>
                <a:gd name="T47" fmla="*/ 82 h 99"/>
                <a:gd name="T48" fmla="*/ 78 w 156"/>
                <a:gd name="T49" fmla="*/ 82 h 99"/>
                <a:gd name="T50" fmla="*/ 78 w 156"/>
                <a:gd name="T51" fmla="*/ 87 h 99"/>
                <a:gd name="T52" fmla="*/ 78 w 156"/>
                <a:gd name="T53" fmla="*/ 5 h 99"/>
                <a:gd name="T54" fmla="*/ 5 w 156"/>
                <a:gd name="T55" fmla="*/ 5 h 99"/>
                <a:gd name="T56" fmla="*/ 5 w 156"/>
                <a:gd name="T57" fmla="*/ 94 h 99"/>
                <a:gd name="T58" fmla="*/ 53 w 156"/>
                <a:gd name="T59" fmla="*/ 94 h 99"/>
                <a:gd name="T60" fmla="*/ 78 w 156"/>
                <a:gd name="T61" fmla="*/ 94 h 99"/>
                <a:gd name="T62" fmla="*/ 78 w 156"/>
                <a:gd name="T63" fmla="*/ 99 h 99"/>
                <a:gd name="T64" fmla="*/ 53 w 156"/>
                <a:gd name="T65" fmla="*/ 99 h 99"/>
                <a:gd name="T66" fmla="*/ 3 w 156"/>
                <a:gd name="T67" fmla="*/ 99 h 99"/>
                <a:gd name="T68" fmla="*/ 0 w 156"/>
                <a:gd name="T69" fmla="*/ 96 h 99"/>
                <a:gd name="T70" fmla="*/ 0 w 156"/>
                <a:gd name="T71" fmla="*/ 2 h 99"/>
                <a:gd name="T72" fmla="*/ 3 w 156"/>
                <a:gd name="T73" fmla="*/ 0 h 99"/>
                <a:gd name="T74" fmla="*/ 78 w 156"/>
                <a:gd name="T75" fmla="*/ 0 h 99"/>
                <a:gd name="T76" fmla="*/ 78 w 156"/>
                <a:gd name="T77" fmla="*/ 5 h 99"/>
                <a:gd name="T78" fmla="*/ 78 w 156"/>
                <a:gd name="T79" fmla="*/ 11 h 99"/>
                <a:gd name="T80" fmla="*/ 16 w 156"/>
                <a:gd name="T81" fmla="*/ 11 h 99"/>
                <a:gd name="T82" fmla="*/ 14 w 156"/>
                <a:gd name="T83" fmla="*/ 14 h 99"/>
                <a:gd name="T84" fmla="*/ 14 w 156"/>
                <a:gd name="T85" fmla="*/ 85 h 99"/>
                <a:gd name="T86" fmla="*/ 16 w 156"/>
                <a:gd name="T87" fmla="*/ 87 h 99"/>
                <a:gd name="T88" fmla="*/ 53 w 156"/>
                <a:gd name="T89" fmla="*/ 87 h 99"/>
                <a:gd name="T90" fmla="*/ 78 w 156"/>
                <a:gd name="T91" fmla="*/ 87 h 99"/>
                <a:gd name="T92" fmla="*/ 78 w 156"/>
                <a:gd name="T93" fmla="*/ 82 h 99"/>
                <a:gd name="T94" fmla="*/ 53 w 156"/>
                <a:gd name="T95" fmla="*/ 82 h 99"/>
                <a:gd name="T96" fmla="*/ 19 w 156"/>
                <a:gd name="T97" fmla="*/ 82 h 99"/>
                <a:gd name="T98" fmla="*/ 19 w 156"/>
                <a:gd name="T99" fmla="*/ 16 h 99"/>
                <a:gd name="T100" fmla="*/ 78 w 156"/>
                <a:gd name="T101" fmla="*/ 16 h 99"/>
                <a:gd name="T102" fmla="*/ 78 w 156"/>
                <a:gd name="T103" fmla="*/ 1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6" h="99">
                  <a:moveTo>
                    <a:pt x="104" y="94"/>
                  </a:moveTo>
                  <a:cubicBezTo>
                    <a:pt x="152" y="94"/>
                    <a:pt x="152" y="94"/>
                    <a:pt x="152" y="94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5" y="0"/>
                    <a:pt x="156" y="1"/>
                    <a:pt x="156" y="2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6" y="98"/>
                    <a:pt x="155" y="99"/>
                    <a:pt x="15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104" y="94"/>
                    <a:pt x="104" y="94"/>
                    <a:pt x="104" y="94"/>
                  </a:cubicBezTo>
                  <a:close/>
                  <a:moveTo>
                    <a:pt x="78" y="87"/>
                  </a:moveTo>
                  <a:cubicBezTo>
                    <a:pt x="103" y="87"/>
                    <a:pt x="103" y="87"/>
                    <a:pt x="103" y="87"/>
                  </a:cubicBezTo>
                  <a:cubicBezTo>
                    <a:pt x="140" y="87"/>
                    <a:pt x="140" y="87"/>
                    <a:pt x="140" y="87"/>
                  </a:cubicBezTo>
                  <a:cubicBezTo>
                    <a:pt x="142" y="87"/>
                    <a:pt x="143" y="86"/>
                    <a:pt x="143" y="85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43" y="12"/>
                    <a:pt x="142" y="11"/>
                    <a:pt x="140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78" y="82"/>
                    <a:pt x="78" y="82"/>
                    <a:pt x="78" y="82"/>
                  </a:cubicBezTo>
                  <a:lnTo>
                    <a:pt x="78" y="87"/>
                  </a:lnTo>
                  <a:close/>
                  <a:moveTo>
                    <a:pt x="78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1" y="99"/>
                    <a:pt x="0" y="98"/>
                    <a:pt x="0" y="9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5"/>
                    <a:pt x="78" y="5"/>
                    <a:pt x="78" y="5"/>
                  </a:cubicBezTo>
                  <a:close/>
                  <a:moveTo>
                    <a:pt x="78" y="11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4" y="12"/>
                    <a:pt x="14" y="14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4" y="86"/>
                    <a:pt x="15" y="87"/>
                    <a:pt x="16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78" y="87"/>
                    <a:pt x="78" y="87"/>
                    <a:pt x="78" y="87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78" y="16"/>
                    <a:pt x="78" y="16"/>
                    <a:pt x="78" y="16"/>
                  </a:cubicBezTo>
                  <a:lnTo>
                    <a:pt x="78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7" name="Freeform 118"/>
            <p:cNvSpPr>
              <a:spLocks noEditPoints="1"/>
            </p:cNvSpPr>
            <p:nvPr/>
          </p:nvSpPr>
          <p:spPr bwMode="auto">
            <a:xfrm>
              <a:off x="7485063" y="896938"/>
              <a:ext cx="177800" cy="30163"/>
            </a:xfrm>
            <a:custGeom>
              <a:avLst/>
              <a:gdLst>
                <a:gd name="T0" fmla="*/ 39 w 79"/>
                <a:gd name="T1" fmla="*/ 8 h 13"/>
                <a:gd name="T2" fmla="*/ 74 w 79"/>
                <a:gd name="T3" fmla="*/ 8 h 13"/>
                <a:gd name="T4" fmla="*/ 74 w 79"/>
                <a:gd name="T5" fmla="*/ 5 h 13"/>
                <a:gd name="T6" fmla="*/ 66 w 79"/>
                <a:gd name="T7" fmla="*/ 5 h 13"/>
                <a:gd name="T8" fmla="*/ 39 w 79"/>
                <a:gd name="T9" fmla="*/ 5 h 13"/>
                <a:gd name="T10" fmla="*/ 39 w 79"/>
                <a:gd name="T11" fmla="*/ 0 h 13"/>
                <a:gd name="T12" fmla="*/ 66 w 79"/>
                <a:gd name="T13" fmla="*/ 0 h 13"/>
                <a:gd name="T14" fmla="*/ 77 w 79"/>
                <a:gd name="T15" fmla="*/ 0 h 13"/>
                <a:gd name="T16" fmla="*/ 79 w 79"/>
                <a:gd name="T17" fmla="*/ 3 h 13"/>
                <a:gd name="T18" fmla="*/ 79 w 79"/>
                <a:gd name="T19" fmla="*/ 10 h 13"/>
                <a:gd name="T20" fmla="*/ 77 w 79"/>
                <a:gd name="T21" fmla="*/ 13 h 13"/>
                <a:gd name="T22" fmla="*/ 39 w 79"/>
                <a:gd name="T23" fmla="*/ 13 h 13"/>
                <a:gd name="T24" fmla="*/ 39 w 79"/>
                <a:gd name="T25" fmla="*/ 8 h 13"/>
                <a:gd name="T26" fmla="*/ 4 w 79"/>
                <a:gd name="T27" fmla="*/ 5 h 13"/>
                <a:gd name="T28" fmla="*/ 4 w 79"/>
                <a:gd name="T29" fmla="*/ 8 h 13"/>
                <a:gd name="T30" fmla="*/ 39 w 79"/>
                <a:gd name="T31" fmla="*/ 8 h 13"/>
                <a:gd name="T32" fmla="*/ 39 w 79"/>
                <a:gd name="T33" fmla="*/ 13 h 13"/>
                <a:gd name="T34" fmla="*/ 2 w 79"/>
                <a:gd name="T35" fmla="*/ 13 h 13"/>
                <a:gd name="T36" fmla="*/ 0 w 79"/>
                <a:gd name="T37" fmla="*/ 10 h 13"/>
                <a:gd name="T38" fmla="*/ 0 w 79"/>
                <a:gd name="T39" fmla="*/ 3 h 13"/>
                <a:gd name="T40" fmla="*/ 2 w 79"/>
                <a:gd name="T41" fmla="*/ 0 h 13"/>
                <a:gd name="T42" fmla="*/ 12 w 79"/>
                <a:gd name="T43" fmla="*/ 0 h 13"/>
                <a:gd name="T44" fmla="*/ 39 w 79"/>
                <a:gd name="T45" fmla="*/ 0 h 13"/>
                <a:gd name="T46" fmla="*/ 39 w 79"/>
                <a:gd name="T47" fmla="*/ 5 h 13"/>
                <a:gd name="T48" fmla="*/ 12 w 79"/>
                <a:gd name="T49" fmla="*/ 5 h 13"/>
                <a:gd name="T50" fmla="*/ 4 w 79"/>
                <a:gd name="T5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9" h="13">
                  <a:moveTo>
                    <a:pt x="39" y="8"/>
                  </a:moveTo>
                  <a:cubicBezTo>
                    <a:pt x="74" y="8"/>
                    <a:pt x="74" y="8"/>
                    <a:pt x="74" y="8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8" y="0"/>
                    <a:pt x="79" y="1"/>
                    <a:pt x="79" y="3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2"/>
                    <a:pt x="78" y="13"/>
                    <a:pt x="77" y="13"/>
                  </a:cubicBezTo>
                  <a:cubicBezTo>
                    <a:pt x="39" y="13"/>
                    <a:pt x="39" y="13"/>
                    <a:pt x="39" y="13"/>
                  </a:cubicBezTo>
                  <a:lnTo>
                    <a:pt x="39" y="8"/>
                  </a:lnTo>
                  <a:close/>
                  <a:moveTo>
                    <a:pt x="4" y="5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12" y="5"/>
                    <a:pt x="12" y="5"/>
                    <a:pt x="12" y="5"/>
                  </a:cubicBezTo>
                  <a:lnTo>
                    <a:pt x="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8" name="Freeform 119"/>
            <p:cNvSpPr>
              <a:spLocks noEditPoints="1"/>
            </p:cNvSpPr>
            <p:nvPr/>
          </p:nvSpPr>
          <p:spPr bwMode="auto">
            <a:xfrm>
              <a:off x="6580188" y="214313"/>
              <a:ext cx="157163" cy="336550"/>
            </a:xfrm>
            <a:custGeom>
              <a:avLst/>
              <a:gdLst>
                <a:gd name="T0" fmla="*/ 34 w 69"/>
                <a:gd name="T1" fmla="*/ 125 h 149"/>
                <a:gd name="T2" fmla="*/ 64 w 69"/>
                <a:gd name="T3" fmla="*/ 135 h 149"/>
                <a:gd name="T4" fmla="*/ 64 w 69"/>
                <a:gd name="T5" fmla="*/ 41 h 149"/>
                <a:gd name="T6" fmla="*/ 63 w 69"/>
                <a:gd name="T7" fmla="*/ 26 h 149"/>
                <a:gd name="T8" fmla="*/ 55 w 69"/>
                <a:gd name="T9" fmla="*/ 17 h 149"/>
                <a:gd name="T10" fmla="*/ 55 w 69"/>
                <a:gd name="T11" fmla="*/ 64 h 149"/>
                <a:gd name="T12" fmla="*/ 51 w 69"/>
                <a:gd name="T13" fmla="*/ 65 h 149"/>
                <a:gd name="T14" fmla="*/ 34 w 69"/>
                <a:gd name="T15" fmla="*/ 49 h 149"/>
                <a:gd name="T16" fmla="*/ 36 w 69"/>
                <a:gd name="T17" fmla="*/ 43 h 149"/>
                <a:gd name="T18" fmla="*/ 50 w 69"/>
                <a:gd name="T19" fmla="*/ 14 h 149"/>
                <a:gd name="T20" fmla="*/ 34 w 69"/>
                <a:gd name="T21" fmla="*/ 9 h 149"/>
                <a:gd name="T22" fmla="*/ 52 w 69"/>
                <a:gd name="T23" fmla="*/ 0 h 149"/>
                <a:gd name="T24" fmla="*/ 59 w 69"/>
                <a:gd name="T25" fmla="*/ 3 h 149"/>
                <a:gd name="T26" fmla="*/ 59 w 69"/>
                <a:gd name="T27" fmla="*/ 14 h 149"/>
                <a:gd name="T28" fmla="*/ 67 w 69"/>
                <a:gd name="T29" fmla="*/ 25 h 149"/>
                <a:gd name="T30" fmla="*/ 69 w 69"/>
                <a:gd name="T31" fmla="*/ 41 h 149"/>
                <a:gd name="T32" fmla="*/ 69 w 69"/>
                <a:gd name="T33" fmla="*/ 143 h 149"/>
                <a:gd name="T34" fmla="*/ 67 w 69"/>
                <a:gd name="T35" fmla="*/ 149 h 149"/>
                <a:gd name="T36" fmla="*/ 63 w 69"/>
                <a:gd name="T37" fmla="*/ 145 h 149"/>
                <a:gd name="T38" fmla="*/ 63 w 69"/>
                <a:gd name="T39" fmla="*/ 144 h 149"/>
                <a:gd name="T40" fmla="*/ 34 w 69"/>
                <a:gd name="T41" fmla="*/ 130 h 149"/>
                <a:gd name="T42" fmla="*/ 34 w 69"/>
                <a:gd name="T43" fmla="*/ 125 h 149"/>
                <a:gd name="T44" fmla="*/ 13 w 69"/>
                <a:gd name="T45" fmla="*/ 129 h 149"/>
                <a:gd name="T46" fmla="*/ 34 w 69"/>
                <a:gd name="T47" fmla="*/ 130 h 149"/>
                <a:gd name="T48" fmla="*/ 5 w 69"/>
                <a:gd name="T49" fmla="*/ 144 h 149"/>
                <a:gd name="T50" fmla="*/ 5 w 69"/>
                <a:gd name="T51" fmla="*/ 145 h 149"/>
                <a:gd name="T52" fmla="*/ 2 w 69"/>
                <a:gd name="T53" fmla="*/ 149 h 149"/>
                <a:gd name="T54" fmla="*/ 0 w 69"/>
                <a:gd name="T55" fmla="*/ 143 h 149"/>
                <a:gd name="T56" fmla="*/ 0 w 69"/>
                <a:gd name="T57" fmla="*/ 41 h 149"/>
                <a:gd name="T58" fmla="*/ 0 w 69"/>
                <a:gd name="T59" fmla="*/ 40 h 149"/>
                <a:gd name="T60" fmla="*/ 1 w 69"/>
                <a:gd name="T61" fmla="*/ 25 h 149"/>
                <a:gd name="T62" fmla="*/ 10 w 69"/>
                <a:gd name="T63" fmla="*/ 14 h 149"/>
                <a:gd name="T64" fmla="*/ 10 w 69"/>
                <a:gd name="T65" fmla="*/ 3 h 149"/>
                <a:gd name="T66" fmla="*/ 16 w 69"/>
                <a:gd name="T67" fmla="*/ 0 h 149"/>
                <a:gd name="T68" fmla="*/ 34 w 69"/>
                <a:gd name="T69" fmla="*/ 9 h 149"/>
                <a:gd name="T70" fmla="*/ 18 w 69"/>
                <a:gd name="T71" fmla="*/ 14 h 149"/>
                <a:gd name="T72" fmla="*/ 18 w 69"/>
                <a:gd name="T73" fmla="*/ 58 h 149"/>
                <a:gd name="T74" fmla="*/ 33 w 69"/>
                <a:gd name="T75" fmla="*/ 43 h 149"/>
                <a:gd name="T76" fmla="*/ 34 w 69"/>
                <a:gd name="T77" fmla="*/ 49 h 149"/>
                <a:gd name="T78" fmla="*/ 14 w 69"/>
                <a:gd name="T79" fmla="*/ 65 h 149"/>
                <a:gd name="T80" fmla="*/ 14 w 69"/>
                <a:gd name="T81" fmla="*/ 64 h 149"/>
                <a:gd name="T82" fmla="*/ 13 w 69"/>
                <a:gd name="T83" fmla="*/ 18 h 149"/>
                <a:gd name="T84" fmla="*/ 6 w 69"/>
                <a:gd name="T85" fmla="*/ 26 h 149"/>
                <a:gd name="T86" fmla="*/ 4 w 69"/>
                <a:gd name="T87" fmla="*/ 40 h 149"/>
                <a:gd name="T88" fmla="*/ 4 w 69"/>
                <a:gd name="T89" fmla="*/ 41 h 149"/>
                <a:gd name="T90" fmla="*/ 4 w 69"/>
                <a:gd name="T91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9" h="149">
                  <a:moveTo>
                    <a:pt x="34" y="125"/>
                  </a:moveTo>
                  <a:cubicBezTo>
                    <a:pt x="34" y="125"/>
                    <a:pt x="34" y="125"/>
                    <a:pt x="34" y="125"/>
                  </a:cubicBezTo>
                  <a:cubicBezTo>
                    <a:pt x="42" y="125"/>
                    <a:pt x="49" y="126"/>
                    <a:pt x="55" y="129"/>
                  </a:cubicBezTo>
                  <a:cubicBezTo>
                    <a:pt x="59" y="130"/>
                    <a:pt x="62" y="133"/>
                    <a:pt x="64" y="135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4" y="71"/>
                    <a:pt x="64" y="51"/>
                    <a:pt x="64" y="41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36"/>
                    <a:pt x="64" y="30"/>
                    <a:pt x="63" y="26"/>
                  </a:cubicBezTo>
                  <a:cubicBezTo>
                    <a:pt x="62" y="24"/>
                    <a:pt x="61" y="23"/>
                    <a:pt x="60" y="21"/>
                  </a:cubicBezTo>
                  <a:cubicBezTo>
                    <a:pt x="58" y="20"/>
                    <a:pt x="57" y="18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5"/>
                    <a:pt x="54" y="66"/>
                    <a:pt x="52" y="66"/>
                  </a:cubicBezTo>
                  <a:cubicBezTo>
                    <a:pt x="52" y="66"/>
                    <a:pt x="51" y="66"/>
                    <a:pt x="51" y="65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2"/>
                    <a:pt x="36" y="42"/>
                    <a:pt x="36" y="43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9" y="2"/>
                    <a:pt x="59" y="3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60" y="15"/>
                    <a:pt x="62" y="16"/>
                    <a:pt x="63" y="18"/>
                  </a:cubicBezTo>
                  <a:cubicBezTo>
                    <a:pt x="65" y="20"/>
                    <a:pt x="66" y="22"/>
                    <a:pt x="67" y="25"/>
                  </a:cubicBezTo>
                  <a:cubicBezTo>
                    <a:pt x="69" y="29"/>
                    <a:pt x="69" y="35"/>
                    <a:pt x="69" y="40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9" y="51"/>
                    <a:pt x="69" y="71"/>
                    <a:pt x="69" y="92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9" y="145"/>
                    <a:pt x="69" y="145"/>
                    <a:pt x="69" y="145"/>
                  </a:cubicBezTo>
                  <a:cubicBezTo>
                    <a:pt x="69" y="147"/>
                    <a:pt x="69" y="148"/>
                    <a:pt x="67" y="149"/>
                  </a:cubicBezTo>
                  <a:cubicBezTo>
                    <a:pt x="67" y="149"/>
                    <a:pt x="67" y="149"/>
                    <a:pt x="67" y="149"/>
                  </a:cubicBezTo>
                  <a:cubicBezTo>
                    <a:pt x="64" y="149"/>
                    <a:pt x="64" y="148"/>
                    <a:pt x="63" y="145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1" y="139"/>
                    <a:pt x="58" y="135"/>
                    <a:pt x="53" y="133"/>
                  </a:cubicBezTo>
                  <a:cubicBezTo>
                    <a:pt x="48" y="131"/>
                    <a:pt x="41" y="130"/>
                    <a:pt x="34" y="130"/>
                  </a:cubicBezTo>
                  <a:cubicBezTo>
                    <a:pt x="34" y="130"/>
                    <a:pt x="34" y="130"/>
                    <a:pt x="34" y="130"/>
                  </a:cubicBezTo>
                  <a:lnTo>
                    <a:pt x="34" y="125"/>
                  </a:lnTo>
                  <a:close/>
                  <a:moveTo>
                    <a:pt x="4" y="135"/>
                  </a:moveTo>
                  <a:cubicBezTo>
                    <a:pt x="7" y="133"/>
                    <a:pt x="10" y="130"/>
                    <a:pt x="13" y="129"/>
                  </a:cubicBezTo>
                  <a:cubicBezTo>
                    <a:pt x="19" y="126"/>
                    <a:pt x="26" y="125"/>
                    <a:pt x="34" y="125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27" y="130"/>
                    <a:pt x="20" y="131"/>
                    <a:pt x="15" y="133"/>
                  </a:cubicBezTo>
                  <a:cubicBezTo>
                    <a:pt x="10" y="135"/>
                    <a:pt x="7" y="139"/>
                    <a:pt x="5" y="144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5" y="145"/>
                    <a:pt x="5" y="145"/>
                    <a:pt x="5" y="145"/>
                  </a:cubicBezTo>
                  <a:cubicBezTo>
                    <a:pt x="5" y="145"/>
                    <a:pt x="5" y="145"/>
                    <a:pt x="5" y="145"/>
                  </a:cubicBezTo>
                  <a:cubicBezTo>
                    <a:pt x="4" y="148"/>
                    <a:pt x="4" y="149"/>
                    <a:pt x="2" y="149"/>
                  </a:cubicBezTo>
                  <a:cubicBezTo>
                    <a:pt x="0" y="148"/>
                    <a:pt x="0" y="147"/>
                    <a:pt x="0" y="145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5"/>
                    <a:pt x="0" y="29"/>
                    <a:pt x="1" y="25"/>
                  </a:cubicBezTo>
                  <a:cubicBezTo>
                    <a:pt x="2" y="22"/>
                    <a:pt x="3" y="20"/>
                    <a:pt x="5" y="18"/>
                  </a:cubicBezTo>
                  <a:cubicBezTo>
                    <a:pt x="6" y="16"/>
                    <a:pt x="8" y="15"/>
                    <a:pt x="10" y="1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1" y="0"/>
                    <a:pt x="1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4" y="42"/>
                    <a:pt x="34" y="4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7" y="66"/>
                    <a:pt x="15" y="66"/>
                    <a:pt x="14" y="65"/>
                  </a:cubicBezTo>
                  <a:cubicBezTo>
                    <a:pt x="14" y="65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8"/>
                  </a:cubicBezTo>
                  <a:cubicBezTo>
                    <a:pt x="11" y="18"/>
                    <a:pt x="10" y="20"/>
                    <a:pt x="9" y="21"/>
                  </a:cubicBezTo>
                  <a:cubicBezTo>
                    <a:pt x="7" y="23"/>
                    <a:pt x="6" y="24"/>
                    <a:pt x="6" y="26"/>
                  </a:cubicBezTo>
                  <a:cubicBezTo>
                    <a:pt x="4" y="30"/>
                    <a:pt x="4" y="36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87"/>
                    <a:pt x="4" y="87"/>
                    <a:pt x="4" y="87"/>
                  </a:cubicBezTo>
                  <a:lnTo>
                    <a:pt x="4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9" name="Freeform 120"/>
            <p:cNvSpPr>
              <a:spLocks noEditPoints="1"/>
            </p:cNvSpPr>
            <p:nvPr/>
          </p:nvSpPr>
          <p:spPr bwMode="auto">
            <a:xfrm>
              <a:off x="6734176" y="234950"/>
              <a:ext cx="158750" cy="315913"/>
            </a:xfrm>
            <a:custGeom>
              <a:avLst/>
              <a:gdLst>
                <a:gd name="T0" fmla="*/ 35 w 70"/>
                <a:gd name="T1" fmla="*/ 116 h 140"/>
                <a:gd name="T2" fmla="*/ 56 w 70"/>
                <a:gd name="T3" fmla="*/ 120 h 140"/>
                <a:gd name="T4" fmla="*/ 65 w 70"/>
                <a:gd name="T5" fmla="*/ 126 h 140"/>
                <a:gd name="T6" fmla="*/ 65 w 70"/>
                <a:gd name="T7" fmla="*/ 70 h 140"/>
                <a:gd name="T8" fmla="*/ 65 w 70"/>
                <a:gd name="T9" fmla="*/ 32 h 140"/>
                <a:gd name="T10" fmla="*/ 65 w 70"/>
                <a:gd name="T11" fmla="*/ 31 h 140"/>
                <a:gd name="T12" fmla="*/ 64 w 70"/>
                <a:gd name="T13" fmla="*/ 17 h 140"/>
                <a:gd name="T14" fmla="*/ 53 w 70"/>
                <a:gd name="T15" fmla="*/ 7 h 140"/>
                <a:gd name="T16" fmla="*/ 35 w 70"/>
                <a:gd name="T17" fmla="*/ 5 h 140"/>
                <a:gd name="T18" fmla="*/ 35 w 70"/>
                <a:gd name="T19" fmla="*/ 0 h 140"/>
                <a:gd name="T20" fmla="*/ 55 w 70"/>
                <a:gd name="T21" fmla="*/ 3 h 140"/>
                <a:gd name="T22" fmla="*/ 68 w 70"/>
                <a:gd name="T23" fmla="*/ 16 h 140"/>
                <a:gd name="T24" fmla="*/ 69 w 70"/>
                <a:gd name="T25" fmla="*/ 31 h 140"/>
                <a:gd name="T26" fmla="*/ 69 w 70"/>
                <a:gd name="T27" fmla="*/ 32 h 140"/>
                <a:gd name="T28" fmla="*/ 69 w 70"/>
                <a:gd name="T29" fmla="*/ 70 h 140"/>
                <a:gd name="T30" fmla="*/ 69 w 70"/>
                <a:gd name="T31" fmla="*/ 134 h 140"/>
                <a:gd name="T32" fmla="*/ 69 w 70"/>
                <a:gd name="T33" fmla="*/ 136 h 140"/>
                <a:gd name="T34" fmla="*/ 69 w 70"/>
                <a:gd name="T35" fmla="*/ 136 h 140"/>
                <a:gd name="T36" fmla="*/ 67 w 70"/>
                <a:gd name="T37" fmla="*/ 140 h 140"/>
                <a:gd name="T38" fmla="*/ 67 w 70"/>
                <a:gd name="T39" fmla="*/ 140 h 140"/>
                <a:gd name="T40" fmla="*/ 64 w 70"/>
                <a:gd name="T41" fmla="*/ 136 h 140"/>
                <a:gd name="T42" fmla="*/ 64 w 70"/>
                <a:gd name="T43" fmla="*/ 136 h 140"/>
                <a:gd name="T44" fmla="*/ 64 w 70"/>
                <a:gd name="T45" fmla="*/ 135 h 140"/>
                <a:gd name="T46" fmla="*/ 64 w 70"/>
                <a:gd name="T47" fmla="*/ 135 h 140"/>
                <a:gd name="T48" fmla="*/ 54 w 70"/>
                <a:gd name="T49" fmla="*/ 124 h 140"/>
                <a:gd name="T50" fmla="*/ 35 w 70"/>
                <a:gd name="T51" fmla="*/ 121 h 140"/>
                <a:gd name="T52" fmla="*/ 35 w 70"/>
                <a:gd name="T53" fmla="*/ 116 h 140"/>
                <a:gd name="T54" fmla="*/ 5 w 70"/>
                <a:gd name="T55" fmla="*/ 126 h 140"/>
                <a:gd name="T56" fmla="*/ 14 w 70"/>
                <a:gd name="T57" fmla="*/ 120 h 140"/>
                <a:gd name="T58" fmla="*/ 35 w 70"/>
                <a:gd name="T59" fmla="*/ 116 h 140"/>
                <a:gd name="T60" fmla="*/ 35 w 70"/>
                <a:gd name="T61" fmla="*/ 116 h 140"/>
                <a:gd name="T62" fmla="*/ 35 w 70"/>
                <a:gd name="T63" fmla="*/ 121 h 140"/>
                <a:gd name="T64" fmla="*/ 35 w 70"/>
                <a:gd name="T65" fmla="*/ 121 h 140"/>
                <a:gd name="T66" fmla="*/ 16 w 70"/>
                <a:gd name="T67" fmla="*/ 124 h 140"/>
                <a:gd name="T68" fmla="*/ 6 w 70"/>
                <a:gd name="T69" fmla="*/ 135 h 140"/>
                <a:gd name="T70" fmla="*/ 6 w 70"/>
                <a:gd name="T71" fmla="*/ 136 h 140"/>
                <a:gd name="T72" fmla="*/ 3 w 70"/>
                <a:gd name="T73" fmla="*/ 140 h 140"/>
                <a:gd name="T74" fmla="*/ 3 w 70"/>
                <a:gd name="T75" fmla="*/ 140 h 140"/>
                <a:gd name="T76" fmla="*/ 0 w 70"/>
                <a:gd name="T77" fmla="*/ 136 h 140"/>
                <a:gd name="T78" fmla="*/ 0 w 70"/>
                <a:gd name="T79" fmla="*/ 134 h 140"/>
                <a:gd name="T80" fmla="*/ 0 w 70"/>
                <a:gd name="T81" fmla="*/ 74 h 140"/>
                <a:gd name="T82" fmla="*/ 0 w 70"/>
                <a:gd name="T83" fmla="*/ 32 h 140"/>
                <a:gd name="T84" fmla="*/ 0 w 70"/>
                <a:gd name="T85" fmla="*/ 32 h 140"/>
                <a:gd name="T86" fmla="*/ 0 w 70"/>
                <a:gd name="T87" fmla="*/ 31 h 140"/>
                <a:gd name="T88" fmla="*/ 0 w 70"/>
                <a:gd name="T89" fmla="*/ 31 h 140"/>
                <a:gd name="T90" fmla="*/ 2 w 70"/>
                <a:gd name="T91" fmla="*/ 16 h 140"/>
                <a:gd name="T92" fmla="*/ 15 w 70"/>
                <a:gd name="T93" fmla="*/ 3 h 140"/>
                <a:gd name="T94" fmla="*/ 35 w 70"/>
                <a:gd name="T95" fmla="*/ 0 h 140"/>
                <a:gd name="T96" fmla="*/ 35 w 70"/>
                <a:gd name="T97" fmla="*/ 0 h 140"/>
                <a:gd name="T98" fmla="*/ 35 w 70"/>
                <a:gd name="T99" fmla="*/ 5 h 140"/>
                <a:gd name="T100" fmla="*/ 35 w 70"/>
                <a:gd name="T101" fmla="*/ 5 h 140"/>
                <a:gd name="T102" fmla="*/ 16 w 70"/>
                <a:gd name="T103" fmla="*/ 7 h 140"/>
                <a:gd name="T104" fmla="*/ 6 w 70"/>
                <a:gd name="T105" fmla="*/ 17 h 140"/>
                <a:gd name="T106" fmla="*/ 5 w 70"/>
                <a:gd name="T107" fmla="*/ 31 h 140"/>
                <a:gd name="T108" fmla="*/ 5 w 70"/>
                <a:gd name="T109" fmla="*/ 31 h 140"/>
                <a:gd name="T110" fmla="*/ 5 w 70"/>
                <a:gd name="T111" fmla="*/ 32 h 140"/>
                <a:gd name="T112" fmla="*/ 5 w 70"/>
                <a:gd name="T113" fmla="*/ 32 h 140"/>
                <a:gd name="T114" fmla="*/ 5 w 70"/>
                <a:gd name="T115" fmla="*/ 74 h 140"/>
                <a:gd name="T116" fmla="*/ 5 w 70"/>
                <a:gd name="T117" fmla="*/ 12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" h="140">
                  <a:moveTo>
                    <a:pt x="35" y="116"/>
                  </a:moveTo>
                  <a:cubicBezTo>
                    <a:pt x="43" y="116"/>
                    <a:pt x="50" y="117"/>
                    <a:pt x="56" y="120"/>
                  </a:cubicBezTo>
                  <a:cubicBezTo>
                    <a:pt x="59" y="121"/>
                    <a:pt x="62" y="124"/>
                    <a:pt x="65" y="126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5" y="27"/>
                    <a:pt x="65" y="21"/>
                    <a:pt x="64" y="17"/>
                  </a:cubicBezTo>
                  <a:cubicBezTo>
                    <a:pt x="62" y="12"/>
                    <a:pt x="58" y="9"/>
                    <a:pt x="53" y="7"/>
                  </a:cubicBezTo>
                  <a:cubicBezTo>
                    <a:pt x="48" y="5"/>
                    <a:pt x="42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2" y="0"/>
                    <a:pt x="50" y="1"/>
                    <a:pt x="55" y="3"/>
                  </a:cubicBezTo>
                  <a:cubicBezTo>
                    <a:pt x="61" y="5"/>
                    <a:pt x="66" y="9"/>
                    <a:pt x="68" y="16"/>
                  </a:cubicBezTo>
                  <a:cubicBezTo>
                    <a:pt x="69" y="20"/>
                    <a:pt x="69" y="26"/>
                    <a:pt x="69" y="31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9" y="138"/>
                    <a:pt x="70" y="139"/>
                    <a:pt x="67" y="140"/>
                  </a:cubicBezTo>
                  <a:cubicBezTo>
                    <a:pt x="67" y="140"/>
                    <a:pt x="67" y="140"/>
                    <a:pt x="67" y="140"/>
                  </a:cubicBezTo>
                  <a:cubicBezTo>
                    <a:pt x="65" y="140"/>
                    <a:pt x="65" y="139"/>
                    <a:pt x="64" y="136"/>
                  </a:cubicBezTo>
                  <a:cubicBezTo>
                    <a:pt x="64" y="136"/>
                    <a:pt x="64" y="136"/>
                    <a:pt x="64" y="136"/>
                  </a:cubicBezTo>
                  <a:cubicBezTo>
                    <a:pt x="64" y="135"/>
                    <a:pt x="64" y="135"/>
                    <a:pt x="64" y="135"/>
                  </a:cubicBezTo>
                  <a:cubicBezTo>
                    <a:pt x="64" y="135"/>
                    <a:pt x="64" y="135"/>
                    <a:pt x="64" y="135"/>
                  </a:cubicBezTo>
                  <a:cubicBezTo>
                    <a:pt x="62" y="130"/>
                    <a:pt x="59" y="126"/>
                    <a:pt x="54" y="124"/>
                  </a:cubicBezTo>
                  <a:cubicBezTo>
                    <a:pt x="49" y="122"/>
                    <a:pt x="42" y="121"/>
                    <a:pt x="35" y="121"/>
                  </a:cubicBezTo>
                  <a:lnTo>
                    <a:pt x="35" y="116"/>
                  </a:lnTo>
                  <a:close/>
                  <a:moveTo>
                    <a:pt x="5" y="126"/>
                  </a:moveTo>
                  <a:cubicBezTo>
                    <a:pt x="7" y="124"/>
                    <a:pt x="10" y="121"/>
                    <a:pt x="14" y="120"/>
                  </a:cubicBezTo>
                  <a:cubicBezTo>
                    <a:pt x="20" y="117"/>
                    <a:pt x="27" y="116"/>
                    <a:pt x="35" y="11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28" y="121"/>
                    <a:pt x="21" y="122"/>
                    <a:pt x="16" y="124"/>
                  </a:cubicBezTo>
                  <a:cubicBezTo>
                    <a:pt x="11" y="126"/>
                    <a:pt x="8" y="130"/>
                    <a:pt x="6" y="135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5" y="139"/>
                    <a:pt x="5" y="140"/>
                    <a:pt x="3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0" y="139"/>
                    <a:pt x="0" y="138"/>
                    <a:pt x="0" y="13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6"/>
                    <a:pt x="0" y="20"/>
                    <a:pt x="2" y="16"/>
                  </a:cubicBezTo>
                  <a:cubicBezTo>
                    <a:pt x="4" y="9"/>
                    <a:pt x="8" y="5"/>
                    <a:pt x="15" y="3"/>
                  </a:cubicBezTo>
                  <a:cubicBezTo>
                    <a:pt x="20" y="1"/>
                    <a:pt x="27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28" y="5"/>
                    <a:pt x="21" y="5"/>
                    <a:pt x="16" y="7"/>
                  </a:cubicBezTo>
                  <a:cubicBezTo>
                    <a:pt x="12" y="9"/>
                    <a:pt x="8" y="12"/>
                    <a:pt x="6" y="17"/>
                  </a:cubicBezTo>
                  <a:cubicBezTo>
                    <a:pt x="5" y="21"/>
                    <a:pt x="5" y="27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74"/>
                    <a:pt x="5" y="74"/>
                    <a:pt x="5" y="74"/>
                  </a:cubicBezTo>
                  <a:lnTo>
                    <a:pt x="5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0" name="Freeform 121"/>
            <p:cNvSpPr>
              <a:spLocks noEditPoints="1"/>
            </p:cNvSpPr>
            <p:nvPr/>
          </p:nvSpPr>
          <p:spPr bwMode="auto">
            <a:xfrm>
              <a:off x="10136188" y="1957388"/>
              <a:ext cx="301625" cy="254000"/>
            </a:xfrm>
            <a:custGeom>
              <a:avLst/>
              <a:gdLst>
                <a:gd name="T0" fmla="*/ 108 w 134"/>
                <a:gd name="T1" fmla="*/ 6 h 112"/>
                <a:gd name="T2" fmla="*/ 67 w 134"/>
                <a:gd name="T3" fmla="*/ 47 h 112"/>
                <a:gd name="T4" fmla="*/ 67 w 134"/>
                <a:gd name="T5" fmla="*/ 41 h 112"/>
                <a:gd name="T6" fmla="*/ 106 w 134"/>
                <a:gd name="T7" fmla="*/ 1 h 112"/>
                <a:gd name="T8" fmla="*/ 110 w 134"/>
                <a:gd name="T9" fmla="*/ 1 h 112"/>
                <a:gd name="T10" fmla="*/ 133 w 134"/>
                <a:gd name="T11" fmla="*/ 25 h 112"/>
                <a:gd name="T12" fmla="*/ 133 w 134"/>
                <a:gd name="T13" fmla="*/ 28 h 112"/>
                <a:gd name="T14" fmla="*/ 73 w 134"/>
                <a:gd name="T15" fmla="*/ 88 h 112"/>
                <a:gd name="T16" fmla="*/ 67 w 134"/>
                <a:gd name="T17" fmla="*/ 94 h 112"/>
                <a:gd name="T18" fmla="*/ 67 w 134"/>
                <a:gd name="T19" fmla="*/ 88 h 112"/>
                <a:gd name="T20" fmla="*/ 70 w 134"/>
                <a:gd name="T21" fmla="*/ 84 h 112"/>
                <a:gd name="T22" fmla="*/ 128 w 134"/>
                <a:gd name="T23" fmla="*/ 26 h 112"/>
                <a:gd name="T24" fmla="*/ 108 w 134"/>
                <a:gd name="T25" fmla="*/ 6 h 112"/>
                <a:gd name="T26" fmla="*/ 67 w 134"/>
                <a:gd name="T27" fmla="*/ 47 h 112"/>
                <a:gd name="T28" fmla="*/ 50 w 134"/>
                <a:gd name="T29" fmla="*/ 64 h 112"/>
                <a:gd name="T30" fmla="*/ 47 w 134"/>
                <a:gd name="T31" fmla="*/ 64 h 112"/>
                <a:gd name="T32" fmla="*/ 26 w 134"/>
                <a:gd name="T33" fmla="*/ 43 h 112"/>
                <a:gd name="T34" fmla="*/ 6 w 134"/>
                <a:gd name="T35" fmla="*/ 64 h 112"/>
                <a:gd name="T36" fmla="*/ 26 w 134"/>
                <a:gd name="T37" fmla="*/ 84 h 112"/>
                <a:gd name="T38" fmla="*/ 48 w 134"/>
                <a:gd name="T39" fmla="*/ 106 h 112"/>
                <a:gd name="T40" fmla="*/ 67 w 134"/>
                <a:gd name="T41" fmla="*/ 88 h 112"/>
                <a:gd name="T42" fmla="*/ 67 w 134"/>
                <a:gd name="T43" fmla="*/ 94 h 112"/>
                <a:gd name="T44" fmla="*/ 50 w 134"/>
                <a:gd name="T45" fmla="*/ 111 h 112"/>
                <a:gd name="T46" fmla="*/ 47 w 134"/>
                <a:gd name="T47" fmla="*/ 111 h 112"/>
                <a:gd name="T48" fmla="*/ 23 w 134"/>
                <a:gd name="T49" fmla="*/ 88 h 112"/>
                <a:gd name="T50" fmla="*/ 1 w 134"/>
                <a:gd name="T51" fmla="*/ 65 h 112"/>
                <a:gd name="T52" fmla="*/ 1 w 134"/>
                <a:gd name="T53" fmla="*/ 65 h 112"/>
                <a:gd name="T54" fmla="*/ 1 w 134"/>
                <a:gd name="T55" fmla="*/ 62 h 112"/>
                <a:gd name="T56" fmla="*/ 24 w 134"/>
                <a:gd name="T57" fmla="*/ 39 h 112"/>
                <a:gd name="T58" fmla="*/ 24 w 134"/>
                <a:gd name="T59" fmla="*/ 38 h 112"/>
                <a:gd name="T60" fmla="*/ 27 w 134"/>
                <a:gd name="T61" fmla="*/ 38 h 112"/>
                <a:gd name="T62" fmla="*/ 48 w 134"/>
                <a:gd name="T63" fmla="*/ 59 h 112"/>
                <a:gd name="T64" fmla="*/ 67 w 134"/>
                <a:gd name="T65" fmla="*/ 41 h 112"/>
                <a:gd name="T66" fmla="*/ 67 w 134"/>
                <a:gd name="T67" fmla="*/ 4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4" h="112">
                  <a:moveTo>
                    <a:pt x="108" y="6"/>
                  </a:moveTo>
                  <a:cubicBezTo>
                    <a:pt x="67" y="47"/>
                    <a:pt x="67" y="47"/>
                    <a:pt x="67" y="47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106" y="1"/>
                    <a:pt x="106" y="1"/>
                    <a:pt x="106" y="1"/>
                  </a:cubicBezTo>
                  <a:cubicBezTo>
                    <a:pt x="107" y="0"/>
                    <a:pt x="109" y="0"/>
                    <a:pt x="110" y="1"/>
                  </a:cubicBezTo>
                  <a:cubicBezTo>
                    <a:pt x="133" y="25"/>
                    <a:pt x="133" y="25"/>
                    <a:pt x="133" y="25"/>
                  </a:cubicBezTo>
                  <a:cubicBezTo>
                    <a:pt x="134" y="26"/>
                    <a:pt x="134" y="27"/>
                    <a:pt x="133" y="2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128" y="26"/>
                    <a:pt x="128" y="26"/>
                    <a:pt x="128" y="26"/>
                  </a:cubicBezTo>
                  <a:lnTo>
                    <a:pt x="108" y="6"/>
                  </a:lnTo>
                  <a:close/>
                  <a:moveTo>
                    <a:pt x="67" y="47"/>
                  </a:moveTo>
                  <a:cubicBezTo>
                    <a:pt x="50" y="64"/>
                    <a:pt x="50" y="64"/>
                    <a:pt x="50" y="64"/>
                  </a:cubicBezTo>
                  <a:cubicBezTo>
                    <a:pt x="49" y="65"/>
                    <a:pt x="47" y="65"/>
                    <a:pt x="47" y="64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50" y="111"/>
                    <a:pt x="50" y="111"/>
                    <a:pt x="50" y="111"/>
                  </a:cubicBezTo>
                  <a:cubicBezTo>
                    <a:pt x="49" y="112"/>
                    <a:pt x="47" y="112"/>
                    <a:pt x="47" y="111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0" y="64"/>
                    <a:pt x="0" y="63"/>
                    <a:pt x="1" y="62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5" y="37"/>
                    <a:pt x="26" y="37"/>
                    <a:pt x="27" y="38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67" y="41"/>
                    <a:pt x="67" y="41"/>
                    <a:pt x="67" y="41"/>
                  </a:cubicBezTo>
                  <a:lnTo>
                    <a:pt x="67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1" name="Freeform 122"/>
            <p:cNvSpPr>
              <a:spLocks noEditPoints="1"/>
            </p:cNvSpPr>
            <p:nvPr/>
          </p:nvSpPr>
          <p:spPr bwMode="auto">
            <a:xfrm>
              <a:off x="9091613" y="692150"/>
              <a:ext cx="320675" cy="320675"/>
            </a:xfrm>
            <a:custGeom>
              <a:avLst/>
              <a:gdLst>
                <a:gd name="T0" fmla="*/ 73 w 142"/>
                <a:gd name="T1" fmla="*/ 137 h 142"/>
                <a:gd name="T2" fmla="*/ 90 w 142"/>
                <a:gd name="T3" fmla="*/ 124 h 142"/>
                <a:gd name="T4" fmla="*/ 110 w 142"/>
                <a:gd name="T5" fmla="*/ 112 h 142"/>
                <a:gd name="T6" fmla="*/ 129 w 142"/>
                <a:gd name="T7" fmla="*/ 103 h 142"/>
                <a:gd name="T8" fmla="*/ 122 w 142"/>
                <a:gd name="T9" fmla="*/ 95 h 142"/>
                <a:gd name="T10" fmla="*/ 129 w 142"/>
                <a:gd name="T11" fmla="*/ 70 h 142"/>
                <a:gd name="T12" fmla="*/ 127 w 142"/>
                <a:gd name="T13" fmla="*/ 54 h 142"/>
                <a:gd name="T14" fmla="*/ 119 w 142"/>
                <a:gd name="T15" fmla="*/ 42 h 142"/>
                <a:gd name="T16" fmla="*/ 116 w 142"/>
                <a:gd name="T17" fmla="*/ 23 h 142"/>
                <a:gd name="T18" fmla="*/ 95 w 142"/>
                <a:gd name="T19" fmla="*/ 20 h 142"/>
                <a:gd name="T20" fmla="*/ 73 w 142"/>
                <a:gd name="T21" fmla="*/ 15 h 142"/>
                <a:gd name="T22" fmla="*/ 73 w 142"/>
                <a:gd name="T23" fmla="*/ 2 h 142"/>
                <a:gd name="T24" fmla="*/ 95 w 142"/>
                <a:gd name="T25" fmla="*/ 15 h 142"/>
                <a:gd name="T26" fmla="*/ 121 w 142"/>
                <a:gd name="T27" fmla="*/ 21 h 142"/>
                <a:gd name="T28" fmla="*/ 123 w 142"/>
                <a:gd name="T29" fmla="*/ 39 h 142"/>
                <a:gd name="T30" fmla="*/ 139 w 142"/>
                <a:gd name="T31" fmla="*/ 49 h 142"/>
                <a:gd name="T32" fmla="*/ 132 w 142"/>
                <a:gd name="T33" fmla="*/ 75 h 142"/>
                <a:gd name="T34" fmla="*/ 133 w 142"/>
                <a:gd name="T35" fmla="*/ 100 h 142"/>
                <a:gd name="T36" fmla="*/ 118 w 142"/>
                <a:gd name="T37" fmla="*/ 121 h 142"/>
                <a:gd name="T38" fmla="*/ 93 w 142"/>
                <a:gd name="T39" fmla="*/ 128 h 142"/>
                <a:gd name="T40" fmla="*/ 71 w 142"/>
                <a:gd name="T41" fmla="*/ 142 h 142"/>
                <a:gd name="T42" fmla="*/ 71 w 142"/>
                <a:gd name="T43" fmla="*/ 117 h 142"/>
                <a:gd name="T44" fmla="*/ 116 w 142"/>
                <a:gd name="T45" fmla="*/ 64 h 142"/>
                <a:gd name="T46" fmla="*/ 71 w 142"/>
                <a:gd name="T47" fmla="*/ 30 h 142"/>
                <a:gd name="T48" fmla="*/ 104 w 142"/>
                <a:gd name="T49" fmla="*/ 95 h 142"/>
                <a:gd name="T50" fmla="*/ 71 w 142"/>
                <a:gd name="T51" fmla="*/ 117 h 142"/>
                <a:gd name="T52" fmla="*/ 8 w 142"/>
                <a:gd name="T53" fmla="*/ 89 h 142"/>
                <a:gd name="T54" fmla="*/ 18 w 142"/>
                <a:gd name="T55" fmla="*/ 90 h 142"/>
                <a:gd name="T56" fmla="*/ 30 w 142"/>
                <a:gd name="T57" fmla="*/ 113 h 142"/>
                <a:gd name="T58" fmla="*/ 44 w 142"/>
                <a:gd name="T59" fmla="*/ 122 h 142"/>
                <a:gd name="T60" fmla="*/ 58 w 142"/>
                <a:gd name="T61" fmla="*/ 126 h 142"/>
                <a:gd name="T62" fmla="*/ 71 w 142"/>
                <a:gd name="T63" fmla="*/ 142 h 142"/>
                <a:gd name="T64" fmla="*/ 57 w 142"/>
                <a:gd name="T65" fmla="*/ 130 h 142"/>
                <a:gd name="T66" fmla="*/ 38 w 142"/>
                <a:gd name="T67" fmla="*/ 134 h 142"/>
                <a:gd name="T68" fmla="*/ 25 w 142"/>
                <a:gd name="T69" fmla="*/ 111 h 142"/>
                <a:gd name="T70" fmla="*/ 6 w 142"/>
                <a:gd name="T71" fmla="*/ 94 h 142"/>
                <a:gd name="T72" fmla="*/ 2 w 142"/>
                <a:gd name="T73" fmla="*/ 69 h 142"/>
                <a:gd name="T74" fmla="*/ 15 w 142"/>
                <a:gd name="T75" fmla="*/ 46 h 142"/>
                <a:gd name="T76" fmla="*/ 21 w 142"/>
                <a:gd name="T77" fmla="*/ 21 h 142"/>
                <a:gd name="T78" fmla="*/ 39 w 142"/>
                <a:gd name="T79" fmla="*/ 19 h 142"/>
                <a:gd name="T80" fmla="*/ 50 w 142"/>
                <a:gd name="T81" fmla="*/ 3 h 142"/>
                <a:gd name="T82" fmla="*/ 71 w 142"/>
                <a:gd name="T83" fmla="*/ 14 h 142"/>
                <a:gd name="T84" fmla="*/ 53 w 142"/>
                <a:gd name="T85" fmla="*/ 8 h 142"/>
                <a:gd name="T86" fmla="*/ 52 w 142"/>
                <a:gd name="T87" fmla="*/ 18 h 142"/>
                <a:gd name="T88" fmla="*/ 29 w 142"/>
                <a:gd name="T89" fmla="*/ 30 h 142"/>
                <a:gd name="T90" fmla="*/ 20 w 142"/>
                <a:gd name="T91" fmla="*/ 44 h 142"/>
                <a:gd name="T92" fmla="*/ 16 w 142"/>
                <a:gd name="T93" fmla="*/ 58 h 142"/>
                <a:gd name="T94" fmla="*/ 71 w 142"/>
                <a:gd name="T95" fmla="*/ 25 h 142"/>
                <a:gd name="T96" fmla="*/ 26 w 142"/>
                <a:gd name="T97" fmla="*/ 78 h 142"/>
                <a:gd name="T98" fmla="*/ 71 w 142"/>
                <a:gd name="T99" fmla="*/ 112 h 142"/>
                <a:gd name="T100" fmla="*/ 38 w 142"/>
                <a:gd name="T101" fmla="*/ 47 h 142"/>
                <a:gd name="T102" fmla="*/ 71 w 142"/>
                <a:gd name="T103" fmla="*/ 2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2" h="142">
                  <a:moveTo>
                    <a:pt x="71" y="128"/>
                  </a:moveTo>
                  <a:cubicBezTo>
                    <a:pt x="71" y="128"/>
                    <a:pt x="72" y="129"/>
                    <a:pt x="72" y="129"/>
                  </a:cubicBezTo>
                  <a:cubicBezTo>
                    <a:pt x="73" y="137"/>
                    <a:pt x="73" y="137"/>
                    <a:pt x="73" y="137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8" y="127"/>
                    <a:pt x="88" y="127"/>
                    <a:pt x="88" y="127"/>
                  </a:cubicBezTo>
                  <a:cubicBezTo>
                    <a:pt x="88" y="125"/>
                    <a:pt x="89" y="124"/>
                    <a:pt x="90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3" y="123"/>
                    <a:pt x="97" y="121"/>
                    <a:pt x="100" y="119"/>
                  </a:cubicBezTo>
                  <a:cubicBezTo>
                    <a:pt x="104" y="117"/>
                    <a:pt x="107" y="115"/>
                    <a:pt x="110" y="112"/>
                  </a:cubicBezTo>
                  <a:cubicBezTo>
                    <a:pt x="111" y="111"/>
                    <a:pt x="112" y="111"/>
                    <a:pt x="113" y="112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7"/>
                    <a:pt x="121" y="96"/>
                    <a:pt x="122" y="95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2"/>
                    <a:pt x="125" y="88"/>
                    <a:pt x="126" y="84"/>
                  </a:cubicBezTo>
                  <a:cubicBezTo>
                    <a:pt x="127" y="80"/>
                    <a:pt x="127" y="76"/>
                    <a:pt x="127" y="73"/>
                  </a:cubicBezTo>
                  <a:cubicBezTo>
                    <a:pt x="127" y="71"/>
                    <a:pt x="128" y="70"/>
                    <a:pt x="129" y="70"/>
                  </a:cubicBezTo>
                  <a:cubicBezTo>
                    <a:pt x="137" y="69"/>
                    <a:pt x="137" y="69"/>
                    <a:pt x="137" y="69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27" y="54"/>
                    <a:pt x="127" y="54"/>
                    <a:pt x="127" y="54"/>
                  </a:cubicBezTo>
                  <a:cubicBezTo>
                    <a:pt x="125" y="54"/>
                    <a:pt x="124" y="53"/>
                    <a:pt x="124" y="52"/>
                  </a:cubicBezTo>
                  <a:cubicBezTo>
                    <a:pt x="124" y="52"/>
                    <a:pt x="124" y="52"/>
                    <a:pt x="124" y="52"/>
                  </a:cubicBezTo>
                  <a:cubicBezTo>
                    <a:pt x="123" y="49"/>
                    <a:pt x="121" y="45"/>
                    <a:pt x="119" y="42"/>
                  </a:cubicBezTo>
                  <a:cubicBezTo>
                    <a:pt x="117" y="38"/>
                    <a:pt x="115" y="35"/>
                    <a:pt x="112" y="32"/>
                  </a:cubicBezTo>
                  <a:cubicBezTo>
                    <a:pt x="111" y="31"/>
                    <a:pt x="111" y="30"/>
                    <a:pt x="112" y="29"/>
                  </a:cubicBezTo>
                  <a:cubicBezTo>
                    <a:pt x="116" y="23"/>
                    <a:pt x="116" y="23"/>
                    <a:pt x="116" y="2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20"/>
                    <a:pt x="96" y="21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2" y="19"/>
                    <a:pt x="88" y="17"/>
                    <a:pt x="84" y="16"/>
                  </a:cubicBezTo>
                  <a:cubicBezTo>
                    <a:pt x="80" y="15"/>
                    <a:pt x="76" y="15"/>
                    <a:pt x="73" y="15"/>
                  </a:cubicBezTo>
                  <a:cubicBezTo>
                    <a:pt x="72" y="15"/>
                    <a:pt x="71" y="15"/>
                    <a:pt x="71" y="14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2" y="0"/>
                    <a:pt x="73" y="1"/>
                    <a:pt x="73" y="2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8" y="10"/>
                    <a:pt x="82" y="11"/>
                    <a:pt x="85" y="12"/>
                  </a:cubicBezTo>
                  <a:cubicBezTo>
                    <a:pt x="89" y="12"/>
                    <a:pt x="92" y="14"/>
                    <a:pt x="95" y="15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1" y="7"/>
                    <a:pt x="103" y="7"/>
                    <a:pt x="104" y="8"/>
                  </a:cubicBezTo>
                  <a:cubicBezTo>
                    <a:pt x="121" y="21"/>
                    <a:pt x="121" y="21"/>
                    <a:pt x="121" y="21"/>
                  </a:cubicBezTo>
                  <a:cubicBezTo>
                    <a:pt x="122" y="21"/>
                    <a:pt x="122" y="23"/>
                    <a:pt x="121" y="24"/>
                  </a:cubicBezTo>
                  <a:cubicBezTo>
                    <a:pt x="117" y="31"/>
                    <a:pt x="117" y="31"/>
                    <a:pt x="117" y="31"/>
                  </a:cubicBezTo>
                  <a:cubicBezTo>
                    <a:pt x="119" y="33"/>
                    <a:pt x="121" y="36"/>
                    <a:pt x="123" y="39"/>
                  </a:cubicBezTo>
                  <a:cubicBezTo>
                    <a:pt x="125" y="42"/>
                    <a:pt x="127" y="45"/>
                    <a:pt x="128" y="49"/>
                  </a:cubicBezTo>
                  <a:cubicBezTo>
                    <a:pt x="136" y="47"/>
                    <a:pt x="136" y="47"/>
                    <a:pt x="136" y="47"/>
                  </a:cubicBezTo>
                  <a:cubicBezTo>
                    <a:pt x="137" y="47"/>
                    <a:pt x="138" y="48"/>
                    <a:pt x="139" y="49"/>
                  </a:cubicBezTo>
                  <a:cubicBezTo>
                    <a:pt x="142" y="71"/>
                    <a:pt x="142" y="71"/>
                    <a:pt x="142" y="71"/>
                  </a:cubicBezTo>
                  <a:cubicBezTo>
                    <a:pt x="142" y="72"/>
                    <a:pt x="141" y="73"/>
                    <a:pt x="140" y="73"/>
                  </a:cubicBezTo>
                  <a:cubicBezTo>
                    <a:pt x="132" y="75"/>
                    <a:pt x="132" y="75"/>
                    <a:pt x="132" y="75"/>
                  </a:cubicBezTo>
                  <a:cubicBezTo>
                    <a:pt x="132" y="78"/>
                    <a:pt x="131" y="82"/>
                    <a:pt x="130" y="85"/>
                  </a:cubicBezTo>
                  <a:cubicBezTo>
                    <a:pt x="129" y="89"/>
                    <a:pt x="128" y="92"/>
                    <a:pt x="127" y="95"/>
                  </a:cubicBezTo>
                  <a:cubicBezTo>
                    <a:pt x="133" y="100"/>
                    <a:pt x="133" y="100"/>
                    <a:pt x="133" y="100"/>
                  </a:cubicBezTo>
                  <a:cubicBezTo>
                    <a:pt x="135" y="101"/>
                    <a:pt x="135" y="103"/>
                    <a:pt x="134" y="104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21" y="122"/>
                    <a:pt x="119" y="122"/>
                    <a:pt x="118" y="121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09" y="119"/>
                    <a:pt x="106" y="121"/>
                    <a:pt x="103" y="123"/>
                  </a:cubicBezTo>
                  <a:cubicBezTo>
                    <a:pt x="100" y="125"/>
                    <a:pt x="97" y="126"/>
                    <a:pt x="93" y="128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5" y="137"/>
                    <a:pt x="94" y="138"/>
                    <a:pt x="92" y="139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128"/>
                    <a:pt x="71" y="128"/>
                    <a:pt x="71" y="128"/>
                  </a:cubicBezTo>
                  <a:close/>
                  <a:moveTo>
                    <a:pt x="71" y="117"/>
                  </a:moveTo>
                  <a:cubicBezTo>
                    <a:pt x="73" y="117"/>
                    <a:pt x="76" y="116"/>
                    <a:pt x="78" y="116"/>
                  </a:cubicBezTo>
                  <a:cubicBezTo>
                    <a:pt x="90" y="114"/>
                    <a:pt x="100" y="108"/>
                    <a:pt x="108" y="98"/>
                  </a:cubicBezTo>
                  <a:cubicBezTo>
                    <a:pt x="115" y="88"/>
                    <a:pt x="118" y="75"/>
                    <a:pt x="116" y="64"/>
                  </a:cubicBezTo>
                  <a:cubicBezTo>
                    <a:pt x="114" y="52"/>
                    <a:pt x="108" y="41"/>
                    <a:pt x="98" y="34"/>
                  </a:cubicBezTo>
                  <a:cubicBezTo>
                    <a:pt x="90" y="28"/>
                    <a:pt x="80" y="25"/>
                    <a:pt x="71" y="25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9" y="30"/>
                    <a:pt x="88" y="33"/>
                    <a:pt x="95" y="38"/>
                  </a:cubicBezTo>
                  <a:cubicBezTo>
                    <a:pt x="104" y="45"/>
                    <a:pt x="110" y="54"/>
                    <a:pt x="111" y="65"/>
                  </a:cubicBezTo>
                  <a:cubicBezTo>
                    <a:pt x="113" y="75"/>
                    <a:pt x="111" y="86"/>
                    <a:pt x="104" y="95"/>
                  </a:cubicBezTo>
                  <a:cubicBezTo>
                    <a:pt x="97" y="104"/>
                    <a:pt x="88" y="110"/>
                    <a:pt x="77" y="111"/>
                  </a:cubicBezTo>
                  <a:cubicBezTo>
                    <a:pt x="75" y="112"/>
                    <a:pt x="73" y="112"/>
                    <a:pt x="71" y="112"/>
                  </a:cubicBezTo>
                  <a:lnTo>
                    <a:pt x="71" y="117"/>
                  </a:lnTo>
                  <a:close/>
                  <a:moveTo>
                    <a:pt x="13" y="72"/>
                  </a:moveTo>
                  <a:cubicBezTo>
                    <a:pt x="5" y="73"/>
                    <a:pt x="5" y="73"/>
                    <a:pt x="5" y="73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7" y="88"/>
                    <a:pt x="18" y="89"/>
                    <a:pt x="18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9" y="93"/>
                    <a:pt x="21" y="97"/>
                    <a:pt x="23" y="100"/>
                  </a:cubicBezTo>
                  <a:cubicBezTo>
                    <a:pt x="25" y="104"/>
                    <a:pt x="27" y="107"/>
                    <a:pt x="30" y="110"/>
                  </a:cubicBezTo>
                  <a:cubicBezTo>
                    <a:pt x="31" y="110"/>
                    <a:pt x="31" y="112"/>
                    <a:pt x="30" y="113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6" y="121"/>
                    <a:pt x="47" y="122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50" y="123"/>
                    <a:pt x="54" y="125"/>
                    <a:pt x="58" y="126"/>
                  </a:cubicBezTo>
                  <a:cubicBezTo>
                    <a:pt x="62" y="127"/>
                    <a:pt x="66" y="127"/>
                    <a:pt x="69" y="127"/>
                  </a:cubicBezTo>
                  <a:cubicBezTo>
                    <a:pt x="70" y="127"/>
                    <a:pt x="71" y="127"/>
                    <a:pt x="71" y="128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0" y="142"/>
                    <a:pt x="69" y="141"/>
                    <a:pt x="69" y="140"/>
                  </a:cubicBezTo>
                  <a:cubicBezTo>
                    <a:pt x="67" y="132"/>
                    <a:pt x="67" y="132"/>
                    <a:pt x="67" y="132"/>
                  </a:cubicBezTo>
                  <a:cubicBezTo>
                    <a:pt x="64" y="132"/>
                    <a:pt x="60" y="131"/>
                    <a:pt x="57" y="130"/>
                  </a:cubicBezTo>
                  <a:cubicBezTo>
                    <a:pt x="53" y="129"/>
                    <a:pt x="50" y="128"/>
                    <a:pt x="47" y="127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1" y="135"/>
                    <a:pt x="39" y="135"/>
                    <a:pt x="38" y="13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0" y="121"/>
                    <a:pt x="20" y="119"/>
                    <a:pt x="21" y="118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23" y="109"/>
                    <a:pt x="21" y="106"/>
                    <a:pt x="19" y="103"/>
                  </a:cubicBezTo>
                  <a:cubicBezTo>
                    <a:pt x="17" y="100"/>
                    <a:pt x="15" y="96"/>
                    <a:pt x="14" y="93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5" y="95"/>
                    <a:pt x="4" y="94"/>
                    <a:pt x="3" y="92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0"/>
                    <a:pt x="1" y="69"/>
                    <a:pt x="2" y="69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4"/>
                    <a:pt x="11" y="60"/>
                    <a:pt x="12" y="57"/>
                  </a:cubicBezTo>
                  <a:cubicBezTo>
                    <a:pt x="13" y="53"/>
                    <a:pt x="14" y="50"/>
                    <a:pt x="15" y="46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7" y="41"/>
                    <a:pt x="7" y="39"/>
                    <a:pt x="8" y="38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0"/>
                    <a:pt x="23" y="20"/>
                    <a:pt x="24" y="21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3" y="23"/>
                    <a:pt x="36" y="21"/>
                    <a:pt x="39" y="19"/>
                  </a:cubicBezTo>
                  <a:cubicBezTo>
                    <a:pt x="42" y="17"/>
                    <a:pt x="45" y="15"/>
                    <a:pt x="49" y="14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5"/>
                    <a:pt x="48" y="4"/>
                    <a:pt x="50" y="3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4"/>
                    <a:pt x="70" y="13"/>
                    <a:pt x="70" y="13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6"/>
                    <a:pt x="53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49" y="19"/>
                    <a:pt x="45" y="21"/>
                    <a:pt x="42" y="23"/>
                  </a:cubicBezTo>
                  <a:cubicBezTo>
                    <a:pt x="38" y="25"/>
                    <a:pt x="35" y="27"/>
                    <a:pt x="32" y="30"/>
                  </a:cubicBezTo>
                  <a:cubicBezTo>
                    <a:pt x="31" y="31"/>
                    <a:pt x="30" y="31"/>
                    <a:pt x="29" y="30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21" y="46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9" y="50"/>
                    <a:pt x="17" y="54"/>
                    <a:pt x="16" y="58"/>
                  </a:cubicBezTo>
                  <a:cubicBezTo>
                    <a:pt x="15" y="62"/>
                    <a:pt x="15" y="66"/>
                    <a:pt x="15" y="69"/>
                  </a:cubicBezTo>
                  <a:cubicBezTo>
                    <a:pt x="15" y="71"/>
                    <a:pt x="14" y="72"/>
                    <a:pt x="13" y="72"/>
                  </a:cubicBezTo>
                  <a:close/>
                  <a:moveTo>
                    <a:pt x="71" y="25"/>
                  </a:moveTo>
                  <a:cubicBezTo>
                    <a:pt x="69" y="25"/>
                    <a:pt x="66" y="25"/>
                    <a:pt x="64" y="26"/>
                  </a:cubicBezTo>
                  <a:cubicBezTo>
                    <a:pt x="52" y="28"/>
                    <a:pt x="42" y="34"/>
                    <a:pt x="34" y="44"/>
                  </a:cubicBezTo>
                  <a:cubicBezTo>
                    <a:pt x="27" y="54"/>
                    <a:pt x="24" y="67"/>
                    <a:pt x="26" y="78"/>
                  </a:cubicBezTo>
                  <a:cubicBezTo>
                    <a:pt x="28" y="90"/>
                    <a:pt x="34" y="100"/>
                    <a:pt x="44" y="108"/>
                  </a:cubicBezTo>
                  <a:cubicBezTo>
                    <a:pt x="52" y="114"/>
                    <a:pt x="62" y="117"/>
                    <a:pt x="71" y="117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63" y="112"/>
                    <a:pt x="54" y="109"/>
                    <a:pt x="47" y="104"/>
                  </a:cubicBezTo>
                  <a:cubicBezTo>
                    <a:pt x="38" y="97"/>
                    <a:pt x="32" y="88"/>
                    <a:pt x="31" y="77"/>
                  </a:cubicBezTo>
                  <a:cubicBezTo>
                    <a:pt x="29" y="67"/>
                    <a:pt x="31" y="56"/>
                    <a:pt x="38" y="47"/>
                  </a:cubicBezTo>
                  <a:cubicBezTo>
                    <a:pt x="45" y="38"/>
                    <a:pt x="54" y="32"/>
                    <a:pt x="65" y="31"/>
                  </a:cubicBezTo>
                  <a:cubicBezTo>
                    <a:pt x="67" y="30"/>
                    <a:pt x="69" y="30"/>
                    <a:pt x="71" y="30"/>
                  </a:cubicBezTo>
                  <a:lnTo>
                    <a:pt x="71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2" name="Freeform 123"/>
            <p:cNvSpPr>
              <a:spLocks noEditPoints="1"/>
            </p:cNvSpPr>
            <p:nvPr/>
          </p:nvSpPr>
          <p:spPr bwMode="auto">
            <a:xfrm>
              <a:off x="9342438" y="873125"/>
              <a:ext cx="220663" cy="223838"/>
            </a:xfrm>
            <a:custGeom>
              <a:avLst/>
              <a:gdLst>
                <a:gd name="T0" fmla="*/ 86 w 98"/>
                <a:gd name="T1" fmla="*/ 64 h 99"/>
                <a:gd name="T2" fmla="*/ 88 w 98"/>
                <a:gd name="T3" fmla="*/ 52 h 99"/>
                <a:gd name="T4" fmla="*/ 84 w 98"/>
                <a:gd name="T5" fmla="*/ 37 h 99"/>
                <a:gd name="T6" fmla="*/ 83 w 98"/>
                <a:gd name="T7" fmla="*/ 21 h 99"/>
                <a:gd name="T8" fmla="*/ 71 w 98"/>
                <a:gd name="T9" fmla="*/ 19 h 99"/>
                <a:gd name="T10" fmla="*/ 64 w 98"/>
                <a:gd name="T11" fmla="*/ 13 h 99"/>
                <a:gd name="T12" fmla="*/ 53 w 98"/>
                <a:gd name="T13" fmla="*/ 5 h 99"/>
                <a:gd name="T14" fmla="*/ 49 w 98"/>
                <a:gd name="T15" fmla="*/ 12 h 99"/>
                <a:gd name="T16" fmla="*/ 68 w 98"/>
                <a:gd name="T17" fmla="*/ 4 h 99"/>
                <a:gd name="T18" fmla="*/ 74 w 98"/>
                <a:gd name="T19" fmla="*/ 15 h 99"/>
                <a:gd name="T20" fmla="*/ 85 w 98"/>
                <a:gd name="T21" fmla="*/ 16 h 99"/>
                <a:gd name="T22" fmla="*/ 94 w 98"/>
                <a:gd name="T23" fmla="*/ 34 h 99"/>
                <a:gd name="T24" fmla="*/ 91 w 98"/>
                <a:gd name="T25" fmla="*/ 48 h 99"/>
                <a:gd name="T26" fmla="*/ 94 w 98"/>
                <a:gd name="T27" fmla="*/ 69 h 99"/>
                <a:gd name="T28" fmla="*/ 83 w 98"/>
                <a:gd name="T29" fmla="*/ 74 h 99"/>
                <a:gd name="T30" fmla="*/ 83 w 98"/>
                <a:gd name="T31" fmla="*/ 82 h 99"/>
                <a:gd name="T32" fmla="*/ 64 w 98"/>
                <a:gd name="T33" fmla="*/ 94 h 99"/>
                <a:gd name="T34" fmla="*/ 50 w 98"/>
                <a:gd name="T35" fmla="*/ 92 h 99"/>
                <a:gd name="T36" fmla="*/ 49 w 98"/>
                <a:gd name="T37" fmla="*/ 87 h 99"/>
                <a:gd name="T38" fmla="*/ 64 w 98"/>
                <a:gd name="T39" fmla="*/ 86 h 99"/>
                <a:gd name="T40" fmla="*/ 77 w 98"/>
                <a:gd name="T41" fmla="*/ 83 h 99"/>
                <a:gd name="T42" fmla="*/ 75 w 98"/>
                <a:gd name="T43" fmla="*/ 76 h 99"/>
                <a:gd name="T44" fmla="*/ 86 w 98"/>
                <a:gd name="T45" fmla="*/ 64 h 99"/>
                <a:gd name="T46" fmla="*/ 77 w 98"/>
                <a:gd name="T47" fmla="*/ 56 h 99"/>
                <a:gd name="T48" fmla="*/ 61 w 98"/>
                <a:gd name="T49" fmla="*/ 23 h 99"/>
                <a:gd name="T50" fmla="*/ 49 w 98"/>
                <a:gd name="T51" fmla="*/ 25 h 99"/>
                <a:gd name="T52" fmla="*/ 63 w 98"/>
                <a:gd name="T53" fmla="*/ 30 h 99"/>
                <a:gd name="T54" fmla="*/ 62 w 98"/>
                <a:gd name="T55" fmla="*/ 70 h 99"/>
                <a:gd name="T56" fmla="*/ 49 w 98"/>
                <a:gd name="T57" fmla="*/ 12 h 99"/>
                <a:gd name="T58" fmla="*/ 33 w 98"/>
                <a:gd name="T59" fmla="*/ 13 h 99"/>
                <a:gd name="T60" fmla="*/ 21 w 98"/>
                <a:gd name="T61" fmla="*/ 16 h 99"/>
                <a:gd name="T62" fmla="*/ 23 w 98"/>
                <a:gd name="T63" fmla="*/ 22 h 99"/>
                <a:gd name="T64" fmla="*/ 12 w 98"/>
                <a:gd name="T65" fmla="*/ 35 h 99"/>
                <a:gd name="T66" fmla="*/ 8 w 98"/>
                <a:gd name="T67" fmla="*/ 33 h 99"/>
                <a:gd name="T68" fmla="*/ 11 w 98"/>
                <a:gd name="T69" fmla="*/ 49 h 99"/>
                <a:gd name="T70" fmla="*/ 12 w 98"/>
                <a:gd name="T71" fmla="*/ 65 h 99"/>
                <a:gd name="T72" fmla="*/ 19 w 98"/>
                <a:gd name="T73" fmla="*/ 75 h 99"/>
                <a:gd name="T74" fmla="*/ 33 w 98"/>
                <a:gd name="T75" fmla="*/ 83 h 99"/>
                <a:gd name="T76" fmla="*/ 34 w 98"/>
                <a:gd name="T77" fmla="*/ 86 h 99"/>
                <a:gd name="T78" fmla="*/ 46 w 98"/>
                <a:gd name="T79" fmla="*/ 89 h 99"/>
                <a:gd name="T80" fmla="*/ 49 w 98"/>
                <a:gd name="T81" fmla="*/ 97 h 99"/>
                <a:gd name="T82" fmla="*/ 28 w 98"/>
                <a:gd name="T83" fmla="*/ 92 h 99"/>
                <a:gd name="T84" fmla="*/ 20 w 98"/>
                <a:gd name="T85" fmla="*/ 80 h 99"/>
                <a:gd name="T86" fmla="*/ 12 w 98"/>
                <a:gd name="T87" fmla="*/ 82 h 99"/>
                <a:gd name="T88" fmla="*/ 8 w 98"/>
                <a:gd name="T89" fmla="*/ 62 h 99"/>
                <a:gd name="T90" fmla="*/ 2 w 98"/>
                <a:gd name="T91" fmla="*/ 50 h 99"/>
                <a:gd name="T92" fmla="*/ 7 w 98"/>
                <a:gd name="T93" fmla="*/ 28 h 99"/>
                <a:gd name="T94" fmla="*/ 18 w 98"/>
                <a:gd name="T95" fmla="*/ 20 h 99"/>
                <a:gd name="T96" fmla="*/ 16 w 98"/>
                <a:gd name="T97" fmla="*/ 13 h 99"/>
                <a:gd name="T98" fmla="*/ 37 w 98"/>
                <a:gd name="T99" fmla="*/ 9 h 99"/>
                <a:gd name="T100" fmla="*/ 49 w 98"/>
                <a:gd name="T101" fmla="*/ 2 h 99"/>
                <a:gd name="T102" fmla="*/ 49 w 98"/>
                <a:gd name="T103" fmla="*/ 20 h 99"/>
                <a:gd name="T104" fmla="*/ 33 w 98"/>
                <a:gd name="T105" fmla="*/ 25 h 99"/>
                <a:gd name="T106" fmla="*/ 32 w 98"/>
                <a:gd name="T107" fmla="*/ 73 h 99"/>
                <a:gd name="T108" fmla="*/ 49 w 98"/>
                <a:gd name="T109" fmla="*/ 79 h 99"/>
                <a:gd name="T110" fmla="*/ 39 w 98"/>
                <a:gd name="T111" fmla="*/ 72 h 99"/>
                <a:gd name="T112" fmla="*/ 25 w 98"/>
                <a:gd name="T113" fmla="*/ 44 h 99"/>
                <a:gd name="T114" fmla="*/ 49 w 98"/>
                <a:gd name="T115" fmla="*/ 2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8" h="99">
                  <a:moveTo>
                    <a:pt x="86" y="64"/>
                  </a:moveTo>
                  <a:cubicBezTo>
                    <a:pt x="86" y="64"/>
                    <a:pt x="86" y="64"/>
                    <a:pt x="86" y="64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7" y="52"/>
                    <a:pt x="86" y="51"/>
                    <a:pt x="87" y="50"/>
                  </a:cubicBezTo>
                  <a:cubicBezTo>
                    <a:pt x="87" y="47"/>
                    <a:pt x="86" y="45"/>
                    <a:pt x="86" y="43"/>
                  </a:cubicBezTo>
                  <a:cubicBezTo>
                    <a:pt x="86" y="41"/>
                    <a:pt x="85" y="39"/>
                    <a:pt x="84" y="37"/>
                  </a:cubicBezTo>
                  <a:cubicBezTo>
                    <a:pt x="84" y="36"/>
                    <a:pt x="84" y="34"/>
                    <a:pt x="85" y="34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6" y="24"/>
                    <a:pt x="76" y="23"/>
                  </a:cubicBezTo>
                  <a:cubicBezTo>
                    <a:pt x="74" y="21"/>
                    <a:pt x="73" y="20"/>
                    <a:pt x="71" y="19"/>
                  </a:cubicBezTo>
                  <a:cubicBezTo>
                    <a:pt x="69" y="17"/>
                    <a:pt x="67" y="16"/>
                    <a:pt x="65" y="15"/>
                  </a:cubicBezTo>
                  <a:cubicBezTo>
                    <a:pt x="64" y="15"/>
                    <a:pt x="63" y="14"/>
                    <a:pt x="64" y="13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1"/>
                    <a:pt x="50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50" y="0"/>
                    <a:pt x="51" y="0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9" y="4"/>
                    <a:pt x="70" y="6"/>
                    <a:pt x="70" y="7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70" y="13"/>
                    <a:pt x="72" y="14"/>
                    <a:pt x="74" y="15"/>
                  </a:cubicBezTo>
                  <a:cubicBezTo>
                    <a:pt x="75" y="16"/>
                    <a:pt x="76" y="17"/>
                    <a:pt x="78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3" y="15"/>
                    <a:pt x="85" y="15"/>
                    <a:pt x="85" y="16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32"/>
                    <a:pt x="95" y="34"/>
                    <a:pt x="94" y="34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90" y="39"/>
                    <a:pt x="90" y="40"/>
                    <a:pt x="91" y="42"/>
                  </a:cubicBezTo>
                  <a:cubicBezTo>
                    <a:pt x="91" y="44"/>
                    <a:pt x="91" y="46"/>
                    <a:pt x="91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8" y="49"/>
                    <a:pt x="98" y="50"/>
                    <a:pt x="98" y="52"/>
                  </a:cubicBezTo>
                  <a:cubicBezTo>
                    <a:pt x="94" y="69"/>
                    <a:pt x="94" y="69"/>
                    <a:pt x="94" y="69"/>
                  </a:cubicBezTo>
                  <a:cubicBezTo>
                    <a:pt x="94" y="70"/>
                    <a:pt x="93" y="71"/>
                    <a:pt x="91" y="70"/>
                  </a:cubicBezTo>
                  <a:cubicBezTo>
                    <a:pt x="86" y="69"/>
                    <a:pt x="86" y="69"/>
                    <a:pt x="86" y="69"/>
                  </a:cubicBezTo>
                  <a:cubicBezTo>
                    <a:pt x="86" y="71"/>
                    <a:pt x="85" y="72"/>
                    <a:pt x="83" y="74"/>
                  </a:cubicBezTo>
                  <a:cubicBezTo>
                    <a:pt x="82" y="75"/>
                    <a:pt x="81" y="77"/>
                    <a:pt x="80" y="78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3" y="84"/>
                    <a:pt x="83" y="85"/>
                    <a:pt x="82" y="86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66" y="96"/>
                    <a:pt x="65" y="95"/>
                    <a:pt x="64" y="94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0" y="90"/>
                    <a:pt x="58" y="91"/>
                    <a:pt x="56" y="91"/>
                  </a:cubicBezTo>
                  <a:cubicBezTo>
                    <a:pt x="54" y="91"/>
                    <a:pt x="52" y="92"/>
                    <a:pt x="50" y="92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51" y="87"/>
                    <a:pt x="53" y="87"/>
                    <a:pt x="55" y="86"/>
                  </a:cubicBezTo>
                  <a:cubicBezTo>
                    <a:pt x="57" y="86"/>
                    <a:pt x="60" y="85"/>
                    <a:pt x="62" y="85"/>
                  </a:cubicBezTo>
                  <a:cubicBezTo>
                    <a:pt x="63" y="84"/>
                    <a:pt x="64" y="85"/>
                    <a:pt x="64" y="86"/>
                  </a:cubicBezTo>
                  <a:cubicBezTo>
                    <a:pt x="64" y="86"/>
                    <a:pt x="64" y="86"/>
                    <a:pt x="64" y="86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77" y="83"/>
                    <a:pt x="77" y="83"/>
                    <a:pt x="77" y="83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4" y="78"/>
                    <a:pt x="74" y="77"/>
                    <a:pt x="75" y="76"/>
                  </a:cubicBezTo>
                  <a:cubicBezTo>
                    <a:pt x="75" y="76"/>
                    <a:pt x="75" y="76"/>
                    <a:pt x="75" y="76"/>
                  </a:cubicBezTo>
                  <a:cubicBezTo>
                    <a:pt x="77" y="75"/>
                    <a:pt x="78" y="73"/>
                    <a:pt x="80" y="71"/>
                  </a:cubicBezTo>
                  <a:cubicBezTo>
                    <a:pt x="81" y="69"/>
                    <a:pt x="82" y="67"/>
                    <a:pt x="83" y="65"/>
                  </a:cubicBezTo>
                  <a:cubicBezTo>
                    <a:pt x="83" y="64"/>
                    <a:pt x="85" y="64"/>
                    <a:pt x="86" y="64"/>
                  </a:cubicBezTo>
                  <a:close/>
                  <a:moveTo>
                    <a:pt x="49" y="79"/>
                  </a:moveTo>
                  <a:cubicBezTo>
                    <a:pt x="55" y="79"/>
                    <a:pt x="60" y="77"/>
                    <a:pt x="64" y="74"/>
                  </a:cubicBezTo>
                  <a:cubicBezTo>
                    <a:pt x="71" y="70"/>
                    <a:pt x="76" y="64"/>
                    <a:pt x="77" y="56"/>
                  </a:cubicBezTo>
                  <a:cubicBezTo>
                    <a:pt x="79" y="50"/>
                    <a:pt x="78" y="44"/>
                    <a:pt x="76" y="39"/>
                  </a:cubicBezTo>
                  <a:cubicBezTo>
                    <a:pt x="74" y="34"/>
                    <a:pt x="71" y="29"/>
                    <a:pt x="66" y="26"/>
                  </a:cubicBezTo>
                  <a:cubicBezTo>
                    <a:pt x="65" y="25"/>
                    <a:pt x="63" y="24"/>
                    <a:pt x="61" y="23"/>
                  </a:cubicBezTo>
                  <a:cubicBezTo>
                    <a:pt x="59" y="22"/>
                    <a:pt x="57" y="21"/>
                    <a:pt x="55" y="21"/>
                  </a:cubicBezTo>
                  <a:cubicBezTo>
                    <a:pt x="53" y="20"/>
                    <a:pt x="51" y="20"/>
                    <a:pt x="49" y="20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1" y="25"/>
                    <a:pt x="53" y="25"/>
                    <a:pt x="54" y="26"/>
                  </a:cubicBezTo>
                  <a:cubicBezTo>
                    <a:pt x="56" y="26"/>
                    <a:pt x="58" y="26"/>
                    <a:pt x="59" y="27"/>
                  </a:cubicBezTo>
                  <a:cubicBezTo>
                    <a:pt x="61" y="28"/>
                    <a:pt x="62" y="29"/>
                    <a:pt x="63" y="30"/>
                  </a:cubicBezTo>
                  <a:cubicBezTo>
                    <a:pt x="67" y="32"/>
                    <a:pt x="70" y="36"/>
                    <a:pt x="72" y="41"/>
                  </a:cubicBezTo>
                  <a:cubicBezTo>
                    <a:pt x="73" y="45"/>
                    <a:pt x="74" y="50"/>
                    <a:pt x="73" y="55"/>
                  </a:cubicBezTo>
                  <a:cubicBezTo>
                    <a:pt x="71" y="61"/>
                    <a:pt x="67" y="67"/>
                    <a:pt x="62" y="70"/>
                  </a:cubicBezTo>
                  <a:cubicBezTo>
                    <a:pt x="58" y="72"/>
                    <a:pt x="54" y="74"/>
                    <a:pt x="49" y="74"/>
                  </a:cubicBezTo>
                  <a:lnTo>
                    <a:pt x="49" y="79"/>
                  </a:lnTo>
                  <a:close/>
                  <a:moveTo>
                    <a:pt x="49" y="12"/>
                  </a:moveTo>
                  <a:cubicBezTo>
                    <a:pt x="47" y="12"/>
                    <a:pt x="45" y="12"/>
                    <a:pt x="43" y="12"/>
                  </a:cubicBezTo>
                  <a:cubicBezTo>
                    <a:pt x="41" y="13"/>
                    <a:pt x="38" y="13"/>
                    <a:pt x="36" y="14"/>
                  </a:cubicBezTo>
                  <a:cubicBezTo>
                    <a:pt x="35" y="14"/>
                    <a:pt x="34" y="14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20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1" y="24"/>
                    <a:pt x="20" y="26"/>
                    <a:pt x="18" y="27"/>
                  </a:cubicBezTo>
                  <a:cubicBezTo>
                    <a:pt x="17" y="29"/>
                    <a:pt x="16" y="31"/>
                    <a:pt x="15" y="33"/>
                  </a:cubicBezTo>
                  <a:cubicBezTo>
                    <a:pt x="14" y="34"/>
                    <a:pt x="13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1" y="47"/>
                    <a:pt x="11" y="48"/>
                    <a:pt x="11" y="49"/>
                  </a:cubicBezTo>
                  <a:cubicBezTo>
                    <a:pt x="11" y="51"/>
                    <a:pt x="11" y="53"/>
                    <a:pt x="12" y="56"/>
                  </a:cubicBezTo>
                  <a:cubicBezTo>
                    <a:pt x="12" y="58"/>
                    <a:pt x="13" y="60"/>
                    <a:pt x="14" y="62"/>
                  </a:cubicBezTo>
                  <a:cubicBezTo>
                    <a:pt x="14" y="63"/>
                    <a:pt x="13" y="64"/>
                    <a:pt x="12" y="65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0" y="75"/>
                    <a:pt x="21" y="75"/>
                    <a:pt x="22" y="76"/>
                  </a:cubicBezTo>
                  <a:cubicBezTo>
                    <a:pt x="24" y="77"/>
                    <a:pt x="25" y="79"/>
                    <a:pt x="27" y="80"/>
                  </a:cubicBezTo>
                  <a:cubicBezTo>
                    <a:pt x="29" y="81"/>
                    <a:pt x="31" y="82"/>
                    <a:pt x="33" y="83"/>
                  </a:cubicBezTo>
                  <a:cubicBezTo>
                    <a:pt x="34" y="84"/>
                    <a:pt x="34" y="85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6" y="88"/>
                    <a:pt x="48" y="87"/>
                    <a:pt x="49" y="87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8" y="98"/>
                    <a:pt x="47" y="99"/>
                    <a:pt x="46" y="98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28" y="94"/>
                    <a:pt x="28" y="93"/>
                    <a:pt x="28" y="92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7" y="86"/>
                    <a:pt x="26" y="85"/>
                    <a:pt x="24" y="84"/>
                  </a:cubicBezTo>
                  <a:cubicBezTo>
                    <a:pt x="23" y="83"/>
                    <a:pt x="21" y="82"/>
                    <a:pt x="20" y="80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5" y="84"/>
                    <a:pt x="13" y="83"/>
                    <a:pt x="12" y="82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7"/>
                    <a:pt x="3" y="65"/>
                    <a:pt x="4" y="64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0"/>
                    <a:pt x="7" y="58"/>
                    <a:pt x="7" y="56"/>
                  </a:cubicBezTo>
                  <a:cubicBezTo>
                    <a:pt x="7" y="55"/>
                    <a:pt x="7" y="53"/>
                    <a:pt x="7" y="51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0" y="49"/>
                    <a:pt x="0" y="48"/>
                    <a:pt x="0" y="4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9"/>
                    <a:pt x="5" y="28"/>
                    <a:pt x="7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3" y="26"/>
                    <a:pt x="14" y="25"/>
                  </a:cubicBezTo>
                  <a:cubicBezTo>
                    <a:pt x="15" y="23"/>
                    <a:pt x="17" y="22"/>
                    <a:pt x="18" y="20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5" y="14"/>
                    <a:pt x="16" y="1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3"/>
                    <a:pt x="33" y="3"/>
                    <a:pt x="34" y="4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8" y="8"/>
                    <a:pt x="40" y="8"/>
                    <a:pt x="42" y="7"/>
                  </a:cubicBezTo>
                  <a:cubicBezTo>
                    <a:pt x="44" y="7"/>
                    <a:pt x="46" y="7"/>
                    <a:pt x="47" y="7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1"/>
                    <a:pt x="49" y="1"/>
                  </a:cubicBezTo>
                  <a:cubicBezTo>
                    <a:pt x="49" y="12"/>
                    <a:pt x="49" y="12"/>
                    <a:pt x="49" y="12"/>
                  </a:cubicBezTo>
                  <a:close/>
                  <a:moveTo>
                    <a:pt x="49" y="20"/>
                  </a:moveTo>
                  <a:cubicBezTo>
                    <a:pt x="43" y="20"/>
                    <a:pt x="38" y="22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27" y="29"/>
                    <a:pt x="22" y="35"/>
                    <a:pt x="20" y="43"/>
                  </a:cubicBezTo>
                  <a:cubicBezTo>
                    <a:pt x="19" y="48"/>
                    <a:pt x="20" y="54"/>
                    <a:pt x="22" y="60"/>
                  </a:cubicBezTo>
                  <a:cubicBezTo>
                    <a:pt x="24" y="65"/>
                    <a:pt x="27" y="69"/>
                    <a:pt x="32" y="73"/>
                  </a:cubicBezTo>
                  <a:cubicBezTo>
                    <a:pt x="33" y="74"/>
                    <a:pt x="35" y="75"/>
                    <a:pt x="37" y="76"/>
                  </a:cubicBezTo>
                  <a:cubicBezTo>
                    <a:pt x="39" y="77"/>
                    <a:pt x="40" y="77"/>
                    <a:pt x="42" y="78"/>
                  </a:cubicBezTo>
                  <a:cubicBezTo>
                    <a:pt x="45" y="78"/>
                    <a:pt x="47" y="79"/>
                    <a:pt x="49" y="79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7" y="74"/>
                    <a:pt x="45" y="74"/>
                    <a:pt x="43" y="73"/>
                  </a:cubicBezTo>
                  <a:cubicBezTo>
                    <a:pt x="42" y="73"/>
                    <a:pt x="40" y="72"/>
                    <a:pt x="39" y="72"/>
                  </a:cubicBezTo>
                  <a:cubicBezTo>
                    <a:pt x="37" y="71"/>
                    <a:pt x="36" y="70"/>
                    <a:pt x="35" y="69"/>
                  </a:cubicBezTo>
                  <a:cubicBezTo>
                    <a:pt x="31" y="66"/>
                    <a:pt x="28" y="62"/>
                    <a:pt x="26" y="58"/>
                  </a:cubicBezTo>
                  <a:cubicBezTo>
                    <a:pt x="24" y="53"/>
                    <a:pt x="24" y="49"/>
                    <a:pt x="25" y="44"/>
                  </a:cubicBezTo>
                  <a:cubicBezTo>
                    <a:pt x="27" y="37"/>
                    <a:pt x="31" y="32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40" y="26"/>
                    <a:pt x="44" y="25"/>
                    <a:pt x="49" y="25"/>
                  </a:cubicBezTo>
                  <a:lnTo>
                    <a:pt x="4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3" name="Freeform 124"/>
            <p:cNvSpPr>
              <a:spLocks noEditPoints="1"/>
            </p:cNvSpPr>
            <p:nvPr/>
          </p:nvSpPr>
          <p:spPr bwMode="auto">
            <a:xfrm>
              <a:off x="6662738" y="3049588"/>
              <a:ext cx="330200" cy="331788"/>
            </a:xfrm>
            <a:custGeom>
              <a:avLst/>
              <a:gdLst>
                <a:gd name="T0" fmla="*/ 73 w 146"/>
                <a:gd name="T1" fmla="*/ 142 h 147"/>
                <a:gd name="T2" fmla="*/ 122 w 146"/>
                <a:gd name="T3" fmla="*/ 122 h 147"/>
                <a:gd name="T4" fmla="*/ 142 w 146"/>
                <a:gd name="T5" fmla="*/ 74 h 147"/>
                <a:gd name="T6" fmla="*/ 122 w 146"/>
                <a:gd name="T7" fmla="*/ 25 h 147"/>
                <a:gd name="T8" fmla="*/ 73 w 146"/>
                <a:gd name="T9" fmla="*/ 5 h 147"/>
                <a:gd name="T10" fmla="*/ 73 w 146"/>
                <a:gd name="T11" fmla="*/ 0 h 147"/>
                <a:gd name="T12" fmla="*/ 125 w 146"/>
                <a:gd name="T13" fmla="*/ 22 h 147"/>
                <a:gd name="T14" fmla="*/ 146 w 146"/>
                <a:gd name="T15" fmla="*/ 74 h 147"/>
                <a:gd name="T16" fmla="*/ 125 w 146"/>
                <a:gd name="T17" fmla="*/ 125 h 147"/>
                <a:gd name="T18" fmla="*/ 73 w 146"/>
                <a:gd name="T19" fmla="*/ 147 h 147"/>
                <a:gd name="T20" fmla="*/ 73 w 146"/>
                <a:gd name="T21" fmla="*/ 142 h 147"/>
                <a:gd name="T22" fmla="*/ 73 w 146"/>
                <a:gd name="T23" fmla="*/ 96 h 147"/>
                <a:gd name="T24" fmla="*/ 88 w 146"/>
                <a:gd name="T25" fmla="*/ 90 h 147"/>
                <a:gd name="T26" fmla="*/ 90 w 146"/>
                <a:gd name="T27" fmla="*/ 89 h 147"/>
                <a:gd name="T28" fmla="*/ 112 w 146"/>
                <a:gd name="T29" fmla="*/ 38 h 147"/>
                <a:gd name="T30" fmla="*/ 112 w 146"/>
                <a:gd name="T31" fmla="*/ 38 h 147"/>
                <a:gd name="T32" fmla="*/ 112 w 146"/>
                <a:gd name="T33" fmla="*/ 38 h 147"/>
                <a:gd name="T34" fmla="*/ 112 w 146"/>
                <a:gd name="T35" fmla="*/ 36 h 147"/>
                <a:gd name="T36" fmla="*/ 108 w 146"/>
                <a:gd name="T37" fmla="*/ 35 h 147"/>
                <a:gd name="T38" fmla="*/ 73 w 146"/>
                <a:gd name="T39" fmla="*/ 51 h 147"/>
                <a:gd name="T40" fmla="*/ 73 w 146"/>
                <a:gd name="T41" fmla="*/ 56 h 147"/>
                <a:gd name="T42" fmla="*/ 105 w 146"/>
                <a:gd name="T43" fmla="*/ 42 h 147"/>
                <a:gd name="T44" fmla="*/ 86 w 146"/>
                <a:gd name="T45" fmla="*/ 86 h 147"/>
                <a:gd name="T46" fmla="*/ 73 w 146"/>
                <a:gd name="T47" fmla="*/ 91 h 147"/>
                <a:gd name="T48" fmla="*/ 73 w 146"/>
                <a:gd name="T49" fmla="*/ 96 h 147"/>
                <a:gd name="T50" fmla="*/ 73 w 146"/>
                <a:gd name="T51" fmla="*/ 5 h 147"/>
                <a:gd name="T52" fmla="*/ 25 w 146"/>
                <a:gd name="T53" fmla="*/ 25 h 147"/>
                <a:gd name="T54" fmla="*/ 5 w 146"/>
                <a:gd name="T55" fmla="*/ 74 h 147"/>
                <a:gd name="T56" fmla="*/ 25 w 146"/>
                <a:gd name="T57" fmla="*/ 122 h 147"/>
                <a:gd name="T58" fmla="*/ 73 w 146"/>
                <a:gd name="T59" fmla="*/ 142 h 147"/>
                <a:gd name="T60" fmla="*/ 73 w 146"/>
                <a:gd name="T61" fmla="*/ 147 h 147"/>
                <a:gd name="T62" fmla="*/ 22 w 146"/>
                <a:gd name="T63" fmla="*/ 125 h 147"/>
                <a:gd name="T64" fmla="*/ 0 w 146"/>
                <a:gd name="T65" fmla="*/ 74 h 147"/>
                <a:gd name="T66" fmla="*/ 22 w 146"/>
                <a:gd name="T67" fmla="*/ 22 h 147"/>
                <a:gd name="T68" fmla="*/ 73 w 146"/>
                <a:gd name="T69" fmla="*/ 0 h 147"/>
                <a:gd name="T70" fmla="*/ 73 w 146"/>
                <a:gd name="T71" fmla="*/ 5 h 147"/>
                <a:gd name="T72" fmla="*/ 73 w 146"/>
                <a:gd name="T73" fmla="*/ 51 h 147"/>
                <a:gd name="T74" fmla="*/ 58 w 146"/>
                <a:gd name="T75" fmla="*/ 57 h 147"/>
                <a:gd name="T76" fmla="*/ 57 w 146"/>
                <a:gd name="T77" fmla="*/ 59 h 147"/>
                <a:gd name="T78" fmla="*/ 35 w 146"/>
                <a:gd name="T79" fmla="*/ 109 h 147"/>
                <a:gd name="T80" fmla="*/ 35 w 146"/>
                <a:gd name="T81" fmla="*/ 109 h 147"/>
                <a:gd name="T82" fmla="*/ 35 w 146"/>
                <a:gd name="T83" fmla="*/ 109 h 147"/>
                <a:gd name="T84" fmla="*/ 35 w 146"/>
                <a:gd name="T85" fmla="*/ 111 h 147"/>
                <a:gd name="T86" fmla="*/ 38 w 146"/>
                <a:gd name="T87" fmla="*/ 112 h 147"/>
                <a:gd name="T88" fmla="*/ 73 w 146"/>
                <a:gd name="T89" fmla="*/ 96 h 147"/>
                <a:gd name="T90" fmla="*/ 73 w 146"/>
                <a:gd name="T91" fmla="*/ 91 h 147"/>
                <a:gd name="T92" fmla="*/ 42 w 146"/>
                <a:gd name="T93" fmla="*/ 105 h 147"/>
                <a:gd name="T94" fmla="*/ 61 w 146"/>
                <a:gd name="T95" fmla="*/ 61 h 147"/>
                <a:gd name="T96" fmla="*/ 73 w 146"/>
                <a:gd name="T97" fmla="*/ 56 h 147"/>
                <a:gd name="T98" fmla="*/ 73 w 146"/>
                <a:gd name="T99" fmla="*/ 5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6" h="147">
                  <a:moveTo>
                    <a:pt x="73" y="142"/>
                  </a:moveTo>
                  <a:cubicBezTo>
                    <a:pt x="92" y="142"/>
                    <a:pt x="109" y="134"/>
                    <a:pt x="122" y="122"/>
                  </a:cubicBezTo>
                  <a:cubicBezTo>
                    <a:pt x="134" y="110"/>
                    <a:pt x="142" y="92"/>
                    <a:pt x="142" y="74"/>
                  </a:cubicBezTo>
                  <a:cubicBezTo>
                    <a:pt x="142" y="55"/>
                    <a:pt x="134" y="38"/>
                    <a:pt x="122" y="25"/>
                  </a:cubicBezTo>
                  <a:cubicBezTo>
                    <a:pt x="109" y="13"/>
                    <a:pt x="92" y="5"/>
                    <a:pt x="73" y="5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93" y="0"/>
                    <a:pt x="112" y="9"/>
                    <a:pt x="125" y="22"/>
                  </a:cubicBezTo>
                  <a:cubicBezTo>
                    <a:pt x="138" y="35"/>
                    <a:pt x="146" y="53"/>
                    <a:pt x="146" y="74"/>
                  </a:cubicBezTo>
                  <a:cubicBezTo>
                    <a:pt x="146" y="94"/>
                    <a:pt x="138" y="112"/>
                    <a:pt x="125" y="125"/>
                  </a:cubicBezTo>
                  <a:cubicBezTo>
                    <a:pt x="112" y="139"/>
                    <a:pt x="93" y="147"/>
                    <a:pt x="73" y="147"/>
                  </a:cubicBezTo>
                  <a:cubicBezTo>
                    <a:pt x="73" y="142"/>
                    <a:pt x="73" y="142"/>
                    <a:pt x="73" y="142"/>
                  </a:cubicBezTo>
                  <a:close/>
                  <a:moveTo>
                    <a:pt x="73" y="96"/>
                  </a:moveTo>
                  <a:cubicBezTo>
                    <a:pt x="88" y="90"/>
                    <a:pt x="88" y="90"/>
                    <a:pt x="88" y="90"/>
                  </a:cubicBezTo>
                  <a:cubicBezTo>
                    <a:pt x="89" y="90"/>
                    <a:pt x="89" y="89"/>
                    <a:pt x="90" y="89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38"/>
                    <a:pt x="112" y="37"/>
                    <a:pt x="112" y="36"/>
                  </a:cubicBezTo>
                  <a:cubicBezTo>
                    <a:pt x="111" y="35"/>
                    <a:pt x="110" y="35"/>
                    <a:pt x="108" y="35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73" y="91"/>
                    <a:pt x="73" y="91"/>
                    <a:pt x="73" y="91"/>
                  </a:cubicBezTo>
                  <a:lnTo>
                    <a:pt x="73" y="96"/>
                  </a:lnTo>
                  <a:close/>
                  <a:moveTo>
                    <a:pt x="73" y="5"/>
                  </a:moveTo>
                  <a:cubicBezTo>
                    <a:pt x="54" y="5"/>
                    <a:pt x="37" y="13"/>
                    <a:pt x="25" y="25"/>
                  </a:cubicBezTo>
                  <a:cubicBezTo>
                    <a:pt x="13" y="38"/>
                    <a:pt x="5" y="55"/>
                    <a:pt x="5" y="74"/>
                  </a:cubicBezTo>
                  <a:cubicBezTo>
                    <a:pt x="5" y="92"/>
                    <a:pt x="13" y="110"/>
                    <a:pt x="25" y="122"/>
                  </a:cubicBezTo>
                  <a:cubicBezTo>
                    <a:pt x="37" y="134"/>
                    <a:pt x="54" y="142"/>
                    <a:pt x="73" y="142"/>
                  </a:cubicBezTo>
                  <a:cubicBezTo>
                    <a:pt x="73" y="147"/>
                    <a:pt x="73" y="147"/>
                    <a:pt x="73" y="147"/>
                  </a:cubicBezTo>
                  <a:cubicBezTo>
                    <a:pt x="53" y="147"/>
                    <a:pt x="35" y="139"/>
                    <a:pt x="22" y="125"/>
                  </a:cubicBezTo>
                  <a:cubicBezTo>
                    <a:pt x="8" y="112"/>
                    <a:pt x="0" y="94"/>
                    <a:pt x="0" y="74"/>
                  </a:cubicBezTo>
                  <a:cubicBezTo>
                    <a:pt x="0" y="53"/>
                    <a:pt x="8" y="35"/>
                    <a:pt x="22" y="22"/>
                  </a:cubicBezTo>
                  <a:cubicBezTo>
                    <a:pt x="35" y="9"/>
                    <a:pt x="5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lose/>
                  <a:moveTo>
                    <a:pt x="73" y="51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8" y="57"/>
                    <a:pt x="57" y="58"/>
                    <a:pt x="57" y="5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109"/>
                    <a:pt x="35" y="110"/>
                    <a:pt x="35" y="111"/>
                  </a:cubicBezTo>
                  <a:cubicBezTo>
                    <a:pt x="35" y="112"/>
                    <a:pt x="37" y="112"/>
                    <a:pt x="38" y="112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73" y="56"/>
                    <a:pt x="73" y="56"/>
                    <a:pt x="73" y="56"/>
                  </a:cubicBezTo>
                  <a:lnTo>
                    <a:pt x="73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4" name="Freeform 125"/>
            <p:cNvSpPr>
              <a:spLocks noEditPoints="1"/>
            </p:cNvSpPr>
            <p:nvPr/>
          </p:nvSpPr>
          <p:spPr bwMode="auto">
            <a:xfrm>
              <a:off x="6804026" y="3189288"/>
              <a:ext cx="47625" cy="47625"/>
            </a:xfrm>
            <a:custGeom>
              <a:avLst/>
              <a:gdLst>
                <a:gd name="T0" fmla="*/ 10 w 21"/>
                <a:gd name="T1" fmla="*/ 0 h 21"/>
                <a:gd name="T2" fmla="*/ 18 w 21"/>
                <a:gd name="T3" fmla="*/ 3 h 21"/>
                <a:gd name="T4" fmla="*/ 21 w 21"/>
                <a:gd name="T5" fmla="*/ 11 h 21"/>
                <a:gd name="T6" fmla="*/ 18 w 21"/>
                <a:gd name="T7" fmla="*/ 18 h 21"/>
                <a:gd name="T8" fmla="*/ 18 w 21"/>
                <a:gd name="T9" fmla="*/ 18 h 21"/>
                <a:gd name="T10" fmla="*/ 10 w 21"/>
                <a:gd name="T11" fmla="*/ 21 h 21"/>
                <a:gd name="T12" fmla="*/ 10 w 21"/>
                <a:gd name="T13" fmla="*/ 21 h 21"/>
                <a:gd name="T14" fmla="*/ 10 w 21"/>
                <a:gd name="T15" fmla="*/ 16 h 21"/>
                <a:gd name="T16" fmla="*/ 10 w 21"/>
                <a:gd name="T17" fmla="*/ 16 h 21"/>
                <a:gd name="T18" fmla="*/ 14 w 21"/>
                <a:gd name="T19" fmla="*/ 15 h 21"/>
                <a:gd name="T20" fmla="*/ 14 w 21"/>
                <a:gd name="T21" fmla="*/ 15 h 21"/>
                <a:gd name="T22" fmla="*/ 16 w 21"/>
                <a:gd name="T23" fmla="*/ 11 h 21"/>
                <a:gd name="T24" fmla="*/ 14 w 21"/>
                <a:gd name="T25" fmla="*/ 7 h 21"/>
                <a:gd name="T26" fmla="*/ 10 w 21"/>
                <a:gd name="T27" fmla="*/ 5 h 21"/>
                <a:gd name="T28" fmla="*/ 10 w 21"/>
                <a:gd name="T29" fmla="*/ 5 h 21"/>
                <a:gd name="T30" fmla="*/ 10 w 21"/>
                <a:gd name="T31" fmla="*/ 0 h 21"/>
                <a:gd name="T32" fmla="*/ 10 w 21"/>
                <a:gd name="T33" fmla="*/ 21 h 21"/>
                <a:gd name="T34" fmla="*/ 3 w 21"/>
                <a:gd name="T35" fmla="*/ 18 h 21"/>
                <a:gd name="T36" fmla="*/ 0 w 21"/>
                <a:gd name="T37" fmla="*/ 11 h 21"/>
                <a:gd name="T38" fmla="*/ 3 w 21"/>
                <a:gd name="T39" fmla="*/ 3 h 21"/>
                <a:gd name="T40" fmla="*/ 3 w 21"/>
                <a:gd name="T41" fmla="*/ 3 h 21"/>
                <a:gd name="T42" fmla="*/ 10 w 21"/>
                <a:gd name="T43" fmla="*/ 0 h 21"/>
                <a:gd name="T44" fmla="*/ 10 w 21"/>
                <a:gd name="T45" fmla="*/ 5 h 21"/>
                <a:gd name="T46" fmla="*/ 6 w 21"/>
                <a:gd name="T47" fmla="*/ 7 h 21"/>
                <a:gd name="T48" fmla="*/ 6 w 21"/>
                <a:gd name="T49" fmla="*/ 7 h 21"/>
                <a:gd name="T50" fmla="*/ 6 w 21"/>
                <a:gd name="T51" fmla="*/ 7 h 21"/>
                <a:gd name="T52" fmla="*/ 5 w 21"/>
                <a:gd name="T53" fmla="*/ 11 h 21"/>
                <a:gd name="T54" fmla="*/ 6 w 21"/>
                <a:gd name="T55" fmla="*/ 15 h 21"/>
                <a:gd name="T56" fmla="*/ 10 w 21"/>
                <a:gd name="T57" fmla="*/ 16 h 21"/>
                <a:gd name="T58" fmla="*/ 10 w 21"/>
                <a:gd name="T5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" h="21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4"/>
                    <a:pt x="20" y="16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0"/>
                    <a:pt x="13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2" y="16"/>
                    <a:pt x="13" y="16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4"/>
                    <a:pt x="16" y="12"/>
                    <a:pt x="16" y="11"/>
                  </a:cubicBezTo>
                  <a:cubicBezTo>
                    <a:pt x="16" y="9"/>
                    <a:pt x="15" y="8"/>
                    <a:pt x="14" y="7"/>
                  </a:cubicBezTo>
                  <a:cubicBezTo>
                    <a:pt x="13" y="6"/>
                    <a:pt x="12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10" y="21"/>
                  </a:moveTo>
                  <a:cubicBezTo>
                    <a:pt x="7" y="21"/>
                    <a:pt x="5" y="20"/>
                    <a:pt x="3" y="18"/>
                  </a:cubicBezTo>
                  <a:cubicBezTo>
                    <a:pt x="1" y="16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7" y="6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9"/>
                    <a:pt x="5" y="11"/>
                  </a:cubicBezTo>
                  <a:cubicBezTo>
                    <a:pt x="5" y="12"/>
                    <a:pt x="5" y="14"/>
                    <a:pt x="6" y="15"/>
                  </a:cubicBezTo>
                  <a:cubicBezTo>
                    <a:pt x="7" y="16"/>
                    <a:pt x="9" y="16"/>
                    <a:pt x="10" y="16"/>
                  </a:cubicBezTo>
                  <a:lnTo>
                    <a:pt x="1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5" name="Freeform 126"/>
            <p:cNvSpPr>
              <a:spLocks noEditPoints="1"/>
            </p:cNvSpPr>
            <p:nvPr/>
          </p:nvSpPr>
          <p:spPr bwMode="auto">
            <a:xfrm>
              <a:off x="10477501" y="384175"/>
              <a:ext cx="195263" cy="368300"/>
            </a:xfrm>
            <a:custGeom>
              <a:avLst/>
              <a:gdLst>
                <a:gd name="T0" fmla="*/ 82 w 87"/>
                <a:gd name="T1" fmla="*/ 5 h 163"/>
                <a:gd name="T2" fmla="*/ 84 w 87"/>
                <a:gd name="T3" fmla="*/ 0 h 163"/>
                <a:gd name="T4" fmla="*/ 84 w 87"/>
                <a:gd name="T5" fmla="*/ 163 h 163"/>
                <a:gd name="T6" fmla="*/ 43 w 87"/>
                <a:gd name="T7" fmla="*/ 149 h 163"/>
                <a:gd name="T8" fmla="*/ 52 w 87"/>
                <a:gd name="T9" fmla="*/ 146 h 163"/>
                <a:gd name="T10" fmla="*/ 52 w 87"/>
                <a:gd name="T11" fmla="*/ 128 h 163"/>
                <a:gd name="T12" fmla="*/ 43 w 87"/>
                <a:gd name="T13" fmla="*/ 124 h 163"/>
                <a:gd name="T14" fmla="*/ 49 w 87"/>
                <a:gd name="T15" fmla="*/ 131 h 163"/>
                <a:gd name="T16" fmla="*/ 51 w 87"/>
                <a:gd name="T17" fmla="*/ 137 h 163"/>
                <a:gd name="T18" fmla="*/ 43 w 87"/>
                <a:gd name="T19" fmla="*/ 144 h 163"/>
                <a:gd name="T20" fmla="*/ 43 w 87"/>
                <a:gd name="T21" fmla="*/ 114 h 163"/>
                <a:gd name="T22" fmla="*/ 52 w 87"/>
                <a:gd name="T23" fmla="*/ 110 h 163"/>
                <a:gd name="T24" fmla="*/ 52 w 87"/>
                <a:gd name="T25" fmla="*/ 93 h 163"/>
                <a:gd name="T26" fmla="*/ 43 w 87"/>
                <a:gd name="T27" fmla="*/ 94 h 163"/>
                <a:gd name="T28" fmla="*/ 49 w 87"/>
                <a:gd name="T29" fmla="*/ 96 h 163"/>
                <a:gd name="T30" fmla="*/ 49 w 87"/>
                <a:gd name="T31" fmla="*/ 107 h 163"/>
                <a:gd name="T32" fmla="*/ 43 w 87"/>
                <a:gd name="T33" fmla="*/ 114 h 163"/>
                <a:gd name="T34" fmla="*/ 79 w 87"/>
                <a:gd name="T35" fmla="*/ 79 h 163"/>
                <a:gd name="T36" fmla="*/ 43 w 87"/>
                <a:gd name="T37" fmla="*/ 46 h 163"/>
                <a:gd name="T38" fmla="*/ 74 w 87"/>
                <a:gd name="T39" fmla="*/ 77 h 163"/>
                <a:gd name="T40" fmla="*/ 43 w 87"/>
                <a:gd name="T41" fmla="*/ 44 h 163"/>
                <a:gd name="T42" fmla="*/ 79 w 87"/>
                <a:gd name="T43" fmla="*/ 11 h 163"/>
                <a:gd name="T44" fmla="*/ 43 w 87"/>
                <a:gd name="T45" fmla="*/ 14 h 163"/>
                <a:gd name="T46" fmla="*/ 43 w 87"/>
                <a:gd name="T47" fmla="*/ 39 h 163"/>
                <a:gd name="T48" fmla="*/ 43 w 87"/>
                <a:gd name="T49" fmla="*/ 159 h 163"/>
                <a:gd name="T50" fmla="*/ 0 w 87"/>
                <a:gd name="T51" fmla="*/ 161 h 163"/>
                <a:gd name="T52" fmla="*/ 43 w 87"/>
                <a:gd name="T53" fmla="*/ 0 h 163"/>
                <a:gd name="T54" fmla="*/ 5 w 87"/>
                <a:gd name="T55" fmla="*/ 159 h 163"/>
                <a:gd name="T56" fmla="*/ 8 w 87"/>
                <a:gd name="T57" fmla="*/ 11 h 163"/>
                <a:gd name="T58" fmla="*/ 43 w 87"/>
                <a:gd name="T59" fmla="*/ 44 h 163"/>
                <a:gd name="T60" fmla="*/ 13 w 87"/>
                <a:gd name="T61" fmla="*/ 14 h 163"/>
                <a:gd name="T62" fmla="*/ 43 w 87"/>
                <a:gd name="T63" fmla="*/ 46 h 163"/>
                <a:gd name="T64" fmla="*/ 8 w 87"/>
                <a:gd name="T65" fmla="*/ 79 h 163"/>
                <a:gd name="T66" fmla="*/ 43 w 87"/>
                <a:gd name="T67" fmla="*/ 77 h 163"/>
                <a:gd name="T68" fmla="*/ 43 w 87"/>
                <a:gd name="T69" fmla="*/ 51 h 163"/>
                <a:gd name="T70" fmla="*/ 35 w 87"/>
                <a:gd name="T71" fmla="*/ 93 h 163"/>
                <a:gd name="T72" fmla="*/ 35 w 87"/>
                <a:gd name="T73" fmla="*/ 110 h 163"/>
                <a:gd name="T74" fmla="*/ 43 w 87"/>
                <a:gd name="T75" fmla="*/ 109 h 163"/>
                <a:gd name="T76" fmla="*/ 36 w 87"/>
                <a:gd name="T77" fmla="*/ 101 h 163"/>
                <a:gd name="T78" fmla="*/ 43 w 87"/>
                <a:gd name="T79" fmla="*/ 94 h 163"/>
                <a:gd name="T80" fmla="*/ 35 w 87"/>
                <a:gd name="T81" fmla="*/ 128 h 163"/>
                <a:gd name="T82" fmla="*/ 35 w 87"/>
                <a:gd name="T83" fmla="*/ 146 h 163"/>
                <a:gd name="T84" fmla="*/ 38 w 87"/>
                <a:gd name="T85" fmla="*/ 142 h 163"/>
                <a:gd name="T86" fmla="*/ 38 w 87"/>
                <a:gd name="T87" fmla="*/ 13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7" h="163">
                  <a:moveTo>
                    <a:pt x="43" y="159"/>
                  </a:moveTo>
                  <a:cubicBezTo>
                    <a:pt x="82" y="159"/>
                    <a:pt x="82" y="159"/>
                    <a:pt x="82" y="159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6" y="0"/>
                    <a:pt x="87" y="1"/>
                    <a:pt x="87" y="2"/>
                  </a:cubicBezTo>
                  <a:cubicBezTo>
                    <a:pt x="87" y="161"/>
                    <a:pt x="87" y="161"/>
                    <a:pt x="87" y="161"/>
                  </a:cubicBezTo>
                  <a:cubicBezTo>
                    <a:pt x="87" y="162"/>
                    <a:pt x="86" y="163"/>
                    <a:pt x="84" y="163"/>
                  </a:cubicBezTo>
                  <a:cubicBezTo>
                    <a:pt x="43" y="163"/>
                    <a:pt x="43" y="163"/>
                    <a:pt x="43" y="163"/>
                  </a:cubicBezTo>
                  <a:cubicBezTo>
                    <a:pt x="43" y="159"/>
                    <a:pt x="43" y="159"/>
                    <a:pt x="43" y="159"/>
                  </a:cubicBezTo>
                  <a:close/>
                  <a:moveTo>
                    <a:pt x="43" y="149"/>
                  </a:moveTo>
                  <a:cubicBezTo>
                    <a:pt x="43" y="149"/>
                    <a:pt x="43" y="149"/>
                    <a:pt x="43" y="149"/>
                  </a:cubicBezTo>
                  <a:cubicBezTo>
                    <a:pt x="47" y="149"/>
                    <a:pt x="50" y="148"/>
                    <a:pt x="52" y="146"/>
                  </a:cubicBezTo>
                  <a:cubicBezTo>
                    <a:pt x="52" y="146"/>
                    <a:pt x="52" y="146"/>
                    <a:pt x="52" y="146"/>
                  </a:cubicBezTo>
                  <a:cubicBezTo>
                    <a:pt x="52" y="146"/>
                    <a:pt x="52" y="146"/>
                    <a:pt x="52" y="146"/>
                  </a:cubicBezTo>
                  <a:cubicBezTo>
                    <a:pt x="54" y="143"/>
                    <a:pt x="56" y="140"/>
                    <a:pt x="56" y="137"/>
                  </a:cubicBezTo>
                  <a:cubicBezTo>
                    <a:pt x="56" y="133"/>
                    <a:pt x="54" y="130"/>
                    <a:pt x="52" y="128"/>
                  </a:cubicBezTo>
                  <a:cubicBezTo>
                    <a:pt x="52" y="128"/>
                    <a:pt x="52" y="128"/>
                    <a:pt x="52" y="128"/>
                  </a:cubicBezTo>
                  <a:cubicBezTo>
                    <a:pt x="50" y="126"/>
                    <a:pt x="47" y="124"/>
                    <a:pt x="43" y="124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5" y="129"/>
                    <a:pt x="47" y="130"/>
                    <a:pt x="49" y="131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50" y="133"/>
                    <a:pt x="51" y="135"/>
                    <a:pt x="51" y="137"/>
                  </a:cubicBezTo>
                  <a:cubicBezTo>
                    <a:pt x="51" y="139"/>
                    <a:pt x="50" y="141"/>
                    <a:pt x="49" y="142"/>
                  </a:cubicBezTo>
                  <a:cubicBezTo>
                    <a:pt x="49" y="142"/>
                    <a:pt x="49" y="142"/>
                    <a:pt x="49" y="142"/>
                  </a:cubicBezTo>
                  <a:cubicBezTo>
                    <a:pt x="47" y="144"/>
                    <a:pt x="45" y="144"/>
                    <a:pt x="43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9"/>
                    <a:pt x="43" y="149"/>
                    <a:pt x="43" y="149"/>
                  </a:cubicBezTo>
                  <a:close/>
                  <a:moveTo>
                    <a:pt x="43" y="114"/>
                  </a:moveTo>
                  <a:cubicBezTo>
                    <a:pt x="43" y="114"/>
                    <a:pt x="43" y="114"/>
                    <a:pt x="43" y="114"/>
                  </a:cubicBezTo>
                  <a:cubicBezTo>
                    <a:pt x="47" y="114"/>
                    <a:pt x="50" y="113"/>
                    <a:pt x="52" y="110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54" y="108"/>
                    <a:pt x="56" y="105"/>
                    <a:pt x="56" y="101"/>
                  </a:cubicBezTo>
                  <a:cubicBezTo>
                    <a:pt x="56" y="98"/>
                    <a:pt x="54" y="95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0" y="90"/>
                    <a:pt x="47" y="89"/>
                    <a:pt x="43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5" y="94"/>
                    <a:pt x="47" y="95"/>
                    <a:pt x="49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50" y="97"/>
                    <a:pt x="51" y="99"/>
                    <a:pt x="51" y="101"/>
                  </a:cubicBezTo>
                  <a:cubicBezTo>
                    <a:pt x="51" y="104"/>
                    <a:pt x="50" y="105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7" y="108"/>
                    <a:pt x="45" y="109"/>
                    <a:pt x="43" y="109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43" y="114"/>
                    <a:pt x="43" y="114"/>
                    <a:pt x="43" y="114"/>
                  </a:cubicBezTo>
                  <a:close/>
                  <a:moveTo>
                    <a:pt x="43" y="81"/>
                  </a:moveTo>
                  <a:cubicBezTo>
                    <a:pt x="76" y="81"/>
                    <a:pt x="76" y="81"/>
                    <a:pt x="76" y="81"/>
                  </a:cubicBezTo>
                  <a:cubicBezTo>
                    <a:pt x="78" y="81"/>
                    <a:pt x="79" y="80"/>
                    <a:pt x="79" y="7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79" y="47"/>
                    <a:pt x="78" y="46"/>
                    <a:pt x="76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81"/>
                    <a:pt x="43" y="81"/>
                    <a:pt x="43" y="81"/>
                  </a:cubicBezTo>
                  <a:close/>
                  <a:moveTo>
                    <a:pt x="43" y="44"/>
                  </a:moveTo>
                  <a:cubicBezTo>
                    <a:pt x="76" y="44"/>
                    <a:pt x="76" y="44"/>
                    <a:pt x="76" y="44"/>
                  </a:cubicBezTo>
                  <a:cubicBezTo>
                    <a:pt x="78" y="44"/>
                    <a:pt x="79" y="43"/>
                    <a:pt x="79" y="4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0"/>
                    <a:pt x="78" y="9"/>
                    <a:pt x="76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43" y="39"/>
                    <a:pt x="43" y="39"/>
                    <a:pt x="43" y="39"/>
                  </a:cubicBezTo>
                  <a:lnTo>
                    <a:pt x="43" y="44"/>
                  </a:lnTo>
                  <a:close/>
                  <a:moveTo>
                    <a:pt x="5" y="159"/>
                  </a:moveTo>
                  <a:cubicBezTo>
                    <a:pt x="43" y="159"/>
                    <a:pt x="43" y="159"/>
                    <a:pt x="43" y="159"/>
                  </a:cubicBezTo>
                  <a:cubicBezTo>
                    <a:pt x="43" y="163"/>
                    <a:pt x="43" y="163"/>
                    <a:pt x="43" y="163"/>
                  </a:cubicBezTo>
                  <a:cubicBezTo>
                    <a:pt x="2" y="163"/>
                    <a:pt x="2" y="163"/>
                    <a:pt x="2" y="163"/>
                  </a:cubicBezTo>
                  <a:cubicBezTo>
                    <a:pt x="1" y="163"/>
                    <a:pt x="0" y="162"/>
                    <a:pt x="0" y="1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59"/>
                    <a:pt x="5" y="159"/>
                    <a:pt x="5" y="159"/>
                  </a:cubicBezTo>
                  <a:close/>
                  <a:moveTo>
                    <a:pt x="43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9" y="9"/>
                    <a:pt x="8" y="10"/>
                    <a:pt x="8" y="1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3"/>
                    <a:pt x="9" y="44"/>
                    <a:pt x="11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43" y="46"/>
                  </a:moveTo>
                  <a:cubicBezTo>
                    <a:pt x="11" y="46"/>
                    <a:pt x="11" y="46"/>
                    <a:pt x="11" y="46"/>
                  </a:cubicBezTo>
                  <a:cubicBezTo>
                    <a:pt x="9" y="46"/>
                    <a:pt x="8" y="47"/>
                    <a:pt x="8" y="4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1"/>
                    <a:pt x="11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46"/>
                    <a:pt x="43" y="46"/>
                    <a:pt x="43" y="46"/>
                  </a:cubicBezTo>
                  <a:close/>
                  <a:moveTo>
                    <a:pt x="43" y="89"/>
                  </a:moveTo>
                  <a:cubicBezTo>
                    <a:pt x="40" y="89"/>
                    <a:pt x="37" y="90"/>
                    <a:pt x="35" y="93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2" y="95"/>
                    <a:pt x="31" y="98"/>
                    <a:pt x="31" y="101"/>
                  </a:cubicBezTo>
                  <a:cubicBezTo>
                    <a:pt x="31" y="105"/>
                    <a:pt x="32" y="108"/>
                    <a:pt x="35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7" y="112"/>
                    <a:pt x="40" y="114"/>
                    <a:pt x="43" y="11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41" y="109"/>
                    <a:pt x="39" y="108"/>
                    <a:pt x="38" y="107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37" y="105"/>
                    <a:pt x="36" y="104"/>
                    <a:pt x="36" y="101"/>
                  </a:cubicBezTo>
                  <a:cubicBezTo>
                    <a:pt x="36" y="99"/>
                    <a:pt x="37" y="97"/>
                    <a:pt x="38" y="96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9" y="95"/>
                    <a:pt x="41" y="94"/>
                    <a:pt x="43" y="94"/>
                  </a:cubicBezTo>
                  <a:cubicBezTo>
                    <a:pt x="43" y="89"/>
                    <a:pt x="43" y="89"/>
                    <a:pt x="43" y="89"/>
                  </a:cubicBezTo>
                  <a:close/>
                  <a:moveTo>
                    <a:pt x="43" y="124"/>
                  </a:moveTo>
                  <a:cubicBezTo>
                    <a:pt x="40" y="124"/>
                    <a:pt x="37" y="126"/>
                    <a:pt x="35" y="128"/>
                  </a:cubicBezTo>
                  <a:cubicBezTo>
                    <a:pt x="32" y="130"/>
                    <a:pt x="31" y="133"/>
                    <a:pt x="31" y="137"/>
                  </a:cubicBezTo>
                  <a:cubicBezTo>
                    <a:pt x="31" y="140"/>
                    <a:pt x="32" y="143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7" y="148"/>
                    <a:pt x="40" y="149"/>
                    <a:pt x="43" y="149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1" y="144"/>
                    <a:pt x="39" y="144"/>
                    <a:pt x="38" y="142"/>
                  </a:cubicBezTo>
                  <a:cubicBezTo>
                    <a:pt x="38" y="142"/>
                    <a:pt x="38" y="142"/>
                    <a:pt x="38" y="142"/>
                  </a:cubicBezTo>
                  <a:cubicBezTo>
                    <a:pt x="37" y="141"/>
                    <a:pt x="36" y="139"/>
                    <a:pt x="36" y="137"/>
                  </a:cubicBezTo>
                  <a:cubicBezTo>
                    <a:pt x="36" y="135"/>
                    <a:pt x="37" y="133"/>
                    <a:pt x="38" y="131"/>
                  </a:cubicBezTo>
                  <a:cubicBezTo>
                    <a:pt x="39" y="130"/>
                    <a:pt x="41" y="129"/>
                    <a:pt x="43" y="129"/>
                  </a:cubicBezTo>
                  <a:lnTo>
                    <a:pt x="43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6" name="Freeform 127"/>
            <p:cNvSpPr>
              <a:spLocks noEditPoints="1"/>
            </p:cNvSpPr>
            <p:nvPr/>
          </p:nvSpPr>
          <p:spPr bwMode="auto">
            <a:xfrm>
              <a:off x="10675938" y="384175"/>
              <a:ext cx="87313" cy="368300"/>
            </a:xfrm>
            <a:custGeom>
              <a:avLst/>
              <a:gdLst>
                <a:gd name="T0" fmla="*/ 34 w 39"/>
                <a:gd name="T1" fmla="*/ 150 h 163"/>
                <a:gd name="T2" fmla="*/ 34 w 39"/>
                <a:gd name="T3" fmla="*/ 30 h 163"/>
                <a:gd name="T4" fmla="*/ 20 w 39"/>
                <a:gd name="T5" fmla="*/ 19 h 163"/>
                <a:gd name="T6" fmla="*/ 20 w 39"/>
                <a:gd name="T7" fmla="*/ 13 h 163"/>
                <a:gd name="T8" fmla="*/ 38 w 39"/>
                <a:gd name="T9" fmla="*/ 27 h 163"/>
                <a:gd name="T10" fmla="*/ 39 w 39"/>
                <a:gd name="T11" fmla="*/ 29 h 163"/>
                <a:gd name="T12" fmla="*/ 39 w 39"/>
                <a:gd name="T13" fmla="*/ 152 h 163"/>
                <a:gd name="T14" fmla="*/ 39 w 39"/>
                <a:gd name="T15" fmla="*/ 152 h 163"/>
                <a:gd name="T16" fmla="*/ 37 w 39"/>
                <a:gd name="T17" fmla="*/ 154 h 163"/>
                <a:gd name="T18" fmla="*/ 20 w 39"/>
                <a:gd name="T19" fmla="*/ 159 h 163"/>
                <a:gd name="T20" fmla="*/ 20 w 39"/>
                <a:gd name="T21" fmla="*/ 154 h 163"/>
                <a:gd name="T22" fmla="*/ 34 w 39"/>
                <a:gd name="T23" fmla="*/ 150 h 163"/>
                <a:gd name="T24" fmla="*/ 20 w 39"/>
                <a:gd name="T25" fmla="*/ 19 h 163"/>
                <a:gd name="T26" fmla="*/ 5 w 39"/>
                <a:gd name="T27" fmla="*/ 7 h 163"/>
                <a:gd name="T28" fmla="*/ 5 w 39"/>
                <a:gd name="T29" fmla="*/ 158 h 163"/>
                <a:gd name="T30" fmla="*/ 20 w 39"/>
                <a:gd name="T31" fmla="*/ 154 h 163"/>
                <a:gd name="T32" fmla="*/ 20 w 39"/>
                <a:gd name="T33" fmla="*/ 159 h 163"/>
                <a:gd name="T34" fmla="*/ 3 w 39"/>
                <a:gd name="T35" fmla="*/ 163 h 163"/>
                <a:gd name="T36" fmla="*/ 3 w 39"/>
                <a:gd name="T37" fmla="*/ 163 h 163"/>
                <a:gd name="T38" fmla="*/ 0 w 39"/>
                <a:gd name="T39" fmla="*/ 161 h 163"/>
                <a:gd name="T40" fmla="*/ 0 w 39"/>
                <a:gd name="T41" fmla="*/ 2 h 163"/>
                <a:gd name="T42" fmla="*/ 0 w 39"/>
                <a:gd name="T43" fmla="*/ 2 h 163"/>
                <a:gd name="T44" fmla="*/ 1 w 39"/>
                <a:gd name="T45" fmla="*/ 1 h 163"/>
                <a:gd name="T46" fmla="*/ 4 w 39"/>
                <a:gd name="T47" fmla="*/ 1 h 163"/>
                <a:gd name="T48" fmla="*/ 20 w 39"/>
                <a:gd name="T49" fmla="*/ 13 h 163"/>
                <a:gd name="T50" fmla="*/ 20 w 39"/>
                <a:gd name="T51" fmla="*/ 1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163">
                  <a:moveTo>
                    <a:pt x="34" y="150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8"/>
                    <a:pt x="39" y="29"/>
                  </a:cubicBezTo>
                  <a:cubicBezTo>
                    <a:pt x="39" y="152"/>
                    <a:pt x="39" y="152"/>
                    <a:pt x="39" y="152"/>
                  </a:cubicBezTo>
                  <a:cubicBezTo>
                    <a:pt x="39" y="152"/>
                    <a:pt x="39" y="152"/>
                    <a:pt x="39" y="152"/>
                  </a:cubicBezTo>
                  <a:cubicBezTo>
                    <a:pt x="39" y="153"/>
                    <a:pt x="38" y="154"/>
                    <a:pt x="37" y="154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20" y="154"/>
                    <a:pt x="20" y="154"/>
                    <a:pt x="20" y="154"/>
                  </a:cubicBezTo>
                  <a:lnTo>
                    <a:pt x="34" y="150"/>
                  </a:lnTo>
                  <a:close/>
                  <a:moveTo>
                    <a:pt x="20" y="19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158"/>
                    <a:pt x="5" y="158"/>
                    <a:pt x="5" y="158"/>
                  </a:cubicBezTo>
                  <a:cubicBezTo>
                    <a:pt x="20" y="154"/>
                    <a:pt x="20" y="154"/>
                    <a:pt x="20" y="154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3" y="163"/>
                    <a:pt x="3" y="163"/>
                    <a:pt x="3" y="163"/>
                  </a:cubicBezTo>
                  <a:cubicBezTo>
                    <a:pt x="3" y="163"/>
                    <a:pt x="3" y="163"/>
                    <a:pt x="3" y="163"/>
                  </a:cubicBezTo>
                  <a:cubicBezTo>
                    <a:pt x="1" y="163"/>
                    <a:pt x="0" y="162"/>
                    <a:pt x="0" y="1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20" y="13"/>
                    <a:pt x="20" y="13"/>
                    <a:pt x="20" y="13"/>
                  </a:cubicBezTo>
                  <a:lnTo>
                    <a:pt x="2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7" name="Freeform 128"/>
            <p:cNvSpPr>
              <a:spLocks noEditPoints="1"/>
            </p:cNvSpPr>
            <p:nvPr/>
          </p:nvSpPr>
          <p:spPr bwMode="auto">
            <a:xfrm>
              <a:off x="10506076" y="414338"/>
              <a:ext cx="138113" cy="58738"/>
            </a:xfrm>
            <a:custGeom>
              <a:avLst/>
              <a:gdLst>
                <a:gd name="T0" fmla="*/ 30 w 61"/>
                <a:gd name="T1" fmla="*/ 0 h 26"/>
                <a:gd name="T2" fmla="*/ 59 w 61"/>
                <a:gd name="T3" fmla="*/ 0 h 26"/>
                <a:gd name="T4" fmla="*/ 61 w 61"/>
                <a:gd name="T5" fmla="*/ 3 h 26"/>
                <a:gd name="T6" fmla="*/ 61 w 61"/>
                <a:gd name="T7" fmla="*/ 24 h 26"/>
                <a:gd name="T8" fmla="*/ 59 w 61"/>
                <a:gd name="T9" fmla="*/ 26 h 26"/>
                <a:gd name="T10" fmla="*/ 30 w 61"/>
                <a:gd name="T11" fmla="*/ 26 h 26"/>
                <a:gd name="T12" fmla="*/ 30 w 61"/>
                <a:gd name="T13" fmla="*/ 22 h 26"/>
                <a:gd name="T14" fmla="*/ 56 w 61"/>
                <a:gd name="T15" fmla="*/ 22 h 26"/>
                <a:gd name="T16" fmla="*/ 56 w 61"/>
                <a:gd name="T17" fmla="*/ 5 h 26"/>
                <a:gd name="T18" fmla="*/ 30 w 61"/>
                <a:gd name="T19" fmla="*/ 5 h 26"/>
                <a:gd name="T20" fmla="*/ 30 w 61"/>
                <a:gd name="T21" fmla="*/ 0 h 26"/>
                <a:gd name="T22" fmla="*/ 2 w 61"/>
                <a:gd name="T23" fmla="*/ 0 h 26"/>
                <a:gd name="T24" fmla="*/ 30 w 61"/>
                <a:gd name="T25" fmla="*/ 0 h 26"/>
                <a:gd name="T26" fmla="*/ 30 w 61"/>
                <a:gd name="T27" fmla="*/ 5 h 26"/>
                <a:gd name="T28" fmla="*/ 4 w 61"/>
                <a:gd name="T29" fmla="*/ 5 h 26"/>
                <a:gd name="T30" fmla="*/ 4 w 61"/>
                <a:gd name="T31" fmla="*/ 22 h 26"/>
                <a:gd name="T32" fmla="*/ 30 w 61"/>
                <a:gd name="T33" fmla="*/ 22 h 26"/>
                <a:gd name="T34" fmla="*/ 30 w 61"/>
                <a:gd name="T35" fmla="*/ 26 h 26"/>
                <a:gd name="T36" fmla="*/ 2 w 61"/>
                <a:gd name="T37" fmla="*/ 26 h 26"/>
                <a:gd name="T38" fmla="*/ 0 w 61"/>
                <a:gd name="T39" fmla="*/ 24 h 26"/>
                <a:gd name="T40" fmla="*/ 0 w 61"/>
                <a:gd name="T41" fmla="*/ 3 h 26"/>
                <a:gd name="T42" fmla="*/ 2 w 61"/>
                <a:gd name="T4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26">
                  <a:moveTo>
                    <a:pt x="3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60" y="0"/>
                    <a:pt x="61" y="1"/>
                    <a:pt x="61" y="3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5"/>
                    <a:pt x="60" y="26"/>
                    <a:pt x="5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30" y="5"/>
                    <a:pt x="30" y="5"/>
                    <a:pt x="30" y="5"/>
                  </a:cubicBezTo>
                  <a:lnTo>
                    <a:pt x="30" y="0"/>
                  </a:lnTo>
                  <a:close/>
                  <a:moveTo>
                    <a:pt x="2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0" y="25"/>
                    <a:pt x="0" y="2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8" name="Freeform 129"/>
            <p:cNvSpPr>
              <a:spLocks noEditPoints="1"/>
            </p:cNvSpPr>
            <p:nvPr/>
          </p:nvSpPr>
          <p:spPr bwMode="auto">
            <a:xfrm>
              <a:off x="10506076" y="500063"/>
              <a:ext cx="138113" cy="58738"/>
            </a:xfrm>
            <a:custGeom>
              <a:avLst/>
              <a:gdLst>
                <a:gd name="T0" fmla="*/ 30 w 61"/>
                <a:gd name="T1" fmla="*/ 0 h 26"/>
                <a:gd name="T2" fmla="*/ 59 w 61"/>
                <a:gd name="T3" fmla="*/ 0 h 26"/>
                <a:gd name="T4" fmla="*/ 61 w 61"/>
                <a:gd name="T5" fmla="*/ 2 h 26"/>
                <a:gd name="T6" fmla="*/ 61 w 61"/>
                <a:gd name="T7" fmla="*/ 23 h 26"/>
                <a:gd name="T8" fmla="*/ 59 w 61"/>
                <a:gd name="T9" fmla="*/ 26 h 26"/>
                <a:gd name="T10" fmla="*/ 30 w 61"/>
                <a:gd name="T11" fmla="*/ 26 h 26"/>
                <a:gd name="T12" fmla="*/ 30 w 61"/>
                <a:gd name="T13" fmla="*/ 21 h 26"/>
                <a:gd name="T14" fmla="*/ 56 w 61"/>
                <a:gd name="T15" fmla="*/ 21 h 26"/>
                <a:gd name="T16" fmla="*/ 56 w 61"/>
                <a:gd name="T17" fmla="*/ 4 h 26"/>
                <a:gd name="T18" fmla="*/ 30 w 61"/>
                <a:gd name="T19" fmla="*/ 4 h 26"/>
                <a:gd name="T20" fmla="*/ 30 w 61"/>
                <a:gd name="T21" fmla="*/ 0 h 26"/>
                <a:gd name="T22" fmla="*/ 2 w 61"/>
                <a:gd name="T23" fmla="*/ 0 h 26"/>
                <a:gd name="T24" fmla="*/ 30 w 61"/>
                <a:gd name="T25" fmla="*/ 0 h 26"/>
                <a:gd name="T26" fmla="*/ 30 w 61"/>
                <a:gd name="T27" fmla="*/ 4 h 26"/>
                <a:gd name="T28" fmla="*/ 4 w 61"/>
                <a:gd name="T29" fmla="*/ 4 h 26"/>
                <a:gd name="T30" fmla="*/ 4 w 61"/>
                <a:gd name="T31" fmla="*/ 21 h 26"/>
                <a:gd name="T32" fmla="*/ 30 w 61"/>
                <a:gd name="T33" fmla="*/ 21 h 26"/>
                <a:gd name="T34" fmla="*/ 30 w 61"/>
                <a:gd name="T35" fmla="*/ 26 h 26"/>
                <a:gd name="T36" fmla="*/ 2 w 61"/>
                <a:gd name="T37" fmla="*/ 26 h 26"/>
                <a:gd name="T38" fmla="*/ 0 w 61"/>
                <a:gd name="T39" fmla="*/ 23 h 26"/>
                <a:gd name="T40" fmla="*/ 0 w 61"/>
                <a:gd name="T41" fmla="*/ 2 h 26"/>
                <a:gd name="T42" fmla="*/ 2 w 61"/>
                <a:gd name="T4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26">
                  <a:moveTo>
                    <a:pt x="3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60" y="0"/>
                    <a:pt x="61" y="1"/>
                    <a:pt x="61" y="2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1" y="25"/>
                    <a:pt x="60" y="26"/>
                    <a:pt x="5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30" y="4"/>
                    <a:pt x="30" y="4"/>
                    <a:pt x="30" y="4"/>
                  </a:cubicBezTo>
                  <a:lnTo>
                    <a:pt x="30" y="0"/>
                  </a:lnTo>
                  <a:close/>
                  <a:moveTo>
                    <a:pt x="2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1" name="Freeform 132"/>
            <p:cNvSpPr>
              <a:spLocks noEditPoints="1"/>
            </p:cNvSpPr>
            <p:nvPr/>
          </p:nvSpPr>
          <p:spPr bwMode="auto">
            <a:xfrm>
              <a:off x="7527926" y="217488"/>
              <a:ext cx="63500" cy="303213"/>
            </a:xfrm>
            <a:custGeom>
              <a:avLst/>
              <a:gdLst>
                <a:gd name="T0" fmla="*/ 23 w 28"/>
                <a:gd name="T1" fmla="*/ 5 h 134"/>
                <a:gd name="T2" fmla="*/ 14 w 28"/>
                <a:gd name="T3" fmla="*/ 5 h 134"/>
                <a:gd name="T4" fmla="*/ 14 w 28"/>
                <a:gd name="T5" fmla="*/ 0 h 134"/>
                <a:gd name="T6" fmla="*/ 26 w 28"/>
                <a:gd name="T7" fmla="*/ 0 h 134"/>
                <a:gd name="T8" fmla="*/ 28 w 28"/>
                <a:gd name="T9" fmla="*/ 2 h 134"/>
                <a:gd name="T10" fmla="*/ 28 w 28"/>
                <a:gd name="T11" fmla="*/ 131 h 134"/>
                <a:gd name="T12" fmla="*/ 26 w 28"/>
                <a:gd name="T13" fmla="*/ 134 h 134"/>
                <a:gd name="T14" fmla="*/ 14 w 28"/>
                <a:gd name="T15" fmla="*/ 134 h 134"/>
                <a:gd name="T16" fmla="*/ 14 w 28"/>
                <a:gd name="T17" fmla="*/ 129 h 134"/>
                <a:gd name="T18" fmla="*/ 23 w 28"/>
                <a:gd name="T19" fmla="*/ 129 h 134"/>
                <a:gd name="T20" fmla="*/ 23 w 28"/>
                <a:gd name="T21" fmla="*/ 5 h 134"/>
                <a:gd name="T22" fmla="*/ 14 w 28"/>
                <a:gd name="T23" fmla="*/ 5 h 134"/>
                <a:gd name="T24" fmla="*/ 5 w 28"/>
                <a:gd name="T25" fmla="*/ 5 h 134"/>
                <a:gd name="T26" fmla="*/ 5 w 28"/>
                <a:gd name="T27" fmla="*/ 129 h 134"/>
                <a:gd name="T28" fmla="*/ 14 w 28"/>
                <a:gd name="T29" fmla="*/ 129 h 134"/>
                <a:gd name="T30" fmla="*/ 14 w 28"/>
                <a:gd name="T31" fmla="*/ 134 h 134"/>
                <a:gd name="T32" fmla="*/ 3 w 28"/>
                <a:gd name="T33" fmla="*/ 134 h 134"/>
                <a:gd name="T34" fmla="*/ 0 w 28"/>
                <a:gd name="T35" fmla="*/ 131 h 134"/>
                <a:gd name="T36" fmla="*/ 0 w 28"/>
                <a:gd name="T37" fmla="*/ 2 h 134"/>
                <a:gd name="T38" fmla="*/ 3 w 28"/>
                <a:gd name="T39" fmla="*/ 0 h 134"/>
                <a:gd name="T40" fmla="*/ 14 w 28"/>
                <a:gd name="T41" fmla="*/ 0 h 134"/>
                <a:gd name="T42" fmla="*/ 14 w 28"/>
                <a:gd name="T43" fmla="*/ 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134">
                  <a:moveTo>
                    <a:pt x="23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131"/>
                    <a:pt x="28" y="131"/>
                    <a:pt x="28" y="131"/>
                  </a:cubicBezTo>
                  <a:cubicBezTo>
                    <a:pt x="28" y="133"/>
                    <a:pt x="27" y="134"/>
                    <a:pt x="26" y="134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23" y="129"/>
                    <a:pt x="23" y="129"/>
                    <a:pt x="23" y="129"/>
                  </a:cubicBezTo>
                  <a:lnTo>
                    <a:pt x="23" y="5"/>
                  </a:lnTo>
                  <a:close/>
                  <a:moveTo>
                    <a:pt x="14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2" y="134"/>
                    <a:pt x="0" y="133"/>
                    <a:pt x="0" y="13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2" name="Freeform 133"/>
            <p:cNvSpPr>
              <a:spLocks noEditPoints="1"/>
            </p:cNvSpPr>
            <p:nvPr/>
          </p:nvSpPr>
          <p:spPr bwMode="auto">
            <a:xfrm>
              <a:off x="7453313" y="307975"/>
              <a:ext cx="63500" cy="212725"/>
            </a:xfrm>
            <a:custGeom>
              <a:avLst/>
              <a:gdLst>
                <a:gd name="T0" fmla="*/ 23 w 28"/>
                <a:gd name="T1" fmla="*/ 5 h 94"/>
                <a:gd name="T2" fmla="*/ 14 w 28"/>
                <a:gd name="T3" fmla="*/ 5 h 94"/>
                <a:gd name="T4" fmla="*/ 14 w 28"/>
                <a:gd name="T5" fmla="*/ 0 h 94"/>
                <a:gd name="T6" fmla="*/ 25 w 28"/>
                <a:gd name="T7" fmla="*/ 0 h 94"/>
                <a:gd name="T8" fmla="*/ 28 w 28"/>
                <a:gd name="T9" fmla="*/ 3 h 94"/>
                <a:gd name="T10" fmla="*/ 28 w 28"/>
                <a:gd name="T11" fmla="*/ 91 h 94"/>
                <a:gd name="T12" fmla="*/ 25 w 28"/>
                <a:gd name="T13" fmla="*/ 94 h 94"/>
                <a:gd name="T14" fmla="*/ 14 w 28"/>
                <a:gd name="T15" fmla="*/ 94 h 94"/>
                <a:gd name="T16" fmla="*/ 14 w 28"/>
                <a:gd name="T17" fmla="*/ 89 h 94"/>
                <a:gd name="T18" fmla="*/ 23 w 28"/>
                <a:gd name="T19" fmla="*/ 89 h 94"/>
                <a:gd name="T20" fmla="*/ 23 w 28"/>
                <a:gd name="T21" fmla="*/ 5 h 94"/>
                <a:gd name="T22" fmla="*/ 14 w 28"/>
                <a:gd name="T23" fmla="*/ 5 h 94"/>
                <a:gd name="T24" fmla="*/ 5 w 28"/>
                <a:gd name="T25" fmla="*/ 5 h 94"/>
                <a:gd name="T26" fmla="*/ 5 w 28"/>
                <a:gd name="T27" fmla="*/ 89 h 94"/>
                <a:gd name="T28" fmla="*/ 14 w 28"/>
                <a:gd name="T29" fmla="*/ 89 h 94"/>
                <a:gd name="T30" fmla="*/ 14 w 28"/>
                <a:gd name="T31" fmla="*/ 94 h 94"/>
                <a:gd name="T32" fmla="*/ 3 w 28"/>
                <a:gd name="T33" fmla="*/ 94 h 94"/>
                <a:gd name="T34" fmla="*/ 0 w 28"/>
                <a:gd name="T35" fmla="*/ 91 h 94"/>
                <a:gd name="T36" fmla="*/ 0 w 28"/>
                <a:gd name="T37" fmla="*/ 3 h 94"/>
                <a:gd name="T38" fmla="*/ 3 w 28"/>
                <a:gd name="T39" fmla="*/ 0 h 94"/>
                <a:gd name="T40" fmla="*/ 14 w 28"/>
                <a:gd name="T41" fmla="*/ 0 h 94"/>
                <a:gd name="T42" fmla="*/ 14 w 28"/>
                <a:gd name="T43" fmla="*/ 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94">
                  <a:moveTo>
                    <a:pt x="23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7" y="0"/>
                    <a:pt x="28" y="1"/>
                    <a:pt x="28" y="3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93"/>
                    <a:pt x="27" y="94"/>
                    <a:pt x="25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23" y="89"/>
                    <a:pt x="23" y="89"/>
                    <a:pt x="23" y="89"/>
                  </a:cubicBezTo>
                  <a:lnTo>
                    <a:pt x="23" y="5"/>
                  </a:lnTo>
                  <a:close/>
                  <a:moveTo>
                    <a:pt x="14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1" y="94"/>
                    <a:pt x="0" y="93"/>
                    <a:pt x="0" y="9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3" name="Freeform 134"/>
            <p:cNvSpPr>
              <a:spLocks noEditPoints="1"/>
            </p:cNvSpPr>
            <p:nvPr/>
          </p:nvSpPr>
          <p:spPr bwMode="auto">
            <a:xfrm>
              <a:off x="7378701" y="276225"/>
              <a:ext cx="60325" cy="244475"/>
            </a:xfrm>
            <a:custGeom>
              <a:avLst/>
              <a:gdLst>
                <a:gd name="T0" fmla="*/ 23 w 27"/>
                <a:gd name="T1" fmla="*/ 5 h 108"/>
                <a:gd name="T2" fmla="*/ 14 w 27"/>
                <a:gd name="T3" fmla="*/ 5 h 108"/>
                <a:gd name="T4" fmla="*/ 14 w 27"/>
                <a:gd name="T5" fmla="*/ 0 h 108"/>
                <a:gd name="T6" fmla="*/ 25 w 27"/>
                <a:gd name="T7" fmla="*/ 0 h 108"/>
                <a:gd name="T8" fmla="*/ 27 w 27"/>
                <a:gd name="T9" fmla="*/ 2 h 108"/>
                <a:gd name="T10" fmla="*/ 27 w 27"/>
                <a:gd name="T11" fmla="*/ 105 h 108"/>
                <a:gd name="T12" fmla="*/ 25 w 27"/>
                <a:gd name="T13" fmla="*/ 108 h 108"/>
                <a:gd name="T14" fmla="*/ 14 w 27"/>
                <a:gd name="T15" fmla="*/ 108 h 108"/>
                <a:gd name="T16" fmla="*/ 14 w 27"/>
                <a:gd name="T17" fmla="*/ 103 h 108"/>
                <a:gd name="T18" fmla="*/ 23 w 27"/>
                <a:gd name="T19" fmla="*/ 103 h 108"/>
                <a:gd name="T20" fmla="*/ 23 w 27"/>
                <a:gd name="T21" fmla="*/ 5 h 108"/>
                <a:gd name="T22" fmla="*/ 14 w 27"/>
                <a:gd name="T23" fmla="*/ 5 h 108"/>
                <a:gd name="T24" fmla="*/ 5 w 27"/>
                <a:gd name="T25" fmla="*/ 5 h 108"/>
                <a:gd name="T26" fmla="*/ 5 w 27"/>
                <a:gd name="T27" fmla="*/ 103 h 108"/>
                <a:gd name="T28" fmla="*/ 14 w 27"/>
                <a:gd name="T29" fmla="*/ 103 h 108"/>
                <a:gd name="T30" fmla="*/ 14 w 27"/>
                <a:gd name="T31" fmla="*/ 108 h 108"/>
                <a:gd name="T32" fmla="*/ 2 w 27"/>
                <a:gd name="T33" fmla="*/ 108 h 108"/>
                <a:gd name="T34" fmla="*/ 0 w 27"/>
                <a:gd name="T35" fmla="*/ 105 h 108"/>
                <a:gd name="T36" fmla="*/ 0 w 27"/>
                <a:gd name="T37" fmla="*/ 2 h 108"/>
                <a:gd name="T38" fmla="*/ 2 w 27"/>
                <a:gd name="T39" fmla="*/ 0 h 108"/>
                <a:gd name="T40" fmla="*/ 14 w 27"/>
                <a:gd name="T41" fmla="*/ 0 h 108"/>
                <a:gd name="T42" fmla="*/ 14 w 27"/>
                <a:gd name="T43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" h="108">
                  <a:moveTo>
                    <a:pt x="23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1"/>
                    <a:pt x="27" y="2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7" y="107"/>
                    <a:pt x="26" y="108"/>
                    <a:pt x="25" y="108"/>
                  </a:cubicBezTo>
                  <a:cubicBezTo>
                    <a:pt x="14" y="108"/>
                    <a:pt x="14" y="108"/>
                    <a:pt x="14" y="108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23" y="103"/>
                    <a:pt x="23" y="103"/>
                    <a:pt x="23" y="103"/>
                  </a:cubicBezTo>
                  <a:lnTo>
                    <a:pt x="23" y="5"/>
                  </a:lnTo>
                  <a:close/>
                  <a:moveTo>
                    <a:pt x="14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108"/>
                    <a:pt x="14" y="108"/>
                    <a:pt x="14" y="108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1" y="108"/>
                    <a:pt x="0" y="107"/>
                    <a:pt x="0" y="10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4" name="Freeform 135"/>
            <p:cNvSpPr>
              <a:spLocks noEditPoints="1"/>
            </p:cNvSpPr>
            <p:nvPr/>
          </p:nvSpPr>
          <p:spPr bwMode="auto">
            <a:xfrm>
              <a:off x="7678738" y="123825"/>
              <a:ext cx="63500" cy="36513"/>
            </a:xfrm>
            <a:custGeom>
              <a:avLst/>
              <a:gdLst>
                <a:gd name="T0" fmla="*/ 23 w 28"/>
                <a:gd name="T1" fmla="*/ 5 h 16"/>
                <a:gd name="T2" fmla="*/ 14 w 28"/>
                <a:gd name="T3" fmla="*/ 5 h 16"/>
                <a:gd name="T4" fmla="*/ 14 w 28"/>
                <a:gd name="T5" fmla="*/ 0 h 16"/>
                <a:gd name="T6" fmla="*/ 25 w 28"/>
                <a:gd name="T7" fmla="*/ 0 h 16"/>
                <a:gd name="T8" fmla="*/ 28 w 28"/>
                <a:gd name="T9" fmla="*/ 3 h 16"/>
                <a:gd name="T10" fmla="*/ 28 w 28"/>
                <a:gd name="T11" fmla="*/ 14 h 16"/>
                <a:gd name="T12" fmla="*/ 25 w 28"/>
                <a:gd name="T13" fmla="*/ 16 h 16"/>
                <a:gd name="T14" fmla="*/ 14 w 28"/>
                <a:gd name="T15" fmla="*/ 16 h 16"/>
                <a:gd name="T16" fmla="*/ 14 w 28"/>
                <a:gd name="T17" fmla="*/ 11 h 16"/>
                <a:gd name="T18" fmla="*/ 23 w 28"/>
                <a:gd name="T19" fmla="*/ 11 h 16"/>
                <a:gd name="T20" fmla="*/ 23 w 28"/>
                <a:gd name="T21" fmla="*/ 5 h 16"/>
                <a:gd name="T22" fmla="*/ 14 w 28"/>
                <a:gd name="T23" fmla="*/ 5 h 16"/>
                <a:gd name="T24" fmla="*/ 5 w 28"/>
                <a:gd name="T25" fmla="*/ 5 h 16"/>
                <a:gd name="T26" fmla="*/ 5 w 28"/>
                <a:gd name="T27" fmla="*/ 11 h 16"/>
                <a:gd name="T28" fmla="*/ 14 w 28"/>
                <a:gd name="T29" fmla="*/ 11 h 16"/>
                <a:gd name="T30" fmla="*/ 14 w 28"/>
                <a:gd name="T31" fmla="*/ 16 h 16"/>
                <a:gd name="T32" fmla="*/ 3 w 28"/>
                <a:gd name="T33" fmla="*/ 16 h 16"/>
                <a:gd name="T34" fmla="*/ 0 w 28"/>
                <a:gd name="T35" fmla="*/ 14 h 16"/>
                <a:gd name="T36" fmla="*/ 0 w 28"/>
                <a:gd name="T37" fmla="*/ 3 h 16"/>
                <a:gd name="T38" fmla="*/ 3 w 28"/>
                <a:gd name="T39" fmla="*/ 0 h 16"/>
                <a:gd name="T40" fmla="*/ 14 w 28"/>
                <a:gd name="T41" fmla="*/ 0 h 16"/>
                <a:gd name="T42" fmla="*/ 14 w 28"/>
                <a:gd name="T43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16">
                  <a:moveTo>
                    <a:pt x="23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7" y="0"/>
                    <a:pt x="28" y="2"/>
                    <a:pt x="28" y="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5"/>
                    <a:pt x="27" y="16"/>
                    <a:pt x="2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23" y="11"/>
                    <a:pt x="23" y="11"/>
                    <a:pt x="23" y="11"/>
                  </a:cubicBezTo>
                  <a:lnTo>
                    <a:pt x="23" y="5"/>
                  </a:lnTo>
                  <a:close/>
                  <a:moveTo>
                    <a:pt x="14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5" name="Freeform 136"/>
            <p:cNvSpPr>
              <a:spLocks noEditPoints="1"/>
            </p:cNvSpPr>
            <p:nvPr/>
          </p:nvSpPr>
          <p:spPr bwMode="auto">
            <a:xfrm>
              <a:off x="7527926" y="179388"/>
              <a:ext cx="63500" cy="34925"/>
            </a:xfrm>
            <a:custGeom>
              <a:avLst/>
              <a:gdLst>
                <a:gd name="T0" fmla="*/ 23 w 28"/>
                <a:gd name="T1" fmla="*/ 5 h 16"/>
                <a:gd name="T2" fmla="*/ 14 w 28"/>
                <a:gd name="T3" fmla="*/ 5 h 16"/>
                <a:gd name="T4" fmla="*/ 14 w 28"/>
                <a:gd name="T5" fmla="*/ 0 h 16"/>
                <a:gd name="T6" fmla="*/ 26 w 28"/>
                <a:gd name="T7" fmla="*/ 0 h 16"/>
                <a:gd name="T8" fmla="*/ 28 w 28"/>
                <a:gd name="T9" fmla="*/ 3 h 16"/>
                <a:gd name="T10" fmla="*/ 28 w 28"/>
                <a:gd name="T11" fmla="*/ 14 h 16"/>
                <a:gd name="T12" fmla="*/ 26 w 28"/>
                <a:gd name="T13" fmla="*/ 16 h 16"/>
                <a:gd name="T14" fmla="*/ 14 w 28"/>
                <a:gd name="T15" fmla="*/ 16 h 16"/>
                <a:gd name="T16" fmla="*/ 14 w 28"/>
                <a:gd name="T17" fmla="*/ 11 h 16"/>
                <a:gd name="T18" fmla="*/ 23 w 28"/>
                <a:gd name="T19" fmla="*/ 11 h 16"/>
                <a:gd name="T20" fmla="*/ 23 w 28"/>
                <a:gd name="T21" fmla="*/ 5 h 16"/>
                <a:gd name="T22" fmla="*/ 14 w 28"/>
                <a:gd name="T23" fmla="*/ 5 h 16"/>
                <a:gd name="T24" fmla="*/ 5 w 28"/>
                <a:gd name="T25" fmla="*/ 5 h 16"/>
                <a:gd name="T26" fmla="*/ 5 w 28"/>
                <a:gd name="T27" fmla="*/ 11 h 16"/>
                <a:gd name="T28" fmla="*/ 14 w 28"/>
                <a:gd name="T29" fmla="*/ 11 h 16"/>
                <a:gd name="T30" fmla="*/ 14 w 28"/>
                <a:gd name="T31" fmla="*/ 16 h 16"/>
                <a:gd name="T32" fmla="*/ 3 w 28"/>
                <a:gd name="T33" fmla="*/ 16 h 16"/>
                <a:gd name="T34" fmla="*/ 0 w 28"/>
                <a:gd name="T35" fmla="*/ 14 h 16"/>
                <a:gd name="T36" fmla="*/ 0 w 28"/>
                <a:gd name="T37" fmla="*/ 3 h 16"/>
                <a:gd name="T38" fmla="*/ 3 w 28"/>
                <a:gd name="T39" fmla="*/ 0 h 16"/>
                <a:gd name="T40" fmla="*/ 14 w 28"/>
                <a:gd name="T41" fmla="*/ 0 h 16"/>
                <a:gd name="T42" fmla="*/ 14 w 28"/>
                <a:gd name="T43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16">
                  <a:moveTo>
                    <a:pt x="23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5"/>
                    <a:pt x="27" y="16"/>
                    <a:pt x="26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23" y="11"/>
                    <a:pt x="23" y="11"/>
                    <a:pt x="23" y="11"/>
                  </a:cubicBezTo>
                  <a:lnTo>
                    <a:pt x="23" y="5"/>
                  </a:lnTo>
                  <a:close/>
                  <a:moveTo>
                    <a:pt x="14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0" y="15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6" name="Freeform 137"/>
            <p:cNvSpPr>
              <a:spLocks noEditPoints="1"/>
            </p:cNvSpPr>
            <p:nvPr/>
          </p:nvSpPr>
          <p:spPr bwMode="auto">
            <a:xfrm>
              <a:off x="7453313" y="271463"/>
              <a:ext cx="63500" cy="36513"/>
            </a:xfrm>
            <a:custGeom>
              <a:avLst/>
              <a:gdLst>
                <a:gd name="T0" fmla="*/ 23 w 28"/>
                <a:gd name="T1" fmla="*/ 5 h 16"/>
                <a:gd name="T2" fmla="*/ 14 w 28"/>
                <a:gd name="T3" fmla="*/ 5 h 16"/>
                <a:gd name="T4" fmla="*/ 14 w 28"/>
                <a:gd name="T5" fmla="*/ 0 h 16"/>
                <a:gd name="T6" fmla="*/ 25 w 28"/>
                <a:gd name="T7" fmla="*/ 0 h 16"/>
                <a:gd name="T8" fmla="*/ 28 w 28"/>
                <a:gd name="T9" fmla="*/ 2 h 16"/>
                <a:gd name="T10" fmla="*/ 28 w 28"/>
                <a:gd name="T11" fmla="*/ 13 h 16"/>
                <a:gd name="T12" fmla="*/ 25 w 28"/>
                <a:gd name="T13" fmla="*/ 16 h 16"/>
                <a:gd name="T14" fmla="*/ 14 w 28"/>
                <a:gd name="T15" fmla="*/ 16 h 16"/>
                <a:gd name="T16" fmla="*/ 14 w 28"/>
                <a:gd name="T17" fmla="*/ 11 h 16"/>
                <a:gd name="T18" fmla="*/ 23 w 28"/>
                <a:gd name="T19" fmla="*/ 11 h 16"/>
                <a:gd name="T20" fmla="*/ 23 w 28"/>
                <a:gd name="T21" fmla="*/ 5 h 16"/>
                <a:gd name="T22" fmla="*/ 14 w 28"/>
                <a:gd name="T23" fmla="*/ 5 h 16"/>
                <a:gd name="T24" fmla="*/ 5 w 28"/>
                <a:gd name="T25" fmla="*/ 5 h 16"/>
                <a:gd name="T26" fmla="*/ 5 w 28"/>
                <a:gd name="T27" fmla="*/ 11 h 16"/>
                <a:gd name="T28" fmla="*/ 14 w 28"/>
                <a:gd name="T29" fmla="*/ 11 h 16"/>
                <a:gd name="T30" fmla="*/ 14 w 28"/>
                <a:gd name="T31" fmla="*/ 16 h 16"/>
                <a:gd name="T32" fmla="*/ 3 w 28"/>
                <a:gd name="T33" fmla="*/ 16 h 16"/>
                <a:gd name="T34" fmla="*/ 0 w 28"/>
                <a:gd name="T35" fmla="*/ 13 h 16"/>
                <a:gd name="T36" fmla="*/ 0 w 28"/>
                <a:gd name="T37" fmla="*/ 2 h 16"/>
                <a:gd name="T38" fmla="*/ 3 w 28"/>
                <a:gd name="T39" fmla="*/ 0 h 16"/>
                <a:gd name="T40" fmla="*/ 14 w 28"/>
                <a:gd name="T41" fmla="*/ 0 h 16"/>
                <a:gd name="T42" fmla="*/ 14 w 28"/>
                <a:gd name="T43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16">
                  <a:moveTo>
                    <a:pt x="23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5"/>
                    <a:pt x="27" y="16"/>
                    <a:pt x="2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23" y="11"/>
                    <a:pt x="23" y="11"/>
                    <a:pt x="23" y="11"/>
                  </a:cubicBezTo>
                  <a:lnTo>
                    <a:pt x="23" y="5"/>
                  </a:lnTo>
                  <a:close/>
                  <a:moveTo>
                    <a:pt x="14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7" name="Freeform 138"/>
            <p:cNvSpPr>
              <a:spLocks noEditPoints="1"/>
            </p:cNvSpPr>
            <p:nvPr/>
          </p:nvSpPr>
          <p:spPr bwMode="auto">
            <a:xfrm>
              <a:off x="7378701" y="238125"/>
              <a:ext cx="60325" cy="34925"/>
            </a:xfrm>
            <a:custGeom>
              <a:avLst/>
              <a:gdLst>
                <a:gd name="T0" fmla="*/ 23 w 27"/>
                <a:gd name="T1" fmla="*/ 5 h 16"/>
                <a:gd name="T2" fmla="*/ 14 w 27"/>
                <a:gd name="T3" fmla="*/ 5 h 16"/>
                <a:gd name="T4" fmla="*/ 14 w 27"/>
                <a:gd name="T5" fmla="*/ 0 h 16"/>
                <a:gd name="T6" fmla="*/ 25 w 27"/>
                <a:gd name="T7" fmla="*/ 0 h 16"/>
                <a:gd name="T8" fmla="*/ 27 w 27"/>
                <a:gd name="T9" fmla="*/ 3 h 16"/>
                <a:gd name="T10" fmla="*/ 27 w 27"/>
                <a:gd name="T11" fmla="*/ 14 h 16"/>
                <a:gd name="T12" fmla="*/ 25 w 27"/>
                <a:gd name="T13" fmla="*/ 16 h 16"/>
                <a:gd name="T14" fmla="*/ 14 w 27"/>
                <a:gd name="T15" fmla="*/ 16 h 16"/>
                <a:gd name="T16" fmla="*/ 14 w 27"/>
                <a:gd name="T17" fmla="*/ 11 h 16"/>
                <a:gd name="T18" fmla="*/ 23 w 27"/>
                <a:gd name="T19" fmla="*/ 11 h 16"/>
                <a:gd name="T20" fmla="*/ 23 w 27"/>
                <a:gd name="T21" fmla="*/ 5 h 16"/>
                <a:gd name="T22" fmla="*/ 14 w 27"/>
                <a:gd name="T23" fmla="*/ 5 h 16"/>
                <a:gd name="T24" fmla="*/ 5 w 27"/>
                <a:gd name="T25" fmla="*/ 5 h 16"/>
                <a:gd name="T26" fmla="*/ 5 w 27"/>
                <a:gd name="T27" fmla="*/ 11 h 16"/>
                <a:gd name="T28" fmla="*/ 14 w 27"/>
                <a:gd name="T29" fmla="*/ 11 h 16"/>
                <a:gd name="T30" fmla="*/ 14 w 27"/>
                <a:gd name="T31" fmla="*/ 16 h 16"/>
                <a:gd name="T32" fmla="*/ 2 w 27"/>
                <a:gd name="T33" fmla="*/ 16 h 16"/>
                <a:gd name="T34" fmla="*/ 0 w 27"/>
                <a:gd name="T35" fmla="*/ 14 h 16"/>
                <a:gd name="T36" fmla="*/ 0 w 27"/>
                <a:gd name="T37" fmla="*/ 3 h 16"/>
                <a:gd name="T38" fmla="*/ 2 w 27"/>
                <a:gd name="T39" fmla="*/ 0 h 16"/>
                <a:gd name="T40" fmla="*/ 14 w 27"/>
                <a:gd name="T41" fmla="*/ 0 h 16"/>
                <a:gd name="T42" fmla="*/ 14 w 27"/>
                <a:gd name="T43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" h="16">
                  <a:moveTo>
                    <a:pt x="23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1"/>
                    <a:pt x="27" y="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6" y="16"/>
                    <a:pt x="2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23" y="11"/>
                    <a:pt x="23" y="11"/>
                    <a:pt x="23" y="11"/>
                  </a:cubicBezTo>
                  <a:lnTo>
                    <a:pt x="23" y="5"/>
                  </a:lnTo>
                  <a:close/>
                  <a:moveTo>
                    <a:pt x="14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8" name="Freeform 139"/>
            <p:cNvSpPr>
              <a:spLocks noEditPoints="1"/>
            </p:cNvSpPr>
            <p:nvPr/>
          </p:nvSpPr>
          <p:spPr bwMode="auto">
            <a:xfrm>
              <a:off x="7604126" y="315913"/>
              <a:ext cx="61913" cy="34925"/>
            </a:xfrm>
            <a:custGeom>
              <a:avLst/>
              <a:gdLst>
                <a:gd name="T0" fmla="*/ 23 w 27"/>
                <a:gd name="T1" fmla="*/ 4 h 15"/>
                <a:gd name="T2" fmla="*/ 14 w 27"/>
                <a:gd name="T3" fmla="*/ 4 h 15"/>
                <a:gd name="T4" fmla="*/ 14 w 27"/>
                <a:gd name="T5" fmla="*/ 0 h 15"/>
                <a:gd name="T6" fmla="*/ 25 w 27"/>
                <a:gd name="T7" fmla="*/ 0 h 15"/>
                <a:gd name="T8" fmla="*/ 27 w 27"/>
                <a:gd name="T9" fmla="*/ 2 h 15"/>
                <a:gd name="T10" fmla="*/ 27 w 27"/>
                <a:gd name="T11" fmla="*/ 13 h 15"/>
                <a:gd name="T12" fmla="*/ 25 w 27"/>
                <a:gd name="T13" fmla="*/ 15 h 15"/>
                <a:gd name="T14" fmla="*/ 14 w 27"/>
                <a:gd name="T15" fmla="*/ 15 h 15"/>
                <a:gd name="T16" fmla="*/ 14 w 27"/>
                <a:gd name="T17" fmla="*/ 11 h 15"/>
                <a:gd name="T18" fmla="*/ 23 w 27"/>
                <a:gd name="T19" fmla="*/ 11 h 15"/>
                <a:gd name="T20" fmla="*/ 23 w 27"/>
                <a:gd name="T21" fmla="*/ 4 h 15"/>
                <a:gd name="T22" fmla="*/ 14 w 27"/>
                <a:gd name="T23" fmla="*/ 4 h 15"/>
                <a:gd name="T24" fmla="*/ 5 w 27"/>
                <a:gd name="T25" fmla="*/ 4 h 15"/>
                <a:gd name="T26" fmla="*/ 5 w 27"/>
                <a:gd name="T27" fmla="*/ 11 h 15"/>
                <a:gd name="T28" fmla="*/ 14 w 27"/>
                <a:gd name="T29" fmla="*/ 11 h 15"/>
                <a:gd name="T30" fmla="*/ 14 w 27"/>
                <a:gd name="T31" fmla="*/ 15 h 15"/>
                <a:gd name="T32" fmla="*/ 2 w 27"/>
                <a:gd name="T33" fmla="*/ 15 h 15"/>
                <a:gd name="T34" fmla="*/ 0 w 27"/>
                <a:gd name="T35" fmla="*/ 13 h 15"/>
                <a:gd name="T36" fmla="*/ 0 w 27"/>
                <a:gd name="T37" fmla="*/ 2 h 15"/>
                <a:gd name="T38" fmla="*/ 2 w 27"/>
                <a:gd name="T39" fmla="*/ 0 h 15"/>
                <a:gd name="T40" fmla="*/ 14 w 27"/>
                <a:gd name="T41" fmla="*/ 0 h 15"/>
                <a:gd name="T42" fmla="*/ 14 w 27"/>
                <a:gd name="T43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" h="15">
                  <a:moveTo>
                    <a:pt x="23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1"/>
                    <a:pt x="27" y="2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4"/>
                    <a:pt x="26" y="15"/>
                    <a:pt x="2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23" y="11"/>
                    <a:pt x="23" y="11"/>
                    <a:pt x="23" y="11"/>
                  </a:cubicBezTo>
                  <a:lnTo>
                    <a:pt x="23" y="4"/>
                  </a:lnTo>
                  <a:close/>
                  <a:moveTo>
                    <a:pt x="14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9" name="Freeform 140"/>
            <p:cNvSpPr>
              <a:spLocks noEditPoints="1"/>
            </p:cNvSpPr>
            <p:nvPr/>
          </p:nvSpPr>
          <p:spPr bwMode="auto">
            <a:xfrm>
              <a:off x="8863013" y="1331913"/>
              <a:ext cx="249238" cy="247650"/>
            </a:xfrm>
            <a:custGeom>
              <a:avLst/>
              <a:gdLst>
                <a:gd name="T0" fmla="*/ 55 w 110"/>
                <a:gd name="T1" fmla="*/ 5 h 110"/>
                <a:gd name="T2" fmla="*/ 107 w 110"/>
                <a:gd name="T3" fmla="*/ 0 h 110"/>
                <a:gd name="T4" fmla="*/ 110 w 110"/>
                <a:gd name="T5" fmla="*/ 107 h 110"/>
                <a:gd name="T6" fmla="*/ 55 w 110"/>
                <a:gd name="T7" fmla="*/ 110 h 110"/>
                <a:gd name="T8" fmla="*/ 105 w 110"/>
                <a:gd name="T9" fmla="*/ 105 h 110"/>
                <a:gd name="T10" fmla="*/ 55 w 110"/>
                <a:gd name="T11" fmla="*/ 101 h 110"/>
                <a:gd name="T12" fmla="*/ 72 w 110"/>
                <a:gd name="T13" fmla="*/ 99 h 110"/>
                <a:gd name="T14" fmla="*/ 69 w 110"/>
                <a:gd name="T15" fmla="*/ 88 h 110"/>
                <a:gd name="T16" fmla="*/ 62 w 110"/>
                <a:gd name="T17" fmla="*/ 45 h 110"/>
                <a:gd name="T18" fmla="*/ 72 w 110"/>
                <a:gd name="T19" fmla="*/ 42 h 110"/>
                <a:gd name="T20" fmla="*/ 69 w 110"/>
                <a:gd name="T21" fmla="*/ 32 h 110"/>
                <a:gd name="T22" fmla="*/ 55 w 110"/>
                <a:gd name="T23" fmla="*/ 37 h 110"/>
                <a:gd name="T24" fmla="*/ 67 w 110"/>
                <a:gd name="T25" fmla="*/ 40 h 110"/>
                <a:gd name="T26" fmla="*/ 57 w 110"/>
                <a:gd name="T27" fmla="*/ 42 h 110"/>
                <a:gd name="T28" fmla="*/ 60 w 110"/>
                <a:gd name="T29" fmla="*/ 93 h 110"/>
                <a:gd name="T30" fmla="*/ 67 w 110"/>
                <a:gd name="T31" fmla="*/ 96 h 110"/>
                <a:gd name="T32" fmla="*/ 55 w 110"/>
                <a:gd name="T33" fmla="*/ 101 h 110"/>
                <a:gd name="T34" fmla="*/ 55 w 110"/>
                <a:gd name="T35" fmla="*/ 30 h 110"/>
                <a:gd name="T36" fmla="*/ 66 w 110"/>
                <a:gd name="T37" fmla="*/ 19 h 110"/>
                <a:gd name="T38" fmla="*/ 55 w 110"/>
                <a:gd name="T39" fmla="*/ 9 h 110"/>
                <a:gd name="T40" fmla="*/ 55 w 110"/>
                <a:gd name="T41" fmla="*/ 13 h 110"/>
                <a:gd name="T42" fmla="*/ 59 w 110"/>
                <a:gd name="T43" fmla="*/ 15 h 110"/>
                <a:gd name="T44" fmla="*/ 59 w 110"/>
                <a:gd name="T45" fmla="*/ 23 h 110"/>
                <a:gd name="T46" fmla="*/ 55 w 110"/>
                <a:gd name="T47" fmla="*/ 25 h 110"/>
                <a:gd name="T48" fmla="*/ 55 w 110"/>
                <a:gd name="T49" fmla="*/ 5 h 110"/>
                <a:gd name="T50" fmla="*/ 5 w 110"/>
                <a:gd name="T51" fmla="*/ 105 h 110"/>
                <a:gd name="T52" fmla="*/ 55 w 110"/>
                <a:gd name="T53" fmla="*/ 110 h 110"/>
                <a:gd name="T54" fmla="*/ 0 w 110"/>
                <a:gd name="T55" fmla="*/ 107 h 110"/>
                <a:gd name="T56" fmla="*/ 2 w 110"/>
                <a:gd name="T57" fmla="*/ 0 h 110"/>
                <a:gd name="T58" fmla="*/ 55 w 110"/>
                <a:gd name="T59" fmla="*/ 5 h 110"/>
                <a:gd name="T60" fmla="*/ 48 w 110"/>
                <a:gd name="T61" fmla="*/ 11 h 110"/>
                <a:gd name="T62" fmla="*/ 45 w 110"/>
                <a:gd name="T63" fmla="*/ 19 h 110"/>
                <a:gd name="T64" fmla="*/ 48 w 110"/>
                <a:gd name="T65" fmla="*/ 27 h 110"/>
                <a:gd name="T66" fmla="*/ 55 w 110"/>
                <a:gd name="T67" fmla="*/ 30 h 110"/>
                <a:gd name="T68" fmla="*/ 51 w 110"/>
                <a:gd name="T69" fmla="*/ 23 h 110"/>
                <a:gd name="T70" fmla="*/ 50 w 110"/>
                <a:gd name="T71" fmla="*/ 19 h 110"/>
                <a:gd name="T72" fmla="*/ 51 w 110"/>
                <a:gd name="T73" fmla="*/ 15 h 110"/>
                <a:gd name="T74" fmla="*/ 55 w 110"/>
                <a:gd name="T75" fmla="*/ 9 h 110"/>
                <a:gd name="T76" fmla="*/ 41 w 110"/>
                <a:gd name="T77" fmla="*/ 32 h 110"/>
                <a:gd name="T78" fmla="*/ 39 w 110"/>
                <a:gd name="T79" fmla="*/ 42 h 110"/>
                <a:gd name="T80" fmla="*/ 49 w 110"/>
                <a:gd name="T81" fmla="*/ 45 h 110"/>
                <a:gd name="T82" fmla="*/ 41 w 110"/>
                <a:gd name="T83" fmla="*/ 88 h 110"/>
                <a:gd name="T84" fmla="*/ 39 w 110"/>
                <a:gd name="T85" fmla="*/ 99 h 110"/>
                <a:gd name="T86" fmla="*/ 55 w 110"/>
                <a:gd name="T87" fmla="*/ 101 h 110"/>
                <a:gd name="T88" fmla="*/ 44 w 110"/>
                <a:gd name="T89" fmla="*/ 96 h 110"/>
                <a:gd name="T90" fmla="*/ 51 w 110"/>
                <a:gd name="T91" fmla="*/ 93 h 110"/>
                <a:gd name="T92" fmla="*/ 53 w 110"/>
                <a:gd name="T93" fmla="*/ 42 h 110"/>
                <a:gd name="T94" fmla="*/ 44 w 110"/>
                <a:gd name="T95" fmla="*/ 40 h 110"/>
                <a:gd name="T96" fmla="*/ 55 w 110"/>
                <a:gd name="T97" fmla="*/ 3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0" h="110">
                  <a:moveTo>
                    <a:pt x="105" y="5"/>
                  </a:moveTo>
                  <a:cubicBezTo>
                    <a:pt x="55" y="5"/>
                    <a:pt x="55" y="5"/>
                    <a:pt x="55" y="5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9" y="0"/>
                    <a:pt x="110" y="1"/>
                    <a:pt x="110" y="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0" y="109"/>
                    <a:pt x="109" y="110"/>
                    <a:pt x="107" y="110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5"/>
                    <a:pt x="105" y="5"/>
                    <a:pt x="105" y="5"/>
                  </a:cubicBezTo>
                  <a:close/>
                  <a:moveTo>
                    <a:pt x="55" y="101"/>
                  </a:moveTo>
                  <a:cubicBezTo>
                    <a:pt x="69" y="101"/>
                    <a:pt x="69" y="101"/>
                    <a:pt x="69" y="101"/>
                  </a:cubicBezTo>
                  <a:cubicBezTo>
                    <a:pt x="71" y="101"/>
                    <a:pt x="72" y="100"/>
                    <a:pt x="72" y="99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2" y="90"/>
                    <a:pt x="71" y="88"/>
                    <a:pt x="69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71" y="45"/>
                    <a:pt x="72" y="44"/>
                    <a:pt x="72" y="42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2" y="33"/>
                    <a:pt x="71" y="32"/>
                    <a:pt x="69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58" y="40"/>
                    <a:pt x="57" y="41"/>
                    <a:pt x="57" y="42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7" y="92"/>
                    <a:pt x="58" y="93"/>
                    <a:pt x="60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101"/>
                    <a:pt x="55" y="101"/>
                    <a:pt x="55" y="101"/>
                  </a:cubicBezTo>
                  <a:close/>
                  <a:moveTo>
                    <a:pt x="55" y="30"/>
                  </a:moveTo>
                  <a:cubicBezTo>
                    <a:pt x="55" y="30"/>
                    <a:pt x="55" y="30"/>
                    <a:pt x="55" y="30"/>
                  </a:cubicBezTo>
                  <a:cubicBezTo>
                    <a:pt x="58" y="30"/>
                    <a:pt x="61" y="29"/>
                    <a:pt x="63" y="27"/>
                  </a:cubicBezTo>
                  <a:cubicBezTo>
                    <a:pt x="65" y="25"/>
                    <a:pt x="66" y="22"/>
                    <a:pt x="66" y="19"/>
                  </a:cubicBezTo>
                  <a:cubicBezTo>
                    <a:pt x="66" y="16"/>
                    <a:pt x="65" y="14"/>
                    <a:pt x="63" y="12"/>
                  </a:cubicBezTo>
                  <a:cubicBezTo>
                    <a:pt x="61" y="10"/>
                    <a:pt x="58" y="9"/>
                    <a:pt x="55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7" y="13"/>
                    <a:pt x="58" y="14"/>
                    <a:pt x="59" y="15"/>
                  </a:cubicBezTo>
                  <a:cubicBezTo>
                    <a:pt x="60" y="16"/>
                    <a:pt x="61" y="18"/>
                    <a:pt x="61" y="19"/>
                  </a:cubicBezTo>
                  <a:cubicBezTo>
                    <a:pt x="61" y="21"/>
                    <a:pt x="60" y="22"/>
                    <a:pt x="59" y="23"/>
                  </a:cubicBezTo>
                  <a:cubicBezTo>
                    <a:pt x="58" y="24"/>
                    <a:pt x="57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lnTo>
                    <a:pt x="55" y="30"/>
                  </a:lnTo>
                  <a:close/>
                  <a:moveTo>
                    <a:pt x="5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1" y="110"/>
                    <a:pt x="0" y="109"/>
                    <a:pt x="0" y="10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5"/>
                    <a:pt x="55" y="5"/>
                    <a:pt x="55" y="5"/>
                  </a:cubicBezTo>
                  <a:close/>
                  <a:moveTo>
                    <a:pt x="55" y="9"/>
                  </a:moveTo>
                  <a:cubicBezTo>
                    <a:pt x="52" y="9"/>
                    <a:pt x="50" y="10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6" y="14"/>
                    <a:pt x="45" y="16"/>
                    <a:pt x="45" y="19"/>
                  </a:cubicBezTo>
                  <a:cubicBezTo>
                    <a:pt x="45" y="22"/>
                    <a:pt x="46" y="25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0" y="28"/>
                    <a:pt x="52" y="30"/>
                    <a:pt x="55" y="30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3" y="25"/>
                    <a:pt x="52" y="24"/>
                    <a:pt x="51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0" y="22"/>
                    <a:pt x="50" y="21"/>
                    <a:pt x="50" y="19"/>
                  </a:cubicBezTo>
                  <a:cubicBezTo>
                    <a:pt x="50" y="18"/>
                    <a:pt x="50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4"/>
                    <a:pt x="53" y="13"/>
                    <a:pt x="55" y="13"/>
                  </a:cubicBezTo>
                  <a:cubicBezTo>
                    <a:pt x="55" y="9"/>
                    <a:pt x="55" y="9"/>
                    <a:pt x="55" y="9"/>
                  </a:cubicBezTo>
                  <a:close/>
                  <a:moveTo>
                    <a:pt x="55" y="32"/>
                  </a:moveTo>
                  <a:cubicBezTo>
                    <a:pt x="41" y="32"/>
                    <a:pt x="41" y="32"/>
                    <a:pt x="41" y="32"/>
                  </a:cubicBezTo>
                  <a:cubicBezTo>
                    <a:pt x="40" y="32"/>
                    <a:pt x="39" y="33"/>
                    <a:pt x="39" y="34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4"/>
                    <a:pt x="40" y="45"/>
                    <a:pt x="41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0" y="88"/>
                    <a:pt x="39" y="90"/>
                    <a:pt x="39" y="91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39" y="100"/>
                    <a:pt x="40" y="101"/>
                    <a:pt x="41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2" y="93"/>
                    <a:pt x="53" y="92"/>
                    <a:pt x="53" y="91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3" y="41"/>
                    <a:pt x="52" y="40"/>
                    <a:pt x="51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55" y="37"/>
                    <a:pt x="55" y="37"/>
                    <a:pt x="55" y="37"/>
                  </a:cubicBezTo>
                  <a:lnTo>
                    <a:pt x="55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0" name="Freeform 141"/>
            <p:cNvSpPr>
              <a:spLocks noEditPoints="1"/>
            </p:cNvSpPr>
            <p:nvPr/>
          </p:nvSpPr>
          <p:spPr bwMode="auto">
            <a:xfrm>
              <a:off x="9371013" y="1901825"/>
              <a:ext cx="115888" cy="112713"/>
            </a:xfrm>
            <a:custGeom>
              <a:avLst/>
              <a:gdLst>
                <a:gd name="T0" fmla="*/ 25 w 51"/>
                <a:gd name="T1" fmla="*/ 5 h 50"/>
                <a:gd name="T2" fmla="*/ 25 w 51"/>
                <a:gd name="T3" fmla="*/ 5 h 50"/>
                <a:gd name="T4" fmla="*/ 25 w 51"/>
                <a:gd name="T5" fmla="*/ 0 h 50"/>
                <a:gd name="T6" fmla="*/ 25 w 51"/>
                <a:gd name="T7" fmla="*/ 0 h 50"/>
                <a:gd name="T8" fmla="*/ 43 w 51"/>
                <a:gd name="T9" fmla="*/ 7 h 50"/>
                <a:gd name="T10" fmla="*/ 43 w 51"/>
                <a:gd name="T11" fmla="*/ 7 h 50"/>
                <a:gd name="T12" fmla="*/ 51 w 51"/>
                <a:gd name="T13" fmla="*/ 25 h 50"/>
                <a:gd name="T14" fmla="*/ 43 w 51"/>
                <a:gd name="T15" fmla="*/ 43 h 50"/>
                <a:gd name="T16" fmla="*/ 43 w 51"/>
                <a:gd name="T17" fmla="*/ 43 h 50"/>
                <a:gd name="T18" fmla="*/ 25 w 51"/>
                <a:gd name="T19" fmla="*/ 50 h 50"/>
                <a:gd name="T20" fmla="*/ 25 w 51"/>
                <a:gd name="T21" fmla="*/ 50 h 50"/>
                <a:gd name="T22" fmla="*/ 25 w 51"/>
                <a:gd name="T23" fmla="*/ 45 h 50"/>
                <a:gd name="T24" fmla="*/ 25 w 51"/>
                <a:gd name="T25" fmla="*/ 45 h 50"/>
                <a:gd name="T26" fmla="*/ 40 w 51"/>
                <a:gd name="T27" fmla="*/ 39 h 50"/>
                <a:gd name="T28" fmla="*/ 40 w 51"/>
                <a:gd name="T29" fmla="*/ 39 h 50"/>
                <a:gd name="T30" fmla="*/ 40 w 51"/>
                <a:gd name="T31" fmla="*/ 39 h 50"/>
                <a:gd name="T32" fmla="*/ 46 w 51"/>
                <a:gd name="T33" fmla="*/ 25 h 50"/>
                <a:gd name="T34" fmla="*/ 40 w 51"/>
                <a:gd name="T35" fmla="*/ 11 h 50"/>
                <a:gd name="T36" fmla="*/ 40 w 51"/>
                <a:gd name="T37" fmla="*/ 10 h 50"/>
                <a:gd name="T38" fmla="*/ 25 w 51"/>
                <a:gd name="T39" fmla="*/ 5 h 50"/>
                <a:gd name="T40" fmla="*/ 25 w 51"/>
                <a:gd name="T41" fmla="*/ 5 h 50"/>
                <a:gd name="T42" fmla="*/ 11 w 51"/>
                <a:gd name="T43" fmla="*/ 11 h 50"/>
                <a:gd name="T44" fmla="*/ 5 w 51"/>
                <a:gd name="T45" fmla="*/ 25 h 50"/>
                <a:gd name="T46" fmla="*/ 11 w 51"/>
                <a:gd name="T47" fmla="*/ 39 h 50"/>
                <a:gd name="T48" fmla="*/ 11 w 51"/>
                <a:gd name="T49" fmla="*/ 39 h 50"/>
                <a:gd name="T50" fmla="*/ 11 w 51"/>
                <a:gd name="T51" fmla="*/ 39 h 50"/>
                <a:gd name="T52" fmla="*/ 25 w 51"/>
                <a:gd name="T53" fmla="*/ 45 h 50"/>
                <a:gd name="T54" fmla="*/ 25 w 51"/>
                <a:gd name="T55" fmla="*/ 50 h 50"/>
                <a:gd name="T56" fmla="*/ 8 w 51"/>
                <a:gd name="T57" fmla="*/ 43 h 50"/>
                <a:gd name="T58" fmla="*/ 8 w 51"/>
                <a:gd name="T59" fmla="*/ 43 h 50"/>
                <a:gd name="T60" fmla="*/ 0 w 51"/>
                <a:gd name="T61" fmla="*/ 25 h 50"/>
                <a:gd name="T62" fmla="*/ 8 w 51"/>
                <a:gd name="T63" fmla="*/ 7 h 50"/>
                <a:gd name="T64" fmla="*/ 25 w 51"/>
                <a:gd name="T65" fmla="*/ 0 h 50"/>
                <a:gd name="T66" fmla="*/ 25 w 51"/>
                <a:gd name="T67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50"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2" y="0"/>
                    <a:pt x="39" y="2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8" y="12"/>
                    <a:pt x="51" y="18"/>
                    <a:pt x="51" y="25"/>
                  </a:cubicBezTo>
                  <a:cubicBezTo>
                    <a:pt x="51" y="32"/>
                    <a:pt x="48" y="38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39" y="47"/>
                    <a:pt x="32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1" y="45"/>
                    <a:pt x="36" y="43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4" y="36"/>
                    <a:pt x="46" y="31"/>
                    <a:pt x="46" y="25"/>
                  </a:cubicBezTo>
                  <a:cubicBezTo>
                    <a:pt x="46" y="19"/>
                    <a:pt x="44" y="14"/>
                    <a:pt x="40" y="11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6" y="7"/>
                    <a:pt x="31" y="5"/>
                    <a:pt x="25" y="5"/>
                  </a:cubicBezTo>
                  <a:close/>
                  <a:moveTo>
                    <a:pt x="25" y="5"/>
                  </a:moveTo>
                  <a:cubicBezTo>
                    <a:pt x="20" y="5"/>
                    <a:pt x="15" y="7"/>
                    <a:pt x="11" y="11"/>
                  </a:cubicBezTo>
                  <a:cubicBezTo>
                    <a:pt x="7" y="14"/>
                    <a:pt x="5" y="19"/>
                    <a:pt x="5" y="25"/>
                  </a:cubicBezTo>
                  <a:cubicBezTo>
                    <a:pt x="5" y="31"/>
                    <a:pt x="7" y="36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5" y="43"/>
                    <a:pt x="20" y="45"/>
                    <a:pt x="25" y="45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18" y="50"/>
                    <a:pt x="12" y="47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3" y="38"/>
                    <a:pt x="0" y="32"/>
                    <a:pt x="0" y="25"/>
                  </a:cubicBezTo>
                  <a:cubicBezTo>
                    <a:pt x="0" y="18"/>
                    <a:pt x="3" y="12"/>
                    <a:pt x="8" y="7"/>
                  </a:cubicBezTo>
                  <a:cubicBezTo>
                    <a:pt x="12" y="3"/>
                    <a:pt x="18" y="0"/>
                    <a:pt x="25" y="0"/>
                  </a:cubicBezTo>
                  <a:lnTo>
                    <a:pt x="2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1" name="Freeform 142"/>
            <p:cNvSpPr>
              <a:spLocks noEditPoints="1"/>
            </p:cNvSpPr>
            <p:nvPr/>
          </p:nvSpPr>
          <p:spPr bwMode="auto">
            <a:xfrm>
              <a:off x="9326563" y="1854200"/>
              <a:ext cx="206375" cy="295275"/>
            </a:xfrm>
            <a:custGeom>
              <a:avLst/>
              <a:gdLst>
                <a:gd name="T0" fmla="*/ 45 w 91"/>
                <a:gd name="T1" fmla="*/ 4 h 131"/>
                <a:gd name="T2" fmla="*/ 89 w 91"/>
                <a:gd name="T3" fmla="*/ 0 h 131"/>
                <a:gd name="T4" fmla="*/ 91 w 91"/>
                <a:gd name="T5" fmla="*/ 129 h 131"/>
                <a:gd name="T6" fmla="*/ 45 w 91"/>
                <a:gd name="T7" fmla="*/ 131 h 131"/>
                <a:gd name="T8" fmla="*/ 86 w 91"/>
                <a:gd name="T9" fmla="*/ 127 h 131"/>
                <a:gd name="T10" fmla="*/ 45 w 91"/>
                <a:gd name="T11" fmla="*/ 120 h 131"/>
                <a:gd name="T12" fmla="*/ 55 w 91"/>
                <a:gd name="T13" fmla="*/ 116 h 131"/>
                <a:gd name="T14" fmla="*/ 59 w 91"/>
                <a:gd name="T15" fmla="*/ 106 h 131"/>
                <a:gd name="T16" fmla="*/ 45 w 91"/>
                <a:gd name="T17" fmla="*/ 92 h 131"/>
                <a:gd name="T18" fmla="*/ 45 w 91"/>
                <a:gd name="T19" fmla="*/ 97 h 131"/>
                <a:gd name="T20" fmla="*/ 52 w 91"/>
                <a:gd name="T21" fmla="*/ 99 h 131"/>
                <a:gd name="T22" fmla="*/ 52 w 91"/>
                <a:gd name="T23" fmla="*/ 112 h 131"/>
                <a:gd name="T24" fmla="*/ 45 w 91"/>
                <a:gd name="T25" fmla="*/ 115 h 131"/>
                <a:gd name="T26" fmla="*/ 45 w 91"/>
                <a:gd name="T27" fmla="*/ 120 h 131"/>
                <a:gd name="T28" fmla="*/ 45 w 91"/>
                <a:gd name="T29" fmla="*/ 82 h 131"/>
                <a:gd name="T30" fmla="*/ 82 w 91"/>
                <a:gd name="T31" fmla="*/ 46 h 131"/>
                <a:gd name="T32" fmla="*/ 45 w 91"/>
                <a:gd name="T33" fmla="*/ 10 h 131"/>
                <a:gd name="T34" fmla="*/ 45 w 91"/>
                <a:gd name="T35" fmla="*/ 15 h 131"/>
                <a:gd name="T36" fmla="*/ 68 w 91"/>
                <a:gd name="T37" fmla="*/ 24 h 131"/>
                <a:gd name="T38" fmla="*/ 68 w 91"/>
                <a:gd name="T39" fmla="*/ 68 h 131"/>
                <a:gd name="T40" fmla="*/ 45 w 91"/>
                <a:gd name="T41" fmla="*/ 77 h 131"/>
                <a:gd name="T42" fmla="*/ 45 w 91"/>
                <a:gd name="T43" fmla="*/ 4 h 131"/>
                <a:gd name="T44" fmla="*/ 4 w 91"/>
                <a:gd name="T45" fmla="*/ 127 h 131"/>
                <a:gd name="T46" fmla="*/ 45 w 91"/>
                <a:gd name="T47" fmla="*/ 131 h 131"/>
                <a:gd name="T48" fmla="*/ 0 w 91"/>
                <a:gd name="T49" fmla="*/ 129 h 131"/>
                <a:gd name="T50" fmla="*/ 2 w 91"/>
                <a:gd name="T51" fmla="*/ 0 h 131"/>
                <a:gd name="T52" fmla="*/ 45 w 91"/>
                <a:gd name="T53" fmla="*/ 4 h 131"/>
                <a:gd name="T54" fmla="*/ 20 w 91"/>
                <a:gd name="T55" fmla="*/ 20 h 131"/>
                <a:gd name="T56" fmla="*/ 20 w 91"/>
                <a:gd name="T57" fmla="*/ 72 h 131"/>
                <a:gd name="T58" fmla="*/ 45 w 91"/>
                <a:gd name="T59" fmla="*/ 77 h 131"/>
                <a:gd name="T60" fmla="*/ 14 w 91"/>
                <a:gd name="T61" fmla="*/ 46 h 131"/>
                <a:gd name="T62" fmla="*/ 45 w 91"/>
                <a:gd name="T63" fmla="*/ 15 h 131"/>
                <a:gd name="T64" fmla="*/ 45 w 91"/>
                <a:gd name="T65" fmla="*/ 92 h 131"/>
                <a:gd name="T66" fmla="*/ 36 w 91"/>
                <a:gd name="T67" fmla="*/ 96 h 131"/>
                <a:gd name="T68" fmla="*/ 36 w 91"/>
                <a:gd name="T69" fmla="*/ 115 h 131"/>
                <a:gd name="T70" fmla="*/ 45 w 91"/>
                <a:gd name="T71" fmla="*/ 115 h 131"/>
                <a:gd name="T72" fmla="*/ 36 w 91"/>
                <a:gd name="T73" fmla="*/ 106 h 131"/>
                <a:gd name="T74" fmla="*/ 39 w 91"/>
                <a:gd name="T75" fmla="*/ 99 h 131"/>
                <a:gd name="T76" fmla="*/ 45 w 91"/>
                <a:gd name="T77" fmla="*/ 9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1" h="131">
                  <a:moveTo>
                    <a:pt x="86" y="4"/>
                  </a:moveTo>
                  <a:cubicBezTo>
                    <a:pt x="45" y="4"/>
                    <a:pt x="45" y="4"/>
                    <a:pt x="45" y="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0" y="0"/>
                    <a:pt x="91" y="1"/>
                    <a:pt x="91" y="2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91" y="130"/>
                    <a:pt x="90" y="131"/>
                    <a:pt x="89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86" y="127"/>
                    <a:pt x="86" y="127"/>
                    <a:pt x="86" y="127"/>
                  </a:cubicBezTo>
                  <a:cubicBezTo>
                    <a:pt x="86" y="4"/>
                    <a:pt x="86" y="4"/>
                    <a:pt x="86" y="4"/>
                  </a:cubicBezTo>
                  <a:close/>
                  <a:moveTo>
                    <a:pt x="45" y="120"/>
                  </a:moveTo>
                  <a:cubicBezTo>
                    <a:pt x="45" y="120"/>
                    <a:pt x="45" y="120"/>
                    <a:pt x="45" y="120"/>
                  </a:cubicBezTo>
                  <a:cubicBezTo>
                    <a:pt x="49" y="120"/>
                    <a:pt x="53" y="118"/>
                    <a:pt x="55" y="116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8" y="113"/>
                    <a:pt x="59" y="110"/>
                    <a:pt x="59" y="106"/>
                  </a:cubicBezTo>
                  <a:cubicBezTo>
                    <a:pt x="59" y="102"/>
                    <a:pt x="58" y="98"/>
                    <a:pt x="55" y="96"/>
                  </a:cubicBezTo>
                  <a:cubicBezTo>
                    <a:pt x="53" y="93"/>
                    <a:pt x="49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7"/>
                    <a:pt x="50" y="98"/>
                    <a:pt x="52" y="99"/>
                  </a:cubicBezTo>
                  <a:cubicBezTo>
                    <a:pt x="53" y="101"/>
                    <a:pt x="54" y="103"/>
                    <a:pt x="54" y="106"/>
                  </a:cubicBezTo>
                  <a:cubicBezTo>
                    <a:pt x="54" y="108"/>
                    <a:pt x="53" y="110"/>
                    <a:pt x="52" y="112"/>
                  </a:cubicBezTo>
                  <a:cubicBezTo>
                    <a:pt x="52" y="112"/>
                    <a:pt x="52" y="112"/>
                    <a:pt x="52" y="112"/>
                  </a:cubicBezTo>
                  <a:cubicBezTo>
                    <a:pt x="50" y="114"/>
                    <a:pt x="48" y="115"/>
                    <a:pt x="45" y="115"/>
                  </a:cubicBezTo>
                  <a:cubicBezTo>
                    <a:pt x="45" y="115"/>
                    <a:pt x="45" y="115"/>
                    <a:pt x="45" y="115"/>
                  </a:cubicBezTo>
                  <a:cubicBezTo>
                    <a:pt x="45" y="120"/>
                    <a:pt x="45" y="120"/>
                    <a:pt x="45" y="120"/>
                  </a:cubicBezTo>
                  <a:close/>
                  <a:moveTo>
                    <a:pt x="45" y="82"/>
                  </a:moveTo>
                  <a:cubicBezTo>
                    <a:pt x="45" y="82"/>
                    <a:pt x="45" y="82"/>
                    <a:pt x="45" y="82"/>
                  </a:cubicBezTo>
                  <a:cubicBezTo>
                    <a:pt x="55" y="82"/>
                    <a:pt x="64" y="78"/>
                    <a:pt x="71" y="72"/>
                  </a:cubicBezTo>
                  <a:cubicBezTo>
                    <a:pt x="77" y="65"/>
                    <a:pt x="82" y="56"/>
                    <a:pt x="82" y="46"/>
                  </a:cubicBezTo>
                  <a:cubicBezTo>
                    <a:pt x="82" y="36"/>
                    <a:pt x="77" y="27"/>
                    <a:pt x="71" y="20"/>
                  </a:cubicBezTo>
                  <a:cubicBezTo>
                    <a:pt x="64" y="14"/>
                    <a:pt x="5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54" y="15"/>
                    <a:pt x="62" y="18"/>
                    <a:pt x="68" y="24"/>
                  </a:cubicBezTo>
                  <a:cubicBezTo>
                    <a:pt x="73" y="30"/>
                    <a:pt x="77" y="37"/>
                    <a:pt x="77" y="46"/>
                  </a:cubicBezTo>
                  <a:cubicBezTo>
                    <a:pt x="77" y="55"/>
                    <a:pt x="73" y="62"/>
                    <a:pt x="68" y="68"/>
                  </a:cubicBezTo>
                  <a:cubicBezTo>
                    <a:pt x="62" y="74"/>
                    <a:pt x="54" y="77"/>
                    <a:pt x="45" y="77"/>
                  </a:cubicBezTo>
                  <a:cubicBezTo>
                    <a:pt x="45" y="77"/>
                    <a:pt x="45" y="77"/>
                    <a:pt x="45" y="77"/>
                  </a:cubicBezTo>
                  <a:lnTo>
                    <a:pt x="45" y="82"/>
                  </a:lnTo>
                  <a:close/>
                  <a:moveTo>
                    <a:pt x="45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4"/>
                    <a:pt x="45" y="4"/>
                    <a:pt x="45" y="4"/>
                  </a:cubicBezTo>
                  <a:close/>
                  <a:moveTo>
                    <a:pt x="45" y="10"/>
                  </a:moveTo>
                  <a:cubicBezTo>
                    <a:pt x="35" y="10"/>
                    <a:pt x="26" y="14"/>
                    <a:pt x="20" y="20"/>
                  </a:cubicBezTo>
                  <a:cubicBezTo>
                    <a:pt x="13" y="27"/>
                    <a:pt x="9" y="36"/>
                    <a:pt x="9" y="46"/>
                  </a:cubicBezTo>
                  <a:cubicBezTo>
                    <a:pt x="9" y="56"/>
                    <a:pt x="13" y="65"/>
                    <a:pt x="20" y="72"/>
                  </a:cubicBezTo>
                  <a:cubicBezTo>
                    <a:pt x="26" y="78"/>
                    <a:pt x="35" y="82"/>
                    <a:pt x="45" y="82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37" y="77"/>
                    <a:pt x="29" y="74"/>
                    <a:pt x="23" y="68"/>
                  </a:cubicBezTo>
                  <a:cubicBezTo>
                    <a:pt x="18" y="62"/>
                    <a:pt x="14" y="55"/>
                    <a:pt x="14" y="46"/>
                  </a:cubicBezTo>
                  <a:cubicBezTo>
                    <a:pt x="14" y="37"/>
                    <a:pt x="18" y="30"/>
                    <a:pt x="23" y="24"/>
                  </a:cubicBezTo>
                  <a:cubicBezTo>
                    <a:pt x="29" y="18"/>
                    <a:pt x="37" y="15"/>
                    <a:pt x="45" y="15"/>
                  </a:cubicBezTo>
                  <a:cubicBezTo>
                    <a:pt x="45" y="10"/>
                    <a:pt x="45" y="10"/>
                    <a:pt x="45" y="10"/>
                  </a:cubicBezTo>
                  <a:close/>
                  <a:moveTo>
                    <a:pt x="45" y="92"/>
                  </a:moveTo>
                  <a:cubicBezTo>
                    <a:pt x="42" y="92"/>
                    <a:pt x="38" y="93"/>
                    <a:pt x="36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3" y="98"/>
                    <a:pt x="32" y="102"/>
                    <a:pt x="32" y="106"/>
                  </a:cubicBezTo>
                  <a:cubicBezTo>
                    <a:pt x="32" y="110"/>
                    <a:pt x="33" y="113"/>
                    <a:pt x="36" y="115"/>
                  </a:cubicBezTo>
                  <a:cubicBezTo>
                    <a:pt x="38" y="118"/>
                    <a:pt x="42" y="120"/>
                    <a:pt x="45" y="120"/>
                  </a:cubicBezTo>
                  <a:cubicBezTo>
                    <a:pt x="45" y="115"/>
                    <a:pt x="45" y="115"/>
                    <a:pt x="45" y="115"/>
                  </a:cubicBezTo>
                  <a:cubicBezTo>
                    <a:pt x="43" y="115"/>
                    <a:pt x="41" y="114"/>
                    <a:pt x="39" y="112"/>
                  </a:cubicBezTo>
                  <a:cubicBezTo>
                    <a:pt x="37" y="110"/>
                    <a:pt x="36" y="108"/>
                    <a:pt x="36" y="106"/>
                  </a:cubicBezTo>
                  <a:cubicBezTo>
                    <a:pt x="36" y="103"/>
                    <a:pt x="37" y="101"/>
                    <a:pt x="39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1" y="98"/>
                    <a:pt x="43" y="97"/>
                    <a:pt x="45" y="97"/>
                  </a:cubicBezTo>
                  <a:lnTo>
                    <a:pt x="45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2" name="Freeform 143"/>
            <p:cNvSpPr>
              <a:spLocks noEditPoints="1"/>
            </p:cNvSpPr>
            <p:nvPr/>
          </p:nvSpPr>
          <p:spPr bwMode="auto">
            <a:xfrm>
              <a:off x="9124951" y="1819275"/>
              <a:ext cx="50800" cy="31750"/>
            </a:xfrm>
            <a:custGeom>
              <a:avLst/>
              <a:gdLst>
                <a:gd name="T0" fmla="*/ 17 w 22"/>
                <a:gd name="T1" fmla="*/ 9 h 14"/>
                <a:gd name="T2" fmla="*/ 16 w 22"/>
                <a:gd name="T3" fmla="*/ 6 h 14"/>
                <a:gd name="T4" fmla="*/ 16 w 22"/>
                <a:gd name="T5" fmla="*/ 6 h 14"/>
                <a:gd name="T6" fmla="*/ 12 w 22"/>
                <a:gd name="T7" fmla="*/ 5 h 14"/>
                <a:gd name="T8" fmla="*/ 11 w 22"/>
                <a:gd name="T9" fmla="*/ 5 h 14"/>
                <a:gd name="T10" fmla="*/ 11 w 22"/>
                <a:gd name="T11" fmla="*/ 0 h 14"/>
                <a:gd name="T12" fmla="*/ 12 w 22"/>
                <a:gd name="T13" fmla="*/ 0 h 14"/>
                <a:gd name="T14" fmla="*/ 19 w 22"/>
                <a:gd name="T15" fmla="*/ 3 h 14"/>
                <a:gd name="T16" fmla="*/ 19 w 22"/>
                <a:gd name="T17" fmla="*/ 3 h 14"/>
                <a:gd name="T18" fmla="*/ 22 w 22"/>
                <a:gd name="T19" fmla="*/ 10 h 14"/>
                <a:gd name="T20" fmla="*/ 22 w 22"/>
                <a:gd name="T21" fmla="*/ 11 h 14"/>
                <a:gd name="T22" fmla="*/ 22 w 22"/>
                <a:gd name="T23" fmla="*/ 11 h 14"/>
                <a:gd name="T24" fmla="*/ 22 w 22"/>
                <a:gd name="T25" fmla="*/ 12 h 14"/>
                <a:gd name="T26" fmla="*/ 19 w 22"/>
                <a:gd name="T27" fmla="*/ 14 h 14"/>
                <a:gd name="T28" fmla="*/ 11 w 22"/>
                <a:gd name="T29" fmla="*/ 14 h 14"/>
                <a:gd name="T30" fmla="*/ 11 w 22"/>
                <a:gd name="T31" fmla="*/ 9 h 14"/>
                <a:gd name="T32" fmla="*/ 17 w 22"/>
                <a:gd name="T33" fmla="*/ 9 h 14"/>
                <a:gd name="T34" fmla="*/ 11 w 22"/>
                <a:gd name="T35" fmla="*/ 5 h 14"/>
                <a:gd name="T36" fmla="*/ 9 w 22"/>
                <a:gd name="T37" fmla="*/ 5 h 14"/>
                <a:gd name="T38" fmla="*/ 6 w 22"/>
                <a:gd name="T39" fmla="*/ 6 h 14"/>
                <a:gd name="T40" fmla="*/ 4 w 22"/>
                <a:gd name="T41" fmla="*/ 9 h 14"/>
                <a:gd name="T42" fmla="*/ 11 w 22"/>
                <a:gd name="T43" fmla="*/ 9 h 14"/>
                <a:gd name="T44" fmla="*/ 11 w 22"/>
                <a:gd name="T45" fmla="*/ 14 h 14"/>
                <a:gd name="T46" fmla="*/ 2 w 22"/>
                <a:gd name="T47" fmla="*/ 14 h 14"/>
                <a:gd name="T48" fmla="*/ 2 w 22"/>
                <a:gd name="T49" fmla="*/ 14 h 14"/>
                <a:gd name="T50" fmla="*/ 0 w 22"/>
                <a:gd name="T51" fmla="*/ 12 h 14"/>
                <a:gd name="T52" fmla="*/ 0 w 22"/>
                <a:gd name="T53" fmla="*/ 11 h 14"/>
                <a:gd name="T54" fmla="*/ 0 w 22"/>
                <a:gd name="T55" fmla="*/ 11 h 14"/>
                <a:gd name="T56" fmla="*/ 0 w 22"/>
                <a:gd name="T57" fmla="*/ 10 h 14"/>
                <a:gd name="T58" fmla="*/ 2 w 22"/>
                <a:gd name="T59" fmla="*/ 3 h 14"/>
                <a:gd name="T60" fmla="*/ 9 w 22"/>
                <a:gd name="T61" fmla="*/ 0 h 14"/>
                <a:gd name="T62" fmla="*/ 11 w 22"/>
                <a:gd name="T63" fmla="*/ 0 h 14"/>
                <a:gd name="T64" fmla="*/ 11 w 22"/>
                <a:gd name="T6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14">
                  <a:moveTo>
                    <a:pt x="17" y="9"/>
                  </a:moveTo>
                  <a:cubicBezTo>
                    <a:pt x="17" y="8"/>
                    <a:pt x="17" y="7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1" y="5"/>
                    <a:pt x="22" y="7"/>
                    <a:pt x="22" y="10"/>
                  </a:cubicBezTo>
                  <a:cubicBezTo>
                    <a:pt x="22" y="10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2"/>
                    <a:pt x="22" y="12"/>
                  </a:cubicBezTo>
                  <a:cubicBezTo>
                    <a:pt x="21" y="13"/>
                    <a:pt x="20" y="14"/>
                    <a:pt x="19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9"/>
                    <a:pt x="11" y="9"/>
                    <a:pt x="11" y="9"/>
                  </a:cubicBezTo>
                  <a:lnTo>
                    <a:pt x="17" y="9"/>
                  </a:lnTo>
                  <a:close/>
                  <a:moveTo>
                    <a:pt x="11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7" y="6"/>
                    <a:pt x="6" y="6"/>
                  </a:cubicBezTo>
                  <a:cubicBezTo>
                    <a:pt x="5" y="7"/>
                    <a:pt x="5" y="8"/>
                    <a:pt x="4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7"/>
                    <a:pt x="1" y="5"/>
                    <a:pt x="2" y="3"/>
                  </a:cubicBezTo>
                  <a:cubicBezTo>
                    <a:pt x="4" y="1"/>
                    <a:pt x="7" y="0"/>
                    <a:pt x="9" y="0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1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3" name="Freeform 144"/>
            <p:cNvSpPr>
              <a:spLocks noEditPoints="1"/>
            </p:cNvSpPr>
            <p:nvPr/>
          </p:nvSpPr>
          <p:spPr bwMode="auto">
            <a:xfrm>
              <a:off x="9102726" y="1854200"/>
              <a:ext cx="206375" cy="295275"/>
            </a:xfrm>
            <a:custGeom>
              <a:avLst/>
              <a:gdLst>
                <a:gd name="T0" fmla="*/ 86 w 91"/>
                <a:gd name="T1" fmla="*/ 127 h 131"/>
                <a:gd name="T2" fmla="*/ 45 w 91"/>
                <a:gd name="T3" fmla="*/ 4 h 131"/>
                <a:gd name="T4" fmla="*/ 89 w 91"/>
                <a:gd name="T5" fmla="*/ 0 h 131"/>
                <a:gd name="T6" fmla="*/ 91 w 91"/>
                <a:gd name="T7" fmla="*/ 129 h 131"/>
                <a:gd name="T8" fmla="*/ 45 w 91"/>
                <a:gd name="T9" fmla="*/ 131 h 131"/>
                <a:gd name="T10" fmla="*/ 45 w 91"/>
                <a:gd name="T11" fmla="*/ 120 h 131"/>
                <a:gd name="T12" fmla="*/ 55 w 91"/>
                <a:gd name="T13" fmla="*/ 116 h 131"/>
                <a:gd name="T14" fmla="*/ 59 w 91"/>
                <a:gd name="T15" fmla="*/ 106 h 131"/>
                <a:gd name="T16" fmla="*/ 55 w 91"/>
                <a:gd name="T17" fmla="*/ 96 h 131"/>
                <a:gd name="T18" fmla="*/ 45 w 91"/>
                <a:gd name="T19" fmla="*/ 92 h 131"/>
                <a:gd name="T20" fmla="*/ 45 w 91"/>
                <a:gd name="T21" fmla="*/ 97 h 131"/>
                <a:gd name="T22" fmla="*/ 52 w 91"/>
                <a:gd name="T23" fmla="*/ 99 h 131"/>
                <a:gd name="T24" fmla="*/ 54 w 91"/>
                <a:gd name="T25" fmla="*/ 106 h 131"/>
                <a:gd name="T26" fmla="*/ 52 w 91"/>
                <a:gd name="T27" fmla="*/ 112 h 131"/>
                <a:gd name="T28" fmla="*/ 45 w 91"/>
                <a:gd name="T29" fmla="*/ 115 h 131"/>
                <a:gd name="T30" fmla="*/ 45 w 91"/>
                <a:gd name="T31" fmla="*/ 82 h 131"/>
                <a:gd name="T32" fmla="*/ 71 w 91"/>
                <a:gd name="T33" fmla="*/ 72 h 131"/>
                <a:gd name="T34" fmla="*/ 71 w 91"/>
                <a:gd name="T35" fmla="*/ 20 h 131"/>
                <a:gd name="T36" fmla="*/ 45 w 91"/>
                <a:gd name="T37" fmla="*/ 10 h 131"/>
                <a:gd name="T38" fmla="*/ 45 w 91"/>
                <a:gd name="T39" fmla="*/ 15 h 131"/>
                <a:gd name="T40" fmla="*/ 77 w 91"/>
                <a:gd name="T41" fmla="*/ 46 h 131"/>
                <a:gd name="T42" fmla="*/ 45 w 91"/>
                <a:gd name="T43" fmla="*/ 77 h 131"/>
                <a:gd name="T44" fmla="*/ 45 w 91"/>
                <a:gd name="T45" fmla="*/ 82 h 131"/>
                <a:gd name="T46" fmla="*/ 45 w 91"/>
                <a:gd name="T47" fmla="*/ 127 h 131"/>
                <a:gd name="T48" fmla="*/ 2 w 91"/>
                <a:gd name="T49" fmla="*/ 131 h 131"/>
                <a:gd name="T50" fmla="*/ 0 w 91"/>
                <a:gd name="T51" fmla="*/ 2 h 131"/>
                <a:gd name="T52" fmla="*/ 18 w 91"/>
                <a:gd name="T53" fmla="*/ 0 h 131"/>
                <a:gd name="T54" fmla="*/ 45 w 91"/>
                <a:gd name="T55" fmla="*/ 0 h 131"/>
                <a:gd name="T56" fmla="*/ 23 w 91"/>
                <a:gd name="T57" fmla="*/ 4 h 131"/>
                <a:gd name="T58" fmla="*/ 4 w 91"/>
                <a:gd name="T59" fmla="*/ 4 h 131"/>
                <a:gd name="T60" fmla="*/ 45 w 91"/>
                <a:gd name="T61" fmla="*/ 10 h 131"/>
                <a:gd name="T62" fmla="*/ 9 w 91"/>
                <a:gd name="T63" fmla="*/ 46 h 131"/>
                <a:gd name="T64" fmla="*/ 45 w 91"/>
                <a:gd name="T65" fmla="*/ 82 h 131"/>
                <a:gd name="T66" fmla="*/ 23 w 91"/>
                <a:gd name="T67" fmla="*/ 68 h 131"/>
                <a:gd name="T68" fmla="*/ 23 w 91"/>
                <a:gd name="T69" fmla="*/ 24 h 131"/>
                <a:gd name="T70" fmla="*/ 45 w 91"/>
                <a:gd name="T71" fmla="*/ 10 h 131"/>
                <a:gd name="T72" fmla="*/ 35 w 91"/>
                <a:gd name="T73" fmla="*/ 96 h 131"/>
                <a:gd name="T74" fmla="*/ 31 w 91"/>
                <a:gd name="T75" fmla="*/ 106 h 131"/>
                <a:gd name="T76" fmla="*/ 45 w 91"/>
                <a:gd name="T77" fmla="*/ 120 h 131"/>
                <a:gd name="T78" fmla="*/ 39 w 91"/>
                <a:gd name="T79" fmla="*/ 112 h 131"/>
                <a:gd name="T80" fmla="*/ 39 w 91"/>
                <a:gd name="T81" fmla="*/ 99 h 131"/>
                <a:gd name="T82" fmla="*/ 39 w 91"/>
                <a:gd name="T83" fmla="*/ 99 h 131"/>
                <a:gd name="T84" fmla="*/ 45 w 91"/>
                <a:gd name="T85" fmla="*/ 9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1" h="131">
                  <a:moveTo>
                    <a:pt x="45" y="127"/>
                  </a:moveTo>
                  <a:cubicBezTo>
                    <a:pt x="86" y="127"/>
                    <a:pt x="86" y="127"/>
                    <a:pt x="86" y="127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0" y="0"/>
                    <a:pt x="91" y="1"/>
                    <a:pt x="91" y="2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91" y="130"/>
                    <a:pt x="90" y="131"/>
                    <a:pt x="89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5" y="127"/>
                    <a:pt x="45" y="127"/>
                    <a:pt x="45" y="127"/>
                  </a:cubicBezTo>
                  <a:close/>
                  <a:moveTo>
                    <a:pt x="45" y="120"/>
                  </a:moveTo>
                  <a:cubicBezTo>
                    <a:pt x="45" y="120"/>
                    <a:pt x="45" y="120"/>
                    <a:pt x="45" y="120"/>
                  </a:cubicBezTo>
                  <a:cubicBezTo>
                    <a:pt x="49" y="120"/>
                    <a:pt x="52" y="118"/>
                    <a:pt x="55" y="116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8" y="113"/>
                    <a:pt x="59" y="110"/>
                    <a:pt x="59" y="106"/>
                  </a:cubicBezTo>
                  <a:cubicBezTo>
                    <a:pt x="59" y="102"/>
                    <a:pt x="58" y="98"/>
                    <a:pt x="5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3" y="93"/>
                    <a:pt x="49" y="92"/>
                    <a:pt x="45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7"/>
                    <a:pt x="50" y="98"/>
                    <a:pt x="52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3" y="101"/>
                    <a:pt x="54" y="103"/>
                    <a:pt x="54" y="106"/>
                  </a:cubicBezTo>
                  <a:cubicBezTo>
                    <a:pt x="54" y="108"/>
                    <a:pt x="53" y="110"/>
                    <a:pt x="52" y="112"/>
                  </a:cubicBezTo>
                  <a:cubicBezTo>
                    <a:pt x="52" y="112"/>
                    <a:pt x="52" y="112"/>
                    <a:pt x="52" y="112"/>
                  </a:cubicBezTo>
                  <a:cubicBezTo>
                    <a:pt x="50" y="114"/>
                    <a:pt x="48" y="115"/>
                    <a:pt x="45" y="115"/>
                  </a:cubicBezTo>
                  <a:cubicBezTo>
                    <a:pt x="45" y="115"/>
                    <a:pt x="45" y="115"/>
                    <a:pt x="45" y="115"/>
                  </a:cubicBezTo>
                  <a:cubicBezTo>
                    <a:pt x="45" y="120"/>
                    <a:pt x="45" y="120"/>
                    <a:pt x="45" y="120"/>
                  </a:cubicBezTo>
                  <a:close/>
                  <a:moveTo>
                    <a:pt x="45" y="82"/>
                  </a:moveTo>
                  <a:cubicBezTo>
                    <a:pt x="45" y="82"/>
                    <a:pt x="45" y="82"/>
                    <a:pt x="45" y="82"/>
                  </a:cubicBezTo>
                  <a:cubicBezTo>
                    <a:pt x="55" y="82"/>
                    <a:pt x="64" y="78"/>
                    <a:pt x="71" y="72"/>
                  </a:cubicBezTo>
                  <a:cubicBezTo>
                    <a:pt x="77" y="65"/>
                    <a:pt x="81" y="56"/>
                    <a:pt x="81" y="46"/>
                  </a:cubicBezTo>
                  <a:cubicBezTo>
                    <a:pt x="81" y="36"/>
                    <a:pt x="77" y="27"/>
                    <a:pt x="71" y="20"/>
                  </a:cubicBezTo>
                  <a:cubicBezTo>
                    <a:pt x="64" y="14"/>
                    <a:pt x="5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54" y="15"/>
                    <a:pt x="62" y="18"/>
                    <a:pt x="67" y="24"/>
                  </a:cubicBezTo>
                  <a:cubicBezTo>
                    <a:pt x="73" y="30"/>
                    <a:pt x="77" y="37"/>
                    <a:pt x="77" y="46"/>
                  </a:cubicBezTo>
                  <a:cubicBezTo>
                    <a:pt x="77" y="55"/>
                    <a:pt x="73" y="62"/>
                    <a:pt x="67" y="68"/>
                  </a:cubicBezTo>
                  <a:cubicBezTo>
                    <a:pt x="62" y="74"/>
                    <a:pt x="54" y="77"/>
                    <a:pt x="45" y="77"/>
                  </a:cubicBezTo>
                  <a:cubicBezTo>
                    <a:pt x="45" y="77"/>
                    <a:pt x="45" y="77"/>
                    <a:pt x="45" y="77"/>
                  </a:cubicBezTo>
                  <a:lnTo>
                    <a:pt x="45" y="82"/>
                  </a:lnTo>
                  <a:close/>
                  <a:moveTo>
                    <a:pt x="4" y="127"/>
                  </a:moveTo>
                  <a:cubicBezTo>
                    <a:pt x="45" y="127"/>
                    <a:pt x="45" y="127"/>
                    <a:pt x="45" y="127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1" y="131"/>
                    <a:pt x="0" y="130"/>
                    <a:pt x="0" y="12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7"/>
                    <a:pt x="4" y="127"/>
                    <a:pt x="4" y="127"/>
                  </a:cubicBezTo>
                  <a:close/>
                  <a:moveTo>
                    <a:pt x="45" y="10"/>
                  </a:moveTo>
                  <a:cubicBezTo>
                    <a:pt x="35" y="10"/>
                    <a:pt x="26" y="14"/>
                    <a:pt x="20" y="20"/>
                  </a:cubicBezTo>
                  <a:cubicBezTo>
                    <a:pt x="13" y="27"/>
                    <a:pt x="9" y="36"/>
                    <a:pt x="9" y="46"/>
                  </a:cubicBezTo>
                  <a:cubicBezTo>
                    <a:pt x="9" y="56"/>
                    <a:pt x="13" y="65"/>
                    <a:pt x="20" y="72"/>
                  </a:cubicBezTo>
                  <a:cubicBezTo>
                    <a:pt x="26" y="78"/>
                    <a:pt x="35" y="82"/>
                    <a:pt x="45" y="82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37" y="77"/>
                    <a:pt x="29" y="74"/>
                    <a:pt x="23" y="68"/>
                  </a:cubicBezTo>
                  <a:cubicBezTo>
                    <a:pt x="17" y="62"/>
                    <a:pt x="14" y="55"/>
                    <a:pt x="14" y="46"/>
                  </a:cubicBezTo>
                  <a:cubicBezTo>
                    <a:pt x="14" y="37"/>
                    <a:pt x="17" y="30"/>
                    <a:pt x="23" y="24"/>
                  </a:cubicBezTo>
                  <a:cubicBezTo>
                    <a:pt x="29" y="18"/>
                    <a:pt x="37" y="15"/>
                    <a:pt x="45" y="15"/>
                  </a:cubicBezTo>
                  <a:cubicBezTo>
                    <a:pt x="45" y="10"/>
                    <a:pt x="45" y="10"/>
                    <a:pt x="45" y="10"/>
                  </a:cubicBezTo>
                  <a:close/>
                  <a:moveTo>
                    <a:pt x="45" y="92"/>
                  </a:moveTo>
                  <a:cubicBezTo>
                    <a:pt x="41" y="92"/>
                    <a:pt x="38" y="93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3" y="98"/>
                    <a:pt x="31" y="102"/>
                    <a:pt x="31" y="106"/>
                  </a:cubicBezTo>
                  <a:cubicBezTo>
                    <a:pt x="31" y="110"/>
                    <a:pt x="33" y="113"/>
                    <a:pt x="35" y="115"/>
                  </a:cubicBezTo>
                  <a:cubicBezTo>
                    <a:pt x="38" y="118"/>
                    <a:pt x="41" y="120"/>
                    <a:pt x="45" y="120"/>
                  </a:cubicBezTo>
                  <a:cubicBezTo>
                    <a:pt x="45" y="115"/>
                    <a:pt x="45" y="115"/>
                    <a:pt x="45" y="115"/>
                  </a:cubicBezTo>
                  <a:cubicBezTo>
                    <a:pt x="43" y="115"/>
                    <a:pt x="41" y="114"/>
                    <a:pt x="39" y="112"/>
                  </a:cubicBezTo>
                  <a:cubicBezTo>
                    <a:pt x="37" y="110"/>
                    <a:pt x="36" y="108"/>
                    <a:pt x="36" y="106"/>
                  </a:cubicBezTo>
                  <a:cubicBezTo>
                    <a:pt x="36" y="103"/>
                    <a:pt x="37" y="101"/>
                    <a:pt x="39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1" y="98"/>
                    <a:pt x="43" y="97"/>
                    <a:pt x="45" y="97"/>
                  </a:cubicBezTo>
                  <a:lnTo>
                    <a:pt x="45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4" name="Freeform 145"/>
            <p:cNvSpPr>
              <a:spLocks noEditPoints="1"/>
            </p:cNvSpPr>
            <p:nvPr/>
          </p:nvSpPr>
          <p:spPr bwMode="auto">
            <a:xfrm>
              <a:off x="9148763" y="1901825"/>
              <a:ext cx="114300" cy="112713"/>
            </a:xfrm>
            <a:custGeom>
              <a:avLst/>
              <a:gdLst>
                <a:gd name="T0" fmla="*/ 25 w 51"/>
                <a:gd name="T1" fmla="*/ 45 h 50"/>
                <a:gd name="T2" fmla="*/ 40 w 51"/>
                <a:gd name="T3" fmla="*/ 39 h 50"/>
                <a:gd name="T4" fmla="*/ 40 w 51"/>
                <a:gd name="T5" fmla="*/ 39 h 50"/>
                <a:gd name="T6" fmla="*/ 46 w 51"/>
                <a:gd name="T7" fmla="*/ 25 h 50"/>
                <a:gd name="T8" fmla="*/ 40 w 51"/>
                <a:gd name="T9" fmla="*/ 11 h 50"/>
                <a:gd name="T10" fmla="*/ 40 w 51"/>
                <a:gd name="T11" fmla="*/ 11 h 50"/>
                <a:gd name="T12" fmla="*/ 25 w 51"/>
                <a:gd name="T13" fmla="*/ 5 h 50"/>
                <a:gd name="T14" fmla="*/ 25 w 51"/>
                <a:gd name="T15" fmla="*/ 5 h 50"/>
                <a:gd name="T16" fmla="*/ 25 w 51"/>
                <a:gd name="T17" fmla="*/ 0 h 50"/>
                <a:gd name="T18" fmla="*/ 25 w 51"/>
                <a:gd name="T19" fmla="*/ 0 h 50"/>
                <a:gd name="T20" fmla="*/ 43 w 51"/>
                <a:gd name="T21" fmla="*/ 7 h 50"/>
                <a:gd name="T22" fmla="*/ 43 w 51"/>
                <a:gd name="T23" fmla="*/ 7 h 50"/>
                <a:gd name="T24" fmla="*/ 43 w 51"/>
                <a:gd name="T25" fmla="*/ 7 h 50"/>
                <a:gd name="T26" fmla="*/ 51 w 51"/>
                <a:gd name="T27" fmla="*/ 25 h 50"/>
                <a:gd name="T28" fmla="*/ 43 w 51"/>
                <a:gd name="T29" fmla="*/ 43 h 50"/>
                <a:gd name="T30" fmla="*/ 43 w 51"/>
                <a:gd name="T31" fmla="*/ 43 h 50"/>
                <a:gd name="T32" fmla="*/ 43 w 51"/>
                <a:gd name="T33" fmla="*/ 43 h 50"/>
                <a:gd name="T34" fmla="*/ 25 w 51"/>
                <a:gd name="T35" fmla="*/ 50 h 50"/>
                <a:gd name="T36" fmla="*/ 25 w 51"/>
                <a:gd name="T37" fmla="*/ 50 h 50"/>
                <a:gd name="T38" fmla="*/ 25 w 51"/>
                <a:gd name="T39" fmla="*/ 45 h 50"/>
                <a:gd name="T40" fmla="*/ 25 w 51"/>
                <a:gd name="T41" fmla="*/ 5 h 50"/>
                <a:gd name="T42" fmla="*/ 11 w 51"/>
                <a:gd name="T43" fmla="*/ 11 h 50"/>
                <a:gd name="T44" fmla="*/ 11 w 51"/>
                <a:gd name="T45" fmla="*/ 11 h 50"/>
                <a:gd name="T46" fmla="*/ 5 w 51"/>
                <a:gd name="T47" fmla="*/ 25 h 50"/>
                <a:gd name="T48" fmla="*/ 11 w 51"/>
                <a:gd name="T49" fmla="*/ 39 h 50"/>
                <a:gd name="T50" fmla="*/ 25 w 51"/>
                <a:gd name="T51" fmla="*/ 45 h 50"/>
                <a:gd name="T52" fmla="*/ 25 w 51"/>
                <a:gd name="T53" fmla="*/ 50 h 50"/>
                <a:gd name="T54" fmla="*/ 7 w 51"/>
                <a:gd name="T55" fmla="*/ 43 h 50"/>
                <a:gd name="T56" fmla="*/ 0 w 51"/>
                <a:gd name="T57" fmla="*/ 25 h 50"/>
                <a:gd name="T58" fmla="*/ 7 w 51"/>
                <a:gd name="T59" fmla="*/ 7 h 50"/>
                <a:gd name="T60" fmla="*/ 7 w 51"/>
                <a:gd name="T61" fmla="*/ 7 h 50"/>
                <a:gd name="T62" fmla="*/ 25 w 51"/>
                <a:gd name="T63" fmla="*/ 0 h 50"/>
                <a:gd name="T64" fmla="*/ 25 w 51"/>
                <a:gd name="T65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" h="50">
                  <a:moveTo>
                    <a:pt x="25" y="45"/>
                  </a:moveTo>
                  <a:cubicBezTo>
                    <a:pt x="31" y="45"/>
                    <a:pt x="36" y="43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3" y="36"/>
                    <a:pt x="46" y="31"/>
                    <a:pt x="46" y="25"/>
                  </a:cubicBezTo>
                  <a:cubicBezTo>
                    <a:pt x="46" y="19"/>
                    <a:pt x="43" y="14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6" y="7"/>
                    <a:pt x="31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2" y="0"/>
                    <a:pt x="39" y="3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8" y="12"/>
                    <a:pt x="51" y="18"/>
                    <a:pt x="51" y="25"/>
                  </a:cubicBezTo>
                  <a:cubicBezTo>
                    <a:pt x="51" y="32"/>
                    <a:pt x="48" y="38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39" y="47"/>
                    <a:pt x="32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45"/>
                    <a:pt x="25" y="45"/>
                    <a:pt x="25" y="45"/>
                  </a:cubicBezTo>
                  <a:close/>
                  <a:moveTo>
                    <a:pt x="25" y="5"/>
                  </a:moveTo>
                  <a:cubicBezTo>
                    <a:pt x="20" y="5"/>
                    <a:pt x="15" y="7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7" y="14"/>
                    <a:pt x="5" y="19"/>
                    <a:pt x="5" y="25"/>
                  </a:cubicBezTo>
                  <a:cubicBezTo>
                    <a:pt x="5" y="31"/>
                    <a:pt x="7" y="36"/>
                    <a:pt x="11" y="39"/>
                  </a:cubicBezTo>
                  <a:cubicBezTo>
                    <a:pt x="15" y="43"/>
                    <a:pt x="20" y="45"/>
                    <a:pt x="25" y="45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18" y="50"/>
                    <a:pt x="12" y="47"/>
                    <a:pt x="7" y="43"/>
                  </a:cubicBezTo>
                  <a:cubicBezTo>
                    <a:pt x="3" y="38"/>
                    <a:pt x="0" y="32"/>
                    <a:pt x="0" y="25"/>
                  </a:cubicBezTo>
                  <a:cubicBezTo>
                    <a:pt x="0" y="18"/>
                    <a:pt x="3" y="12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2" y="3"/>
                    <a:pt x="18" y="0"/>
                    <a:pt x="25" y="0"/>
                  </a:cubicBezTo>
                  <a:lnTo>
                    <a:pt x="2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5" name="Freeform 146"/>
            <p:cNvSpPr>
              <a:spLocks noEditPoints="1"/>
            </p:cNvSpPr>
            <p:nvPr/>
          </p:nvSpPr>
          <p:spPr bwMode="auto">
            <a:xfrm>
              <a:off x="5981701" y="484188"/>
              <a:ext cx="363538" cy="341313"/>
            </a:xfrm>
            <a:custGeom>
              <a:avLst/>
              <a:gdLst>
                <a:gd name="T0" fmla="*/ 146 w 161"/>
                <a:gd name="T1" fmla="*/ 137 h 151"/>
                <a:gd name="T2" fmla="*/ 139 w 161"/>
                <a:gd name="T3" fmla="*/ 28 h 151"/>
                <a:gd name="T4" fmla="*/ 161 w 161"/>
                <a:gd name="T5" fmla="*/ 137 h 151"/>
                <a:gd name="T6" fmla="*/ 149 w 161"/>
                <a:gd name="T7" fmla="*/ 151 h 151"/>
                <a:gd name="T8" fmla="*/ 147 w 161"/>
                <a:gd name="T9" fmla="*/ 89 h 151"/>
                <a:gd name="T10" fmla="*/ 147 w 161"/>
                <a:gd name="T11" fmla="*/ 73 h 151"/>
                <a:gd name="T12" fmla="*/ 143 w 161"/>
                <a:gd name="T13" fmla="*/ 77 h 151"/>
                <a:gd name="T14" fmla="*/ 143 w 161"/>
                <a:gd name="T15" fmla="*/ 86 h 151"/>
                <a:gd name="T16" fmla="*/ 139 w 161"/>
                <a:gd name="T17" fmla="*/ 63 h 151"/>
                <a:gd name="T18" fmla="*/ 139 w 161"/>
                <a:gd name="T19" fmla="*/ 40 h 151"/>
                <a:gd name="T20" fmla="*/ 143 w 161"/>
                <a:gd name="T21" fmla="*/ 56 h 151"/>
                <a:gd name="T22" fmla="*/ 132 w 161"/>
                <a:gd name="T23" fmla="*/ 137 h 151"/>
                <a:gd name="T24" fmla="*/ 139 w 161"/>
                <a:gd name="T25" fmla="*/ 151 h 151"/>
                <a:gd name="T26" fmla="*/ 130 w 161"/>
                <a:gd name="T27" fmla="*/ 28 h 151"/>
                <a:gd name="T28" fmla="*/ 139 w 161"/>
                <a:gd name="T29" fmla="*/ 40 h 151"/>
                <a:gd name="T30" fmla="*/ 134 w 161"/>
                <a:gd name="T31" fmla="*/ 56 h 151"/>
                <a:gd name="T32" fmla="*/ 130 w 161"/>
                <a:gd name="T33" fmla="*/ 59 h 151"/>
                <a:gd name="T34" fmla="*/ 139 w 161"/>
                <a:gd name="T35" fmla="*/ 70 h 151"/>
                <a:gd name="T36" fmla="*/ 134 w 161"/>
                <a:gd name="T37" fmla="*/ 86 h 151"/>
                <a:gd name="T38" fmla="*/ 131 w 161"/>
                <a:gd name="T39" fmla="*/ 89 h 151"/>
                <a:gd name="T40" fmla="*/ 130 w 161"/>
                <a:gd name="T41" fmla="*/ 89 h 151"/>
                <a:gd name="T42" fmla="*/ 130 w 161"/>
                <a:gd name="T43" fmla="*/ 87 h 151"/>
                <a:gd name="T44" fmla="*/ 81 w 161"/>
                <a:gd name="T45" fmla="*/ 135 h 151"/>
                <a:gd name="T46" fmla="*/ 129 w 161"/>
                <a:gd name="T47" fmla="*/ 151 h 151"/>
                <a:gd name="T48" fmla="*/ 81 w 161"/>
                <a:gd name="T49" fmla="*/ 135 h 151"/>
                <a:gd name="T50" fmla="*/ 130 w 161"/>
                <a:gd name="T51" fmla="*/ 23 h 151"/>
                <a:gd name="T52" fmla="*/ 127 w 161"/>
                <a:gd name="T53" fmla="*/ 52 h 151"/>
                <a:gd name="T54" fmla="*/ 130 w 161"/>
                <a:gd name="T55" fmla="*/ 89 h 151"/>
                <a:gd name="T56" fmla="*/ 81 w 161"/>
                <a:gd name="T57" fmla="*/ 126 h 151"/>
                <a:gd name="T58" fmla="*/ 81 w 161"/>
                <a:gd name="T59" fmla="*/ 42 h 151"/>
                <a:gd name="T60" fmla="*/ 117 w 161"/>
                <a:gd name="T61" fmla="*/ 123 h 151"/>
                <a:gd name="T62" fmla="*/ 63 w 161"/>
                <a:gd name="T63" fmla="*/ 6 h 151"/>
                <a:gd name="T64" fmla="*/ 6 w 161"/>
                <a:gd name="T65" fmla="*/ 10 h 151"/>
                <a:gd name="T66" fmla="*/ 24 w 161"/>
                <a:gd name="T67" fmla="*/ 24 h 151"/>
                <a:gd name="T68" fmla="*/ 8 w 161"/>
                <a:gd name="T69" fmla="*/ 28 h 151"/>
                <a:gd name="T70" fmla="*/ 19 w 161"/>
                <a:gd name="T71" fmla="*/ 138 h 151"/>
                <a:gd name="T72" fmla="*/ 33 w 161"/>
                <a:gd name="T73" fmla="*/ 137 h 151"/>
                <a:gd name="T74" fmla="*/ 38 w 161"/>
                <a:gd name="T75" fmla="*/ 140 h 151"/>
                <a:gd name="T76" fmla="*/ 14 w 161"/>
                <a:gd name="T77" fmla="*/ 149 h 151"/>
                <a:gd name="T78" fmla="*/ 3 w 161"/>
                <a:gd name="T79" fmla="*/ 26 h 151"/>
                <a:gd name="T80" fmla="*/ 0 w 161"/>
                <a:gd name="T81" fmla="*/ 9 h 151"/>
                <a:gd name="T82" fmla="*/ 62 w 161"/>
                <a:gd name="T83" fmla="*/ 1 h 151"/>
                <a:gd name="T84" fmla="*/ 71 w 161"/>
                <a:gd name="T85" fmla="*/ 9 h 151"/>
                <a:gd name="T86" fmla="*/ 81 w 161"/>
                <a:gd name="T87" fmla="*/ 23 h 151"/>
                <a:gd name="T88" fmla="*/ 48 w 161"/>
                <a:gd name="T89" fmla="*/ 24 h 151"/>
                <a:gd name="T90" fmla="*/ 81 w 161"/>
                <a:gd name="T91" fmla="*/ 37 h 151"/>
                <a:gd name="T92" fmla="*/ 20 w 161"/>
                <a:gd name="T93" fmla="*/ 126 h 151"/>
                <a:gd name="T94" fmla="*/ 22 w 161"/>
                <a:gd name="T95" fmla="*/ 4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1" h="151">
                  <a:moveTo>
                    <a:pt x="139" y="147"/>
                  </a:moveTo>
                  <a:cubicBezTo>
                    <a:pt x="146" y="147"/>
                    <a:pt x="146" y="147"/>
                    <a:pt x="146" y="147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7"/>
                    <a:pt x="146" y="137"/>
                    <a:pt x="146" y="137"/>
                  </a:cubicBezTo>
                  <a:cubicBezTo>
                    <a:pt x="146" y="136"/>
                    <a:pt x="147" y="135"/>
                    <a:pt x="149" y="135"/>
                  </a:cubicBezTo>
                  <a:cubicBezTo>
                    <a:pt x="156" y="135"/>
                    <a:pt x="156" y="135"/>
                    <a:pt x="156" y="135"/>
                  </a:cubicBezTo>
                  <a:cubicBezTo>
                    <a:pt x="156" y="28"/>
                    <a:pt x="156" y="28"/>
                    <a:pt x="156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59" y="23"/>
                    <a:pt x="159" y="23"/>
                    <a:pt x="159" y="23"/>
                  </a:cubicBezTo>
                  <a:cubicBezTo>
                    <a:pt x="160" y="23"/>
                    <a:pt x="161" y="24"/>
                    <a:pt x="161" y="26"/>
                  </a:cubicBezTo>
                  <a:cubicBezTo>
                    <a:pt x="161" y="137"/>
                    <a:pt x="161" y="137"/>
                    <a:pt x="161" y="137"/>
                  </a:cubicBezTo>
                  <a:cubicBezTo>
                    <a:pt x="161" y="138"/>
                    <a:pt x="160" y="140"/>
                    <a:pt x="159" y="140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1" y="150"/>
                    <a:pt x="150" y="151"/>
                    <a:pt x="149" y="151"/>
                  </a:cubicBezTo>
                  <a:cubicBezTo>
                    <a:pt x="139" y="151"/>
                    <a:pt x="139" y="151"/>
                    <a:pt x="139" y="151"/>
                  </a:cubicBezTo>
                  <a:cubicBezTo>
                    <a:pt x="139" y="147"/>
                    <a:pt x="139" y="147"/>
                    <a:pt x="139" y="147"/>
                  </a:cubicBezTo>
                  <a:close/>
                  <a:moveTo>
                    <a:pt x="139" y="93"/>
                  </a:moveTo>
                  <a:cubicBezTo>
                    <a:pt x="142" y="93"/>
                    <a:pt x="145" y="92"/>
                    <a:pt x="147" y="89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49" y="87"/>
                    <a:pt x="150" y="85"/>
                    <a:pt x="150" y="81"/>
                  </a:cubicBezTo>
                  <a:cubicBezTo>
                    <a:pt x="150" y="78"/>
                    <a:pt x="149" y="75"/>
                    <a:pt x="147" y="73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145" y="71"/>
                    <a:pt x="142" y="70"/>
                    <a:pt x="139" y="70"/>
                  </a:cubicBezTo>
                  <a:cubicBezTo>
                    <a:pt x="139" y="75"/>
                    <a:pt x="139" y="75"/>
                    <a:pt x="139" y="75"/>
                  </a:cubicBezTo>
                  <a:cubicBezTo>
                    <a:pt x="140" y="75"/>
                    <a:pt x="142" y="76"/>
                    <a:pt x="143" y="77"/>
                  </a:cubicBezTo>
                  <a:cubicBezTo>
                    <a:pt x="143" y="77"/>
                    <a:pt x="143" y="77"/>
                    <a:pt x="143" y="77"/>
                  </a:cubicBezTo>
                  <a:cubicBezTo>
                    <a:pt x="143" y="77"/>
                    <a:pt x="143" y="77"/>
                    <a:pt x="143" y="77"/>
                  </a:cubicBezTo>
                  <a:cubicBezTo>
                    <a:pt x="144" y="78"/>
                    <a:pt x="145" y="80"/>
                    <a:pt x="145" y="81"/>
                  </a:cubicBezTo>
                  <a:cubicBezTo>
                    <a:pt x="145" y="83"/>
                    <a:pt x="145" y="85"/>
                    <a:pt x="143" y="86"/>
                  </a:cubicBezTo>
                  <a:cubicBezTo>
                    <a:pt x="143" y="86"/>
                    <a:pt x="143" y="86"/>
                    <a:pt x="143" y="86"/>
                  </a:cubicBezTo>
                  <a:cubicBezTo>
                    <a:pt x="143" y="86"/>
                    <a:pt x="143" y="86"/>
                    <a:pt x="143" y="86"/>
                  </a:cubicBezTo>
                  <a:cubicBezTo>
                    <a:pt x="142" y="87"/>
                    <a:pt x="140" y="88"/>
                    <a:pt x="139" y="88"/>
                  </a:cubicBezTo>
                  <a:cubicBezTo>
                    <a:pt x="139" y="93"/>
                    <a:pt x="139" y="93"/>
                    <a:pt x="139" y="93"/>
                  </a:cubicBezTo>
                  <a:close/>
                  <a:moveTo>
                    <a:pt x="139" y="63"/>
                  </a:moveTo>
                  <a:cubicBezTo>
                    <a:pt x="142" y="63"/>
                    <a:pt x="145" y="62"/>
                    <a:pt x="147" y="60"/>
                  </a:cubicBezTo>
                  <a:cubicBezTo>
                    <a:pt x="149" y="58"/>
                    <a:pt x="150" y="55"/>
                    <a:pt x="150" y="52"/>
                  </a:cubicBezTo>
                  <a:cubicBezTo>
                    <a:pt x="150" y="48"/>
                    <a:pt x="149" y="46"/>
                    <a:pt x="147" y="43"/>
                  </a:cubicBezTo>
                  <a:cubicBezTo>
                    <a:pt x="145" y="41"/>
                    <a:pt x="142" y="40"/>
                    <a:pt x="139" y="40"/>
                  </a:cubicBezTo>
                  <a:cubicBezTo>
                    <a:pt x="139" y="45"/>
                    <a:pt x="139" y="45"/>
                    <a:pt x="139" y="45"/>
                  </a:cubicBezTo>
                  <a:cubicBezTo>
                    <a:pt x="140" y="45"/>
                    <a:pt x="142" y="46"/>
                    <a:pt x="143" y="47"/>
                  </a:cubicBezTo>
                  <a:cubicBezTo>
                    <a:pt x="144" y="48"/>
                    <a:pt x="145" y="50"/>
                    <a:pt x="145" y="52"/>
                  </a:cubicBezTo>
                  <a:cubicBezTo>
                    <a:pt x="145" y="53"/>
                    <a:pt x="144" y="55"/>
                    <a:pt x="143" y="56"/>
                  </a:cubicBezTo>
                  <a:cubicBezTo>
                    <a:pt x="142" y="57"/>
                    <a:pt x="140" y="58"/>
                    <a:pt x="139" y="58"/>
                  </a:cubicBezTo>
                  <a:lnTo>
                    <a:pt x="139" y="63"/>
                  </a:lnTo>
                  <a:close/>
                  <a:moveTo>
                    <a:pt x="130" y="135"/>
                  </a:moveTo>
                  <a:cubicBezTo>
                    <a:pt x="131" y="135"/>
                    <a:pt x="132" y="136"/>
                    <a:pt x="132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47"/>
                    <a:pt x="132" y="147"/>
                    <a:pt x="132" y="147"/>
                  </a:cubicBezTo>
                  <a:cubicBezTo>
                    <a:pt x="139" y="147"/>
                    <a:pt x="139" y="147"/>
                    <a:pt x="139" y="147"/>
                  </a:cubicBezTo>
                  <a:cubicBezTo>
                    <a:pt x="139" y="151"/>
                    <a:pt x="139" y="151"/>
                    <a:pt x="139" y="151"/>
                  </a:cubicBezTo>
                  <a:cubicBezTo>
                    <a:pt x="130" y="151"/>
                    <a:pt x="130" y="151"/>
                    <a:pt x="130" y="151"/>
                  </a:cubicBezTo>
                  <a:cubicBezTo>
                    <a:pt x="130" y="135"/>
                    <a:pt x="130" y="135"/>
                    <a:pt x="130" y="135"/>
                  </a:cubicBezTo>
                  <a:close/>
                  <a:moveTo>
                    <a:pt x="139" y="28"/>
                  </a:moveTo>
                  <a:cubicBezTo>
                    <a:pt x="130" y="28"/>
                    <a:pt x="130" y="28"/>
                    <a:pt x="130" y="28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39" y="28"/>
                    <a:pt x="139" y="28"/>
                    <a:pt x="139" y="28"/>
                  </a:cubicBezTo>
                  <a:close/>
                  <a:moveTo>
                    <a:pt x="139" y="40"/>
                  </a:moveTo>
                  <a:cubicBezTo>
                    <a:pt x="139" y="45"/>
                    <a:pt x="139" y="45"/>
                    <a:pt x="139" y="45"/>
                  </a:cubicBezTo>
                  <a:cubicBezTo>
                    <a:pt x="137" y="45"/>
                    <a:pt x="135" y="46"/>
                    <a:pt x="134" y="47"/>
                  </a:cubicBezTo>
                  <a:cubicBezTo>
                    <a:pt x="133" y="48"/>
                    <a:pt x="132" y="50"/>
                    <a:pt x="132" y="52"/>
                  </a:cubicBezTo>
                  <a:cubicBezTo>
                    <a:pt x="132" y="53"/>
                    <a:pt x="133" y="55"/>
                    <a:pt x="134" y="56"/>
                  </a:cubicBezTo>
                  <a:cubicBezTo>
                    <a:pt x="135" y="57"/>
                    <a:pt x="137" y="58"/>
                    <a:pt x="139" y="58"/>
                  </a:cubicBezTo>
                  <a:cubicBezTo>
                    <a:pt x="139" y="63"/>
                    <a:pt x="139" y="63"/>
                    <a:pt x="139" y="63"/>
                  </a:cubicBezTo>
                  <a:cubicBezTo>
                    <a:pt x="135" y="63"/>
                    <a:pt x="133" y="62"/>
                    <a:pt x="131" y="60"/>
                  </a:cubicBezTo>
                  <a:cubicBezTo>
                    <a:pt x="130" y="59"/>
                    <a:pt x="130" y="59"/>
                    <a:pt x="130" y="59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1" y="43"/>
                  </a:cubicBezTo>
                  <a:cubicBezTo>
                    <a:pt x="133" y="41"/>
                    <a:pt x="135" y="40"/>
                    <a:pt x="139" y="40"/>
                  </a:cubicBezTo>
                  <a:close/>
                  <a:moveTo>
                    <a:pt x="139" y="70"/>
                  </a:moveTo>
                  <a:cubicBezTo>
                    <a:pt x="139" y="75"/>
                    <a:pt x="139" y="75"/>
                    <a:pt x="139" y="75"/>
                  </a:cubicBezTo>
                  <a:cubicBezTo>
                    <a:pt x="137" y="75"/>
                    <a:pt x="135" y="76"/>
                    <a:pt x="134" y="77"/>
                  </a:cubicBezTo>
                  <a:cubicBezTo>
                    <a:pt x="133" y="78"/>
                    <a:pt x="132" y="80"/>
                    <a:pt x="132" y="81"/>
                  </a:cubicBezTo>
                  <a:cubicBezTo>
                    <a:pt x="132" y="83"/>
                    <a:pt x="133" y="85"/>
                    <a:pt x="134" y="86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5" y="87"/>
                    <a:pt x="137" y="88"/>
                    <a:pt x="139" y="88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5" y="93"/>
                    <a:pt x="133" y="92"/>
                    <a:pt x="131" y="89"/>
                  </a:cubicBezTo>
                  <a:cubicBezTo>
                    <a:pt x="131" y="89"/>
                    <a:pt x="131" y="89"/>
                    <a:pt x="131" y="89"/>
                  </a:cubicBezTo>
                  <a:cubicBezTo>
                    <a:pt x="131" y="89"/>
                    <a:pt x="131" y="89"/>
                    <a:pt x="131" y="89"/>
                  </a:cubicBezTo>
                  <a:cubicBezTo>
                    <a:pt x="131" y="89"/>
                    <a:pt x="131" y="89"/>
                    <a:pt x="131" y="89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130" y="89"/>
                    <a:pt x="130" y="89"/>
                    <a:pt x="131" y="89"/>
                  </a:cubicBezTo>
                  <a:cubicBezTo>
                    <a:pt x="131" y="86"/>
                    <a:pt x="131" y="86"/>
                    <a:pt x="131" y="86"/>
                  </a:cubicBezTo>
                  <a:cubicBezTo>
                    <a:pt x="130" y="86"/>
                    <a:pt x="130" y="86"/>
                    <a:pt x="130" y="87"/>
                  </a:cubicBezTo>
                  <a:cubicBezTo>
                    <a:pt x="130" y="74"/>
                    <a:pt x="130" y="74"/>
                    <a:pt x="130" y="74"/>
                  </a:cubicBezTo>
                  <a:cubicBezTo>
                    <a:pt x="130" y="74"/>
                    <a:pt x="130" y="73"/>
                    <a:pt x="131" y="73"/>
                  </a:cubicBezTo>
                  <a:cubicBezTo>
                    <a:pt x="133" y="71"/>
                    <a:pt x="135" y="70"/>
                    <a:pt x="139" y="70"/>
                  </a:cubicBezTo>
                  <a:close/>
                  <a:moveTo>
                    <a:pt x="81" y="135"/>
                  </a:moveTo>
                  <a:cubicBezTo>
                    <a:pt x="129" y="135"/>
                    <a:pt x="129" y="135"/>
                    <a:pt x="129" y="135"/>
                  </a:cubicBezTo>
                  <a:cubicBezTo>
                    <a:pt x="130" y="135"/>
                    <a:pt x="130" y="135"/>
                    <a:pt x="130" y="135"/>
                  </a:cubicBezTo>
                  <a:cubicBezTo>
                    <a:pt x="130" y="151"/>
                    <a:pt x="130" y="151"/>
                    <a:pt x="130" y="151"/>
                  </a:cubicBezTo>
                  <a:cubicBezTo>
                    <a:pt x="129" y="151"/>
                    <a:pt x="129" y="151"/>
                    <a:pt x="129" y="151"/>
                  </a:cubicBezTo>
                  <a:cubicBezTo>
                    <a:pt x="128" y="151"/>
                    <a:pt x="127" y="150"/>
                    <a:pt x="127" y="149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1" y="135"/>
                    <a:pt x="81" y="135"/>
                    <a:pt x="81" y="135"/>
                  </a:cubicBezTo>
                  <a:close/>
                  <a:moveTo>
                    <a:pt x="130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30" y="28"/>
                    <a:pt x="130" y="28"/>
                    <a:pt x="130" y="28"/>
                  </a:cubicBezTo>
                  <a:close/>
                  <a:moveTo>
                    <a:pt x="130" y="44"/>
                  </a:moveTo>
                  <a:cubicBezTo>
                    <a:pt x="130" y="59"/>
                    <a:pt x="130" y="59"/>
                    <a:pt x="130" y="59"/>
                  </a:cubicBezTo>
                  <a:cubicBezTo>
                    <a:pt x="128" y="57"/>
                    <a:pt x="127" y="54"/>
                    <a:pt x="127" y="52"/>
                  </a:cubicBezTo>
                  <a:cubicBezTo>
                    <a:pt x="127" y="49"/>
                    <a:pt x="128" y="46"/>
                    <a:pt x="130" y="44"/>
                  </a:cubicBezTo>
                  <a:close/>
                  <a:moveTo>
                    <a:pt x="130" y="74"/>
                  </a:moveTo>
                  <a:cubicBezTo>
                    <a:pt x="130" y="87"/>
                    <a:pt x="130" y="87"/>
                    <a:pt x="130" y="87"/>
                  </a:cubicBezTo>
                  <a:cubicBezTo>
                    <a:pt x="130" y="87"/>
                    <a:pt x="130" y="88"/>
                    <a:pt x="130" y="89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128" y="87"/>
                    <a:pt x="127" y="84"/>
                    <a:pt x="127" y="81"/>
                  </a:cubicBezTo>
                  <a:cubicBezTo>
                    <a:pt x="127" y="78"/>
                    <a:pt x="128" y="76"/>
                    <a:pt x="130" y="74"/>
                  </a:cubicBezTo>
                  <a:close/>
                  <a:moveTo>
                    <a:pt x="81" y="126"/>
                  </a:moveTo>
                  <a:cubicBezTo>
                    <a:pt x="81" y="121"/>
                    <a:pt x="81" y="121"/>
                    <a:pt x="81" y="121"/>
                  </a:cubicBezTo>
                  <a:cubicBezTo>
                    <a:pt x="112" y="121"/>
                    <a:pt x="112" y="121"/>
                    <a:pt x="112" y="121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6" y="37"/>
                    <a:pt x="117" y="38"/>
                    <a:pt x="117" y="40"/>
                  </a:cubicBezTo>
                  <a:cubicBezTo>
                    <a:pt x="117" y="123"/>
                    <a:pt x="117" y="123"/>
                    <a:pt x="117" y="123"/>
                  </a:cubicBezTo>
                  <a:cubicBezTo>
                    <a:pt x="117" y="124"/>
                    <a:pt x="116" y="126"/>
                    <a:pt x="115" y="126"/>
                  </a:cubicBezTo>
                  <a:lnTo>
                    <a:pt x="81" y="126"/>
                  </a:lnTo>
                  <a:close/>
                  <a:moveTo>
                    <a:pt x="66" y="10"/>
                  </a:moveTo>
                  <a:cubicBezTo>
                    <a:pt x="63" y="6"/>
                    <a:pt x="63" y="6"/>
                    <a:pt x="63" y="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5" y="26"/>
                    <a:pt x="34" y="2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5"/>
                    <a:pt x="25" y="26"/>
                    <a:pt x="24" y="27"/>
                  </a:cubicBezTo>
                  <a:cubicBezTo>
                    <a:pt x="24" y="28"/>
                    <a:pt x="23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8" y="135"/>
                    <a:pt x="19" y="136"/>
                    <a:pt x="19" y="137"/>
                  </a:cubicBezTo>
                  <a:cubicBezTo>
                    <a:pt x="19" y="138"/>
                    <a:pt x="19" y="138"/>
                    <a:pt x="19" y="138"/>
                  </a:cubicBezTo>
                  <a:cubicBezTo>
                    <a:pt x="19" y="147"/>
                    <a:pt x="19" y="147"/>
                    <a:pt x="19" y="147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6"/>
                    <a:pt x="34" y="135"/>
                    <a:pt x="36" y="135"/>
                  </a:cubicBezTo>
                  <a:cubicBezTo>
                    <a:pt x="81" y="135"/>
                    <a:pt x="81" y="135"/>
                    <a:pt x="81" y="135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38" y="140"/>
                    <a:pt x="38" y="140"/>
                    <a:pt x="38" y="140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8" y="150"/>
                    <a:pt x="37" y="151"/>
                    <a:pt x="36" y="151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15" y="151"/>
                    <a:pt x="14" y="150"/>
                    <a:pt x="14" y="149"/>
                  </a:cubicBezTo>
                  <a:cubicBezTo>
                    <a:pt x="14" y="140"/>
                    <a:pt x="14" y="140"/>
                    <a:pt x="14" y="140"/>
                  </a:cubicBezTo>
                  <a:cubicBezTo>
                    <a:pt x="5" y="140"/>
                    <a:pt x="5" y="140"/>
                    <a:pt x="5" y="140"/>
                  </a:cubicBezTo>
                  <a:cubicBezTo>
                    <a:pt x="4" y="140"/>
                    <a:pt x="3" y="138"/>
                    <a:pt x="3" y="137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4"/>
                    <a:pt x="4" y="23"/>
                    <a:pt x="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9" y="0"/>
                    <a:pt x="10" y="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0"/>
                    <a:pt x="64" y="0"/>
                    <a:pt x="65" y="1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2" y="10"/>
                    <a:pt x="72" y="11"/>
                    <a:pt x="71" y="12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8" y="28"/>
                    <a:pt x="47" y="27"/>
                    <a:pt x="47" y="26"/>
                  </a:cubicBezTo>
                  <a:cubicBezTo>
                    <a:pt x="47" y="25"/>
                    <a:pt x="47" y="24"/>
                    <a:pt x="48" y="24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66" y="10"/>
                    <a:pt x="66" y="10"/>
                    <a:pt x="66" y="10"/>
                  </a:cubicBezTo>
                  <a:close/>
                  <a:moveTo>
                    <a:pt x="81" y="37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19" y="37"/>
                    <a:pt x="18" y="38"/>
                    <a:pt x="18" y="40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18" y="124"/>
                    <a:pt x="19" y="126"/>
                    <a:pt x="20" y="126"/>
                  </a:cubicBezTo>
                  <a:cubicBezTo>
                    <a:pt x="81" y="126"/>
                    <a:pt x="81" y="126"/>
                    <a:pt x="81" y="126"/>
                  </a:cubicBezTo>
                  <a:cubicBezTo>
                    <a:pt x="81" y="121"/>
                    <a:pt x="81" y="121"/>
                    <a:pt x="81" y="121"/>
                  </a:cubicBezTo>
                  <a:cubicBezTo>
                    <a:pt x="22" y="121"/>
                    <a:pt x="22" y="121"/>
                    <a:pt x="22" y="121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81" y="42"/>
                    <a:pt x="81" y="42"/>
                    <a:pt x="81" y="42"/>
                  </a:cubicBezTo>
                  <a:lnTo>
                    <a:pt x="81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6" name="Freeform 147"/>
            <p:cNvSpPr>
              <a:spLocks noEditPoints="1"/>
            </p:cNvSpPr>
            <p:nvPr/>
          </p:nvSpPr>
          <p:spPr bwMode="auto">
            <a:xfrm>
              <a:off x="8007351" y="793750"/>
              <a:ext cx="49213" cy="47625"/>
            </a:xfrm>
            <a:custGeom>
              <a:avLst/>
              <a:gdLst>
                <a:gd name="T0" fmla="*/ 11 w 22"/>
                <a:gd name="T1" fmla="*/ 2 h 21"/>
                <a:gd name="T2" fmla="*/ 21 w 22"/>
                <a:gd name="T3" fmla="*/ 7 h 21"/>
                <a:gd name="T4" fmla="*/ 22 w 22"/>
                <a:gd name="T5" fmla="*/ 10 h 21"/>
                <a:gd name="T6" fmla="*/ 17 w 22"/>
                <a:gd name="T7" fmla="*/ 19 h 21"/>
                <a:gd name="T8" fmla="*/ 16 w 22"/>
                <a:gd name="T9" fmla="*/ 20 h 21"/>
                <a:gd name="T10" fmla="*/ 13 w 22"/>
                <a:gd name="T11" fmla="*/ 20 h 21"/>
                <a:gd name="T12" fmla="*/ 11 w 22"/>
                <a:gd name="T13" fmla="*/ 19 h 21"/>
                <a:gd name="T14" fmla="*/ 11 w 22"/>
                <a:gd name="T15" fmla="*/ 13 h 21"/>
                <a:gd name="T16" fmla="*/ 12 w 22"/>
                <a:gd name="T17" fmla="*/ 14 h 21"/>
                <a:gd name="T18" fmla="*/ 14 w 22"/>
                <a:gd name="T19" fmla="*/ 15 h 21"/>
                <a:gd name="T20" fmla="*/ 16 w 22"/>
                <a:gd name="T21" fmla="*/ 10 h 21"/>
                <a:gd name="T22" fmla="*/ 11 w 22"/>
                <a:gd name="T23" fmla="*/ 7 h 21"/>
                <a:gd name="T24" fmla="*/ 11 w 22"/>
                <a:gd name="T25" fmla="*/ 2 h 21"/>
                <a:gd name="T26" fmla="*/ 3 w 22"/>
                <a:gd name="T27" fmla="*/ 14 h 21"/>
                <a:gd name="T28" fmla="*/ 2 w 22"/>
                <a:gd name="T29" fmla="*/ 14 h 21"/>
                <a:gd name="T30" fmla="*/ 2 w 22"/>
                <a:gd name="T31" fmla="*/ 14 h 21"/>
                <a:gd name="T32" fmla="*/ 1 w 22"/>
                <a:gd name="T33" fmla="*/ 13 h 21"/>
                <a:gd name="T34" fmla="*/ 0 w 22"/>
                <a:gd name="T35" fmla="*/ 10 h 21"/>
                <a:gd name="T36" fmla="*/ 5 w 22"/>
                <a:gd name="T37" fmla="*/ 1 h 21"/>
                <a:gd name="T38" fmla="*/ 8 w 22"/>
                <a:gd name="T39" fmla="*/ 0 h 21"/>
                <a:gd name="T40" fmla="*/ 11 w 22"/>
                <a:gd name="T41" fmla="*/ 2 h 21"/>
                <a:gd name="T42" fmla="*/ 11 w 22"/>
                <a:gd name="T43" fmla="*/ 7 h 21"/>
                <a:gd name="T44" fmla="*/ 8 w 22"/>
                <a:gd name="T45" fmla="*/ 6 h 21"/>
                <a:gd name="T46" fmla="*/ 6 w 22"/>
                <a:gd name="T47" fmla="*/ 10 h 21"/>
                <a:gd name="T48" fmla="*/ 7 w 22"/>
                <a:gd name="T49" fmla="*/ 11 h 21"/>
                <a:gd name="T50" fmla="*/ 7 w 22"/>
                <a:gd name="T51" fmla="*/ 11 h 21"/>
                <a:gd name="T52" fmla="*/ 7 w 22"/>
                <a:gd name="T53" fmla="*/ 11 h 21"/>
                <a:gd name="T54" fmla="*/ 11 w 22"/>
                <a:gd name="T55" fmla="*/ 13 h 21"/>
                <a:gd name="T56" fmla="*/ 11 w 22"/>
                <a:gd name="T57" fmla="*/ 19 h 21"/>
                <a:gd name="T58" fmla="*/ 9 w 22"/>
                <a:gd name="T59" fmla="*/ 18 h 21"/>
                <a:gd name="T60" fmla="*/ 5 w 22"/>
                <a:gd name="T61" fmla="*/ 15 h 21"/>
                <a:gd name="T62" fmla="*/ 3 w 22"/>
                <a:gd name="T63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" h="21">
                  <a:moveTo>
                    <a:pt x="11" y="2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2" y="8"/>
                    <a:pt x="22" y="9"/>
                    <a:pt x="22" y="1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0"/>
                    <a:pt x="16" y="20"/>
                  </a:cubicBezTo>
                  <a:cubicBezTo>
                    <a:pt x="16" y="21"/>
                    <a:pt x="14" y="21"/>
                    <a:pt x="13" y="20"/>
                  </a:cubicBezTo>
                  <a:cubicBezTo>
                    <a:pt x="12" y="20"/>
                    <a:pt x="12" y="19"/>
                    <a:pt x="11" y="1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3" y="14"/>
                    <a:pt x="14" y="15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1" y="7"/>
                    <a:pt x="11" y="7"/>
                    <a:pt x="11" y="7"/>
                  </a:cubicBezTo>
                  <a:lnTo>
                    <a:pt x="11" y="2"/>
                  </a:lnTo>
                  <a:close/>
                  <a:moveTo>
                    <a:pt x="3" y="14"/>
                  </a:moveTo>
                  <a:cubicBezTo>
                    <a:pt x="3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1"/>
                    <a:pt x="0" y="1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10" y="12"/>
                    <a:pt x="11" y="13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8" y="17"/>
                    <a:pt x="6" y="16"/>
                    <a:pt x="5" y="15"/>
                  </a:cubicBezTo>
                  <a:cubicBezTo>
                    <a:pt x="4" y="15"/>
                    <a:pt x="4" y="15"/>
                    <a:pt x="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7" name="Freeform 148"/>
            <p:cNvSpPr>
              <a:spLocks noEditPoints="1"/>
            </p:cNvSpPr>
            <p:nvPr/>
          </p:nvSpPr>
          <p:spPr bwMode="auto">
            <a:xfrm>
              <a:off x="7745413" y="1003300"/>
              <a:ext cx="195263" cy="153988"/>
            </a:xfrm>
            <a:custGeom>
              <a:avLst/>
              <a:gdLst>
                <a:gd name="T0" fmla="*/ 82 w 87"/>
                <a:gd name="T1" fmla="*/ 11 h 68"/>
                <a:gd name="T2" fmla="*/ 77 w 87"/>
                <a:gd name="T3" fmla="*/ 6 h 68"/>
                <a:gd name="T4" fmla="*/ 75 w 87"/>
                <a:gd name="T5" fmla="*/ 6 h 68"/>
                <a:gd name="T6" fmla="*/ 77 w 87"/>
                <a:gd name="T7" fmla="*/ 0 h 68"/>
                <a:gd name="T8" fmla="*/ 79 w 87"/>
                <a:gd name="T9" fmla="*/ 1 h 68"/>
                <a:gd name="T10" fmla="*/ 87 w 87"/>
                <a:gd name="T11" fmla="*/ 11 h 68"/>
                <a:gd name="T12" fmla="*/ 75 w 87"/>
                <a:gd name="T13" fmla="*/ 22 h 68"/>
                <a:gd name="T14" fmla="*/ 87 w 87"/>
                <a:gd name="T15" fmla="*/ 13 h 68"/>
                <a:gd name="T16" fmla="*/ 87 w 87"/>
                <a:gd name="T17" fmla="*/ 13 h 68"/>
                <a:gd name="T18" fmla="*/ 63 w 87"/>
                <a:gd name="T19" fmla="*/ 47 h 68"/>
                <a:gd name="T20" fmla="*/ 75 w 87"/>
                <a:gd name="T21" fmla="*/ 22 h 68"/>
                <a:gd name="T22" fmla="*/ 63 w 87"/>
                <a:gd name="T23" fmla="*/ 47 h 68"/>
                <a:gd name="T24" fmla="*/ 63 w 87"/>
                <a:gd name="T25" fmla="*/ 28 h 68"/>
                <a:gd name="T26" fmla="*/ 72 w 87"/>
                <a:gd name="T27" fmla="*/ 1 h 68"/>
                <a:gd name="T28" fmla="*/ 75 w 87"/>
                <a:gd name="T29" fmla="*/ 0 h 68"/>
                <a:gd name="T30" fmla="*/ 75 w 87"/>
                <a:gd name="T31" fmla="*/ 6 h 68"/>
                <a:gd name="T32" fmla="*/ 63 w 87"/>
                <a:gd name="T33" fmla="*/ 55 h 68"/>
                <a:gd name="T34" fmla="*/ 63 w 87"/>
                <a:gd name="T35" fmla="*/ 56 h 68"/>
                <a:gd name="T36" fmla="*/ 68 w 87"/>
                <a:gd name="T37" fmla="*/ 49 h 68"/>
                <a:gd name="T38" fmla="*/ 53 w 87"/>
                <a:gd name="T39" fmla="*/ 58 h 68"/>
                <a:gd name="T40" fmla="*/ 63 w 87"/>
                <a:gd name="T41" fmla="*/ 47 h 68"/>
                <a:gd name="T42" fmla="*/ 53 w 87"/>
                <a:gd name="T43" fmla="*/ 43 h 68"/>
                <a:gd name="T44" fmla="*/ 63 w 87"/>
                <a:gd name="T45" fmla="*/ 18 h 68"/>
                <a:gd name="T46" fmla="*/ 55 w 87"/>
                <a:gd name="T47" fmla="*/ 43 h 68"/>
                <a:gd name="T48" fmla="*/ 53 w 87"/>
                <a:gd name="T49" fmla="*/ 58 h 68"/>
                <a:gd name="T50" fmla="*/ 63 w 87"/>
                <a:gd name="T51" fmla="*/ 56 h 68"/>
                <a:gd name="T52" fmla="*/ 63 w 87"/>
                <a:gd name="T53" fmla="*/ 55 h 68"/>
                <a:gd name="T54" fmla="*/ 59 w 87"/>
                <a:gd name="T55" fmla="*/ 60 h 68"/>
                <a:gd name="T56" fmla="*/ 53 w 87"/>
                <a:gd name="T57" fmla="*/ 64 h 68"/>
                <a:gd name="T58" fmla="*/ 46 w 87"/>
                <a:gd name="T59" fmla="*/ 62 h 68"/>
                <a:gd name="T60" fmla="*/ 53 w 87"/>
                <a:gd name="T61" fmla="*/ 47 h 68"/>
                <a:gd name="T62" fmla="*/ 44 w 87"/>
                <a:gd name="T63" fmla="*/ 62 h 68"/>
                <a:gd name="T64" fmla="*/ 53 w 87"/>
                <a:gd name="T65" fmla="*/ 43 h 68"/>
                <a:gd name="T66" fmla="*/ 44 w 87"/>
                <a:gd name="T67" fmla="*/ 48 h 68"/>
                <a:gd name="T68" fmla="*/ 53 w 87"/>
                <a:gd name="T69" fmla="*/ 37 h 68"/>
                <a:gd name="T70" fmla="*/ 53 w 87"/>
                <a:gd name="T71" fmla="*/ 64 h 68"/>
                <a:gd name="T72" fmla="*/ 53 w 87"/>
                <a:gd name="T73" fmla="*/ 63 h 68"/>
                <a:gd name="T74" fmla="*/ 47 w 87"/>
                <a:gd name="T75" fmla="*/ 67 h 68"/>
                <a:gd name="T76" fmla="*/ 22 w 87"/>
                <a:gd name="T77" fmla="*/ 60 h 68"/>
                <a:gd name="T78" fmla="*/ 37 w 87"/>
                <a:gd name="T79" fmla="*/ 63 h 68"/>
                <a:gd name="T80" fmla="*/ 44 w 87"/>
                <a:gd name="T81" fmla="*/ 62 h 68"/>
                <a:gd name="T82" fmla="*/ 43 w 87"/>
                <a:gd name="T83" fmla="*/ 53 h 68"/>
                <a:gd name="T84" fmla="*/ 16 w 87"/>
                <a:gd name="T85" fmla="*/ 39 h 68"/>
                <a:gd name="T86" fmla="*/ 9 w 87"/>
                <a:gd name="T87" fmla="*/ 21 h 68"/>
                <a:gd name="T88" fmla="*/ 22 w 87"/>
                <a:gd name="T89" fmla="*/ 60 h 68"/>
                <a:gd name="T90" fmla="*/ 44 w 87"/>
                <a:gd name="T91" fmla="*/ 52 h 68"/>
                <a:gd name="T92" fmla="*/ 20 w 87"/>
                <a:gd name="T93" fmla="*/ 64 h 68"/>
                <a:gd name="T94" fmla="*/ 5 w 87"/>
                <a:gd name="T95" fmla="*/ 16 h 68"/>
                <a:gd name="T96" fmla="*/ 21 w 87"/>
                <a:gd name="T97" fmla="*/ 22 h 68"/>
                <a:gd name="T98" fmla="*/ 21 w 87"/>
                <a:gd name="T99" fmla="*/ 38 h 68"/>
                <a:gd name="T100" fmla="*/ 41 w 87"/>
                <a:gd name="T101" fmla="*/ 49 h 68"/>
                <a:gd name="T102" fmla="*/ 44 w 87"/>
                <a:gd name="T103" fmla="*/ 67 h 68"/>
                <a:gd name="T104" fmla="*/ 42 w 87"/>
                <a:gd name="T105" fmla="*/ 68 h 68"/>
                <a:gd name="T106" fmla="*/ 37 w 87"/>
                <a:gd name="T107" fmla="*/ 68 h 68"/>
                <a:gd name="T108" fmla="*/ 37 w 87"/>
                <a:gd name="T109" fmla="*/ 68 h 68"/>
                <a:gd name="T110" fmla="*/ 37 w 87"/>
                <a:gd name="T11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7" h="68">
                  <a:moveTo>
                    <a:pt x="75" y="25"/>
                  </a:moveTo>
                  <a:cubicBezTo>
                    <a:pt x="82" y="11"/>
                    <a:pt x="82" y="11"/>
                    <a:pt x="82" y="11"/>
                  </a:cubicBezTo>
                  <a:cubicBezTo>
                    <a:pt x="82" y="10"/>
                    <a:pt x="81" y="9"/>
                    <a:pt x="80" y="8"/>
                  </a:cubicBezTo>
                  <a:cubicBezTo>
                    <a:pt x="79" y="7"/>
                    <a:pt x="78" y="6"/>
                    <a:pt x="77" y="6"/>
                  </a:cubicBezTo>
                  <a:cubicBezTo>
                    <a:pt x="76" y="5"/>
                    <a:pt x="76" y="5"/>
                    <a:pt x="75" y="5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6" y="0"/>
                    <a:pt x="76" y="0"/>
                    <a:pt x="77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8" y="1"/>
                    <a:pt x="78" y="1"/>
                    <a:pt x="79" y="1"/>
                  </a:cubicBezTo>
                  <a:cubicBezTo>
                    <a:pt x="81" y="2"/>
                    <a:pt x="82" y="4"/>
                    <a:pt x="84" y="5"/>
                  </a:cubicBezTo>
                  <a:cubicBezTo>
                    <a:pt x="85" y="7"/>
                    <a:pt x="86" y="9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5"/>
                    <a:pt x="75" y="25"/>
                    <a:pt x="75" y="25"/>
                  </a:cubicBezTo>
                  <a:close/>
                  <a:moveTo>
                    <a:pt x="87" y="13"/>
                  </a:moveTo>
                  <a:cubicBezTo>
                    <a:pt x="75" y="35"/>
                    <a:pt x="75" y="35"/>
                    <a:pt x="75" y="35"/>
                  </a:cubicBezTo>
                  <a:lnTo>
                    <a:pt x="87" y="13"/>
                  </a:lnTo>
                  <a:close/>
                  <a:moveTo>
                    <a:pt x="63" y="47"/>
                  </a:moveTo>
                  <a:cubicBezTo>
                    <a:pt x="63" y="47"/>
                    <a:pt x="63" y="47"/>
                    <a:pt x="63" y="47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3" y="47"/>
                    <a:pt x="63" y="47"/>
                    <a:pt x="63" y="47"/>
                  </a:cubicBezTo>
                  <a:close/>
                  <a:moveTo>
                    <a:pt x="75" y="6"/>
                  </a:moveTo>
                  <a:cubicBezTo>
                    <a:pt x="63" y="28"/>
                    <a:pt x="63" y="28"/>
                    <a:pt x="63" y="2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3" y="0"/>
                    <a:pt x="74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6"/>
                    <a:pt x="75" y="6"/>
                    <a:pt x="75" y="6"/>
                  </a:cubicBezTo>
                  <a:close/>
                  <a:moveTo>
                    <a:pt x="63" y="56"/>
                  </a:moveTo>
                  <a:cubicBezTo>
                    <a:pt x="63" y="55"/>
                    <a:pt x="63" y="55"/>
                    <a:pt x="63" y="55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6" y="52"/>
                    <a:pt x="65" y="54"/>
                    <a:pt x="63" y="56"/>
                  </a:cubicBezTo>
                  <a:close/>
                  <a:moveTo>
                    <a:pt x="75" y="35"/>
                  </a:moveTo>
                  <a:cubicBezTo>
                    <a:pt x="68" y="49"/>
                    <a:pt x="68" y="49"/>
                    <a:pt x="68" y="49"/>
                  </a:cubicBezTo>
                  <a:lnTo>
                    <a:pt x="75" y="35"/>
                  </a:lnTo>
                  <a:close/>
                  <a:moveTo>
                    <a:pt x="53" y="58"/>
                  </a:moveTo>
                  <a:cubicBezTo>
                    <a:pt x="54" y="58"/>
                    <a:pt x="55" y="57"/>
                    <a:pt x="56" y="56"/>
                  </a:cubicBezTo>
                  <a:cubicBezTo>
                    <a:pt x="59" y="54"/>
                    <a:pt x="61" y="51"/>
                    <a:pt x="63" y="47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4"/>
                    <a:pt x="54" y="45"/>
                    <a:pt x="53" y="47"/>
                  </a:cubicBezTo>
                  <a:cubicBezTo>
                    <a:pt x="53" y="58"/>
                    <a:pt x="53" y="58"/>
                    <a:pt x="53" y="58"/>
                  </a:cubicBezTo>
                  <a:close/>
                  <a:moveTo>
                    <a:pt x="63" y="55"/>
                  </a:moveTo>
                  <a:cubicBezTo>
                    <a:pt x="63" y="56"/>
                    <a:pt x="63" y="56"/>
                    <a:pt x="63" y="56"/>
                  </a:cubicBezTo>
                  <a:cubicBezTo>
                    <a:pt x="62" y="57"/>
                    <a:pt x="61" y="59"/>
                    <a:pt x="59" y="60"/>
                  </a:cubicBezTo>
                  <a:cubicBezTo>
                    <a:pt x="63" y="55"/>
                    <a:pt x="63" y="55"/>
                    <a:pt x="63" y="55"/>
                  </a:cubicBezTo>
                  <a:close/>
                  <a:moveTo>
                    <a:pt x="53" y="64"/>
                  </a:moveTo>
                  <a:cubicBezTo>
                    <a:pt x="55" y="63"/>
                    <a:pt x="57" y="62"/>
                    <a:pt x="59" y="60"/>
                  </a:cubicBezTo>
                  <a:cubicBezTo>
                    <a:pt x="53" y="63"/>
                    <a:pt x="53" y="63"/>
                    <a:pt x="53" y="63"/>
                  </a:cubicBezTo>
                  <a:lnTo>
                    <a:pt x="53" y="64"/>
                  </a:lnTo>
                  <a:close/>
                  <a:moveTo>
                    <a:pt x="44" y="62"/>
                  </a:moveTo>
                  <a:cubicBezTo>
                    <a:pt x="45" y="62"/>
                    <a:pt x="45" y="62"/>
                    <a:pt x="46" y="62"/>
                  </a:cubicBezTo>
                  <a:cubicBezTo>
                    <a:pt x="48" y="61"/>
                    <a:pt x="51" y="60"/>
                    <a:pt x="53" y="58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1" y="49"/>
                    <a:pt x="48" y="51"/>
                    <a:pt x="44" y="53"/>
                  </a:cubicBezTo>
                  <a:cubicBezTo>
                    <a:pt x="44" y="62"/>
                    <a:pt x="44" y="62"/>
                    <a:pt x="44" y="62"/>
                  </a:cubicBezTo>
                  <a:close/>
                  <a:moveTo>
                    <a:pt x="53" y="37"/>
                  </a:moveTo>
                  <a:cubicBezTo>
                    <a:pt x="53" y="43"/>
                    <a:pt x="53" y="43"/>
                    <a:pt x="53" y="43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7" y="46"/>
                    <a:pt x="50" y="44"/>
                    <a:pt x="51" y="41"/>
                  </a:cubicBezTo>
                  <a:cubicBezTo>
                    <a:pt x="53" y="37"/>
                    <a:pt x="53" y="37"/>
                    <a:pt x="53" y="37"/>
                  </a:cubicBezTo>
                  <a:close/>
                  <a:moveTo>
                    <a:pt x="53" y="63"/>
                  </a:moveTo>
                  <a:cubicBezTo>
                    <a:pt x="53" y="64"/>
                    <a:pt x="53" y="64"/>
                    <a:pt x="53" y="64"/>
                  </a:cubicBezTo>
                  <a:cubicBezTo>
                    <a:pt x="51" y="65"/>
                    <a:pt x="49" y="66"/>
                    <a:pt x="47" y="67"/>
                  </a:cubicBezTo>
                  <a:cubicBezTo>
                    <a:pt x="53" y="63"/>
                    <a:pt x="53" y="63"/>
                    <a:pt x="53" y="63"/>
                  </a:cubicBezTo>
                  <a:close/>
                  <a:moveTo>
                    <a:pt x="44" y="67"/>
                  </a:moveTo>
                  <a:cubicBezTo>
                    <a:pt x="45" y="67"/>
                    <a:pt x="46" y="67"/>
                    <a:pt x="47" y="67"/>
                  </a:cubicBezTo>
                  <a:cubicBezTo>
                    <a:pt x="44" y="67"/>
                    <a:pt x="44" y="67"/>
                    <a:pt x="44" y="67"/>
                  </a:cubicBezTo>
                  <a:close/>
                  <a:moveTo>
                    <a:pt x="22" y="60"/>
                  </a:moveTo>
                  <a:cubicBezTo>
                    <a:pt x="25" y="61"/>
                    <a:pt x="27" y="62"/>
                    <a:pt x="29" y="62"/>
                  </a:cubicBezTo>
                  <a:cubicBezTo>
                    <a:pt x="32" y="63"/>
                    <a:pt x="34" y="63"/>
                    <a:pt x="37" y="63"/>
                  </a:cubicBezTo>
                  <a:cubicBezTo>
                    <a:pt x="38" y="63"/>
                    <a:pt x="40" y="63"/>
                    <a:pt x="41" y="63"/>
                  </a:cubicBezTo>
                  <a:cubicBezTo>
                    <a:pt x="42" y="63"/>
                    <a:pt x="43" y="63"/>
                    <a:pt x="44" y="6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3"/>
                  </a:cubicBezTo>
                  <a:cubicBezTo>
                    <a:pt x="38" y="55"/>
                    <a:pt x="32" y="54"/>
                    <a:pt x="27" y="52"/>
                  </a:cubicBezTo>
                  <a:cubicBezTo>
                    <a:pt x="21" y="49"/>
                    <a:pt x="18" y="44"/>
                    <a:pt x="16" y="39"/>
                  </a:cubicBezTo>
                  <a:cubicBezTo>
                    <a:pt x="15" y="35"/>
                    <a:pt x="15" y="30"/>
                    <a:pt x="17" y="25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6" y="28"/>
                    <a:pt x="5" y="35"/>
                    <a:pt x="7" y="42"/>
                  </a:cubicBezTo>
                  <a:cubicBezTo>
                    <a:pt x="10" y="49"/>
                    <a:pt x="15" y="56"/>
                    <a:pt x="22" y="60"/>
                  </a:cubicBezTo>
                  <a:close/>
                  <a:moveTo>
                    <a:pt x="44" y="48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5" y="66"/>
                    <a:pt x="23" y="65"/>
                    <a:pt x="20" y="64"/>
                  </a:cubicBezTo>
                  <a:cubicBezTo>
                    <a:pt x="11" y="59"/>
                    <a:pt x="6" y="52"/>
                    <a:pt x="3" y="43"/>
                  </a:cubicBezTo>
                  <a:cubicBezTo>
                    <a:pt x="0" y="35"/>
                    <a:pt x="1" y="25"/>
                    <a:pt x="5" y="16"/>
                  </a:cubicBezTo>
                  <a:cubicBezTo>
                    <a:pt x="6" y="15"/>
                    <a:pt x="7" y="15"/>
                    <a:pt x="9" y="15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2" y="22"/>
                    <a:pt x="22" y="24"/>
                    <a:pt x="22" y="25"/>
                  </a:cubicBezTo>
                  <a:cubicBezTo>
                    <a:pt x="20" y="29"/>
                    <a:pt x="19" y="34"/>
                    <a:pt x="21" y="38"/>
                  </a:cubicBezTo>
                  <a:cubicBezTo>
                    <a:pt x="22" y="42"/>
                    <a:pt x="25" y="45"/>
                    <a:pt x="29" y="47"/>
                  </a:cubicBezTo>
                  <a:cubicBezTo>
                    <a:pt x="33" y="50"/>
                    <a:pt x="37" y="50"/>
                    <a:pt x="41" y="49"/>
                  </a:cubicBezTo>
                  <a:cubicBezTo>
                    <a:pt x="42" y="48"/>
                    <a:pt x="43" y="48"/>
                    <a:pt x="44" y="48"/>
                  </a:cubicBezTo>
                  <a:close/>
                  <a:moveTo>
                    <a:pt x="44" y="67"/>
                  </a:moveTo>
                  <a:cubicBezTo>
                    <a:pt x="44" y="67"/>
                    <a:pt x="44" y="67"/>
                    <a:pt x="44" y="67"/>
                  </a:cubicBezTo>
                  <a:cubicBezTo>
                    <a:pt x="43" y="67"/>
                    <a:pt x="43" y="68"/>
                    <a:pt x="42" y="68"/>
                  </a:cubicBezTo>
                  <a:cubicBezTo>
                    <a:pt x="44" y="67"/>
                    <a:pt x="44" y="67"/>
                    <a:pt x="44" y="67"/>
                  </a:cubicBezTo>
                  <a:close/>
                  <a:moveTo>
                    <a:pt x="37" y="68"/>
                  </a:moveTo>
                  <a:cubicBezTo>
                    <a:pt x="28" y="67"/>
                    <a:pt x="28" y="67"/>
                    <a:pt x="28" y="67"/>
                  </a:cubicBezTo>
                  <a:cubicBezTo>
                    <a:pt x="31" y="68"/>
                    <a:pt x="34" y="68"/>
                    <a:pt x="37" y="68"/>
                  </a:cubicBezTo>
                  <a:close/>
                  <a:moveTo>
                    <a:pt x="42" y="68"/>
                  </a:moveTo>
                  <a:cubicBezTo>
                    <a:pt x="37" y="68"/>
                    <a:pt x="37" y="68"/>
                    <a:pt x="37" y="68"/>
                  </a:cubicBezTo>
                  <a:cubicBezTo>
                    <a:pt x="38" y="68"/>
                    <a:pt x="40" y="68"/>
                    <a:pt x="4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8" name="Freeform 149"/>
            <p:cNvSpPr>
              <a:spLocks noEditPoints="1"/>
            </p:cNvSpPr>
            <p:nvPr/>
          </p:nvSpPr>
          <p:spPr bwMode="auto">
            <a:xfrm>
              <a:off x="7777163" y="809625"/>
              <a:ext cx="331788" cy="295275"/>
            </a:xfrm>
            <a:custGeom>
              <a:avLst/>
              <a:gdLst>
                <a:gd name="T0" fmla="*/ 109 w 147"/>
                <a:gd name="T1" fmla="*/ 15 h 131"/>
                <a:gd name="T2" fmla="*/ 103 w 147"/>
                <a:gd name="T3" fmla="*/ 11 h 131"/>
                <a:gd name="T4" fmla="*/ 101 w 147"/>
                <a:gd name="T5" fmla="*/ 11 h 131"/>
                <a:gd name="T6" fmla="*/ 73 w 147"/>
                <a:gd name="T7" fmla="*/ 4 h 131"/>
                <a:gd name="T8" fmla="*/ 89 w 147"/>
                <a:gd name="T9" fmla="*/ 1 h 131"/>
                <a:gd name="T10" fmla="*/ 105 w 147"/>
                <a:gd name="T11" fmla="*/ 7 h 131"/>
                <a:gd name="T12" fmla="*/ 111 w 147"/>
                <a:gd name="T13" fmla="*/ 11 h 131"/>
                <a:gd name="T14" fmla="*/ 144 w 147"/>
                <a:gd name="T15" fmla="*/ 56 h 131"/>
                <a:gd name="T16" fmla="*/ 119 w 147"/>
                <a:gd name="T17" fmla="*/ 128 h 131"/>
                <a:gd name="T18" fmla="*/ 111 w 147"/>
                <a:gd name="T19" fmla="*/ 128 h 131"/>
                <a:gd name="T20" fmla="*/ 101 w 147"/>
                <a:gd name="T21" fmla="*/ 107 h 131"/>
                <a:gd name="T22" fmla="*/ 87 w 147"/>
                <a:gd name="T23" fmla="*/ 105 h 131"/>
                <a:gd name="T24" fmla="*/ 81 w 147"/>
                <a:gd name="T25" fmla="*/ 109 h 131"/>
                <a:gd name="T26" fmla="*/ 74 w 147"/>
                <a:gd name="T27" fmla="*/ 107 h 131"/>
                <a:gd name="T28" fmla="*/ 74 w 147"/>
                <a:gd name="T29" fmla="*/ 99 h 131"/>
                <a:gd name="T30" fmla="*/ 76 w 147"/>
                <a:gd name="T31" fmla="*/ 91 h 131"/>
                <a:gd name="T32" fmla="*/ 85 w 147"/>
                <a:gd name="T33" fmla="*/ 101 h 131"/>
                <a:gd name="T34" fmla="*/ 103 w 147"/>
                <a:gd name="T35" fmla="*/ 102 h 131"/>
                <a:gd name="T36" fmla="*/ 115 w 147"/>
                <a:gd name="T37" fmla="*/ 126 h 131"/>
                <a:gd name="T38" fmla="*/ 133 w 147"/>
                <a:gd name="T39" fmla="*/ 104 h 131"/>
                <a:gd name="T40" fmla="*/ 73 w 147"/>
                <a:gd name="T41" fmla="*/ 4 h 131"/>
                <a:gd name="T42" fmla="*/ 12 w 147"/>
                <a:gd name="T43" fmla="*/ 41 h 131"/>
                <a:gd name="T44" fmla="*/ 5 w 147"/>
                <a:gd name="T45" fmla="*/ 66 h 131"/>
                <a:gd name="T46" fmla="*/ 5 w 147"/>
                <a:gd name="T47" fmla="*/ 68 h 131"/>
                <a:gd name="T48" fmla="*/ 13 w 147"/>
                <a:gd name="T49" fmla="*/ 63 h 131"/>
                <a:gd name="T50" fmla="*/ 31 w 147"/>
                <a:gd name="T51" fmla="*/ 64 h 131"/>
                <a:gd name="T52" fmla="*/ 49 w 147"/>
                <a:gd name="T53" fmla="*/ 82 h 131"/>
                <a:gd name="T54" fmla="*/ 63 w 147"/>
                <a:gd name="T55" fmla="*/ 82 h 131"/>
                <a:gd name="T56" fmla="*/ 67 w 147"/>
                <a:gd name="T57" fmla="*/ 83 h 131"/>
                <a:gd name="T58" fmla="*/ 73 w 147"/>
                <a:gd name="T59" fmla="*/ 96 h 131"/>
                <a:gd name="T60" fmla="*/ 65 w 147"/>
                <a:gd name="T61" fmla="*/ 88 h 131"/>
                <a:gd name="T62" fmla="*/ 62 w 147"/>
                <a:gd name="T63" fmla="*/ 86 h 131"/>
                <a:gd name="T64" fmla="*/ 56 w 147"/>
                <a:gd name="T65" fmla="*/ 85 h 131"/>
                <a:gd name="T66" fmla="*/ 45 w 147"/>
                <a:gd name="T67" fmla="*/ 89 h 131"/>
                <a:gd name="T68" fmla="*/ 38 w 147"/>
                <a:gd name="T69" fmla="*/ 87 h 131"/>
                <a:gd name="T70" fmla="*/ 36 w 147"/>
                <a:gd name="T71" fmla="*/ 75 h 131"/>
                <a:gd name="T72" fmla="*/ 20 w 147"/>
                <a:gd name="T73" fmla="*/ 66 h 131"/>
                <a:gd name="T74" fmla="*/ 10 w 147"/>
                <a:gd name="T75" fmla="*/ 70 h 131"/>
                <a:gd name="T76" fmla="*/ 7 w 147"/>
                <a:gd name="T77" fmla="*/ 73 h 131"/>
                <a:gd name="T78" fmla="*/ 3 w 147"/>
                <a:gd name="T79" fmla="*/ 75 h 131"/>
                <a:gd name="T80" fmla="*/ 3 w 147"/>
                <a:gd name="T81" fmla="*/ 75 h 131"/>
                <a:gd name="T82" fmla="*/ 0 w 147"/>
                <a:gd name="T83" fmla="*/ 70 h 131"/>
                <a:gd name="T84" fmla="*/ 0 w 147"/>
                <a:gd name="T85" fmla="*/ 70 h 131"/>
                <a:gd name="T86" fmla="*/ 0 w 147"/>
                <a:gd name="T87" fmla="*/ 65 h 131"/>
                <a:gd name="T88" fmla="*/ 35 w 147"/>
                <a:gd name="T89" fmla="*/ 10 h 131"/>
                <a:gd name="T90" fmla="*/ 73 w 147"/>
                <a:gd name="T91" fmla="*/ 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7" h="131">
                  <a:moveTo>
                    <a:pt x="113" y="17"/>
                  </a:moveTo>
                  <a:cubicBezTo>
                    <a:pt x="112" y="17"/>
                    <a:pt x="110" y="16"/>
                    <a:pt x="109" y="15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07" y="14"/>
                    <a:pt x="106" y="13"/>
                    <a:pt x="105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4" y="12"/>
                    <a:pt x="104" y="12"/>
                    <a:pt x="103" y="11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102" y="11"/>
                    <a:pt x="102" y="11"/>
                    <a:pt x="101" y="11"/>
                  </a:cubicBezTo>
                  <a:cubicBezTo>
                    <a:pt x="97" y="9"/>
                    <a:pt x="92" y="7"/>
                    <a:pt x="88" y="6"/>
                  </a:cubicBezTo>
                  <a:cubicBezTo>
                    <a:pt x="83" y="5"/>
                    <a:pt x="78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8" y="0"/>
                    <a:pt x="83" y="0"/>
                    <a:pt x="89" y="1"/>
                  </a:cubicBezTo>
                  <a:cubicBezTo>
                    <a:pt x="94" y="2"/>
                    <a:pt x="99" y="4"/>
                    <a:pt x="103" y="6"/>
                  </a:cubicBezTo>
                  <a:cubicBezTo>
                    <a:pt x="104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6" y="7"/>
                    <a:pt x="106" y="8"/>
                    <a:pt x="107" y="8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8" y="9"/>
                    <a:pt x="110" y="10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3" y="12"/>
                    <a:pt x="114" y="13"/>
                    <a:pt x="116" y="14"/>
                  </a:cubicBezTo>
                  <a:cubicBezTo>
                    <a:pt x="130" y="24"/>
                    <a:pt x="140" y="40"/>
                    <a:pt x="144" y="56"/>
                  </a:cubicBezTo>
                  <a:cubicBezTo>
                    <a:pt x="147" y="73"/>
                    <a:pt x="145" y="91"/>
                    <a:pt x="137" y="107"/>
                  </a:cubicBezTo>
                  <a:cubicBezTo>
                    <a:pt x="135" y="111"/>
                    <a:pt x="132" y="115"/>
                    <a:pt x="129" y="118"/>
                  </a:cubicBezTo>
                  <a:cubicBezTo>
                    <a:pt x="126" y="122"/>
                    <a:pt x="123" y="125"/>
                    <a:pt x="119" y="128"/>
                  </a:cubicBezTo>
                  <a:cubicBezTo>
                    <a:pt x="119" y="129"/>
                    <a:pt x="118" y="130"/>
                    <a:pt x="117" y="130"/>
                  </a:cubicBezTo>
                  <a:cubicBezTo>
                    <a:pt x="116" y="130"/>
                    <a:pt x="115" y="131"/>
                    <a:pt x="115" y="131"/>
                  </a:cubicBezTo>
                  <a:cubicBezTo>
                    <a:pt x="113" y="131"/>
                    <a:pt x="111" y="130"/>
                    <a:pt x="111" y="128"/>
                  </a:cubicBezTo>
                  <a:cubicBezTo>
                    <a:pt x="110" y="127"/>
                    <a:pt x="110" y="125"/>
                    <a:pt x="110" y="123"/>
                  </a:cubicBezTo>
                  <a:cubicBezTo>
                    <a:pt x="110" y="120"/>
                    <a:pt x="110" y="116"/>
                    <a:pt x="108" y="113"/>
                  </a:cubicBezTo>
                  <a:cubicBezTo>
                    <a:pt x="106" y="111"/>
                    <a:pt x="104" y="108"/>
                    <a:pt x="101" y="107"/>
                  </a:cubicBezTo>
                  <a:cubicBezTo>
                    <a:pt x="99" y="106"/>
                    <a:pt x="98" y="105"/>
                    <a:pt x="97" y="105"/>
                  </a:cubicBezTo>
                  <a:cubicBezTo>
                    <a:pt x="95" y="105"/>
                    <a:pt x="94" y="105"/>
                    <a:pt x="92" y="105"/>
                  </a:cubicBezTo>
                  <a:cubicBezTo>
                    <a:pt x="90" y="105"/>
                    <a:pt x="89" y="105"/>
                    <a:pt x="87" y="105"/>
                  </a:cubicBezTo>
                  <a:cubicBezTo>
                    <a:pt x="85" y="106"/>
                    <a:pt x="83" y="107"/>
                    <a:pt x="82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79" y="110"/>
                    <a:pt x="78" y="111"/>
                    <a:pt x="77" y="111"/>
                  </a:cubicBezTo>
                  <a:cubicBezTo>
                    <a:pt x="75" y="111"/>
                    <a:pt x="74" y="109"/>
                    <a:pt x="74" y="107"/>
                  </a:cubicBezTo>
                  <a:cubicBezTo>
                    <a:pt x="74" y="107"/>
                    <a:pt x="74" y="106"/>
                    <a:pt x="74" y="105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102"/>
                    <a:pt x="74" y="100"/>
                    <a:pt x="74" y="99"/>
                  </a:cubicBezTo>
                  <a:cubicBezTo>
                    <a:pt x="73" y="98"/>
                    <a:pt x="73" y="97"/>
                    <a:pt x="73" y="96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4" y="89"/>
                    <a:pt x="75" y="90"/>
                    <a:pt x="76" y="91"/>
                  </a:cubicBezTo>
                  <a:cubicBezTo>
                    <a:pt x="77" y="93"/>
                    <a:pt x="78" y="95"/>
                    <a:pt x="78" y="98"/>
                  </a:cubicBezTo>
                  <a:cubicBezTo>
                    <a:pt x="79" y="100"/>
                    <a:pt x="79" y="102"/>
                    <a:pt x="79" y="104"/>
                  </a:cubicBezTo>
                  <a:cubicBezTo>
                    <a:pt x="81" y="103"/>
                    <a:pt x="83" y="102"/>
                    <a:pt x="85" y="101"/>
                  </a:cubicBezTo>
                  <a:cubicBezTo>
                    <a:pt x="88" y="100"/>
                    <a:pt x="90" y="100"/>
                    <a:pt x="92" y="100"/>
                  </a:cubicBezTo>
                  <a:cubicBezTo>
                    <a:pt x="94" y="100"/>
                    <a:pt x="96" y="100"/>
                    <a:pt x="98" y="100"/>
                  </a:cubicBezTo>
                  <a:cubicBezTo>
                    <a:pt x="100" y="101"/>
                    <a:pt x="101" y="101"/>
                    <a:pt x="103" y="102"/>
                  </a:cubicBezTo>
                  <a:cubicBezTo>
                    <a:pt x="107" y="104"/>
                    <a:pt x="110" y="107"/>
                    <a:pt x="112" y="111"/>
                  </a:cubicBezTo>
                  <a:cubicBezTo>
                    <a:pt x="114" y="115"/>
                    <a:pt x="115" y="119"/>
                    <a:pt x="115" y="123"/>
                  </a:cubicBezTo>
                  <a:cubicBezTo>
                    <a:pt x="115" y="124"/>
                    <a:pt x="115" y="125"/>
                    <a:pt x="115" y="126"/>
                  </a:cubicBezTo>
                  <a:cubicBezTo>
                    <a:pt x="116" y="125"/>
                    <a:pt x="116" y="125"/>
                    <a:pt x="116" y="125"/>
                  </a:cubicBezTo>
                  <a:cubicBezTo>
                    <a:pt x="120" y="122"/>
                    <a:pt x="123" y="119"/>
                    <a:pt x="125" y="115"/>
                  </a:cubicBezTo>
                  <a:cubicBezTo>
                    <a:pt x="128" y="112"/>
                    <a:pt x="131" y="108"/>
                    <a:pt x="133" y="104"/>
                  </a:cubicBezTo>
                  <a:cubicBezTo>
                    <a:pt x="141" y="89"/>
                    <a:pt x="142" y="73"/>
                    <a:pt x="139" y="57"/>
                  </a:cubicBezTo>
                  <a:cubicBezTo>
                    <a:pt x="135" y="42"/>
                    <a:pt x="126" y="27"/>
                    <a:pt x="113" y="17"/>
                  </a:cubicBezTo>
                  <a:close/>
                  <a:moveTo>
                    <a:pt x="73" y="4"/>
                  </a:moveTo>
                  <a:cubicBezTo>
                    <a:pt x="60" y="4"/>
                    <a:pt x="48" y="8"/>
                    <a:pt x="38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27" y="20"/>
                    <a:pt x="18" y="29"/>
                    <a:pt x="12" y="41"/>
                  </a:cubicBezTo>
                  <a:cubicBezTo>
                    <a:pt x="10" y="45"/>
                    <a:pt x="9" y="49"/>
                    <a:pt x="7" y="53"/>
                  </a:cubicBezTo>
                  <a:cubicBezTo>
                    <a:pt x="6" y="57"/>
                    <a:pt x="5" y="61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7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7"/>
                    <a:pt x="6" y="66"/>
                    <a:pt x="7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9" y="64"/>
                    <a:pt x="11" y="63"/>
                    <a:pt x="13" y="63"/>
                  </a:cubicBezTo>
                  <a:cubicBezTo>
                    <a:pt x="15" y="62"/>
                    <a:pt x="18" y="62"/>
                    <a:pt x="20" y="62"/>
                  </a:cubicBezTo>
                  <a:cubicBezTo>
                    <a:pt x="22" y="62"/>
                    <a:pt x="24" y="62"/>
                    <a:pt x="26" y="62"/>
                  </a:cubicBezTo>
                  <a:cubicBezTo>
                    <a:pt x="28" y="63"/>
                    <a:pt x="29" y="63"/>
                    <a:pt x="31" y="64"/>
                  </a:cubicBezTo>
                  <a:cubicBezTo>
                    <a:pt x="35" y="66"/>
                    <a:pt x="38" y="69"/>
                    <a:pt x="40" y="73"/>
                  </a:cubicBezTo>
                  <a:cubicBezTo>
                    <a:pt x="42" y="76"/>
                    <a:pt x="43" y="80"/>
                    <a:pt x="43" y="85"/>
                  </a:cubicBezTo>
                  <a:cubicBezTo>
                    <a:pt x="45" y="83"/>
                    <a:pt x="47" y="82"/>
                    <a:pt x="49" y="82"/>
                  </a:cubicBezTo>
                  <a:cubicBezTo>
                    <a:pt x="51" y="81"/>
                    <a:pt x="54" y="81"/>
                    <a:pt x="56" y="81"/>
                  </a:cubicBezTo>
                  <a:cubicBezTo>
                    <a:pt x="57" y="81"/>
                    <a:pt x="58" y="81"/>
                    <a:pt x="60" y="81"/>
                  </a:cubicBezTo>
                  <a:cubicBezTo>
                    <a:pt x="61" y="81"/>
                    <a:pt x="62" y="81"/>
                    <a:pt x="63" y="82"/>
                  </a:cubicBezTo>
                  <a:cubicBezTo>
                    <a:pt x="63" y="82"/>
                    <a:pt x="63" y="82"/>
                    <a:pt x="63" y="82"/>
                  </a:cubicBezTo>
                  <a:cubicBezTo>
                    <a:pt x="64" y="82"/>
                    <a:pt x="64" y="82"/>
                    <a:pt x="65" y="82"/>
                  </a:cubicBezTo>
                  <a:cubicBezTo>
                    <a:pt x="66" y="83"/>
                    <a:pt x="66" y="83"/>
                    <a:pt x="67" y="83"/>
                  </a:cubicBezTo>
                  <a:cubicBezTo>
                    <a:pt x="69" y="84"/>
                    <a:pt x="70" y="85"/>
                    <a:pt x="72" y="87"/>
                  </a:cubicBezTo>
                  <a:cubicBezTo>
                    <a:pt x="72" y="87"/>
                    <a:pt x="72" y="87"/>
                    <a:pt x="73" y="88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2" y="95"/>
                    <a:pt x="72" y="95"/>
                    <a:pt x="72" y="94"/>
                  </a:cubicBezTo>
                  <a:cubicBezTo>
                    <a:pt x="71" y="93"/>
                    <a:pt x="70" y="91"/>
                    <a:pt x="69" y="90"/>
                  </a:cubicBezTo>
                  <a:cubicBezTo>
                    <a:pt x="67" y="89"/>
                    <a:pt x="66" y="88"/>
                    <a:pt x="65" y="88"/>
                  </a:cubicBezTo>
                  <a:cubicBezTo>
                    <a:pt x="64" y="87"/>
                    <a:pt x="64" y="87"/>
                    <a:pt x="63" y="87"/>
                  </a:cubicBezTo>
                  <a:cubicBezTo>
                    <a:pt x="63" y="87"/>
                    <a:pt x="62" y="86"/>
                    <a:pt x="62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1" y="86"/>
                    <a:pt x="60" y="86"/>
                    <a:pt x="59" y="86"/>
                  </a:cubicBezTo>
                  <a:cubicBezTo>
                    <a:pt x="58" y="85"/>
                    <a:pt x="57" y="85"/>
                    <a:pt x="56" y="85"/>
                  </a:cubicBezTo>
                  <a:cubicBezTo>
                    <a:pt x="54" y="85"/>
                    <a:pt x="52" y="86"/>
                    <a:pt x="50" y="86"/>
                  </a:cubicBezTo>
                  <a:cubicBezTo>
                    <a:pt x="49" y="87"/>
                    <a:pt x="47" y="88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3" y="91"/>
                    <a:pt x="42" y="91"/>
                    <a:pt x="41" y="91"/>
                  </a:cubicBezTo>
                  <a:cubicBezTo>
                    <a:pt x="38" y="91"/>
                    <a:pt x="38" y="90"/>
                    <a:pt x="38" y="87"/>
                  </a:cubicBezTo>
                  <a:cubicBezTo>
                    <a:pt x="38" y="87"/>
                    <a:pt x="38" y="87"/>
                    <a:pt x="38" y="86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8" y="81"/>
                    <a:pt x="37" y="78"/>
                    <a:pt x="36" y="75"/>
                  </a:cubicBezTo>
                  <a:cubicBezTo>
                    <a:pt x="34" y="72"/>
                    <a:pt x="32" y="70"/>
                    <a:pt x="29" y="68"/>
                  </a:cubicBezTo>
                  <a:cubicBezTo>
                    <a:pt x="27" y="68"/>
                    <a:pt x="26" y="67"/>
                    <a:pt x="25" y="67"/>
                  </a:cubicBezTo>
                  <a:cubicBezTo>
                    <a:pt x="23" y="67"/>
                    <a:pt x="22" y="66"/>
                    <a:pt x="20" y="66"/>
                  </a:cubicBezTo>
                  <a:cubicBezTo>
                    <a:pt x="18" y="66"/>
                    <a:pt x="16" y="67"/>
                    <a:pt x="15" y="67"/>
                  </a:cubicBezTo>
                  <a:cubicBezTo>
                    <a:pt x="13" y="68"/>
                    <a:pt x="11" y="69"/>
                    <a:pt x="10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9" y="70"/>
                    <a:pt x="9" y="71"/>
                    <a:pt x="8" y="71"/>
                  </a:cubicBezTo>
                  <a:cubicBezTo>
                    <a:pt x="8" y="72"/>
                    <a:pt x="7" y="72"/>
                    <a:pt x="7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6" y="73"/>
                    <a:pt x="6" y="73"/>
                    <a:pt x="5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4" y="74"/>
                    <a:pt x="4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1" y="74"/>
                    <a:pt x="0" y="73"/>
                  </a:cubicBezTo>
                  <a:cubicBezTo>
                    <a:pt x="0" y="72"/>
                    <a:pt x="0" y="71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9"/>
                    <a:pt x="0" y="69"/>
                    <a:pt x="0" y="68"/>
                  </a:cubicBezTo>
                  <a:cubicBezTo>
                    <a:pt x="0" y="67"/>
                    <a:pt x="0" y="66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" y="61"/>
                    <a:pt x="1" y="56"/>
                    <a:pt x="3" y="52"/>
                  </a:cubicBezTo>
                  <a:cubicBezTo>
                    <a:pt x="4" y="47"/>
                    <a:pt x="6" y="43"/>
                    <a:pt x="8" y="39"/>
                  </a:cubicBezTo>
                  <a:cubicBezTo>
                    <a:pt x="15" y="26"/>
                    <a:pt x="24" y="17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6" y="3"/>
                    <a:pt x="59" y="0"/>
                    <a:pt x="73" y="0"/>
                  </a:cubicBezTo>
                  <a:lnTo>
                    <a:pt x="7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1" name="Freeform 152"/>
            <p:cNvSpPr>
              <a:spLocks noEditPoints="1"/>
            </p:cNvSpPr>
            <p:nvPr/>
          </p:nvSpPr>
          <p:spPr bwMode="auto">
            <a:xfrm>
              <a:off x="8215313" y="857250"/>
              <a:ext cx="360363" cy="361950"/>
            </a:xfrm>
            <a:custGeom>
              <a:avLst/>
              <a:gdLst>
                <a:gd name="T0" fmla="*/ 94 w 160"/>
                <a:gd name="T1" fmla="*/ 112 h 160"/>
                <a:gd name="T2" fmla="*/ 97 w 160"/>
                <a:gd name="T3" fmla="*/ 113 h 160"/>
                <a:gd name="T4" fmla="*/ 154 w 160"/>
                <a:gd name="T5" fmla="*/ 138 h 160"/>
                <a:gd name="T6" fmla="*/ 113 w 160"/>
                <a:gd name="T7" fmla="*/ 93 h 160"/>
                <a:gd name="T8" fmla="*/ 104 w 160"/>
                <a:gd name="T9" fmla="*/ 21 h 160"/>
                <a:gd name="T10" fmla="*/ 79 w 160"/>
                <a:gd name="T11" fmla="*/ 2 h 160"/>
                <a:gd name="T12" fmla="*/ 126 w 160"/>
                <a:gd name="T13" fmla="*/ 55 h 160"/>
                <a:gd name="T14" fmla="*/ 159 w 160"/>
                <a:gd name="T15" fmla="*/ 136 h 160"/>
                <a:gd name="T16" fmla="*/ 140 w 160"/>
                <a:gd name="T17" fmla="*/ 159 h 160"/>
                <a:gd name="T18" fmla="*/ 95 w 160"/>
                <a:gd name="T19" fmla="*/ 117 h 160"/>
                <a:gd name="T20" fmla="*/ 79 w 160"/>
                <a:gd name="T21" fmla="*/ 119 h 160"/>
                <a:gd name="T22" fmla="*/ 100 w 160"/>
                <a:gd name="T23" fmla="*/ 77 h 160"/>
                <a:gd name="T24" fmla="*/ 102 w 160"/>
                <a:gd name="T25" fmla="*/ 51 h 160"/>
                <a:gd name="T26" fmla="*/ 79 w 160"/>
                <a:gd name="T27" fmla="*/ 49 h 160"/>
                <a:gd name="T28" fmla="*/ 97 w 160"/>
                <a:gd name="T29" fmla="*/ 54 h 160"/>
                <a:gd name="T30" fmla="*/ 79 w 160"/>
                <a:gd name="T31" fmla="*/ 72 h 160"/>
                <a:gd name="T32" fmla="*/ 22 w 160"/>
                <a:gd name="T33" fmla="*/ 104 h 160"/>
                <a:gd name="T34" fmla="*/ 79 w 160"/>
                <a:gd name="T35" fmla="*/ 119 h 160"/>
                <a:gd name="T36" fmla="*/ 56 w 160"/>
                <a:gd name="T37" fmla="*/ 126 h 160"/>
                <a:gd name="T38" fmla="*/ 18 w 160"/>
                <a:gd name="T39" fmla="*/ 107 h 160"/>
                <a:gd name="T40" fmla="*/ 0 w 160"/>
                <a:gd name="T41" fmla="*/ 63 h 160"/>
                <a:gd name="T42" fmla="*/ 63 w 160"/>
                <a:gd name="T43" fmla="*/ 0 h 160"/>
                <a:gd name="T44" fmla="*/ 79 w 160"/>
                <a:gd name="T45" fmla="*/ 7 h 160"/>
                <a:gd name="T46" fmla="*/ 22 w 160"/>
                <a:gd name="T47" fmla="*/ 21 h 160"/>
                <a:gd name="T48" fmla="*/ 5 w 160"/>
                <a:gd name="T49" fmla="*/ 63 h 160"/>
                <a:gd name="T50" fmla="*/ 22 w 160"/>
                <a:gd name="T51" fmla="*/ 104 h 160"/>
                <a:gd name="T52" fmla="*/ 77 w 160"/>
                <a:gd name="T53" fmla="*/ 49 h 160"/>
                <a:gd name="T54" fmla="*/ 74 w 160"/>
                <a:gd name="T55" fmla="*/ 24 h 160"/>
                <a:gd name="T56" fmla="*/ 49 w 160"/>
                <a:gd name="T57" fmla="*/ 26 h 160"/>
                <a:gd name="T58" fmla="*/ 26 w 160"/>
                <a:gd name="T59" fmla="*/ 49 h 160"/>
                <a:gd name="T60" fmla="*/ 24 w 160"/>
                <a:gd name="T61" fmla="*/ 74 h 160"/>
                <a:gd name="T62" fmla="*/ 49 w 160"/>
                <a:gd name="T63" fmla="*/ 77 h 160"/>
                <a:gd name="T64" fmla="*/ 51 w 160"/>
                <a:gd name="T65" fmla="*/ 102 h 160"/>
                <a:gd name="T66" fmla="*/ 77 w 160"/>
                <a:gd name="T67" fmla="*/ 99 h 160"/>
                <a:gd name="T68" fmla="*/ 79 w 160"/>
                <a:gd name="T69" fmla="*/ 77 h 160"/>
                <a:gd name="T70" fmla="*/ 74 w 160"/>
                <a:gd name="T71" fmla="*/ 72 h 160"/>
                <a:gd name="T72" fmla="*/ 72 w 160"/>
                <a:gd name="T73" fmla="*/ 97 h 160"/>
                <a:gd name="T74" fmla="*/ 54 w 160"/>
                <a:gd name="T75" fmla="*/ 74 h 160"/>
                <a:gd name="T76" fmla="*/ 29 w 160"/>
                <a:gd name="T77" fmla="*/ 72 h 160"/>
                <a:gd name="T78" fmla="*/ 51 w 160"/>
                <a:gd name="T79" fmla="*/ 54 h 160"/>
                <a:gd name="T80" fmla="*/ 54 w 160"/>
                <a:gd name="T81" fmla="*/ 28 h 160"/>
                <a:gd name="T82" fmla="*/ 72 w 160"/>
                <a:gd name="T83" fmla="*/ 51 h 160"/>
                <a:gd name="T84" fmla="*/ 79 w 160"/>
                <a:gd name="T85" fmla="*/ 5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0" h="160">
                  <a:moveTo>
                    <a:pt x="79" y="119"/>
                  </a:moveTo>
                  <a:cubicBezTo>
                    <a:pt x="84" y="117"/>
                    <a:pt x="89" y="115"/>
                    <a:pt x="94" y="112"/>
                  </a:cubicBezTo>
                  <a:cubicBezTo>
                    <a:pt x="95" y="112"/>
                    <a:pt x="96" y="112"/>
                    <a:pt x="97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54" y="138"/>
                    <a:pt x="154" y="138"/>
                    <a:pt x="154" y="138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112" y="96"/>
                    <a:pt x="112" y="94"/>
                    <a:pt x="113" y="93"/>
                  </a:cubicBezTo>
                  <a:cubicBezTo>
                    <a:pt x="120" y="82"/>
                    <a:pt x="122" y="69"/>
                    <a:pt x="121" y="56"/>
                  </a:cubicBezTo>
                  <a:cubicBezTo>
                    <a:pt x="119" y="43"/>
                    <a:pt x="114" y="31"/>
                    <a:pt x="104" y="21"/>
                  </a:cubicBezTo>
                  <a:cubicBezTo>
                    <a:pt x="97" y="14"/>
                    <a:pt x="89" y="9"/>
                    <a:pt x="79" y="7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90" y="5"/>
                    <a:pt x="100" y="10"/>
                    <a:pt x="108" y="18"/>
                  </a:cubicBezTo>
                  <a:cubicBezTo>
                    <a:pt x="118" y="29"/>
                    <a:pt x="124" y="42"/>
                    <a:pt x="126" y="55"/>
                  </a:cubicBezTo>
                  <a:cubicBezTo>
                    <a:pt x="127" y="69"/>
                    <a:pt x="125" y="82"/>
                    <a:pt x="118" y="94"/>
                  </a:cubicBezTo>
                  <a:cubicBezTo>
                    <a:pt x="159" y="136"/>
                    <a:pt x="159" y="136"/>
                    <a:pt x="159" y="136"/>
                  </a:cubicBezTo>
                  <a:cubicBezTo>
                    <a:pt x="160" y="137"/>
                    <a:pt x="160" y="139"/>
                    <a:pt x="159" y="140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9" y="160"/>
                    <a:pt x="137" y="160"/>
                    <a:pt x="136" y="159"/>
                  </a:cubicBezTo>
                  <a:cubicBezTo>
                    <a:pt x="95" y="117"/>
                    <a:pt x="95" y="117"/>
                    <a:pt x="95" y="117"/>
                  </a:cubicBezTo>
                  <a:cubicBezTo>
                    <a:pt x="90" y="120"/>
                    <a:pt x="85" y="122"/>
                    <a:pt x="79" y="124"/>
                  </a:cubicBezTo>
                  <a:cubicBezTo>
                    <a:pt x="79" y="119"/>
                    <a:pt x="79" y="119"/>
                    <a:pt x="79" y="119"/>
                  </a:cubicBezTo>
                  <a:close/>
                  <a:moveTo>
                    <a:pt x="79" y="77"/>
                  </a:moveTo>
                  <a:cubicBezTo>
                    <a:pt x="100" y="77"/>
                    <a:pt x="100" y="77"/>
                    <a:pt x="100" y="77"/>
                  </a:cubicBezTo>
                  <a:cubicBezTo>
                    <a:pt x="101" y="77"/>
                    <a:pt x="102" y="76"/>
                    <a:pt x="102" y="74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2" y="50"/>
                    <a:pt x="101" y="49"/>
                    <a:pt x="100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79" y="72"/>
                    <a:pt x="79" y="72"/>
                    <a:pt x="79" y="72"/>
                  </a:cubicBezTo>
                  <a:lnTo>
                    <a:pt x="79" y="77"/>
                  </a:lnTo>
                  <a:close/>
                  <a:moveTo>
                    <a:pt x="22" y="104"/>
                  </a:moveTo>
                  <a:cubicBezTo>
                    <a:pt x="31" y="114"/>
                    <a:pt x="44" y="119"/>
                    <a:pt x="56" y="121"/>
                  </a:cubicBezTo>
                  <a:cubicBezTo>
                    <a:pt x="64" y="122"/>
                    <a:pt x="72" y="121"/>
                    <a:pt x="79" y="119"/>
                  </a:cubicBezTo>
                  <a:cubicBezTo>
                    <a:pt x="79" y="124"/>
                    <a:pt x="79" y="124"/>
                    <a:pt x="79" y="124"/>
                  </a:cubicBezTo>
                  <a:cubicBezTo>
                    <a:pt x="72" y="126"/>
                    <a:pt x="64" y="126"/>
                    <a:pt x="56" y="126"/>
                  </a:cubicBezTo>
                  <a:cubicBezTo>
                    <a:pt x="42" y="124"/>
                    <a:pt x="29" y="118"/>
                    <a:pt x="18" y="108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6" y="95"/>
                    <a:pt x="0" y="79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47"/>
                    <a:pt x="6" y="30"/>
                    <a:pt x="18" y="18"/>
                  </a:cubicBezTo>
                  <a:cubicBezTo>
                    <a:pt x="31" y="6"/>
                    <a:pt x="47" y="0"/>
                    <a:pt x="63" y="0"/>
                  </a:cubicBezTo>
                  <a:cubicBezTo>
                    <a:pt x="68" y="0"/>
                    <a:pt x="74" y="0"/>
                    <a:pt x="79" y="2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4" y="5"/>
                    <a:pt x="68" y="4"/>
                    <a:pt x="63" y="4"/>
                  </a:cubicBezTo>
                  <a:cubicBezTo>
                    <a:pt x="48" y="4"/>
                    <a:pt x="33" y="10"/>
                    <a:pt x="22" y="21"/>
                  </a:cubicBezTo>
                  <a:cubicBezTo>
                    <a:pt x="10" y="33"/>
                    <a:pt x="5" y="48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78"/>
                    <a:pt x="10" y="93"/>
                    <a:pt x="22" y="104"/>
                  </a:cubicBezTo>
                  <a:cubicBezTo>
                    <a:pt x="22" y="104"/>
                    <a:pt x="22" y="104"/>
                    <a:pt x="22" y="104"/>
                  </a:cubicBezTo>
                  <a:close/>
                  <a:moveTo>
                    <a:pt x="79" y="49"/>
                  </a:moveTo>
                  <a:cubicBezTo>
                    <a:pt x="77" y="49"/>
                    <a:pt x="77" y="49"/>
                    <a:pt x="77" y="49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5"/>
                    <a:pt x="76" y="24"/>
                    <a:pt x="74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0" y="24"/>
                    <a:pt x="49" y="25"/>
                    <a:pt x="49" y="26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5" y="49"/>
                    <a:pt x="24" y="50"/>
                    <a:pt x="24" y="51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24" y="76"/>
                    <a:pt x="25" y="77"/>
                    <a:pt x="26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49" y="101"/>
                    <a:pt x="50" y="102"/>
                    <a:pt x="51" y="102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6" y="102"/>
                    <a:pt x="77" y="101"/>
                    <a:pt x="77" y="99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3" y="72"/>
                    <a:pt x="72" y="73"/>
                    <a:pt x="72" y="74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4" y="73"/>
                    <a:pt x="53" y="72"/>
                    <a:pt x="51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3" y="54"/>
                    <a:pt x="54" y="53"/>
                    <a:pt x="54" y="5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2" y="53"/>
                    <a:pt x="73" y="54"/>
                    <a:pt x="74" y="54"/>
                  </a:cubicBezTo>
                  <a:cubicBezTo>
                    <a:pt x="79" y="54"/>
                    <a:pt x="79" y="54"/>
                    <a:pt x="79" y="54"/>
                  </a:cubicBezTo>
                  <a:lnTo>
                    <a:pt x="79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2" name="Freeform 153"/>
            <p:cNvSpPr>
              <a:spLocks noEditPoints="1"/>
            </p:cNvSpPr>
            <p:nvPr/>
          </p:nvSpPr>
          <p:spPr bwMode="auto">
            <a:xfrm>
              <a:off x="7891463" y="4664075"/>
              <a:ext cx="107950" cy="130175"/>
            </a:xfrm>
            <a:custGeom>
              <a:avLst/>
              <a:gdLst>
                <a:gd name="T0" fmla="*/ 24 w 48"/>
                <a:gd name="T1" fmla="*/ 47 h 58"/>
                <a:gd name="T2" fmla="*/ 35 w 48"/>
                <a:gd name="T3" fmla="*/ 30 h 58"/>
                <a:gd name="T4" fmla="*/ 43 w 48"/>
                <a:gd name="T5" fmla="*/ 4 h 58"/>
                <a:gd name="T6" fmla="*/ 24 w 48"/>
                <a:gd name="T7" fmla="*/ 4 h 58"/>
                <a:gd name="T8" fmla="*/ 24 w 48"/>
                <a:gd name="T9" fmla="*/ 0 h 58"/>
                <a:gd name="T10" fmla="*/ 45 w 48"/>
                <a:gd name="T11" fmla="*/ 0 h 58"/>
                <a:gd name="T12" fmla="*/ 45 w 48"/>
                <a:gd name="T13" fmla="*/ 0 h 58"/>
                <a:gd name="T14" fmla="*/ 46 w 48"/>
                <a:gd name="T15" fmla="*/ 0 h 58"/>
                <a:gd name="T16" fmla="*/ 48 w 48"/>
                <a:gd name="T17" fmla="*/ 2 h 58"/>
                <a:gd name="T18" fmla="*/ 39 w 48"/>
                <a:gd name="T19" fmla="*/ 32 h 58"/>
                <a:gd name="T20" fmla="*/ 24 w 48"/>
                <a:gd name="T21" fmla="*/ 54 h 58"/>
                <a:gd name="T22" fmla="*/ 24 w 48"/>
                <a:gd name="T23" fmla="*/ 47 h 58"/>
                <a:gd name="T24" fmla="*/ 5 w 48"/>
                <a:gd name="T25" fmla="*/ 4 h 58"/>
                <a:gd name="T26" fmla="*/ 10 w 48"/>
                <a:gd name="T27" fmla="*/ 30 h 58"/>
                <a:gd name="T28" fmla="*/ 20 w 48"/>
                <a:gd name="T29" fmla="*/ 52 h 58"/>
                <a:gd name="T30" fmla="*/ 24 w 48"/>
                <a:gd name="T31" fmla="*/ 47 h 58"/>
                <a:gd name="T32" fmla="*/ 24 w 48"/>
                <a:gd name="T33" fmla="*/ 54 h 58"/>
                <a:gd name="T34" fmla="*/ 21 w 48"/>
                <a:gd name="T35" fmla="*/ 57 h 58"/>
                <a:gd name="T36" fmla="*/ 20 w 48"/>
                <a:gd name="T37" fmla="*/ 58 h 58"/>
                <a:gd name="T38" fmla="*/ 17 w 48"/>
                <a:gd name="T39" fmla="*/ 57 h 58"/>
                <a:gd name="T40" fmla="*/ 5 w 48"/>
                <a:gd name="T41" fmla="*/ 31 h 58"/>
                <a:gd name="T42" fmla="*/ 0 w 48"/>
                <a:gd name="T43" fmla="*/ 2 h 58"/>
                <a:gd name="T44" fmla="*/ 0 w 48"/>
                <a:gd name="T45" fmla="*/ 2 h 58"/>
                <a:gd name="T46" fmla="*/ 3 w 48"/>
                <a:gd name="T47" fmla="*/ 0 h 58"/>
                <a:gd name="T48" fmla="*/ 24 w 48"/>
                <a:gd name="T49" fmla="*/ 0 h 58"/>
                <a:gd name="T50" fmla="*/ 24 w 48"/>
                <a:gd name="T51" fmla="*/ 4 h 58"/>
                <a:gd name="T52" fmla="*/ 5 w 48"/>
                <a:gd name="T5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58">
                  <a:moveTo>
                    <a:pt x="24" y="47"/>
                  </a:moveTo>
                  <a:cubicBezTo>
                    <a:pt x="28" y="42"/>
                    <a:pt x="32" y="36"/>
                    <a:pt x="35" y="30"/>
                  </a:cubicBezTo>
                  <a:cubicBezTo>
                    <a:pt x="39" y="22"/>
                    <a:pt x="42" y="14"/>
                    <a:pt x="43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8" y="1"/>
                    <a:pt x="48" y="2"/>
                  </a:cubicBezTo>
                  <a:cubicBezTo>
                    <a:pt x="47" y="13"/>
                    <a:pt x="44" y="23"/>
                    <a:pt x="39" y="32"/>
                  </a:cubicBezTo>
                  <a:cubicBezTo>
                    <a:pt x="35" y="40"/>
                    <a:pt x="30" y="48"/>
                    <a:pt x="24" y="54"/>
                  </a:cubicBezTo>
                  <a:lnTo>
                    <a:pt x="24" y="47"/>
                  </a:lnTo>
                  <a:close/>
                  <a:moveTo>
                    <a:pt x="5" y="4"/>
                  </a:moveTo>
                  <a:cubicBezTo>
                    <a:pt x="6" y="13"/>
                    <a:pt x="7" y="22"/>
                    <a:pt x="10" y="30"/>
                  </a:cubicBezTo>
                  <a:cubicBezTo>
                    <a:pt x="12" y="38"/>
                    <a:pt x="16" y="46"/>
                    <a:pt x="20" y="52"/>
                  </a:cubicBezTo>
                  <a:cubicBezTo>
                    <a:pt x="21" y="50"/>
                    <a:pt x="23" y="49"/>
                    <a:pt x="24" y="47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5"/>
                    <a:pt x="22" y="56"/>
                    <a:pt x="21" y="57"/>
                  </a:cubicBezTo>
                  <a:cubicBezTo>
                    <a:pt x="21" y="57"/>
                    <a:pt x="21" y="58"/>
                    <a:pt x="20" y="58"/>
                  </a:cubicBezTo>
                  <a:cubicBezTo>
                    <a:pt x="19" y="58"/>
                    <a:pt x="18" y="58"/>
                    <a:pt x="17" y="57"/>
                  </a:cubicBezTo>
                  <a:cubicBezTo>
                    <a:pt x="12" y="50"/>
                    <a:pt x="8" y="41"/>
                    <a:pt x="5" y="31"/>
                  </a:cubicBezTo>
                  <a:cubicBezTo>
                    <a:pt x="3" y="22"/>
                    <a:pt x="1" y="1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4"/>
                    <a:pt x="24" y="4"/>
                    <a:pt x="24" y="4"/>
                  </a:cubicBez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3" name="Freeform 154"/>
            <p:cNvSpPr>
              <a:spLocks noEditPoints="1"/>
            </p:cNvSpPr>
            <p:nvPr/>
          </p:nvSpPr>
          <p:spPr bwMode="auto">
            <a:xfrm>
              <a:off x="7891463" y="4510088"/>
              <a:ext cx="107950" cy="133350"/>
            </a:xfrm>
            <a:custGeom>
              <a:avLst/>
              <a:gdLst>
                <a:gd name="T0" fmla="*/ 24 w 48"/>
                <a:gd name="T1" fmla="*/ 54 h 59"/>
                <a:gd name="T2" fmla="*/ 43 w 48"/>
                <a:gd name="T3" fmla="*/ 54 h 59"/>
                <a:gd name="T4" fmla="*/ 35 w 48"/>
                <a:gd name="T5" fmla="*/ 28 h 59"/>
                <a:gd name="T6" fmla="*/ 24 w 48"/>
                <a:gd name="T7" fmla="*/ 11 h 59"/>
                <a:gd name="T8" fmla="*/ 24 w 48"/>
                <a:gd name="T9" fmla="*/ 4 h 59"/>
                <a:gd name="T10" fmla="*/ 39 w 48"/>
                <a:gd name="T11" fmla="*/ 26 h 59"/>
                <a:gd name="T12" fmla="*/ 48 w 48"/>
                <a:gd name="T13" fmla="*/ 56 h 59"/>
                <a:gd name="T14" fmla="*/ 48 w 48"/>
                <a:gd name="T15" fmla="*/ 56 h 59"/>
                <a:gd name="T16" fmla="*/ 45 w 48"/>
                <a:gd name="T17" fmla="*/ 59 h 59"/>
                <a:gd name="T18" fmla="*/ 24 w 48"/>
                <a:gd name="T19" fmla="*/ 59 h 59"/>
                <a:gd name="T20" fmla="*/ 24 w 48"/>
                <a:gd name="T21" fmla="*/ 54 h 59"/>
                <a:gd name="T22" fmla="*/ 20 w 48"/>
                <a:gd name="T23" fmla="*/ 6 h 59"/>
                <a:gd name="T24" fmla="*/ 10 w 48"/>
                <a:gd name="T25" fmla="*/ 28 h 59"/>
                <a:gd name="T26" fmla="*/ 5 w 48"/>
                <a:gd name="T27" fmla="*/ 54 h 59"/>
                <a:gd name="T28" fmla="*/ 24 w 48"/>
                <a:gd name="T29" fmla="*/ 54 h 59"/>
                <a:gd name="T30" fmla="*/ 24 w 48"/>
                <a:gd name="T31" fmla="*/ 59 h 59"/>
                <a:gd name="T32" fmla="*/ 3 w 48"/>
                <a:gd name="T33" fmla="*/ 59 h 59"/>
                <a:gd name="T34" fmla="*/ 3 w 48"/>
                <a:gd name="T35" fmla="*/ 59 h 59"/>
                <a:gd name="T36" fmla="*/ 2 w 48"/>
                <a:gd name="T37" fmla="*/ 59 h 59"/>
                <a:gd name="T38" fmla="*/ 0 w 48"/>
                <a:gd name="T39" fmla="*/ 56 h 59"/>
                <a:gd name="T40" fmla="*/ 5 w 48"/>
                <a:gd name="T41" fmla="*/ 27 h 59"/>
                <a:gd name="T42" fmla="*/ 17 w 48"/>
                <a:gd name="T43" fmla="*/ 1 h 59"/>
                <a:gd name="T44" fmla="*/ 17 w 48"/>
                <a:gd name="T45" fmla="*/ 1 h 59"/>
                <a:gd name="T46" fmla="*/ 17 w 48"/>
                <a:gd name="T47" fmla="*/ 1 h 59"/>
                <a:gd name="T48" fmla="*/ 21 w 48"/>
                <a:gd name="T49" fmla="*/ 1 h 59"/>
                <a:gd name="T50" fmla="*/ 24 w 48"/>
                <a:gd name="T51" fmla="*/ 4 h 59"/>
                <a:gd name="T52" fmla="*/ 24 w 48"/>
                <a:gd name="T53" fmla="*/ 11 h 59"/>
                <a:gd name="T54" fmla="*/ 20 w 48"/>
                <a:gd name="T55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59">
                  <a:moveTo>
                    <a:pt x="24" y="54"/>
                  </a:moveTo>
                  <a:cubicBezTo>
                    <a:pt x="43" y="54"/>
                    <a:pt x="43" y="54"/>
                    <a:pt x="43" y="54"/>
                  </a:cubicBezTo>
                  <a:cubicBezTo>
                    <a:pt x="42" y="45"/>
                    <a:pt x="39" y="36"/>
                    <a:pt x="35" y="28"/>
                  </a:cubicBezTo>
                  <a:cubicBezTo>
                    <a:pt x="32" y="22"/>
                    <a:pt x="28" y="16"/>
                    <a:pt x="24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30" y="10"/>
                    <a:pt x="35" y="18"/>
                    <a:pt x="39" y="26"/>
                  </a:cubicBezTo>
                  <a:cubicBezTo>
                    <a:pt x="44" y="35"/>
                    <a:pt x="47" y="45"/>
                    <a:pt x="48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8"/>
                    <a:pt x="47" y="59"/>
                    <a:pt x="45" y="5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24" y="54"/>
                  </a:lnTo>
                  <a:close/>
                  <a:moveTo>
                    <a:pt x="20" y="6"/>
                  </a:moveTo>
                  <a:cubicBezTo>
                    <a:pt x="16" y="13"/>
                    <a:pt x="12" y="20"/>
                    <a:pt x="10" y="28"/>
                  </a:cubicBezTo>
                  <a:cubicBezTo>
                    <a:pt x="7" y="36"/>
                    <a:pt x="6" y="45"/>
                    <a:pt x="5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" y="59"/>
                    <a:pt x="0" y="57"/>
                    <a:pt x="0" y="56"/>
                  </a:cubicBezTo>
                  <a:cubicBezTo>
                    <a:pt x="1" y="46"/>
                    <a:pt x="3" y="36"/>
                    <a:pt x="5" y="27"/>
                  </a:cubicBezTo>
                  <a:cubicBezTo>
                    <a:pt x="8" y="17"/>
                    <a:pt x="12" y="8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2"/>
                    <a:pt x="23" y="3"/>
                    <a:pt x="24" y="4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9"/>
                    <a:pt x="21" y="8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4" name="Freeform 155"/>
            <p:cNvSpPr>
              <a:spLocks noEditPoints="1"/>
            </p:cNvSpPr>
            <p:nvPr/>
          </p:nvSpPr>
          <p:spPr bwMode="auto">
            <a:xfrm>
              <a:off x="7820026" y="4462463"/>
              <a:ext cx="96838" cy="180975"/>
            </a:xfrm>
            <a:custGeom>
              <a:avLst/>
              <a:gdLst>
                <a:gd name="T0" fmla="*/ 21 w 43"/>
                <a:gd name="T1" fmla="*/ 57 h 80"/>
                <a:gd name="T2" fmla="*/ 24 w 43"/>
                <a:gd name="T3" fmla="*/ 43 h 80"/>
                <a:gd name="T4" fmla="*/ 37 w 43"/>
                <a:gd name="T5" fmla="*/ 16 h 80"/>
                <a:gd name="T6" fmla="*/ 21 w 43"/>
                <a:gd name="T7" fmla="*/ 9 h 80"/>
                <a:gd name="T8" fmla="*/ 21 w 43"/>
                <a:gd name="T9" fmla="*/ 8 h 80"/>
                <a:gd name="T10" fmla="*/ 21 w 43"/>
                <a:gd name="T11" fmla="*/ 3 h 80"/>
                <a:gd name="T12" fmla="*/ 23 w 43"/>
                <a:gd name="T13" fmla="*/ 4 h 80"/>
                <a:gd name="T14" fmla="*/ 41 w 43"/>
                <a:gd name="T15" fmla="*/ 13 h 80"/>
                <a:gd name="T16" fmla="*/ 42 w 43"/>
                <a:gd name="T17" fmla="*/ 13 h 80"/>
                <a:gd name="T18" fmla="*/ 42 w 43"/>
                <a:gd name="T19" fmla="*/ 16 h 80"/>
                <a:gd name="T20" fmla="*/ 29 w 43"/>
                <a:gd name="T21" fmla="*/ 45 h 80"/>
                <a:gd name="T22" fmla="*/ 23 w 43"/>
                <a:gd name="T23" fmla="*/ 77 h 80"/>
                <a:gd name="T24" fmla="*/ 23 w 43"/>
                <a:gd name="T25" fmla="*/ 77 h 80"/>
                <a:gd name="T26" fmla="*/ 21 w 43"/>
                <a:gd name="T27" fmla="*/ 80 h 80"/>
                <a:gd name="T28" fmla="*/ 21 w 43"/>
                <a:gd name="T29" fmla="*/ 57 h 80"/>
                <a:gd name="T30" fmla="*/ 5 w 43"/>
                <a:gd name="T31" fmla="*/ 5 h 80"/>
                <a:gd name="T32" fmla="*/ 5 w 43"/>
                <a:gd name="T33" fmla="*/ 75 h 80"/>
                <a:gd name="T34" fmla="*/ 19 w 43"/>
                <a:gd name="T35" fmla="*/ 75 h 80"/>
                <a:gd name="T36" fmla="*/ 21 w 43"/>
                <a:gd name="T37" fmla="*/ 57 h 80"/>
                <a:gd name="T38" fmla="*/ 21 w 43"/>
                <a:gd name="T39" fmla="*/ 80 h 80"/>
                <a:gd name="T40" fmla="*/ 21 w 43"/>
                <a:gd name="T41" fmla="*/ 80 h 80"/>
                <a:gd name="T42" fmla="*/ 2 w 43"/>
                <a:gd name="T43" fmla="*/ 80 h 80"/>
                <a:gd name="T44" fmla="*/ 0 w 43"/>
                <a:gd name="T45" fmla="*/ 77 h 80"/>
                <a:gd name="T46" fmla="*/ 0 w 43"/>
                <a:gd name="T47" fmla="*/ 2 h 80"/>
                <a:gd name="T48" fmla="*/ 0 w 43"/>
                <a:gd name="T49" fmla="*/ 2 h 80"/>
                <a:gd name="T50" fmla="*/ 0 w 43"/>
                <a:gd name="T51" fmla="*/ 2 h 80"/>
                <a:gd name="T52" fmla="*/ 3 w 43"/>
                <a:gd name="T53" fmla="*/ 0 h 80"/>
                <a:gd name="T54" fmla="*/ 21 w 43"/>
                <a:gd name="T55" fmla="*/ 3 h 80"/>
                <a:gd name="T56" fmla="*/ 21 w 43"/>
                <a:gd name="T57" fmla="*/ 8 h 80"/>
                <a:gd name="T58" fmla="*/ 5 w 43"/>
                <a:gd name="T59" fmla="*/ 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80">
                  <a:moveTo>
                    <a:pt x="21" y="57"/>
                  </a:moveTo>
                  <a:cubicBezTo>
                    <a:pt x="22" y="52"/>
                    <a:pt x="23" y="48"/>
                    <a:pt x="24" y="43"/>
                  </a:cubicBezTo>
                  <a:cubicBezTo>
                    <a:pt x="28" y="33"/>
                    <a:pt x="32" y="24"/>
                    <a:pt x="37" y="16"/>
                  </a:cubicBezTo>
                  <a:cubicBezTo>
                    <a:pt x="32" y="13"/>
                    <a:pt x="27" y="10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4"/>
                    <a:pt x="22" y="4"/>
                    <a:pt x="23" y="4"/>
                  </a:cubicBezTo>
                  <a:cubicBezTo>
                    <a:pt x="29" y="6"/>
                    <a:pt x="36" y="9"/>
                    <a:pt x="41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3" y="14"/>
                    <a:pt x="43" y="15"/>
                    <a:pt x="42" y="16"/>
                  </a:cubicBezTo>
                  <a:cubicBezTo>
                    <a:pt x="37" y="24"/>
                    <a:pt x="32" y="34"/>
                    <a:pt x="29" y="45"/>
                  </a:cubicBezTo>
                  <a:cubicBezTo>
                    <a:pt x="26" y="55"/>
                    <a:pt x="24" y="66"/>
                    <a:pt x="23" y="77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79"/>
                    <a:pt x="22" y="80"/>
                    <a:pt x="21" y="80"/>
                  </a:cubicBezTo>
                  <a:lnTo>
                    <a:pt x="21" y="57"/>
                  </a:lnTo>
                  <a:close/>
                  <a:moveTo>
                    <a:pt x="5" y="5"/>
                  </a:moveTo>
                  <a:cubicBezTo>
                    <a:pt x="5" y="75"/>
                    <a:pt x="5" y="75"/>
                    <a:pt x="5" y="75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9" y="69"/>
                    <a:pt x="20" y="63"/>
                    <a:pt x="21" y="57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" y="80"/>
                    <a:pt x="2" y="80"/>
                    <a:pt x="2" y="80"/>
                  </a:cubicBezTo>
                  <a:cubicBezTo>
                    <a:pt x="1" y="80"/>
                    <a:pt x="0" y="79"/>
                    <a:pt x="0" y="7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" y="0"/>
                    <a:pt x="15" y="2"/>
                    <a:pt x="21" y="3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6" y="7"/>
                    <a:pt x="10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5" name="Freeform 156"/>
            <p:cNvSpPr>
              <a:spLocks noEditPoints="1"/>
            </p:cNvSpPr>
            <p:nvPr/>
          </p:nvSpPr>
          <p:spPr bwMode="auto">
            <a:xfrm>
              <a:off x="7702551" y="4664075"/>
              <a:ext cx="96838" cy="177800"/>
            </a:xfrm>
            <a:custGeom>
              <a:avLst/>
              <a:gdLst>
                <a:gd name="T0" fmla="*/ 38 w 43"/>
                <a:gd name="T1" fmla="*/ 74 h 79"/>
                <a:gd name="T2" fmla="*/ 38 w 43"/>
                <a:gd name="T3" fmla="*/ 4 h 79"/>
                <a:gd name="T4" fmla="*/ 24 w 43"/>
                <a:gd name="T5" fmla="*/ 4 h 79"/>
                <a:gd name="T6" fmla="*/ 22 w 43"/>
                <a:gd name="T7" fmla="*/ 19 h 79"/>
                <a:gd name="T8" fmla="*/ 22 w 43"/>
                <a:gd name="T9" fmla="*/ 0 h 79"/>
                <a:gd name="T10" fmla="*/ 41 w 43"/>
                <a:gd name="T11" fmla="*/ 0 h 79"/>
                <a:gd name="T12" fmla="*/ 43 w 43"/>
                <a:gd name="T13" fmla="*/ 2 h 79"/>
                <a:gd name="T14" fmla="*/ 43 w 43"/>
                <a:gd name="T15" fmla="*/ 77 h 79"/>
                <a:gd name="T16" fmla="*/ 43 w 43"/>
                <a:gd name="T17" fmla="*/ 77 h 79"/>
                <a:gd name="T18" fmla="*/ 43 w 43"/>
                <a:gd name="T19" fmla="*/ 77 h 79"/>
                <a:gd name="T20" fmla="*/ 41 w 43"/>
                <a:gd name="T21" fmla="*/ 79 h 79"/>
                <a:gd name="T22" fmla="*/ 22 w 43"/>
                <a:gd name="T23" fmla="*/ 76 h 79"/>
                <a:gd name="T24" fmla="*/ 22 w 43"/>
                <a:gd name="T25" fmla="*/ 71 h 79"/>
                <a:gd name="T26" fmla="*/ 38 w 43"/>
                <a:gd name="T27" fmla="*/ 74 h 79"/>
                <a:gd name="T28" fmla="*/ 22 w 43"/>
                <a:gd name="T29" fmla="*/ 19 h 79"/>
                <a:gd name="T30" fmla="*/ 18 w 43"/>
                <a:gd name="T31" fmla="*/ 36 h 79"/>
                <a:gd name="T32" fmla="*/ 6 w 43"/>
                <a:gd name="T33" fmla="*/ 63 h 79"/>
                <a:gd name="T34" fmla="*/ 21 w 43"/>
                <a:gd name="T35" fmla="*/ 70 h 79"/>
                <a:gd name="T36" fmla="*/ 22 w 43"/>
                <a:gd name="T37" fmla="*/ 71 h 79"/>
                <a:gd name="T38" fmla="*/ 22 w 43"/>
                <a:gd name="T39" fmla="*/ 76 h 79"/>
                <a:gd name="T40" fmla="*/ 20 w 43"/>
                <a:gd name="T41" fmla="*/ 75 h 79"/>
                <a:gd name="T42" fmla="*/ 1 w 43"/>
                <a:gd name="T43" fmla="*/ 66 h 79"/>
                <a:gd name="T44" fmla="*/ 1 w 43"/>
                <a:gd name="T45" fmla="*/ 66 h 79"/>
                <a:gd name="T46" fmla="*/ 0 w 43"/>
                <a:gd name="T47" fmla="*/ 62 h 79"/>
                <a:gd name="T48" fmla="*/ 13 w 43"/>
                <a:gd name="T49" fmla="*/ 34 h 79"/>
                <a:gd name="T50" fmla="*/ 19 w 43"/>
                <a:gd name="T51" fmla="*/ 2 h 79"/>
                <a:gd name="T52" fmla="*/ 19 w 43"/>
                <a:gd name="T53" fmla="*/ 2 h 79"/>
                <a:gd name="T54" fmla="*/ 21 w 43"/>
                <a:gd name="T55" fmla="*/ 0 h 79"/>
                <a:gd name="T56" fmla="*/ 22 w 43"/>
                <a:gd name="T57" fmla="*/ 0 h 79"/>
                <a:gd name="T58" fmla="*/ 22 w 43"/>
                <a:gd name="T59" fmla="*/ 1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79">
                  <a:moveTo>
                    <a:pt x="38" y="74"/>
                  </a:moveTo>
                  <a:cubicBezTo>
                    <a:pt x="38" y="4"/>
                    <a:pt x="38" y="4"/>
                    <a:pt x="38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9"/>
                    <a:pt x="23" y="14"/>
                    <a:pt x="22" y="1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3" y="1"/>
                    <a:pt x="43" y="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8"/>
                    <a:pt x="42" y="79"/>
                    <a:pt x="41" y="79"/>
                  </a:cubicBezTo>
                  <a:cubicBezTo>
                    <a:pt x="34" y="79"/>
                    <a:pt x="28" y="78"/>
                    <a:pt x="22" y="76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7" y="72"/>
                    <a:pt x="33" y="74"/>
                    <a:pt x="38" y="74"/>
                  </a:cubicBezTo>
                  <a:close/>
                  <a:moveTo>
                    <a:pt x="22" y="19"/>
                  </a:moveTo>
                  <a:cubicBezTo>
                    <a:pt x="21" y="25"/>
                    <a:pt x="20" y="30"/>
                    <a:pt x="18" y="36"/>
                  </a:cubicBezTo>
                  <a:cubicBezTo>
                    <a:pt x="15" y="46"/>
                    <a:pt x="11" y="55"/>
                    <a:pt x="6" y="63"/>
                  </a:cubicBezTo>
                  <a:cubicBezTo>
                    <a:pt x="11" y="66"/>
                    <a:pt x="16" y="68"/>
                    <a:pt x="21" y="70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1" y="75"/>
                    <a:pt x="21" y="75"/>
                    <a:pt x="20" y="75"/>
                  </a:cubicBezTo>
                  <a:cubicBezTo>
                    <a:pt x="13" y="73"/>
                    <a:pt x="7" y="69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5"/>
                    <a:pt x="0" y="63"/>
                    <a:pt x="0" y="62"/>
                  </a:cubicBezTo>
                  <a:cubicBezTo>
                    <a:pt x="6" y="54"/>
                    <a:pt x="10" y="45"/>
                    <a:pt x="13" y="34"/>
                  </a:cubicBezTo>
                  <a:cubicBezTo>
                    <a:pt x="16" y="24"/>
                    <a:pt x="18" y="14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20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22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6" name="Freeform 157"/>
            <p:cNvSpPr>
              <a:spLocks noEditPoints="1"/>
            </p:cNvSpPr>
            <p:nvPr/>
          </p:nvSpPr>
          <p:spPr bwMode="auto">
            <a:xfrm>
              <a:off x="7702551" y="4462463"/>
              <a:ext cx="96838" cy="180975"/>
            </a:xfrm>
            <a:custGeom>
              <a:avLst/>
              <a:gdLst>
                <a:gd name="T0" fmla="*/ 24 w 43"/>
                <a:gd name="T1" fmla="*/ 75 h 80"/>
                <a:gd name="T2" fmla="*/ 38 w 43"/>
                <a:gd name="T3" fmla="*/ 75 h 80"/>
                <a:gd name="T4" fmla="*/ 38 w 43"/>
                <a:gd name="T5" fmla="*/ 5 h 80"/>
                <a:gd name="T6" fmla="*/ 22 w 43"/>
                <a:gd name="T7" fmla="*/ 9 h 80"/>
                <a:gd name="T8" fmla="*/ 22 w 43"/>
                <a:gd name="T9" fmla="*/ 4 h 80"/>
                <a:gd name="T10" fmla="*/ 40 w 43"/>
                <a:gd name="T11" fmla="*/ 0 h 80"/>
                <a:gd name="T12" fmla="*/ 41 w 43"/>
                <a:gd name="T13" fmla="*/ 0 h 80"/>
                <a:gd name="T14" fmla="*/ 43 w 43"/>
                <a:gd name="T15" fmla="*/ 2 h 80"/>
                <a:gd name="T16" fmla="*/ 43 w 43"/>
                <a:gd name="T17" fmla="*/ 77 h 80"/>
                <a:gd name="T18" fmla="*/ 41 w 43"/>
                <a:gd name="T19" fmla="*/ 80 h 80"/>
                <a:gd name="T20" fmla="*/ 22 w 43"/>
                <a:gd name="T21" fmla="*/ 80 h 80"/>
                <a:gd name="T22" fmla="*/ 22 w 43"/>
                <a:gd name="T23" fmla="*/ 60 h 80"/>
                <a:gd name="T24" fmla="*/ 24 w 43"/>
                <a:gd name="T25" fmla="*/ 75 h 80"/>
                <a:gd name="T26" fmla="*/ 22 w 43"/>
                <a:gd name="T27" fmla="*/ 9 h 80"/>
                <a:gd name="T28" fmla="*/ 21 w 43"/>
                <a:gd name="T29" fmla="*/ 9 h 80"/>
                <a:gd name="T30" fmla="*/ 6 w 43"/>
                <a:gd name="T31" fmla="*/ 16 h 80"/>
                <a:gd name="T32" fmla="*/ 18 w 43"/>
                <a:gd name="T33" fmla="*/ 44 h 80"/>
                <a:gd name="T34" fmla="*/ 22 w 43"/>
                <a:gd name="T35" fmla="*/ 60 h 80"/>
                <a:gd name="T36" fmla="*/ 22 w 43"/>
                <a:gd name="T37" fmla="*/ 80 h 80"/>
                <a:gd name="T38" fmla="*/ 21 w 43"/>
                <a:gd name="T39" fmla="*/ 80 h 80"/>
                <a:gd name="T40" fmla="*/ 21 w 43"/>
                <a:gd name="T41" fmla="*/ 80 h 80"/>
                <a:gd name="T42" fmla="*/ 19 w 43"/>
                <a:gd name="T43" fmla="*/ 77 h 80"/>
                <a:gd name="T44" fmla="*/ 13 w 43"/>
                <a:gd name="T45" fmla="*/ 45 h 80"/>
                <a:gd name="T46" fmla="*/ 0 w 43"/>
                <a:gd name="T47" fmla="*/ 17 h 80"/>
                <a:gd name="T48" fmla="*/ 0 w 43"/>
                <a:gd name="T49" fmla="*/ 17 h 80"/>
                <a:gd name="T50" fmla="*/ 1 w 43"/>
                <a:gd name="T51" fmla="*/ 14 h 80"/>
                <a:gd name="T52" fmla="*/ 20 w 43"/>
                <a:gd name="T53" fmla="*/ 4 h 80"/>
                <a:gd name="T54" fmla="*/ 22 w 43"/>
                <a:gd name="T55" fmla="*/ 4 h 80"/>
                <a:gd name="T56" fmla="*/ 22 w 43"/>
                <a:gd name="T57" fmla="*/ 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80">
                  <a:moveTo>
                    <a:pt x="24" y="75"/>
                  </a:moveTo>
                  <a:cubicBezTo>
                    <a:pt x="38" y="75"/>
                    <a:pt x="38" y="75"/>
                    <a:pt x="38" y="7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3" y="6"/>
                    <a:pt x="27" y="7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8" y="2"/>
                    <a:pt x="34" y="0"/>
                    <a:pt x="4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3" y="1"/>
                    <a:pt x="43" y="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9"/>
                    <a:pt x="42" y="80"/>
                    <a:pt x="41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3" y="65"/>
                    <a:pt x="23" y="70"/>
                    <a:pt x="24" y="75"/>
                  </a:cubicBezTo>
                  <a:close/>
                  <a:moveTo>
                    <a:pt x="22" y="9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16" y="11"/>
                    <a:pt x="11" y="13"/>
                    <a:pt x="6" y="16"/>
                  </a:cubicBezTo>
                  <a:cubicBezTo>
                    <a:pt x="11" y="24"/>
                    <a:pt x="15" y="33"/>
                    <a:pt x="18" y="44"/>
                  </a:cubicBezTo>
                  <a:cubicBezTo>
                    <a:pt x="20" y="49"/>
                    <a:pt x="21" y="55"/>
                    <a:pt x="22" y="6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0"/>
                    <a:pt x="19" y="79"/>
                    <a:pt x="19" y="77"/>
                  </a:cubicBezTo>
                  <a:cubicBezTo>
                    <a:pt x="18" y="66"/>
                    <a:pt x="16" y="55"/>
                    <a:pt x="13" y="45"/>
                  </a:cubicBezTo>
                  <a:cubicBezTo>
                    <a:pt x="10" y="34"/>
                    <a:pt x="6" y="25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4"/>
                    <a:pt x="1" y="14"/>
                  </a:cubicBezTo>
                  <a:cubicBezTo>
                    <a:pt x="7" y="10"/>
                    <a:pt x="13" y="7"/>
                    <a:pt x="20" y="4"/>
                  </a:cubicBezTo>
                  <a:cubicBezTo>
                    <a:pt x="21" y="4"/>
                    <a:pt x="21" y="4"/>
                    <a:pt x="22" y="4"/>
                  </a:cubicBezTo>
                  <a:lnTo>
                    <a:pt x="2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7" name="Freeform 158"/>
            <p:cNvSpPr>
              <a:spLocks noEditPoints="1"/>
            </p:cNvSpPr>
            <p:nvPr/>
          </p:nvSpPr>
          <p:spPr bwMode="auto">
            <a:xfrm>
              <a:off x="7618413" y="4664075"/>
              <a:ext cx="106363" cy="130175"/>
            </a:xfrm>
            <a:custGeom>
              <a:avLst/>
              <a:gdLst>
                <a:gd name="T0" fmla="*/ 24 w 47"/>
                <a:gd name="T1" fmla="*/ 0 h 58"/>
                <a:gd name="T2" fmla="*/ 45 w 47"/>
                <a:gd name="T3" fmla="*/ 0 h 58"/>
                <a:gd name="T4" fmla="*/ 47 w 47"/>
                <a:gd name="T5" fmla="*/ 2 h 58"/>
                <a:gd name="T6" fmla="*/ 42 w 47"/>
                <a:gd name="T7" fmla="*/ 31 h 58"/>
                <a:gd name="T8" fmla="*/ 31 w 47"/>
                <a:gd name="T9" fmla="*/ 56 h 58"/>
                <a:gd name="T10" fmla="*/ 27 w 47"/>
                <a:gd name="T11" fmla="*/ 57 h 58"/>
                <a:gd name="T12" fmla="*/ 24 w 47"/>
                <a:gd name="T13" fmla="*/ 54 h 58"/>
                <a:gd name="T14" fmla="*/ 24 w 47"/>
                <a:gd name="T15" fmla="*/ 47 h 58"/>
                <a:gd name="T16" fmla="*/ 28 w 47"/>
                <a:gd name="T17" fmla="*/ 51 h 58"/>
                <a:gd name="T18" fmla="*/ 37 w 47"/>
                <a:gd name="T19" fmla="*/ 30 h 58"/>
                <a:gd name="T20" fmla="*/ 42 w 47"/>
                <a:gd name="T21" fmla="*/ 4 h 58"/>
                <a:gd name="T22" fmla="*/ 24 w 47"/>
                <a:gd name="T23" fmla="*/ 4 h 58"/>
                <a:gd name="T24" fmla="*/ 24 w 47"/>
                <a:gd name="T25" fmla="*/ 0 h 58"/>
                <a:gd name="T26" fmla="*/ 2 w 47"/>
                <a:gd name="T27" fmla="*/ 12 h 58"/>
                <a:gd name="T28" fmla="*/ 0 w 47"/>
                <a:gd name="T29" fmla="*/ 2 h 58"/>
                <a:gd name="T30" fmla="*/ 3 w 47"/>
                <a:gd name="T31" fmla="*/ 0 h 58"/>
                <a:gd name="T32" fmla="*/ 24 w 47"/>
                <a:gd name="T33" fmla="*/ 0 h 58"/>
                <a:gd name="T34" fmla="*/ 24 w 47"/>
                <a:gd name="T35" fmla="*/ 4 h 58"/>
                <a:gd name="T36" fmla="*/ 5 w 47"/>
                <a:gd name="T37" fmla="*/ 4 h 58"/>
                <a:gd name="T38" fmla="*/ 8 w 47"/>
                <a:gd name="T39" fmla="*/ 16 h 58"/>
                <a:gd name="T40" fmla="*/ 13 w 47"/>
                <a:gd name="T41" fmla="*/ 30 h 58"/>
                <a:gd name="T42" fmla="*/ 24 w 47"/>
                <a:gd name="T43" fmla="*/ 47 h 58"/>
                <a:gd name="T44" fmla="*/ 24 w 47"/>
                <a:gd name="T45" fmla="*/ 54 h 58"/>
                <a:gd name="T46" fmla="*/ 9 w 47"/>
                <a:gd name="T47" fmla="*/ 32 h 58"/>
                <a:gd name="T48" fmla="*/ 2 w 47"/>
                <a:gd name="T4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58">
                  <a:moveTo>
                    <a:pt x="2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1"/>
                    <a:pt x="47" y="2"/>
                  </a:cubicBezTo>
                  <a:cubicBezTo>
                    <a:pt x="47" y="12"/>
                    <a:pt x="45" y="22"/>
                    <a:pt x="42" y="31"/>
                  </a:cubicBezTo>
                  <a:cubicBezTo>
                    <a:pt x="39" y="40"/>
                    <a:pt x="35" y="49"/>
                    <a:pt x="31" y="56"/>
                  </a:cubicBezTo>
                  <a:cubicBezTo>
                    <a:pt x="30" y="57"/>
                    <a:pt x="29" y="58"/>
                    <a:pt x="27" y="57"/>
                  </a:cubicBezTo>
                  <a:cubicBezTo>
                    <a:pt x="26" y="56"/>
                    <a:pt x="25" y="55"/>
                    <a:pt x="24" y="54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5" y="48"/>
                    <a:pt x="27" y="50"/>
                    <a:pt x="28" y="51"/>
                  </a:cubicBezTo>
                  <a:cubicBezTo>
                    <a:pt x="32" y="45"/>
                    <a:pt x="35" y="38"/>
                    <a:pt x="37" y="30"/>
                  </a:cubicBezTo>
                  <a:cubicBezTo>
                    <a:pt x="40" y="22"/>
                    <a:pt x="41" y="13"/>
                    <a:pt x="42" y="4"/>
                  </a:cubicBezTo>
                  <a:cubicBezTo>
                    <a:pt x="24" y="4"/>
                    <a:pt x="24" y="4"/>
                    <a:pt x="24" y="4"/>
                  </a:cubicBezTo>
                  <a:lnTo>
                    <a:pt x="24" y="0"/>
                  </a:lnTo>
                  <a:close/>
                  <a:moveTo>
                    <a:pt x="2" y="12"/>
                  </a:moveTo>
                  <a:cubicBezTo>
                    <a:pt x="1" y="8"/>
                    <a:pt x="1" y="5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8"/>
                    <a:pt x="7" y="12"/>
                    <a:pt x="8" y="16"/>
                  </a:cubicBezTo>
                  <a:cubicBezTo>
                    <a:pt x="9" y="21"/>
                    <a:pt x="11" y="25"/>
                    <a:pt x="13" y="30"/>
                  </a:cubicBezTo>
                  <a:cubicBezTo>
                    <a:pt x="16" y="36"/>
                    <a:pt x="19" y="42"/>
                    <a:pt x="24" y="47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18" y="47"/>
                    <a:pt x="12" y="40"/>
                    <a:pt x="9" y="32"/>
                  </a:cubicBezTo>
                  <a:cubicBezTo>
                    <a:pt x="5" y="26"/>
                    <a:pt x="3" y="19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8" name="Freeform 159"/>
            <p:cNvSpPr>
              <a:spLocks noEditPoints="1"/>
            </p:cNvSpPr>
            <p:nvPr/>
          </p:nvSpPr>
          <p:spPr bwMode="auto">
            <a:xfrm>
              <a:off x="7618413" y="4510088"/>
              <a:ext cx="106363" cy="133350"/>
            </a:xfrm>
            <a:custGeom>
              <a:avLst/>
              <a:gdLst>
                <a:gd name="T0" fmla="*/ 28 w 47"/>
                <a:gd name="T1" fmla="*/ 7 h 59"/>
                <a:gd name="T2" fmla="*/ 24 w 47"/>
                <a:gd name="T3" fmla="*/ 11 h 59"/>
                <a:gd name="T4" fmla="*/ 24 w 47"/>
                <a:gd name="T5" fmla="*/ 4 h 59"/>
                <a:gd name="T6" fmla="*/ 27 w 47"/>
                <a:gd name="T7" fmla="*/ 1 h 59"/>
                <a:gd name="T8" fmla="*/ 27 w 47"/>
                <a:gd name="T9" fmla="*/ 1 h 59"/>
                <a:gd name="T10" fmla="*/ 31 w 47"/>
                <a:gd name="T11" fmla="*/ 2 h 59"/>
                <a:gd name="T12" fmla="*/ 42 w 47"/>
                <a:gd name="T13" fmla="*/ 27 h 59"/>
                <a:gd name="T14" fmla="*/ 47 w 47"/>
                <a:gd name="T15" fmla="*/ 56 h 59"/>
                <a:gd name="T16" fmla="*/ 47 w 47"/>
                <a:gd name="T17" fmla="*/ 56 h 59"/>
                <a:gd name="T18" fmla="*/ 45 w 47"/>
                <a:gd name="T19" fmla="*/ 59 h 59"/>
                <a:gd name="T20" fmla="*/ 24 w 47"/>
                <a:gd name="T21" fmla="*/ 59 h 59"/>
                <a:gd name="T22" fmla="*/ 24 w 47"/>
                <a:gd name="T23" fmla="*/ 54 h 59"/>
                <a:gd name="T24" fmla="*/ 42 w 47"/>
                <a:gd name="T25" fmla="*/ 54 h 59"/>
                <a:gd name="T26" fmla="*/ 37 w 47"/>
                <a:gd name="T27" fmla="*/ 29 h 59"/>
                <a:gd name="T28" fmla="*/ 28 w 47"/>
                <a:gd name="T29" fmla="*/ 7 h 59"/>
                <a:gd name="T30" fmla="*/ 24 w 47"/>
                <a:gd name="T31" fmla="*/ 11 h 59"/>
                <a:gd name="T32" fmla="*/ 13 w 47"/>
                <a:gd name="T33" fmla="*/ 28 h 59"/>
                <a:gd name="T34" fmla="*/ 5 w 47"/>
                <a:gd name="T35" fmla="*/ 54 h 59"/>
                <a:gd name="T36" fmla="*/ 24 w 47"/>
                <a:gd name="T37" fmla="*/ 54 h 59"/>
                <a:gd name="T38" fmla="*/ 24 w 47"/>
                <a:gd name="T39" fmla="*/ 59 h 59"/>
                <a:gd name="T40" fmla="*/ 3 w 47"/>
                <a:gd name="T41" fmla="*/ 59 h 59"/>
                <a:gd name="T42" fmla="*/ 3 w 47"/>
                <a:gd name="T43" fmla="*/ 59 h 59"/>
                <a:gd name="T44" fmla="*/ 3 w 47"/>
                <a:gd name="T45" fmla="*/ 59 h 59"/>
                <a:gd name="T46" fmla="*/ 0 w 47"/>
                <a:gd name="T47" fmla="*/ 56 h 59"/>
                <a:gd name="T48" fmla="*/ 9 w 47"/>
                <a:gd name="T49" fmla="*/ 26 h 59"/>
                <a:gd name="T50" fmla="*/ 24 w 47"/>
                <a:gd name="T51" fmla="*/ 4 h 59"/>
                <a:gd name="T52" fmla="*/ 24 w 47"/>
                <a:gd name="T53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59">
                  <a:moveTo>
                    <a:pt x="28" y="7"/>
                  </a:moveTo>
                  <a:cubicBezTo>
                    <a:pt x="27" y="8"/>
                    <a:pt x="25" y="10"/>
                    <a:pt x="24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3"/>
                    <a:pt x="26" y="2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8" y="0"/>
                    <a:pt x="30" y="1"/>
                    <a:pt x="31" y="2"/>
                  </a:cubicBezTo>
                  <a:cubicBezTo>
                    <a:pt x="35" y="9"/>
                    <a:pt x="39" y="17"/>
                    <a:pt x="42" y="27"/>
                  </a:cubicBezTo>
                  <a:cubicBezTo>
                    <a:pt x="45" y="36"/>
                    <a:pt x="47" y="46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8"/>
                    <a:pt x="46" y="59"/>
                    <a:pt x="45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1" y="45"/>
                    <a:pt x="40" y="36"/>
                    <a:pt x="37" y="29"/>
                  </a:cubicBezTo>
                  <a:cubicBezTo>
                    <a:pt x="35" y="20"/>
                    <a:pt x="32" y="13"/>
                    <a:pt x="28" y="7"/>
                  </a:cubicBezTo>
                  <a:close/>
                  <a:moveTo>
                    <a:pt x="24" y="11"/>
                  </a:moveTo>
                  <a:cubicBezTo>
                    <a:pt x="19" y="17"/>
                    <a:pt x="16" y="22"/>
                    <a:pt x="13" y="28"/>
                  </a:cubicBezTo>
                  <a:cubicBezTo>
                    <a:pt x="9" y="36"/>
                    <a:pt x="6" y="45"/>
                    <a:pt x="5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1" y="59"/>
                    <a:pt x="0" y="57"/>
                    <a:pt x="0" y="56"/>
                  </a:cubicBezTo>
                  <a:cubicBezTo>
                    <a:pt x="1" y="45"/>
                    <a:pt x="4" y="35"/>
                    <a:pt x="9" y="26"/>
                  </a:cubicBezTo>
                  <a:cubicBezTo>
                    <a:pt x="12" y="18"/>
                    <a:pt x="18" y="11"/>
                    <a:pt x="24" y="4"/>
                  </a:cubicBezTo>
                  <a:lnTo>
                    <a:pt x="24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9" name="Freeform 160"/>
            <p:cNvSpPr>
              <a:spLocks noEditPoints="1"/>
            </p:cNvSpPr>
            <p:nvPr/>
          </p:nvSpPr>
          <p:spPr bwMode="auto">
            <a:xfrm>
              <a:off x="7820026" y="4664075"/>
              <a:ext cx="96838" cy="177800"/>
            </a:xfrm>
            <a:custGeom>
              <a:avLst/>
              <a:gdLst>
                <a:gd name="T0" fmla="*/ 21 w 43"/>
                <a:gd name="T1" fmla="*/ 71 h 79"/>
                <a:gd name="T2" fmla="*/ 21 w 43"/>
                <a:gd name="T3" fmla="*/ 71 h 79"/>
                <a:gd name="T4" fmla="*/ 37 w 43"/>
                <a:gd name="T5" fmla="*/ 63 h 79"/>
                <a:gd name="T6" fmla="*/ 24 w 43"/>
                <a:gd name="T7" fmla="*/ 36 h 79"/>
                <a:gd name="T8" fmla="*/ 21 w 43"/>
                <a:gd name="T9" fmla="*/ 22 h 79"/>
                <a:gd name="T10" fmla="*/ 21 w 43"/>
                <a:gd name="T11" fmla="*/ 0 h 79"/>
                <a:gd name="T12" fmla="*/ 23 w 43"/>
                <a:gd name="T13" fmla="*/ 2 h 79"/>
                <a:gd name="T14" fmla="*/ 29 w 43"/>
                <a:gd name="T15" fmla="*/ 34 h 79"/>
                <a:gd name="T16" fmla="*/ 42 w 43"/>
                <a:gd name="T17" fmla="*/ 63 h 79"/>
                <a:gd name="T18" fmla="*/ 42 w 43"/>
                <a:gd name="T19" fmla="*/ 63 h 79"/>
                <a:gd name="T20" fmla="*/ 42 w 43"/>
                <a:gd name="T21" fmla="*/ 63 h 79"/>
                <a:gd name="T22" fmla="*/ 42 w 43"/>
                <a:gd name="T23" fmla="*/ 66 h 79"/>
                <a:gd name="T24" fmla="*/ 23 w 43"/>
                <a:gd name="T25" fmla="*/ 75 h 79"/>
                <a:gd name="T26" fmla="*/ 21 w 43"/>
                <a:gd name="T27" fmla="*/ 76 h 79"/>
                <a:gd name="T28" fmla="*/ 21 w 43"/>
                <a:gd name="T29" fmla="*/ 71 h 79"/>
                <a:gd name="T30" fmla="*/ 5 w 43"/>
                <a:gd name="T31" fmla="*/ 74 h 79"/>
                <a:gd name="T32" fmla="*/ 21 w 43"/>
                <a:gd name="T33" fmla="*/ 71 h 79"/>
                <a:gd name="T34" fmla="*/ 21 w 43"/>
                <a:gd name="T35" fmla="*/ 76 h 79"/>
                <a:gd name="T36" fmla="*/ 3 w 43"/>
                <a:gd name="T37" fmla="*/ 79 h 79"/>
                <a:gd name="T38" fmla="*/ 2 w 43"/>
                <a:gd name="T39" fmla="*/ 79 h 79"/>
                <a:gd name="T40" fmla="*/ 0 w 43"/>
                <a:gd name="T41" fmla="*/ 77 h 79"/>
                <a:gd name="T42" fmla="*/ 0 w 43"/>
                <a:gd name="T43" fmla="*/ 2 h 79"/>
                <a:gd name="T44" fmla="*/ 2 w 43"/>
                <a:gd name="T45" fmla="*/ 0 h 79"/>
                <a:gd name="T46" fmla="*/ 21 w 43"/>
                <a:gd name="T47" fmla="*/ 0 h 79"/>
                <a:gd name="T48" fmla="*/ 21 w 43"/>
                <a:gd name="T49" fmla="*/ 0 h 79"/>
                <a:gd name="T50" fmla="*/ 21 w 43"/>
                <a:gd name="T51" fmla="*/ 0 h 79"/>
                <a:gd name="T52" fmla="*/ 21 w 43"/>
                <a:gd name="T53" fmla="*/ 22 h 79"/>
                <a:gd name="T54" fmla="*/ 19 w 43"/>
                <a:gd name="T55" fmla="*/ 4 h 79"/>
                <a:gd name="T56" fmla="*/ 5 w 43"/>
                <a:gd name="T57" fmla="*/ 4 h 79"/>
                <a:gd name="T58" fmla="*/ 5 w 43"/>
                <a:gd name="T59" fmla="*/ 7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79">
                  <a:moveTo>
                    <a:pt x="21" y="71"/>
                  </a:moveTo>
                  <a:cubicBezTo>
                    <a:pt x="21" y="71"/>
                    <a:pt x="21" y="71"/>
                    <a:pt x="21" y="71"/>
                  </a:cubicBezTo>
                  <a:cubicBezTo>
                    <a:pt x="27" y="69"/>
                    <a:pt x="32" y="66"/>
                    <a:pt x="37" y="63"/>
                  </a:cubicBezTo>
                  <a:cubicBezTo>
                    <a:pt x="32" y="55"/>
                    <a:pt x="28" y="46"/>
                    <a:pt x="24" y="36"/>
                  </a:cubicBezTo>
                  <a:cubicBezTo>
                    <a:pt x="23" y="31"/>
                    <a:pt x="22" y="27"/>
                    <a:pt x="21" y="2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3" y="1"/>
                    <a:pt x="23" y="2"/>
                  </a:cubicBezTo>
                  <a:cubicBezTo>
                    <a:pt x="24" y="13"/>
                    <a:pt x="26" y="24"/>
                    <a:pt x="29" y="34"/>
                  </a:cubicBezTo>
                  <a:cubicBezTo>
                    <a:pt x="32" y="45"/>
                    <a:pt x="37" y="55"/>
                    <a:pt x="42" y="63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3" y="64"/>
                    <a:pt x="43" y="65"/>
                    <a:pt x="42" y="66"/>
                  </a:cubicBezTo>
                  <a:cubicBezTo>
                    <a:pt x="36" y="70"/>
                    <a:pt x="30" y="73"/>
                    <a:pt x="23" y="75"/>
                  </a:cubicBezTo>
                  <a:cubicBezTo>
                    <a:pt x="22" y="75"/>
                    <a:pt x="22" y="76"/>
                    <a:pt x="21" y="76"/>
                  </a:cubicBezTo>
                  <a:lnTo>
                    <a:pt x="21" y="71"/>
                  </a:lnTo>
                  <a:close/>
                  <a:moveTo>
                    <a:pt x="5" y="74"/>
                  </a:moveTo>
                  <a:cubicBezTo>
                    <a:pt x="10" y="74"/>
                    <a:pt x="16" y="72"/>
                    <a:pt x="21" y="71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15" y="78"/>
                    <a:pt x="9" y="79"/>
                    <a:pt x="3" y="79"/>
                  </a:cubicBezTo>
                  <a:cubicBezTo>
                    <a:pt x="3" y="79"/>
                    <a:pt x="3" y="79"/>
                    <a:pt x="2" y="79"/>
                  </a:cubicBezTo>
                  <a:cubicBezTo>
                    <a:pt x="1" y="79"/>
                    <a:pt x="0" y="78"/>
                    <a:pt x="0" y="7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16"/>
                    <a:pt x="19" y="10"/>
                    <a:pt x="19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0" name="Freeform 161"/>
            <p:cNvSpPr>
              <a:spLocks noEditPoints="1"/>
            </p:cNvSpPr>
            <p:nvPr/>
          </p:nvSpPr>
          <p:spPr bwMode="auto">
            <a:xfrm>
              <a:off x="7731126" y="1833563"/>
              <a:ext cx="219075" cy="174625"/>
            </a:xfrm>
            <a:custGeom>
              <a:avLst/>
              <a:gdLst>
                <a:gd name="T0" fmla="*/ 83 w 97"/>
                <a:gd name="T1" fmla="*/ 19 h 77"/>
                <a:gd name="T2" fmla="*/ 79 w 97"/>
                <a:gd name="T3" fmla="*/ 1 h 77"/>
                <a:gd name="T4" fmla="*/ 97 w 97"/>
                <a:gd name="T5" fmla="*/ 28 h 77"/>
                <a:gd name="T6" fmla="*/ 95 w 97"/>
                <a:gd name="T7" fmla="*/ 75 h 77"/>
                <a:gd name="T8" fmla="*/ 77 w 97"/>
                <a:gd name="T9" fmla="*/ 73 h 77"/>
                <a:gd name="T10" fmla="*/ 92 w 97"/>
                <a:gd name="T11" fmla="*/ 71 h 77"/>
                <a:gd name="T12" fmla="*/ 77 w 97"/>
                <a:gd name="T13" fmla="*/ 55 h 77"/>
                <a:gd name="T14" fmla="*/ 89 w 97"/>
                <a:gd name="T15" fmla="*/ 43 h 77"/>
                <a:gd name="T16" fmla="*/ 77 w 97"/>
                <a:gd name="T17" fmla="*/ 46 h 77"/>
                <a:gd name="T18" fmla="*/ 77 w 97"/>
                <a:gd name="T19" fmla="*/ 50 h 77"/>
                <a:gd name="T20" fmla="*/ 79 w 97"/>
                <a:gd name="T21" fmla="*/ 25 h 77"/>
                <a:gd name="T22" fmla="*/ 81 w 97"/>
                <a:gd name="T23" fmla="*/ 22 h 77"/>
                <a:gd name="T24" fmla="*/ 77 w 97"/>
                <a:gd name="T25" fmla="*/ 8 h 77"/>
                <a:gd name="T26" fmla="*/ 48 w 97"/>
                <a:gd name="T27" fmla="*/ 0 h 77"/>
                <a:gd name="T28" fmla="*/ 77 w 97"/>
                <a:gd name="T29" fmla="*/ 0 h 77"/>
                <a:gd name="T30" fmla="*/ 73 w 97"/>
                <a:gd name="T31" fmla="*/ 58 h 77"/>
                <a:gd name="T32" fmla="*/ 75 w 97"/>
                <a:gd name="T33" fmla="*/ 72 h 77"/>
                <a:gd name="T34" fmla="*/ 77 w 97"/>
                <a:gd name="T35" fmla="*/ 73 h 77"/>
                <a:gd name="T36" fmla="*/ 72 w 97"/>
                <a:gd name="T37" fmla="*/ 76 h 77"/>
                <a:gd name="T38" fmla="*/ 70 w 97"/>
                <a:gd name="T39" fmla="*/ 63 h 77"/>
                <a:gd name="T40" fmla="*/ 77 w 97"/>
                <a:gd name="T41" fmla="*/ 13 h 77"/>
                <a:gd name="T42" fmla="*/ 48 w 97"/>
                <a:gd name="T43" fmla="*/ 6 h 77"/>
                <a:gd name="T44" fmla="*/ 75 w 97"/>
                <a:gd name="T45" fmla="*/ 20 h 77"/>
                <a:gd name="T46" fmla="*/ 77 w 97"/>
                <a:gd name="T47" fmla="*/ 25 h 77"/>
                <a:gd name="T48" fmla="*/ 77 w 97"/>
                <a:gd name="T49" fmla="*/ 46 h 77"/>
                <a:gd name="T50" fmla="*/ 77 w 97"/>
                <a:gd name="T51" fmla="*/ 50 h 77"/>
                <a:gd name="T52" fmla="*/ 65 w 97"/>
                <a:gd name="T53" fmla="*/ 53 h 77"/>
                <a:gd name="T54" fmla="*/ 77 w 97"/>
                <a:gd name="T55" fmla="*/ 41 h 77"/>
                <a:gd name="T56" fmla="*/ 20 w 97"/>
                <a:gd name="T57" fmla="*/ 8 h 77"/>
                <a:gd name="T58" fmla="*/ 48 w 97"/>
                <a:gd name="T59" fmla="*/ 0 h 77"/>
                <a:gd name="T60" fmla="*/ 20 w 97"/>
                <a:gd name="T61" fmla="*/ 73 h 77"/>
                <a:gd name="T62" fmla="*/ 22 w 97"/>
                <a:gd name="T63" fmla="*/ 60 h 77"/>
                <a:gd name="T64" fmla="*/ 48 w 97"/>
                <a:gd name="T65" fmla="*/ 63 h 77"/>
                <a:gd name="T66" fmla="*/ 25 w 97"/>
                <a:gd name="T67" fmla="*/ 75 h 77"/>
                <a:gd name="T68" fmla="*/ 20 w 97"/>
                <a:gd name="T69" fmla="*/ 73 h 77"/>
                <a:gd name="T70" fmla="*/ 25 w 97"/>
                <a:gd name="T71" fmla="*/ 6 h 77"/>
                <a:gd name="T72" fmla="*/ 20 w 97"/>
                <a:gd name="T73" fmla="*/ 25 h 77"/>
                <a:gd name="T74" fmla="*/ 22 w 97"/>
                <a:gd name="T75" fmla="*/ 20 h 77"/>
                <a:gd name="T76" fmla="*/ 48 w 97"/>
                <a:gd name="T77" fmla="*/ 6 h 77"/>
                <a:gd name="T78" fmla="*/ 27 w 97"/>
                <a:gd name="T79" fmla="*/ 50 h 77"/>
                <a:gd name="T80" fmla="*/ 20 w 97"/>
                <a:gd name="T81" fmla="*/ 41 h 77"/>
                <a:gd name="T82" fmla="*/ 32 w 97"/>
                <a:gd name="T83" fmla="*/ 53 h 77"/>
                <a:gd name="T84" fmla="*/ 20 w 97"/>
                <a:gd name="T85" fmla="*/ 8 h 77"/>
                <a:gd name="T86" fmla="*/ 14 w 97"/>
                <a:gd name="T87" fmla="*/ 20 h 77"/>
                <a:gd name="T88" fmla="*/ 5 w 97"/>
                <a:gd name="T89" fmla="*/ 60 h 77"/>
                <a:gd name="T90" fmla="*/ 7 w 97"/>
                <a:gd name="T91" fmla="*/ 73 h 77"/>
                <a:gd name="T92" fmla="*/ 7 w 97"/>
                <a:gd name="T93" fmla="*/ 77 h 77"/>
                <a:gd name="T94" fmla="*/ 0 w 97"/>
                <a:gd name="T95" fmla="*/ 60 h 77"/>
                <a:gd name="T96" fmla="*/ 0 w 97"/>
                <a:gd name="T97" fmla="*/ 28 h 77"/>
                <a:gd name="T98" fmla="*/ 18 w 97"/>
                <a:gd name="T99" fmla="*/ 1 h 77"/>
                <a:gd name="T100" fmla="*/ 20 w 97"/>
                <a:gd name="T101" fmla="*/ 13 h 77"/>
                <a:gd name="T102" fmla="*/ 18 w 97"/>
                <a:gd name="T103" fmla="*/ 25 h 77"/>
                <a:gd name="T104" fmla="*/ 20 w 97"/>
                <a:gd name="T105" fmla="*/ 41 h 77"/>
                <a:gd name="T106" fmla="*/ 8 w 97"/>
                <a:gd name="T107" fmla="*/ 53 h 77"/>
                <a:gd name="T108" fmla="*/ 20 w 97"/>
                <a:gd name="T109" fmla="*/ 50 h 77"/>
                <a:gd name="T110" fmla="*/ 20 w 97"/>
                <a:gd name="T111" fmla="*/ 4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7" h="77">
                  <a:moveTo>
                    <a:pt x="92" y="29"/>
                  </a:move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3" y="20"/>
                    <a:pt x="83" y="19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8" y="0"/>
                    <a:pt x="78" y="0"/>
                    <a:pt x="79" y="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7" y="28"/>
                    <a:pt x="97" y="28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7" y="73"/>
                    <a:pt x="96" y="74"/>
                    <a:pt x="95" y="75"/>
                  </a:cubicBezTo>
                  <a:cubicBezTo>
                    <a:pt x="94" y="77"/>
                    <a:pt x="92" y="77"/>
                    <a:pt x="90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3"/>
                    <a:pt x="91" y="72"/>
                    <a:pt x="92" y="72"/>
                  </a:cubicBezTo>
                  <a:cubicBezTo>
                    <a:pt x="92" y="72"/>
                    <a:pt x="92" y="71"/>
                    <a:pt x="92" y="71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2" y="29"/>
                    <a:pt x="92" y="29"/>
                    <a:pt x="92" y="29"/>
                  </a:cubicBezTo>
                  <a:close/>
                  <a:moveTo>
                    <a:pt x="77" y="55"/>
                  </a:moveTo>
                  <a:cubicBezTo>
                    <a:pt x="86" y="55"/>
                    <a:pt x="86" y="55"/>
                    <a:pt x="86" y="55"/>
                  </a:cubicBezTo>
                  <a:cubicBezTo>
                    <a:pt x="88" y="55"/>
                    <a:pt x="89" y="54"/>
                    <a:pt x="89" y="5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8" y="41"/>
                    <a:pt x="86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7" y="55"/>
                    <a:pt x="77" y="55"/>
                    <a:pt x="77" y="55"/>
                  </a:cubicBezTo>
                  <a:close/>
                  <a:moveTo>
                    <a:pt x="77" y="25"/>
                  </a:moveTo>
                  <a:cubicBezTo>
                    <a:pt x="79" y="25"/>
                    <a:pt x="79" y="25"/>
                    <a:pt x="79" y="25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82" y="24"/>
                    <a:pt x="82" y="23"/>
                    <a:pt x="81" y="22"/>
                  </a:cubicBezTo>
                  <a:cubicBezTo>
                    <a:pt x="77" y="13"/>
                    <a:pt x="77" y="13"/>
                    <a:pt x="77" y="13"/>
                  </a:cubicBezTo>
                  <a:lnTo>
                    <a:pt x="77" y="25"/>
                  </a:lnTo>
                  <a:close/>
                  <a:moveTo>
                    <a:pt x="77" y="8"/>
                  </a:moveTo>
                  <a:cubicBezTo>
                    <a:pt x="75" y="4"/>
                    <a:pt x="75" y="4"/>
                    <a:pt x="75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8"/>
                    <a:pt x="77" y="8"/>
                    <a:pt x="77" y="8"/>
                  </a:cubicBezTo>
                  <a:close/>
                  <a:moveTo>
                    <a:pt x="48" y="58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74" y="58"/>
                    <a:pt x="75" y="59"/>
                    <a:pt x="75" y="6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75" y="71"/>
                    <a:pt x="75" y="72"/>
                    <a:pt x="75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5" y="77"/>
                    <a:pt x="73" y="77"/>
                    <a:pt x="72" y="76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1" y="74"/>
                    <a:pt x="70" y="73"/>
                    <a:pt x="70" y="71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58"/>
                    <a:pt x="48" y="58"/>
                    <a:pt x="48" y="58"/>
                  </a:cubicBezTo>
                  <a:close/>
                  <a:moveTo>
                    <a:pt x="77" y="13"/>
                  </a:moveTo>
                  <a:cubicBezTo>
                    <a:pt x="74" y="7"/>
                    <a:pt x="74" y="7"/>
                    <a:pt x="74" y="7"/>
                  </a:cubicBezTo>
                  <a:cubicBezTo>
                    <a:pt x="73" y="6"/>
                    <a:pt x="73" y="6"/>
                    <a:pt x="72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13"/>
                    <a:pt x="77" y="13"/>
                    <a:pt x="77" y="13"/>
                  </a:cubicBezTo>
                  <a:close/>
                  <a:moveTo>
                    <a:pt x="77" y="41"/>
                  </a:moveTo>
                  <a:cubicBezTo>
                    <a:pt x="77" y="46"/>
                    <a:pt x="77" y="46"/>
                    <a:pt x="77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5" y="54"/>
                    <a:pt x="65" y="5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2"/>
                    <a:pt x="67" y="41"/>
                    <a:pt x="68" y="41"/>
                  </a:cubicBezTo>
                  <a:lnTo>
                    <a:pt x="77" y="41"/>
                  </a:lnTo>
                  <a:close/>
                  <a:moveTo>
                    <a:pt x="48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4"/>
                    <a:pt x="48" y="4"/>
                    <a:pt x="48" y="4"/>
                  </a:cubicBezTo>
                  <a:close/>
                  <a:moveTo>
                    <a:pt x="20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1" y="73"/>
                    <a:pt x="21" y="72"/>
                    <a:pt x="21" y="72"/>
                  </a:cubicBezTo>
                  <a:cubicBezTo>
                    <a:pt x="22" y="72"/>
                    <a:pt x="22" y="71"/>
                    <a:pt x="22" y="71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59"/>
                    <a:pt x="23" y="58"/>
                    <a:pt x="24" y="58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7" y="73"/>
                    <a:pt x="26" y="74"/>
                    <a:pt x="25" y="75"/>
                  </a:cubicBezTo>
                  <a:cubicBezTo>
                    <a:pt x="24" y="77"/>
                    <a:pt x="22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3"/>
                    <a:pt x="20" y="73"/>
                    <a:pt x="20" y="73"/>
                  </a:cubicBezTo>
                  <a:close/>
                  <a:moveTo>
                    <a:pt x="48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4" y="6"/>
                    <a:pt x="23" y="7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6"/>
                    <a:pt x="48" y="6"/>
                    <a:pt x="48" y="6"/>
                  </a:cubicBezTo>
                  <a:close/>
                  <a:moveTo>
                    <a:pt x="20" y="55"/>
                  </a:moveTo>
                  <a:cubicBezTo>
                    <a:pt x="20" y="50"/>
                    <a:pt x="20" y="50"/>
                    <a:pt x="20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0" y="41"/>
                    <a:pt x="32" y="42"/>
                    <a:pt x="32" y="4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2" y="54"/>
                    <a:pt x="30" y="55"/>
                    <a:pt x="29" y="55"/>
                  </a:cubicBezTo>
                  <a:lnTo>
                    <a:pt x="20" y="55"/>
                  </a:lnTo>
                  <a:close/>
                  <a:moveTo>
                    <a:pt x="20" y="8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2"/>
                    <a:pt x="5" y="72"/>
                  </a:cubicBezTo>
                  <a:cubicBezTo>
                    <a:pt x="6" y="72"/>
                    <a:pt x="6" y="73"/>
                    <a:pt x="7" y="73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5" y="77"/>
                    <a:pt x="3" y="77"/>
                    <a:pt x="2" y="75"/>
                  </a:cubicBezTo>
                  <a:cubicBezTo>
                    <a:pt x="1" y="74"/>
                    <a:pt x="0" y="73"/>
                    <a:pt x="0" y="7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7"/>
                    <a:pt x="1" y="2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0" y="8"/>
                    <a:pt x="20" y="8"/>
                    <a:pt x="20" y="8"/>
                  </a:cubicBezTo>
                  <a:close/>
                  <a:moveTo>
                    <a:pt x="20" y="13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3"/>
                  </a:cubicBezTo>
                  <a:cubicBezTo>
                    <a:pt x="15" y="24"/>
                    <a:pt x="16" y="25"/>
                    <a:pt x="18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13"/>
                    <a:pt x="20" y="13"/>
                    <a:pt x="20" y="13"/>
                  </a:cubicBezTo>
                  <a:close/>
                  <a:moveTo>
                    <a:pt x="20" y="41"/>
                  </a:moveTo>
                  <a:cubicBezTo>
                    <a:pt x="11" y="41"/>
                    <a:pt x="11" y="41"/>
                    <a:pt x="11" y="41"/>
                  </a:cubicBezTo>
                  <a:cubicBezTo>
                    <a:pt x="9" y="41"/>
                    <a:pt x="8" y="42"/>
                    <a:pt x="8" y="4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4"/>
                    <a:pt x="9" y="55"/>
                    <a:pt x="11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20" y="46"/>
                    <a:pt x="20" y="46"/>
                    <a:pt x="20" y="46"/>
                  </a:cubicBez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2" name="Freeform 163"/>
            <p:cNvSpPr>
              <a:spLocks noEditPoints="1"/>
            </p:cNvSpPr>
            <p:nvPr/>
          </p:nvSpPr>
          <p:spPr bwMode="auto">
            <a:xfrm>
              <a:off x="7516813" y="2511425"/>
              <a:ext cx="225425" cy="611188"/>
            </a:xfrm>
            <a:custGeom>
              <a:avLst/>
              <a:gdLst>
                <a:gd name="T0" fmla="*/ 60 w 100"/>
                <a:gd name="T1" fmla="*/ 266 h 270"/>
                <a:gd name="T2" fmla="*/ 60 w 100"/>
                <a:gd name="T3" fmla="*/ 129 h 270"/>
                <a:gd name="T4" fmla="*/ 62 w 100"/>
                <a:gd name="T5" fmla="*/ 127 h 270"/>
                <a:gd name="T6" fmla="*/ 86 w 100"/>
                <a:gd name="T7" fmla="*/ 107 h 270"/>
                <a:gd name="T8" fmla="*/ 95 w 100"/>
                <a:gd name="T9" fmla="*/ 73 h 270"/>
                <a:gd name="T10" fmla="*/ 81 w 100"/>
                <a:gd name="T11" fmla="*/ 25 h 270"/>
                <a:gd name="T12" fmla="*/ 50 w 100"/>
                <a:gd name="T13" fmla="*/ 5 h 270"/>
                <a:gd name="T14" fmla="*/ 50 w 100"/>
                <a:gd name="T15" fmla="*/ 5 h 270"/>
                <a:gd name="T16" fmla="*/ 50 w 100"/>
                <a:gd name="T17" fmla="*/ 0 h 270"/>
                <a:gd name="T18" fmla="*/ 50 w 100"/>
                <a:gd name="T19" fmla="*/ 0 h 270"/>
                <a:gd name="T20" fmla="*/ 85 w 100"/>
                <a:gd name="T21" fmla="*/ 23 h 270"/>
                <a:gd name="T22" fmla="*/ 100 w 100"/>
                <a:gd name="T23" fmla="*/ 73 h 270"/>
                <a:gd name="T24" fmla="*/ 90 w 100"/>
                <a:gd name="T25" fmla="*/ 110 h 270"/>
                <a:gd name="T26" fmla="*/ 65 w 100"/>
                <a:gd name="T27" fmla="*/ 131 h 270"/>
                <a:gd name="T28" fmla="*/ 65 w 100"/>
                <a:gd name="T29" fmla="*/ 268 h 270"/>
                <a:gd name="T30" fmla="*/ 62 w 100"/>
                <a:gd name="T31" fmla="*/ 270 h 270"/>
                <a:gd name="T32" fmla="*/ 50 w 100"/>
                <a:gd name="T33" fmla="*/ 270 h 270"/>
                <a:gd name="T34" fmla="*/ 50 w 100"/>
                <a:gd name="T35" fmla="*/ 266 h 270"/>
                <a:gd name="T36" fmla="*/ 60 w 100"/>
                <a:gd name="T37" fmla="*/ 266 h 270"/>
                <a:gd name="T38" fmla="*/ 50 w 100"/>
                <a:gd name="T39" fmla="*/ 5 h 270"/>
                <a:gd name="T40" fmla="*/ 20 w 100"/>
                <a:gd name="T41" fmla="*/ 25 h 270"/>
                <a:gd name="T42" fmla="*/ 5 w 100"/>
                <a:gd name="T43" fmla="*/ 73 h 270"/>
                <a:gd name="T44" fmla="*/ 14 w 100"/>
                <a:gd name="T45" fmla="*/ 107 h 270"/>
                <a:gd name="T46" fmla="*/ 39 w 100"/>
                <a:gd name="T47" fmla="*/ 127 h 270"/>
                <a:gd name="T48" fmla="*/ 40 w 100"/>
                <a:gd name="T49" fmla="*/ 129 h 270"/>
                <a:gd name="T50" fmla="*/ 40 w 100"/>
                <a:gd name="T51" fmla="*/ 129 h 270"/>
                <a:gd name="T52" fmla="*/ 40 w 100"/>
                <a:gd name="T53" fmla="*/ 266 h 270"/>
                <a:gd name="T54" fmla="*/ 50 w 100"/>
                <a:gd name="T55" fmla="*/ 266 h 270"/>
                <a:gd name="T56" fmla="*/ 50 w 100"/>
                <a:gd name="T57" fmla="*/ 270 h 270"/>
                <a:gd name="T58" fmla="*/ 38 w 100"/>
                <a:gd name="T59" fmla="*/ 270 h 270"/>
                <a:gd name="T60" fmla="*/ 35 w 100"/>
                <a:gd name="T61" fmla="*/ 268 h 270"/>
                <a:gd name="T62" fmla="*/ 35 w 100"/>
                <a:gd name="T63" fmla="*/ 131 h 270"/>
                <a:gd name="T64" fmla="*/ 10 w 100"/>
                <a:gd name="T65" fmla="*/ 110 h 270"/>
                <a:gd name="T66" fmla="*/ 0 w 100"/>
                <a:gd name="T67" fmla="*/ 73 h 270"/>
                <a:gd name="T68" fmla="*/ 16 w 100"/>
                <a:gd name="T69" fmla="*/ 23 h 270"/>
                <a:gd name="T70" fmla="*/ 50 w 100"/>
                <a:gd name="T71" fmla="*/ 0 h 270"/>
                <a:gd name="T72" fmla="*/ 50 w 100"/>
                <a:gd name="T73" fmla="*/ 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270">
                  <a:moveTo>
                    <a:pt x="60" y="266"/>
                  </a:moveTo>
                  <a:cubicBezTo>
                    <a:pt x="60" y="129"/>
                    <a:pt x="60" y="129"/>
                    <a:pt x="60" y="129"/>
                  </a:cubicBezTo>
                  <a:cubicBezTo>
                    <a:pt x="60" y="128"/>
                    <a:pt x="61" y="127"/>
                    <a:pt x="62" y="127"/>
                  </a:cubicBezTo>
                  <a:cubicBezTo>
                    <a:pt x="72" y="124"/>
                    <a:pt x="80" y="117"/>
                    <a:pt x="86" y="107"/>
                  </a:cubicBezTo>
                  <a:cubicBezTo>
                    <a:pt x="92" y="98"/>
                    <a:pt x="95" y="86"/>
                    <a:pt x="95" y="73"/>
                  </a:cubicBezTo>
                  <a:cubicBezTo>
                    <a:pt x="95" y="57"/>
                    <a:pt x="90" y="39"/>
                    <a:pt x="81" y="25"/>
                  </a:cubicBezTo>
                  <a:cubicBezTo>
                    <a:pt x="72" y="13"/>
                    <a:pt x="62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4" y="0"/>
                    <a:pt x="76" y="10"/>
                    <a:pt x="85" y="23"/>
                  </a:cubicBezTo>
                  <a:cubicBezTo>
                    <a:pt x="94" y="37"/>
                    <a:pt x="100" y="56"/>
                    <a:pt x="100" y="73"/>
                  </a:cubicBezTo>
                  <a:cubicBezTo>
                    <a:pt x="100" y="87"/>
                    <a:pt x="96" y="100"/>
                    <a:pt x="90" y="110"/>
                  </a:cubicBezTo>
                  <a:cubicBezTo>
                    <a:pt x="84" y="120"/>
                    <a:pt x="75" y="127"/>
                    <a:pt x="65" y="131"/>
                  </a:cubicBezTo>
                  <a:cubicBezTo>
                    <a:pt x="65" y="268"/>
                    <a:pt x="65" y="268"/>
                    <a:pt x="65" y="268"/>
                  </a:cubicBezTo>
                  <a:cubicBezTo>
                    <a:pt x="65" y="269"/>
                    <a:pt x="64" y="270"/>
                    <a:pt x="62" y="270"/>
                  </a:cubicBezTo>
                  <a:cubicBezTo>
                    <a:pt x="50" y="270"/>
                    <a:pt x="50" y="270"/>
                    <a:pt x="50" y="270"/>
                  </a:cubicBezTo>
                  <a:cubicBezTo>
                    <a:pt x="50" y="266"/>
                    <a:pt x="50" y="266"/>
                    <a:pt x="50" y="266"/>
                  </a:cubicBezTo>
                  <a:lnTo>
                    <a:pt x="60" y="266"/>
                  </a:lnTo>
                  <a:close/>
                  <a:moveTo>
                    <a:pt x="50" y="5"/>
                  </a:moveTo>
                  <a:cubicBezTo>
                    <a:pt x="39" y="5"/>
                    <a:pt x="28" y="13"/>
                    <a:pt x="20" y="25"/>
                  </a:cubicBezTo>
                  <a:cubicBezTo>
                    <a:pt x="11" y="39"/>
                    <a:pt x="5" y="57"/>
                    <a:pt x="5" y="73"/>
                  </a:cubicBezTo>
                  <a:cubicBezTo>
                    <a:pt x="5" y="86"/>
                    <a:pt x="9" y="98"/>
                    <a:pt x="14" y="107"/>
                  </a:cubicBezTo>
                  <a:cubicBezTo>
                    <a:pt x="20" y="117"/>
                    <a:pt x="29" y="124"/>
                    <a:pt x="39" y="127"/>
                  </a:cubicBezTo>
                  <a:cubicBezTo>
                    <a:pt x="40" y="127"/>
                    <a:pt x="40" y="128"/>
                    <a:pt x="40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0" y="266"/>
                    <a:pt x="40" y="266"/>
                    <a:pt x="40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0" y="270"/>
                    <a:pt x="50" y="270"/>
                    <a:pt x="50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7" y="270"/>
                    <a:pt x="35" y="269"/>
                    <a:pt x="35" y="268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25" y="127"/>
                    <a:pt x="17" y="119"/>
                    <a:pt x="10" y="110"/>
                  </a:cubicBezTo>
                  <a:cubicBezTo>
                    <a:pt x="4" y="100"/>
                    <a:pt x="0" y="87"/>
                    <a:pt x="0" y="73"/>
                  </a:cubicBezTo>
                  <a:cubicBezTo>
                    <a:pt x="0" y="56"/>
                    <a:pt x="6" y="37"/>
                    <a:pt x="16" y="23"/>
                  </a:cubicBezTo>
                  <a:cubicBezTo>
                    <a:pt x="25" y="10"/>
                    <a:pt x="37" y="0"/>
                    <a:pt x="50" y="0"/>
                  </a:cubicBezTo>
                  <a:lnTo>
                    <a:pt x="5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3" name="Freeform 164"/>
            <p:cNvSpPr>
              <a:spLocks noEditPoints="1"/>
            </p:cNvSpPr>
            <p:nvPr/>
          </p:nvSpPr>
          <p:spPr bwMode="auto">
            <a:xfrm>
              <a:off x="8728076" y="4232275"/>
              <a:ext cx="155575" cy="155575"/>
            </a:xfrm>
            <a:custGeom>
              <a:avLst/>
              <a:gdLst>
                <a:gd name="T0" fmla="*/ 35 w 69"/>
                <a:gd name="T1" fmla="*/ 64 h 69"/>
                <a:gd name="T2" fmla="*/ 56 w 69"/>
                <a:gd name="T3" fmla="*/ 55 h 69"/>
                <a:gd name="T4" fmla="*/ 64 w 69"/>
                <a:gd name="T5" fmla="*/ 34 h 69"/>
                <a:gd name="T6" fmla="*/ 56 w 69"/>
                <a:gd name="T7" fmla="*/ 13 h 69"/>
                <a:gd name="T8" fmla="*/ 35 w 69"/>
                <a:gd name="T9" fmla="*/ 5 h 69"/>
                <a:gd name="T10" fmla="*/ 35 w 69"/>
                <a:gd name="T11" fmla="*/ 0 h 69"/>
                <a:gd name="T12" fmla="*/ 59 w 69"/>
                <a:gd name="T13" fmla="*/ 10 h 69"/>
                <a:gd name="T14" fmla="*/ 69 w 69"/>
                <a:gd name="T15" fmla="*/ 34 h 69"/>
                <a:gd name="T16" fmla="*/ 59 w 69"/>
                <a:gd name="T17" fmla="*/ 59 h 69"/>
                <a:gd name="T18" fmla="*/ 35 w 69"/>
                <a:gd name="T19" fmla="*/ 69 h 69"/>
                <a:gd name="T20" fmla="*/ 35 w 69"/>
                <a:gd name="T21" fmla="*/ 64 h 69"/>
                <a:gd name="T22" fmla="*/ 35 w 69"/>
                <a:gd name="T23" fmla="*/ 27 h 69"/>
                <a:gd name="T24" fmla="*/ 35 w 69"/>
                <a:gd name="T25" fmla="*/ 32 h 69"/>
                <a:gd name="T26" fmla="*/ 40 w 69"/>
                <a:gd name="T27" fmla="*/ 32 h 69"/>
                <a:gd name="T28" fmla="*/ 36 w 69"/>
                <a:gd name="T29" fmla="*/ 36 h 69"/>
                <a:gd name="T30" fmla="*/ 35 w 69"/>
                <a:gd name="T31" fmla="*/ 37 h 69"/>
                <a:gd name="T32" fmla="*/ 35 w 69"/>
                <a:gd name="T33" fmla="*/ 45 h 69"/>
                <a:gd name="T34" fmla="*/ 40 w 69"/>
                <a:gd name="T35" fmla="*/ 39 h 69"/>
                <a:gd name="T36" fmla="*/ 47 w 69"/>
                <a:gd name="T37" fmla="*/ 31 h 69"/>
                <a:gd name="T38" fmla="*/ 48 w 69"/>
                <a:gd name="T39" fmla="*/ 30 h 69"/>
                <a:gd name="T40" fmla="*/ 45 w 69"/>
                <a:gd name="T41" fmla="*/ 27 h 69"/>
                <a:gd name="T42" fmla="*/ 35 w 69"/>
                <a:gd name="T43" fmla="*/ 27 h 69"/>
                <a:gd name="T44" fmla="*/ 21 w 69"/>
                <a:gd name="T45" fmla="*/ 61 h 69"/>
                <a:gd name="T46" fmla="*/ 26 w 69"/>
                <a:gd name="T47" fmla="*/ 63 h 69"/>
                <a:gd name="T48" fmla="*/ 35 w 69"/>
                <a:gd name="T49" fmla="*/ 64 h 69"/>
                <a:gd name="T50" fmla="*/ 35 w 69"/>
                <a:gd name="T51" fmla="*/ 64 h 69"/>
                <a:gd name="T52" fmla="*/ 35 w 69"/>
                <a:gd name="T53" fmla="*/ 69 h 69"/>
                <a:gd name="T54" fmla="*/ 35 w 69"/>
                <a:gd name="T55" fmla="*/ 69 h 69"/>
                <a:gd name="T56" fmla="*/ 25 w 69"/>
                <a:gd name="T57" fmla="*/ 68 h 69"/>
                <a:gd name="T58" fmla="*/ 16 w 69"/>
                <a:gd name="T59" fmla="*/ 63 h 69"/>
                <a:gd name="T60" fmla="*/ 16 w 69"/>
                <a:gd name="T61" fmla="*/ 63 h 69"/>
                <a:gd name="T62" fmla="*/ 15 w 69"/>
                <a:gd name="T63" fmla="*/ 63 h 69"/>
                <a:gd name="T64" fmla="*/ 15 w 69"/>
                <a:gd name="T65" fmla="*/ 60 h 69"/>
                <a:gd name="T66" fmla="*/ 35 w 69"/>
                <a:gd name="T67" fmla="*/ 37 h 69"/>
                <a:gd name="T68" fmla="*/ 35 w 69"/>
                <a:gd name="T69" fmla="*/ 45 h 69"/>
                <a:gd name="T70" fmla="*/ 21 w 69"/>
                <a:gd name="T71" fmla="*/ 61 h 69"/>
                <a:gd name="T72" fmla="*/ 35 w 69"/>
                <a:gd name="T73" fmla="*/ 5 h 69"/>
                <a:gd name="T74" fmla="*/ 35 w 69"/>
                <a:gd name="T75" fmla="*/ 5 h 69"/>
                <a:gd name="T76" fmla="*/ 15 w 69"/>
                <a:gd name="T77" fmla="*/ 12 h 69"/>
                <a:gd name="T78" fmla="*/ 6 w 69"/>
                <a:gd name="T79" fmla="*/ 27 h 69"/>
                <a:gd name="T80" fmla="*/ 35 w 69"/>
                <a:gd name="T81" fmla="*/ 27 h 69"/>
                <a:gd name="T82" fmla="*/ 35 w 69"/>
                <a:gd name="T83" fmla="*/ 27 h 69"/>
                <a:gd name="T84" fmla="*/ 35 w 69"/>
                <a:gd name="T85" fmla="*/ 32 h 69"/>
                <a:gd name="T86" fmla="*/ 35 w 69"/>
                <a:gd name="T87" fmla="*/ 32 h 69"/>
                <a:gd name="T88" fmla="*/ 3 w 69"/>
                <a:gd name="T89" fmla="*/ 32 h 69"/>
                <a:gd name="T90" fmla="*/ 3 w 69"/>
                <a:gd name="T91" fmla="*/ 32 h 69"/>
                <a:gd name="T92" fmla="*/ 2 w 69"/>
                <a:gd name="T93" fmla="*/ 32 h 69"/>
                <a:gd name="T94" fmla="*/ 0 w 69"/>
                <a:gd name="T95" fmla="*/ 29 h 69"/>
                <a:gd name="T96" fmla="*/ 12 w 69"/>
                <a:gd name="T97" fmla="*/ 8 h 69"/>
                <a:gd name="T98" fmla="*/ 35 w 69"/>
                <a:gd name="T99" fmla="*/ 0 h 69"/>
                <a:gd name="T100" fmla="*/ 35 w 69"/>
                <a:gd name="T101" fmla="*/ 0 h 69"/>
                <a:gd name="T102" fmla="*/ 35 w 69"/>
                <a:gd name="T103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9" h="69">
                  <a:moveTo>
                    <a:pt x="35" y="64"/>
                  </a:moveTo>
                  <a:cubicBezTo>
                    <a:pt x="43" y="64"/>
                    <a:pt x="50" y="61"/>
                    <a:pt x="56" y="55"/>
                  </a:cubicBezTo>
                  <a:cubicBezTo>
                    <a:pt x="61" y="50"/>
                    <a:pt x="64" y="43"/>
                    <a:pt x="64" y="34"/>
                  </a:cubicBezTo>
                  <a:cubicBezTo>
                    <a:pt x="64" y="26"/>
                    <a:pt x="61" y="19"/>
                    <a:pt x="56" y="13"/>
                  </a:cubicBezTo>
                  <a:cubicBezTo>
                    <a:pt x="50" y="8"/>
                    <a:pt x="43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4" y="0"/>
                    <a:pt x="53" y="4"/>
                    <a:pt x="59" y="10"/>
                  </a:cubicBezTo>
                  <a:cubicBezTo>
                    <a:pt x="65" y="16"/>
                    <a:pt x="69" y="25"/>
                    <a:pt x="69" y="34"/>
                  </a:cubicBezTo>
                  <a:cubicBezTo>
                    <a:pt x="69" y="44"/>
                    <a:pt x="65" y="53"/>
                    <a:pt x="59" y="59"/>
                  </a:cubicBezTo>
                  <a:cubicBezTo>
                    <a:pt x="53" y="65"/>
                    <a:pt x="44" y="69"/>
                    <a:pt x="35" y="69"/>
                  </a:cubicBezTo>
                  <a:cubicBezTo>
                    <a:pt x="35" y="64"/>
                    <a:pt x="35" y="64"/>
                    <a:pt x="35" y="64"/>
                  </a:cubicBezTo>
                  <a:close/>
                  <a:moveTo>
                    <a:pt x="35" y="27"/>
                  </a:moveTo>
                  <a:cubicBezTo>
                    <a:pt x="35" y="32"/>
                    <a:pt x="35" y="32"/>
                    <a:pt x="35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8" y="30"/>
                    <a:pt x="48" y="30"/>
                  </a:cubicBezTo>
                  <a:cubicBezTo>
                    <a:pt x="48" y="28"/>
                    <a:pt x="46" y="27"/>
                    <a:pt x="45" y="27"/>
                  </a:cubicBezTo>
                  <a:lnTo>
                    <a:pt x="35" y="27"/>
                  </a:lnTo>
                  <a:close/>
                  <a:moveTo>
                    <a:pt x="21" y="61"/>
                  </a:moveTo>
                  <a:cubicBezTo>
                    <a:pt x="22" y="62"/>
                    <a:pt x="24" y="62"/>
                    <a:pt x="26" y="63"/>
                  </a:cubicBezTo>
                  <a:cubicBezTo>
                    <a:pt x="29" y="64"/>
                    <a:pt x="32" y="64"/>
                    <a:pt x="35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1" y="69"/>
                    <a:pt x="28" y="68"/>
                    <a:pt x="25" y="68"/>
                  </a:cubicBezTo>
                  <a:cubicBezTo>
                    <a:pt x="22" y="67"/>
                    <a:pt x="19" y="65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5" y="63"/>
                  </a:cubicBezTo>
                  <a:cubicBezTo>
                    <a:pt x="14" y="62"/>
                    <a:pt x="14" y="61"/>
                    <a:pt x="15" y="60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21" y="61"/>
                    <a:pt x="21" y="61"/>
                    <a:pt x="21" y="61"/>
                  </a:cubicBezTo>
                  <a:close/>
                  <a:moveTo>
                    <a:pt x="35" y="5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27" y="5"/>
                    <a:pt x="20" y="7"/>
                    <a:pt x="15" y="12"/>
                  </a:cubicBezTo>
                  <a:cubicBezTo>
                    <a:pt x="11" y="16"/>
                    <a:pt x="7" y="21"/>
                    <a:pt x="6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2" y="32"/>
                  </a:cubicBezTo>
                  <a:cubicBezTo>
                    <a:pt x="1" y="32"/>
                    <a:pt x="0" y="31"/>
                    <a:pt x="0" y="29"/>
                  </a:cubicBezTo>
                  <a:cubicBezTo>
                    <a:pt x="2" y="21"/>
                    <a:pt x="6" y="14"/>
                    <a:pt x="12" y="8"/>
                  </a:cubicBezTo>
                  <a:cubicBezTo>
                    <a:pt x="18" y="3"/>
                    <a:pt x="26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lnTo>
                    <a:pt x="3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4" name="Freeform 165"/>
            <p:cNvSpPr>
              <a:spLocks noEditPoints="1"/>
            </p:cNvSpPr>
            <p:nvPr/>
          </p:nvSpPr>
          <p:spPr bwMode="auto">
            <a:xfrm>
              <a:off x="8501063" y="4303713"/>
              <a:ext cx="309563" cy="292100"/>
            </a:xfrm>
            <a:custGeom>
              <a:avLst/>
              <a:gdLst>
                <a:gd name="T0" fmla="*/ 69 w 137"/>
                <a:gd name="T1" fmla="*/ 124 h 129"/>
                <a:gd name="T2" fmla="*/ 86 w 137"/>
                <a:gd name="T3" fmla="*/ 124 h 129"/>
                <a:gd name="T4" fmla="*/ 84 w 137"/>
                <a:gd name="T5" fmla="*/ 122 h 129"/>
                <a:gd name="T6" fmla="*/ 75 w 137"/>
                <a:gd name="T7" fmla="*/ 119 h 129"/>
                <a:gd name="T8" fmla="*/ 73 w 137"/>
                <a:gd name="T9" fmla="*/ 116 h 129"/>
                <a:gd name="T10" fmla="*/ 73 w 137"/>
                <a:gd name="T11" fmla="*/ 116 h 129"/>
                <a:gd name="T12" fmla="*/ 73 w 137"/>
                <a:gd name="T13" fmla="*/ 76 h 129"/>
                <a:gd name="T14" fmla="*/ 73 w 137"/>
                <a:gd name="T15" fmla="*/ 73 h 129"/>
                <a:gd name="T16" fmla="*/ 73 w 137"/>
                <a:gd name="T17" fmla="*/ 69 h 129"/>
                <a:gd name="T18" fmla="*/ 74 w 137"/>
                <a:gd name="T19" fmla="*/ 67 h 129"/>
                <a:gd name="T20" fmla="*/ 111 w 137"/>
                <a:gd name="T21" fmla="*/ 25 h 129"/>
                <a:gd name="T22" fmla="*/ 129 w 137"/>
                <a:gd name="T23" fmla="*/ 5 h 129"/>
                <a:gd name="T24" fmla="*/ 102 w 137"/>
                <a:gd name="T25" fmla="*/ 5 h 129"/>
                <a:gd name="T26" fmla="*/ 69 w 137"/>
                <a:gd name="T27" fmla="*/ 5 h 129"/>
                <a:gd name="T28" fmla="*/ 69 w 137"/>
                <a:gd name="T29" fmla="*/ 0 h 129"/>
                <a:gd name="T30" fmla="*/ 102 w 137"/>
                <a:gd name="T31" fmla="*/ 0 h 129"/>
                <a:gd name="T32" fmla="*/ 135 w 137"/>
                <a:gd name="T33" fmla="*/ 0 h 129"/>
                <a:gd name="T34" fmla="*/ 135 w 137"/>
                <a:gd name="T35" fmla="*/ 0 h 129"/>
                <a:gd name="T36" fmla="*/ 136 w 137"/>
                <a:gd name="T37" fmla="*/ 1 h 129"/>
                <a:gd name="T38" fmla="*/ 136 w 137"/>
                <a:gd name="T39" fmla="*/ 4 h 129"/>
                <a:gd name="T40" fmla="*/ 115 w 137"/>
                <a:gd name="T41" fmla="*/ 28 h 129"/>
                <a:gd name="T42" fmla="*/ 78 w 137"/>
                <a:gd name="T43" fmla="*/ 70 h 129"/>
                <a:gd name="T44" fmla="*/ 78 w 137"/>
                <a:gd name="T45" fmla="*/ 73 h 129"/>
                <a:gd name="T46" fmla="*/ 78 w 137"/>
                <a:gd name="T47" fmla="*/ 76 h 129"/>
                <a:gd name="T48" fmla="*/ 78 w 137"/>
                <a:gd name="T49" fmla="*/ 114 h 129"/>
                <a:gd name="T50" fmla="*/ 87 w 137"/>
                <a:gd name="T51" fmla="*/ 119 h 129"/>
                <a:gd name="T52" fmla="*/ 91 w 137"/>
                <a:gd name="T53" fmla="*/ 127 h 129"/>
                <a:gd name="T54" fmla="*/ 89 w 137"/>
                <a:gd name="T55" fmla="*/ 129 h 129"/>
                <a:gd name="T56" fmla="*/ 69 w 137"/>
                <a:gd name="T57" fmla="*/ 129 h 129"/>
                <a:gd name="T58" fmla="*/ 69 w 137"/>
                <a:gd name="T59" fmla="*/ 124 h 129"/>
                <a:gd name="T60" fmla="*/ 64 w 137"/>
                <a:gd name="T61" fmla="*/ 69 h 129"/>
                <a:gd name="T62" fmla="*/ 64 w 137"/>
                <a:gd name="T63" fmla="*/ 73 h 129"/>
                <a:gd name="T64" fmla="*/ 64 w 137"/>
                <a:gd name="T65" fmla="*/ 76 h 129"/>
                <a:gd name="T66" fmla="*/ 64 w 137"/>
                <a:gd name="T67" fmla="*/ 116 h 129"/>
                <a:gd name="T68" fmla="*/ 62 w 137"/>
                <a:gd name="T69" fmla="*/ 118 h 129"/>
                <a:gd name="T70" fmla="*/ 52 w 137"/>
                <a:gd name="T71" fmla="*/ 122 h 129"/>
                <a:gd name="T72" fmla="*/ 49 w 137"/>
                <a:gd name="T73" fmla="*/ 124 h 129"/>
                <a:gd name="T74" fmla="*/ 69 w 137"/>
                <a:gd name="T75" fmla="*/ 124 h 129"/>
                <a:gd name="T76" fmla="*/ 69 w 137"/>
                <a:gd name="T77" fmla="*/ 129 h 129"/>
                <a:gd name="T78" fmla="*/ 46 w 137"/>
                <a:gd name="T79" fmla="*/ 129 h 129"/>
                <a:gd name="T80" fmla="*/ 44 w 137"/>
                <a:gd name="T81" fmla="*/ 127 h 129"/>
                <a:gd name="T82" fmla="*/ 49 w 137"/>
                <a:gd name="T83" fmla="*/ 118 h 129"/>
                <a:gd name="T84" fmla="*/ 59 w 137"/>
                <a:gd name="T85" fmla="*/ 114 h 129"/>
                <a:gd name="T86" fmla="*/ 59 w 137"/>
                <a:gd name="T87" fmla="*/ 76 h 129"/>
                <a:gd name="T88" fmla="*/ 59 w 137"/>
                <a:gd name="T89" fmla="*/ 73 h 129"/>
                <a:gd name="T90" fmla="*/ 59 w 137"/>
                <a:gd name="T91" fmla="*/ 70 h 129"/>
                <a:gd name="T92" fmla="*/ 1 w 137"/>
                <a:gd name="T93" fmla="*/ 4 h 129"/>
                <a:gd name="T94" fmla="*/ 0 w 137"/>
                <a:gd name="T95" fmla="*/ 2 h 129"/>
                <a:gd name="T96" fmla="*/ 2 w 137"/>
                <a:gd name="T97" fmla="*/ 0 h 129"/>
                <a:gd name="T98" fmla="*/ 69 w 137"/>
                <a:gd name="T99" fmla="*/ 0 h 129"/>
                <a:gd name="T100" fmla="*/ 69 w 137"/>
                <a:gd name="T101" fmla="*/ 5 h 129"/>
                <a:gd name="T102" fmla="*/ 8 w 137"/>
                <a:gd name="T103" fmla="*/ 5 h 129"/>
                <a:gd name="T104" fmla="*/ 63 w 137"/>
                <a:gd name="T105" fmla="*/ 67 h 129"/>
                <a:gd name="T106" fmla="*/ 64 w 137"/>
                <a:gd name="T107" fmla="*/ 6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7" h="129">
                  <a:moveTo>
                    <a:pt x="69" y="124"/>
                  </a:moveTo>
                  <a:cubicBezTo>
                    <a:pt x="86" y="124"/>
                    <a:pt x="86" y="124"/>
                    <a:pt x="86" y="124"/>
                  </a:cubicBezTo>
                  <a:cubicBezTo>
                    <a:pt x="85" y="124"/>
                    <a:pt x="85" y="123"/>
                    <a:pt x="84" y="122"/>
                  </a:cubicBezTo>
                  <a:cubicBezTo>
                    <a:pt x="82" y="121"/>
                    <a:pt x="79" y="119"/>
                    <a:pt x="75" y="119"/>
                  </a:cubicBezTo>
                  <a:cubicBezTo>
                    <a:pt x="74" y="118"/>
                    <a:pt x="73" y="117"/>
                    <a:pt x="7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68"/>
                    <a:pt x="74" y="68"/>
                    <a:pt x="74" y="67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5" y="0"/>
                    <a:pt x="136" y="0"/>
                    <a:pt x="136" y="1"/>
                  </a:cubicBezTo>
                  <a:cubicBezTo>
                    <a:pt x="137" y="2"/>
                    <a:pt x="137" y="3"/>
                    <a:pt x="136" y="4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82" y="115"/>
                    <a:pt x="85" y="117"/>
                    <a:pt x="87" y="119"/>
                  </a:cubicBezTo>
                  <a:cubicBezTo>
                    <a:pt x="90" y="121"/>
                    <a:pt x="91" y="124"/>
                    <a:pt x="91" y="127"/>
                  </a:cubicBezTo>
                  <a:cubicBezTo>
                    <a:pt x="91" y="128"/>
                    <a:pt x="90" y="129"/>
                    <a:pt x="89" y="129"/>
                  </a:cubicBezTo>
                  <a:cubicBezTo>
                    <a:pt x="69" y="129"/>
                    <a:pt x="69" y="129"/>
                    <a:pt x="69" y="129"/>
                  </a:cubicBezTo>
                  <a:lnTo>
                    <a:pt x="69" y="124"/>
                  </a:lnTo>
                  <a:close/>
                  <a:moveTo>
                    <a:pt x="64" y="69"/>
                  </a:moveTo>
                  <a:cubicBezTo>
                    <a:pt x="64" y="73"/>
                    <a:pt x="64" y="73"/>
                    <a:pt x="64" y="73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4" y="117"/>
                    <a:pt x="63" y="118"/>
                    <a:pt x="62" y="118"/>
                  </a:cubicBezTo>
                  <a:cubicBezTo>
                    <a:pt x="58" y="119"/>
                    <a:pt x="54" y="120"/>
                    <a:pt x="52" y="122"/>
                  </a:cubicBezTo>
                  <a:cubicBezTo>
                    <a:pt x="51" y="123"/>
                    <a:pt x="50" y="123"/>
                    <a:pt x="49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45" y="129"/>
                    <a:pt x="44" y="128"/>
                    <a:pt x="44" y="127"/>
                  </a:cubicBezTo>
                  <a:cubicBezTo>
                    <a:pt x="44" y="123"/>
                    <a:pt x="46" y="120"/>
                    <a:pt x="49" y="118"/>
                  </a:cubicBezTo>
                  <a:cubicBezTo>
                    <a:pt x="52" y="116"/>
                    <a:pt x="55" y="115"/>
                    <a:pt x="59" y="114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4" y="68"/>
                    <a:pt x="64" y="68"/>
                    <a:pt x="6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5" name="Freeform 166"/>
            <p:cNvSpPr>
              <a:spLocks noEditPoints="1"/>
            </p:cNvSpPr>
            <p:nvPr/>
          </p:nvSpPr>
          <p:spPr bwMode="auto">
            <a:xfrm>
              <a:off x="6137276" y="198438"/>
              <a:ext cx="39688" cy="84138"/>
            </a:xfrm>
            <a:custGeom>
              <a:avLst/>
              <a:gdLst>
                <a:gd name="T0" fmla="*/ 8 w 17"/>
                <a:gd name="T1" fmla="*/ 0 h 37"/>
                <a:gd name="T2" fmla="*/ 14 w 17"/>
                <a:gd name="T3" fmla="*/ 0 h 37"/>
                <a:gd name="T4" fmla="*/ 17 w 17"/>
                <a:gd name="T5" fmla="*/ 2 h 37"/>
                <a:gd name="T6" fmla="*/ 17 w 17"/>
                <a:gd name="T7" fmla="*/ 34 h 37"/>
                <a:gd name="T8" fmla="*/ 14 w 17"/>
                <a:gd name="T9" fmla="*/ 37 h 37"/>
                <a:gd name="T10" fmla="*/ 8 w 17"/>
                <a:gd name="T11" fmla="*/ 37 h 37"/>
                <a:gd name="T12" fmla="*/ 8 w 17"/>
                <a:gd name="T13" fmla="*/ 32 h 37"/>
                <a:gd name="T14" fmla="*/ 12 w 17"/>
                <a:gd name="T15" fmla="*/ 32 h 37"/>
                <a:gd name="T16" fmla="*/ 12 w 17"/>
                <a:gd name="T17" fmla="*/ 4 h 37"/>
                <a:gd name="T18" fmla="*/ 8 w 17"/>
                <a:gd name="T19" fmla="*/ 4 h 37"/>
                <a:gd name="T20" fmla="*/ 8 w 17"/>
                <a:gd name="T21" fmla="*/ 0 h 37"/>
                <a:gd name="T22" fmla="*/ 2 w 17"/>
                <a:gd name="T23" fmla="*/ 0 h 37"/>
                <a:gd name="T24" fmla="*/ 8 w 17"/>
                <a:gd name="T25" fmla="*/ 0 h 37"/>
                <a:gd name="T26" fmla="*/ 8 w 17"/>
                <a:gd name="T27" fmla="*/ 4 h 37"/>
                <a:gd name="T28" fmla="*/ 4 w 17"/>
                <a:gd name="T29" fmla="*/ 4 h 37"/>
                <a:gd name="T30" fmla="*/ 4 w 17"/>
                <a:gd name="T31" fmla="*/ 32 h 37"/>
                <a:gd name="T32" fmla="*/ 8 w 17"/>
                <a:gd name="T33" fmla="*/ 32 h 37"/>
                <a:gd name="T34" fmla="*/ 8 w 17"/>
                <a:gd name="T35" fmla="*/ 37 h 37"/>
                <a:gd name="T36" fmla="*/ 2 w 17"/>
                <a:gd name="T37" fmla="*/ 37 h 37"/>
                <a:gd name="T38" fmla="*/ 0 w 17"/>
                <a:gd name="T39" fmla="*/ 34 h 37"/>
                <a:gd name="T40" fmla="*/ 0 w 17"/>
                <a:gd name="T41" fmla="*/ 2 h 37"/>
                <a:gd name="T42" fmla="*/ 2 w 17"/>
                <a:gd name="T4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37">
                  <a:moveTo>
                    <a:pt x="8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6"/>
                    <a:pt x="16" y="37"/>
                    <a:pt x="14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8" y="4"/>
                    <a:pt x="8" y="4"/>
                    <a:pt x="8" y="4"/>
                  </a:cubicBezTo>
                  <a:lnTo>
                    <a:pt x="8" y="0"/>
                  </a:lnTo>
                  <a:close/>
                  <a:moveTo>
                    <a:pt x="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1" y="37"/>
                    <a:pt x="0" y="36"/>
                    <a:pt x="0" y="3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6" name="Freeform 167"/>
            <p:cNvSpPr>
              <a:spLocks noEditPoints="1"/>
            </p:cNvSpPr>
            <p:nvPr/>
          </p:nvSpPr>
          <p:spPr bwMode="auto">
            <a:xfrm>
              <a:off x="6257926" y="198438"/>
              <a:ext cx="133350" cy="84138"/>
            </a:xfrm>
            <a:custGeom>
              <a:avLst/>
              <a:gdLst>
                <a:gd name="T0" fmla="*/ 54 w 59"/>
                <a:gd name="T1" fmla="*/ 32 h 37"/>
                <a:gd name="T2" fmla="*/ 54 w 59"/>
                <a:gd name="T3" fmla="*/ 4 h 37"/>
                <a:gd name="T4" fmla="*/ 37 w 59"/>
                <a:gd name="T5" fmla="*/ 4 h 37"/>
                <a:gd name="T6" fmla="*/ 31 w 59"/>
                <a:gd name="T7" fmla="*/ 10 h 37"/>
                <a:gd name="T8" fmla="*/ 31 w 59"/>
                <a:gd name="T9" fmla="*/ 3 h 37"/>
                <a:gd name="T10" fmla="*/ 34 w 59"/>
                <a:gd name="T11" fmla="*/ 0 h 37"/>
                <a:gd name="T12" fmla="*/ 36 w 59"/>
                <a:gd name="T13" fmla="*/ 0 h 37"/>
                <a:gd name="T14" fmla="*/ 56 w 59"/>
                <a:gd name="T15" fmla="*/ 0 h 37"/>
                <a:gd name="T16" fmla="*/ 59 w 59"/>
                <a:gd name="T17" fmla="*/ 2 h 37"/>
                <a:gd name="T18" fmla="*/ 59 w 59"/>
                <a:gd name="T19" fmla="*/ 34 h 37"/>
                <a:gd name="T20" fmla="*/ 56 w 59"/>
                <a:gd name="T21" fmla="*/ 37 h 37"/>
                <a:gd name="T22" fmla="*/ 31 w 59"/>
                <a:gd name="T23" fmla="*/ 37 h 37"/>
                <a:gd name="T24" fmla="*/ 31 w 59"/>
                <a:gd name="T25" fmla="*/ 32 h 37"/>
                <a:gd name="T26" fmla="*/ 54 w 59"/>
                <a:gd name="T27" fmla="*/ 32 h 37"/>
                <a:gd name="T28" fmla="*/ 31 w 59"/>
                <a:gd name="T29" fmla="*/ 10 h 37"/>
                <a:gd name="T30" fmla="*/ 9 w 59"/>
                <a:gd name="T31" fmla="*/ 32 h 37"/>
                <a:gd name="T32" fmla="*/ 31 w 59"/>
                <a:gd name="T33" fmla="*/ 32 h 37"/>
                <a:gd name="T34" fmla="*/ 31 w 59"/>
                <a:gd name="T35" fmla="*/ 37 h 37"/>
                <a:gd name="T36" fmla="*/ 3 w 59"/>
                <a:gd name="T37" fmla="*/ 37 h 37"/>
                <a:gd name="T38" fmla="*/ 3 w 59"/>
                <a:gd name="T39" fmla="*/ 37 h 37"/>
                <a:gd name="T40" fmla="*/ 1 w 59"/>
                <a:gd name="T41" fmla="*/ 36 h 37"/>
                <a:gd name="T42" fmla="*/ 1 w 59"/>
                <a:gd name="T43" fmla="*/ 33 h 37"/>
                <a:gd name="T44" fmla="*/ 31 w 59"/>
                <a:gd name="T45" fmla="*/ 3 h 37"/>
                <a:gd name="T46" fmla="*/ 31 w 59"/>
                <a:gd name="T47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9" h="37">
                  <a:moveTo>
                    <a:pt x="54" y="32"/>
                  </a:moveTo>
                  <a:cubicBezTo>
                    <a:pt x="54" y="4"/>
                    <a:pt x="54" y="4"/>
                    <a:pt x="54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5" y="0"/>
                    <a:pt x="3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9" y="1"/>
                    <a:pt x="59" y="2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6"/>
                    <a:pt x="57" y="37"/>
                    <a:pt x="56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2"/>
                    <a:pt x="31" y="32"/>
                    <a:pt x="31" y="32"/>
                  </a:cubicBezTo>
                  <a:lnTo>
                    <a:pt x="54" y="32"/>
                  </a:lnTo>
                  <a:close/>
                  <a:moveTo>
                    <a:pt x="31" y="10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7"/>
                    <a:pt x="2" y="37"/>
                    <a:pt x="1" y="36"/>
                  </a:cubicBezTo>
                  <a:cubicBezTo>
                    <a:pt x="0" y="35"/>
                    <a:pt x="0" y="34"/>
                    <a:pt x="1" y="33"/>
                  </a:cubicBezTo>
                  <a:cubicBezTo>
                    <a:pt x="31" y="3"/>
                    <a:pt x="31" y="3"/>
                    <a:pt x="31" y="3"/>
                  </a:cubicBezTo>
                  <a:lnTo>
                    <a:pt x="3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7" name="Freeform 168"/>
            <p:cNvSpPr>
              <a:spLocks noEditPoints="1"/>
            </p:cNvSpPr>
            <p:nvPr/>
          </p:nvSpPr>
          <p:spPr bwMode="auto">
            <a:xfrm>
              <a:off x="6178551" y="198438"/>
              <a:ext cx="90488" cy="84138"/>
            </a:xfrm>
            <a:custGeom>
              <a:avLst/>
              <a:gdLst>
                <a:gd name="T0" fmla="*/ 31 w 40"/>
                <a:gd name="T1" fmla="*/ 4 h 37"/>
                <a:gd name="T2" fmla="*/ 18 w 40"/>
                <a:gd name="T3" fmla="*/ 4 h 37"/>
                <a:gd name="T4" fmla="*/ 18 w 40"/>
                <a:gd name="T5" fmla="*/ 0 h 37"/>
                <a:gd name="T6" fmla="*/ 37 w 40"/>
                <a:gd name="T7" fmla="*/ 0 h 37"/>
                <a:gd name="T8" fmla="*/ 37 w 40"/>
                <a:gd name="T9" fmla="*/ 0 h 37"/>
                <a:gd name="T10" fmla="*/ 39 w 40"/>
                <a:gd name="T11" fmla="*/ 0 h 37"/>
                <a:gd name="T12" fmla="*/ 39 w 40"/>
                <a:gd name="T13" fmla="*/ 4 h 37"/>
                <a:gd name="T14" fmla="*/ 18 w 40"/>
                <a:gd name="T15" fmla="*/ 25 h 37"/>
                <a:gd name="T16" fmla="*/ 18 w 40"/>
                <a:gd name="T17" fmla="*/ 18 h 37"/>
                <a:gd name="T18" fmla="*/ 31 w 40"/>
                <a:gd name="T19" fmla="*/ 4 h 37"/>
                <a:gd name="T20" fmla="*/ 18 w 40"/>
                <a:gd name="T21" fmla="*/ 4 h 37"/>
                <a:gd name="T22" fmla="*/ 4 w 40"/>
                <a:gd name="T23" fmla="*/ 4 h 37"/>
                <a:gd name="T24" fmla="*/ 4 w 40"/>
                <a:gd name="T25" fmla="*/ 31 h 37"/>
                <a:gd name="T26" fmla="*/ 18 w 40"/>
                <a:gd name="T27" fmla="*/ 18 h 37"/>
                <a:gd name="T28" fmla="*/ 18 w 40"/>
                <a:gd name="T29" fmla="*/ 25 h 37"/>
                <a:gd name="T30" fmla="*/ 6 w 40"/>
                <a:gd name="T31" fmla="*/ 36 h 37"/>
                <a:gd name="T32" fmla="*/ 4 w 40"/>
                <a:gd name="T33" fmla="*/ 37 h 37"/>
                <a:gd name="T34" fmla="*/ 2 w 40"/>
                <a:gd name="T35" fmla="*/ 37 h 37"/>
                <a:gd name="T36" fmla="*/ 0 w 40"/>
                <a:gd name="T37" fmla="*/ 34 h 37"/>
                <a:gd name="T38" fmla="*/ 0 w 40"/>
                <a:gd name="T39" fmla="*/ 2 h 37"/>
                <a:gd name="T40" fmla="*/ 2 w 40"/>
                <a:gd name="T41" fmla="*/ 0 h 37"/>
                <a:gd name="T42" fmla="*/ 18 w 40"/>
                <a:gd name="T43" fmla="*/ 0 h 37"/>
                <a:gd name="T44" fmla="*/ 18 w 40"/>
                <a:gd name="T45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37">
                  <a:moveTo>
                    <a:pt x="31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8" y="0"/>
                    <a:pt x="39" y="0"/>
                  </a:cubicBezTo>
                  <a:cubicBezTo>
                    <a:pt x="40" y="1"/>
                    <a:pt x="40" y="3"/>
                    <a:pt x="39" y="4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18"/>
                    <a:pt x="18" y="18"/>
                    <a:pt x="18" y="18"/>
                  </a:cubicBezTo>
                  <a:lnTo>
                    <a:pt x="31" y="4"/>
                  </a:lnTo>
                  <a:close/>
                  <a:moveTo>
                    <a:pt x="18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5" y="37"/>
                    <a:pt x="4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1" y="37"/>
                    <a:pt x="0" y="36"/>
                    <a:pt x="0" y="3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8" name="Freeform 169"/>
            <p:cNvSpPr>
              <a:spLocks noEditPoints="1"/>
            </p:cNvSpPr>
            <p:nvPr/>
          </p:nvSpPr>
          <p:spPr bwMode="auto">
            <a:xfrm>
              <a:off x="6065838" y="41275"/>
              <a:ext cx="395288" cy="396875"/>
            </a:xfrm>
            <a:custGeom>
              <a:avLst/>
              <a:gdLst>
                <a:gd name="T0" fmla="*/ 170 w 175"/>
                <a:gd name="T1" fmla="*/ 88 h 176"/>
                <a:gd name="T2" fmla="*/ 88 w 175"/>
                <a:gd name="T3" fmla="*/ 5 h 176"/>
                <a:gd name="T4" fmla="*/ 150 w 175"/>
                <a:gd name="T5" fmla="*/ 26 h 176"/>
                <a:gd name="T6" fmla="*/ 88 w 175"/>
                <a:gd name="T7" fmla="*/ 176 h 176"/>
                <a:gd name="T8" fmla="*/ 88 w 175"/>
                <a:gd name="T9" fmla="*/ 171 h 176"/>
                <a:gd name="T10" fmla="*/ 139 w 175"/>
                <a:gd name="T11" fmla="*/ 140 h 176"/>
                <a:gd name="T12" fmla="*/ 144 w 175"/>
                <a:gd name="T13" fmla="*/ 42 h 176"/>
                <a:gd name="T14" fmla="*/ 117 w 175"/>
                <a:gd name="T15" fmla="*/ 65 h 176"/>
                <a:gd name="T16" fmla="*/ 115 w 175"/>
                <a:gd name="T17" fmla="*/ 68 h 176"/>
                <a:gd name="T18" fmla="*/ 88 w 175"/>
                <a:gd name="T19" fmla="*/ 95 h 176"/>
                <a:gd name="T20" fmla="*/ 116 w 175"/>
                <a:gd name="T21" fmla="*/ 73 h 176"/>
                <a:gd name="T22" fmla="*/ 120 w 175"/>
                <a:gd name="T23" fmla="*/ 69 h 176"/>
                <a:gd name="T24" fmla="*/ 152 w 175"/>
                <a:gd name="T25" fmla="*/ 65 h 176"/>
                <a:gd name="T26" fmla="*/ 88 w 175"/>
                <a:gd name="T27" fmla="*/ 157 h 176"/>
                <a:gd name="T28" fmla="*/ 88 w 175"/>
                <a:gd name="T29" fmla="*/ 82 h 176"/>
                <a:gd name="T30" fmla="*/ 95 w 175"/>
                <a:gd name="T31" fmla="*/ 74 h 176"/>
                <a:gd name="T32" fmla="*/ 100 w 175"/>
                <a:gd name="T33" fmla="*/ 69 h 176"/>
                <a:gd name="T34" fmla="*/ 134 w 175"/>
                <a:gd name="T35" fmla="*/ 35 h 176"/>
                <a:gd name="T36" fmla="*/ 88 w 175"/>
                <a:gd name="T37" fmla="*/ 15 h 176"/>
                <a:gd name="T38" fmla="*/ 88 w 175"/>
                <a:gd name="T39" fmla="*/ 20 h 176"/>
                <a:gd name="T40" fmla="*/ 97 w 175"/>
                <a:gd name="T41" fmla="*/ 65 h 176"/>
                <a:gd name="T42" fmla="*/ 94 w 175"/>
                <a:gd name="T43" fmla="*/ 68 h 176"/>
                <a:gd name="T44" fmla="*/ 88 w 175"/>
                <a:gd name="T45" fmla="*/ 75 h 176"/>
                <a:gd name="T46" fmla="*/ 29 w 175"/>
                <a:gd name="T47" fmla="*/ 30 h 176"/>
                <a:gd name="T48" fmla="*/ 88 w 175"/>
                <a:gd name="T49" fmla="*/ 171 h 176"/>
                <a:gd name="T50" fmla="*/ 0 w 175"/>
                <a:gd name="T51" fmla="*/ 88 h 176"/>
                <a:gd name="T52" fmla="*/ 88 w 175"/>
                <a:gd name="T53" fmla="*/ 5 h 176"/>
                <a:gd name="T54" fmla="*/ 14 w 175"/>
                <a:gd name="T55" fmla="*/ 88 h 176"/>
                <a:gd name="T56" fmla="*/ 31 w 175"/>
                <a:gd name="T57" fmla="*/ 135 h 176"/>
                <a:gd name="T58" fmla="*/ 58 w 175"/>
                <a:gd name="T59" fmla="*/ 111 h 176"/>
                <a:gd name="T60" fmla="*/ 63 w 175"/>
                <a:gd name="T61" fmla="*/ 106 h 176"/>
                <a:gd name="T62" fmla="*/ 88 w 175"/>
                <a:gd name="T63" fmla="*/ 75 h 176"/>
                <a:gd name="T64" fmla="*/ 57 w 175"/>
                <a:gd name="T65" fmla="*/ 105 h 176"/>
                <a:gd name="T66" fmla="*/ 33 w 175"/>
                <a:gd name="T67" fmla="*/ 130 h 176"/>
                <a:gd name="T68" fmla="*/ 39 w 175"/>
                <a:gd name="T69" fmla="*/ 40 h 176"/>
                <a:gd name="T70" fmla="*/ 88 w 175"/>
                <a:gd name="T71" fmla="*/ 95 h 176"/>
                <a:gd name="T72" fmla="*/ 77 w 175"/>
                <a:gd name="T73" fmla="*/ 105 h 176"/>
                <a:gd name="T74" fmla="*/ 75 w 175"/>
                <a:gd name="T75" fmla="*/ 108 h 176"/>
                <a:gd name="T76" fmla="*/ 41 w 175"/>
                <a:gd name="T77" fmla="*/ 142 h 176"/>
                <a:gd name="T78" fmla="*/ 88 w 175"/>
                <a:gd name="T79" fmla="*/ 162 h 176"/>
                <a:gd name="T80" fmla="*/ 46 w 175"/>
                <a:gd name="T81" fmla="*/ 143 h 176"/>
                <a:gd name="T82" fmla="*/ 81 w 175"/>
                <a:gd name="T83" fmla="*/ 109 h 176"/>
                <a:gd name="T84" fmla="*/ 88 w 175"/>
                <a:gd name="T85" fmla="*/ 10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5" h="176">
                  <a:moveTo>
                    <a:pt x="88" y="171"/>
                  </a:moveTo>
                  <a:cubicBezTo>
                    <a:pt x="110" y="171"/>
                    <a:pt x="131" y="162"/>
                    <a:pt x="146" y="147"/>
                  </a:cubicBezTo>
                  <a:cubicBezTo>
                    <a:pt x="161" y="132"/>
                    <a:pt x="170" y="111"/>
                    <a:pt x="170" y="88"/>
                  </a:cubicBezTo>
                  <a:cubicBezTo>
                    <a:pt x="170" y="65"/>
                    <a:pt x="161" y="45"/>
                    <a:pt x="146" y="30"/>
                  </a:cubicBezTo>
                  <a:cubicBezTo>
                    <a:pt x="131" y="15"/>
                    <a:pt x="110" y="5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12" y="0"/>
                    <a:pt x="134" y="10"/>
                    <a:pt x="150" y="26"/>
                  </a:cubicBezTo>
                  <a:cubicBezTo>
                    <a:pt x="165" y="42"/>
                    <a:pt x="175" y="64"/>
                    <a:pt x="175" y="88"/>
                  </a:cubicBezTo>
                  <a:cubicBezTo>
                    <a:pt x="175" y="112"/>
                    <a:pt x="165" y="134"/>
                    <a:pt x="150" y="150"/>
                  </a:cubicBezTo>
                  <a:cubicBezTo>
                    <a:pt x="134" y="166"/>
                    <a:pt x="112" y="176"/>
                    <a:pt x="88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8" y="171"/>
                    <a:pt x="88" y="171"/>
                    <a:pt x="88" y="171"/>
                  </a:cubicBezTo>
                  <a:cubicBezTo>
                    <a:pt x="88" y="171"/>
                    <a:pt x="88" y="171"/>
                    <a:pt x="88" y="171"/>
                  </a:cubicBezTo>
                  <a:close/>
                  <a:moveTo>
                    <a:pt x="88" y="162"/>
                  </a:moveTo>
                  <a:cubicBezTo>
                    <a:pt x="88" y="162"/>
                    <a:pt x="88" y="162"/>
                    <a:pt x="88" y="162"/>
                  </a:cubicBezTo>
                  <a:cubicBezTo>
                    <a:pt x="108" y="162"/>
                    <a:pt x="126" y="153"/>
                    <a:pt x="139" y="140"/>
                  </a:cubicBezTo>
                  <a:cubicBezTo>
                    <a:pt x="153" y="127"/>
                    <a:pt x="161" y="108"/>
                    <a:pt x="161" y="88"/>
                  </a:cubicBezTo>
                  <a:cubicBezTo>
                    <a:pt x="161" y="80"/>
                    <a:pt x="160" y="71"/>
                    <a:pt x="157" y="64"/>
                  </a:cubicBezTo>
                  <a:cubicBezTo>
                    <a:pt x="154" y="56"/>
                    <a:pt x="150" y="48"/>
                    <a:pt x="144" y="42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3" y="41"/>
                    <a:pt x="142" y="41"/>
                    <a:pt x="141" y="42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20" y="69"/>
                    <a:pt x="120" y="69"/>
                    <a:pt x="120" y="69"/>
                  </a:cubicBezTo>
                  <a:cubicBezTo>
                    <a:pt x="120" y="69"/>
                    <a:pt x="120" y="69"/>
                    <a:pt x="120" y="69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47" y="52"/>
                    <a:pt x="150" y="59"/>
                    <a:pt x="152" y="65"/>
                  </a:cubicBezTo>
                  <a:cubicBezTo>
                    <a:pt x="155" y="72"/>
                    <a:pt x="156" y="80"/>
                    <a:pt x="156" y="88"/>
                  </a:cubicBezTo>
                  <a:cubicBezTo>
                    <a:pt x="156" y="107"/>
                    <a:pt x="149" y="124"/>
                    <a:pt x="136" y="137"/>
                  </a:cubicBezTo>
                  <a:cubicBezTo>
                    <a:pt x="124" y="149"/>
                    <a:pt x="106" y="157"/>
                    <a:pt x="88" y="157"/>
                  </a:cubicBezTo>
                  <a:cubicBezTo>
                    <a:pt x="88" y="157"/>
                    <a:pt x="88" y="157"/>
                    <a:pt x="88" y="157"/>
                  </a:cubicBezTo>
                  <a:cubicBezTo>
                    <a:pt x="88" y="162"/>
                    <a:pt x="88" y="162"/>
                    <a:pt x="88" y="162"/>
                  </a:cubicBezTo>
                  <a:close/>
                  <a:moveTo>
                    <a:pt x="88" y="82"/>
                  </a:move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8" y="71"/>
                    <a:pt x="98" y="71"/>
                    <a:pt x="98" y="71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5" y="34"/>
                    <a:pt x="135" y="32"/>
                    <a:pt x="134" y="31"/>
                  </a:cubicBezTo>
                  <a:cubicBezTo>
                    <a:pt x="128" y="26"/>
                    <a:pt x="120" y="22"/>
                    <a:pt x="112" y="19"/>
                  </a:cubicBezTo>
                  <a:cubicBezTo>
                    <a:pt x="104" y="16"/>
                    <a:pt x="96" y="15"/>
                    <a:pt x="88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96" y="20"/>
                    <a:pt x="103" y="21"/>
                    <a:pt x="111" y="23"/>
                  </a:cubicBezTo>
                  <a:cubicBezTo>
                    <a:pt x="117" y="26"/>
                    <a:pt x="123" y="29"/>
                    <a:pt x="129" y="33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92" y="70"/>
                    <a:pt x="92" y="70"/>
                    <a:pt x="92" y="70"/>
                  </a:cubicBezTo>
                  <a:cubicBezTo>
                    <a:pt x="88" y="75"/>
                    <a:pt x="88" y="75"/>
                    <a:pt x="88" y="75"/>
                  </a:cubicBezTo>
                  <a:lnTo>
                    <a:pt x="88" y="82"/>
                  </a:lnTo>
                  <a:close/>
                  <a:moveTo>
                    <a:pt x="88" y="5"/>
                  </a:moveTo>
                  <a:cubicBezTo>
                    <a:pt x="65" y="5"/>
                    <a:pt x="44" y="15"/>
                    <a:pt x="29" y="30"/>
                  </a:cubicBezTo>
                  <a:cubicBezTo>
                    <a:pt x="14" y="45"/>
                    <a:pt x="5" y="65"/>
                    <a:pt x="5" y="88"/>
                  </a:cubicBezTo>
                  <a:cubicBezTo>
                    <a:pt x="5" y="111"/>
                    <a:pt x="14" y="132"/>
                    <a:pt x="29" y="147"/>
                  </a:cubicBezTo>
                  <a:cubicBezTo>
                    <a:pt x="44" y="162"/>
                    <a:pt x="65" y="171"/>
                    <a:pt x="88" y="171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63" y="176"/>
                    <a:pt x="41" y="166"/>
                    <a:pt x="25" y="150"/>
                  </a:cubicBezTo>
                  <a:cubicBezTo>
                    <a:pt x="10" y="134"/>
                    <a:pt x="0" y="112"/>
                    <a:pt x="0" y="88"/>
                  </a:cubicBezTo>
                  <a:cubicBezTo>
                    <a:pt x="0" y="64"/>
                    <a:pt x="10" y="42"/>
                    <a:pt x="25" y="26"/>
                  </a:cubicBezTo>
                  <a:cubicBezTo>
                    <a:pt x="41" y="10"/>
                    <a:pt x="63" y="0"/>
                    <a:pt x="88" y="0"/>
                  </a:cubicBezTo>
                  <a:cubicBezTo>
                    <a:pt x="88" y="5"/>
                    <a:pt x="88" y="5"/>
                    <a:pt x="88" y="5"/>
                  </a:cubicBezTo>
                  <a:close/>
                  <a:moveTo>
                    <a:pt x="88" y="15"/>
                  </a:moveTo>
                  <a:cubicBezTo>
                    <a:pt x="67" y="15"/>
                    <a:pt x="49" y="23"/>
                    <a:pt x="36" y="36"/>
                  </a:cubicBezTo>
                  <a:cubicBezTo>
                    <a:pt x="22" y="50"/>
                    <a:pt x="14" y="68"/>
                    <a:pt x="14" y="88"/>
                  </a:cubicBezTo>
                  <a:cubicBezTo>
                    <a:pt x="14" y="97"/>
                    <a:pt x="16" y="105"/>
                    <a:pt x="18" y="113"/>
                  </a:cubicBezTo>
                  <a:cubicBezTo>
                    <a:pt x="21" y="121"/>
                    <a:pt x="25" y="128"/>
                    <a:pt x="31" y="135"/>
                  </a:cubicBezTo>
                  <a:cubicBezTo>
                    <a:pt x="31" y="135"/>
                    <a:pt x="31" y="135"/>
                    <a:pt x="31" y="135"/>
                  </a:cubicBezTo>
                  <a:cubicBezTo>
                    <a:pt x="31" y="135"/>
                    <a:pt x="31" y="135"/>
                    <a:pt x="31" y="135"/>
                  </a:cubicBezTo>
                  <a:cubicBezTo>
                    <a:pt x="32" y="136"/>
                    <a:pt x="33" y="136"/>
                    <a:pt x="34" y="135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29" y="124"/>
                    <a:pt x="25" y="118"/>
                    <a:pt x="23" y="111"/>
                  </a:cubicBezTo>
                  <a:cubicBezTo>
                    <a:pt x="20" y="104"/>
                    <a:pt x="19" y="96"/>
                    <a:pt x="19" y="88"/>
                  </a:cubicBezTo>
                  <a:cubicBezTo>
                    <a:pt x="19" y="69"/>
                    <a:pt x="27" y="52"/>
                    <a:pt x="39" y="40"/>
                  </a:cubicBezTo>
                  <a:cubicBezTo>
                    <a:pt x="51" y="27"/>
                    <a:pt x="69" y="20"/>
                    <a:pt x="88" y="20"/>
                  </a:cubicBezTo>
                  <a:cubicBezTo>
                    <a:pt x="88" y="15"/>
                    <a:pt x="88" y="15"/>
                    <a:pt x="88" y="15"/>
                  </a:cubicBezTo>
                  <a:close/>
                  <a:moveTo>
                    <a:pt x="88" y="95"/>
                  </a:moveTo>
                  <a:cubicBezTo>
                    <a:pt x="80" y="103"/>
                    <a:pt x="80" y="103"/>
                    <a:pt x="80" y="103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41" y="142"/>
                    <a:pt x="41" y="142"/>
                    <a:pt x="41" y="142"/>
                  </a:cubicBezTo>
                  <a:cubicBezTo>
                    <a:pt x="41" y="142"/>
                    <a:pt x="41" y="142"/>
                    <a:pt x="41" y="142"/>
                  </a:cubicBezTo>
                  <a:cubicBezTo>
                    <a:pt x="41" y="142"/>
                    <a:pt x="41" y="142"/>
                    <a:pt x="41" y="142"/>
                  </a:cubicBezTo>
                  <a:cubicBezTo>
                    <a:pt x="40" y="143"/>
                    <a:pt x="40" y="144"/>
                    <a:pt x="41" y="145"/>
                  </a:cubicBezTo>
                  <a:cubicBezTo>
                    <a:pt x="47" y="150"/>
                    <a:pt x="55" y="155"/>
                    <a:pt x="63" y="157"/>
                  </a:cubicBezTo>
                  <a:cubicBezTo>
                    <a:pt x="71" y="160"/>
                    <a:pt x="79" y="162"/>
                    <a:pt x="88" y="162"/>
                  </a:cubicBezTo>
                  <a:cubicBezTo>
                    <a:pt x="88" y="157"/>
                    <a:pt x="88" y="157"/>
                    <a:pt x="88" y="157"/>
                  </a:cubicBezTo>
                  <a:cubicBezTo>
                    <a:pt x="79" y="157"/>
                    <a:pt x="72" y="156"/>
                    <a:pt x="64" y="153"/>
                  </a:cubicBezTo>
                  <a:cubicBezTo>
                    <a:pt x="58" y="151"/>
                    <a:pt x="52" y="147"/>
                    <a:pt x="46" y="143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88" y="102"/>
                    <a:pt x="88" y="102"/>
                    <a:pt x="88" y="102"/>
                  </a:cubicBezTo>
                  <a:lnTo>
                    <a:pt x="8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9" name="Freeform 170"/>
            <p:cNvSpPr>
              <a:spLocks noEditPoints="1"/>
            </p:cNvSpPr>
            <p:nvPr/>
          </p:nvSpPr>
          <p:spPr bwMode="auto">
            <a:xfrm>
              <a:off x="9683751" y="2262188"/>
              <a:ext cx="420688" cy="114300"/>
            </a:xfrm>
            <a:custGeom>
              <a:avLst/>
              <a:gdLst>
                <a:gd name="T0" fmla="*/ 157 w 186"/>
                <a:gd name="T1" fmla="*/ 37 h 50"/>
                <a:gd name="T2" fmla="*/ 164 w 186"/>
                <a:gd name="T3" fmla="*/ 45 h 50"/>
                <a:gd name="T4" fmla="*/ 148 w 186"/>
                <a:gd name="T5" fmla="*/ 4 h 50"/>
                <a:gd name="T6" fmla="*/ 135 w 186"/>
                <a:gd name="T7" fmla="*/ 7 h 50"/>
                <a:gd name="T8" fmla="*/ 133 w 186"/>
                <a:gd name="T9" fmla="*/ 10 h 50"/>
                <a:gd name="T10" fmla="*/ 93 w 186"/>
                <a:gd name="T11" fmla="*/ 10 h 50"/>
                <a:gd name="T12" fmla="*/ 128 w 186"/>
                <a:gd name="T13" fmla="*/ 6 h 50"/>
                <a:gd name="T14" fmla="*/ 126 w 186"/>
                <a:gd name="T15" fmla="*/ 2 h 50"/>
                <a:gd name="T16" fmla="*/ 149 w 186"/>
                <a:gd name="T17" fmla="*/ 0 h 50"/>
                <a:gd name="T18" fmla="*/ 151 w 186"/>
                <a:gd name="T19" fmla="*/ 1 h 50"/>
                <a:gd name="T20" fmla="*/ 186 w 186"/>
                <a:gd name="T21" fmla="*/ 47 h 50"/>
                <a:gd name="T22" fmla="*/ 163 w 186"/>
                <a:gd name="T23" fmla="*/ 50 h 50"/>
                <a:gd name="T24" fmla="*/ 161 w 186"/>
                <a:gd name="T25" fmla="*/ 49 h 50"/>
                <a:gd name="T26" fmla="*/ 93 w 186"/>
                <a:gd name="T27" fmla="*/ 42 h 50"/>
                <a:gd name="T28" fmla="*/ 93 w 186"/>
                <a:gd name="T29" fmla="*/ 30 h 50"/>
                <a:gd name="T30" fmla="*/ 148 w 186"/>
                <a:gd name="T31" fmla="*/ 30 h 50"/>
                <a:gd name="T32" fmla="*/ 150 w 186"/>
                <a:gd name="T33" fmla="*/ 26 h 50"/>
                <a:gd name="T34" fmla="*/ 142 w 186"/>
                <a:gd name="T35" fmla="*/ 17 h 50"/>
                <a:gd name="T36" fmla="*/ 93 w 186"/>
                <a:gd name="T37" fmla="*/ 22 h 50"/>
                <a:gd name="T38" fmla="*/ 143 w 186"/>
                <a:gd name="T39" fmla="*/ 25 h 50"/>
                <a:gd name="T40" fmla="*/ 93 w 186"/>
                <a:gd name="T41" fmla="*/ 30 h 50"/>
                <a:gd name="T42" fmla="*/ 93 w 186"/>
                <a:gd name="T43" fmla="*/ 37 h 50"/>
                <a:gd name="T44" fmla="*/ 31 w 186"/>
                <a:gd name="T45" fmla="*/ 42 h 50"/>
                <a:gd name="T46" fmla="*/ 24 w 186"/>
                <a:gd name="T47" fmla="*/ 50 h 50"/>
                <a:gd name="T48" fmla="*/ 3 w 186"/>
                <a:gd name="T49" fmla="*/ 50 h 50"/>
                <a:gd name="T50" fmla="*/ 1 w 186"/>
                <a:gd name="T51" fmla="*/ 46 h 50"/>
                <a:gd name="T52" fmla="*/ 37 w 186"/>
                <a:gd name="T53" fmla="*/ 0 h 50"/>
                <a:gd name="T54" fmla="*/ 58 w 186"/>
                <a:gd name="T55" fmla="*/ 0 h 50"/>
                <a:gd name="T56" fmla="*/ 60 w 186"/>
                <a:gd name="T57" fmla="*/ 3 h 50"/>
                <a:gd name="T58" fmla="*/ 93 w 186"/>
                <a:gd name="T59" fmla="*/ 6 h 50"/>
                <a:gd name="T60" fmla="*/ 53 w 186"/>
                <a:gd name="T61" fmla="*/ 10 h 50"/>
                <a:gd name="T62" fmla="*/ 51 w 186"/>
                <a:gd name="T63" fmla="*/ 6 h 50"/>
                <a:gd name="T64" fmla="*/ 38 w 186"/>
                <a:gd name="T65" fmla="*/ 4 h 50"/>
                <a:gd name="T66" fmla="*/ 22 w 186"/>
                <a:gd name="T67" fmla="*/ 45 h 50"/>
                <a:gd name="T68" fmla="*/ 29 w 186"/>
                <a:gd name="T69" fmla="*/ 37 h 50"/>
                <a:gd name="T70" fmla="*/ 93 w 186"/>
                <a:gd name="T71" fmla="*/ 17 h 50"/>
                <a:gd name="T72" fmla="*/ 44 w 186"/>
                <a:gd name="T73" fmla="*/ 17 h 50"/>
                <a:gd name="T74" fmla="*/ 36 w 186"/>
                <a:gd name="T75" fmla="*/ 26 h 50"/>
                <a:gd name="T76" fmla="*/ 38 w 186"/>
                <a:gd name="T77" fmla="*/ 30 h 50"/>
                <a:gd name="T78" fmla="*/ 93 w 186"/>
                <a:gd name="T79" fmla="*/ 25 h 50"/>
                <a:gd name="T80" fmla="*/ 45 w 186"/>
                <a:gd name="T81" fmla="*/ 22 h 50"/>
                <a:gd name="T82" fmla="*/ 93 w 186"/>
                <a:gd name="T83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6" h="50">
                  <a:moveTo>
                    <a:pt x="93" y="37"/>
                  </a:moveTo>
                  <a:cubicBezTo>
                    <a:pt x="157" y="37"/>
                    <a:pt x="157" y="37"/>
                    <a:pt x="157" y="37"/>
                  </a:cubicBezTo>
                  <a:cubicBezTo>
                    <a:pt x="158" y="37"/>
                    <a:pt x="159" y="38"/>
                    <a:pt x="159" y="38"/>
                  </a:cubicBezTo>
                  <a:cubicBezTo>
                    <a:pt x="164" y="45"/>
                    <a:pt x="164" y="45"/>
                    <a:pt x="164" y="45"/>
                  </a:cubicBezTo>
                  <a:cubicBezTo>
                    <a:pt x="179" y="45"/>
                    <a:pt x="179" y="45"/>
                    <a:pt x="179" y="45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6" y="8"/>
                    <a:pt x="136" y="9"/>
                    <a:pt x="135" y="10"/>
                  </a:cubicBezTo>
                  <a:cubicBezTo>
                    <a:pt x="134" y="10"/>
                    <a:pt x="134" y="10"/>
                    <a:pt x="133" y="10"/>
                  </a:cubicBezTo>
                  <a:cubicBezTo>
                    <a:pt x="133" y="10"/>
                    <a:pt x="133" y="10"/>
                    <a:pt x="13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3"/>
                    <a:pt x="126" y="3"/>
                    <a:pt x="126" y="2"/>
                  </a:cubicBezTo>
                  <a:cubicBezTo>
                    <a:pt x="126" y="1"/>
                    <a:pt x="127" y="0"/>
                    <a:pt x="12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0" y="0"/>
                    <a:pt x="151" y="0"/>
                    <a:pt x="151" y="1"/>
                  </a:cubicBezTo>
                  <a:cubicBezTo>
                    <a:pt x="185" y="46"/>
                    <a:pt x="185" y="46"/>
                    <a:pt x="185" y="46"/>
                  </a:cubicBezTo>
                  <a:cubicBezTo>
                    <a:pt x="186" y="46"/>
                    <a:pt x="186" y="47"/>
                    <a:pt x="186" y="47"/>
                  </a:cubicBezTo>
                  <a:cubicBezTo>
                    <a:pt x="186" y="48"/>
                    <a:pt x="185" y="50"/>
                    <a:pt x="184" y="50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2" y="50"/>
                    <a:pt x="161" y="49"/>
                    <a:pt x="161" y="49"/>
                  </a:cubicBezTo>
                  <a:cubicBezTo>
                    <a:pt x="156" y="42"/>
                    <a:pt x="156" y="42"/>
                    <a:pt x="156" y="42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3" y="37"/>
                    <a:pt x="93" y="37"/>
                    <a:pt x="93" y="37"/>
                  </a:cubicBezTo>
                  <a:close/>
                  <a:moveTo>
                    <a:pt x="93" y="30"/>
                  </a:move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9" y="30"/>
                    <a:pt x="149" y="30"/>
                    <a:pt x="150" y="30"/>
                  </a:cubicBezTo>
                  <a:cubicBezTo>
                    <a:pt x="151" y="29"/>
                    <a:pt x="151" y="27"/>
                    <a:pt x="150" y="26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44" y="18"/>
                    <a:pt x="143" y="17"/>
                    <a:pt x="142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141" y="22"/>
                    <a:pt x="141" y="22"/>
                    <a:pt x="141" y="22"/>
                  </a:cubicBezTo>
                  <a:cubicBezTo>
                    <a:pt x="143" y="25"/>
                    <a:pt x="143" y="25"/>
                    <a:pt x="143" y="25"/>
                  </a:cubicBezTo>
                  <a:cubicBezTo>
                    <a:pt x="93" y="25"/>
                    <a:pt x="93" y="25"/>
                    <a:pt x="93" y="25"/>
                  </a:cubicBezTo>
                  <a:lnTo>
                    <a:pt x="93" y="30"/>
                  </a:lnTo>
                  <a:close/>
                  <a:moveTo>
                    <a:pt x="29" y="37"/>
                  </a:moveTo>
                  <a:cubicBezTo>
                    <a:pt x="93" y="37"/>
                    <a:pt x="93" y="37"/>
                    <a:pt x="93" y="37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5" y="49"/>
                    <a:pt x="24" y="50"/>
                    <a:pt x="24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2" y="50"/>
                    <a:pt x="2" y="49"/>
                    <a:pt x="2" y="49"/>
                  </a:cubicBezTo>
                  <a:cubicBezTo>
                    <a:pt x="0" y="48"/>
                    <a:pt x="0" y="47"/>
                    <a:pt x="1" y="46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6" y="0"/>
                    <a:pt x="36" y="0"/>
                    <a:pt x="37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9" y="0"/>
                    <a:pt x="59" y="0"/>
                  </a:cubicBezTo>
                  <a:cubicBezTo>
                    <a:pt x="60" y="1"/>
                    <a:pt x="60" y="2"/>
                    <a:pt x="60" y="3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2" y="10"/>
                    <a:pt x="51" y="9"/>
                    <a:pt x="51" y="8"/>
                  </a:cubicBezTo>
                  <a:cubicBezTo>
                    <a:pt x="51" y="7"/>
                    <a:pt x="51" y="7"/>
                    <a:pt x="51" y="6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38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lose/>
                  <a:moveTo>
                    <a:pt x="93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3" y="18"/>
                    <a:pt x="42" y="18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7"/>
                    <a:pt x="36" y="27"/>
                    <a:pt x="36" y="28"/>
                  </a:cubicBezTo>
                  <a:cubicBezTo>
                    <a:pt x="36" y="29"/>
                    <a:pt x="37" y="30"/>
                    <a:pt x="38" y="30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93" y="22"/>
                    <a:pt x="93" y="22"/>
                    <a:pt x="93" y="22"/>
                  </a:cubicBezTo>
                  <a:lnTo>
                    <a:pt x="93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1" name="Freeform 172"/>
            <p:cNvSpPr>
              <a:spLocks noEditPoints="1"/>
            </p:cNvSpPr>
            <p:nvPr/>
          </p:nvSpPr>
          <p:spPr bwMode="auto">
            <a:xfrm>
              <a:off x="6910388" y="3416300"/>
              <a:ext cx="90488" cy="85725"/>
            </a:xfrm>
            <a:custGeom>
              <a:avLst/>
              <a:gdLst>
                <a:gd name="T0" fmla="*/ 27 w 40"/>
                <a:gd name="T1" fmla="*/ 7 h 38"/>
                <a:gd name="T2" fmla="*/ 20 w 40"/>
                <a:gd name="T3" fmla="*/ 16 h 38"/>
                <a:gd name="T4" fmla="*/ 20 w 40"/>
                <a:gd name="T5" fmla="*/ 8 h 38"/>
                <a:gd name="T6" fmla="*/ 25 w 40"/>
                <a:gd name="T7" fmla="*/ 2 h 38"/>
                <a:gd name="T8" fmla="*/ 26 w 40"/>
                <a:gd name="T9" fmla="*/ 1 h 38"/>
                <a:gd name="T10" fmla="*/ 29 w 40"/>
                <a:gd name="T11" fmla="*/ 2 h 38"/>
                <a:gd name="T12" fmla="*/ 33 w 40"/>
                <a:gd name="T13" fmla="*/ 6 h 38"/>
                <a:gd name="T14" fmla="*/ 38 w 40"/>
                <a:gd name="T15" fmla="*/ 9 h 38"/>
                <a:gd name="T16" fmla="*/ 38 w 40"/>
                <a:gd name="T17" fmla="*/ 9 h 38"/>
                <a:gd name="T18" fmla="*/ 39 w 40"/>
                <a:gd name="T19" fmla="*/ 9 h 38"/>
                <a:gd name="T20" fmla="*/ 39 w 40"/>
                <a:gd name="T21" fmla="*/ 12 h 38"/>
                <a:gd name="T22" fmla="*/ 20 w 40"/>
                <a:gd name="T23" fmla="*/ 37 h 38"/>
                <a:gd name="T24" fmla="*/ 20 w 40"/>
                <a:gd name="T25" fmla="*/ 37 h 38"/>
                <a:gd name="T26" fmla="*/ 20 w 40"/>
                <a:gd name="T27" fmla="*/ 30 h 38"/>
                <a:gd name="T28" fmla="*/ 33 w 40"/>
                <a:gd name="T29" fmla="*/ 12 h 38"/>
                <a:gd name="T30" fmla="*/ 30 w 40"/>
                <a:gd name="T31" fmla="*/ 10 h 38"/>
                <a:gd name="T32" fmla="*/ 27 w 40"/>
                <a:gd name="T33" fmla="*/ 7 h 38"/>
                <a:gd name="T34" fmla="*/ 20 w 40"/>
                <a:gd name="T35" fmla="*/ 16 h 38"/>
                <a:gd name="T36" fmla="*/ 7 w 40"/>
                <a:gd name="T37" fmla="*/ 34 h 38"/>
                <a:gd name="T38" fmla="*/ 17 w 40"/>
                <a:gd name="T39" fmla="*/ 34 h 38"/>
                <a:gd name="T40" fmla="*/ 20 w 40"/>
                <a:gd name="T41" fmla="*/ 30 h 38"/>
                <a:gd name="T42" fmla="*/ 20 w 40"/>
                <a:gd name="T43" fmla="*/ 37 h 38"/>
                <a:gd name="T44" fmla="*/ 18 w 40"/>
                <a:gd name="T45" fmla="*/ 38 h 38"/>
                <a:gd name="T46" fmla="*/ 2 w 40"/>
                <a:gd name="T47" fmla="*/ 38 h 38"/>
                <a:gd name="T48" fmla="*/ 2 w 40"/>
                <a:gd name="T49" fmla="*/ 38 h 38"/>
                <a:gd name="T50" fmla="*/ 1 w 40"/>
                <a:gd name="T51" fmla="*/ 38 h 38"/>
                <a:gd name="T52" fmla="*/ 0 w 40"/>
                <a:gd name="T53" fmla="*/ 35 h 38"/>
                <a:gd name="T54" fmla="*/ 20 w 40"/>
                <a:gd name="T55" fmla="*/ 8 h 38"/>
                <a:gd name="T56" fmla="*/ 20 w 40"/>
                <a:gd name="T57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" h="38">
                  <a:moveTo>
                    <a:pt x="27" y="7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9" y="1"/>
                    <a:pt x="29" y="2"/>
                  </a:cubicBezTo>
                  <a:cubicBezTo>
                    <a:pt x="30" y="4"/>
                    <a:pt x="31" y="5"/>
                    <a:pt x="33" y="6"/>
                  </a:cubicBezTo>
                  <a:cubicBezTo>
                    <a:pt x="34" y="8"/>
                    <a:pt x="36" y="8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9"/>
                    <a:pt x="39" y="9"/>
                    <a:pt x="39" y="9"/>
                  </a:cubicBezTo>
                  <a:cubicBezTo>
                    <a:pt x="40" y="10"/>
                    <a:pt x="40" y="11"/>
                    <a:pt x="39" y="12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1" y="11"/>
                    <a:pt x="30" y="10"/>
                  </a:cubicBezTo>
                  <a:cubicBezTo>
                    <a:pt x="29" y="9"/>
                    <a:pt x="28" y="8"/>
                    <a:pt x="27" y="7"/>
                  </a:cubicBezTo>
                  <a:close/>
                  <a:moveTo>
                    <a:pt x="20" y="16"/>
                  </a:moveTo>
                  <a:cubicBezTo>
                    <a:pt x="7" y="34"/>
                    <a:pt x="7" y="34"/>
                    <a:pt x="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8"/>
                    <a:pt x="19" y="38"/>
                    <a:pt x="18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8"/>
                  </a:cubicBezTo>
                  <a:cubicBezTo>
                    <a:pt x="0" y="37"/>
                    <a:pt x="0" y="36"/>
                    <a:pt x="0" y="35"/>
                  </a:cubicBezTo>
                  <a:cubicBezTo>
                    <a:pt x="20" y="8"/>
                    <a:pt x="20" y="8"/>
                    <a:pt x="20" y="8"/>
                  </a:cubicBezTo>
                  <a:lnTo>
                    <a:pt x="2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2" name="Freeform 173"/>
            <p:cNvSpPr>
              <a:spLocks noEditPoints="1"/>
            </p:cNvSpPr>
            <p:nvPr/>
          </p:nvSpPr>
          <p:spPr bwMode="auto">
            <a:xfrm>
              <a:off x="6973888" y="3384550"/>
              <a:ext cx="52388" cy="50800"/>
            </a:xfrm>
            <a:custGeom>
              <a:avLst/>
              <a:gdLst>
                <a:gd name="T0" fmla="*/ 12 w 23"/>
                <a:gd name="T1" fmla="*/ 18 h 23"/>
                <a:gd name="T2" fmla="*/ 12 w 23"/>
                <a:gd name="T3" fmla="*/ 18 h 23"/>
                <a:gd name="T4" fmla="*/ 13 w 23"/>
                <a:gd name="T5" fmla="*/ 18 h 23"/>
                <a:gd name="T6" fmla="*/ 13 w 23"/>
                <a:gd name="T7" fmla="*/ 18 h 23"/>
                <a:gd name="T8" fmla="*/ 18 w 23"/>
                <a:gd name="T9" fmla="*/ 12 h 23"/>
                <a:gd name="T10" fmla="*/ 18 w 23"/>
                <a:gd name="T11" fmla="*/ 11 h 23"/>
                <a:gd name="T12" fmla="*/ 18 w 23"/>
                <a:gd name="T13" fmla="*/ 11 h 23"/>
                <a:gd name="T14" fmla="*/ 18 w 23"/>
                <a:gd name="T15" fmla="*/ 11 h 23"/>
                <a:gd name="T16" fmla="*/ 18 w 23"/>
                <a:gd name="T17" fmla="*/ 10 h 23"/>
                <a:gd name="T18" fmla="*/ 12 w 23"/>
                <a:gd name="T19" fmla="*/ 5 h 23"/>
                <a:gd name="T20" fmla="*/ 12 w 23"/>
                <a:gd name="T21" fmla="*/ 0 h 23"/>
                <a:gd name="T22" fmla="*/ 19 w 23"/>
                <a:gd name="T23" fmla="*/ 2 h 23"/>
                <a:gd name="T24" fmla="*/ 23 w 23"/>
                <a:gd name="T25" fmla="*/ 9 h 23"/>
                <a:gd name="T26" fmla="*/ 23 w 23"/>
                <a:gd name="T27" fmla="*/ 10 h 23"/>
                <a:gd name="T28" fmla="*/ 23 w 23"/>
                <a:gd name="T29" fmla="*/ 10 h 23"/>
                <a:gd name="T30" fmla="*/ 23 w 23"/>
                <a:gd name="T31" fmla="*/ 11 h 23"/>
                <a:gd name="T32" fmla="*/ 23 w 23"/>
                <a:gd name="T33" fmla="*/ 11 h 23"/>
                <a:gd name="T34" fmla="*/ 23 w 23"/>
                <a:gd name="T35" fmla="*/ 11 h 23"/>
                <a:gd name="T36" fmla="*/ 21 w 23"/>
                <a:gd name="T37" fmla="*/ 19 h 23"/>
                <a:gd name="T38" fmla="*/ 14 w 23"/>
                <a:gd name="T39" fmla="*/ 23 h 23"/>
                <a:gd name="T40" fmla="*/ 14 w 23"/>
                <a:gd name="T41" fmla="*/ 23 h 23"/>
                <a:gd name="T42" fmla="*/ 13 w 23"/>
                <a:gd name="T43" fmla="*/ 23 h 23"/>
                <a:gd name="T44" fmla="*/ 12 w 23"/>
                <a:gd name="T45" fmla="*/ 23 h 23"/>
                <a:gd name="T46" fmla="*/ 12 w 23"/>
                <a:gd name="T47" fmla="*/ 18 h 23"/>
                <a:gd name="T48" fmla="*/ 12 w 23"/>
                <a:gd name="T49" fmla="*/ 18 h 23"/>
                <a:gd name="T50" fmla="*/ 12 w 23"/>
                <a:gd name="T51" fmla="*/ 23 h 23"/>
                <a:gd name="T52" fmla="*/ 0 w 23"/>
                <a:gd name="T53" fmla="*/ 14 h 23"/>
                <a:gd name="T54" fmla="*/ 0 w 23"/>
                <a:gd name="T55" fmla="*/ 14 h 23"/>
                <a:gd name="T56" fmla="*/ 0 w 23"/>
                <a:gd name="T57" fmla="*/ 13 h 23"/>
                <a:gd name="T58" fmla="*/ 0 w 23"/>
                <a:gd name="T59" fmla="*/ 13 h 23"/>
                <a:gd name="T60" fmla="*/ 9 w 23"/>
                <a:gd name="T61" fmla="*/ 0 h 23"/>
                <a:gd name="T62" fmla="*/ 9 w 23"/>
                <a:gd name="T63" fmla="*/ 0 h 23"/>
                <a:gd name="T64" fmla="*/ 12 w 23"/>
                <a:gd name="T65" fmla="*/ 0 h 23"/>
                <a:gd name="T66" fmla="*/ 11 w 23"/>
                <a:gd name="T67" fmla="*/ 5 h 23"/>
                <a:gd name="T68" fmla="*/ 10 w 23"/>
                <a:gd name="T69" fmla="*/ 5 h 23"/>
                <a:gd name="T70" fmla="*/ 5 w 23"/>
                <a:gd name="T71" fmla="*/ 13 h 23"/>
                <a:gd name="T72" fmla="*/ 5 w 23"/>
                <a:gd name="T73" fmla="*/ 13 h 23"/>
                <a:gd name="T74" fmla="*/ 5 w 23"/>
                <a:gd name="T75" fmla="*/ 13 h 23"/>
                <a:gd name="T76" fmla="*/ 12 w 23"/>
                <a:gd name="T77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" h="23">
                  <a:moveTo>
                    <a:pt x="12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5" y="18"/>
                    <a:pt x="16" y="17"/>
                    <a:pt x="17" y="16"/>
                  </a:cubicBezTo>
                  <a:cubicBezTo>
                    <a:pt x="18" y="15"/>
                    <a:pt x="18" y="13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8"/>
                    <a:pt x="17" y="7"/>
                    <a:pt x="16" y="6"/>
                  </a:cubicBezTo>
                  <a:cubicBezTo>
                    <a:pt x="15" y="5"/>
                    <a:pt x="13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7" y="1"/>
                    <a:pt x="19" y="2"/>
                  </a:cubicBezTo>
                  <a:cubicBezTo>
                    <a:pt x="21" y="4"/>
                    <a:pt x="22" y="6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4"/>
                    <a:pt x="22" y="17"/>
                    <a:pt x="21" y="19"/>
                  </a:cubicBezTo>
                  <a:cubicBezTo>
                    <a:pt x="19" y="21"/>
                    <a:pt x="17" y="22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lnTo>
                    <a:pt x="12" y="18"/>
                  </a:lnTo>
                  <a:close/>
                  <a:moveTo>
                    <a:pt x="12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9" y="23"/>
                    <a:pt x="6" y="22"/>
                    <a:pt x="4" y="21"/>
                  </a:cubicBezTo>
                  <a:cubicBezTo>
                    <a:pt x="2" y="19"/>
                    <a:pt x="1" y="17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0"/>
                    <a:pt x="0" y="7"/>
                    <a:pt x="2" y="5"/>
                  </a:cubicBezTo>
                  <a:cubicBezTo>
                    <a:pt x="4" y="3"/>
                    <a:pt x="6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5"/>
                    <a:pt x="7" y="6"/>
                    <a:pt x="6" y="8"/>
                  </a:cubicBezTo>
                  <a:cubicBezTo>
                    <a:pt x="5" y="9"/>
                    <a:pt x="5" y="11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6" y="16"/>
                    <a:pt x="7" y="17"/>
                  </a:cubicBezTo>
                  <a:cubicBezTo>
                    <a:pt x="8" y="18"/>
                    <a:pt x="10" y="18"/>
                    <a:pt x="1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3" name="Freeform 174"/>
            <p:cNvSpPr>
              <a:spLocks noEditPoints="1"/>
            </p:cNvSpPr>
            <p:nvPr/>
          </p:nvSpPr>
          <p:spPr bwMode="auto">
            <a:xfrm>
              <a:off x="7051676" y="3416300"/>
              <a:ext cx="88900" cy="85725"/>
            </a:xfrm>
            <a:custGeom>
              <a:avLst/>
              <a:gdLst>
                <a:gd name="T0" fmla="*/ 23 w 40"/>
                <a:gd name="T1" fmla="*/ 34 h 38"/>
                <a:gd name="T2" fmla="*/ 33 w 40"/>
                <a:gd name="T3" fmla="*/ 34 h 38"/>
                <a:gd name="T4" fmla="*/ 20 w 40"/>
                <a:gd name="T5" fmla="*/ 16 h 38"/>
                <a:gd name="T6" fmla="*/ 20 w 40"/>
                <a:gd name="T7" fmla="*/ 8 h 38"/>
                <a:gd name="T8" fmla="*/ 39 w 40"/>
                <a:gd name="T9" fmla="*/ 34 h 38"/>
                <a:gd name="T10" fmla="*/ 40 w 40"/>
                <a:gd name="T11" fmla="*/ 36 h 38"/>
                <a:gd name="T12" fmla="*/ 37 w 40"/>
                <a:gd name="T13" fmla="*/ 38 h 38"/>
                <a:gd name="T14" fmla="*/ 21 w 40"/>
                <a:gd name="T15" fmla="*/ 38 h 38"/>
                <a:gd name="T16" fmla="*/ 21 w 40"/>
                <a:gd name="T17" fmla="*/ 38 h 38"/>
                <a:gd name="T18" fmla="*/ 20 w 40"/>
                <a:gd name="T19" fmla="*/ 37 h 38"/>
                <a:gd name="T20" fmla="*/ 20 w 40"/>
                <a:gd name="T21" fmla="*/ 37 h 38"/>
                <a:gd name="T22" fmla="*/ 20 w 40"/>
                <a:gd name="T23" fmla="*/ 30 h 38"/>
                <a:gd name="T24" fmla="*/ 23 w 40"/>
                <a:gd name="T25" fmla="*/ 34 h 38"/>
                <a:gd name="T26" fmla="*/ 20 w 40"/>
                <a:gd name="T27" fmla="*/ 16 h 38"/>
                <a:gd name="T28" fmla="*/ 13 w 40"/>
                <a:gd name="T29" fmla="*/ 7 h 38"/>
                <a:gd name="T30" fmla="*/ 10 w 40"/>
                <a:gd name="T31" fmla="*/ 10 h 38"/>
                <a:gd name="T32" fmla="*/ 6 w 40"/>
                <a:gd name="T33" fmla="*/ 12 h 38"/>
                <a:gd name="T34" fmla="*/ 20 w 40"/>
                <a:gd name="T35" fmla="*/ 30 h 38"/>
                <a:gd name="T36" fmla="*/ 20 w 40"/>
                <a:gd name="T37" fmla="*/ 37 h 38"/>
                <a:gd name="T38" fmla="*/ 0 w 40"/>
                <a:gd name="T39" fmla="*/ 12 h 38"/>
                <a:gd name="T40" fmla="*/ 0 w 40"/>
                <a:gd name="T41" fmla="*/ 11 h 38"/>
                <a:gd name="T42" fmla="*/ 2 w 40"/>
                <a:gd name="T43" fmla="*/ 9 h 38"/>
                <a:gd name="T44" fmla="*/ 7 w 40"/>
                <a:gd name="T45" fmla="*/ 6 h 38"/>
                <a:gd name="T46" fmla="*/ 10 w 40"/>
                <a:gd name="T47" fmla="*/ 2 h 38"/>
                <a:gd name="T48" fmla="*/ 11 w 40"/>
                <a:gd name="T49" fmla="*/ 1 h 38"/>
                <a:gd name="T50" fmla="*/ 14 w 40"/>
                <a:gd name="T51" fmla="*/ 2 h 38"/>
                <a:gd name="T52" fmla="*/ 20 w 40"/>
                <a:gd name="T53" fmla="*/ 8 h 38"/>
                <a:gd name="T54" fmla="*/ 20 w 40"/>
                <a:gd name="T55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" h="38">
                  <a:moveTo>
                    <a:pt x="23" y="34"/>
                  </a:moveTo>
                  <a:cubicBezTo>
                    <a:pt x="33" y="34"/>
                    <a:pt x="33" y="34"/>
                    <a:pt x="33" y="3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0" y="35"/>
                    <a:pt x="40" y="35"/>
                    <a:pt x="40" y="36"/>
                  </a:cubicBezTo>
                  <a:cubicBezTo>
                    <a:pt x="40" y="37"/>
                    <a:pt x="39" y="38"/>
                    <a:pt x="37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0" y="38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0"/>
                    <a:pt x="20" y="30"/>
                    <a:pt x="20" y="30"/>
                  </a:cubicBezTo>
                  <a:lnTo>
                    <a:pt x="23" y="34"/>
                  </a:lnTo>
                  <a:close/>
                  <a:moveTo>
                    <a:pt x="20" y="1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9" y="11"/>
                    <a:pt x="8" y="12"/>
                    <a:pt x="6" y="1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0" y="10"/>
                    <a:pt x="1" y="9"/>
                    <a:pt x="2" y="9"/>
                  </a:cubicBezTo>
                  <a:cubicBezTo>
                    <a:pt x="4" y="8"/>
                    <a:pt x="6" y="8"/>
                    <a:pt x="7" y="6"/>
                  </a:cubicBezTo>
                  <a:cubicBezTo>
                    <a:pt x="8" y="5"/>
                    <a:pt x="10" y="4"/>
                    <a:pt x="10" y="2"/>
                  </a:cubicBezTo>
                  <a:cubicBezTo>
                    <a:pt x="10" y="2"/>
                    <a:pt x="11" y="2"/>
                    <a:pt x="11" y="1"/>
                  </a:cubicBezTo>
                  <a:cubicBezTo>
                    <a:pt x="12" y="0"/>
                    <a:pt x="14" y="1"/>
                    <a:pt x="14" y="2"/>
                  </a:cubicBezTo>
                  <a:cubicBezTo>
                    <a:pt x="20" y="8"/>
                    <a:pt x="20" y="8"/>
                    <a:pt x="20" y="8"/>
                  </a:cubicBezTo>
                  <a:lnTo>
                    <a:pt x="2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4" name="Freeform 175"/>
            <p:cNvSpPr>
              <a:spLocks noEditPoints="1"/>
            </p:cNvSpPr>
            <p:nvPr/>
          </p:nvSpPr>
          <p:spPr bwMode="auto">
            <a:xfrm>
              <a:off x="7026276" y="3384550"/>
              <a:ext cx="52388" cy="50800"/>
            </a:xfrm>
            <a:custGeom>
              <a:avLst/>
              <a:gdLst>
                <a:gd name="T0" fmla="*/ 12 w 23"/>
                <a:gd name="T1" fmla="*/ 5 h 23"/>
                <a:gd name="T2" fmla="*/ 11 w 23"/>
                <a:gd name="T3" fmla="*/ 0 h 23"/>
                <a:gd name="T4" fmla="*/ 14 w 23"/>
                <a:gd name="T5" fmla="*/ 0 h 23"/>
                <a:gd name="T6" fmla="*/ 21 w 23"/>
                <a:gd name="T7" fmla="*/ 5 h 23"/>
                <a:gd name="T8" fmla="*/ 23 w 23"/>
                <a:gd name="T9" fmla="*/ 13 h 23"/>
                <a:gd name="T10" fmla="*/ 23 w 23"/>
                <a:gd name="T11" fmla="*/ 13 h 23"/>
                <a:gd name="T12" fmla="*/ 23 w 23"/>
                <a:gd name="T13" fmla="*/ 14 h 23"/>
                <a:gd name="T14" fmla="*/ 11 w 23"/>
                <a:gd name="T15" fmla="*/ 23 h 23"/>
                <a:gd name="T16" fmla="*/ 11 w 23"/>
                <a:gd name="T17" fmla="*/ 18 h 23"/>
                <a:gd name="T18" fmla="*/ 15 w 23"/>
                <a:gd name="T19" fmla="*/ 17 h 23"/>
                <a:gd name="T20" fmla="*/ 18 w 23"/>
                <a:gd name="T21" fmla="*/ 13 h 23"/>
                <a:gd name="T22" fmla="*/ 18 w 23"/>
                <a:gd name="T23" fmla="*/ 13 h 23"/>
                <a:gd name="T24" fmla="*/ 13 w 23"/>
                <a:gd name="T25" fmla="*/ 5 h 23"/>
                <a:gd name="T26" fmla="*/ 11 w 23"/>
                <a:gd name="T27" fmla="*/ 5 h 23"/>
                <a:gd name="T28" fmla="*/ 5 w 23"/>
                <a:gd name="T29" fmla="*/ 10 h 23"/>
                <a:gd name="T30" fmla="*/ 4 w 23"/>
                <a:gd name="T31" fmla="*/ 11 h 23"/>
                <a:gd name="T32" fmla="*/ 4 w 23"/>
                <a:gd name="T33" fmla="*/ 11 h 23"/>
                <a:gd name="T34" fmla="*/ 4 w 23"/>
                <a:gd name="T35" fmla="*/ 12 h 23"/>
                <a:gd name="T36" fmla="*/ 6 w 23"/>
                <a:gd name="T37" fmla="*/ 16 h 23"/>
                <a:gd name="T38" fmla="*/ 10 w 23"/>
                <a:gd name="T39" fmla="*/ 18 h 23"/>
                <a:gd name="T40" fmla="*/ 10 w 23"/>
                <a:gd name="T41" fmla="*/ 18 h 23"/>
                <a:gd name="T42" fmla="*/ 11 w 23"/>
                <a:gd name="T43" fmla="*/ 18 h 23"/>
                <a:gd name="T44" fmla="*/ 11 w 23"/>
                <a:gd name="T45" fmla="*/ 18 h 23"/>
                <a:gd name="T46" fmla="*/ 11 w 23"/>
                <a:gd name="T47" fmla="*/ 23 h 23"/>
                <a:gd name="T48" fmla="*/ 10 w 23"/>
                <a:gd name="T49" fmla="*/ 23 h 23"/>
                <a:gd name="T50" fmla="*/ 9 w 23"/>
                <a:gd name="T51" fmla="*/ 23 h 23"/>
                <a:gd name="T52" fmla="*/ 2 w 23"/>
                <a:gd name="T53" fmla="*/ 19 h 23"/>
                <a:gd name="T54" fmla="*/ 0 w 23"/>
                <a:gd name="T55" fmla="*/ 12 h 23"/>
                <a:gd name="T56" fmla="*/ 0 w 23"/>
                <a:gd name="T57" fmla="*/ 11 h 23"/>
                <a:gd name="T58" fmla="*/ 0 w 23"/>
                <a:gd name="T59" fmla="*/ 11 h 23"/>
                <a:gd name="T60" fmla="*/ 0 w 23"/>
                <a:gd name="T61" fmla="*/ 11 h 23"/>
                <a:gd name="T62" fmla="*/ 0 w 23"/>
                <a:gd name="T63" fmla="*/ 11 h 23"/>
                <a:gd name="T64" fmla="*/ 0 w 23"/>
                <a:gd name="T65" fmla="*/ 9 h 23"/>
                <a:gd name="T66" fmla="*/ 4 w 23"/>
                <a:gd name="T67" fmla="*/ 2 h 23"/>
                <a:gd name="T68" fmla="*/ 11 w 23"/>
                <a:gd name="T69" fmla="*/ 0 h 23"/>
                <a:gd name="T70" fmla="*/ 0 w 23"/>
                <a:gd name="T71" fmla="*/ 12 h 23"/>
                <a:gd name="T72" fmla="*/ 0 w 23"/>
                <a:gd name="T7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" h="23">
                  <a:moveTo>
                    <a:pt x="13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1"/>
                    <a:pt x="19" y="3"/>
                    <a:pt x="21" y="5"/>
                  </a:cubicBezTo>
                  <a:cubicBezTo>
                    <a:pt x="22" y="7"/>
                    <a:pt x="23" y="10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7"/>
                    <a:pt x="20" y="19"/>
                    <a:pt x="18" y="21"/>
                  </a:cubicBezTo>
                  <a:cubicBezTo>
                    <a:pt x="16" y="22"/>
                    <a:pt x="14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8"/>
                    <a:pt x="14" y="18"/>
                    <a:pt x="15" y="17"/>
                  </a:cubicBezTo>
                  <a:cubicBezTo>
                    <a:pt x="17" y="16"/>
                    <a:pt x="17" y="15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1"/>
                    <a:pt x="18" y="9"/>
                    <a:pt x="17" y="8"/>
                  </a:cubicBezTo>
                  <a:cubicBezTo>
                    <a:pt x="16" y="6"/>
                    <a:pt x="15" y="5"/>
                    <a:pt x="13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8" y="5"/>
                    <a:pt x="7" y="6"/>
                  </a:cubicBezTo>
                  <a:cubicBezTo>
                    <a:pt x="6" y="7"/>
                    <a:pt x="5" y="8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5" y="15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7"/>
                    <a:pt x="8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6" y="22"/>
                    <a:pt x="4" y="21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2" y="4"/>
                    <a:pt x="4" y="2"/>
                  </a:cubicBezTo>
                  <a:cubicBezTo>
                    <a:pt x="6" y="1"/>
                    <a:pt x="9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0" y="12"/>
                  </a:moveTo>
                  <a:cubicBezTo>
                    <a:pt x="0" y="11"/>
                    <a:pt x="0" y="11"/>
                    <a:pt x="0" y="11"/>
                  </a:cubicBez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5" name="Freeform 176"/>
            <p:cNvSpPr>
              <a:spLocks noEditPoints="1"/>
            </p:cNvSpPr>
            <p:nvPr/>
          </p:nvSpPr>
          <p:spPr bwMode="auto">
            <a:xfrm>
              <a:off x="6875463" y="3498850"/>
              <a:ext cx="301625" cy="158750"/>
            </a:xfrm>
            <a:custGeom>
              <a:avLst/>
              <a:gdLst>
                <a:gd name="T0" fmla="*/ 67 w 134"/>
                <a:gd name="T1" fmla="*/ 65 h 70"/>
                <a:gd name="T2" fmla="*/ 113 w 134"/>
                <a:gd name="T3" fmla="*/ 65 h 70"/>
                <a:gd name="T4" fmla="*/ 129 w 134"/>
                <a:gd name="T5" fmla="*/ 5 h 70"/>
                <a:gd name="T6" fmla="*/ 118 w 134"/>
                <a:gd name="T7" fmla="*/ 5 h 70"/>
                <a:gd name="T8" fmla="*/ 102 w 134"/>
                <a:gd name="T9" fmla="*/ 5 h 70"/>
                <a:gd name="T10" fmla="*/ 67 w 134"/>
                <a:gd name="T11" fmla="*/ 5 h 70"/>
                <a:gd name="T12" fmla="*/ 67 w 134"/>
                <a:gd name="T13" fmla="*/ 0 h 70"/>
                <a:gd name="T14" fmla="*/ 102 w 134"/>
                <a:gd name="T15" fmla="*/ 0 h 70"/>
                <a:gd name="T16" fmla="*/ 118 w 134"/>
                <a:gd name="T17" fmla="*/ 0 h 70"/>
                <a:gd name="T18" fmla="*/ 132 w 134"/>
                <a:gd name="T19" fmla="*/ 0 h 70"/>
                <a:gd name="T20" fmla="*/ 132 w 134"/>
                <a:gd name="T21" fmla="*/ 0 h 70"/>
                <a:gd name="T22" fmla="*/ 132 w 134"/>
                <a:gd name="T23" fmla="*/ 0 h 70"/>
                <a:gd name="T24" fmla="*/ 134 w 134"/>
                <a:gd name="T25" fmla="*/ 3 h 70"/>
                <a:gd name="T26" fmla="*/ 117 w 134"/>
                <a:gd name="T27" fmla="*/ 68 h 70"/>
                <a:gd name="T28" fmla="*/ 115 w 134"/>
                <a:gd name="T29" fmla="*/ 70 h 70"/>
                <a:gd name="T30" fmla="*/ 67 w 134"/>
                <a:gd name="T31" fmla="*/ 70 h 70"/>
                <a:gd name="T32" fmla="*/ 67 w 134"/>
                <a:gd name="T33" fmla="*/ 65 h 70"/>
                <a:gd name="T34" fmla="*/ 5 w 134"/>
                <a:gd name="T35" fmla="*/ 5 h 70"/>
                <a:gd name="T36" fmla="*/ 21 w 134"/>
                <a:gd name="T37" fmla="*/ 65 h 70"/>
                <a:gd name="T38" fmla="*/ 67 w 134"/>
                <a:gd name="T39" fmla="*/ 65 h 70"/>
                <a:gd name="T40" fmla="*/ 67 w 134"/>
                <a:gd name="T41" fmla="*/ 70 h 70"/>
                <a:gd name="T42" fmla="*/ 19 w 134"/>
                <a:gd name="T43" fmla="*/ 70 h 70"/>
                <a:gd name="T44" fmla="*/ 19 w 134"/>
                <a:gd name="T45" fmla="*/ 70 h 70"/>
                <a:gd name="T46" fmla="*/ 17 w 134"/>
                <a:gd name="T47" fmla="*/ 68 h 70"/>
                <a:gd name="T48" fmla="*/ 0 w 134"/>
                <a:gd name="T49" fmla="*/ 4 h 70"/>
                <a:gd name="T50" fmla="*/ 0 w 134"/>
                <a:gd name="T51" fmla="*/ 3 h 70"/>
                <a:gd name="T52" fmla="*/ 2 w 134"/>
                <a:gd name="T53" fmla="*/ 0 h 70"/>
                <a:gd name="T54" fmla="*/ 15 w 134"/>
                <a:gd name="T55" fmla="*/ 0 h 70"/>
                <a:gd name="T56" fmla="*/ 31 w 134"/>
                <a:gd name="T57" fmla="*/ 0 h 70"/>
                <a:gd name="T58" fmla="*/ 67 w 134"/>
                <a:gd name="T59" fmla="*/ 0 h 70"/>
                <a:gd name="T60" fmla="*/ 67 w 134"/>
                <a:gd name="T61" fmla="*/ 5 h 70"/>
                <a:gd name="T62" fmla="*/ 31 w 134"/>
                <a:gd name="T63" fmla="*/ 5 h 70"/>
                <a:gd name="T64" fmla="*/ 15 w 134"/>
                <a:gd name="T65" fmla="*/ 5 h 70"/>
                <a:gd name="T66" fmla="*/ 5 w 134"/>
                <a:gd name="T67" fmla="*/ 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4" h="70">
                  <a:moveTo>
                    <a:pt x="67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4" y="1"/>
                    <a:pt x="134" y="2"/>
                    <a:pt x="134" y="3"/>
                  </a:cubicBezTo>
                  <a:cubicBezTo>
                    <a:pt x="117" y="68"/>
                    <a:pt x="117" y="68"/>
                    <a:pt x="117" y="68"/>
                  </a:cubicBezTo>
                  <a:cubicBezTo>
                    <a:pt x="117" y="69"/>
                    <a:pt x="116" y="70"/>
                    <a:pt x="115" y="70"/>
                  </a:cubicBezTo>
                  <a:cubicBezTo>
                    <a:pt x="67" y="70"/>
                    <a:pt x="67" y="70"/>
                    <a:pt x="67" y="70"/>
                  </a:cubicBezTo>
                  <a:lnTo>
                    <a:pt x="67" y="65"/>
                  </a:lnTo>
                  <a:close/>
                  <a:moveTo>
                    <a:pt x="5" y="5"/>
                  </a:moveTo>
                  <a:cubicBezTo>
                    <a:pt x="21" y="65"/>
                    <a:pt x="21" y="65"/>
                    <a:pt x="21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7" y="69"/>
                    <a:pt x="17" y="6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15" y="5"/>
                    <a:pt x="15" y="5"/>
                    <a:pt x="15" y="5"/>
                  </a:cubicBez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6" name="Freeform 177"/>
            <p:cNvSpPr>
              <a:spLocks noEditPoints="1"/>
            </p:cNvSpPr>
            <p:nvPr/>
          </p:nvSpPr>
          <p:spPr bwMode="auto">
            <a:xfrm>
              <a:off x="8324851" y="4130675"/>
              <a:ext cx="309563" cy="90488"/>
            </a:xfrm>
            <a:custGeom>
              <a:avLst/>
              <a:gdLst>
                <a:gd name="T0" fmla="*/ 89 w 137"/>
                <a:gd name="T1" fmla="*/ 23 h 40"/>
                <a:gd name="T2" fmla="*/ 69 w 137"/>
                <a:gd name="T3" fmla="*/ 23 h 40"/>
                <a:gd name="T4" fmla="*/ 69 w 137"/>
                <a:gd name="T5" fmla="*/ 18 h 40"/>
                <a:gd name="T6" fmla="*/ 86 w 137"/>
                <a:gd name="T7" fmla="*/ 18 h 40"/>
                <a:gd name="T8" fmla="*/ 86 w 137"/>
                <a:gd name="T9" fmla="*/ 3 h 40"/>
                <a:gd name="T10" fmla="*/ 89 w 137"/>
                <a:gd name="T11" fmla="*/ 0 h 40"/>
                <a:gd name="T12" fmla="*/ 135 w 137"/>
                <a:gd name="T13" fmla="*/ 0 h 40"/>
                <a:gd name="T14" fmla="*/ 137 w 137"/>
                <a:gd name="T15" fmla="*/ 3 h 40"/>
                <a:gd name="T16" fmla="*/ 137 w 137"/>
                <a:gd name="T17" fmla="*/ 37 h 40"/>
                <a:gd name="T18" fmla="*/ 135 w 137"/>
                <a:gd name="T19" fmla="*/ 40 h 40"/>
                <a:gd name="T20" fmla="*/ 69 w 137"/>
                <a:gd name="T21" fmla="*/ 40 h 40"/>
                <a:gd name="T22" fmla="*/ 69 w 137"/>
                <a:gd name="T23" fmla="*/ 35 h 40"/>
                <a:gd name="T24" fmla="*/ 132 w 137"/>
                <a:gd name="T25" fmla="*/ 35 h 40"/>
                <a:gd name="T26" fmla="*/ 132 w 137"/>
                <a:gd name="T27" fmla="*/ 5 h 40"/>
                <a:gd name="T28" fmla="*/ 91 w 137"/>
                <a:gd name="T29" fmla="*/ 5 h 40"/>
                <a:gd name="T30" fmla="*/ 91 w 137"/>
                <a:gd name="T31" fmla="*/ 21 h 40"/>
                <a:gd name="T32" fmla="*/ 89 w 137"/>
                <a:gd name="T33" fmla="*/ 23 h 40"/>
                <a:gd name="T34" fmla="*/ 69 w 137"/>
                <a:gd name="T35" fmla="*/ 23 h 40"/>
                <a:gd name="T36" fmla="*/ 48 w 137"/>
                <a:gd name="T37" fmla="*/ 23 h 40"/>
                <a:gd name="T38" fmla="*/ 46 w 137"/>
                <a:gd name="T39" fmla="*/ 21 h 40"/>
                <a:gd name="T40" fmla="*/ 46 w 137"/>
                <a:gd name="T41" fmla="*/ 5 h 40"/>
                <a:gd name="T42" fmla="*/ 5 w 137"/>
                <a:gd name="T43" fmla="*/ 5 h 40"/>
                <a:gd name="T44" fmla="*/ 5 w 137"/>
                <a:gd name="T45" fmla="*/ 35 h 40"/>
                <a:gd name="T46" fmla="*/ 69 w 137"/>
                <a:gd name="T47" fmla="*/ 35 h 40"/>
                <a:gd name="T48" fmla="*/ 69 w 137"/>
                <a:gd name="T49" fmla="*/ 40 h 40"/>
                <a:gd name="T50" fmla="*/ 2 w 137"/>
                <a:gd name="T51" fmla="*/ 40 h 40"/>
                <a:gd name="T52" fmla="*/ 0 w 137"/>
                <a:gd name="T53" fmla="*/ 37 h 40"/>
                <a:gd name="T54" fmla="*/ 0 w 137"/>
                <a:gd name="T55" fmla="*/ 3 h 40"/>
                <a:gd name="T56" fmla="*/ 2 w 137"/>
                <a:gd name="T57" fmla="*/ 0 h 40"/>
                <a:gd name="T58" fmla="*/ 48 w 137"/>
                <a:gd name="T59" fmla="*/ 0 h 40"/>
                <a:gd name="T60" fmla="*/ 51 w 137"/>
                <a:gd name="T61" fmla="*/ 3 h 40"/>
                <a:gd name="T62" fmla="*/ 51 w 137"/>
                <a:gd name="T63" fmla="*/ 18 h 40"/>
                <a:gd name="T64" fmla="*/ 69 w 137"/>
                <a:gd name="T65" fmla="*/ 18 h 40"/>
                <a:gd name="T66" fmla="*/ 69 w 137"/>
                <a:gd name="T67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7" h="40">
                  <a:moveTo>
                    <a:pt x="8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2"/>
                    <a:pt x="87" y="0"/>
                    <a:pt x="89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6" y="0"/>
                    <a:pt x="137" y="2"/>
                    <a:pt x="137" y="3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7" y="39"/>
                    <a:pt x="136" y="40"/>
                    <a:pt x="135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2" y="5"/>
                    <a:pt x="132" y="5"/>
                    <a:pt x="132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1" y="22"/>
                    <a:pt x="90" y="23"/>
                    <a:pt x="89" y="23"/>
                  </a:cubicBezTo>
                  <a:close/>
                  <a:moveTo>
                    <a:pt x="69" y="23"/>
                  </a:moveTo>
                  <a:cubicBezTo>
                    <a:pt x="48" y="23"/>
                    <a:pt x="48" y="23"/>
                    <a:pt x="48" y="23"/>
                  </a:cubicBezTo>
                  <a:cubicBezTo>
                    <a:pt x="47" y="23"/>
                    <a:pt x="46" y="22"/>
                    <a:pt x="46" y="21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0" y="0"/>
                    <a:pt x="51" y="2"/>
                    <a:pt x="51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69" y="18"/>
                    <a:pt x="69" y="18"/>
                    <a:pt x="69" y="18"/>
                  </a:cubicBezTo>
                  <a:lnTo>
                    <a:pt x="6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7" name="Freeform 178"/>
            <p:cNvSpPr>
              <a:spLocks noEditPoints="1"/>
            </p:cNvSpPr>
            <p:nvPr/>
          </p:nvSpPr>
          <p:spPr bwMode="auto">
            <a:xfrm>
              <a:off x="8447088" y="4130675"/>
              <a:ext cx="68263" cy="33338"/>
            </a:xfrm>
            <a:custGeom>
              <a:avLst/>
              <a:gdLst>
                <a:gd name="T0" fmla="*/ 15 w 30"/>
                <a:gd name="T1" fmla="*/ 0 h 15"/>
                <a:gd name="T2" fmla="*/ 27 w 30"/>
                <a:gd name="T3" fmla="*/ 0 h 15"/>
                <a:gd name="T4" fmla="*/ 30 w 30"/>
                <a:gd name="T5" fmla="*/ 3 h 15"/>
                <a:gd name="T6" fmla="*/ 30 w 30"/>
                <a:gd name="T7" fmla="*/ 13 h 15"/>
                <a:gd name="T8" fmla="*/ 27 w 30"/>
                <a:gd name="T9" fmla="*/ 15 h 15"/>
                <a:gd name="T10" fmla="*/ 15 w 30"/>
                <a:gd name="T11" fmla="*/ 15 h 15"/>
                <a:gd name="T12" fmla="*/ 15 w 30"/>
                <a:gd name="T13" fmla="*/ 11 h 15"/>
                <a:gd name="T14" fmla="*/ 25 w 30"/>
                <a:gd name="T15" fmla="*/ 11 h 15"/>
                <a:gd name="T16" fmla="*/ 25 w 30"/>
                <a:gd name="T17" fmla="*/ 5 h 15"/>
                <a:gd name="T18" fmla="*/ 15 w 30"/>
                <a:gd name="T19" fmla="*/ 5 h 15"/>
                <a:gd name="T20" fmla="*/ 15 w 30"/>
                <a:gd name="T21" fmla="*/ 0 h 15"/>
                <a:gd name="T22" fmla="*/ 2 w 30"/>
                <a:gd name="T23" fmla="*/ 0 h 15"/>
                <a:gd name="T24" fmla="*/ 15 w 30"/>
                <a:gd name="T25" fmla="*/ 0 h 15"/>
                <a:gd name="T26" fmla="*/ 15 w 30"/>
                <a:gd name="T27" fmla="*/ 5 h 15"/>
                <a:gd name="T28" fmla="*/ 4 w 30"/>
                <a:gd name="T29" fmla="*/ 5 h 15"/>
                <a:gd name="T30" fmla="*/ 4 w 30"/>
                <a:gd name="T31" fmla="*/ 11 h 15"/>
                <a:gd name="T32" fmla="*/ 15 w 30"/>
                <a:gd name="T33" fmla="*/ 11 h 15"/>
                <a:gd name="T34" fmla="*/ 15 w 30"/>
                <a:gd name="T35" fmla="*/ 15 h 15"/>
                <a:gd name="T36" fmla="*/ 2 w 30"/>
                <a:gd name="T37" fmla="*/ 15 h 15"/>
                <a:gd name="T38" fmla="*/ 0 w 30"/>
                <a:gd name="T39" fmla="*/ 13 h 15"/>
                <a:gd name="T40" fmla="*/ 0 w 30"/>
                <a:gd name="T41" fmla="*/ 3 h 15"/>
                <a:gd name="T42" fmla="*/ 2 w 30"/>
                <a:gd name="T4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15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30" y="2"/>
                    <a:pt x="30" y="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4"/>
                    <a:pt x="28" y="15"/>
                    <a:pt x="27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5" y="5"/>
                    <a:pt x="15" y="5"/>
                    <a:pt x="15" y="5"/>
                  </a:cubicBezTo>
                  <a:lnTo>
                    <a:pt x="15" y="0"/>
                  </a:lnTo>
                  <a:close/>
                  <a:moveTo>
                    <a:pt x="2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8" name="Freeform 179"/>
            <p:cNvSpPr>
              <a:spLocks noEditPoints="1"/>
            </p:cNvSpPr>
            <p:nvPr/>
          </p:nvSpPr>
          <p:spPr bwMode="auto">
            <a:xfrm>
              <a:off x="8324851" y="3957638"/>
              <a:ext cx="309563" cy="168275"/>
            </a:xfrm>
            <a:custGeom>
              <a:avLst/>
              <a:gdLst>
                <a:gd name="T0" fmla="*/ 98 w 137"/>
                <a:gd name="T1" fmla="*/ 5 h 74"/>
                <a:gd name="T2" fmla="*/ 69 w 137"/>
                <a:gd name="T3" fmla="*/ 5 h 74"/>
                <a:gd name="T4" fmla="*/ 69 w 137"/>
                <a:gd name="T5" fmla="*/ 0 h 74"/>
                <a:gd name="T6" fmla="*/ 101 w 137"/>
                <a:gd name="T7" fmla="*/ 0 h 74"/>
                <a:gd name="T8" fmla="*/ 103 w 137"/>
                <a:gd name="T9" fmla="*/ 2 h 74"/>
                <a:gd name="T10" fmla="*/ 103 w 137"/>
                <a:gd name="T11" fmla="*/ 25 h 74"/>
                <a:gd name="T12" fmla="*/ 135 w 137"/>
                <a:gd name="T13" fmla="*/ 25 h 74"/>
                <a:gd name="T14" fmla="*/ 137 w 137"/>
                <a:gd name="T15" fmla="*/ 27 h 74"/>
                <a:gd name="T16" fmla="*/ 137 w 137"/>
                <a:gd name="T17" fmla="*/ 71 h 74"/>
                <a:gd name="T18" fmla="*/ 135 w 137"/>
                <a:gd name="T19" fmla="*/ 74 h 74"/>
                <a:gd name="T20" fmla="*/ 89 w 137"/>
                <a:gd name="T21" fmla="*/ 74 h 74"/>
                <a:gd name="T22" fmla="*/ 69 w 137"/>
                <a:gd name="T23" fmla="*/ 74 h 74"/>
                <a:gd name="T24" fmla="*/ 69 w 137"/>
                <a:gd name="T25" fmla="*/ 69 h 74"/>
                <a:gd name="T26" fmla="*/ 89 w 137"/>
                <a:gd name="T27" fmla="*/ 69 h 74"/>
                <a:gd name="T28" fmla="*/ 132 w 137"/>
                <a:gd name="T29" fmla="*/ 69 h 74"/>
                <a:gd name="T30" fmla="*/ 132 w 137"/>
                <a:gd name="T31" fmla="*/ 30 h 74"/>
                <a:gd name="T32" fmla="*/ 101 w 137"/>
                <a:gd name="T33" fmla="*/ 30 h 74"/>
                <a:gd name="T34" fmla="*/ 98 w 137"/>
                <a:gd name="T35" fmla="*/ 27 h 74"/>
                <a:gd name="T36" fmla="*/ 98 w 137"/>
                <a:gd name="T37" fmla="*/ 5 h 74"/>
                <a:gd name="T38" fmla="*/ 69 w 137"/>
                <a:gd name="T39" fmla="*/ 30 h 74"/>
                <a:gd name="T40" fmla="*/ 90 w 137"/>
                <a:gd name="T41" fmla="*/ 30 h 74"/>
                <a:gd name="T42" fmla="*/ 92 w 137"/>
                <a:gd name="T43" fmla="*/ 27 h 74"/>
                <a:gd name="T44" fmla="*/ 92 w 137"/>
                <a:gd name="T45" fmla="*/ 14 h 74"/>
                <a:gd name="T46" fmla="*/ 90 w 137"/>
                <a:gd name="T47" fmla="*/ 11 h 74"/>
                <a:gd name="T48" fmla="*/ 69 w 137"/>
                <a:gd name="T49" fmla="*/ 11 h 74"/>
                <a:gd name="T50" fmla="*/ 69 w 137"/>
                <a:gd name="T51" fmla="*/ 16 h 74"/>
                <a:gd name="T52" fmla="*/ 87 w 137"/>
                <a:gd name="T53" fmla="*/ 16 h 74"/>
                <a:gd name="T54" fmla="*/ 87 w 137"/>
                <a:gd name="T55" fmla="*/ 25 h 74"/>
                <a:gd name="T56" fmla="*/ 69 w 137"/>
                <a:gd name="T57" fmla="*/ 25 h 74"/>
                <a:gd name="T58" fmla="*/ 69 w 137"/>
                <a:gd name="T59" fmla="*/ 30 h 74"/>
                <a:gd name="T60" fmla="*/ 69 w 137"/>
                <a:gd name="T61" fmla="*/ 5 h 74"/>
                <a:gd name="T62" fmla="*/ 39 w 137"/>
                <a:gd name="T63" fmla="*/ 5 h 74"/>
                <a:gd name="T64" fmla="*/ 39 w 137"/>
                <a:gd name="T65" fmla="*/ 27 h 74"/>
                <a:gd name="T66" fmla="*/ 36 w 137"/>
                <a:gd name="T67" fmla="*/ 30 h 74"/>
                <a:gd name="T68" fmla="*/ 5 w 137"/>
                <a:gd name="T69" fmla="*/ 30 h 74"/>
                <a:gd name="T70" fmla="*/ 5 w 137"/>
                <a:gd name="T71" fmla="*/ 69 h 74"/>
                <a:gd name="T72" fmla="*/ 48 w 137"/>
                <a:gd name="T73" fmla="*/ 69 h 74"/>
                <a:gd name="T74" fmla="*/ 69 w 137"/>
                <a:gd name="T75" fmla="*/ 69 h 74"/>
                <a:gd name="T76" fmla="*/ 69 w 137"/>
                <a:gd name="T77" fmla="*/ 74 h 74"/>
                <a:gd name="T78" fmla="*/ 48 w 137"/>
                <a:gd name="T79" fmla="*/ 74 h 74"/>
                <a:gd name="T80" fmla="*/ 2 w 137"/>
                <a:gd name="T81" fmla="*/ 74 h 74"/>
                <a:gd name="T82" fmla="*/ 0 w 137"/>
                <a:gd name="T83" fmla="*/ 71 h 74"/>
                <a:gd name="T84" fmla="*/ 0 w 137"/>
                <a:gd name="T85" fmla="*/ 27 h 74"/>
                <a:gd name="T86" fmla="*/ 2 w 137"/>
                <a:gd name="T87" fmla="*/ 25 h 74"/>
                <a:gd name="T88" fmla="*/ 34 w 137"/>
                <a:gd name="T89" fmla="*/ 25 h 74"/>
                <a:gd name="T90" fmla="*/ 34 w 137"/>
                <a:gd name="T91" fmla="*/ 2 h 74"/>
                <a:gd name="T92" fmla="*/ 36 w 137"/>
                <a:gd name="T93" fmla="*/ 0 h 74"/>
                <a:gd name="T94" fmla="*/ 69 w 137"/>
                <a:gd name="T95" fmla="*/ 0 h 74"/>
                <a:gd name="T96" fmla="*/ 69 w 137"/>
                <a:gd name="T97" fmla="*/ 5 h 74"/>
                <a:gd name="T98" fmla="*/ 69 w 137"/>
                <a:gd name="T99" fmla="*/ 11 h 74"/>
                <a:gd name="T100" fmla="*/ 48 w 137"/>
                <a:gd name="T101" fmla="*/ 11 h 74"/>
                <a:gd name="T102" fmla="*/ 45 w 137"/>
                <a:gd name="T103" fmla="*/ 14 h 74"/>
                <a:gd name="T104" fmla="*/ 45 w 137"/>
                <a:gd name="T105" fmla="*/ 27 h 74"/>
                <a:gd name="T106" fmla="*/ 48 w 137"/>
                <a:gd name="T107" fmla="*/ 30 h 74"/>
                <a:gd name="T108" fmla="*/ 69 w 137"/>
                <a:gd name="T109" fmla="*/ 30 h 74"/>
                <a:gd name="T110" fmla="*/ 69 w 137"/>
                <a:gd name="T111" fmla="*/ 25 h 74"/>
                <a:gd name="T112" fmla="*/ 50 w 137"/>
                <a:gd name="T113" fmla="*/ 25 h 74"/>
                <a:gd name="T114" fmla="*/ 50 w 137"/>
                <a:gd name="T115" fmla="*/ 16 h 74"/>
                <a:gd name="T116" fmla="*/ 69 w 137"/>
                <a:gd name="T117" fmla="*/ 16 h 74"/>
                <a:gd name="T118" fmla="*/ 69 w 137"/>
                <a:gd name="T119" fmla="*/ 1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" h="74">
                  <a:moveTo>
                    <a:pt x="98" y="5"/>
                  </a:moveTo>
                  <a:cubicBezTo>
                    <a:pt x="69" y="5"/>
                    <a:pt x="69" y="5"/>
                    <a:pt x="69" y="5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2" y="0"/>
                    <a:pt x="103" y="1"/>
                    <a:pt x="103" y="2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6" y="25"/>
                    <a:pt x="137" y="26"/>
                    <a:pt x="137" y="27"/>
                  </a:cubicBezTo>
                  <a:cubicBezTo>
                    <a:pt x="137" y="71"/>
                    <a:pt x="137" y="71"/>
                    <a:pt x="137" y="71"/>
                  </a:cubicBezTo>
                  <a:cubicBezTo>
                    <a:pt x="137" y="73"/>
                    <a:pt x="136" y="74"/>
                    <a:pt x="135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98" y="29"/>
                    <a:pt x="98" y="27"/>
                  </a:cubicBezTo>
                  <a:cubicBezTo>
                    <a:pt x="98" y="5"/>
                    <a:pt x="98" y="5"/>
                    <a:pt x="98" y="5"/>
                  </a:cubicBezTo>
                  <a:close/>
                  <a:moveTo>
                    <a:pt x="69" y="30"/>
                  </a:moveTo>
                  <a:cubicBezTo>
                    <a:pt x="90" y="30"/>
                    <a:pt x="90" y="30"/>
                    <a:pt x="90" y="30"/>
                  </a:cubicBezTo>
                  <a:cubicBezTo>
                    <a:pt x="91" y="30"/>
                    <a:pt x="92" y="29"/>
                    <a:pt x="92" y="27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2"/>
                    <a:pt x="91" y="11"/>
                    <a:pt x="90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69" y="25"/>
                    <a:pt x="69" y="25"/>
                    <a:pt x="69" y="25"/>
                  </a:cubicBezTo>
                  <a:lnTo>
                    <a:pt x="69" y="30"/>
                  </a:lnTo>
                  <a:close/>
                  <a:moveTo>
                    <a:pt x="69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38" y="30"/>
                    <a:pt x="36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0" y="73"/>
                    <a:pt x="0" y="7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6"/>
                    <a:pt x="1" y="25"/>
                    <a:pt x="2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5" y="0"/>
                    <a:pt x="36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5"/>
                    <a:pt x="69" y="5"/>
                    <a:pt x="69" y="5"/>
                  </a:cubicBezTo>
                  <a:close/>
                  <a:moveTo>
                    <a:pt x="69" y="11"/>
                  </a:moveTo>
                  <a:cubicBezTo>
                    <a:pt x="48" y="11"/>
                    <a:pt x="48" y="11"/>
                    <a:pt x="48" y="11"/>
                  </a:cubicBezTo>
                  <a:cubicBezTo>
                    <a:pt x="46" y="11"/>
                    <a:pt x="45" y="12"/>
                    <a:pt x="45" y="1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9"/>
                    <a:pt x="46" y="30"/>
                    <a:pt x="48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69" y="16"/>
                    <a:pt x="69" y="16"/>
                    <a:pt x="69" y="16"/>
                  </a:cubicBezTo>
                  <a:lnTo>
                    <a:pt x="6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9" name="Freeform 180"/>
            <p:cNvSpPr>
              <a:spLocks noEditPoints="1"/>
            </p:cNvSpPr>
            <p:nvPr/>
          </p:nvSpPr>
          <p:spPr bwMode="auto">
            <a:xfrm>
              <a:off x="8740776" y="987425"/>
              <a:ext cx="361950" cy="52388"/>
            </a:xfrm>
            <a:custGeom>
              <a:avLst/>
              <a:gdLst>
                <a:gd name="T0" fmla="*/ 80 w 160"/>
                <a:gd name="T1" fmla="*/ 0 h 23"/>
                <a:gd name="T2" fmla="*/ 158 w 160"/>
                <a:gd name="T3" fmla="*/ 0 h 23"/>
                <a:gd name="T4" fmla="*/ 160 w 160"/>
                <a:gd name="T5" fmla="*/ 3 h 23"/>
                <a:gd name="T6" fmla="*/ 160 w 160"/>
                <a:gd name="T7" fmla="*/ 21 h 23"/>
                <a:gd name="T8" fmla="*/ 158 w 160"/>
                <a:gd name="T9" fmla="*/ 23 h 23"/>
                <a:gd name="T10" fmla="*/ 80 w 160"/>
                <a:gd name="T11" fmla="*/ 23 h 23"/>
                <a:gd name="T12" fmla="*/ 80 w 160"/>
                <a:gd name="T13" fmla="*/ 18 h 23"/>
                <a:gd name="T14" fmla="*/ 155 w 160"/>
                <a:gd name="T15" fmla="*/ 18 h 23"/>
                <a:gd name="T16" fmla="*/ 155 w 160"/>
                <a:gd name="T17" fmla="*/ 5 h 23"/>
                <a:gd name="T18" fmla="*/ 80 w 160"/>
                <a:gd name="T19" fmla="*/ 5 h 23"/>
                <a:gd name="T20" fmla="*/ 80 w 160"/>
                <a:gd name="T21" fmla="*/ 0 h 23"/>
                <a:gd name="T22" fmla="*/ 3 w 160"/>
                <a:gd name="T23" fmla="*/ 0 h 23"/>
                <a:gd name="T24" fmla="*/ 80 w 160"/>
                <a:gd name="T25" fmla="*/ 0 h 23"/>
                <a:gd name="T26" fmla="*/ 80 w 160"/>
                <a:gd name="T27" fmla="*/ 5 h 23"/>
                <a:gd name="T28" fmla="*/ 5 w 160"/>
                <a:gd name="T29" fmla="*/ 5 h 23"/>
                <a:gd name="T30" fmla="*/ 5 w 160"/>
                <a:gd name="T31" fmla="*/ 18 h 23"/>
                <a:gd name="T32" fmla="*/ 80 w 160"/>
                <a:gd name="T33" fmla="*/ 18 h 23"/>
                <a:gd name="T34" fmla="*/ 80 w 160"/>
                <a:gd name="T35" fmla="*/ 23 h 23"/>
                <a:gd name="T36" fmla="*/ 3 w 160"/>
                <a:gd name="T37" fmla="*/ 23 h 23"/>
                <a:gd name="T38" fmla="*/ 0 w 160"/>
                <a:gd name="T39" fmla="*/ 21 h 23"/>
                <a:gd name="T40" fmla="*/ 0 w 160"/>
                <a:gd name="T41" fmla="*/ 3 h 23"/>
                <a:gd name="T42" fmla="*/ 3 w 160"/>
                <a:gd name="T4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0" h="23">
                  <a:moveTo>
                    <a:pt x="80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59" y="0"/>
                    <a:pt x="160" y="1"/>
                    <a:pt x="160" y="3"/>
                  </a:cubicBezTo>
                  <a:cubicBezTo>
                    <a:pt x="160" y="21"/>
                    <a:pt x="160" y="21"/>
                    <a:pt x="160" y="21"/>
                  </a:cubicBezTo>
                  <a:cubicBezTo>
                    <a:pt x="160" y="22"/>
                    <a:pt x="159" y="23"/>
                    <a:pt x="158" y="23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5"/>
                    <a:pt x="155" y="5"/>
                    <a:pt x="155" y="5"/>
                  </a:cubicBezTo>
                  <a:cubicBezTo>
                    <a:pt x="80" y="5"/>
                    <a:pt x="80" y="5"/>
                    <a:pt x="80" y="5"/>
                  </a:cubicBezTo>
                  <a:lnTo>
                    <a:pt x="80" y="0"/>
                  </a:lnTo>
                  <a:close/>
                  <a:moveTo>
                    <a:pt x="3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" y="23"/>
                    <a:pt x="0" y="22"/>
                    <a:pt x="0" y="2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1" name="Freeform 182"/>
            <p:cNvSpPr>
              <a:spLocks noEditPoints="1"/>
            </p:cNvSpPr>
            <p:nvPr/>
          </p:nvSpPr>
          <p:spPr bwMode="auto">
            <a:xfrm>
              <a:off x="7004051" y="373063"/>
              <a:ext cx="257175" cy="230188"/>
            </a:xfrm>
            <a:custGeom>
              <a:avLst/>
              <a:gdLst>
                <a:gd name="T0" fmla="*/ 57 w 114"/>
                <a:gd name="T1" fmla="*/ 90 h 102"/>
                <a:gd name="T2" fmla="*/ 64 w 114"/>
                <a:gd name="T3" fmla="*/ 84 h 102"/>
                <a:gd name="T4" fmla="*/ 86 w 114"/>
                <a:gd name="T5" fmla="*/ 86 h 102"/>
                <a:gd name="T6" fmla="*/ 87 w 114"/>
                <a:gd name="T7" fmla="*/ 97 h 102"/>
                <a:gd name="T8" fmla="*/ 89 w 114"/>
                <a:gd name="T9" fmla="*/ 84 h 102"/>
                <a:gd name="T10" fmla="*/ 109 w 114"/>
                <a:gd name="T11" fmla="*/ 44 h 102"/>
                <a:gd name="T12" fmla="*/ 104 w 114"/>
                <a:gd name="T13" fmla="*/ 54 h 102"/>
                <a:gd name="T14" fmla="*/ 91 w 114"/>
                <a:gd name="T15" fmla="*/ 44 h 102"/>
                <a:gd name="T16" fmla="*/ 83 w 114"/>
                <a:gd name="T17" fmla="*/ 54 h 102"/>
                <a:gd name="T18" fmla="*/ 70 w 114"/>
                <a:gd name="T19" fmla="*/ 44 h 102"/>
                <a:gd name="T20" fmla="*/ 61 w 114"/>
                <a:gd name="T21" fmla="*/ 5 h 102"/>
                <a:gd name="T22" fmla="*/ 64 w 114"/>
                <a:gd name="T23" fmla="*/ 0 h 102"/>
                <a:gd name="T24" fmla="*/ 73 w 114"/>
                <a:gd name="T25" fmla="*/ 39 h 102"/>
                <a:gd name="T26" fmla="*/ 81 w 114"/>
                <a:gd name="T27" fmla="*/ 49 h 102"/>
                <a:gd name="T28" fmla="*/ 94 w 114"/>
                <a:gd name="T29" fmla="*/ 39 h 102"/>
                <a:gd name="T30" fmla="*/ 102 w 114"/>
                <a:gd name="T31" fmla="*/ 49 h 102"/>
                <a:gd name="T32" fmla="*/ 111 w 114"/>
                <a:gd name="T33" fmla="*/ 39 h 102"/>
                <a:gd name="T34" fmla="*/ 111 w 114"/>
                <a:gd name="T35" fmla="*/ 88 h 102"/>
                <a:gd name="T36" fmla="*/ 92 w 114"/>
                <a:gd name="T37" fmla="*/ 88 h 102"/>
                <a:gd name="T38" fmla="*/ 89 w 114"/>
                <a:gd name="T39" fmla="*/ 102 h 102"/>
                <a:gd name="T40" fmla="*/ 81 w 114"/>
                <a:gd name="T41" fmla="*/ 90 h 102"/>
                <a:gd name="T42" fmla="*/ 64 w 114"/>
                <a:gd name="T43" fmla="*/ 88 h 102"/>
                <a:gd name="T44" fmla="*/ 62 w 114"/>
                <a:gd name="T45" fmla="*/ 100 h 102"/>
                <a:gd name="T46" fmla="*/ 57 w 114"/>
                <a:gd name="T47" fmla="*/ 97 h 102"/>
                <a:gd name="T48" fmla="*/ 20 w 114"/>
                <a:gd name="T49" fmla="*/ 84 h 102"/>
                <a:gd name="T50" fmla="*/ 27 w 114"/>
                <a:gd name="T51" fmla="*/ 90 h 102"/>
                <a:gd name="T52" fmla="*/ 28 w 114"/>
                <a:gd name="T53" fmla="*/ 90 h 102"/>
                <a:gd name="T54" fmla="*/ 35 w 114"/>
                <a:gd name="T55" fmla="*/ 84 h 102"/>
                <a:gd name="T56" fmla="*/ 57 w 114"/>
                <a:gd name="T57" fmla="*/ 86 h 102"/>
                <a:gd name="T58" fmla="*/ 57 w 114"/>
                <a:gd name="T59" fmla="*/ 97 h 102"/>
                <a:gd name="T60" fmla="*/ 52 w 114"/>
                <a:gd name="T61" fmla="*/ 100 h 102"/>
                <a:gd name="T62" fmla="*/ 50 w 114"/>
                <a:gd name="T63" fmla="*/ 88 h 102"/>
                <a:gd name="T64" fmla="*/ 32 w 114"/>
                <a:gd name="T65" fmla="*/ 90 h 102"/>
                <a:gd name="T66" fmla="*/ 25 w 114"/>
                <a:gd name="T67" fmla="*/ 102 h 102"/>
                <a:gd name="T68" fmla="*/ 22 w 114"/>
                <a:gd name="T69" fmla="*/ 88 h 102"/>
                <a:gd name="T70" fmla="*/ 3 w 114"/>
                <a:gd name="T71" fmla="*/ 88 h 102"/>
                <a:gd name="T72" fmla="*/ 3 w 114"/>
                <a:gd name="T73" fmla="*/ 39 h 102"/>
                <a:gd name="T74" fmla="*/ 12 w 114"/>
                <a:gd name="T75" fmla="*/ 49 h 102"/>
                <a:gd name="T76" fmla="*/ 20 w 114"/>
                <a:gd name="T77" fmla="*/ 39 h 102"/>
                <a:gd name="T78" fmla="*/ 33 w 114"/>
                <a:gd name="T79" fmla="*/ 49 h 102"/>
                <a:gd name="T80" fmla="*/ 41 w 114"/>
                <a:gd name="T81" fmla="*/ 39 h 102"/>
                <a:gd name="T82" fmla="*/ 50 w 114"/>
                <a:gd name="T83" fmla="*/ 0 h 102"/>
                <a:gd name="T84" fmla="*/ 53 w 114"/>
                <a:gd name="T85" fmla="*/ 5 h 102"/>
                <a:gd name="T86" fmla="*/ 43 w 114"/>
                <a:gd name="T87" fmla="*/ 44 h 102"/>
                <a:gd name="T88" fmla="*/ 31 w 114"/>
                <a:gd name="T89" fmla="*/ 54 h 102"/>
                <a:gd name="T90" fmla="*/ 22 w 114"/>
                <a:gd name="T91" fmla="*/ 44 h 102"/>
                <a:gd name="T92" fmla="*/ 10 w 114"/>
                <a:gd name="T93" fmla="*/ 54 h 102"/>
                <a:gd name="T94" fmla="*/ 5 w 114"/>
                <a:gd name="T95" fmla="*/ 4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4" h="102">
                  <a:moveTo>
                    <a:pt x="57" y="97"/>
                  </a:moveTo>
                  <a:cubicBezTo>
                    <a:pt x="57" y="97"/>
                    <a:pt x="57" y="97"/>
                    <a:pt x="57" y="97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5"/>
                    <a:pt x="58" y="84"/>
                    <a:pt x="60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5" y="84"/>
                    <a:pt x="86" y="85"/>
                    <a:pt x="86" y="86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7"/>
                    <a:pt x="86" y="97"/>
                    <a:pt x="86" y="97"/>
                  </a:cubicBezTo>
                  <a:cubicBezTo>
                    <a:pt x="87" y="97"/>
                    <a:pt x="87" y="97"/>
                    <a:pt x="87" y="97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7" y="85"/>
                    <a:pt x="88" y="84"/>
                    <a:pt x="89" y="84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109" y="84"/>
                    <a:pt x="109" y="84"/>
                    <a:pt x="109" y="8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06" y="44"/>
                    <a:pt x="106" y="44"/>
                    <a:pt x="106" y="44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6" y="52"/>
                    <a:pt x="105" y="54"/>
                    <a:pt x="10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3" y="54"/>
                    <a:pt x="91" y="52"/>
                    <a:pt x="91" y="51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2"/>
                    <a:pt x="84" y="54"/>
                    <a:pt x="83" y="54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2" y="54"/>
                    <a:pt x="70" y="52"/>
                    <a:pt x="70" y="51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2" y="44"/>
                    <a:pt x="61" y="43"/>
                    <a:pt x="61" y="41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1"/>
                    <a:pt x="66" y="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4" y="39"/>
                    <a:pt x="75" y="40"/>
                    <a:pt x="75" y="41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0"/>
                    <a:pt x="82" y="39"/>
                    <a:pt x="83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5" y="39"/>
                    <a:pt x="96" y="40"/>
                    <a:pt x="96" y="41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0"/>
                    <a:pt x="103" y="39"/>
                    <a:pt x="104" y="39"/>
                  </a:cubicBezTo>
                  <a:cubicBezTo>
                    <a:pt x="111" y="39"/>
                    <a:pt x="111" y="39"/>
                    <a:pt x="111" y="39"/>
                  </a:cubicBezTo>
                  <a:cubicBezTo>
                    <a:pt x="113" y="39"/>
                    <a:pt x="114" y="40"/>
                    <a:pt x="114" y="41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4" y="87"/>
                    <a:pt x="113" y="88"/>
                    <a:pt x="111" y="88"/>
                  </a:cubicBezTo>
                  <a:cubicBezTo>
                    <a:pt x="109" y="88"/>
                    <a:pt x="109" y="88"/>
                    <a:pt x="109" y="88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2" y="101"/>
                    <a:pt x="91" y="102"/>
                    <a:pt x="89" y="102"/>
                  </a:cubicBezTo>
                  <a:cubicBezTo>
                    <a:pt x="84" y="102"/>
                    <a:pt x="84" y="102"/>
                    <a:pt x="84" y="102"/>
                  </a:cubicBezTo>
                  <a:cubicBezTo>
                    <a:pt x="83" y="102"/>
                    <a:pt x="81" y="101"/>
                    <a:pt x="81" y="10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88"/>
                    <a:pt x="81" y="88"/>
                    <a:pt x="81" y="88"/>
                  </a:cubicBezTo>
                  <a:cubicBezTo>
                    <a:pt x="79" y="88"/>
                    <a:pt x="79" y="88"/>
                    <a:pt x="79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101"/>
                    <a:pt x="61" y="102"/>
                    <a:pt x="60" y="102"/>
                  </a:cubicBezTo>
                  <a:cubicBezTo>
                    <a:pt x="57" y="102"/>
                    <a:pt x="57" y="102"/>
                    <a:pt x="57" y="102"/>
                  </a:cubicBezTo>
                  <a:lnTo>
                    <a:pt x="57" y="97"/>
                  </a:lnTo>
                  <a:close/>
                  <a:moveTo>
                    <a:pt x="5" y="44"/>
                  </a:moveTo>
                  <a:cubicBezTo>
                    <a:pt x="5" y="84"/>
                    <a:pt x="5" y="84"/>
                    <a:pt x="5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6" y="84"/>
                    <a:pt x="27" y="85"/>
                    <a:pt x="27" y="86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8" y="97"/>
                    <a:pt x="28" y="97"/>
                    <a:pt x="28" y="97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85"/>
                    <a:pt x="29" y="84"/>
                    <a:pt x="30" y="84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6" y="84"/>
                    <a:pt x="57" y="85"/>
                    <a:pt x="57" y="86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3" y="102"/>
                    <a:pt x="52" y="101"/>
                    <a:pt x="52" y="100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2" y="101"/>
                    <a:pt x="31" y="102"/>
                    <a:pt x="30" y="102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3" y="102"/>
                    <a:pt x="22" y="101"/>
                    <a:pt x="22" y="10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1" y="88"/>
                    <a:pt x="0" y="87"/>
                    <a:pt x="0" y="8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0"/>
                    <a:pt x="1" y="39"/>
                    <a:pt x="3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1" y="39"/>
                    <a:pt x="12" y="40"/>
                    <a:pt x="12" y="41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0"/>
                    <a:pt x="19" y="39"/>
                    <a:pt x="20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2" y="39"/>
                    <a:pt x="33" y="40"/>
                    <a:pt x="33" y="41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39"/>
                    <a:pt x="41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43"/>
                    <a:pt x="52" y="44"/>
                    <a:pt x="50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2"/>
                    <a:pt x="42" y="54"/>
                    <a:pt x="4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29" y="54"/>
                    <a:pt x="28" y="52"/>
                    <a:pt x="28" y="51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1" y="54"/>
                    <a:pt x="2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8" y="54"/>
                    <a:pt x="7" y="52"/>
                    <a:pt x="7" y="51"/>
                  </a:cubicBezTo>
                  <a:cubicBezTo>
                    <a:pt x="7" y="44"/>
                    <a:pt x="7" y="44"/>
                    <a:pt x="7" y="44"/>
                  </a:cubicBezTo>
                  <a:lnTo>
                    <a:pt x="5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2" name="Freeform 183"/>
            <p:cNvSpPr>
              <a:spLocks noEditPoints="1"/>
            </p:cNvSpPr>
            <p:nvPr/>
          </p:nvSpPr>
          <p:spPr bwMode="auto">
            <a:xfrm>
              <a:off x="6953251" y="571500"/>
              <a:ext cx="357188" cy="190500"/>
            </a:xfrm>
            <a:custGeom>
              <a:avLst/>
              <a:gdLst>
                <a:gd name="T0" fmla="*/ 148 w 158"/>
                <a:gd name="T1" fmla="*/ 5 h 84"/>
                <a:gd name="T2" fmla="*/ 146 w 158"/>
                <a:gd name="T3" fmla="*/ 18 h 84"/>
                <a:gd name="T4" fmla="*/ 131 w 158"/>
                <a:gd name="T5" fmla="*/ 18 h 84"/>
                <a:gd name="T6" fmla="*/ 129 w 158"/>
                <a:gd name="T7" fmla="*/ 5 h 84"/>
                <a:gd name="T8" fmla="*/ 118 w 158"/>
                <a:gd name="T9" fmla="*/ 16 h 84"/>
                <a:gd name="T10" fmla="*/ 101 w 158"/>
                <a:gd name="T11" fmla="*/ 18 h 84"/>
                <a:gd name="T12" fmla="*/ 99 w 158"/>
                <a:gd name="T13" fmla="*/ 5 h 84"/>
                <a:gd name="T14" fmla="*/ 89 w 158"/>
                <a:gd name="T15" fmla="*/ 16 h 84"/>
                <a:gd name="T16" fmla="*/ 79 w 158"/>
                <a:gd name="T17" fmla="*/ 18 h 84"/>
                <a:gd name="T18" fmla="*/ 84 w 158"/>
                <a:gd name="T19" fmla="*/ 14 h 84"/>
                <a:gd name="T20" fmla="*/ 86 w 158"/>
                <a:gd name="T21" fmla="*/ 0 h 84"/>
                <a:gd name="T22" fmla="*/ 104 w 158"/>
                <a:gd name="T23" fmla="*/ 2 h 84"/>
                <a:gd name="T24" fmla="*/ 113 w 158"/>
                <a:gd name="T25" fmla="*/ 14 h 84"/>
                <a:gd name="T26" fmla="*/ 116 w 158"/>
                <a:gd name="T27" fmla="*/ 0 h 84"/>
                <a:gd name="T28" fmla="*/ 133 w 158"/>
                <a:gd name="T29" fmla="*/ 2 h 84"/>
                <a:gd name="T30" fmla="*/ 143 w 158"/>
                <a:gd name="T31" fmla="*/ 14 h 84"/>
                <a:gd name="T32" fmla="*/ 146 w 158"/>
                <a:gd name="T33" fmla="*/ 0 h 84"/>
                <a:gd name="T34" fmla="*/ 158 w 158"/>
                <a:gd name="T35" fmla="*/ 2 h 84"/>
                <a:gd name="T36" fmla="*/ 156 w 158"/>
                <a:gd name="T37" fmla="*/ 84 h 84"/>
                <a:gd name="T38" fmla="*/ 99 w 158"/>
                <a:gd name="T39" fmla="*/ 82 h 84"/>
                <a:gd name="T40" fmla="*/ 79 w 158"/>
                <a:gd name="T41" fmla="*/ 53 h 84"/>
                <a:gd name="T42" fmla="*/ 101 w 158"/>
                <a:gd name="T43" fmla="*/ 48 h 84"/>
                <a:gd name="T44" fmla="*/ 103 w 158"/>
                <a:gd name="T45" fmla="*/ 79 h 84"/>
                <a:gd name="T46" fmla="*/ 153 w 158"/>
                <a:gd name="T47" fmla="*/ 5 h 84"/>
                <a:gd name="T48" fmla="*/ 72 w 158"/>
                <a:gd name="T49" fmla="*/ 18 h 84"/>
                <a:gd name="T50" fmla="*/ 69 w 158"/>
                <a:gd name="T51" fmla="*/ 5 h 84"/>
                <a:gd name="T52" fmla="*/ 59 w 158"/>
                <a:gd name="T53" fmla="*/ 16 h 84"/>
                <a:gd name="T54" fmla="*/ 42 w 158"/>
                <a:gd name="T55" fmla="*/ 18 h 84"/>
                <a:gd name="T56" fmla="*/ 40 w 158"/>
                <a:gd name="T57" fmla="*/ 5 h 84"/>
                <a:gd name="T58" fmla="*/ 29 w 158"/>
                <a:gd name="T59" fmla="*/ 16 h 84"/>
                <a:gd name="T60" fmla="*/ 25 w 158"/>
                <a:gd name="T61" fmla="*/ 18 h 84"/>
                <a:gd name="T62" fmla="*/ 10 w 158"/>
                <a:gd name="T63" fmla="*/ 16 h 84"/>
                <a:gd name="T64" fmla="*/ 5 w 158"/>
                <a:gd name="T65" fmla="*/ 5 h 84"/>
                <a:gd name="T66" fmla="*/ 58 w 158"/>
                <a:gd name="T67" fmla="*/ 79 h 84"/>
                <a:gd name="T68" fmla="*/ 61 w 158"/>
                <a:gd name="T69" fmla="*/ 48 h 84"/>
                <a:gd name="T70" fmla="*/ 79 w 158"/>
                <a:gd name="T71" fmla="*/ 53 h 84"/>
                <a:gd name="T72" fmla="*/ 63 w 158"/>
                <a:gd name="T73" fmla="*/ 82 h 84"/>
                <a:gd name="T74" fmla="*/ 2 w 158"/>
                <a:gd name="T75" fmla="*/ 84 h 84"/>
                <a:gd name="T76" fmla="*/ 0 w 158"/>
                <a:gd name="T77" fmla="*/ 2 h 84"/>
                <a:gd name="T78" fmla="*/ 12 w 158"/>
                <a:gd name="T79" fmla="*/ 0 h 84"/>
                <a:gd name="T80" fmla="*/ 15 w 158"/>
                <a:gd name="T81" fmla="*/ 14 h 84"/>
                <a:gd name="T82" fmla="*/ 24 w 158"/>
                <a:gd name="T83" fmla="*/ 2 h 84"/>
                <a:gd name="T84" fmla="*/ 42 w 158"/>
                <a:gd name="T85" fmla="*/ 0 h 84"/>
                <a:gd name="T86" fmla="*/ 44 w 158"/>
                <a:gd name="T87" fmla="*/ 14 h 84"/>
                <a:gd name="T88" fmla="*/ 54 w 158"/>
                <a:gd name="T89" fmla="*/ 2 h 84"/>
                <a:gd name="T90" fmla="*/ 72 w 158"/>
                <a:gd name="T91" fmla="*/ 0 h 84"/>
                <a:gd name="T92" fmla="*/ 74 w 158"/>
                <a:gd name="T93" fmla="*/ 14 h 84"/>
                <a:gd name="T94" fmla="*/ 79 w 158"/>
                <a:gd name="T95" fmla="*/ 1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8" h="84">
                  <a:moveTo>
                    <a:pt x="153" y="5"/>
                  </a:moveTo>
                  <a:cubicBezTo>
                    <a:pt x="148" y="5"/>
                    <a:pt x="148" y="5"/>
                    <a:pt x="148" y="5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48" y="17"/>
                    <a:pt x="147" y="18"/>
                    <a:pt x="146" y="18"/>
                  </a:cubicBezTo>
                  <a:cubicBezTo>
                    <a:pt x="133" y="18"/>
                    <a:pt x="133" y="18"/>
                    <a:pt x="133" y="18"/>
                  </a:cubicBezTo>
                  <a:cubicBezTo>
                    <a:pt x="131" y="18"/>
                    <a:pt x="131" y="18"/>
                    <a:pt x="131" y="18"/>
                  </a:cubicBezTo>
                  <a:cubicBezTo>
                    <a:pt x="130" y="18"/>
                    <a:pt x="129" y="17"/>
                    <a:pt x="129" y="16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16"/>
                    <a:pt x="118" y="16"/>
                    <a:pt x="118" y="16"/>
                  </a:cubicBezTo>
                  <a:cubicBezTo>
                    <a:pt x="118" y="17"/>
                    <a:pt x="117" y="18"/>
                    <a:pt x="116" y="18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18"/>
                    <a:pt x="99" y="17"/>
                    <a:pt x="99" y="16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9" y="17"/>
                    <a:pt x="88" y="18"/>
                    <a:pt x="86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1"/>
                    <a:pt x="85" y="0"/>
                    <a:pt x="8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0"/>
                    <a:pt x="104" y="1"/>
                    <a:pt x="104" y="2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3" y="1"/>
                    <a:pt x="115" y="0"/>
                    <a:pt x="116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2" y="0"/>
                    <a:pt x="133" y="1"/>
                    <a:pt x="133" y="2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4" y="0"/>
                    <a:pt x="14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7" y="0"/>
                    <a:pt x="158" y="1"/>
                    <a:pt x="158" y="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3"/>
                    <a:pt x="157" y="84"/>
                    <a:pt x="156" y="84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0" y="84"/>
                    <a:pt x="99" y="83"/>
                    <a:pt x="99" y="82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101" y="48"/>
                    <a:pt x="101" y="48"/>
                    <a:pt x="101" y="48"/>
                  </a:cubicBezTo>
                  <a:cubicBezTo>
                    <a:pt x="102" y="48"/>
                    <a:pt x="103" y="49"/>
                    <a:pt x="103" y="50"/>
                  </a:cubicBezTo>
                  <a:cubicBezTo>
                    <a:pt x="103" y="79"/>
                    <a:pt x="103" y="79"/>
                    <a:pt x="103" y="79"/>
                  </a:cubicBezTo>
                  <a:cubicBezTo>
                    <a:pt x="153" y="79"/>
                    <a:pt x="153" y="79"/>
                    <a:pt x="153" y="79"/>
                  </a:cubicBezTo>
                  <a:lnTo>
                    <a:pt x="153" y="5"/>
                  </a:lnTo>
                  <a:close/>
                  <a:moveTo>
                    <a:pt x="79" y="18"/>
                  </a:moveTo>
                  <a:cubicBezTo>
                    <a:pt x="72" y="18"/>
                    <a:pt x="72" y="18"/>
                    <a:pt x="72" y="18"/>
                  </a:cubicBezTo>
                  <a:cubicBezTo>
                    <a:pt x="70" y="18"/>
                    <a:pt x="69" y="17"/>
                    <a:pt x="69" y="16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7"/>
                    <a:pt x="58" y="18"/>
                    <a:pt x="57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8"/>
                    <a:pt x="40" y="17"/>
                    <a:pt x="40" y="16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8" y="18"/>
                    <a:pt x="27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8"/>
                    <a:pt x="10" y="17"/>
                    <a:pt x="10" y="1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8" y="49"/>
                    <a:pt x="59" y="48"/>
                    <a:pt x="61" y="48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3" y="82"/>
                    <a:pt x="63" y="82"/>
                    <a:pt x="63" y="82"/>
                  </a:cubicBezTo>
                  <a:cubicBezTo>
                    <a:pt x="63" y="83"/>
                    <a:pt x="62" y="84"/>
                    <a:pt x="61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4"/>
                    <a:pt x="0" y="83"/>
                    <a:pt x="0" y="8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6" y="0"/>
                    <a:pt x="27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0"/>
                    <a:pt x="44" y="1"/>
                    <a:pt x="44" y="2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1"/>
                    <a:pt x="55" y="0"/>
                    <a:pt x="57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3" y="0"/>
                    <a:pt x="74" y="1"/>
                    <a:pt x="74" y="2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9" y="14"/>
                    <a:pt x="79" y="14"/>
                    <a:pt x="79" y="14"/>
                  </a:cubicBezTo>
                  <a:lnTo>
                    <a:pt x="7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3" name="Freeform 184"/>
            <p:cNvSpPr>
              <a:spLocks noEditPoints="1"/>
            </p:cNvSpPr>
            <p:nvPr/>
          </p:nvSpPr>
          <p:spPr bwMode="auto">
            <a:xfrm>
              <a:off x="7159626" y="382588"/>
              <a:ext cx="111125" cy="74613"/>
            </a:xfrm>
            <a:custGeom>
              <a:avLst/>
              <a:gdLst>
                <a:gd name="T0" fmla="*/ 21 w 49"/>
                <a:gd name="T1" fmla="*/ 22 h 33"/>
                <a:gd name="T2" fmla="*/ 38 w 49"/>
                <a:gd name="T3" fmla="*/ 16 h 33"/>
                <a:gd name="T4" fmla="*/ 21 w 49"/>
                <a:gd name="T5" fmla="*/ 11 h 33"/>
                <a:gd name="T6" fmla="*/ 21 w 49"/>
                <a:gd name="T7" fmla="*/ 6 h 33"/>
                <a:gd name="T8" fmla="*/ 47 w 49"/>
                <a:gd name="T9" fmla="*/ 14 h 33"/>
                <a:gd name="T10" fmla="*/ 48 w 49"/>
                <a:gd name="T11" fmla="*/ 16 h 33"/>
                <a:gd name="T12" fmla="*/ 47 w 49"/>
                <a:gd name="T13" fmla="*/ 19 h 33"/>
                <a:gd name="T14" fmla="*/ 21 w 49"/>
                <a:gd name="T15" fmla="*/ 27 h 33"/>
                <a:gd name="T16" fmla="*/ 21 w 49"/>
                <a:gd name="T17" fmla="*/ 22 h 33"/>
                <a:gd name="T18" fmla="*/ 4 w 49"/>
                <a:gd name="T19" fmla="*/ 6 h 33"/>
                <a:gd name="T20" fmla="*/ 4 w 49"/>
                <a:gd name="T21" fmla="*/ 27 h 33"/>
                <a:gd name="T22" fmla="*/ 21 w 49"/>
                <a:gd name="T23" fmla="*/ 22 h 33"/>
                <a:gd name="T24" fmla="*/ 21 w 49"/>
                <a:gd name="T25" fmla="*/ 27 h 33"/>
                <a:gd name="T26" fmla="*/ 3 w 49"/>
                <a:gd name="T27" fmla="*/ 33 h 33"/>
                <a:gd name="T28" fmla="*/ 2 w 49"/>
                <a:gd name="T29" fmla="*/ 33 h 33"/>
                <a:gd name="T30" fmla="*/ 0 w 49"/>
                <a:gd name="T31" fmla="*/ 30 h 33"/>
                <a:gd name="T32" fmla="*/ 0 w 49"/>
                <a:gd name="T33" fmla="*/ 2 h 33"/>
                <a:gd name="T34" fmla="*/ 0 w 49"/>
                <a:gd name="T35" fmla="*/ 2 h 33"/>
                <a:gd name="T36" fmla="*/ 0 w 49"/>
                <a:gd name="T37" fmla="*/ 2 h 33"/>
                <a:gd name="T38" fmla="*/ 3 w 49"/>
                <a:gd name="T39" fmla="*/ 0 h 33"/>
                <a:gd name="T40" fmla="*/ 21 w 49"/>
                <a:gd name="T41" fmla="*/ 6 h 33"/>
                <a:gd name="T42" fmla="*/ 21 w 49"/>
                <a:gd name="T43" fmla="*/ 11 h 33"/>
                <a:gd name="T44" fmla="*/ 4 w 49"/>
                <a:gd name="T4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33">
                  <a:moveTo>
                    <a:pt x="21" y="22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8" y="14"/>
                    <a:pt x="48" y="15"/>
                    <a:pt x="48" y="16"/>
                  </a:cubicBezTo>
                  <a:cubicBezTo>
                    <a:pt x="49" y="17"/>
                    <a:pt x="48" y="18"/>
                    <a:pt x="47" y="19"/>
                  </a:cubicBezTo>
                  <a:cubicBezTo>
                    <a:pt x="21" y="27"/>
                    <a:pt x="21" y="27"/>
                    <a:pt x="21" y="27"/>
                  </a:cubicBezTo>
                  <a:lnTo>
                    <a:pt x="21" y="22"/>
                  </a:lnTo>
                  <a:close/>
                  <a:moveTo>
                    <a:pt x="4" y="6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2" y="33"/>
                    <a:pt x="2" y="33"/>
                  </a:cubicBezTo>
                  <a:cubicBezTo>
                    <a:pt x="1" y="33"/>
                    <a:pt x="0" y="32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4" name="Freeform 185"/>
            <p:cNvSpPr>
              <a:spLocks noEditPoints="1"/>
            </p:cNvSpPr>
            <p:nvPr/>
          </p:nvSpPr>
          <p:spPr bwMode="auto">
            <a:xfrm>
              <a:off x="10677526" y="747713"/>
              <a:ext cx="388938" cy="434975"/>
            </a:xfrm>
            <a:custGeom>
              <a:avLst/>
              <a:gdLst>
                <a:gd name="T0" fmla="*/ 130 w 172"/>
                <a:gd name="T1" fmla="*/ 14 h 192"/>
                <a:gd name="T2" fmla="*/ 96 w 172"/>
                <a:gd name="T3" fmla="*/ 54 h 192"/>
                <a:gd name="T4" fmla="*/ 87 w 172"/>
                <a:gd name="T5" fmla="*/ 54 h 192"/>
                <a:gd name="T6" fmla="*/ 93 w 172"/>
                <a:gd name="T7" fmla="*/ 50 h 192"/>
                <a:gd name="T8" fmla="*/ 127 w 172"/>
                <a:gd name="T9" fmla="*/ 10 h 192"/>
                <a:gd name="T10" fmla="*/ 155 w 172"/>
                <a:gd name="T11" fmla="*/ 28 h 192"/>
                <a:gd name="T12" fmla="*/ 146 w 172"/>
                <a:gd name="T13" fmla="*/ 53 h 192"/>
                <a:gd name="T14" fmla="*/ 172 w 172"/>
                <a:gd name="T15" fmla="*/ 138 h 192"/>
                <a:gd name="T16" fmla="*/ 172 w 172"/>
                <a:gd name="T17" fmla="*/ 140 h 192"/>
                <a:gd name="T18" fmla="*/ 160 w 172"/>
                <a:gd name="T19" fmla="*/ 157 h 192"/>
                <a:gd name="T20" fmla="*/ 157 w 172"/>
                <a:gd name="T21" fmla="*/ 157 h 192"/>
                <a:gd name="T22" fmla="*/ 88 w 172"/>
                <a:gd name="T23" fmla="*/ 139 h 192"/>
                <a:gd name="T24" fmla="*/ 100 w 172"/>
                <a:gd name="T25" fmla="*/ 173 h 192"/>
                <a:gd name="T26" fmla="*/ 89 w 172"/>
                <a:gd name="T27" fmla="*/ 191 h 192"/>
                <a:gd name="T28" fmla="*/ 88 w 172"/>
                <a:gd name="T29" fmla="*/ 192 h 192"/>
                <a:gd name="T30" fmla="*/ 87 w 172"/>
                <a:gd name="T31" fmla="*/ 186 h 192"/>
                <a:gd name="T32" fmla="*/ 87 w 172"/>
                <a:gd name="T33" fmla="*/ 149 h 192"/>
                <a:gd name="T34" fmla="*/ 106 w 172"/>
                <a:gd name="T35" fmla="*/ 104 h 192"/>
                <a:gd name="T36" fmla="*/ 109 w 172"/>
                <a:gd name="T37" fmla="*/ 104 h 192"/>
                <a:gd name="T38" fmla="*/ 167 w 172"/>
                <a:gd name="T39" fmla="*/ 139 h 192"/>
                <a:gd name="T40" fmla="*/ 126 w 172"/>
                <a:gd name="T41" fmla="*/ 74 h 192"/>
                <a:gd name="T42" fmla="*/ 142 w 172"/>
                <a:gd name="T43" fmla="*/ 50 h 192"/>
                <a:gd name="T44" fmla="*/ 148 w 172"/>
                <a:gd name="T45" fmla="*/ 8 h 192"/>
                <a:gd name="T46" fmla="*/ 19 w 172"/>
                <a:gd name="T47" fmla="*/ 41 h 192"/>
                <a:gd name="T48" fmla="*/ 75 w 172"/>
                <a:gd name="T49" fmla="*/ 81 h 192"/>
                <a:gd name="T50" fmla="*/ 76 w 172"/>
                <a:gd name="T51" fmla="*/ 84 h 192"/>
                <a:gd name="T52" fmla="*/ 52 w 172"/>
                <a:gd name="T53" fmla="*/ 118 h 192"/>
                <a:gd name="T54" fmla="*/ 7 w 172"/>
                <a:gd name="T55" fmla="*/ 133 h 192"/>
                <a:gd name="T56" fmla="*/ 57 w 172"/>
                <a:gd name="T57" fmla="*/ 146 h 192"/>
                <a:gd name="T58" fmla="*/ 87 w 172"/>
                <a:gd name="T59" fmla="*/ 186 h 192"/>
                <a:gd name="T60" fmla="*/ 85 w 172"/>
                <a:gd name="T61" fmla="*/ 192 h 192"/>
                <a:gd name="T62" fmla="*/ 2 w 172"/>
                <a:gd name="T63" fmla="*/ 137 h 192"/>
                <a:gd name="T64" fmla="*/ 1 w 172"/>
                <a:gd name="T65" fmla="*/ 136 h 192"/>
                <a:gd name="T66" fmla="*/ 12 w 172"/>
                <a:gd name="T67" fmla="*/ 116 h 192"/>
                <a:gd name="T68" fmla="*/ 14 w 172"/>
                <a:gd name="T69" fmla="*/ 115 h 192"/>
                <a:gd name="T70" fmla="*/ 70 w 172"/>
                <a:gd name="T71" fmla="*/ 84 h 192"/>
                <a:gd name="T72" fmla="*/ 5 w 172"/>
                <a:gd name="T73" fmla="*/ 57 h 192"/>
                <a:gd name="T74" fmla="*/ 16 w 172"/>
                <a:gd name="T75" fmla="*/ 37 h 192"/>
                <a:gd name="T76" fmla="*/ 87 w 172"/>
                <a:gd name="T77" fmla="*/ 49 h 192"/>
                <a:gd name="T78" fmla="*/ 87 w 172"/>
                <a:gd name="T79" fmla="*/ 149 h 192"/>
                <a:gd name="T80" fmla="*/ 83 w 172"/>
                <a:gd name="T81" fmla="*/ 138 h 192"/>
                <a:gd name="T82" fmla="*/ 87 w 172"/>
                <a:gd name="T83" fmla="*/ 14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2">
                  <a:moveTo>
                    <a:pt x="148" y="8"/>
                  </a:moveTo>
                  <a:cubicBezTo>
                    <a:pt x="144" y="6"/>
                    <a:pt x="137" y="9"/>
                    <a:pt x="130" y="14"/>
                  </a:cubicBezTo>
                  <a:cubicBezTo>
                    <a:pt x="122" y="19"/>
                    <a:pt x="115" y="26"/>
                    <a:pt x="112" y="30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5" y="55"/>
                    <a:pt x="94" y="55"/>
                    <a:pt x="93" y="55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11" y="23"/>
                    <a:pt x="119" y="15"/>
                    <a:pt x="127" y="10"/>
                  </a:cubicBezTo>
                  <a:cubicBezTo>
                    <a:pt x="136" y="4"/>
                    <a:pt x="145" y="0"/>
                    <a:pt x="150" y="4"/>
                  </a:cubicBezTo>
                  <a:cubicBezTo>
                    <a:pt x="156" y="8"/>
                    <a:pt x="157" y="18"/>
                    <a:pt x="155" y="28"/>
                  </a:cubicBezTo>
                  <a:cubicBezTo>
                    <a:pt x="153" y="38"/>
                    <a:pt x="149" y="48"/>
                    <a:pt x="146" y="53"/>
                  </a:cubicBezTo>
                  <a:cubicBezTo>
                    <a:pt x="146" y="53"/>
                    <a:pt x="146" y="53"/>
                    <a:pt x="146" y="53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72" y="138"/>
                    <a:pt x="172" y="138"/>
                    <a:pt x="172" y="138"/>
                  </a:cubicBezTo>
                  <a:cubicBezTo>
                    <a:pt x="172" y="138"/>
                    <a:pt x="172" y="138"/>
                    <a:pt x="172" y="138"/>
                  </a:cubicBezTo>
                  <a:cubicBezTo>
                    <a:pt x="172" y="139"/>
                    <a:pt x="172" y="140"/>
                    <a:pt x="172" y="140"/>
                  </a:cubicBezTo>
                  <a:cubicBezTo>
                    <a:pt x="160" y="157"/>
                    <a:pt x="160" y="157"/>
                    <a:pt x="160" y="157"/>
                  </a:cubicBezTo>
                  <a:cubicBezTo>
                    <a:pt x="160" y="157"/>
                    <a:pt x="160" y="157"/>
                    <a:pt x="160" y="157"/>
                  </a:cubicBezTo>
                  <a:cubicBezTo>
                    <a:pt x="160" y="157"/>
                    <a:pt x="160" y="157"/>
                    <a:pt x="160" y="157"/>
                  </a:cubicBezTo>
                  <a:cubicBezTo>
                    <a:pt x="159" y="158"/>
                    <a:pt x="158" y="158"/>
                    <a:pt x="157" y="157"/>
                  </a:cubicBezTo>
                  <a:cubicBezTo>
                    <a:pt x="108" y="109"/>
                    <a:pt x="108" y="109"/>
                    <a:pt x="108" y="109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100" y="173"/>
                    <a:pt x="100" y="173"/>
                    <a:pt x="100" y="173"/>
                  </a:cubicBezTo>
                  <a:cubicBezTo>
                    <a:pt x="100" y="173"/>
                    <a:pt x="100" y="173"/>
                    <a:pt x="100" y="173"/>
                  </a:cubicBezTo>
                  <a:cubicBezTo>
                    <a:pt x="100" y="173"/>
                    <a:pt x="100" y="174"/>
                    <a:pt x="100" y="175"/>
                  </a:cubicBezTo>
                  <a:cubicBezTo>
                    <a:pt x="89" y="191"/>
                    <a:pt x="89" y="191"/>
                    <a:pt x="89" y="191"/>
                  </a:cubicBezTo>
                  <a:cubicBezTo>
                    <a:pt x="89" y="191"/>
                    <a:pt x="89" y="191"/>
                    <a:pt x="89" y="191"/>
                  </a:cubicBezTo>
                  <a:cubicBezTo>
                    <a:pt x="88" y="192"/>
                    <a:pt x="88" y="192"/>
                    <a:pt x="88" y="192"/>
                  </a:cubicBezTo>
                  <a:cubicBezTo>
                    <a:pt x="88" y="192"/>
                    <a:pt x="87" y="192"/>
                    <a:pt x="87" y="192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106" y="104"/>
                    <a:pt x="106" y="104"/>
                    <a:pt x="106" y="104"/>
                  </a:cubicBezTo>
                  <a:cubicBezTo>
                    <a:pt x="106" y="103"/>
                    <a:pt x="108" y="103"/>
                    <a:pt x="109" y="103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5" y="76"/>
                    <a:pt x="125" y="75"/>
                    <a:pt x="126" y="74"/>
                  </a:cubicBezTo>
                  <a:cubicBezTo>
                    <a:pt x="142" y="50"/>
                    <a:pt x="142" y="50"/>
                    <a:pt x="142" y="50"/>
                  </a:cubicBezTo>
                  <a:cubicBezTo>
                    <a:pt x="142" y="50"/>
                    <a:pt x="142" y="50"/>
                    <a:pt x="142" y="50"/>
                  </a:cubicBezTo>
                  <a:cubicBezTo>
                    <a:pt x="145" y="46"/>
                    <a:pt x="148" y="36"/>
                    <a:pt x="150" y="27"/>
                  </a:cubicBezTo>
                  <a:cubicBezTo>
                    <a:pt x="152" y="19"/>
                    <a:pt x="152" y="11"/>
                    <a:pt x="148" y="8"/>
                  </a:cubicBezTo>
                  <a:close/>
                  <a:moveTo>
                    <a:pt x="87" y="54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6" y="81"/>
                    <a:pt x="76" y="83"/>
                    <a:pt x="76" y="8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53" y="118"/>
                    <a:pt x="53" y="118"/>
                    <a:pt x="52" y="11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6" y="145"/>
                    <a:pt x="56" y="146"/>
                    <a:pt x="57" y="146"/>
                  </a:cubicBezTo>
                  <a:cubicBezTo>
                    <a:pt x="86" y="186"/>
                    <a:pt x="86" y="186"/>
                    <a:pt x="86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92"/>
                    <a:pt x="87" y="192"/>
                    <a:pt x="87" y="192"/>
                  </a:cubicBezTo>
                  <a:cubicBezTo>
                    <a:pt x="86" y="192"/>
                    <a:pt x="85" y="192"/>
                    <a:pt x="85" y="192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7"/>
                    <a:pt x="2" y="136"/>
                    <a:pt x="1" y="136"/>
                  </a:cubicBezTo>
                  <a:cubicBezTo>
                    <a:pt x="0" y="136"/>
                    <a:pt x="0" y="134"/>
                    <a:pt x="1" y="133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2" y="116"/>
                    <a:pt x="13" y="115"/>
                    <a:pt x="14" y="115"/>
                  </a:cubicBezTo>
                  <a:cubicBezTo>
                    <a:pt x="51" y="113"/>
                    <a:pt x="51" y="113"/>
                    <a:pt x="51" y="113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6"/>
                    <a:pt x="4" y="55"/>
                    <a:pt x="5" y="53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6"/>
                    <a:pt x="17" y="36"/>
                    <a:pt x="18" y="36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149"/>
                  </a:moveTo>
                  <a:cubicBezTo>
                    <a:pt x="87" y="133"/>
                    <a:pt x="87" y="133"/>
                    <a:pt x="87" y="133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3" y="138"/>
                    <a:pt x="83" y="139"/>
                    <a:pt x="83" y="140"/>
                  </a:cubicBezTo>
                  <a:lnTo>
                    <a:pt x="87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6" name="Freeform 187"/>
            <p:cNvSpPr>
              <a:spLocks noEditPoints="1"/>
            </p:cNvSpPr>
            <p:nvPr/>
          </p:nvSpPr>
          <p:spPr bwMode="auto">
            <a:xfrm>
              <a:off x="7364413" y="1566863"/>
              <a:ext cx="457200" cy="153988"/>
            </a:xfrm>
            <a:custGeom>
              <a:avLst/>
              <a:gdLst>
                <a:gd name="T0" fmla="*/ 190 w 202"/>
                <a:gd name="T1" fmla="*/ 63 h 68"/>
                <a:gd name="T2" fmla="*/ 196 w 202"/>
                <a:gd name="T3" fmla="*/ 5 h 68"/>
                <a:gd name="T4" fmla="*/ 101 w 202"/>
                <a:gd name="T5" fmla="*/ 5 h 68"/>
                <a:gd name="T6" fmla="*/ 101 w 202"/>
                <a:gd name="T7" fmla="*/ 0 h 68"/>
                <a:gd name="T8" fmla="*/ 199 w 202"/>
                <a:gd name="T9" fmla="*/ 0 h 68"/>
                <a:gd name="T10" fmla="*/ 199 w 202"/>
                <a:gd name="T11" fmla="*/ 0 h 68"/>
                <a:gd name="T12" fmla="*/ 199 w 202"/>
                <a:gd name="T13" fmla="*/ 0 h 68"/>
                <a:gd name="T14" fmla="*/ 201 w 202"/>
                <a:gd name="T15" fmla="*/ 2 h 68"/>
                <a:gd name="T16" fmla="*/ 194 w 202"/>
                <a:gd name="T17" fmla="*/ 66 h 68"/>
                <a:gd name="T18" fmla="*/ 192 w 202"/>
                <a:gd name="T19" fmla="*/ 68 h 68"/>
                <a:gd name="T20" fmla="*/ 101 w 202"/>
                <a:gd name="T21" fmla="*/ 68 h 68"/>
                <a:gd name="T22" fmla="*/ 101 w 202"/>
                <a:gd name="T23" fmla="*/ 63 h 68"/>
                <a:gd name="T24" fmla="*/ 190 w 202"/>
                <a:gd name="T25" fmla="*/ 63 h 68"/>
                <a:gd name="T26" fmla="*/ 101 w 202"/>
                <a:gd name="T27" fmla="*/ 5 h 68"/>
                <a:gd name="T28" fmla="*/ 6 w 202"/>
                <a:gd name="T29" fmla="*/ 5 h 68"/>
                <a:gd name="T30" fmla="*/ 26 w 202"/>
                <a:gd name="T31" fmla="*/ 63 h 68"/>
                <a:gd name="T32" fmla="*/ 101 w 202"/>
                <a:gd name="T33" fmla="*/ 63 h 68"/>
                <a:gd name="T34" fmla="*/ 101 w 202"/>
                <a:gd name="T35" fmla="*/ 68 h 68"/>
                <a:gd name="T36" fmla="*/ 24 w 202"/>
                <a:gd name="T37" fmla="*/ 68 h 68"/>
                <a:gd name="T38" fmla="*/ 24 w 202"/>
                <a:gd name="T39" fmla="*/ 68 h 68"/>
                <a:gd name="T40" fmla="*/ 22 w 202"/>
                <a:gd name="T41" fmla="*/ 66 h 68"/>
                <a:gd name="T42" fmla="*/ 0 w 202"/>
                <a:gd name="T43" fmla="*/ 3 h 68"/>
                <a:gd name="T44" fmla="*/ 0 w 202"/>
                <a:gd name="T45" fmla="*/ 2 h 68"/>
                <a:gd name="T46" fmla="*/ 2 w 202"/>
                <a:gd name="T47" fmla="*/ 0 h 68"/>
                <a:gd name="T48" fmla="*/ 101 w 202"/>
                <a:gd name="T49" fmla="*/ 0 h 68"/>
                <a:gd name="T50" fmla="*/ 101 w 202"/>
                <a:gd name="T51" fmla="*/ 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2" h="68">
                  <a:moveTo>
                    <a:pt x="190" y="63"/>
                  </a:moveTo>
                  <a:cubicBezTo>
                    <a:pt x="196" y="5"/>
                    <a:pt x="196" y="5"/>
                    <a:pt x="196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01" y="0"/>
                    <a:pt x="202" y="1"/>
                    <a:pt x="201" y="2"/>
                  </a:cubicBezTo>
                  <a:cubicBezTo>
                    <a:pt x="194" y="66"/>
                    <a:pt x="194" y="66"/>
                    <a:pt x="194" y="66"/>
                  </a:cubicBezTo>
                  <a:cubicBezTo>
                    <a:pt x="194" y="67"/>
                    <a:pt x="193" y="68"/>
                    <a:pt x="192" y="68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1" y="63"/>
                    <a:pt x="101" y="63"/>
                    <a:pt x="101" y="63"/>
                  </a:cubicBezTo>
                  <a:lnTo>
                    <a:pt x="190" y="63"/>
                  </a:lnTo>
                  <a:close/>
                  <a:moveTo>
                    <a:pt x="101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3" y="68"/>
                    <a:pt x="22" y="67"/>
                    <a:pt x="22" y="6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01" y="0"/>
                    <a:pt x="101" y="0"/>
                    <a:pt x="101" y="0"/>
                  </a:cubicBezTo>
                  <a:lnTo>
                    <a:pt x="10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7" name="Freeform 188"/>
            <p:cNvSpPr>
              <a:spLocks noEditPoints="1"/>
            </p:cNvSpPr>
            <p:nvPr/>
          </p:nvSpPr>
          <p:spPr bwMode="auto">
            <a:xfrm>
              <a:off x="7145338" y="3090863"/>
              <a:ext cx="173038" cy="80963"/>
            </a:xfrm>
            <a:custGeom>
              <a:avLst/>
              <a:gdLst>
                <a:gd name="T0" fmla="*/ 35 w 76"/>
                <a:gd name="T1" fmla="*/ 31 h 36"/>
                <a:gd name="T2" fmla="*/ 63 w 76"/>
                <a:gd name="T3" fmla="*/ 31 h 36"/>
                <a:gd name="T4" fmla="*/ 35 w 76"/>
                <a:gd name="T5" fmla="*/ 17 h 36"/>
                <a:gd name="T6" fmla="*/ 35 w 76"/>
                <a:gd name="T7" fmla="*/ 11 h 36"/>
                <a:gd name="T8" fmla="*/ 74 w 76"/>
                <a:gd name="T9" fmla="*/ 31 h 36"/>
                <a:gd name="T10" fmla="*/ 76 w 76"/>
                <a:gd name="T11" fmla="*/ 34 h 36"/>
                <a:gd name="T12" fmla="*/ 74 w 76"/>
                <a:gd name="T13" fmla="*/ 36 h 36"/>
                <a:gd name="T14" fmla="*/ 35 w 76"/>
                <a:gd name="T15" fmla="*/ 36 h 36"/>
                <a:gd name="T16" fmla="*/ 35 w 76"/>
                <a:gd name="T17" fmla="*/ 31 h 36"/>
                <a:gd name="T18" fmla="*/ 6 w 76"/>
                <a:gd name="T19" fmla="*/ 19 h 36"/>
                <a:gd name="T20" fmla="*/ 31 w 76"/>
                <a:gd name="T21" fmla="*/ 31 h 36"/>
                <a:gd name="T22" fmla="*/ 35 w 76"/>
                <a:gd name="T23" fmla="*/ 31 h 36"/>
                <a:gd name="T24" fmla="*/ 35 w 76"/>
                <a:gd name="T25" fmla="*/ 36 h 36"/>
                <a:gd name="T26" fmla="*/ 30 w 76"/>
                <a:gd name="T27" fmla="*/ 36 h 36"/>
                <a:gd name="T28" fmla="*/ 30 w 76"/>
                <a:gd name="T29" fmla="*/ 36 h 36"/>
                <a:gd name="T30" fmla="*/ 29 w 76"/>
                <a:gd name="T31" fmla="*/ 36 h 36"/>
                <a:gd name="T32" fmla="*/ 1 w 76"/>
                <a:gd name="T33" fmla="*/ 22 h 36"/>
                <a:gd name="T34" fmla="*/ 0 w 76"/>
                <a:gd name="T35" fmla="*/ 19 h 36"/>
                <a:gd name="T36" fmla="*/ 9 w 76"/>
                <a:gd name="T37" fmla="*/ 1 h 36"/>
                <a:gd name="T38" fmla="*/ 12 w 76"/>
                <a:gd name="T39" fmla="*/ 0 h 36"/>
                <a:gd name="T40" fmla="*/ 35 w 76"/>
                <a:gd name="T41" fmla="*/ 11 h 36"/>
                <a:gd name="T42" fmla="*/ 35 w 76"/>
                <a:gd name="T43" fmla="*/ 17 h 36"/>
                <a:gd name="T44" fmla="*/ 12 w 76"/>
                <a:gd name="T45" fmla="*/ 5 h 36"/>
                <a:gd name="T46" fmla="*/ 6 w 76"/>
                <a:gd name="T47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36">
                  <a:moveTo>
                    <a:pt x="35" y="31"/>
                  </a:moveTo>
                  <a:cubicBezTo>
                    <a:pt x="63" y="31"/>
                    <a:pt x="63" y="31"/>
                    <a:pt x="63" y="31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5" y="32"/>
                    <a:pt x="76" y="33"/>
                    <a:pt x="76" y="34"/>
                  </a:cubicBezTo>
                  <a:cubicBezTo>
                    <a:pt x="76" y="35"/>
                    <a:pt x="75" y="36"/>
                    <a:pt x="74" y="36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35" y="31"/>
                  </a:lnTo>
                  <a:close/>
                  <a:moveTo>
                    <a:pt x="6" y="19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29" y="36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1"/>
                    <a:pt x="0" y="20"/>
                    <a:pt x="0" y="1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12" y="5"/>
                    <a:pt x="12" y="5"/>
                    <a:pt x="12" y="5"/>
                  </a:cubicBezTo>
                  <a:lnTo>
                    <a:pt x="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8" name="Freeform 189"/>
            <p:cNvSpPr>
              <a:spLocks noEditPoints="1"/>
            </p:cNvSpPr>
            <p:nvPr/>
          </p:nvSpPr>
          <p:spPr bwMode="auto">
            <a:xfrm>
              <a:off x="7145338" y="3171825"/>
              <a:ext cx="398463" cy="204788"/>
            </a:xfrm>
            <a:custGeom>
              <a:avLst/>
              <a:gdLst>
                <a:gd name="T0" fmla="*/ 88 w 176"/>
                <a:gd name="T1" fmla="*/ 86 h 91"/>
                <a:gd name="T2" fmla="*/ 139 w 176"/>
                <a:gd name="T3" fmla="*/ 86 h 91"/>
                <a:gd name="T4" fmla="*/ 139 w 176"/>
                <a:gd name="T5" fmla="*/ 71 h 91"/>
                <a:gd name="T6" fmla="*/ 141 w 176"/>
                <a:gd name="T7" fmla="*/ 69 h 91"/>
                <a:gd name="T8" fmla="*/ 172 w 176"/>
                <a:gd name="T9" fmla="*/ 69 h 91"/>
                <a:gd name="T10" fmla="*/ 172 w 176"/>
                <a:gd name="T11" fmla="*/ 22 h 91"/>
                <a:gd name="T12" fmla="*/ 141 w 176"/>
                <a:gd name="T13" fmla="*/ 22 h 91"/>
                <a:gd name="T14" fmla="*/ 139 w 176"/>
                <a:gd name="T15" fmla="*/ 20 h 91"/>
                <a:gd name="T16" fmla="*/ 139 w 176"/>
                <a:gd name="T17" fmla="*/ 5 h 91"/>
                <a:gd name="T18" fmla="*/ 88 w 176"/>
                <a:gd name="T19" fmla="*/ 5 h 91"/>
                <a:gd name="T20" fmla="*/ 88 w 176"/>
                <a:gd name="T21" fmla="*/ 0 h 91"/>
                <a:gd name="T22" fmla="*/ 141 w 176"/>
                <a:gd name="T23" fmla="*/ 0 h 91"/>
                <a:gd name="T24" fmla="*/ 143 w 176"/>
                <a:gd name="T25" fmla="*/ 3 h 91"/>
                <a:gd name="T26" fmla="*/ 143 w 176"/>
                <a:gd name="T27" fmla="*/ 17 h 91"/>
                <a:gd name="T28" fmla="*/ 174 w 176"/>
                <a:gd name="T29" fmla="*/ 17 h 91"/>
                <a:gd name="T30" fmla="*/ 176 w 176"/>
                <a:gd name="T31" fmla="*/ 20 h 91"/>
                <a:gd name="T32" fmla="*/ 176 w 176"/>
                <a:gd name="T33" fmla="*/ 71 h 91"/>
                <a:gd name="T34" fmla="*/ 174 w 176"/>
                <a:gd name="T35" fmla="*/ 74 h 91"/>
                <a:gd name="T36" fmla="*/ 143 w 176"/>
                <a:gd name="T37" fmla="*/ 74 h 91"/>
                <a:gd name="T38" fmla="*/ 143 w 176"/>
                <a:gd name="T39" fmla="*/ 88 h 91"/>
                <a:gd name="T40" fmla="*/ 141 w 176"/>
                <a:gd name="T41" fmla="*/ 91 h 91"/>
                <a:gd name="T42" fmla="*/ 88 w 176"/>
                <a:gd name="T43" fmla="*/ 91 h 91"/>
                <a:gd name="T44" fmla="*/ 88 w 176"/>
                <a:gd name="T45" fmla="*/ 86 h 91"/>
                <a:gd name="T46" fmla="*/ 88 w 176"/>
                <a:gd name="T47" fmla="*/ 57 h 91"/>
                <a:gd name="T48" fmla="*/ 106 w 176"/>
                <a:gd name="T49" fmla="*/ 57 h 91"/>
                <a:gd name="T50" fmla="*/ 109 w 176"/>
                <a:gd name="T51" fmla="*/ 55 h 91"/>
                <a:gd name="T52" fmla="*/ 109 w 176"/>
                <a:gd name="T53" fmla="*/ 36 h 91"/>
                <a:gd name="T54" fmla="*/ 106 w 176"/>
                <a:gd name="T55" fmla="*/ 34 h 91"/>
                <a:gd name="T56" fmla="*/ 88 w 176"/>
                <a:gd name="T57" fmla="*/ 34 h 91"/>
                <a:gd name="T58" fmla="*/ 88 w 176"/>
                <a:gd name="T59" fmla="*/ 38 h 91"/>
                <a:gd name="T60" fmla="*/ 104 w 176"/>
                <a:gd name="T61" fmla="*/ 38 h 91"/>
                <a:gd name="T62" fmla="*/ 104 w 176"/>
                <a:gd name="T63" fmla="*/ 53 h 91"/>
                <a:gd name="T64" fmla="*/ 88 w 176"/>
                <a:gd name="T65" fmla="*/ 53 h 91"/>
                <a:gd name="T66" fmla="*/ 88 w 176"/>
                <a:gd name="T67" fmla="*/ 57 h 91"/>
                <a:gd name="T68" fmla="*/ 5 w 176"/>
                <a:gd name="T69" fmla="*/ 86 h 91"/>
                <a:gd name="T70" fmla="*/ 88 w 176"/>
                <a:gd name="T71" fmla="*/ 86 h 91"/>
                <a:gd name="T72" fmla="*/ 88 w 176"/>
                <a:gd name="T73" fmla="*/ 91 h 91"/>
                <a:gd name="T74" fmla="*/ 3 w 176"/>
                <a:gd name="T75" fmla="*/ 91 h 91"/>
                <a:gd name="T76" fmla="*/ 0 w 176"/>
                <a:gd name="T77" fmla="*/ 88 h 91"/>
                <a:gd name="T78" fmla="*/ 0 w 176"/>
                <a:gd name="T79" fmla="*/ 3 h 91"/>
                <a:gd name="T80" fmla="*/ 3 w 176"/>
                <a:gd name="T81" fmla="*/ 0 h 91"/>
                <a:gd name="T82" fmla="*/ 40 w 176"/>
                <a:gd name="T83" fmla="*/ 0 h 91"/>
                <a:gd name="T84" fmla="*/ 83 w 176"/>
                <a:gd name="T85" fmla="*/ 0 h 91"/>
                <a:gd name="T86" fmla="*/ 88 w 176"/>
                <a:gd name="T87" fmla="*/ 0 h 91"/>
                <a:gd name="T88" fmla="*/ 88 w 176"/>
                <a:gd name="T89" fmla="*/ 5 h 91"/>
                <a:gd name="T90" fmla="*/ 83 w 176"/>
                <a:gd name="T91" fmla="*/ 5 h 91"/>
                <a:gd name="T92" fmla="*/ 40 w 176"/>
                <a:gd name="T93" fmla="*/ 5 h 91"/>
                <a:gd name="T94" fmla="*/ 5 w 176"/>
                <a:gd name="T95" fmla="*/ 5 h 91"/>
                <a:gd name="T96" fmla="*/ 5 w 176"/>
                <a:gd name="T97" fmla="*/ 86 h 91"/>
                <a:gd name="T98" fmla="*/ 88 w 176"/>
                <a:gd name="T99" fmla="*/ 34 h 91"/>
                <a:gd name="T100" fmla="*/ 37 w 176"/>
                <a:gd name="T101" fmla="*/ 34 h 91"/>
                <a:gd name="T102" fmla="*/ 34 w 176"/>
                <a:gd name="T103" fmla="*/ 36 h 91"/>
                <a:gd name="T104" fmla="*/ 34 w 176"/>
                <a:gd name="T105" fmla="*/ 55 h 91"/>
                <a:gd name="T106" fmla="*/ 37 w 176"/>
                <a:gd name="T107" fmla="*/ 57 h 91"/>
                <a:gd name="T108" fmla="*/ 88 w 176"/>
                <a:gd name="T109" fmla="*/ 57 h 91"/>
                <a:gd name="T110" fmla="*/ 88 w 176"/>
                <a:gd name="T111" fmla="*/ 53 h 91"/>
                <a:gd name="T112" fmla="*/ 39 w 176"/>
                <a:gd name="T113" fmla="*/ 53 h 91"/>
                <a:gd name="T114" fmla="*/ 39 w 176"/>
                <a:gd name="T115" fmla="*/ 38 h 91"/>
                <a:gd name="T116" fmla="*/ 88 w 176"/>
                <a:gd name="T117" fmla="*/ 38 h 91"/>
                <a:gd name="T118" fmla="*/ 88 w 176"/>
                <a:gd name="T119" fmla="*/ 3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6" h="91">
                  <a:moveTo>
                    <a:pt x="88" y="86"/>
                  </a:moveTo>
                  <a:cubicBezTo>
                    <a:pt x="139" y="86"/>
                    <a:pt x="139" y="86"/>
                    <a:pt x="139" y="86"/>
                  </a:cubicBezTo>
                  <a:cubicBezTo>
                    <a:pt x="139" y="71"/>
                    <a:pt x="139" y="71"/>
                    <a:pt x="139" y="71"/>
                  </a:cubicBezTo>
                  <a:cubicBezTo>
                    <a:pt x="139" y="70"/>
                    <a:pt x="140" y="69"/>
                    <a:pt x="141" y="69"/>
                  </a:cubicBezTo>
                  <a:cubicBezTo>
                    <a:pt x="172" y="69"/>
                    <a:pt x="172" y="69"/>
                    <a:pt x="172" y="69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41" y="22"/>
                    <a:pt x="141" y="22"/>
                    <a:pt x="141" y="22"/>
                  </a:cubicBezTo>
                  <a:cubicBezTo>
                    <a:pt x="140" y="22"/>
                    <a:pt x="139" y="21"/>
                    <a:pt x="139" y="20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2" y="0"/>
                    <a:pt x="143" y="1"/>
                    <a:pt x="143" y="3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5" y="17"/>
                    <a:pt x="176" y="18"/>
                    <a:pt x="176" y="20"/>
                  </a:cubicBezTo>
                  <a:cubicBezTo>
                    <a:pt x="176" y="71"/>
                    <a:pt x="176" y="71"/>
                    <a:pt x="176" y="71"/>
                  </a:cubicBezTo>
                  <a:cubicBezTo>
                    <a:pt x="176" y="73"/>
                    <a:pt x="175" y="74"/>
                    <a:pt x="174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88"/>
                    <a:pt x="143" y="88"/>
                    <a:pt x="143" y="88"/>
                  </a:cubicBezTo>
                  <a:cubicBezTo>
                    <a:pt x="143" y="90"/>
                    <a:pt x="142" y="91"/>
                    <a:pt x="141" y="91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8" y="86"/>
                    <a:pt x="88" y="86"/>
                    <a:pt x="88" y="86"/>
                  </a:cubicBezTo>
                  <a:close/>
                  <a:moveTo>
                    <a:pt x="88" y="57"/>
                  </a:moveTo>
                  <a:cubicBezTo>
                    <a:pt x="106" y="57"/>
                    <a:pt x="106" y="57"/>
                    <a:pt x="106" y="57"/>
                  </a:cubicBezTo>
                  <a:cubicBezTo>
                    <a:pt x="108" y="57"/>
                    <a:pt x="109" y="56"/>
                    <a:pt x="109" y="5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9" y="35"/>
                    <a:pt x="108" y="34"/>
                    <a:pt x="106" y="34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88" y="53"/>
                    <a:pt x="88" y="53"/>
                    <a:pt x="88" y="53"/>
                  </a:cubicBezTo>
                  <a:lnTo>
                    <a:pt x="88" y="57"/>
                  </a:lnTo>
                  <a:close/>
                  <a:moveTo>
                    <a:pt x="5" y="86"/>
                  </a:moveTo>
                  <a:cubicBezTo>
                    <a:pt x="88" y="86"/>
                    <a:pt x="88" y="86"/>
                    <a:pt x="88" y="86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1" y="91"/>
                    <a:pt x="0" y="90"/>
                    <a:pt x="0" y="8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86"/>
                    <a:pt x="5" y="86"/>
                    <a:pt x="5" y="86"/>
                  </a:cubicBezTo>
                  <a:close/>
                  <a:moveTo>
                    <a:pt x="88" y="34"/>
                  </a:moveTo>
                  <a:cubicBezTo>
                    <a:pt x="37" y="34"/>
                    <a:pt x="37" y="34"/>
                    <a:pt x="37" y="34"/>
                  </a:cubicBezTo>
                  <a:cubicBezTo>
                    <a:pt x="36" y="34"/>
                    <a:pt x="34" y="35"/>
                    <a:pt x="34" y="36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6"/>
                    <a:pt x="36" y="57"/>
                    <a:pt x="37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88" y="38"/>
                    <a:pt x="88" y="38"/>
                    <a:pt x="88" y="38"/>
                  </a:cubicBezTo>
                  <a:lnTo>
                    <a:pt x="8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0" name="Freeform 191"/>
            <p:cNvSpPr>
              <a:spLocks noEditPoints="1"/>
            </p:cNvSpPr>
            <p:nvPr/>
          </p:nvSpPr>
          <p:spPr bwMode="auto">
            <a:xfrm>
              <a:off x="9920288" y="1606550"/>
              <a:ext cx="366713" cy="179388"/>
            </a:xfrm>
            <a:custGeom>
              <a:avLst/>
              <a:gdLst>
                <a:gd name="T0" fmla="*/ 158 w 162"/>
                <a:gd name="T1" fmla="*/ 74 h 79"/>
                <a:gd name="T2" fmla="*/ 144 w 162"/>
                <a:gd name="T3" fmla="*/ 38 h 79"/>
                <a:gd name="T4" fmla="*/ 141 w 162"/>
                <a:gd name="T5" fmla="*/ 42 h 79"/>
                <a:gd name="T6" fmla="*/ 138 w 162"/>
                <a:gd name="T7" fmla="*/ 42 h 79"/>
                <a:gd name="T8" fmla="*/ 96 w 162"/>
                <a:gd name="T9" fmla="*/ 42 h 79"/>
                <a:gd name="T10" fmla="*/ 94 w 162"/>
                <a:gd name="T11" fmla="*/ 49 h 79"/>
                <a:gd name="T12" fmla="*/ 82 w 162"/>
                <a:gd name="T13" fmla="*/ 56 h 79"/>
                <a:gd name="T14" fmla="*/ 81 w 162"/>
                <a:gd name="T15" fmla="*/ 51 h 79"/>
                <a:gd name="T16" fmla="*/ 86 w 162"/>
                <a:gd name="T17" fmla="*/ 50 h 79"/>
                <a:gd name="T18" fmla="*/ 90 w 162"/>
                <a:gd name="T19" fmla="*/ 47 h 79"/>
                <a:gd name="T20" fmla="*/ 91 w 162"/>
                <a:gd name="T21" fmla="*/ 44 h 79"/>
                <a:gd name="T22" fmla="*/ 91 w 162"/>
                <a:gd name="T23" fmla="*/ 41 h 79"/>
                <a:gd name="T24" fmla="*/ 91 w 162"/>
                <a:gd name="T25" fmla="*/ 39 h 79"/>
                <a:gd name="T26" fmla="*/ 133 w 162"/>
                <a:gd name="T27" fmla="*/ 37 h 79"/>
                <a:gd name="T28" fmla="*/ 139 w 162"/>
                <a:gd name="T29" fmla="*/ 37 h 79"/>
                <a:gd name="T30" fmla="*/ 140 w 162"/>
                <a:gd name="T31" fmla="*/ 36 h 79"/>
                <a:gd name="T32" fmla="*/ 160 w 162"/>
                <a:gd name="T33" fmla="*/ 0 h 79"/>
                <a:gd name="T34" fmla="*/ 162 w 162"/>
                <a:gd name="T35" fmla="*/ 77 h 79"/>
                <a:gd name="T36" fmla="*/ 81 w 162"/>
                <a:gd name="T37" fmla="*/ 79 h 79"/>
                <a:gd name="T38" fmla="*/ 4 w 162"/>
                <a:gd name="T39" fmla="*/ 74 h 79"/>
                <a:gd name="T40" fmla="*/ 81 w 162"/>
                <a:gd name="T41" fmla="*/ 79 h 79"/>
                <a:gd name="T42" fmla="*/ 0 w 162"/>
                <a:gd name="T43" fmla="*/ 77 h 79"/>
                <a:gd name="T44" fmla="*/ 0 w 162"/>
                <a:gd name="T45" fmla="*/ 3 h 79"/>
                <a:gd name="T46" fmla="*/ 4 w 162"/>
                <a:gd name="T47" fmla="*/ 2 h 79"/>
                <a:gd name="T48" fmla="*/ 22 w 162"/>
                <a:gd name="T49" fmla="*/ 36 h 79"/>
                <a:gd name="T50" fmla="*/ 24 w 162"/>
                <a:gd name="T51" fmla="*/ 37 h 79"/>
                <a:gd name="T52" fmla="*/ 70 w 162"/>
                <a:gd name="T53" fmla="*/ 37 h 79"/>
                <a:gd name="T54" fmla="*/ 71 w 162"/>
                <a:gd name="T55" fmla="*/ 37 h 79"/>
                <a:gd name="T56" fmla="*/ 72 w 162"/>
                <a:gd name="T57" fmla="*/ 41 h 79"/>
                <a:gd name="T58" fmla="*/ 72 w 162"/>
                <a:gd name="T59" fmla="*/ 44 h 79"/>
                <a:gd name="T60" fmla="*/ 73 w 162"/>
                <a:gd name="T61" fmla="*/ 46 h 79"/>
                <a:gd name="T62" fmla="*/ 77 w 162"/>
                <a:gd name="T63" fmla="*/ 50 h 79"/>
                <a:gd name="T64" fmla="*/ 81 w 162"/>
                <a:gd name="T65" fmla="*/ 56 h 79"/>
                <a:gd name="T66" fmla="*/ 69 w 162"/>
                <a:gd name="T67" fmla="*/ 49 h 79"/>
                <a:gd name="T68" fmla="*/ 67 w 162"/>
                <a:gd name="T69" fmla="*/ 45 h 79"/>
                <a:gd name="T70" fmla="*/ 30 w 162"/>
                <a:gd name="T71" fmla="*/ 42 h 79"/>
                <a:gd name="T72" fmla="*/ 21 w 162"/>
                <a:gd name="T73" fmla="*/ 42 h 79"/>
                <a:gd name="T74" fmla="*/ 17 w 162"/>
                <a:gd name="T75" fmla="*/ 38 h 79"/>
                <a:gd name="T76" fmla="*/ 17 w 162"/>
                <a:gd name="T77" fmla="*/ 38 h 79"/>
                <a:gd name="T78" fmla="*/ 4 w 162"/>
                <a:gd name="T79" fmla="*/ 7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2" h="79">
                  <a:moveTo>
                    <a:pt x="81" y="74"/>
                  </a:moveTo>
                  <a:cubicBezTo>
                    <a:pt x="158" y="74"/>
                    <a:pt x="158" y="74"/>
                    <a:pt x="158" y="74"/>
                  </a:cubicBezTo>
                  <a:cubicBezTo>
                    <a:pt x="158" y="12"/>
                    <a:pt x="158" y="12"/>
                    <a:pt x="158" y="12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43" y="41"/>
                    <a:pt x="142" y="42"/>
                    <a:pt x="141" y="42"/>
                  </a:cubicBezTo>
                  <a:cubicBezTo>
                    <a:pt x="141" y="42"/>
                    <a:pt x="141" y="42"/>
                    <a:pt x="141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43"/>
                    <a:pt x="96" y="44"/>
                    <a:pt x="96" y="45"/>
                  </a:cubicBezTo>
                  <a:cubicBezTo>
                    <a:pt x="95" y="47"/>
                    <a:pt x="95" y="48"/>
                    <a:pt x="94" y="49"/>
                  </a:cubicBezTo>
                  <a:cubicBezTo>
                    <a:pt x="92" y="51"/>
                    <a:pt x="91" y="53"/>
                    <a:pt x="89" y="54"/>
                  </a:cubicBezTo>
                  <a:cubicBezTo>
                    <a:pt x="87" y="55"/>
                    <a:pt x="84" y="56"/>
                    <a:pt x="82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83" y="51"/>
                    <a:pt x="85" y="51"/>
                    <a:pt x="86" y="50"/>
                  </a:cubicBezTo>
                  <a:cubicBezTo>
                    <a:pt x="88" y="49"/>
                    <a:pt x="89" y="48"/>
                    <a:pt x="90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0" y="46"/>
                    <a:pt x="91" y="45"/>
                    <a:pt x="91" y="44"/>
                  </a:cubicBezTo>
                  <a:cubicBezTo>
                    <a:pt x="91" y="43"/>
                    <a:pt x="91" y="42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40"/>
                    <a:pt x="91" y="40"/>
                    <a:pt x="91" y="39"/>
                  </a:cubicBezTo>
                  <a:cubicBezTo>
                    <a:pt x="91" y="38"/>
                    <a:pt x="92" y="37"/>
                    <a:pt x="93" y="37"/>
                  </a:cubicBezTo>
                  <a:cubicBezTo>
                    <a:pt x="133" y="37"/>
                    <a:pt x="133" y="37"/>
                    <a:pt x="133" y="37"/>
                  </a:cubicBezTo>
                  <a:cubicBezTo>
                    <a:pt x="138" y="37"/>
                    <a:pt x="138" y="37"/>
                    <a:pt x="138" y="37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58" y="1"/>
                    <a:pt x="158" y="1"/>
                    <a:pt x="158" y="1"/>
                  </a:cubicBezTo>
                  <a:cubicBezTo>
                    <a:pt x="158" y="1"/>
                    <a:pt x="159" y="0"/>
                    <a:pt x="160" y="0"/>
                  </a:cubicBezTo>
                  <a:cubicBezTo>
                    <a:pt x="161" y="0"/>
                    <a:pt x="162" y="1"/>
                    <a:pt x="162" y="2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78"/>
                    <a:pt x="161" y="79"/>
                    <a:pt x="160" y="79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81" y="74"/>
                  </a:lnTo>
                  <a:close/>
                  <a:moveTo>
                    <a:pt x="4" y="74"/>
                  </a:moveTo>
                  <a:cubicBezTo>
                    <a:pt x="81" y="74"/>
                    <a:pt x="81" y="74"/>
                    <a:pt x="81" y="74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79"/>
                    <a:pt x="0" y="78"/>
                    <a:pt x="0" y="7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4" y="2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0" y="37"/>
                    <a:pt x="70" y="37"/>
                    <a:pt x="71" y="37"/>
                  </a:cubicBezTo>
                  <a:cubicBezTo>
                    <a:pt x="72" y="38"/>
                    <a:pt x="72" y="39"/>
                    <a:pt x="72" y="40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2"/>
                    <a:pt x="72" y="43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3" y="46"/>
                    <a:pt x="73" y="46"/>
                  </a:cubicBezTo>
                  <a:cubicBezTo>
                    <a:pt x="73" y="46"/>
                    <a:pt x="73" y="46"/>
                    <a:pt x="73" y="47"/>
                  </a:cubicBezTo>
                  <a:cubicBezTo>
                    <a:pt x="74" y="48"/>
                    <a:pt x="75" y="49"/>
                    <a:pt x="77" y="50"/>
                  </a:cubicBezTo>
                  <a:cubicBezTo>
                    <a:pt x="78" y="51"/>
                    <a:pt x="79" y="51"/>
                    <a:pt x="81" y="51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9" y="56"/>
                    <a:pt x="76" y="55"/>
                    <a:pt x="74" y="54"/>
                  </a:cubicBezTo>
                  <a:cubicBezTo>
                    <a:pt x="72" y="53"/>
                    <a:pt x="71" y="51"/>
                    <a:pt x="69" y="49"/>
                  </a:cubicBezTo>
                  <a:cubicBezTo>
                    <a:pt x="68" y="48"/>
                    <a:pt x="68" y="47"/>
                    <a:pt x="67" y="45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7" y="44"/>
                    <a:pt x="67" y="43"/>
                    <a:pt x="67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0" y="42"/>
                    <a:pt x="19" y="41"/>
                    <a:pt x="19" y="40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4" y="13"/>
                    <a:pt x="4" y="13"/>
                    <a:pt x="4" y="13"/>
                  </a:cubicBezTo>
                  <a:lnTo>
                    <a:pt x="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1" name="Freeform 192"/>
            <p:cNvSpPr>
              <a:spLocks noEditPoints="1"/>
            </p:cNvSpPr>
            <p:nvPr/>
          </p:nvSpPr>
          <p:spPr bwMode="auto">
            <a:xfrm>
              <a:off x="9975851" y="1457325"/>
              <a:ext cx="258763" cy="127000"/>
            </a:xfrm>
            <a:custGeom>
              <a:avLst/>
              <a:gdLst>
                <a:gd name="T0" fmla="*/ 110 w 115"/>
                <a:gd name="T1" fmla="*/ 52 h 56"/>
                <a:gd name="T2" fmla="*/ 110 w 115"/>
                <a:gd name="T3" fmla="*/ 25 h 56"/>
                <a:gd name="T4" fmla="*/ 105 w 115"/>
                <a:gd name="T5" fmla="*/ 11 h 56"/>
                <a:gd name="T6" fmla="*/ 91 w 115"/>
                <a:gd name="T7" fmla="*/ 5 h 56"/>
                <a:gd name="T8" fmla="*/ 58 w 115"/>
                <a:gd name="T9" fmla="*/ 5 h 56"/>
                <a:gd name="T10" fmla="*/ 58 w 115"/>
                <a:gd name="T11" fmla="*/ 0 h 56"/>
                <a:gd name="T12" fmla="*/ 91 w 115"/>
                <a:gd name="T13" fmla="*/ 0 h 56"/>
                <a:gd name="T14" fmla="*/ 108 w 115"/>
                <a:gd name="T15" fmla="*/ 7 h 56"/>
                <a:gd name="T16" fmla="*/ 115 w 115"/>
                <a:gd name="T17" fmla="*/ 25 h 56"/>
                <a:gd name="T18" fmla="*/ 115 w 115"/>
                <a:gd name="T19" fmla="*/ 54 h 56"/>
                <a:gd name="T20" fmla="*/ 113 w 115"/>
                <a:gd name="T21" fmla="*/ 56 h 56"/>
                <a:gd name="T22" fmla="*/ 94 w 115"/>
                <a:gd name="T23" fmla="*/ 56 h 56"/>
                <a:gd name="T24" fmla="*/ 92 w 115"/>
                <a:gd name="T25" fmla="*/ 54 h 56"/>
                <a:gd name="T26" fmla="*/ 92 w 115"/>
                <a:gd name="T27" fmla="*/ 25 h 56"/>
                <a:gd name="T28" fmla="*/ 91 w 115"/>
                <a:gd name="T29" fmla="*/ 24 h 56"/>
                <a:gd name="T30" fmla="*/ 58 w 115"/>
                <a:gd name="T31" fmla="*/ 24 h 56"/>
                <a:gd name="T32" fmla="*/ 58 w 115"/>
                <a:gd name="T33" fmla="*/ 19 h 56"/>
                <a:gd name="T34" fmla="*/ 91 w 115"/>
                <a:gd name="T35" fmla="*/ 19 h 56"/>
                <a:gd name="T36" fmla="*/ 95 w 115"/>
                <a:gd name="T37" fmla="*/ 21 h 56"/>
                <a:gd name="T38" fmla="*/ 96 w 115"/>
                <a:gd name="T39" fmla="*/ 25 h 56"/>
                <a:gd name="T40" fmla="*/ 96 w 115"/>
                <a:gd name="T41" fmla="*/ 52 h 56"/>
                <a:gd name="T42" fmla="*/ 110 w 115"/>
                <a:gd name="T43" fmla="*/ 52 h 56"/>
                <a:gd name="T44" fmla="*/ 58 w 115"/>
                <a:gd name="T45" fmla="*/ 5 h 56"/>
                <a:gd name="T46" fmla="*/ 24 w 115"/>
                <a:gd name="T47" fmla="*/ 5 h 56"/>
                <a:gd name="T48" fmla="*/ 10 w 115"/>
                <a:gd name="T49" fmla="*/ 11 h 56"/>
                <a:gd name="T50" fmla="*/ 5 w 115"/>
                <a:gd name="T51" fmla="*/ 25 h 56"/>
                <a:gd name="T52" fmla="*/ 5 w 115"/>
                <a:gd name="T53" fmla="*/ 52 h 56"/>
                <a:gd name="T54" fmla="*/ 19 w 115"/>
                <a:gd name="T55" fmla="*/ 52 h 56"/>
                <a:gd name="T56" fmla="*/ 19 w 115"/>
                <a:gd name="T57" fmla="*/ 25 h 56"/>
                <a:gd name="T58" fmla="*/ 20 w 115"/>
                <a:gd name="T59" fmla="*/ 21 h 56"/>
                <a:gd name="T60" fmla="*/ 20 w 115"/>
                <a:gd name="T61" fmla="*/ 20 h 56"/>
                <a:gd name="T62" fmla="*/ 24 w 115"/>
                <a:gd name="T63" fmla="*/ 19 h 56"/>
                <a:gd name="T64" fmla="*/ 58 w 115"/>
                <a:gd name="T65" fmla="*/ 19 h 56"/>
                <a:gd name="T66" fmla="*/ 58 w 115"/>
                <a:gd name="T67" fmla="*/ 24 h 56"/>
                <a:gd name="T68" fmla="*/ 24 w 115"/>
                <a:gd name="T69" fmla="*/ 24 h 56"/>
                <a:gd name="T70" fmla="*/ 23 w 115"/>
                <a:gd name="T71" fmla="*/ 25 h 56"/>
                <a:gd name="T72" fmla="*/ 23 w 115"/>
                <a:gd name="T73" fmla="*/ 54 h 56"/>
                <a:gd name="T74" fmla="*/ 21 w 115"/>
                <a:gd name="T75" fmla="*/ 56 h 56"/>
                <a:gd name="T76" fmla="*/ 2 w 115"/>
                <a:gd name="T77" fmla="*/ 56 h 56"/>
                <a:gd name="T78" fmla="*/ 0 w 115"/>
                <a:gd name="T79" fmla="*/ 54 h 56"/>
                <a:gd name="T80" fmla="*/ 0 w 115"/>
                <a:gd name="T81" fmla="*/ 25 h 56"/>
                <a:gd name="T82" fmla="*/ 7 w 115"/>
                <a:gd name="T83" fmla="*/ 7 h 56"/>
                <a:gd name="T84" fmla="*/ 24 w 115"/>
                <a:gd name="T85" fmla="*/ 0 h 56"/>
                <a:gd name="T86" fmla="*/ 58 w 115"/>
                <a:gd name="T87" fmla="*/ 0 h 56"/>
                <a:gd name="T88" fmla="*/ 58 w 115"/>
                <a:gd name="T89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5" h="56">
                  <a:moveTo>
                    <a:pt x="110" y="52"/>
                  </a:moveTo>
                  <a:cubicBezTo>
                    <a:pt x="110" y="25"/>
                    <a:pt x="110" y="25"/>
                    <a:pt x="110" y="25"/>
                  </a:cubicBezTo>
                  <a:cubicBezTo>
                    <a:pt x="110" y="19"/>
                    <a:pt x="108" y="14"/>
                    <a:pt x="105" y="11"/>
                  </a:cubicBezTo>
                  <a:cubicBezTo>
                    <a:pt x="101" y="7"/>
                    <a:pt x="97" y="5"/>
                    <a:pt x="91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8" y="0"/>
                    <a:pt x="104" y="3"/>
                    <a:pt x="108" y="7"/>
                  </a:cubicBezTo>
                  <a:cubicBezTo>
                    <a:pt x="112" y="12"/>
                    <a:pt x="115" y="18"/>
                    <a:pt x="115" y="25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55"/>
                    <a:pt x="114" y="56"/>
                    <a:pt x="113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3" y="56"/>
                    <a:pt x="92" y="55"/>
                    <a:pt x="92" y="54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4"/>
                    <a:pt x="92" y="24"/>
                    <a:pt x="91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3" y="19"/>
                    <a:pt x="94" y="20"/>
                    <a:pt x="95" y="21"/>
                  </a:cubicBezTo>
                  <a:cubicBezTo>
                    <a:pt x="96" y="22"/>
                    <a:pt x="96" y="23"/>
                    <a:pt x="96" y="25"/>
                  </a:cubicBezTo>
                  <a:cubicBezTo>
                    <a:pt x="96" y="52"/>
                    <a:pt x="96" y="52"/>
                    <a:pt x="96" y="52"/>
                  </a:cubicBezTo>
                  <a:lnTo>
                    <a:pt x="110" y="52"/>
                  </a:lnTo>
                  <a:close/>
                  <a:moveTo>
                    <a:pt x="58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18" y="5"/>
                    <a:pt x="14" y="7"/>
                    <a:pt x="10" y="11"/>
                  </a:cubicBezTo>
                  <a:cubicBezTo>
                    <a:pt x="7" y="14"/>
                    <a:pt x="5" y="19"/>
                    <a:pt x="5" y="25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3"/>
                    <a:pt x="19" y="22"/>
                    <a:pt x="20" y="21"/>
                  </a:cubicBezTo>
                  <a:cubicBezTo>
                    <a:pt x="20" y="21"/>
                    <a:pt x="20" y="21"/>
                    <a:pt x="20" y="20"/>
                  </a:cubicBezTo>
                  <a:cubicBezTo>
                    <a:pt x="21" y="19"/>
                    <a:pt x="22" y="19"/>
                    <a:pt x="24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3" y="24"/>
                    <a:pt x="23" y="25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5"/>
                    <a:pt x="22" y="56"/>
                    <a:pt x="21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1" y="56"/>
                    <a:pt x="0" y="55"/>
                    <a:pt x="0" y="5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8"/>
                    <a:pt x="3" y="12"/>
                    <a:pt x="7" y="7"/>
                  </a:cubicBezTo>
                  <a:cubicBezTo>
                    <a:pt x="11" y="3"/>
                    <a:pt x="17" y="0"/>
                    <a:pt x="24" y="0"/>
                  </a:cubicBezTo>
                  <a:cubicBezTo>
                    <a:pt x="58" y="0"/>
                    <a:pt x="58" y="0"/>
                    <a:pt x="58" y="0"/>
                  </a:cubicBezTo>
                  <a:lnTo>
                    <a:pt x="5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3" name="Freeform 194"/>
            <p:cNvSpPr>
              <a:spLocks noEditPoints="1"/>
            </p:cNvSpPr>
            <p:nvPr/>
          </p:nvSpPr>
          <p:spPr bwMode="auto">
            <a:xfrm>
              <a:off x="7505701" y="4264025"/>
              <a:ext cx="122238" cy="119063"/>
            </a:xfrm>
            <a:custGeom>
              <a:avLst/>
              <a:gdLst>
                <a:gd name="T0" fmla="*/ 27 w 54"/>
                <a:gd name="T1" fmla="*/ 14 h 53"/>
                <a:gd name="T2" fmla="*/ 40 w 54"/>
                <a:gd name="T3" fmla="*/ 1 h 53"/>
                <a:gd name="T4" fmla="*/ 44 w 54"/>
                <a:gd name="T5" fmla="*/ 1 h 53"/>
                <a:gd name="T6" fmla="*/ 53 w 54"/>
                <a:gd name="T7" fmla="*/ 10 h 53"/>
                <a:gd name="T8" fmla="*/ 53 w 54"/>
                <a:gd name="T9" fmla="*/ 13 h 53"/>
                <a:gd name="T10" fmla="*/ 27 w 54"/>
                <a:gd name="T11" fmla="*/ 39 h 53"/>
                <a:gd name="T12" fmla="*/ 27 w 54"/>
                <a:gd name="T13" fmla="*/ 32 h 53"/>
                <a:gd name="T14" fmla="*/ 48 w 54"/>
                <a:gd name="T15" fmla="*/ 11 h 53"/>
                <a:gd name="T16" fmla="*/ 42 w 54"/>
                <a:gd name="T17" fmla="*/ 6 h 53"/>
                <a:gd name="T18" fmla="*/ 27 w 54"/>
                <a:gd name="T19" fmla="*/ 21 h 53"/>
                <a:gd name="T20" fmla="*/ 27 w 54"/>
                <a:gd name="T21" fmla="*/ 14 h 53"/>
                <a:gd name="T22" fmla="*/ 10 w 54"/>
                <a:gd name="T23" fmla="*/ 52 h 53"/>
                <a:gd name="T24" fmla="*/ 1 w 54"/>
                <a:gd name="T25" fmla="*/ 43 h 53"/>
                <a:gd name="T26" fmla="*/ 1 w 54"/>
                <a:gd name="T27" fmla="*/ 40 h 53"/>
                <a:gd name="T28" fmla="*/ 27 w 54"/>
                <a:gd name="T29" fmla="*/ 14 h 53"/>
                <a:gd name="T30" fmla="*/ 27 w 54"/>
                <a:gd name="T31" fmla="*/ 21 h 53"/>
                <a:gd name="T32" fmla="*/ 6 w 54"/>
                <a:gd name="T33" fmla="*/ 42 h 53"/>
                <a:gd name="T34" fmla="*/ 12 w 54"/>
                <a:gd name="T35" fmla="*/ 47 h 53"/>
                <a:gd name="T36" fmla="*/ 27 w 54"/>
                <a:gd name="T37" fmla="*/ 32 h 53"/>
                <a:gd name="T38" fmla="*/ 27 w 54"/>
                <a:gd name="T39" fmla="*/ 39 h 53"/>
                <a:gd name="T40" fmla="*/ 13 w 54"/>
                <a:gd name="T41" fmla="*/ 52 h 53"/>
                <a:gd name="T42" fmla="*/ 10 w 54"/>
                <a:gd name="T4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3">
                  <a:moveTo>
                    <a:pt x="27" y="14"/>
                  </a:moveTo>
                  <a:cubicBezTo>
                    <a:pt x="40" y="1"/>
                    <a:pt x="40" y="1"/>
                    <a:pt x="40" y="1"/>
                  </a:cubicBezTo>
                  <a:cubicBezTo>
                    <a:pt x="41" y="0"/>
                    <a:pt x="43" y="0"/>
                    <a:pt x="44" y="1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1"/>
                    <a:pt x="54" y="12"/>
                    <a:pt x="53" y="13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27" y="21"/>
                    <a:pt x="27" y="21"/>
                    <a:pt x="27" y="21"/>
                  </a:cubicBezTo>
                  <a:lnTo>
                    <a:pt x="27" y="14"/>
                  </a:lnTo>
                  <a:close/>
                  <a:moveTo>
                    <a:pt x="10" y="52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0" y="42"/>
                    <a:pt x="0" y="41"/>
                    <a:pt x="1" y="40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2" y="53"/>
                    <a:pt x="11" y="53"/>
                    <a:pt x="1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4" name="Freeform 195"/>
            <p:cNvSpPr>
              <a:spLocks noEditPoints="1"/>
            </p:cNvSpPr>
            <p:nvPr/>
          </p:nvSpPr>
          <p:spPr bwMode="auto">
            <a:xfrm>
              <a:off x="7318376" y="1050925"/>
              <a:ext cx="311150" cy="292100"/>
            </a:xfrm>
            <a:custGeom>
              <a:avLst/>
              <a:gdLst>
                <a:gd name="T0" fmla="*/ 114 w 138"/>
                <a:gd name="T1" fmla="*/ 10 h 129"/>
                <a:gd name="T2" fmla="*/ 69 w 138"/>
                <a:gd name="T3" fmla="*/ 5 h 129"/>
                <a:gd name="T4" fmla="*/ 102 w 138"/>
                <a:gd name="T5" fmla="*/ 0 h 129"/>
                <a:gd name="T6" fmla="*/ 118 w 138"/>
                <a:gd name="T7" fmla="*/ 7 h 129"/>
                <a:gd name="T8" fmla="*/ 124 w 138"/>
                <a:gd name="T9" fmla="*/ 53 h 129"/>
                <a:gd name="T10" fmla="*/ 138 w 138"/>
                <a:gd name="T11" fmla="*/ 56 h 129"/>
                <a:gd name="T12" fmla="*/ 135 w 138"/>
                <a:gd name="T13" fmla="*/ 129 h 129"/>
                <a:gd name="T14" fmla="*/ 69 w 138"/>
                <a:gd name="T15" fmla="*/ 124 h 129"/>
                <a:gd name="T16" fmla="*/ 133 w 138"/>
                <a:gd name="T17" fmla="*/ 58 h 129"/>
                <a:gd name="T18" fmla="*/ 119 w 138"/>
                <a:gd name="T19" fmla="*/ 56 h 129"/>
                <a:gd name="T20" fmla="*/ 69 w 138"/>
                <a:gd name="T21" fmla="*/ 115 h 129"/>
                <a:gd name="T22" fmla="*/ 76 w 138"/>
                <a:gd name="T23" fmla="*/ 112 h 129"/>
                <a:gd name="T24" fmla="*/ 76 w 138"/>
                <a:gd name="T25" fmla="*/ 96 h 129"/>
                <a:gd name="T26" fmla="*/ 82 w 138"/>
                <a:gd name="T27" fmla="*/ 90 h 129"/>
                <a:gd name="T28" fmla="*/ 79 w 138"/>
                <a:gd name="T29" fmla="*/ 73 h 129"/>
                <a:gd name="T30" fmla="*/ 69 w 138"/>
                <a:gd name="T31" fmla="*/ 69 h 129"/>
                <a:gd name="T32" fmla="*/ 69 w 138"/>
                <a:gd name="T33" fmla="*/ 73 h 129"/>
                <a:gd name="T34" fmla="*/ 78 w 138"/>
                <a:gd name="T35" fmla="*/ 83 h 129"/>
                <a:gd name="T36" fmla="*/ 74 w 138"/>
                <a:gd name="T37" fmla="*/ 91 h 129"/>
                <a:gd name="T38" fmla="*/ 73 w 138"/>
                <a:gd name="T39" fmla="*/ 92 h 129"/>
                <a:gd name="T40" fmla="*/ 71 w 138"/>
                <a:gd name="T41" fmla="*/ 94 h 129"/>
                <a:gd name="T42" fmla="*/ 71 w 138"/>
                <a:gd name="T43" fmla="*/ 110 h 129"/>
                <a:gd name="T44" fmla="*/ 69 w 138"/>
                <a:gd name="T45" fmla="*/ 115 h 129"/>
                <a:gd name="T46" fmla="*/ 106 w 138"/>
                <a:gd name="T47" fmla="*/ 58 h 129"/>
                <a:gd name="T48" fmla="*/ 108 w 138"/>
                <a:gd name="T49" fmla="*/ 23 h 129"/>
                <a:gd name="T50" fmla="*/ 106 w 138"/>
                <a:gd name="T51" fmla="*/ 18 h 129"/>
                <a:gd name="T52" fmla="*/ 69 w 138"/>
                <a:gd name="T53" fmla="*/ 16 h 129"/>
                <a:gd name="T54" fmla="*/ 102 w 138"/>
                <a:gd name="T55" fmla="*/ 21 h 129"/>
                <a:gd name="T56" fmla="*/ 103 w 138"/>
                <a:gd name="T57" fmla="*/ 21 h 129"/>
                <a:gd name="T58" fmla="*/ 104 w 138"/>
                <a:gd name="T59" fmla="*/ 53 h 129"/>
                <a:gd name="T60" fmla="*/ 69 w 138"/>
                <a:gd name="T61" fmla="*/ 58 h 129"/>
                <a:gd name="T62" fmla="*/ 35 w 138"/>
                <a:gd name="T63" fmla="*/ 5 h 129"/>
                <a:gd name="T64" fmla="*/ 18 w 138"/>
                <a:gd name="T65" fmla="*/ 23 h 129"/>
                <a:gd name="T66" fmla="*/ 16 w 138"/>
                <a:gd name="T67" fmla="*/ 58 h 129"/>
                <a:gd name="T68" fmla="*/ 4 w 138"/>
                <a:gd name="T69" fmla="*/ 124 h 129"/>
                <a:gd name="T70" fmla="*/ 69 w 138"/>
                <a:gd name="T71" fmla="*/ 129 h 129"/>
                <a:gd name="T72" fmla="*/ 0 w 138"/>
                <a:gd name="T73" fmla="*/ 126 h 129"/>
                <a:gd name="T74" fmla="*/ 2 w 138"/>
                <a:gd name="T75" fmla="*/ 53 h 129"/>
                <a:gd name="T76" fmla="*/ 13 w 138"/>
                <a:gd name="T77" fmla="*/ 23 h 129"/>
                <a:gd name="T78" fmla="*/ 35 w 138"/>
                <a:gd name="T79" fmla="*/ 0 h 129"/>
                <a:gd name="T80" fmla="*/ 69 w 138"/>
                <a:gd name="T81" fmla="*/ 5 h 129"/>
                <a:gd name="T82" fmla="*/ 35 w 138"/>
                <a:gd name="T83" fmla="*/ 16 h 129"/>
                <a:gd name="T84" fmla="*/ 31 w 138"/>
                <a:gd name="T85" fmla="*/ 18 h 129"/>
                <a:gd name="T86" fmla="*/ 29 w 138"/>
                <a:gd name="T87" fmla="*/ 56 h 129"/>
                <a:gd name="T88" fmla="*/ 69 w 138"/>
                <a:gd name="T89" fmla="*/ 58 h 129"/>
                <a:gd name="T90" fmla="*/ 34 w 138"/>
                <a:gd name="T91" fmla="*/ 53 h 129"/>
                <a:gd name="T92" fmla="*/ 34 w 138"/>
                <a:gd name="T93" fmla="*/ 21 h 129"/>
                <a:gd name="T94" fmla="*/ 34 w 138"/>
                <a:gd name="T95" fmla="*/ 21 h 129"/>
                <a:gd name="T96" fmla="*/ 69 w 138"/>
                <a:gd name="T97" fmla="*/ 21 h 129"/>
                <a:gd name="T98" fmla="*/ 69 w 138"/>
                <a:gd name="T99" fmla="*/ 69 h 129"/>
                <a:gd name="T100" fmla="*/ 54 w 138"/>
                <a:gd name="T101" fmla="*/ 83 h 129"/>
                <a:gd name="T102" fmla="*/ 60 w 138"/>
                <a:gd name="T103" fmla="*/ 95 h 129"/>
                <a:gd name="T104" fmla="*/ 61 w 138"/>
                <a:gd name="T105" fmla="*/ 109 h 129"/>
                <a:gd name="T106" fmla="*/ 63 w 138"/>
                <a:gd name="T107" fmla="*/ 115 h 129"/>
                <a:gd name="T108" fmla="*/ 69 w 138"/>
                <a:gd name="T109" fmla="*/ 110 h 129"/>
                <a:gd name="T110" fmla="*/ 66 w 138"/>
                <a:gd name="T111" fmla="*/ 109 h 129"/>
                <a:gd name="T112" fmla="*/ 64 w 138"/>
                <a:gd name="T113" fmla="*/ 92 h 129"/>
                <a:gd name="T114" fmla="*/ 63 w 138"/>
                <a:gd name="T115" fmla="*/ 91 h 129"/>
                <a:gd name="T116" fmla="*/ 59 w 138"/>
                <a:gd name="T117" fmla="*/ 83 h 129"/>
                <a:gd name="T118" fmla="*/ 69 w 138"/>
                <a:gd name="T119" fmla="*/ 7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129">
                  <a:moveTo>
                    <a:pt x="119" y="23"/>
                  </a:moveTo>
                  <a:cubicBezTo>
                    <a:pt x="119" y="18"/>
                    <a:pt x="117" y="13"/>
                    <a:pt x="114" y="10"/>
                  </a:cubicBezTo>
                  <a:cubicBezTo>
                    <a:pt x="111" y="7"/>
                    <a:pt x="107" y="5"/>
                    <a:pt x="10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8" y="0"/>
                    <a:pt x="114" y="3"/>
                    <a:pt x="118" y="7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22" y="11"/>
                    <a:pt x="124" y="16"/>
                    <a:pt x="124" y="23"/>
                  </a:cubicBezTo>
                  <a:cubicBezTo>
                    <a:pt x="124" y="53"/>
                    <a:pt x="124" y="53"/>
                    <a:pt x="124" y="53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37" y="53"/>
                    <a:pt x="138" y="54"/>
                    <a:pt x="138" y="56"/>
                  </a:cubicBezTo>
                  <a:cubicBezTo>
                    <a:pt x="138" y="126"/>
                    <a:pt x="138" y="126"/>
                    <a:pt x="138" y="126"/>
                  </a:cubicBezTo>
                  <a:cubicBezTo>
                    <a:pt x="138" y="128"/>
                    <a:pt x="137" y="129"/>
                    <a:pt x="135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33" y="58"/>
                    <a:pt x="133" y="58"/>
                    <a:pt x="133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0" y="58"/>
                    <a:pt x="119" y="57"/>
                    <a:pt x="119" y="56"/>
                  </a:cubicBezTo>
                  <a:cubicBezTo>
                    <a:pt x="119" y="23"/>
                    <a:pt x="119" y="23"/>
                    <a:pt x="119" y="23"/>
                  </a:cubicBezTo>
                  <a:close/>
                  <a:moveTo>
                    <a:pt x="69" y="115"/>
                  </a:moveTo>
                  <a:cubicBezTo>
                    <a:pt x="74" y="115"/>
                    <a:pt x="74" y="115"/>
                    <a:pt x="74" y="115"/>
                  </a:cubicBezTo>
                  <a:cubicBezTo>
                    <a:pt x="75" y="115"/>
                    <a:pt x="76" y="114"/>
                    <a:pt x="76" y="112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79" y="94"/>
                    <a:pt x="80" y="92"/>
                    <a:pt x="82" y="90"/>
                  </a:cubicBezTo>
                  <a:cubicBezTo>
                    <a:pt x="83" y="88"/>
                    <a:pt x="83" y="86"/>
                    <a:pt x="83" y="83"/>
                  </a:cubicBezTo>
                  <a:cubicBezTo>
                    <a:pt x="83" y="79"/>
                    <a:pt x="82" y="76"/>
                    <a:pt x="79" y="73"/>
                  </a:cubicBezTo>
                  <a:cubicBezTo>
                    <a:pt x="76" y="70"/>
                    <a:pt x="73" y="69"/>
                    <a:pt x="69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71" y="73"/>
                    <a:pt x="74" y="75"/>
                    <a:pt x="76" y="76"/>
                  </a:cubicBezTo>
                  <a:cubicBezTo>
                    <a:pt x="77" y="78"/>
                    <a:pt x="78" y="81"/>
                    <a:pt x="78" y="83"/>
                  </a:cubicBezTo>
                  <a:cubicBezTo>
                    <a:pt x="78" y="85"/>
                    <a:pt x="78" y="86"/>
                    <a:pt x="77" y="88"/>
                  </a:cubicBezTo>
                  <a:cubicBezTo>
                    <a:pt x="77" y="89"/>
                    <a:pt x="76" y="90"/>
                    <a:pt x="74" y="91"/>
                  </a:cubicBezTo>
                  <a:cubicBezTo>
                    <a:pt x="74" y="91"/>
                    <a:pt x="74" y="91"/>
                    <a:pt x="74" y="9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2" y="92"/>
                    <a:pt x="71" y="93"/>
                    <a:pt x="71" y="94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69" y="115"/>
                    <a:pt x="69" y="115"/>
                    <a:pt x="69" y="115"/>
                  </a:cubicBezTo>
                  <a:close/>
                  <a:moveTo>
                    <a:pt x="69" y="58"/>
                  </a:moveTo>
                  <a:cubicBezTo>
                    <a:pt x="106" y="58"/>
                    <a:pt x="106" y="58"/>
                    <a:pt x="106" y="58"/>
                  </a:cubicBezTo>
                  <a:cubicBezTo>
                    <a:pt x="107" y="58"/>
                    <a:pt x="108" y="57"/>
                    <a:pt x="108" y="56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1"/>
                    <a:pt x="108" y="19"/>
                    <a:pt x="107" y="18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5" y="17"/>
                    <a:pt x="104" y="16"/>
                    <a:pt x="102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2" y="21"/>
                    <a:pt x="103" y="21"/>
                    <a:pt x="103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3" y="22"/>
                    <a:pt x="104" y="22"/>
                    <a:pt x="104" y="23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69" y="53"/>
                    <a:pt x="69" y="53"/>
                    <a:pt x="69" y="53"/>
                  </a:cubicBezTo>
                  <a:lnTo>
                    <a:pt x="69" y="58"/>
                  </a:lnTo>
                  <a:close/>
                  <a:moveTo>
                    <a:pt x="69" y="5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31" y="5"/>
                    <a:pt x="26" y="7"/>
                    <a:pt x="23" y="10"/>
                  </a:cubicBezTo>
                  <a:cubicBezTo>
                    <a:pt x="20" y="13"/>
                    <a:pt x="18" y="18"/>
                    <a:pt x="18" y="2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7"/>
                    <a:pt x="17" y="58"/>
                    <a:pt x="1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124"/>
                    <a:pt x="4" y="124"/>
                    <a:pt x="4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2" y="129"/>
                    <a:pt x="2" y="129"/>
                    <a:pt x="2" y="129"/>
                  </a:cubicBezTo>
                  <a:cubicBezTo>
                    <a:pt x="1" y="129"/>
                    <a:pt x="0" y="128"/>
                    <a:pt x="0" y="12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4"/>
                    <a:pt x="1" y="53"/>
                    <a:pt x="2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16"/>
                    <a:pt x="16" y="11"/>
                    <a:pt x="20" y="7"/>
                  </a:cubicBezTo>
                  <a:cubicBezTo>
                    <a:pt x="24" y="3"/>
                    <a:pt x="29" y="0"/>
                    <a:pt x="35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5"/>
                    <a:pt x="69" y="5"/>
                    <a:pt x="69" y="5"/>
                  </a:cubicBezTo>
                  <a:close/>
                  <a:moveTo>
                    <a:pt x="69" y="16"/>
                  </a:move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2" y="17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9"/>
                    <a:pt x="29" y="21"/>
                    <a:pt x="29" y="23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7"/>
                    <a:pt x="30" y="58"/>
                    <a:pt x="31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16"/>
                    <a:pt x="69" y="16"/>
                    <a:pt x="69" y="16"/>
                  </a:cubicBezTo>
                  <a:close/>
                  <a:moveTo>
                    <a:pt x="69" y="69"/>
                  </a:moveTo>
                  <a:cubicBezTo>
                    <a:pt x="65" y="69"/>
                    <a:pt x="61" y="70"/>
                    <a:pt x="58" y="73"/>
                  </a:cubicBezTo>
                  <a:cubicBezTo>
                    <a:pt x="56" y="76"/>
                    <a:pt x="54" y="79"/>
                    <a:pt x="54" y="83"/>
                  </a:cubicBezTo>
                  <a:cubicBezTo>
                    <a:pt x="54" y="86"/>
                    <a:pt x="55" y="88"/>
                    <a:pt x="56" y="90"/>
                  </a:cubicBezTo>
                  <a:cubicBezTo>
                    <a:pt x="57" y="92"/>
                    <a:pt x="58" y="94"/>
                    <a:pt x="60" y="95"/>
                  </a:cubicBezTo>
                  <a:cubicBezTo>
                    <a:pt x="60" y="95"/>
                    <a:pt x="61" y="95"/>
                    <a:pt x="61" y="96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4"/>
                    <a:pt x="62" y="115"/>
                    <a:pt x="63" y="115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66" y="109"/>
                    <a:pt x="66" y="109"/>
                    <a:pt x="66" y="109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6" y="93"/>
                    <a:pt x="65" y="92"/>
                    <a:pt x="64" y="92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2" y="90"/>
                    <a:pt x="61" y="89"/>
                    <a:pt x="60" y="88"/>
                  </a:cubicBezTo>
                  <a:cubicBezTo>
                    <a:pt x="59" y="86"/>
                    <a:pt x="59" y="85"/>
                    <a:pt x="59" y="83"/>
                  </a:cubicBezTo>
                  <a:cubicBezTo>
                    <a:pt x="59" y="81"/>
                    <a:pt x="60" y="78"/>
                    <a:pt x="62" y="76"/>
                  </a:cubicBezTo>
                  <a:cubicBezTo>
                    <a:pt x="63" y="75"/>
                    <a:pt x="66" y="73"/>
                    <a:pt x="69" y="73"/>
                  </a:cubicBezTo>
                  <a:lnTo>
                    <a:pt x="69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5" name="Freeform 196"/>
            <p:cNvSpPr>
              <a:spLocks noEditPoints="1"/>
            </p:cNvSpPr>
            <p:nvPr/>
          </p:nvSpPr>
          <p:spPr bwMode="auto">
            <a:xfrm>
              <a:off x="8126413" y="1501775"/>
              <a:ext cx="58738" cy="55563"/>
            </a:xfrm>
            <a:custGeom>
              <a:avLst/>
              <a:gdLst>
                <a:gd name="T0" fmla="*/ 13 w 26"/>
                <a:gd name="T1" fmla="*/ 0 h 25"/>
                <a:gd name="T2" fmla="*/ 22 w 26"/>
                <a:gd name="T3" fmla="*/ 3 h 25"/>
                <a:gd name="T4" fmla="*/ 22 w 26"/>
                <a:gd name="T5" fmla="*/ 3 h 25"/>
                <a:gd name="T6" fmla="*/ 22 w 26"/>
                <a:gd name="T7" fmla="*/ 3 h 25"/>
                <a:gd name="T8" fmla="*/ 26 w 26"/>
                <a:gd name="T9" fmla="*/ 12 h 25"/>
                <a:gd name="T10" fmla="*/ 22 w 26"/>
                <a:gd name="T11" fmla="*/ 22 h 25"/>
                <a:gd name="T12" fmla="*/ 22 w 26"/>
                <a:gd name="T13" fmla="*/ 22 h 25"/>
                <a:gd name="T14" fmla="*/ 13 w 26"/>
                <a:gd name="T15" fmla="*/ 25 h 25"/>
                <a:gd name="T16" fmla="*/ 13 w 26"/>
                <a:gd name="T17" fmla="*/ 21 h 25"/>
                <a:gd name="T18" fmla="*/ 18 w 26"/>
                <a:gd name="T19" fmla="*/ 18 h 25"/>
                <a:gd name="T20" fmla="*/ 18 w 26"/>
                <a:gd name="T21" fmla="*/ 18 h 25"/>
                <a:gd name="T22" fmla="*/ 18 w 26"/>
                <a:gd name="T23" fmla="*/ 18 h 25"/>
                <a:gd name="T24" fmla="*/ 21 w 26"/>
                <a:gd name="T25" fmla="*/ 12 h 25"/>
                <a:gd name="T26" fmla="*/ 18 w 26"/>
                <a:gd name="T27" fmla="*/ 7 h 25"/>
                <a:gd name="T28" fmla="*/ 18 w 26"/>
                <a:gd name="T29" fmla="*/ 7 h 25"/>
                <a:gd name="T30" fmla="*/ 13 w 26"/>
                <a:gd name="T31" fmla="*/ 4 h 25"/>
                <a:gd name="T32" fmla="*/ 13 w 26"/>
                <a:gd name="T33" fmla="*/ 0 h 25"/>
                <a:gd name="T34" fmla="*/ 13 w 26"/>
                <a:gd name="T35" fmla="*/ 25 h 25"/>
                <a:gd name="T36" fmla="*/ 3 w 26"/>
                <a:gd name="T37" fmla="*/ 22 h 25"/>
                <a:gd name="T38" fmla="*/ 0 w 26"/>
                <a:gd name="T39" fmla="*/ 12 h 25"/>
                <a:gd name="T40" fmla="*/ 3 w 26"/>
                <a:gd name="T41" fmla="*/ 3 h 25"/>
                <a:gd name="T42" fmla="*/ 3 w 26"/>
                <a:gd name="T43" fmla="*/ 3 h 25"/>
                <a:gd name="T44" fmla="*/ 13 w 26"/>
                <a:gd name="T45" fmla="*/ 0 h 25"/>
                <a:gd name="T46" fmla="*/ 13 w 26"/>
                <a:gd name="T47" fmla="*/ 4 h 25"/>
                <a:gd name="T48" fmla="*/ 7 w 26"/>
                <a:gd name="T49" fmla="*/ 7 h 25"/>
                <a:gd name="T50" fmla="*/ 7 w 26"/>
                <a:gd name="T51" fmla="*/ 7 h 25"/>
                <a:gd name="T52" fmla="*/ 7 w 26"/>
                <a:gd name="T53" fmla="*/ 7 h 25"/>
                <a:gd name="T54" fmla="*/ 4 w 26"/>
                <a:gd name="T55" fmla="*/ 12 h 25"/>
                <a:gd name="T56" fmla="*/ 7 w 26"/>
                <a:gd name="T57" fmla="*/ 18 h 25"/>
                <a:gd name="T58" fmla="*/ 13 w 26"/>
                <a:gd name="T59" fmla="*/ 21 h 25"/>
                <a:gd name="T60" fmla="*/ 13 w 26"/>
                <a:gd name="T6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16" y="0"/>
                    <a:pt x="19" y="1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6"/>
                    <a:pt x="26" y="9"/>
                    <a:pt x="26" y="12"/>
                  </a:cubicBezTo>
                  <a:cubicBezTo>
                    <a:pt x="26" y="16"/>
                    <a:pt x="24" y="19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9" y="24"/>
                    <a:pt x="16" y="25"/>
                    <a:pt x="13" y="25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21"/>
                    <a:pt x="17" y="20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20" y="17"/>
                    <a:pt x="21" y="15"/>
                    <a:pt x="21" y="12"/>
                  </a:cubicBezTo>
                  <a:cubicBezTo>
                    <a:pt x="21" y="10"/>
                    <a:pt x="20" y="8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5"/>
                    <a:pt x="15" y="4"/>
                    <a:pt x="13" y="4"/>
                  </a:cubicBezTo>
                  <a:lnTo>
                    <a:pt x="13" y="0"/>
                  </a:lnTo>
                  <a:close/>
                  <a:moveTo>
                    <a:pt x="13" y="25"/>
                  </a:moveTo>
                  <a:cubicBezTo>
                    <a:pt x="9" y="25"/>
                    <a:pt x="6" y="24"/>
                    <a:pt x="3" y="22"/>
                  </a:cubicBezTo>
                  <a:cubicBezTo>
                    <a:pt x="1" y="19"/>
                    <a:pt x="0" y="16"/>
                    <a:pt x="0" y="12"/>
                  </a:cubicBezTo>
                  <a:cubicBezTo>
                    <a:pt x="0" y="9"/>
                    <a:pt x="1" y="6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1"/>
                    <a:pt x="9" y="0"/>
                    <a:pt x="13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4"/>
                    <a:pt x="8" y="5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8"/>
                    <a:pt x="4" y="10"/>
                    <a:pt x="4" y="12"/>
                  </a:cubicBezTo>
                  <a:cubicBezTo>
                    <a:pt x="4" y="15"/>
                    <a:pt x="5" y="17"/>
                    <a:pt x="7" y="18"/>
                  </a:cubicBezTo>
                  <a:cubicBezTo>
                    <a:pt x="8" y="20"/>
                    <a:pt x="10" y="21"/>
                    <a:pt x="13" y="21"/>
                  </a:cubicBezTo>
                  <a:lnTo>
                    <a:pt x="13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6" name="Freeform 197"/>
            <p:cNvSpPr>
              <a:spLocks noEditPoints="1"/>
            </p:cNvSpPr>
            <p:nvPr/>
          </p:nvSpPr>
          <p:spPr bwMode="auto">
            <a:xfrm>
              <a:off x="7940676" y="1641475"/>
              <a:ext cx="115888" cy="114300"/>
            </a:xfrm>
            <a:custGeom>
              <a:avLst/>
              <a:gdLst>
                <a:gd name="T0" fmla="*/ 26 w 51"/>
                <a:gd name="T1" fmla="*/ 46 h 51"/>
                <a:gd name="T2" fmla="*/ 40 w 51"/>
                <a:gd name="T3" fmla="*/ 40 h 51"/>
                <a:gd name="T4" fmla="*/ 40 w 51"/>
                <a:gd name="T5" fmla="*/ 40 h 51"/>
                <a:gd name="T6" fmla="*/ 40 w 51"/>
                <a:gd name="T7" fmla="*/ 40 h 51"/>
                <a:gd name="T8" fmla="*/ 46 w 51"/>
                <a:gd name="T9" fmla="*/ 25 h 51"/>
                <a:gd name="T10" fmla="*/ 40 w 51"/>
                <a:gd name="T11" fmla="*/ 11 h 51"/>
                <a:gd name="T12" fmla="*/ 26 w 51"/>
                <a:gd name="T13" fmla="*/ 5 h 51"/>
                <a:gd name="T14" fmla="*/ 26 w 51"/>
                <a:gd name="T15" fmla="*/ 0 h 51"/>
                <a:gd name="T16" fmla="*/ 44 w 51"/>
                <a:gd name="T17" fmla="*/ 7 h 51"/>
                <a:gd name="T18" fmla="*/ 51 w 51"/>
                <a:gd name="T19" fmla="*/ 25 h 51"/>
                <a:gd name="T20" fmla="*/ 44 w 51"/>
                <a:gd name="T21" fmla="*/ 43 h 51"/>
                <a:gd name="T22" fmla="*/ 44 w 51"/>
                <a:gd name="T23" fmla="*/ 43 h 51"/>
                <a:gd name="T24" fmla="*/ 26 w 51"/>
                <a:gd name="T25" fmla="*/ 51 h 51"/>
                <a:gd name="T26" fmla="*/ 26 w 51"/>
                <a:gd name="T27" fmla="*/ 46 h 51"/>
                <a:gd name="T28" fmla="*/ 26 w 51"/>
                <a:gd name="T29" fmla="*/ 40 h 51"/>
                <a:gd name="T30" fmla="*/ 36 w 51"/>
                <a:gd name="T31" fmla="*/ 36 h 51"/>
                <a:gd name="T32" fmla="*/ 40 w 51"/>
                <a:gd name="T33" fmla="*/ 25 h 51"/>
                <a:gd name="T34" fmla="*/ 36 w 51"/>
                <a:gd name="T35" fmla="*/ 15 h 51"/>
                <a:gd name="T36" fmla="*/ 26 w 51"/>
                <a:gd name="T37" fmla="*/ 10 h 51"/>
                <a:gd name="T38" fmla="*/ 26 w 51"/>
                <a:gd name="T39" fmla="*/ 15 h 51"/>
                <a:gd name="T40" fmla="*/ 33 w 51"/>
                <a:gd name="T41" fmla="*/ 18 h 51"/>
                <a:gd name="T42" fmla="*/ 36 w 51"/>
                <a:gd name="T43" fmla="*/ 25 h 51"/>
                <a:gd name="T44" fmla="*/ 33 w 51"/>
                <a:gd name="T45" fmla="*/ 32 h 51"/>
                <a:gd name="T46" fmla="*/ 26 w 51"/>
                <a:gd name="T47" fmla="*/ 35 h 51"/>
                <a:gd name="T48" fmla="*/ 26 w 51"/>
                <a:gd name="T49" fmla="*/ 40 h 51"/>
                <a:gd name="T50" fmla="*/ 26 w 51"/>
                <a:gd name="T51" fmla="*/ 5 h 51"/>
                <a:gd name="T52" fmla="*/ 11 w 51"/>
                <a:gd name="T53" fmla="*/ 11 h 51"/>
                <a:gd name="T54" fmla="*/ 11 w 51"/>
                <a:gd name="T55" fmla="*/ 11 h 51"/>
                <a:gd name="T56" fmla="*/ 5 w 51"/>
                <a:gd name="T57" fmla="*/ 25 h 51"/>
                <a:gd name="T58" fmla="*/ 11 w 51"/>
                <a:gd name="T59" fmla="*/ 40 h 51"/>
                <a:gd name="T60" fmla="*/ 11 w 51"/>
                <a:gd name="T61" fmla="*/ 40 h 51"/>
                <a:gd name="T62" fmla="*/ 26 w 51"/>
                <a:gd name="T63" fmla="*/ 46 h 51"/>
                <a:gd name="T64" fmla="*/ 26 w 51"/>
                <a:gd name="T65" fmla="*/ 51 h 51"/>
                <a:gd name="T66" fmla="*/ 8 w 51"/>
                <a:gd name="T67" fmla="*/ 43 h 51"/>
                <a:gd name="T68" fmla="*/ 7 w 51"/>
                <a:gd name="T69" fmla="*/ 43 h 51"/>
                <a:gd name="T70" fmla="*/ 0 w 51"/>
                <a:gd name="T71" fmla="*/ 25 h 51"/>
                <a:gd name="T72" fmla="*/ 7 w 51"/>
                <a:gd name="T73" fmla="*/ 7 h 51"/>
                <a:gd name="T74" fmla="*/ 7 w 51"/>
                <a:gd name="T75" fmla="*/ 7 h 51"/>
                <a:gd name="T76" fmla="*/ 7 w 51"/>
                <a:gd name="T77" fmla="*/ 7 h 51"/>
                <a:gd name="T78" fmla="*/ 26 w 51"/>
                <a:gd name="T79" fmla="*/ 0 h 51"/>
                <a:gd name="T80" fmla="*/ 26 w 51"/>
                <a:gd name="T81" fmla="*/ 5 h 51"/>
                <a:gd name="T82" fmla="*/ 26 w 51"/>
                <a:gd name="T83" fmla="*/ 10 h 51"/>
                <a:gd name="T84" fmla="*/ 15 w 51"/>
                <a:gd name="T85" fmla="*/ 15 h 51"/>
                <a:gd name="T86" fmla="*/ 15 w 51"/>
                <a:gd name="T87" fmla="*/ 15 h 51"/>
                <a:gd name="T88" fmla="*/ 11 w 51"/>
                <a:gd name="T89" fmla="*/ 25 h 51"/>
                <a:gd name="T90" fmla="*/ 15 w 51"/>
                <a:gd name="T91" fmla="*/ 36 h 51"/>
                <a:gd name="T92" fmla="*/ 15 w 51"/>
                <a:gd name="T93" fmla="*/ 36 h 51"/>
                <a:gd name="T94" fmla="*/ 26 w 51"/>
                <a:gd name="T95" fmla="*/ 40 h 51"/>
                <a:gd name="T96" fmla="*/ 26 w 51"/>
                <a:gd name="T97" fmla="*/ 35 h 51"/>
                <a:gd name="T98" fmla="*/ 18 w 51"/>
                <a:gd name="T99" fmla="*/ 32 h 51"/>
                <a:gd name="T100" fmla="*/ 18 w 51"/>
                <a:gd name="T101" fmla="*/ 32 h 51"/>
                <a:gd name="T102" fmla="*/ 15 w 51"/>
                <a:gd name="T103" fmla="*/ 25 h 51"/>
                <a:gd name="T104" fmla="*/ 18 w 51"/>
                <a:gd name="T105" fmla="*/ 18 h 51"/>
                <a:gd name="T106" fmla="*/ 18 w 51"/>
                <a:gd name="T107" fmla="*/ 18 h 51"/>
                <a:gd name="T108" fmla="*/ 18 w 51"/>
                <a:gd name="T109" fmla="*/ 18 h 51"/>
                <a:gd name="T110" fmla="*/ 26 w 51"/>
                <a:gd name="T111" fmla="*/ 15 h 51"/>
                <a:gd name="T112" fmla="*/ 26 w 51"/>
                <a:gd name="T113" fmla="*/ 1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1" h="51">
                  <a:moveTo>
                    <a:pt x="26" y="46"/>
                  </a:moveTo>
                  <a:cubicBezTo>
                    <a:pt x="31" y="46"/>
                    <a:pt x="36" y="44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4" y="36"/>
                    <a:pt x="46" y="31"/>
                    <a:pt x="46" y="25"/>
                  </a:cubicBezTo>
                  <a:cubicBezTo>
                    <a:pt x="46" y="20"/>
                    <a:pt x="44" y="14"/>
                    <a:pt x="40" y="11"/>
                  </a:cubicBezTo>
                  <a:cubicBezTo>
                    <a:pt x="36" y="7"/>
                    <a:pt x="31" y="5"/>
                    <a:pt x="26" y="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3"/>
                    <a:pt x="44" y="7"/>
                  </a:cubicBezTo>
                  <a:cubicBezTo>
                    <a:pt x="48" y="12"/>
                    <a:pt x="51" y="18"/>
                    <a:pt x="51" y="25"/>
                  </a:cubicBezTo>
                  <a:cubicBezTo>
                    <a:pt x="51" y="32"/>
                    <a:pt x="48" y="39"/>
                    <a:pt x="44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39" y="48"/>
                    <a:pt x="33" y="51"/>
                    <a:pt x="26" y="51"/>
                  </a:cubicBezTo>
                  <a:cubicBezTo>
                    <a:pt x="26" y="46"/>
                    <a:pt x="26" y="46"/>
                    <a:pt x="26" y="46"/>
                  </a:cubicBezTo>
                  <a:close/>
                  <a:moveTo>
                    <a:pt x="26" y="40"/>
                  </a:moveTo>
                  <a:cubicBezTo>
                    <a:pt x="30" y="40"/>
                    <a:pt x="33" y="38"/>
                    <a:pt x="36" y="36"/>
                  </a:cubicBezTo>
                  <a:cubicBezTo>
                    <a:pt x="39" y="33"/>
                    <a:pt x="40" y="29"/>
                    <a:pt x="40" y="25"/>
                  </a:cubicBezTo>
                  <a:cubicBezTo>
                    <a:pt x="40" y="21"/>
                    <a:pt x="39" y="17"/>
                    <a:pt x="36" y="15"/>
                  </a:cubicBezTo>
                  <a:cubicBezTo>
                    <a:pt x="33" y="12"/>
                    <a:pt x="30" y="10"/>
                    <a:pt x="26" y="1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8" y="15"/>
                    <a:pt x="31" y="16"/>
                    <a:pt x="33" y="18"/>
                  </a:cubicBezTo>
                  <a:cubicBezTo>
                    <a:pt x="34" y="20"/>
                    <a:pt x="36" y="22"/>
                    <a:pt x="36" y="25"/>
                  </a:cubicBezTo>
                  <a:cubicBezTo>
                    <a:pt x="36" y="28"/>
                    <a:pt x="34" y="31"/>
                    <a:pt x="33" y="32"/>
                  </a:cubicBezTo>
                  <a:cubicBezTo>
                    <a:pt x="31" y="34"/>
                    <a:pt x="28" y="35"/>
                    <a:pt x="26" y="35"/>
                  </a:cubicBezTo>
                  <a:lnTo>
                    <a:pt x="26" y="40"/>
                  </a:lnTo>
                  <a:close/>
                  <a:moveTo>
                    <a:pt x="26" y="5"/>
                  </a:moveTo>
                  <a:cubicBezTo>
                    <a:pt x="20" y="5"/>
                    <a:pt x="15" y="7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7" y="14"/>
                    <a:pt x="5" y="20"/>
                    <a:pt x="5" y="25"/>
                  </a:cubicBezTo>
                  <a:cubicBezTo>
                    <a:pt x="5" y="31"/>
                    <a:pt x="7" y="36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4"/>
                    <a:pt x="20" y="46"/>
                    <a:pt x="26" y="46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19" y="51"/>
                    <a:pt x="12" y="48"/>
                    <a:pt x="8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3" y="39"/>
                    <a:pt x="0" y="32"/>
                    <a:pt x="0" y="25"/>
                  </a:cubicBezTo>
                  <a:cubicBezTo>
                    <a:pt x="0" y="18"/>
                    <a:pt x="3" y="12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2" y="3"/>
                    <a:pt x="18" y="0"/>
                    <a:pt x="26" y="0"/>
                  </a:cubicBezTo>
                  <a:cubicBezTo>
                    <a:pt x="26" y="5"/>
                    <a:pt x="26" y="5"/>
                    <a:pt x="26" y="5"/>
                  </a:cubicBezTo>
                  <a:close/>
                  <a:moveTo>
                    <a:pt x="26" y="10"/>
                  </a:moveTo>
                  <a:cubicBezTo>
                    <a:pt x="21" y="10"/>
                    <a:pt x="18" y="12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2" y="17"/>
                    <a:pt x="11" y="21"/>
                    <a:pt x="11" y="25"/>
                  </a:cubicBezTo>
                  <a:cubicBezTo>
                    <a:pt x="11" y="29"/>
                    <a:pt x="12" y="33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8" y="38"/>
                    <a:pt x="21" y="40"/>
                    <a:pt x="26" y="40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3" y="35"/>
                    <a:pt x="20" y="34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7" y="30"/>
                    <a:pt x="15" y="28"/>
                    <a:pt x="15" y="25"/>
                  </a:cubicBezTo>
                  <a:cubicBezTo>
                    <a:pt x="15" y="22"/>
                    <a:pt x="17" y="20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20" y="16"/>
                    <a:pt x="23" y="15"/>
                    <a:pt x="26" y="15"/>
                  </a:cubicBezTo>
                  <a:lnTo>
                    <a:pt x="2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7" name="Freeform 198"/>
            <p:cNvSpPr>
              <a:spLocks noEditPoints="1"/>
            </p:cNvSpPr>
            <p:nvPr/>
          </p:nvSpPr>
          <p:spPr bwMode="auto">
            <a:xfrm>
              <a:off x="8129588" y="1641475"/>
              <a:ext cx="114300" cy="114300"/>
            </a:xfrm>
            <a:custGeom>
              <a:avLst/>
              <a:gdLst>
                <a:gd name="T0" fmla="*/ 26 w 51"/>
                <a:gd name="T1" fmla="*/ 5 h 51"/>
                <a:gd name="T2" fmla="*/ 26 w 51"/>
                <a:gd name="T3" fmla="*/ 5 h 51"/>
                <a:gd name="T4" fmla="*/ 26 w 51"/>
                <a:gd name="T5" fmla="*/ 0 h 51"/>
                <a:gd name="T6" fmla="*/ 26 w 51"/>
                <a:gd name="T7" fmla="*/ 0 h 51"/>
                <a:gd name="T8" fmla="*/ 44 w 51"/>
                <a:gd name="T9" fmla="*/ 7 h 51"/>
                <a:gd name="T10" fmla="*/ 44 w 51"/>
                <a:gd name="T11" fmla="*/ 7 h 51"/>
                <a:gd name="T12" fmla="*/ 44 w 51"/>
                <a:gd name="T13" fmla="*/ 7 h 51"/>
                <a:gd name="T14" fmla="*/ 51 w 51"/>
                <a:gd name="T15" fmla="*/ 25 h 51"/>
                <a:gd name="T16" fmla="*/ 44 w 51"/>
                <a:gd name="T17" fmla="*/ 43 h 51"/>
                <a:gd name="T18" fmla="*/ 44 w 51"/>
                <a:gd name="T19" fmla="*/ 43 h 51"/>
                <a:gd name="T20" fmla="*/ 26 w 51"/>
                <a:gd name="T21" fmla="*/ 51 h 51"/>
                <a:gd name="T22" fmla="*/ 26 w 51"/>
                <a:gd name="T23" fmla="*/ 51 h 51"/>
                <a:gd name="T24" fmla="*/ 26 w 51"/>
                <a:gd name="T25" fmla="*/ 46 h 51"/>
                <a:gd name="T26" fmla="*/ 26 w 51"/>
                <a:gd name="T27" fmla="*/ 46 h 51"/>
                <a:gd name="T28" fmla="*/ 40 w 51"/>
                <a:gd name="T29" fmla="*/ 40 h 51"/>
                <a:gd name="T30" fmla="*/ 41 w 51"/>
                <a:gd name="T31" fmla="*/ 40 h 51"/>
                <a:gd name="T32" fmla="*/ 46 w 51"/>
                <a:gd name="T33" fmla="*/ 25 h 51"/>
                <a:gd name="T34" fmla="*/ 40 w 51"/>
                <a:gd name="T35" fmla="*/ 11 h 51"/>
                <a:gd name="T36" fmla="*/ 40 w 51"/>
                <a:gd name="T37" fmla="*/ 11 h 51"/>
                <a:gd name="T38" fmla="*/ 26 w 51"/>
                <a:gd name="T39" fmla="*/ 5 h 51"/>
                <a:gd name="T40" fmla="*/ 26 w 51"/>
                <a:gd name="T41" fmla="*/ 40 h 51"/>
                <a:gd name="T42" fmla="*/ 26 w 51"/>
                <a:gd name="T43" fmla="*/ 40 h 51"/>
                <a:gd name="T44" fmla="*/ 36 w 51"/>
                <a:gd name="T45" fmla="*/ 36 h 51"/>
                <a:gd name="T46" fmla="*/ 41 w 51"/>
                <a:gd name="T47" fmla="*/ 25 h 51"/>
                <a:gd name="T48" fmla="*/ 36 w 51"/>
                <a:gd name="T49" fmla="*/ 15 h 51"/>
                <a:gd name="T50" fmla="*/ 26 w 51"/>
                <a:gd name="T51" fmla="*/ 10 h 51"/>
                <a:gd name="T52" fmla="*/ 26 w 51"/>
                <a:gd name="T53" fmla="*/ 10 h 51"/>
                <a:gd name="T54" fmla="*/ 26 w 51"/>
                <a:gd name="T55" fmla="*/ 15 h 51"/>
                <a:gd name="T56" fmla="*/ 26 w 51"/>
                <a:gd name="T57" fmla="*/ 15 h 51"/>
                <a:gd name="T58" fmla="*/ 33 w 51"/>
                <a:gd name="T59" fmla="*/ 18 h 51"/>
                <a:gd name="T60" fmla="*/ 36 w 51"/>
                <a:gd name="T61" fmla="*/ 25 h 51"/>
                <a:gd name="T62" fmla="*/ 33 w 51"/>
                <a:gd name="T63" fmla="*/ 32 h 51"/>
                <a:gd name="T64" fmla="*/ 26 w 51"/>
                <a:gd name="T65" fmla="*/ 35 h 51"/>
                <a:gd name="T66" fmla="*/ 26 w 51"/>
                <a:gd name="T67" fmla="*/ 35 h 51"/>
                <a:gd name="T68" fmla="*/ 26 w 51"/>
                <a:gd name="T69" fmla="*/ 40 h 51"/>
                <a:gd name="T70" fmla="*/ 26 w 51"/>
                <a:gd name="T71" fmla="*/ 5 h 51"/>
                <a:gd name="T72" fmla="*/ 11 w 51"/>
                <a:gd name="T73" fmla="*/ 11 h 51"/>
                <a:gd name="T74" fmla="*/ 11 w 51"/>
                <a:gd name="T75" fmla="*/ 11 h 51"/>
                <a:gd name="T76" fmla="*/ 5 w 51"/>
                <a:gd name="T77" fmla="*/ 25 h 51"/>
                <a:gd name="T78" fmla="*/ 11 w 51"/>
                <a:gd name="T79" fmla="*/ 40 h 51"/>
                <a:gd name="T80" fmla="*/ 11 w 51"/>
                <a:gd name="T81" fmla="*/ 40 h 51"/>
                <a:gd name="T82" fmla="*/ 26 w 51"/>
                <a:gd name="T83" fmla="*/ 46 h 51"/>
                <a:gd name="T84" fmla="*/ 26 w 51"/>
                <a:gd name="T85" fmla="*/ 51 h 51"/>
                <a:gd name="T86" fmla="*/ 8 w 51"/>
                <a:gd name="T87" fmla="*/ 43 h 51"/>
                <a:gd name="T88" fmla="*/ 8 w 51"/>
                <a:gd name="T89" fmla="*/ 43 h 51"/>
                <a:gd name="T90" fmla="*/ 8 w 51"/>
                <a:gd name="T91" fmla="*/ 43 h 51"/>
                <a:gd name="T92" fmla="*/ 0 w 51"/>
                <a:gd name="T93" fmla="*/ 25 h 51"/>
                <a:gd name="T94" fmla="*/ 8 w 51"/>
                <a:gd name="T95" fmla="*/ 7 h 51"/>
                <a:gd name="T96" fmla="*/ 8 w 51"/>
                <a:gd name="T97" fmla="*/ 7 h 51"/>
                <a:gd name="T98" fmla="*/ 8 w 51"/>
                <a:gd name="T99" fmla="*/ 7 h 51"/>
                <a:gd name="T100" fmla="*/ 26 w 51"/>
                <a:gd name="T101" fmla="*/ 0 h 51"/>
                <a:gd name="T102" fmla="*/ 26 w 51"/>
                <a:gd name="T103" fmla="*/ 5 h 51"/>
                <a:gd name="T104" fmla="*/ 26 w 51"/>
                <a:gd name="T105" fmla="*/ 10 h 51"/>
                <a:gd name="T106" fmla="*/ 15 w 51"/>
                <a:gd name="T107" fmla="*/ 15 h 51"/>
                <a:gd name="T108" fmla="*/ 11 w 51"/>
                <a:gd name="T109" fmla="*/ 25 h 51"/>
                <a:gd name="T110" fmla="*/ 15 w 51"/>
                <a:gd name="T111" fmla="*/ 36 h 51"/>
                <a:gd name="T112" fmla="*/ 26 w 51"/>
                <a:gd name="T113" fmla="*/ 40 h 51"/>
                <a:gd name="T114" fmla="*/ 26 w 51"/>
                <a:gd name="T115" fmla="*/ 35 h 51"/>
                <a:gd name="T116" fmla="*/ 19 w 51"/>
                <a:gd name="T117" fmla="*/ 32 h 51"/>
                <a:gd name="T118" fmla="*/ 16 w 51"/>
                <a:gd name="T119" fmla="*/ 25 h 51"/>
                <a:gd name="T120" fmla="*/ 19 w 51"/>
                <a:gd name="T121" fmla="*/ 18 h 51"/>
                <a:gd name="T122" fmla="*/ 26 w 51"/>
                <a:gd name="T123" fmla="*/ 15 h 51"/>
                <a:gd name="T124" fmla="*/ 26 w 51"/>
                <a:gd name="T125" fmla="*/ 1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" h="51">
                  <a:moveTo>
                    <a:pt x="26" y="5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3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8" y="12"/>
                    <a:pt x="51" y="18"/>
                    <a:pt x="51" y="25"/>
                  </a:cubicBezTo>
                  <a:cubicBezTo>
                    <a:pt x="51" y="32"/>
                    <a:pt x="48" y="39"/>
                    <a:pt x="44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39" y="48"/>
                    <a:pt x="33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1" y="46"/>
                    <a:pt x="37" y="44"/>
                    <a:pt x="40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4" y="36"/>
                    <a:pt x="46" y="31"/>
                    <a:pt x="46" y="25"/>
                  </a:cubicBezTo>
                  <a:cubicBezTo>
                    <a:pt x="46" y="20"/>
                    <a:pt x="44" y="14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7" y="7"/>
                    <a:pt x="31" y="5"/>
                    <a:pt x="26" y="5"/>
                  </a:cubicBezTo>
                  <a:close/>
                  <a:moveTo>
                    <a:pt x="26" y="40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30" y="40"/>
                    <a:pt x="34" y="38"/>
                    <a:pt x="36" y="36"/>
                  </a:cubicBezTo>
                  <a:cubicBezTo>
                    <a:pt x="39" y="33"/>
                    <a:pt x="41" y="29"/>
                    <a:pt x="41" y="25"/>
                  </a:cubicBezTo>
                  <a:cubicBezTo>
                    <a:pt x="41" y="21"/>
                    <a:pt x="39" y="17"/>
                    <a:pt x="36" y="15"/>
                  </a:cubicBezTo>
                  <a:cubicBezTo>
                    <a:pt x="34" y="12"/>
                    <a:pt x="30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9" y="15"/>
                    <a:pt x="31" y="16"/>
                    <a:pt x="33" y="18"/>
                  </a:cubicBezTo>
                  <a:cubicBezTo>
                    <a:pt x="35" y="20"/>
                    <a:pt x="36" y="22"/>
                    <a:pt x="36" y="25"/>
                  </a:cubicBezTo>
                  <a:cubicBezTo>
                    <a:pt x="36" y="28"/>
                    <a:pt x="35" y="31"/>
                    <a:pt x="33" y="32"/>
                  </a:cubicBezTo>
                  <a:cubicBezTo>
                    <a:pt x="31" y="34"/>
                    <a:pt x="29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lnTo>
                    <a:pt x="26" y="40"/>
                  </a:lnTo>
                  <a:close/>
                  <a:moveTo>
                    <a:pt x="26" y="5"/>
                  </a:moveTo>
                  <a:cubicBezTo>
                    <a:pt x="20" y="5"/>
                    <a:pt x="15" y="7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7" y="14"/>
                    <a:pt x="5" y="20"/>
                    <a:pt x="5" y="25"/>
                  </a:cubicBezTo>
                  <a:cubicBezTo>
                    <a:pt x="5" y="31"/>
                    <a:pt x="7" y="36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4"/>
                    <a:pt x="20" y="46"/>
                    <a:pt x="26" y="46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19" y="51"/>
                    <a:pt x="12" y="48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3" y="39"/>
                    <a:pt x="0" y="32"/>
                    <a:pt x="0" y="25"/>
                  </a:cubicBezTo>
                  <a:cubicBezTo>
                    <a:pt x="0" y="18"/>
                    <a:pt x="3" y="12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2" y="3"/>
                    <a:pt x="19" y="0"/>
                    <a:pt x="26" y="0"/>
                  </a:cubicBezTo>
                  <a:cubicBezTo>
                    <a:pt x="26" y="5"/>
                    <a:pt x="26" y="5"/>
                    <a:pt x="26" y="5"/>
                  </a:cubicBezTo>
                  <a:close/>
                  <a:moveTo>
                    <a:pt x="26" y="10"/>
                  </a:moveTo>
                  <a:cubicBezTo>
                    <a:pt x="22" y="10"/>
                    <a:pt x="18" y="12"/>
                    <a:pt x="15" y="15"/>
                  </a:cubicBezTo>
                  <a:cubicBezTo>
                    <a:pt x="13" y="17"/>
                    <a:pt x="11" y="21"/>
                    <a:pt x="11" y="25"/>
                  </a:cubicBezTo>
                  <a:cubicBezTo>
                    <a:pt x="11" y="29"/>
                    <a:pt x="13" y="33"/>
                    <a:pt x="15" y="36"/>
                  </a:cubicBezTo>
                  <a:cubicBezTo>
                    <a:pt x="18" y="38"/>
                    <a:pt x="22" y="40"/>
                    <a:pt x="26" y="40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3" y="35"/>
                    <a:pt x="20" y="34"/>
                    <a:pt x="19" y="32"/>
                  </a:cubicBezTo>
                  <a:cubicBezTo>
                    <a:pt x="17" y="31"/>
                    <a:pt x="16" y="28"/>
                    <a:pt x="16" y="25"/>
                  </a:cubicBezTo>
                  <a:cubicBezTo>
                    <a:pt x="16" y="22"/>
                    <a:pt x="17" y="20"/>
                    <a:pt x="19" y="18"/>
                  </a:cubicBezTo>
                  <a:cubicBezTo>
                    <a:pt x="20" y="16"/>
                    <a:pt x="23" y="15"/>
                    <a:pt x="26" y="15"/>
                  </a:cubicBezTo>
                  <a:lnTo>
                    <a:pt x="2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8" name="Freeform 199"/>
            <p:cNvSpPr>
              <a:spLocks noEditPoints="1"/>
            </p:cNvSpPr>
            <p:nvPr/>
          </p:nvSpPr>
          <p:spPr bwMode="auto">
            <a:xfrm>
              <a:off x="8120063" y="1616075"/>
              <a:ext cx="133350" cy="53975"/>
            </a:xfrm>
            <a:custGeom>
              <a:avLst/>
              <a:gdLst>
                <a:gd name="T0" fmla="*/ 30 w 59"/>
                <a:gd name="T1" fmla="*/ 5 h 24"/>
                <a:gd name="T2" fmla="*/ 30 w 59"/>
                <a:gd name="T3" fmla="*/ 5 h 24"/>
                <a:gd name="T4" fmla="*/ 30 w 59"/>
                <a:gd name="T5" fmla="*/ 0 h 24"/>
                <a:gd name="T6" fmla="*/ 30 w 59"/>
                <a:gd name="T7" fmla="*/ 0 h 24"/>
                <a:gd name="T8" fmla="*/ 46 w 59"/>
                <a:gd name="T9" fmla="*/ 4 h 24"/>
                <a:gd name="T10" fmla="*/ 58 w 59"/>
                <a:gd name="T11" fmla="*/ 15 h 24"/>
                <a:gd name="T12" fmla="*/ 58 w 59"/>
                <a:gd name="T13" fmla="*/ 15 h 24"/>
                <a:gd name="T14" fmla="*/ 58 w 59"/>
                <a:gd name="T15" fmla="*/ 15 h 24"/>
                <a:gd name="T16" fmla="*/ 59 w 59"/>
                <a:gd name="T17" fmla="*/ 19 h 24"/>
                <a:gd name="T18" fmla="*/ 57 w 59"/>
                <a:gd name="T19" fmla="*/ 23 h 24"/>
                <a:gd name="T20" fmla="*/ 56 w 59"/>
                <a:gd name="T21" fmla="*/ 23 h 24"/>
                <a:gd name="T22" fmla="*/ 52 w 59"/>
                <a:gd name="T23" fmla="*/ 24 h 24"/>
                <a:gd name="T24" fmla="*/ 48 w 59"/>
                <a:gd name="T25" fmla="*/ 22 h 24"/>
                <a:gd name="T26" fmla="*/ 48 w 59"/>
                <a:gd name="T27" fmla="*/ 22 h 24"/>
                <a:gd name="T28" fmla="*/ 40 w 59"/>
                <a:gd name="T29" fmla="*/ 14 h 24"/>
                <a:gd name="T30" fmla="*/ 30 w 59"/>
                <a:gd name="T31" fmla="*/ 12 h 24"/>
                <a:gd name="T32" fmla="*/ 30 w 59"/>
                <a:gd name="T33" fmla="*/ 12 h 24"/>
                <a:gd name="T34" fmla="*/ 30 w 59"/>
                <a:gd name="T35" fmla="*/ 7 h 24"/>
                <a:gd name="T36" fmla="*/ 30 w 59"/>
                <a:gd name="T37" fmla="*/ 7 h 24"/>
                <a:gd name="T38" fmla="*/ 42 w 59"/>
                <a:gd name="T39" fmla="*/ 10 h 24"/>
                <a:gd name="T40" fmla="*/ 52 w 59"/>
                <a:gd name="T41" fmla="*/ 19 h 24"/>
                <a:gd name="T42" fmla="*/ 52 w 59"/>
                <a:gd name="T43" fmla="*/ 19 h 24"/>
                <a:gd name="T44" fmla="*/ 53 w 59"/>
                <a:gd name="T45" fmla="*/ 19 h 24"/>
                <a:gd name="T46" fmla="*/ 54 w 59"/>
                <a:gd name="T47" fmla="*/ 19 h 24"/>
                <a:gd name="T48" fmla="*/ 54 w 59"/>
                <a:gd name="T49" fmla="*/ 19 h 24"/>
                <a:gd name="T50" fmla="*/ 54 w 59"/>
                <a:gd name="T51" fmla="*/ 19 h 24"/>
                <a:gd name="T52" fmla="*/ 54 w 59"/>
                <a:gd name="T53" fmla="*/ 18 h 24"/>
                <a:gd name="T54" fmla="*/ 54 w 59"/>
                <a:gd name="T55" fmla="*/ 18 h 24"/>
                <a:gd name="T56" fmla="*/ 54 w 59"/>
                <a:gd name="T57" fmla="*/ 18 h 24"/>
                <a:gd name="T58" fmla="*/ 43 w 59"/>
                <a:gd name="T59" fmla="*/ 8 h 24"/>
                <a:gd name="T60" fmla="*/ 30 w 59"/>
                <a:gd name="T61" fmla="*/ 5 h 24"/>
                <a:gd name="T62" fmla="*/ 30 w 59"/>
                <a:gd name="T63" fmla="*/ 5 h 24"/>
                <a:gd name="T64" fmla="*/ 16 w 59"/>
                <a:gd name="T65" fmla="*/ 8 h 24"/>
                <a:gd name="T66" fmla="*/ 5 w 59"/>
                <a:gd name="T67" fmla="*/ 18 h 24"/>
                <a:gd name="T68" fmla="*/ 5 w 59"/>
                <a:gd name="T69" fmla="*/ 19 h 24"/>
                <a:gd name="T70" fmla="*/ 6 w 59"/>
                <a:gd name="T71" fmla="*/ 19 h 24"/>
                <a:gd name="T72" fmla="*/ 6 w 59"/>
                <a:gd name="T73" fmla="*/ 19 h 24"/>
                <a:gd name="T74" fmla="*/ 6 w 59"/>
                <a:gd name="T75" fmla="*/ 19 h 24"/>
                <a:gd name="T76" fmla="*/ 7 w 59"/>
                <a:gd name="T77" fmla="*/ 19 h 24"/>
                <a:gd name="T78" fmla="*/ 7 w 59"/>
                <a:gd name="T79" fmla="*/ 19 h 24"/>
                <a:gd name="T80" fmla="*/ 7 w 59"/>
                <a:gd name="T81" fmla="*/ 19 h 24"/>
                <a:gd name="T82" fmla="*/ 7 w 59"/>
                <a:gd name="T83" fmla="*/ 19 h 24"/>
                <a:gd name="T84" fmla="*/ 17 w 59"/>
                <a:gd name="T85" fmla="*/ 10 h 24"/>
                <a:gd name="T86" fmla="*/ 30 w 59"/>
                <a:gd name="T87" fmla="*/ 7 h 24"/>
                <a:gd name="T88" fmla="*/ 30 w 59"/>
                <a:gd name="T89" fmla="*/ 12 h 24"/>
                <a:gd name="T90" fmla="*/ 19 w 59"/>
                <a:gd name="T91" fmla="*/ 14 h 24"/>
                <a:gd name="T92" fmla="*/ 11 w 59"/>
                <a:gd name="T93" fmla="*/ 22 h 24"/>
                <a:gd name="T94" fmla="*/ 9 w 59"/>
                <a:gd name="T95" fmla="*/ 24 h 24"/>
                <a:gd name="T96" fmla="*/ 9 w 59"/>
                <a:gd name="T97" fmla="*/ 24 h 24"/>
                <a:gd name="T98" fmla="*/ 6 w 59"/>
                <a:gd name="T99" fmla="*/ 24 h 24"/>
                <a:gd name="T100" fmla="*/ 5 w 59"/>
                <a:gd name="T101" fmla="*/ 24 h 24"/>
                <a:gd name="T102" fmla="*/ 3 w 59"/>
                <a:gd name="T103" fmla="*/ 23 h 24"/>
                <a:gd name="T104" fmla="*/ 1 w 59"/>
                <a:gd name="T105" fmla="*/ 19 h 24"/>
                <a:gd name="T106" fmla="*/ 2 w 59"/>
                <a:gd name="T107" fmla="*/ 15 h 24"/>
                <a:gd name="T108" fmla="*/ 14 w 59"/>
                <a:gd name="T109" fmla="*/ 4 h 24"/>
                <a:gd name="T110" fmla="*/ 30 w 59"/>
                <a:gd name="T111" fmla="*/ 0 h 24"/>
                <a:gd name="T112" fmla="*/ 30 w 59"/>
                <a:gd name="T11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" h="24"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5" y="0"/>
                    <a:pt x="41" y="1"/>
                    <a:pt x="46" y="4"/>
                  </a:cubicBezTo>
                  <a:cubicBezTo>
                    <a:pt x="51" y="7"/>
                    <a:pt x="55" y="10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9" y="16"/>
                    <a:pt x="59" y="18"/>
                    <a:pt x="59" y="19"/>
                  </a:cubicBezTo>
                  <a:cubicBezTo>
                    <a:pt x="59" y="21"/>
                    <a:pt x="58" y="22"/>
                    <a:pt x="57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4"/>
                    <a:pt x="53" y="24"/>
                    <a:pt x="52" y="24"/>
                  </a:cubicBezTo>
                  <a:cubicBezTo>
                    <a:pt x="50" y="24"/>
                    <a:pt x="49" y="23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6" y="19"/>
                    <a:pt x="43" y="16"/>
                    <a:pt x="40" y="14"/>
                  </a:cubicBezTo>
                  <a:cubicBezTo>
                    <a:pt x="37" y="13"/>
                    <a:pt x="33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4" y="7"/>
                    <a:pt x="39" y="8"/>
                    <a:pt x="42" y="10"/>
                  </a:cubicBezTo>
                  <a:cubicBezTo>
                    <a:pt x="46" y="12"/>
                    <a:pt x="50" y="15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3" y="19"/>
                    <a:pt x="53" y="19"/>
                  </a:cubicBezTo>
                  <a:cubicBezTo>
                    <a:pt x="53" y="20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1" y="14"/>
                    <a:pt x="48" y="10"/>
                    <a:pt x="43" y="8"/>
                  </a:cubicBezTo>
                  <a:cubicBezTo>
                    <a:pt x="39" y="6"/>
                    <a:pt x="35" y="5"/>
                    <a:pt x="30" y="5"/>
                  </a:cubicBezTo>
                  <a:close/>
                  <a:moveTo>
                    <a:pt x="30" y="5"/>
                  </a:moveTo>
                  <a:cubicBezTo>
                    <a:pt x="25" y="5"/>
                    <a:pt x="20" y="6"/>
                    <a:pt x="16" y="8"/>
                  </a:cubicBezTo>
                  <a:cubicBezTo>
                    <a:pt x="12" y="10"/>
                    <a:pt x="8" y="14"/>
                    <a:pt x="5" y="18"/>
                  </a:cubicBezTo>
                  <a:cubicBezTo>
                    <a:pt x="5" y="18"/>
                    <a:pt x="5" y="18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0" y="15"/>
                    <a:pt x="13" y="12"/>
                    <a:pt x="17" y="10"/>
                  </a:cubicBezTo>
                  <a:cubicBezTo>
                    <a:pt x="21" y="8"/>
                    <a:pt x="25" y="7"/>
                    <a:pt x="30" y="7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6" y="12"/>
                    <a:pt x="22" y="13"/>
                    <a:pt x="19" y="14"/>
                  </a:cubicBezTo>
                  <a:cubicBezTo>
                    <a:pt x="16" y="16"/>
                    <a:pt x="13" y="19"/>
                    <a:pt x="11" y="22"/>
                  </a:cubicBezTo>
                  <a:cubicBezTo>
                    <a:pt x="11" y="22"/>
                    <a:pt x="10" y="23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7" y="24"/>
                    <a:pt x="6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4" y="24"/>
                    <a:pt x="4" y="24"/>
                    <a:pt x="3" y="23"/>
                  </a:cubicBezTo>
                  <a:cubicBezTo>
                    <a:pt x="2" y="22"/>
                    <a:pt x="1" y="21"/>
                    <a:pt x="1" y="19"/>
                  </a:cubicBezTo>
                  <a:cubicBezTo>
                    <a:pt x="0" y="18"/>
                    <a:pt x="1" y="16"/>
                    <a:pt x="2" y="15"/>
                  </a:cubicBezTo>
                  <a:cubicBezTo>
                    <a:pt x="5" y="10"/>
                    <a:pt x="9" y="7"/>
                    <a:pt x="14" y="4"/>
                  </a:cubicBezTo>
                  <a:cubicBezTo>
                    <a:pt x="19" y="1"/>
                    <a:pt x="24" y="0"/>
                    <a:pt x="30" y="0"/>
                  </a:cubicBezTo>
                  <a:lnTo>
                    <a:pt x="3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9" name="Freeform 200"/>
            <p:cNvSpPr>
              <a:spLocks noEditPoints="1"/>
            </p:cNvSpPr>
            <p:nvPr/>
          </p:nvSpPr>
          <p:spPr bwMode="auto">
            <a:xfrm>
              <a:off x="8027988" y="1528763"/>
              <a:ext cx="193675" cy="223838"/>
            </a:xfrm>
            <a:custGeom>
              <a:avLst/>
              <a:gdLst>
                <a:gd name="T0" fmla="*/ 81 w 86"/>
                <a:gd name="T1" fmla="*/ 30 h 99"/>
                <a:gd name="T2" fmla="*/ 81 w 86"/>
                <a:gd name="T3" fmla="*/ 30 h 99"/>
                <a:gd name="T4" fmla="*/ 81 w 86"/>
                <a:gd name="T5" fmla="*/ 17 h 99"/>
                <a:gd name="T6" fmla="*/ 79 w 86"/>
                <a:gd name="T7" fmla="*/ 26 h 99"/>
                <a:gd name="T8" fmla="*/ 77 w 86"/>
                <a:gd name="T9" fmla="*/ 21 h 99"/>
                <a:gd name="T10" fmla="*/ 81 w 86"/>
                <a:gd name="T11" fmla="*/ 30 h 99"/>
                <a:gd name="T12" fmla="*/ 71 w 86"/>
                <a:gd name="T13" fmla="*/ 35 h 99"/>
                <a:gd name="T14" fmla="*/ 71 w 86"/>
                <a:gd name="T15" fmla="*/ 24 h 99"/>
                <a:gd name="T16" fmla="*/ 60 w 86"/>
                <a:gd name="T17" fmla="*/ 22 h 99"/>
                <a:gd name="T18" fmla="*/ 71 w 86"/>
                <a:gd name="T19" fmla="*/ 34 h 99"/>
                <a:gd name="T20" fmla="*/ 60 w 86"/>
                <a:gd name="T21" fmla="*/ 39 h 99"/>
                <a:gd name="T22" fmla="*/ 59 w 86"/>
                <a:gd name="T23" fmla="*/ 27 h 99"/>
                <a:gd name="T24" fmla="*/ 60 w 86"/>
                <a:gd name="T25" fmla="*/ 34 h 99"/>
                <a:gd name="T26" fmla="*/ 59 w 86"/>
                <a:gd name="T27" fmla="*/ 40 h 99"/>
                <a:gd name="T28" fmla="*/ 43 w 86"/>
                <a:gd name="T29" fmla="*/ 27 h 99"/>
                <a:gd name="T30" fmla="*/ 43 w 86"/>
                <a:gd name="T31" fmla="*/ 22 h 99"/>
                <a:gd name="T32" fmla="*/ 58 w 86"/>
                <a:gd name="T33" fmla="*/ 40 h 99"/>
                <a:gd name="T34" fmla="*/ 43 w 86"/>
                <a:gd name="T35" fmla="*/ 55 h 99"/>
                <a:gd name="T36" fmla="*/ 39 w 86"/>
                <a:gd name="T37" fmla="*/ 53 h 99"/>
                <a:gd name="T38" fmla="*/ 39 w 86"/>
                <a:gd name="T39" fmla="*/ 8 h 99"/>
                <a:gd name="T40" fmla="*/ 39 w 86"/>
                <a:gd name="T41" fmla="*/ 1 h 99"/>
                <a:gd name="T42" fmla="*/ 59 w 86"/>
                <a:gd name="T43" fmla="*/ 39 h 99"/>
                <a:gd name="T44" fmla="*/ 39 w 86"/>
                <a:gd name="T45" fmla="*/ 31 h 99"/>
                <a:gd name="T46" fmla="*/ 33 w 86"/>
                <a:gd name="T47" fmla="*/ 41 h 99"/>
                <a:gd name="T48" fmla="*/ 33 w 86"/>
                <a:gd name="T49" fmla="*/ 41 h 99"/>
                <a:gd name="T50" fmla="*/ 39 w 86"/>
                <a:gd name="T51" fmla="*/ 65 h 99"/>
                <a:gd name="T52" fmla="*/ 33 w 86"/>
                <a:gd name="T53" fmla="*/ 97 h 99"/>
                <a:gd name="T54" fmla="*/ 39 w 86"/>
                <a:gd name="T55" fmla="*/ 1 h 99"/>
                <a:gd name="T56" fmla="*/ 39 w 86"/>
                <a:gd name="T57" fmla="*/ 53 h 99"/>
                <a:gd name="T58" fmla="*/ 33 w 86"/>
                <a:gd name="T59" fmla="*/ 1 h 99"/>
                <a:gd name="T60" fmla="*/ 32 w 86"/>
                <a:gd name="T61" fmla="*/ 46 h 99"/>
                <a:gd name="T62" fmla="*/ 33 w 86"/>
                <a:gd name="T63" fmla="*/ 78 h 99"/>
                <a:gd name="T64" fmla="*/ 32 w 86"/>
                <a:gd name="T65" fmla="*/ 81 h 99"/>
                <a:gd name="T66" fmla="*/ 33 w 86"/>
                <a:gd name="T67" fmla="*/ 97 h 99"/>
                <a:gd name="T68" fmla="*/ 29 w 86"/>
                <a:gd name="T69" fmla="*/ 95 h 99"/>
                <a:gd name="T70" fmla="*/ 30 w 86"/>
                <a:gd name="T71" fmla="*/ 93 h 99"/>
                <a:gd name="T72" fmla="*/ 28 w 86"/>
                <a:gd name="T73" fmla="*/ 84 h 99"/>
                <a:gd name="T74" fmla="*/ 28 w 86"/>
                <a:gd name="T75" fmla="*/ 6 h 99"/>
                <a:gd name="T76" fmla="*/ 28 w 86"/>
                <a:gd name="T77" fmla="*/ 6 h 99"/>
                <a:gd name="T78" fmla="*/ 27 w 86"/>
                <a:gd name="T79" fmla="*/ 99 h 99"/>
                <a:gd name="T80" fmla="*/ 28 w 86"/>
                <a:gd name="T81" fmla="*/ 94 h 99"/>
                <a:gd name="T82" fmla="*/ 27 w 86"/>
                <a:gd name="T83" fmla="*/ 7 h 99"/>
                <a:gd name="T84" fmla="*/ 28 w 86"/>
                <a:gd name="T85" fmla="*/ 35 h 99"/>
                <a:gd name="T86" fmla="*/ 27 w 86"/>
                <a:gd name="T87" fmla="*/ 36 h 99"/>
                <a:gd name="T88" fmla="*/ 28 w 86"/>
                <a:gd name="T89" fmla="*/ 81 h 99"/>
                <a:gd name="T90" fmla="*/ 27 w 86"/>
                <a:gd name="T91" fmla="*/ 53 h 99"/>
                <a:gd name="T92" fmla="*/ 27 w 86"/>
                <a:gd name="T93" fmla="*/ 42 h 99"/>
                <a:gd name="T94" fmla="*/ 12 w 86"/>
                <a:gd name="T95" fmla="*/ 83 h 99"/>
                <a:gd name="T96" fmla="*/ 2 w 86"/>
                <a:gd name="T97" fmla="*/ 38 h 99"/>
                <a:gd name="T98" fmla="*/ 6 w 86"/>
                <a:gd name="T99" fmla="*/ 35 h 99"/>
                <a:gd name="T100" fmla="*/ 27 w 86"/>
                <a:gd name="T101" fmla="*/ 60 h 99"/>
                <a:gd name="T102" fmla="*/ 24 w 86"/>
                <a:gd name="T103" fmla="*/ 92 h 99"/>
                <a:gd name="T104" fmla="*/ 27 w 86"/>
                <a:gd name="T105" fmla="*/ 36 h 99"/>
                <a:gd name="T106" fmla="*/ 27 w 86"/>
                <a:gd name="T107" fmla="*/ 41 h 99"/>
                <a:gd name="T108" fmla="*/ 2 w 86"/>
                <a:gd name="T109" fmla="*/ 38 h 99"/>
                <a:gd name="T110" fmla="*/ 2 w 86"/>
                <a:gd name="T111" fmla="*/ 38 h 99"/>
                <a:gd name="T112" fmla="*/ 2 w 86"/>
                <a:gd name="T113" fmla="*/ 33 h 99"/>
                <a:gd name="T114" fmla="*/ 2 w 86"/>
                <a:gd name="T115" fmla="*/ 38 h 99"/>
                <a:gd name="T116" fmla="*/ 0 w 86"/>
                <a:gd name="T117" fmla="*/ 35 h 99"/>
                <a:gd name="T118" fmla="*/ 2 w 86"/>
                <a:gd name="T119" fmla="*/ 3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6" h="99">
                  <a:moveTo>
                    <a:pt x="81" y="17"/>
                  </a:moveTo>
                  <a:cubicBezTo>
                    <a:pt x="83" y="17"/>
                    <a:pt x="84" y="18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6" y="22"/>
                    <a:pt x="86" y="24"/>
                    <a:pt x="85" y="26"/>
                  </a:cubicBezTo>
                  <a:cubicBezTo>
                    <a:pt x="84" y="28"/>
                    <a:pt x="83" y="29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17"/>
                    <a:pt x="81" y="17"/>
                    <a:pt x="81" y="17"/>
                  </a:cubicBezTo>
                  <a:close/>
                  <a:moveTo>
                    <a:pt x="81" y="30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lose/>
                  <a:moveTo>
                    <a:pt x="71" y="19"/>
                  </a:moveTo>
                  <a:cubicBezTo>
                    <a:pt x="75" y="17"/>
                    <a:pt x="75" y="1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7" y="16"/>
                    <a:pt x="79" y="16"/>
                    <a:pt x="80" y="16"/>
                  </a:cubicBezTo>
                  <a:cubicBezTo>
                    <a:pt x="81" y="16"/>
                    <a:pt x="81" y="17"/>
                    <a:pt x="81" y="1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0" y="25"/>
                    <a:pt x="80" y="25"/>
                    <a:pt x="80" y="24"/>
                  </a:cubicBezTo>
                  <a:cubicBezTo>
                    <a:pt x="81" y="24"/>
                    <a:pt x="81" y="23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0" y="22"/>
                    <a:pt x="79" y="21"/>
                    <a:pt x="79" y="21"/>
                  </a:cubicBezTo>
                  <a:cubicBezTo>
                    <a:pt x="78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19"/>
                    <a:pt x="71" y="19"/>
                    <a:pt x="71" y="19"/>
                  </a:cubicBezTo>
                  <a:close/>
                  <a:moveTo>
                    <a:pt x="81" y="30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lose/>
                  <a:moveTo>
                    <a:pt x="81" y="30"/>
                  </a:moveTo>
                  <a:cubicBezTo>
                    <a:pt x="71" y="35"/>
                    <a:pt x="71" y="35"/>
                    <a:pt x="71" y="35"/>
                  </a:cubicBezTo>
                  <a:lnTo>
                    <a:pt x="81" y="30"/>
                  </a:lnTo>
                  <a:close/>
                  <a:moveTo>
                    <a:pt x="60" y="22"/>
                  </a:moveTo>
                  <a:cubicBezTo>
                    <a:pt x="61" y="23"/>
                    <a:pt x="61" y="23"/>
                    <a:pt x="61" y="23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8"/>
                    <a:pt x="61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2"/>
                    <a:pt x="60" y="22"/>
                    <a:pt x="60" y="22"/>
                  </a:cubicBezTo>
                  <a:close/>
                  <a:moveTo>
                    <a:pt x="71" y="34"/>
                  </a:moveTo>
                  <a:cubicBezTo>
                    <a:pt x="60" y="38"/>
                    <a:pt x="60" y="38"/>
                    <a:pt x="60" y="38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1" y="34"/>
                    <a:pt x="71" y="34"/>
                    <a:pt x="71" y="34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lose/>
                  <a:moveTo>
                    <a:pt x="71" y="35"/>
                  </a:moveTo>
                  <a:cubicBezTo>
                    <a:pt x="60" y="39"/>
                    <a:pt x="60" y="39"/>
                    <a:pt x="60" y="39"/>
                  </a:cubicBezTo>
                  <a:lnTo>
                    <a:pt x="71" y="35"/>
                  </a:lnTo>
                  <a:close/>
                  <a:moveTo>
                    <a:pt x="59" y="21"/>
                  </a:moveTo>
                  <a:cubicBezTo>
                    <a:pt x="60" y="22"/>
                    <a:pt x="60" y="22"/>
                    <a:pt x="60" y="22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59" y="28"/>
                    <a:pt x="59" y="27"/>
                  </a:cubicBezTo>
                  <a:cubicBezTo>
                    <a:pt x="59" y="21"/>
                    <a:pt x="59" y="21"/>
                    <a:pt x="59" y="21"/>
                  </a:cubicBezTo>
                  <a:close/>
                  <a:moveTo>
                    <a:pt x="60" y="38"/>
                  </a:moveTo>
                  <a:cubicBezTo>
                    <a:pt x="59" y="39"/>
                    <a:pt x="59" y="39"/>
                    <a:pt x="59" y="39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8"/>
                    <a:pt x="60" y="38"/>
                    <a:pt x="60" y="38"/>
                  </a:cubicBezTo>
                  <a:close/>
                  <a:moveTo>
                    <a:pt x="59" y="40"/>
                  </a:moveTo>
                  <a:cubicBezTo>
                    <a:pt x="59" y="39"/>
                    <a:pt x="59" y="39"/>
                    <a:pt x="59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59" y="40"/>
                    <a:pt x="59" y="40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lose/>
                  <a:moveTo>
                    <a:pt x="58" y="40"/>
                  </a:moveTo>
                  <a:cubicBezTo>
                    <a:pt x="57" y="39"/>
                    <a:pt x="56" y="39"/>
                    <a:pt x="55" y="38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1" y="23"/>
                    <a:pt x="41" y="23"/>
                  </a:cubicBezTo>
                  <a:cubicBezTo>
                    <a:pt x="41" y="22"/>
                    <a:pt x="42" y="22"/>
                    <a:pt x="43" y="22"/>
                  </a:cubicBezTo>
                  <a:cubicBezTo>
                    <a:pt x="44" y="22"/>
                    <a:pt x="45" y="22"/>
                    <a:pt x="46" y="23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40"/>
                    <a:pt x="58" y="40"/>
                    <a:pt x="58" y="40"/>
                  </a:cubicBezTo>
                  <a:close/>
                  <a:moveTo>
                    <a:pt x="39" y="46"/>
                  </a:moveTo>
                  <a:cubicBezTo>
                    <a:pt x="42" y="50"/>
                    <a:pt x="42" y="50"/>
                    <a:pt x="42" y="50"/>
                  </a:cubicBezTo>
                  <a:cubicBezTo>
                    <a:pt x="43" y="50"/>
                    <a:pt x="43" y="51"/>
                    <a:pt x="43" y="52"/>
                  </a:cubicBezTo>
                  <a:cubicBezTo>
                    <a:pt x="44" y="53"/>
                    <a:pt x="44" y="54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46"/>
                    <a:pt x="39" y="46"/>
                    <a:pt x="39" y="46"/>
                  </a:cubicBezTo>
                  <a:close/>
                  <a:moveTo>
                    <a:pt x="39" y="1"/>
                  </a:moveTo>
                  <a:cubicBezTo>
                    <a:pt x="39" y="8"/>
                    <a:pt x="39" y="8"/>
                    <a:pt x="39" y="8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9" y="27"/>
                    <a:pt x="59" y="27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lose/>
                  <a:moveTo>
                    <a:pt x="59" y="39"/>
                  </a:move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9" y="40"/>
                    <a:pt x="59" y="40"/>
                  </a:cubicBezTo>
                  <a:cubicBezTo>
                    <a:pt x="59" y="39"/>
                    <a:pt x="59" y="39"/>
                    <a:pt x="59" y="39"/>
                  </a:cubicBezTo>
                  <a:close/>
                  <a:moveTo>
                    <a:pt x="39" y="53"/>
                  </a:moveTo>
                  <a:cubicBezTo>
                    <a:pt x="39" y="53"/>
                    <a:pt x="39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lose/>
                  <a:moveTo>
                    <a:pt x="39" y="31"/>
                  </a:moveTo>
                  <a:cubicBezTo>
                    <a:pt x="33" y="37"/>
                    <a:pt x="33" y="37"/>
                    <a:pt x="33" y="37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31"/>
                    <a:pt x="39" y="31"/>
                    <a:pt x="39" y="31"/>
                  </a:cubicBezTo>
                  <a:close/>
                  <a:moveTo>
                    <a:pt x="33" y="41"/>
                  </a:moveTo>
                  <a:cubicBezTo>
                    <a:pt x="35" y="43"/>
                    <a:pt x="35" y="43"/>
                    <a:pt x="35" y="43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7" y="52"/>
                    <a:pt x="35" y="50"/>
                    <a:pt x="33" y="48"/>
                  </a:cubicBezTo>
                  <a:cubicBezTo>
                    <a:pt x="33" y="41"/>
                    <a:pt x="33" y="41"/>
                    <a:pt x="33" y="41"/>
                  </a:cubicBezTo>
                  <a:close/>
                  <a:moveTo>
                    <a:pt x="39" y="65"/>
                  </a:moveTo>
                  <a:cubicBezTo>
                    <a:pt x="33" y="78"/>
                    <a:pt x="33" y="78"/>
                    <a:pt x="33" y="78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65"/>
                    <a:pt x="39" y="65"/>
                    <a:pt x="39" y="65"/>
                  </a:cubicBezTo>
                  <a:close/>
                  <a:moveTo>
                    <a:pt x="33" y="82"/>
                  </a:moveTo>
                  <a:cubicBezTo>
                    <a:pt x="35" y="84"/>
                    <a:pt x="35" y="84"/>
                    <a:pt x="35" y="84"/>
                  </a:cubicBezTo>
                  <a:cubicBezTo>
                    <a:pt x="35" y="84"/>
                    <a:pt x="35" y="84"/>
                    <a:pt x="35" y="85"/>
                  </a:cubicBezTo>
                  <a:cubicBezTo>
                    <a:pt x="36" y="87"/>
                    <a:pt x="37" y="89"/>
                    <a:pt x="36" y="91"/>
                  </a:cubicBezTo>
                  <a:cubicBezTo>
                    <a:pt x="36" y="93"/>
                    <a:pt x="35" y="95"/>
                    <a:pt x="33" y="97"/>
                  </a:cubicBezTo>
                  <a:cubicBezTo>
                    <a:pt x="33" y="82"/>
                    <a:pt x="33" y="82"/>
                    <a:pt x="33" y="82"/>
                  </a:cubicBezTo>
                  <a:close/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4" y="0"/>
                    <a:pt x="35" y="0"/>
                    <a:pt x="36" y="0"/>
                  </a:cubicBezTo>
                  <a:cubicBezTo>
                    <a:pt x="37" y="0"/>
                    <a:pt x="38" y="0"/>
                    <a:pt x="39" y="1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1"/>
                    <a:pt x="33" y="1"/>
                    <a:pt x="33" y="1"/>
                  </a:cubicBezTo>
                  <a:close/>
                  <a:moveTo>
                    <a:pt x="39" y="53"/>
                  </a:moveTo>
                  <a:cubicBezTo>
                    <a:pt x="39" y="53"/>
                    <a:pt x="39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lose/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lose/>
                  <a:moveTo>
                    <a:pt x="33" y="37"/>
                  </a:move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2" y="40"/>
                    <a:pt x="33" y="41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0" y="45"/>
                    <a:pt x="29" y="44"/>
                    <a:pt x="28" y="43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33" y="78"/>
                  </a:moveTo>
                  <a:cubicBezTo>
                    <a:pt x="32" y="80"/>
                    <a:pt x="32" y="80"/>
                    <a:pt x="32" y="80"/>
                  </a:cubicBezTo>
                  <a:cubicBezTo>
                    <a:pt x="32" y="80"/>
                    <a:pt x="32" y="81"/>
                    <a:pt x="32" y="81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2" y="98"/>
                    <a:pt x="31" y="98"/>
                    <a:pt x="30" y="99"/>
                  </a:cubicBezTo>
                  <a:cubicBezTo>
                    <a:pt x="29" y="99"/>
                    <a:pt x="29" y="99"/>
                    <a:pt x="28" y="99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9" y="95"/>
                    <a:pt x="28" y="95"/>
                    <a:pt x="28" y="9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8" y="94"/>
                    <a:pt x="28" y="94"/>
                    <a:pt x="29" y="94"/>
                  </a:cubicBezTo>
                  <a:cubicBezTo>
                    <a:pt x="29" y="94"/>
                    <a:pt x="30" y="94"/>
                    <a:pt x="30" y="93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31" y="92"/>
                    <a:pt x="32" y="91"/>
                    <a:pt x="32" y="90"/>
                  </a:cubicBezTo>
                  <a:cubicBezTo>
                    <a:pt x="32" y="89"/>
                    <a:pt x="32" y="88"/>
                    <a:pt x="31" y="87"/>
                  </a:cubicBezTo>
                  <a:cubicBezTo>
                    <a:pt x="31" y="87"/>
                    <a:pt x="31" y="87"/>
                    <a:pt x="31" y="87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3"/>
                    <a:pt x="28" y="83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78"/>
                    <a:pt x="33" y="78"/>
                    <a:pt x="33" y="78"/>
                  </a:cubicBezTo>
                  <a:close/>
                  <a:moveTo>
                    <a:pt x="28" y="6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6"/>
                    <a:pt x="28" y="6"/>
                    <a:pt x="28" y="6"/>
                  </a:cubicBezTo>
                  <a:close/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lose/>
                  <a:moveTo>
                    <a:pt x="28" y="99"/>
                  </a:moveTo>
                  <a:cubicBezTo>
                    <a:pt x="28" y="99"/>
                    <a:pt x="27" y="99"/>
                    <a:pt x="27" y="99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8" y="94"/>
                    <a:pt x="28" y="94"/>
                    <a:pt x="27" y="94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28" y="99"/>
                    <a:pt x="28" y="99"/>
                    <a:pt x="28" y="99"/>
                  </a:cubicBezTo>
                  <a:close/>
                  <a:moveTo>
                    <a:pt x="27" y="7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7"/>
                    <a:pt x="27" y="7"/>
                    <a:pt x="27" y="7"/>
                  </a:cubicBezTo>
                  <a:close/>
                  <a:moveTo>
                    <a:pt x="28" y="35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5"/>
                    <a:pt x="28" y="35"/>
                    <a:pt x="28" y="35"/>
                  </a:cubicBezTo>
                  <a:close/>
                  <a:moveTo>
                    <a:pt x="28" y="78"/>
                  </a:moveTo>
                  <a:cubicBezTo>
                    <a:pt x="28" y="83"/>
                    <a:pt x="28" y="83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8" y="81"/>
                    <a:pt x="28" y="81"/>
                  </a:cubicBezTo>
                  <a:cubicBezTo>
                    <a:pt x="27" y="80"/>
                    <a:pt x="28" y="79"/>
                    <a:pt x="28" y="79"/>
                  </a:cubicBezTo>
                  <a:cubicBezTo>
                    <a:pt x="28" y="78"/>
                    <a:pt x="28" y="78"/>
                    <a:pt x="28" y="78"/>
                  </a:cubicBezTo>
                  <a:close/>
                  <a:moveTo>
                    <a:pt x="27" y="60"/>
                  </a:moveTo>
                  <a:cubicBezTo>
                    <a:pt x="27" y="53"/>
                    <a:pt x="27" y="53"/>
                    <a:pt x="27" y="53"/>
                  </a:cubicBezTo>
                  <a:cubicBezTo>
                    <a:pt x="27" y="54"/>
                    <a:pt x="28" y="55"/>
                    <a:pt x="28" y="56"/>
                  </a:cubicBezTo>
                  <a:cubicBezTo>
                    <a:pt x="28" y="56"/>
                    <a:pt x="28" y="57"/>
                    <a:pt x="27" y="58"/>
                  </a:cubicBezTo>
                  <a:cubicBezTo>
                    <a:pt x="27" y="60"/>
                    <a:pt x="27" y="60"/>
                    <a:pt x="27" y="60"/>
                  </a:cubicBezTo>
                  <a:close/>
                  <a:moveTo>
                    <a:pt x="27" y="42"/>
                  </a:moveTo>
                  <a:cubicBezTo>
                    <a:pt x="27" y="42"/>
                    <a:pt x="27" y="42"/>
                    <a:pt x="27" y="42"/>
                  </a:cubicBezTo>
                  <a:close/>
                  <a:moveTo>
                    <a:pt x="27" y="99"/>
                  </a:moveTo>
                  <a:cubicBezTo>
                    <a:pt x="25" y="99"/>
                    <a:pt x="24" y="98"/>
                    <a:pt x="23" y="98"/>
                  </a:cubicBezTo>
                  <a:cubicBezTo>
                    <a:pt x="22" y="97"/>
                    <a:pt x="21" y="96"/>
                    <a:pt x="20" y="9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2" y="85"/>
                    <a:pt x="12" y="84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1"/>
                    <a:pt x="12" y="80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1" y="55"/>
                    <a:pt x="17" y="51"/>
                    <a:pt x="12" y="47"/>
                  </a:cubicBezTo>
                  <a:cubicBezTo>
                    <a:pt x="8" y="44"/>
                    <a:pt x="4" y="40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8" y="37"/>
                    <a:pt x="12" y="40"/>
                    <a:pt x="15" y="44"/>
                  </a:cubicBezTo>
                  <a:cubicBezTo>
                    <a:pt x="20" y="47"/>
                    <a:pt x="24" y="51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7" y="53"/>
                    <a:pt x="27" y="53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93"/>
                    <a:pt x="25" y="93"/>
                    <a:pt x="25" y="94"/>
                  </a:cubicBezTo>
                  <a:cubicBezTo>
                    <a:pt x="26" y="94"/>
                    <a:pt x="26" y="94"/>
                    <a:pt x="27" y="94"/>
                  </a:cubicBezTo>
                  <a:cubicBezTo>
                    <a:pt x="27" y="99"/>
                    <a:pt x="27" y="99"/>
                    <a:pt x="27" y="99"/>
                  </a:cubicBezTo>
                  <a:close/>
                  <a:moveTo>
                    <a:pt x="27" y="36"/>
                  </a:move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7"/>
                    <a:pt x="26" y="38"/>
                    <a:pt x="26" y="39"/>
                  </a:cubicBezTo>
                  <a:cubicBezTo>
                    <a:pt x="26" y="40"/>
                    <a:pt x="26" y="41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36"/>
                    <a:pt x="27" y="36"/>
                    <a:pt x="27" y="36"/>
                  </a:cubicBezTo>
                  <a:close/>
                  <a:moveTo>
                    <a:pt x="2" y="38"/>
                  </a:move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lose/>
                  <a:moveTo>
                    <a:pt x="27" y="42"/>
                  </a:moveTo>
                  <a:cubicBezTo>
                    <a:pt x="27" y="42"/>
                    <a:pt x="27" y="42"/>
                    <a:pt x="27" y="42"/>
                  </a:cubicBezTo>
                  <a:close/>
                  <a:moveTo>
                    <a:pt x="2" y="38"/>
                  </a:move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8"/>
                    <a:pt x="2" y="38"/>
                    <a:pt x="2" y="38"/>
                  </a:cubicBezTo>
                  <a:close/>
                  <a:moveTo>
                    <a:pt x="2" y="38"/>
                  </a:move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lose/>
                  <a:moveTo>
                    <a:pt x="2" y="38"/>
                  </a:moveTo>
                  <a:cubicBezTo>
                    <a:pt x="2" y="38"/>
                    <a:pt x="2" y="38"/>
                    <a:pt x="2" y="38"/>
                  </a:cubicBezTo>
                  <a:close/>
                  <a:moveTo>
                    <a:pt x="2" y="38"/>
                  </a:moveTo>
                  <a:cubicBezTo>
                    <a:pt x="2" y="38"/>
                    <a:pt x="2" y="38"/>
                    <a:pt x="2" y="38"/>
                  </a:cubicBezTo>
                  <a:cubicBezTo>
                    <a:pt x="1" y="37"/>
                    <a:pt x="1" y="36"/>
                    <a:pt x="0" y="35"/>
                  </a:cubicBezTo>
                  <a:cubicBezTo>
                    <a:pt x="0" y="34"/>
                    <a:pt x="1" y="34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lnTo>
                    <a:pt x="2" y="38"/>
                  </a:lnTo>
                  <a:close/>
                  <a:moveTo>
                    <a:pt x="2" y="38"/>
                  </a:moveTo>
                  <a:cubicBezTo>
                    <a:pt x="2" y="38"/>
                    <a:pt x="2" y="3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0" name="Freeform 201"/>
            <p:cNvSpPr>
              <a:spLocks noEditPoints="1"/>
            </p:cNvSpPr>
            <p:nvPr/>
          </p:nvSpPr>
          <p:spPr bwMode="auto">
            <a:xfrm>
              <a:off x="9331326" y="352425"/>
              <a:ext cx="422275" cy="357188"/>
            </a:xfrm>
            <a:custGeom>
              <a:avLst/>
              <a:gdLst>
                <a:gd name="T0" fmla="*/ 167 w 187"/>
                <a:gd name="T1" fmla="*/ 78 h 158"/>
                <a:gd name="T2" fmla="*/ 146 w 187"/>
                <a:gd name="T3" fmla="*/ 20 h 158"/>
                <a:gd name="T4" fmla="*/ 187 w 187"/>
                <a:gd name="T5" fmla="*/ 55 h 158"/>
                <a:gd name="T6" fmla="*/ 170 w 187"/>
                <a:gd name="T7" fmla="*/ 83 h 158"/>
                <a:gd name="T8" fmla="*/ 166 w 187"/>
                <a:gd name="T9" fmla="*/ 84 h 158"/>
                <a:gd name="T10" fmla="*/ 147 w 187"/>
                <a:gd name="T11" fmla="*/ 155 h 158"/>
                <a:gd name="T12" fmla="*/ 146 w 187"/>
                <a:gd name="T13" fmla="*/ 157 h 158"/>
                <a:gd name="T14" fmla="*/ 146 w 187"/>
                <a:gd name="T15" fmla="*/ 58 h 158"/>
                <a:gd name="T16" fmla="*/ 125 w 187"/>
                <a:gd name="T17" fmla="*/ 5 h 158"/>
                <a:gd name="T18" fmla="*/ 96 w 187"/>
                <a:gd name="T19" fmla="*/ 17 h 158"/>
                <a:gd name="T20" fmla="*/ 94 w 187"/>
                <a:gd name="T21" fmla="*/ 17 h 158"/>
                <a:gd name="T22" fmla="*/ 96 w 187"/>
                <a:gd name="T23" fmla="*/ 12 h 158"/>
                <a:gd name="T24" fmla="*/ 116 w 187"/>
                <a:gd name="T25" fmla="*/ 7 h 158"/>
                <a:gd name="T26" fmla="*/ 122 w 187"/>
                <a:gd name="T27" fmla="*/ 1 h 158"/>
                <a:gd name="T28" fmla="*/ 146 w 187"/>
                <a:gd name="T29" fmla="*/ 14 h 158"/>
                <a:gd name="T30" fmla="*/ 125 w 187"/>
                <a:gd name="T31" fmla="*/ 5 h 158"/>
                <a:gd name="T32" fmla="*/ 142 w 187"/>
                <a:gd name="T33" fmla="*/ 153 h 158"/>
                <a:gd name="T34" fmla="*/ 144 w 187"/>
                <a:gd name="T35" fmla="*/ 56 h 158"/>
                <a:gd name="T36" fmla="*/ 146 w 187"/>
                <a:gd name="T37" fmla="*/ 57 h 158"/>
                <a:gd name="T38" fmla="*/ 146 w 187"/>
                <a:gd name="T39" fmla="*/ 57 h 158"/>
                <a:gd name="T40" fmla="*/ 146 w 187"/>
                <a:gd name="T41" fmla="*/ 157 h 158"/>
                <a:gd name="T42" fmla="*/ 94 w 187"/>
                <a:gd name="T43" fmla="*/ 158 h 158"/>
                <a:gd name="T44" fmla="*/ 94 w 187"/>
                <a:gd name="T45" fmla="*/ 17 h 158"/>
                <a:gd name="T46" fmla="*/ 66 w 187"/>
                <a:gd name="T47" fmla="*/ 5 h 158"/>
                <a:gd name="T48" fmla="*/ 20 w 187"/>
                <a:gd name="T49" fmla="*/ 78 h 158"/>
                <a:gd name="T50" fmla="*/ 45 w 187"/>
                <a:gd name="T51" fmla="*/ 57 h 158"/>
                <a:gd name="T52" fmla="*/ 46 w 187"/>
                <a:gd name="T53" fmla="*/ 58 h 158"/>
                <a:gd name="T54" fmla="*/ 94 w 187"/>
                <a:gd name="T55" fmla="*/ 153 h 158"/>
                <a:gd name="T56" fmla="*/ 94 w 187"/>
                <a:gd name="T57" fmla="*/ 158 h 158"/>
                <a:gd name="T58" fmla="*/ 43 w 187"/>
                <a:gd name="T59" fmla="*/ 158 h 158"/>
                <a:gd name="T60" fmla="*/ 41 w 187"/>
                <a:gd name="T61" fmla="*/ 155 h 158"/>
                <a:gd name="T62" fmla="*/ 22 w 187"/>
                <a:gd name="T63" fmla="*/ 84 h 158"/>
                <a:gd name="T64" fmla="*/ 18 w 187"/>
                <a:gd name="T65" fmla="*/ 83 h 158"/>
                <a:gd name="T66" fmla="*/ 1 w 187"/>
                <a:gd name="T67" fmla="*/ 57 h 158"/>
                <a:gd name="T68" fmla="*/ 66 w 187"/>
                <a:gd name="T69" fmla="*/ 0 h 158"/>
                <a:gd name="T70" fmla="*/ 69 w 187"/>
                <a:gd name="T71" fmla="*/ 1 h 158"/>
                <a:gd name="T72" fmla="*/ 94 w 187"/>
                <a:gd name="T73" fmla="*/ 1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7" h="158">
                  <a:moveTo>
                    <a:pt x="146" y="57"/>
                  </a:moveTo>
                  <a:cubicBezTo>
                    <a:pt x="152" y="62"/>
                    <a:pt x="163" y="73"/>
                    <a:pt x="167" y="78"/>
                  </a:cubicBezTo>
                  <a:cubicBezTo>
                    <a:pt x="182" y="56"/>
                    <a:pt x="182" y="56"/>
                    <a:pt x="182" y="56"/>
                  </a:cubicBezTo>
                  <a:cubicBezTo>
                    <a:pt x="177" y="44"/>
                    <a:pt x="160" y="30"/>
                    <a:pt x="146" y="20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62" y="25"/>
                    <a:pt x="181" y="41"/>
                    <a:pt x="187" y="55"/>
                  </a:cubicBezTo>
                  <a:cubicBezTo>
                    <a:pt x="187" y="56"/>
                    <a:pt x="187" y="57"/>
                    <a:pt x="187" y="57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0" y="83"/>
                    <a:pt x="169" y="84"/>
                    <a:pt x="169" y="84"/>
                  </a:cubicBezTo>
                  <a:cubicBezTo>
                    <a:pt x="168" y="85"/>
                    <a:pt x="167" y="84"/>
                    <a:pt x="166" y="84"/>
                  </a:cubicBezTo>
                  <a:cubicBezTo>
                    <a:pt x="166" y="83"/>
                    <a:pt x="154" y="71"/>
                    <a:pt x="146" y="64"/>
                  </a:cubicBezTo>
                  <a:cubicBezTo>
                    <a:pt x="147" y="155"/>
                    <a:pt x="147" y="155"/>
                    <a:pt x="147" y="155"/>
                  </a:cubicBezTo>
                  <a:cubicBezTo>
                    <a:pt x="147" y="155"/>
                    <a:pt x="147" y="155"/>
                    <a:pt x="147" y="155"/>
                  </a:cubicBezTo>
                  <a:cubicBezTo>
                    <a:pt x="147" y="156"/>
                    <a:pt x="146" y="157"/>
                    <a:pt x="146" y="157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58"/>
                    <a:pt x="146" y="58"/>
                    <a:pt x="146" y="57"/>
                  </a:cubicBezTo>
                  <a:close/>
                  <a:moveTo>
                    <a:pt x="125" y="5"/>
                  </a:moveTo>
                  <a:cubicBezTo>
                    <a:pt x="123" y="8"/>
                    <a:pt x="121" y="10"/>
                    <a:pt x="118" y="11"/>
                  </a:cubicBezTo>
                  <a:cubicBezTo>
                    <a:pt x="112" y="15"/>
                    <a:pt x="104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5" y="17"/>
                    <a:pt x="94" y="17"/>
                    <a:pt x="94" y="17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2"/>
                    <a:pt x="95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103" y="12"/>
                    <a:pt x="110" y="10"/>
                    <a:pt x="116" y="7"/>
                  </a:cubicBezTo>
                  <a:cubicBezTo>
                    <a:pt x="118" y="5"/>
                    <a:pt x="121" y="3"/>
                    <a:pt x="122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3" y="0"/>
                    <a:pt x="124" y="0"/>
                    <a:pt x="125" y="0"/>
                  </a:cubicBezTo>
                  <a:cubicBezTo>
                    <a:pt x="125" y="0"/>
                    <a:pt x="135" y="6"/>
                    <a:pt x="146" y="14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37" y="13"/>
                    <a:pt x="128" y="8"/>
                    <a:pt x="125" y="5"/>
                  </a:cubicBezTo>
                  <a:close/>
                  <a:moveTo>
                    <a:pt x="94" y="153"/>
                  </a:moveTo>
                  <a:cubicBezTo>
                    <a:pt x="142" y="153"/>
                    <a:pt x="142" y="153"/>
                    <a:pt x="142" y="153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7"/>
                    <a:pt x="143" y="56"/>
                    <a:pt x="144" y="56"/>
                  </a:cubicBezTo>
                  <a:cubicBezTo>
                    <a:pt x="145" y="56"/>
                    <a:pt x="145" y="56"/>
                    <a:pt x="146" y="57"/>
                  </a:cubicBezTo>
                  <a:cubicBezTo>
                    <a:pt x="146" y="57"/>
                    <a:pt x="146" y="57"/>
                    <a:pt x="146" y="57"/>
                  </a:cubicBezTo>
                  <a:cubicBezTo>
                    <a:pt x="146" y="57"/>
                    <a:pt x="146" y="57"/>
                    <a:pt x="146" y="57"/>
                  </a:cubicBezTo>
                  <a:cubicBezTo>
                    <a:pt x="146" y="57"/>
                    <a:pt x="146" y="57"/>
                    <a:pt x="146" y="57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157"/>
                    <a:pt x="146" y="157"/>
                    <a:pt x="146" y="157"/>
                  </a:cubicBezTo>
                  <a:cubicBezTo>
                    <a:pt x="146" y="158"/>
                    <a:pt x="145" y="158"/>
                    <a:pt x="144" y="158"/>
                  </a:cubicBezTo>
                  <a:cubicBezTo>
                    <a:pt x="94" y="158"/>
                    <a:pt x="94" y="158"/>
                    <a:pt x="94" y="158"/>
                  </a:cubicBezTo>
                  <a:lnTo>
                    <a:pt x="94" y="153"/>
                  </a:lnTo>
                  <a:close/>
                  <a:moveTo>
                    <a:pt x="94" y="17"/>
                  </a:moveTo>
                  <a:cubicBezTo>
                    <a:pt x="86" y="16"/>
                    <a:pt x="79" y="15"/>
                    <a:pt x="73" y="11"/>
                  </a:cubicBezTo>
                  <a:cubicBezTo>
                    <a:pt x="70" y="10"/>
                    <a:pt x="68" y="8"/>
                    <a:pt x="66" y="5"/>
                  </a:cubicBezTo>
                  <a:cubicBezTo>
                    <a:pt x="57" y="11"/>
                    <a:pt x="14" y="37"/>
                    <a:pt x="5" y="56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5" y="73"/>
                    <a:pt x="36" y="62"/>
                    <a:pt x="42" y="57"/>
                  </a:cubicBezTo>
                  <a:cubicBezTo>
                    <a:pt x="43" y="56"/>
                    <a:pt x="44" y="56"/>
                    <a:pt x="45" y="57"/>
                  </a:cubicBezTo>
                  <a:cubicBezTo>
                    <a:pt x="46" y="57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94" y="153"/>
                    <a:pt x="94" y="153"/>
                    <a:pt x="94" y="153"/>
                  </a:cubicBezTo>
                  <a:cubicBezTo>
                    <a:pt x="94" y="153"/>
                    <a:pt x="94" y="153"/>
                    <a:pt x="94" y="153"/>
                  </a:cubicBezTo>
                  <a:cubicBezTo>
                    <a:pt x="94" y="158"/>
                    <a:pt x="94" y="158"/>
                    <a:pt x="94" y="158"/>
                  </a:cubicBezTo>
                  <a:cubicBezTo>
                    <a:pt x="94" y="158"/>
                    <a:pt x="94" y="158"/>
                    <a:pt x="94" y="158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2" y="158"/>
                    <a:pt x="41" y="157"/>
                    <a:pt x="41" y="155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33" y="71"/>
                    <a:pt x="22" y="83"/>
                    <a:pt x="22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0" y="85"/>
                    <a:pt x="18" y="84"/>
                    <a:pt x="18" y="83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6"/>
                    <a:pt x="0" y="55"/>
                  </a:cubicBezTo>
                  <a:cubicBezTo>
                    <a:pt x="10" y="32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8" y="0"/>
                    <a:pt x="69" y="1"/>
                  </a:cubicBezTo>
                  <a:cubicBezTo>
                    <a:pt x="71" y="3"/>
                    <a:pt x="73" y="5"/>
                    <a:pt x="75" y="7"/>
                  </a:cubicBezTo>
                  <a:cubicBezTo>
                    <a:pt x="80" y="10"/>
                    <a:pt x="87" y="12"/>
                    <a:pt x="94" y="12"/>
                  </a:cubicBezTo>
                  <a:lnTo>
                    <a:pt x="9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1" name="Freeform 202"/>
            <p:cNvSpPr>
              <a:spLocks noEditPoints="1"/>
            </p:cNvSpPr>
            <p:nvPr/>
          </p:nvSpPr>
          <p:spPr bwMode="auto">
            <a:xfrm>
              <a:off x="9485313" y="336550"/>
              <a:ext cx="123825" cy="42863"/>
            </a:xfrm>
            <a:custGeom>
              <a:avLst/>
              <a:gdLst>
                <a:gd name="T0" fmla="*/ 42 w 55"/>
                <a:gd name="T1" fmla="*/ 12 h 19"/>
                <a:gd name="T2" fmla="*/ 50 w 55"/>
                <a:gd name="T3" fmla="*/ 5 h 19"/>
                <a:gd name="T4" fmla="*/ 50 w 55"/>
                <a:gd name="T5" fmla="*/ 5 h 19"/>
                <a:gd name="T6" fmla="*/ 50 w 55"/>
                <a:gd name="T7" fmla="*/ 5 h 19"/>
                <a:gd name="T8" fmla="*/ 50 w 55"/>
                <a:gd name="T9" fmla="*/ 5 h 19"/>
                <a:gd name="T10" fmla="*/ 50 w 55"/>
                <a:gd name="T11" fmla="*/ 5 h 19"/>
                <a:gd name="T12" fmla="*/ 50 w 55"/>
                <a:gd name="T13" fmla="*/ 5 h 19"/>
                <a:gd name="T14" fmla="*/ 50 w 55"/>
                <a:gd name="T15" fmla="*/ 5 h 19"/>
                <a:gd name="T16" fmla="*/ 41 w 55"/>
                <a:gd name="T17" fmla="*/ 12 h 19"/>
                <a:gd name="T18" fmla="*/ 28 w 55"/>
                <a:gd name="T19" fmla="*/ 14 h 19"/>
                <a:gd name="T20" fmla="*/ 28 w 55"/>
                <a:gd name="T21" fmla="*/ 9 h 19"/>
                <a:gd name="T22" fmla="*/ 46 w 55"/>
                <a:gd name="T23" fmla="*/ 3 h 19"/>
                <a:gd name="T24" fmla="*/ 46 w 55"/>
                <a:gd name="T25" fmla="*/ 3 h 19"/>
                <a:gd name="T26" fmla="*/ 49 w 55"/>
                <a:gd name="T27" fmla="*/ 0 h 19"/>
                <a:gd name="T28" fmla="*/ 53 w 55"/>
                <a:gd name="T29" fmla="*/ 1 h 19"/>
                <a:gd name="T30" fmla="*/ 53 w 55"/>
                <a:gd name="T31" fmla="*/ 1 h 19"/>
                <a:gd name="T32" fmla="*/ 55 w 55"/>
                <a:gd name="T33" fmla="*/ 8 h 19"/>
                <a:gd name="T34" fmla="*/ 28 w 55"/>
                <a:gd name="T35" fmla="*/ 19 h 19"/>
                <a:gd name="T36" fmla="*/ 28 w 55"/>
                <a:gd name="T37" fmla="*/ 15 h 19"/>
                <a:gd name="T38" fmla="*/ 14 w 55"/>
                <a:gd name="T39" fmla="*/ 12 h 19"/>
                <a:gd name="T40" fmla="*/ 5 w 55"/>
                <a:gd name="T41" fmla="*/ 5 h 19"/>
                <a:gd name="T42" fmla="*/ 5 w 55"/>
                <a:gd name="T43" fmla="*/ 5 h 19"/>
                <a:gd name="T44" fmla="*/ 5 w 55"/>
                <a:gd name="T45" fmla="*/ 5 h 19"/>
                <a:gd name="T46" fmla="*/ 5 w 55"/>
                <a:gd name="T47" fmla="*/ 5 h 19"/>
                <a:gd name="T48" fmla="*/ 28 w 55"/>
                <a:gd name="T49" fmla="*/ 15 h 19"/>
                <a:gd name="T50" fmla="*/ 11 w 55"/>
                <a:gd name="T51" fmla="*/ 16 h 19"/>
                <a:gd name="T52" fmla="*/ 1 w 55"/>
                <a:gd name="T53" fmla="*/ 8 h 19"/>
                <a:gd name="T54" fmla="*/ 0 w 55"/>
                <a:gd name="T55" fmla="*/ 4 h 19"/>
                <a:gd name="T56" fmla="*/ 2 w 55"/>
                <a:gd name="T57" fmla="*/ 1 h 19"/>
                <a:gd name="T58" fmla="*/ 6 w 55"/>
                <a:gd name="T59" fmla="*/ 0 h 19"/>
                <a:gd name="T60" fmla="*/ 9 w 55"/>
                <a:gd name="T61" fmla="*/ 3 h 19"/>
                <a:gd name="T62" fmla="*/ 16 w 55"/>
                <a:gd name="T63" fmla="*/ 7 h 19"/>
                <a:gd name="T64" fmla="*/ 28 w 55"/>
                <a:gd name="T6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" h="19">
                  <a:moveTo>
                    <a:pt x="28" y="15"/>
                  </a:moveTo>
                  <a:cubicBezTo>
                    <a:pt x="33" y="15"/>
                    <a:pt x="38" y="14"/>
                    <a:pt x="42" y="12"/>
                  </a:cubicBezTo>
                  <a:cubicBezTo>
                    <a:pt x="46" y="10"/>
                    <a:pt x="49" y="8"/>
                    <a:pt x="50" y="5"/>
                  </a:cubicBezTo>
                  <a:cubicBezTo>
                    <a:pt x="51" y="5"/>
                    <a:pt x="51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8"/>
                    <a:pt x="45" y="10"/>
                    <a:pt x="41" y="12"/>
                  </a:cubicBezTo>
                  <a:cubicBezTo>
                    <a:pt x="37" y="13"/>
                    <a:pt x="33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2" y="9"/>
                    <a:pt x="36" y="8"/>
                    <a:pt x="39" y="7"/>
                  </a:cubicBezTo>
                  <a:cubicBezTo>
                    <a:pt x="43" y="6"/>
                    <a:pt x="45" y="4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1"/>
                    <a:pt x="48" y="1"/>
                    <a:pt x="49" y="0"/>
                  </a:cubicBezTo>
                  <a:cubicBezTo>
                    <a:pt x="50" y="0"/>
                    <a:pt x="51" y="0"/>
                    <a:pt x="52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4" y="1"/>
                    <a:pt x="55" y="3"/>
                    <a:pt x="55" y="4"/>
                  </a:cubicBezTo>
                  <a:cubicBezTo>
                    <a:pt x="55" y="5"/>
                    <a:pt x="55" y="6"/>
                    <a:pt x="55" y="8"/>
                  </a:cubicBezTo>
                  <a:cubicBezTo>
                    <a:pt x="53" y="11"/>
                    <a:pt x="49" y="14"/>
                    <a:pt x="44" y="16"/>
                  </a:cubicBezTo>
                  <a:cubicBezTo>
                    <a:pt x="39" y="18"/>
                    <a:pt x="34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5"/>
                    <a:pt x="28" y="15"/>
                    <a:pt x="28" y="15"/>
                  </a:cubicBezTo>
                  <a:close/>
                  <a:moveTo>
                    <a:pt x="28" y="14"/>
                  </a:moveTo>
                  <a:cubicBezTo>
                    <a:pt x="22" y="14"/>
                    <a:pt x="18" y="13"/>
                    <a:pt x="14" y="12"/>
                  </a:cubicBezTo>
                  <a:cubicBezTo>
                    <a:pt x="10" y="10"/>
                    <a:pt x="7" y="8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8"/>
                    <a:pt x="9" y="10"/>
                    <a:pt x="13" y="12"/>
                  </a:cubicBezTo>
                  <a:cubicBezTo>
                    <a:pt x="17" y="14"/>
                    <a:pt x="22" y="15"/>
                    <a:pt x="28" y="15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2" y="19"/>
                    <a:pt x="16" y="18"/>
                    <a:pt x="11" y="16"/>
                  </a:cubicBezTo>
                  <a:cubicBezTo>
                    <a:pt x="6" y="14"/>
                    <a:pt x="3" y="11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4"/>
                    <a:pt x="13" y="6"/>
                    <a:pt x="16" y="7"/>
                  </a:cubicBezTo>
                  <a:cubicBezTo>
                    <a:pt x="19" y="8"/>
                    <a:pt x="23" y="9"/>
                    <a:pt x="28" y="9"/>
                  </a:cubicBezTo>
                  <a:lnTo>
                    <a:pt x="2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2" name="Freeform 203"/>
            <p:cNvSpPr>
              <a:spLocks noEditPoints="1"/>
            </p:cNvSpPr>
            <p:nvPr/>
          </p:nvSpPr>
          <p:spPr bwMode="auto">
            <a:xfrm>
              <a:off x="7016751" y="2719388"/>
              <a:ext cx="192088" cy="122238"/>
            </a:xfrm>
            <a:custGeom>
              <a:avLst/>
              <a:gdLst>
                <a:gd name="T0" fmla="*/ 80 w 85"/>
                <a:gd name="T1" fmla="*/ 49 h 54"/>
                <a:gd name="T2" fmla="*/ 80 w 85"/>
                <a:gd name="T3" fmla="*/ 17 h 54"/>
                <a:gd name="T4" fmla="*/ 76 w 85"/>
                <a:gd name="T5" fmla="*/ 8 h 54"/>
                <a:gd name="T6" fmla="*/ 68 w 85"/>
                <a:gd name="T7" fmla="*/ 4 h 54"/>
                <a:gd name="T8" fmla="*/ 42 w 85"/>
                <a:gd name="T9" fmla="*/ 4 h 54"/>
                <a:gd name="T10" fmla="*/ 42 w 85"/>
                <a:gd name="T11" fmla="*/ 0 h 54"/>
                <a:gd name="T12" fmla="*/ 68 w 85"/>
                <a:gd name="T13" fmla="*/ 0 h 54"/>
                <a:gd name="T14" fmla="*/ 80 w 85"/>
                <a:gd name="T15" fmla="*/ 5 h 54"/>
                <a:gd name="T16" fmla="*/ 85 w 85"/>
                <a:gd name="T17" fmla="*/ 17 h 54"/>
                <a:gd name="T18" fmla="*/ 85 w 85"/>
                <a:gd name="T19" fmla="*/ 51 h 54"/>
                <a:gd name="T20" fmla="*/ 82 w 85"/>
                <a:gd name="T21" fmla="*/ 54 h 54"/>
                <a:gd name="T22" fmla="*/ 70 w 85"/>
                <a:gd name="T23" fmla="*/ 54 h 54"/>
                <a:gd name="T24" fmla="*/ 68 w 85"/>
                <a:gd name="T25" fmla="*/ 51 h 54"/>
                <a:gd name="T26" fmla="*/ 68 w 85"/>
                <a:gd name="T27" fmla="*/ 17 h 54"/>
                <a:gd name="T28" fmla="*/ 68 w 85"/>
                <a:gd name="T29" fmla="*/ 16 h 54"/>
                <a:gd name="T30" fmla="*/ 68 w 85"/>
                <a:gd name="T31" fmla="*/ 16 h 54"/>
                <a:gd name="T32" fmla="*/ 42 w 85"/>
                <a:gd name="T33" fmla="*/ 16 h 54"/>
                <a:gd name="T34" fmla="*/ 42 w 85"/>
                <a:gd name="T35" fmla="*/ 11 h 54"/>
                <a:gd name="T36" fmla="*/ 68 w 85"/>
                <a:gd name="T37" fmla="*/ 11 h 54"/>
                <a:gd name="T38" fmla="*/ 71 w 85"/>
                <a:gd name="T39" fmla="*/ 13 h 54"/>
                <a:gd name="T40" fmla="*/ 73 w 85"/>
                <a:gd name="T41" fmla="*/ 17 h 54"/>
                <a:gd name="T42" fmla="*/ 73 w 85"/>
                <a:gd name="T43" fmla="*/ 49 h 54"/>
                <a:gd name="T44" fmla="*/ 80 w 85"/>
                <a:gd name="T45" fmla="*/ 49 h 54"/>
                <a:gd name="T46" fmla="*/ 42 w 85"/>
                <a:gd name="T47" fmla="*/ 4 h 54"/>
                <a:gd name="T48" fmla="*/ 17 w 85"/>
                <a:gd name="T49" fmla="*/ 4 h 54"/>
                <a:gd name="T50" fmla="*/ 9 w 85"/>
                <a:gd name="T51" fmla="*/ 8 h 54"/>
                <a:gd name="T52" fmla="*/ 5 w 85"/>
                <a:gd name="T53" fmla="*/ 17 h 54"/>
                <a:gd name="T54" fmla="*/ 5 w 85"/>
                <a:gd name="T55" fmla="*/ 34 h 54"/>
                <a:gd name="T56" fmla="*/ 12 w 85"/>
                <a:gd name="T57" fmla="*/ 34 h 54"/>
                <a:gd name="T58" fmla="*/ 12 w 85"/>
                <a:gd name="T59" fmla="*/ 17 h 54"/>
                <a:gd name="T60" fmla="*/ 13 w 85"/>
                <a:gd name="T61" fmla="*/ 13 h 54"/>
                <a:gd name="T62" fmla="*/ 17 w 85"/>
                <a:gd name="T63" fmla="*/ 11 h 54"/>
                <a:gd name="T64" fmla="*/ 42 w 85"/>
                <a:gd name="T65" fmla="*/ 11 h 54"/>
                <a:gd name="T66" fmla="*/ 42 w 85"/>
                <a:gd name="T67" fmla="*/ 16 h 54"/>
                <a:gd name="T68" fmla="*/ 17 w 85"/>
                <a:gd name="T69" fmla="*/ 16 h 54"/>
                <a:gd name="T70" fmla="*/ 17 w 85"/>
                <a:gd name="T71" fmla="*/ 16 h 54"/>
                <a:gd name="T72" fmla="*/ 17 w 85"/>
                <a:gd name="T73" fmla="*/ 17 h 54"/>
                <a:gd name="T74" fmla="*/ 17 w 85"/>
                <a:gd name="T75" fmla="*/ 37 h 54"/>
                <a:gd name="T76" fmla="*/ 14 w 85"/>
                <a:gd name="T77" fmla="*/ 39 h 54"/>
                <a:gd name="T78" fmla="*/ 2 w 85"/>
                <a:gd name="T79" fmla="*/ 39 h 54"/>
                <a:gd name="T80" fmla="*/ 0 w 85"/>
                <a:gd name="T81" fmla="*/ 37 h 54"/>
                <a:gd name="T82" fmla="*/ 0 w 85"/>
                <a:gd name="T83" fmla="*/ 17 h 54"/>
                <a:gd name="T84" fmla="*/ 5 w 85"/>
                <a:gd name="T85" fmla="*/ 5 h 54"/>
                <a:gd name="T86" fmla="*/ 17 w 85"/>
                <a:gd name="T87" fmla="*/ 0 h 54"/>
                <a:gd name="T88" fmla="*/ 42 w 85"/>
                <a:gd name="T89" fmla="*/ 0 h 54"/>
                <a:gd name="T90" fmla="*/ 42 w 85"/>
                <a:gd name="T91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54">
                  <a:moveTo>
                    <a:pt x="80" y="49"/>
                  </a:moveTo>
                  <a:cubicBezTo>
                    <a:pt x="80" y="17"/>
                    <a:pt x="80" y="17"/>
                    <a:pt x="80" y="17"/>
                  </a:cubicBezTo>
                  <a:cubicBezTo>
                    <a:pt x="80" y="14"/>
                    <a:pt x="79" y="10"/>
                    <a:pt x="76" y="8"/>
                  </a:cubicBezTo>
                  <a:cubicBezTo>
                    <a:pt x="74" y="6"/>
                    <a:pt x="71" y="4"/>
                    <a:pt x="68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2" y="0"/>
                    <a:pt x="77" y="2"/>
                    <a:pt x="80" y="5"/>
                  </a:cubicBezTo>
                  <a:cubicBezTo>
                    <a:pt x="83" y="8"/>
                    <a:pt x="85" y="12"/>
                    <a:pt x="85" y="17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3"/>
                    <a:pt x="84" y="54"/>
                    <a:pt x="82" y="54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9" y="54"/>
                    <a:pt x="68" y="53"/>
                    <a:pt x="68" y="51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9" y="11"/>
                    <a:pt x="70" y="12"/>
                    <a:pt x="71" y="13"/>
                  </a:cubicBezTo>
                  <a:cubicBezTo>
                    <a:pt x="72" y="14"/>
                    <a:pt x="73" y="16"/>
                    <a:pt x="73" y="17"/>
                  </a:cubicBezTo>
                  <a:cubicBezTo>
                    <a:pt x="73" y="49"/>
                    <a:pt x="73" y="49"/>
                    <a:pt x="73" y="49"/>
                  </a:cubicBezTo>
                  <a:lnTo>
                    <a:pt x="80" y="49"/>
                  </a:lnTo>
                  <a:close/>
                  <a:moveTo>
                    <a:pt x="42" y="4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4" y="4"/>
                    <a:pt x="11" y="6"/>
                    <a:pt x="9" y="8"/>
                  </a:cubicBezTo>
                  <a:cubicBezTo>
                    <a:pt x="6" y="10"/>
                    <a:pt x="5" y="14"/>
                    <a:pt x="5" y="17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3" y="14"/>
                    <a:pt x="13" y="13"/>
                  </a:cubicBezTo>
                  <a:cubicBezTo>
                    <a:pt x="14" y="12"/>
                    <a:pt x="16" y="11"/>
                    <a:pt x="17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8"/>
                    <a:pt x="16" y="39"/>
                    <a:pt x="14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2"/>
                    <a:pt x="2" y="8"/>
                    <a:pt x="5" y="5"/>
                  </a:cubicBezTo>
                  <a:cubicBezTo>
                    <a:pt x="8" y="2"/>
                    <a:pt x="13" y="0"/>
                    <a:pt x="17" y="0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4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4" name="Freeform 205"/>
            <p:cNvSpPr>
              <a:spLocks noEditPoints="1"/>
            </p:cNvSpPr>
            <p:nvPr/>
          </p:nvSpPr>
          <p:spPr bwMode="auto">
            <a:xfrm>
              <a:off x="9993313" y="1265238"/>
              <a:ext cx="90488" cy="103188"/>
            </a:xfrm>
            <a:custGeom>
              <a:avLst/>
              <a:gdLst>
                <a:gd name="T0" fmla="*/ 26 w 40"/>
                <a:gd name="T1" fmla="*/ 6 h 45"/>
                <a:gd name="T2" fmla="*/ 21 w 40"/>
                <a:gd name="T3" fmla="*/ 11 h 45"/>
                <a:gd name="T4" fmla="*/ 20 w 40"/>
                <a:gd name="T5" fmla="*/ 12 h 45"/>
                <a:gd name="T6" fmla="*/ 20 w 40"/>
                <a:gd name="T7" fmla="*/ 6 h 45"/>
                <a:gd name="T8" fmla="*/ 23 w 40"/>
                <a:gd name="T9" fmla="*/ 2 h 45"/>
                <a:gd name="T10" fmla="*/ 23 w 40"/>
                <a:gd name="T11" fmla="*/ 2 h 45"/>
                <a:gd name="T12" fmla="*/ 26 w 40"/>
                <a:gd name="T13" fmla="*/ 0 h 45"/>
                <a:gd name="T14" fmla="*/ 28 w 40"/>
                <a:gd name="T15" fmla="*/ 1 h 45"/>
                <a:gd name="T16" fmla="*/ 28 w 40"/>
                <a:gd name="T17" fmla="*/ 1 h 45"/>
                <a:gd name="T18" fmla="*/ 30 w 40"/>
                <a:gd name="T19" fmla="*/ 2 h 45"/>
                <a:gd name="T20" fmla="*/ 38 w 40"/>
                <a:gd name="T21" fmla="*/ 14 h 45"/>
                <a:gd name="T22" fmla="*/ 36 w 40"/>
                <a:gd name="T23" fmla="*/ 30 h 45"/>
                <a:gd name="T24" fmla="*/ 36 w 40"/>
                <a:gd name="T25" fmla="*/ 30 h 45"/>
                <a:gd name="T26" fmla="*/ 25 w 40"/>
                <a:gd name="T27" fmla="*/ 43 h 45"/>
                <a:gd name="T28" fmla="*/ 20 w 40"/>
                <a:gd name="T29" fmla="*/ 44 h 45"/>
                <a:gd name="T30" fmla="*/ 20 w 40"/>
                <a:gd name="T31" fmla="*/ 40 h 45"/>
                <a:gd name="T32" fmla="*/ 23 w 40"/>
                <a:gd name="T33" fmla="*/ 38 h 45"/>
                <a:gd name="T34" fmla="*/ 32 w 40"/>
                <a:gd name="T35" fmla="*/ 28 h 45"/>
                <a:gd name="T36" fmla="*/ 32 w 40"/>
                <a:gd name="T37" fmla="*/ 28 h 45"/>
                <a:gd name="T38" fmla="*/ 32 w 40"/>
                <a:gd name="T39" fmla="*/ 28 h 45"/>
                <a:gd name="T40" fmla="*/ 34 w 40"/>
                <a:gd name="T41" fmla="*/ 15 h 45"/>
                <a:gd name="T42" fmla="*/ 27 w 40"/>
                <a:gd name="T43" fmla="*/ 6 h 45"/>
                <a:gd name="T44" fmla="*/ 26 w 40"/>
                <a:gd name="T45" fmla="*/ 6 h 45"/>
                <a:gd name="T46" fmla="*/ 20 w 40"/>
                <a:gd name="T47" fmla="*/ 12 h 45"/>
                <a:gd name="T48" fmla="*/ 12 w 40"/>
                <a:gd name="T49" fmla="*/ 16 h 45"/>
                <a:gd name="T50" fmla="*/ 9 w 40"/>
                <a:gd name="T51" fmla="*/ 17 h 45"/>
                <a:gd name="T52" fmla="*/ 7 w 40"/>
                <a:gd name="T53" fmla="*/ 17 h 45"/>
                <a:gd name="T54" fmla="*/ 6 w 40"/>
                <a:gd name="T55" fmla="*/ 30 h 45"/>
                <a:gd name="T56" fmla="*/ 12 w 40"/>
                <a:gd name="T57" fmla="*/ 39 h 45"/>
                <a:gd name="T58" fmla="*/ 12 w 40"/>
                <a:gd name="T59" fmla="*/ 39 h 45"/>
                <a:gd name="T60" fmla="*/ 20 w 40"/>
                <a:gd name="T61" fmla="*/ 40 h 45"/>
                <a:gd name="T62" fmla="*/ 20 w 40"/>
                <a:gd name="T63" fmla="*/ 44 h 45"/>
                <a:gd name="T64" fmla="*/ 10 w 40"/>
                <a:gd name="T65" fmla="*/ 43 h 45"/>
                <a:gd name="T66" fmla="*/ 10 w 40"/>
                <a:gd name="T67" fmla="*/ 43 h 45"/>
                <a:gd name="T68" fmla="*/ 1 w 40"/>
                <a:gd name="T69" fmla="*/ 31 h 45"/>
                <a:gd name="T70" fmla="*/ 3 w 40"/>
                <a:gd name="T71" fmla="*/ 15 h 45"/>
                <a:gd name="T72" fmla="*/ 3 w 40"/>
                <a:gd name="T73" fmla="*/ 15 h 45"/>
                <a:gd name="T74" fmla="*/ 3 w 40"/>
                <a:gd name="T75" fmla="*/ 15 h 45"/>
                <a:gd name="T76" fmla="*/ 3 w 40"/>
                <a:gd name="T77" fmla="*/ 14 h 45"/>
                <a:gd name="T78" fmla="*/ 3 w 40"/>
                <a:gd name="T79" fmla="*/ 14 h 45"/>
                <a:gd name="T80" fmla="*/ 3 w 40"/>
                <a:gd name="T81" fmla="*/ 14 h 45"/>
                <a:gd name="T82" fmla="*/ 5 w 40"/>
                <a:gd name="T83" fmla="*/ 13 h 45"/>
                <a:gd name="T84" fmla="*/ 8 w 40"/>
                <a:gd name="T85" fmla="*/ 12 h 45"/>
                <a:gd name="T86" fmla="*/ 10 w 40"/>
                <a:gd name="T87" fmla="*/ 12 h 45"/>
                <a:gd name="T88" fmla="*/ 18 w 40"/>
                <a:gd name="T89" fmla="*/ 7 h 45"/>
                <a:gd name="T90" fmla="*/ 20 w 40"/>
                <a:gd name="T91" fmla="*/ 6 h 45"/>
                <a:gd name="T92" fmla="*/ 20 w 40"/>
                <a:gd name="T93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" h="45">
                  <a:moveTo>
                    <a:pt x="26" y="6"/>
                  </a:moveTo>
                  <a:cubicBezTo>
                    <a:pt x="25" y="8"/>
                    <a:pt x="23" y="10"/>
                    <a:pt x="21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4"/>
                    <a:pt x="22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1"/>
                    <a:pt x="25" y="0"/>
                    <a:pt x="26" y="0"/>
                  </a:cubicBezTo>
                  <a:cubicBezTo>
                    <a:pt x="26" y="1"/>
                    <a:pt x="27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9" y="1"/>
                    <a:pt x="30" y="2"/>
                  </a:cubicBezTo>
                  <a:cubicBezTo>
                    <a:pt x="34" y="4"/>
                    <a:pt x="37" y="8"/>
                    <a:pt x="38" y="14"/>
                  </a:cubicBezTo>
                  <a:cubicBezTo>
                    <a:pt x="40" y="19"/>
                    <a:pt x="39" y="25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4" y="36"/>
                    <a:pt x="29" y="40"/>
                    <a:pt x="25" y="43"/>
                  </a:cubicBezTo>
                  <a:cubicBezTo>
                    <a:pt x="23" y="43"/>
                    <a:pt x="21" y="44"/>
                    <a:pt x="20" y="44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1" y="39"/>
                    <a:pt x="22" y="39"/>
                    <a:pt x="23" y="38"/>
                  </a:cubicBezTo>
                  <a:cubicBezTo>
                    <a:pt x="26" y="36"/>
                    <a:pt x="30" y="33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4" y="24"/>
                    <a:pt x="35" y="19"/>
                    <a:pt x="34" y="15"/>
                  </a:cubicBezTo>
                  <a:cubicBezTo>
                    <a:pt x="33" y="11"/>
                    <a:pt x="31" y="8"/>
                    <a:pt x="27" y="6"/>
                  </a:cubicBezTo>
                  <a:cubicBezTo>
                    <a:pt x="27" y="6"/>
                    <a:pt x="27" y="6"/>
                    <a:pt x="26" y="6"/>
                  </a:cubicBezTo>
                  <a:close/>
                  <a:moveTo>
                    <a:pt x="20" y="12"/>
                  </a:moveTo>
                  <a:cubicBezTo>
                    <a:pt x="17" y="14"/>
                    <a:pt x="15" y="15"/>
                    <a:pt x="12" y="16"/>
                  </a:cubicBezTo>
                  <a:cubicBezTo>
                    <a:pt x="11" y="16"/>
                    <a:pt x="10" y="17"/>
                    <a:pt x="9" y="17"/>
                  </a:cubicBezTo>
                  <a:cubicBezTo>
                    <a:pt x="8" y="17"/>
                    <a:pt x="8" y="17"/>
                    <a:pt x="7" y="17"/>
                  </a:cubicBezTo>
                  <a:cubicBezTo>
                    <a:pt x="5" y="22"/>
                    <a:pt x="5" y="26"/>
                    <a:pt x="6" y="30"/>
                  </a:cubicBezTo>
                  <a:cubicBezTo>
                    <a:pt x="7" y="34"/>
                    <a:pt x="9" y="37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4" y="40"/>
                    <a:pt x="17" y="40"/>
                    <a:pt x="20" y="40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6" y="45"/>
                    <a:pt x="13" y="45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5" y="41"/>
                    <a:pt x="2" y="37"/>
                    <a:pt x="1" y="31"/>
                  </a:cubicBezTo>
                  <a:cubicBezTo>
                    <a:pt x="0" y="26"/>
                    <a:pt x="0" y="20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6" y="13"/>
                    <a:pt x="7" y="13"/>
                    <a:pt x="8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3" y="11"/>
                    <a:pt x="15" y="9"/>
                    <a:pt x="18" y="7"/>
                  </a:cubicBezTo>
                  <a:cubicBezTo>
                    <a:pt x="18" y="7"/>
                    <a:pt x="19" y="6"/>
                    <a:pt x="20" y="6"/>
                  </a:cubicBezTo>
                  <a:lnTo>
                    <a:pt x="2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5" name="Freeform 206"/>
            <p:cNvSpPr>
              <a:spLocks noEditPoints="1"/>
            </p:cNvSpPr>
            <p:nvPr/>
          </p:nvSpPr>
          <p:spPr bwMode="auto">
            <a:xfrm>
              <a:off x="9886951" y="1155700"/>
              <a:ext cx="171450" cy="144463"/>
            </a:xfrm>
            <a:custGeom>
              <a:avLst/>
              <a:gdLst>
                <a:gd name="T0" fmla="*/ 38 w 76"/>
                <a:gd name="T1" fmla="*/ 58 h 64"/>
                <a:gd name="T2" fmla="*/ 41 w 76"/>
                <a:gd name="T3" fmla="*/ 59 h 64"/>
                <a:gd name="T4" fmla="*/ 55 w 76"/>
                <a:gd name="T5" fmla="*/ 57 h 64"/>
                <a:gd name="T6" fmla="*/ 55 w 76"/>
                <a:gd name="T7" fmla="*/ 57 h 64"/>
                <a:gd name="T8" fmla="*/ 55 w 76"/>
                <a:gd name="T9" fmla="*/ 57 h 64"/>
                <a:gd name="T10" fmla="*/ 56 w 76"/>
                <a:gd name="T11" fmla="*/ 57 h 64"/>
                <a:gd name="T12" fmla="*/ 61 w 76"/>
                <a:gd name="T13" fmla="*/ 54 h 64"/>
                <a:gd name="T14" fmla="*/ 61 w 76"/>
                <a:gd name="T15" fmla="*/ 54 h 64"/>
                <a:gd name="T16" fmla="*/ 66 w 76"/>
                <a:gd name="T17" fmla="*/ 50 h 64"/>
                <a:gd name="T18" fmla="*/ 67 w 76"/>
                <a:gd name="T19" fmla="*/ 48 h 64"/>
                <a:gd name="T20" fmla="*/ 68 w 76"/>
                <a:gd name="T21" fmla="*/ 46 h 64"/>
                <a:gd name="T22" fmla="*/ 68 w 76"/>
                <a:gd name="T23" fmla="*/ 46 h 64"/>
                <a:gd name="T24" fmla="*/ 68 w 76"/>
                <a:gd name="T25" fmla="*/ 46 h 64"/>
                <a:gd name="T26" fmla="*/ 67 w 76"/>
                <a:gd name="T27" fmla="*/ 26 h 64"/>
                <a:gd name="T28" fmla="*/ 49 w 76"/>
                <a:gd name="T29" fmla="*/ 9 h 64"/>
                <a:gd name="T30" fmla="*/ 49 w 76"/>
                <a:gd name="T31" fmla="*/ 9 h 64"/>
                <a:gd name="T32" fmla="*/ 38 w 76"/>
                <a:gd name="T33" fmla="*/ 6 h 64"/>
                <a:gd name="T34" fmla="*/ 38 w 76"/>
                <a:gd name="T35" fmla="*/ 1 h 64"/>
                <a:gd name="T36" fmla="*/ 51 w 76"/>
                <a:gd name="T37" fmla="*/ 5 h 64"/>
                <a:gd name="T38" fmla="*/ 51 w 76"/>
                <a:gd name="T39" fmla="*/ 5 h 64"/>
                <a:gd name="T40" fmla="*/ 71 w 76"/>
                <a:gd name="T41" fmla="*/ 24 h 64"/>
                <a:gd name="T42" fmla="*/ 73 w 76"/>
                <a:gd name="T43" fmla="*/ 48 h 64"/>
                <a:gd name="T44" fmla="*/ 73 w 76"/>
                <a:gd name="T45" fmla="*/ 48 h 64"/>
                <a:gd name="T46" fmla="*/ 71 w 76"/>
                <a:gd name="T47" fmla="*/ 51 h 64"/>
                <a:gd name="T48" fmla="*/ 69 w 76"/>
                <a:gd name="T49" fmla="*/ 53 h 64"/>
                <a:gd name="T50" fmla="*/ 64 w 76"/>
                <a:gd name="T51" fmla="*/ 58 h 64"/>
                <a:gd name="T52" fmla="*/ 64 w 76"/>
                <a:gd name="T53" fmla="*/ 58 h 64"/>
                <a:gd name="T54" fmla="*/ 57 w 76"/>
                <a:gd name="T55" fmla="*/ 61 h 64"/>
                <a:gd name="T56" fmla="*/ 56 w 76"/>
                <a:gd name="T57" fmla="*/ 62 h 64"/>
                <a:gd name="T58" fmla="*/ 56 w 76"/>
                <a:gd name="T59" fmla="*/ 62 h 64"/>
                <a:gd name="T60" fmla="*/ 56 w 76"/>
                <a:gd name="T61" fmla="*/ 62 h 64"/>
                <a:gd name="T62" fmla="*/ 56 w 76"/>
                <a:gd name="T63" fmla="*/ 62 h 64"/>
                <a:gd name="T64" fmla="*/ 41 w 76"/>
                <a:gd name="T65" fmla="*/ 63 h 64"/>
                <a:gd name="T66" fmla="*/ 38 w 76"/>
                <a:gd name="T67" fmla="*/ 63 h 64"/>
                <a:gd name="T68" fmla="*/ 38 w 76"/>
                <a:gd name="T69" fmla="*/ 58 h 64"/>
                <a:gd name="T70" fmla="*/ 28 w 76"/>
                <a:gd name="T71" fmla="*/ 55 h 64"/>
                <a:gd name="T72" fmla="*/ 38 w 76"/>
                <a:gd name="T73" fmla="*/ 58 h 64"/>
                <a:gd name="T74" fmla="*/ 38 w 76"/>
                <a:gd name="T75" fmla="*/ 63 h 64"/>
                <a:gd name="T76" fmla="*/ 26 w 76"/>
                <a:gd name="T77" fmla="*/ 59 h 64"/>
                <a:gd name="T78" fmla="*/ 26 w 76"/>
                <a:gd name="T79" fmla="*/ 59 h 64"/>
                <a:gd name="T80" fmla="*/ 5 w 76"/>
                <a:gd name="T81" fmla="*/ 40 h 64"/>
                <a:gd name="T82" fmla="*/ 4 w 76"/>
                <a:gd name="T83" fmla="*/ 16 h 64"/>
                <a:gd name="T84" fmla="*/ 4 w 76"/>
                <a:gd name="T85" fmla="*/ 16 h 64"/>
                <a:gd name="T86" fmla="*/ 10 w 76"/>
                <a:gd name="T87" fmla="*/ 8 h 64"/>
                <a:gd name="T88" fmla="*/ 19 w 76"/>
                <a:gd name="T89" fmla="*/ 3 h 64"/>
                <a:gd name="T90" fmla="*/ 35 w 76"/>
                <a:gd name="T91" fmla="*/ 1 h 64"/>
                <a:gd name="T92" fmla="*/ 38 w 76"/>
                <a:gd name="T93" fmla="*/ 1 h 64"/>
                <a:gd name="T94" fmla="*/ 38 w 76"/>
                <a:gd name="T95" fmla="*/ 6 h 64"/>
                <a:gd name="T96" fmla="*/ 34 w 76"/>
                <a:gd name="T97" fmla="*/ 5 h 64"/>
                <a:gd name="T98" fmla="*/ 21 w 76"/>
                <a:gd name="T99" fmla="*/ 7 h 64"/>
                <a:gd name="T100" fmla="*/ 13 w 76"/>
                <a:gd name="T101" fmla="*/ 11 h 64"/>
                <a:gd name="T102" fmla="*/ 8 w 76"/>
                <a:gd name="T103" fmla="*/ 18 h 64"/>
                <a:gd name="T104" fmla="*/ 8 w 76"/>
                <a:gd name="T105" fmla="*/ 18 h 64"/>
                <a:gd name="T106" fmla="*/ 9 w 76"/>
                <a:gd name="T107" fmla="*/ 38 h 64"/>
                <a:gd name="T108" fmla="*/ 28 w 76"/>
                <a:gd name="T109" fmla="*/ 55 h 64"/>
                <a:gd name="T110" fmla="*/ 28 w 76"/>
                <a:gd name="T111" fmla="*/ 5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" h="64">
                  <a:moveTo>
                    <a:pt x="38" y="58"/>
                  </a:moveTo>
                  <a:cubicBezTo>
                    <a:pt x="39" y="58"/>
                    <a:pt x="40" y="58"/>
                    <a:pt x="41" y="59"/>
                  </a:cubicBezTo>
                  <a:cubicBezTo>
                    <a:pt x="46" y="59"/>
                    <a:pt x="51" y="59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5" y="57"/>
                    <a:pt x="56" y="57"/>
                    <a:pt x="56" y="57"/>
                  </a:cubicBezTo>
                  <a:cubicBezTo>
                    <a:pt x="58" y="56"/>
                    <a:pt x="60" y="55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3" y="53"/>
                    <a:pt x="64" y="52"/>
                    <a:pt x="66" y="50"/>
                  </a:cubicBezTo>
                  <a:cubicBezTo>
                    <a:pt x="66" y="50"/>
                    <a:pt x="67" y="49"/>
                    <a:pt x="67" y="48"/>
                  </a:cubicBezTo>
                  <a:cubicBezTo>
                    <a:pt x="68" y="48"/>
                    <a:pt x="68" y="47"/>
                    <a:pt x="68" y="46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71" y="40"/>
                    <a:pt x="71" y="33"/>
                    <a:pt x="67" y="26"/>
                  </a:cubicBezTo>
                  <a:cubicBezTo>
                    <a:pt x="64" y="19"/>
                    <a:pt x="57" y="13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5" y="8"/>
                    <a:pt x="42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2" y="2"/>
                    <a:pt x="47" y="3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60" y="9"/>
                    <a:pt x="68" y="16"/>
                    <a:pt x="71" y="24"/>
                  </a:cubicBezTo>
                  <a:cubicBezTo>
                    <a:pt x="76" y="32"/>
                    <a:pt x="76" y="41"/>
                    <a:pt x="73" y="48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2"/>
                    <a:pt x="70" y="53"/>
                    <a:pt x="69" y="53"/>
                  </a:cubicBezTo>
                  <a:cubicBezTo>
                    <a:pt x="68" y="55"/>
                    <a:pt x="66" y="57"/>
                    <a:pt x="64" y="58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2" y="59"/>
                    <a:pt x="60" y="61"/>
                    <a:pt x="57" y="61"/>
                  </a:cubicBezTo>
                  <a:cubicBezTo>
                    <a:pt x="57" y="62"/>
                    <a:pt x="57" y="62"/>
                    <a:pt x="56" y="6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2" y="63"/>
                    <a:pt x="46" y="64"/>
                    <a:pt x="41" y="63"/>
                  </a:cubicBezTo>
                  <a:cubicBezTo>
                    <a:pt x="40" y="63"/>
                    <a:pt x="39" y="63"/>
                    <a:pt x="38" y="63"/>
                  </a:cubicBezTo>
                  <a:lnTo>
                    <a:pt x="38" y="58"/>
                  </a:lnTo>
                  <a:close/>
                  <a:moveTo>
                    <a:pt x="28" y="55"/>
                  </a:moveTo>
                  <a:cubicBezTo>
                    <a:pt x="31" y="56"/>
                    <a:pt x="35" y="58"/>
                    <a:pt x="38" y="58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4" y="62"/>
                    <a:pt x="30" y="61"/>
                    <a:pt x="26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16" y="55"/>
                    <a:pt x="9" y="48"/>
                    <a:pt x="5" y="40"/>
                  </a:cubicBezTo>
                  <a:cubicBezTo>
                    <a:pt x="1" y="32"/>
                    <a:pt x="0" y="24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3"/>
                    <a:pt x="7" y="10"/>
                    <a:pt x="10" y="8"/>
                  </a:cubicBezTo>
                  <a:cubicBezTo>
                    <a:pt x="13" y="6"/>
                    <a:pt x="16" y="4"/>
                    <a:pt x="19" y="3"/>
                  </a:cubicBezTo>
                  <a:cubicBezTo>
                    <a:pt x="24" y="1"/>
                    <a:pt x="29" y="0"/>
                    <a:pt x="35" y="1"/>
                  </a:cubicBezTo>
                  <a:cubicBezTo>
                    <a:pt x="36" y="1"/>
                    <a:pt x="37" y="1"/>
                    <a:pt x="38" y="1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6"/>
                    <a:pt x="36" y="5"/>
                    <a:pt x="34" y="5"/>
                  </a:cubicBezTo>
                  <a:cubicBezTo>
                    <a:pt x="30" y="5"/>
                    <a:pt x="25" y="6"/>
                    <a:pt x="21" y="7"/>
                  </a:cubicBezTo>
                  <a:cubicBezTo>
                    <a:pt x="18" y="8"/>
                    <a:pt x="15" y="10"/>
                    <a:pt x="13" y="11"/>
                  </a:cubicBezTo>
                  <a:cubicBezTo>
                    <a:pt x="11" y="13"/>
                    <a:pt x="9" y="15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5" y="24"/>
                    <a:pt x="6" y="31"/>
                    <a:pt x="9" y="38"/>
                  </a:cubicBezTo>
                  <a:cubicBezTo>
                    <a:pt x="13" y="45"/>
                    <a:pt x="19" y="51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7" name="Freeform 208"/>
            <p:cNvSpPr>
              <a:spLocks noEditPoints="1"/>
            </p:cNvSpPr>
            <p:nvPr/>
          </p:nvSpPr>
          <p:spPr bwMode="auto">
            <a:xfrm>
              <a:off x="10072688" y="1082675"/>
              <a:ext cx="146050" cy="165100"/>
            </a:xfrm>
            <a:custGeom>
              <a:avLst/>
              <a:gdLst>
                <a:gd name="T0" fmla="*/ 55 w 65"/>
                <a:gd name="T1" fmla="*/ 47 h 73"/>
                <a:gd name="T2" fmla="*/ 55 w 65"/>
                <a:gd name="T3" fmla="*/ 14 h 73"/>
                <a:gd name="T4" fmla="*/ 63 w 65"/>
                <a:gd name="T5" fmla="*/ 22 h 73"/>
                <a:gd name="T6" fmla="*/ 59 w 65"/>
                <a:gd name="T7" fmla="*/ 49 h 73"/>
                <a:gd name="T8" fmla="*/ 55 w 65"/>
                <a:gd name="T9" fmla="*/ 47 h 73"/>
                <a:gd name="T10" fmla="*/ 55 w 65"/>
                <a:gd name="T11" fmla="*/ 47 h 73"/>
                <a:gd name="T12" fmla="*/ 55 w 65"/>
                <a:gd name="T13" fmla="*/ 14 h 73"/>
                <a:gd name="T14" fmla="*/ 55 w 65"/>
                <a:gd name="T15" fmla="*/ 47 h 73"/>
                <a:gd name="T16" fmla="*/ 55 w 65"/>
                <a:gd name="T17" fmla="*/ 47 h 73"/>
                <a:gd name="T18" fmla="*/ 38 w 65"/>
                <a:gd name="T19" fmla="*/ 5 h 73"/>
                <a:gd name="T20" fmla="*/ 32 w 65"/>
                <a:gd name="T21" fmla="*/ 1 h 73"/>
                <a:gd name="T22" fmla="*/ 48 w 65"/>
                <a:gd name="T23" fmla="*/ 2 h 73"/>
                <a:gd name="T24" fmla="*/ 55 w 65"/>
                <a:gd name="T25" fmla="*/ 7 h 73"/>
                <a:gd name="T26" fmla="*/ 46 w 65"/>
                <a:gd name="T27" fmla="*/ 7 h 73"/>
                <a:gd name="T28" fmla="*/ 46 w 65"/>
                <a:gd name="T29" fmla="*/ 7 h 73"/>
                <a:gd name="T30" fmla="*/ 34 w 65"/>
                <a:gd name="T31" fmla="*/ 67 h 73"/>
                <a:gd name="T32" fmla="*/ 36 w 65"/>
                <a:gd name="T33" fmla="*/ 67 h 73"/>
                <a:gd name="T34" fmla="*/ 47 w 65"/>
                <a:gd name="T35" fmla="*/ 59 h 73"/>
                <a:gd name="T36" fmla="*/ 55 w 65"/>
                <a:gd name="T37" fmla="*/ 47 h 73"/>
                <a:gd name="T38" fmla="*/ 50 w 65"/>
                <a:gd name="T39" fmla="*/ 63 h 73"/>
                <a:gd name="T40" fmla="*/ 37 w 65"/>
                <a:gd name="T41" fmla="*/ 71 h 73"/>
                <a:gd name="T42" fmla="*/ 37 w 65"/>
                <a:gd name="T43" fmla="*/ 71 h 73"/>
                <a:gd name="T44" fmla="*/ 32 w 65"/>
                <a:gd name="T45" fmla="*/ 73 h 73"/>
                <a:gd name="T46" fmla="*/ 32 w 65"/>
                <a:gd name="T47" fmla="*/ 6 h 73"/>
                <a:gd name="T48" fmla="*/ 18 w 65"/>
                <a:gd name="T49" fmla="*/ 14 h 73"/>
                <a:gd name="T50" fmla="*/ 9 w 65"/>
                <a:gd name="T51" fmla="*/ 26 h 73"/>
                <a:gd name="T52" fmla="*/ 18 w 65"/>
                <a:gd name="T53" fmla="*/ 67 h 73"/>
                <a:gd name="T54" fmla="*/ 18 w 65"/>
                <a:gd name="T55" fmla="*/ 67 h 73"/>
                <a:gd name="T56" fmla="*/ 23 w 65"/>
                <a:gd name="T57" fmla="*/ 68 h 73"/>
                <a:gd name="T58" fmla="*/ 32 w 65"/>
                <a:gd name="T59" fmla="*/ 68 h 73"/>
                <a:gd name="T60" fmla="*/ 29 w 65"/>
                <a:gd name="T61" fmla="*/ 73 h 73"/>
                <a:gd name="T62" fmla="*/ 19 w 65"/>
                <a:gd name="T63" fmla="*/ 72 h 73"/>
                <a:gd name="T64" fmla="*/ 16 w 65"/>
                <a:gd name="T65" fmla="*/ 71 h 73"/>
                <a:gd name="T66" fmla="*/ 5 w 65"/>
                <a:gd name="T67" fmla="*/ 24 h 73"/>
                <a:gd name="T68" fmla="*/ 15 w 65"/>
                <a:gd name="T69" fmla="*/ 10 h 73"/>
                <a:gd name="T70" fmla="*/ 32 w 65"/>
                <a:gd name="T71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" h="73">
                  <a:moveTo>
                    <a:pt x="55" y="47"/>
                  </a:moveTo>
                  <a:cubicBezTo>
                    <a:pt x="55" y="47"/>
                    <a:pt x="55" y="47"/>
                    <a:pt x="55" y="47"/>
                  </a:cubicBezTo>
                  <a:cubicBezTo>
                    <a:pt x="59" y="39"/>
                    <a:pt x="60" y="30"/>
                    <a:pt x="58" y="23"/>
                  </a:cubicBezTo>
                  <a:cubicBezTo>
                    <a:pt x="57" y="20"/>
                    <a:pt x="56" y="17"/>
                    <a:pt x="55" y="14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9" y="11"/>
                    <a:pt x="61" y="16"/>
                    <a:pt x="63" y="22"/>
                  </a:cubicBezTo>
                  <a:cubicBezTo>
                    <a:pt x="65" y="30"/>
                    <a:pt x="64" y="40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52"/>
                    <a:pt x="56" y="55"/>
                    <a:pt x="55" y="57"/>
                  </a:cubicBezTo>
                  <a:lnTo>
                    <a:pt x="55" y="47"/>
                  </a:lnTo>
                  <a:close/>
                  <a:moveTo>
                    <a:pt x="55" y="47"/>
                  </a:moveTo>
                  <a:cubicBezTo>
                    <a:pt x="55" y="47"/>
                    <a:pt x="55" y="47"/>
                    <a:pt x="55" y="47"/>
                  </a:cubicBezTo>
                  <a:close/>
                  <a:moveTo>
                    <a:pt x="55" y="7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55" y="7"/>
                    <a:pt x="55" y="7"/>
                    <a:pt x="55" y="7"/>
                  </a:cubicBezTo>
                  <a:close/>
                  <a:moveTo>
                    <a:pt x="55" y="47"/>
                  </a:moveTo>
                  <a:cubicBezTo>
                    <a:pt x="55" y="57"/>
                    <a:pt x="55" y="57"/>
                    <a:pt x="55" y="57"/>
                  </a:cubicBezTo>
                  <a:lnTo>
                    <a:pt x="55" y="47"/>
                  </a:lnTo>
                  <a:close/>
                  <a:moveTo>
                    <a:pt x="46" y="7"/>
                  </a:moveTo>
                  <a:cubicBezTo>
                    <a:pt x="44" y="5"/>
                    <a:pt x="41" y="5"/>
                    <a:pt x="38" y="5"/>
                  </a:cubicBezTo>
                  <a:cubicBezTo>
                    <a:pt x="36" y="5"/>
                    <a:pt x="34" y="5"/>
                    <a:pt x="32" y="6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4" y="0"/>
                    <a:pt x="36" y="0"/>
                    <a:pt x="38" y="0"/>
                  </a:cubicBezTo>
                  <a:cubicBezTo>
                    <a:pt x="42" y="0"/>
                    <a:pt x="45" y="1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1" y="3"/>
                    <a:pt x="53" y="5"/>
                    <a:pt x="55" y="7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3" y="11"/>
                    <a:pt x="50" y="8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lose/>
                  <a:moveTo>
                    <a:pt x="32" y="68"/>
                  </a:moveTo>
                  <a:cubicBezTo>
                    <a:pt x="33" y="68"/>
                    <a:pt x="34" y="67"/>
                    <a:pt x="34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9" y="65"/>
                    <a:pt x="43" y="63"/>
                    <a:pt x="47" y="59"/>
                  </a:cubicBezTo>
                  <a:cubicBezTo>
                    <a:pt x="50" y="56"/>
                    <a:pt x="53" y="52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3" y="59"/>
                    <a:pt x="52" y="61"/>
                    <a:pt x="50" y="63"/>
                  </a:cubicBezTo>
                  <a:cubicBezTo>
                    <a:pt x="46" y="66"/>
                    <a:pt x="42" y="69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1"/>
                    <a:pt x="36" y="71"/>
                    <a:pt x="36" y="72"/>
                  </a:cubicBezTo>
                  <a:cubicBezTo>
                    <a:pt x="35" y="72"/>
                    <a:pt x="33" y="72"/>
                    <a:pt x="32" y="73"/>
                  </a:cubicBezTo>
                  <a:lnTo>
                    <a:pt x="32" y="68"/>
                  </a:lnTo>
                  <a:close/>
                  <a:moveTo>
                    <a:pt x="32" y="6"/>
                  </a:moveTo>
                  <a:cubicBezTo>
                    <a:pt x="31" y="6"/>
                    <a:pt x="30" y="6"/>
                    <a:pt x="30" y="6"/>
                  </a:cubicBezTo>
                  <a:cubicBezTo>
                    <a:pt x="26" y="8"/>
                    <a:pt x="22" y="10"/>
                    <a:pt x="18" y="14"/>
                  </a:cubicBezTo>
                  <a:cubicBezTo>
                    <a:pt x="15" y="17"/>
                    <a:pt x="12" y="21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5" y="34"/>
                    <a:pt x="4" y="43"/>
                    <a:pt x="6" y="51"/>
                  </a:cubicBezTo>
                  <a:cubicBezTo>
                    <a:pt x="8" y="58"/>
                    <a:pt x="12" y="64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9" y="67"/>
                    <a:pt x="19" y="67"/>
                    <a:pt x="20" y="68"/>
                  </a:cubicBezTo>
                  <a:cubicBezTo>
                    <a:pt x="21" y="68"/>
                    <a:pt x="22" y="68"/>
                    <a:pt x="23" y="68"/>
                  </a:cubicBezTo>
                  <a:cubicBezTo>
                    <a:pt x="25" y="69"/>
                    <a:pt x="27" y="69"/>
                    <a:pt x="28" y="68"/>
                  </a:cubicBezTo>
                  <a:cubicBezTo>
                    <a:pt x="30" y="68"/>
                    <a:pt x="31" y="68"/>
                    <a:pt x="32" y="68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1" y="73"/>
                    <a:pt x="30" y="73"/>
                    <a:pt x="29" y="73"/>
                  </a:cubicBezTo>
                  <a:cubicBezTo>
                    <a:pt x="27" y="73"/>
                    <a:pt x="24" y="73"/>
                    <a:pt x="22" y="73"/>
                  </a:cubicBezTo>
                  <a:cubicBezTo>
                    <a:pt x="21" y="73"/>
                    <a:pt x="20" y="73"/>
                    <a:pt x="19" y="72"/>
                  </a:cubicBezTo>
                  <a:cubicBezTo>
                    <a:pt x="18" y="72"/>
                    <a:pt x="17" y="72"/>
                    <a:pt x="16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8" y="67"/>
                    <a:pt x="3" y="60"/>
                    <a:pt x="1" y="52"/>
                  </a:cubicBezTo>
                  <a:cubicBezTo>
                    <a:pt x="0" y="43"/>
                    <a:pt x="1" y="33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8" y="19"/>
                    <a:pt x="11" y="14"/>
                    <a:pt x="15" y="10"/>
                  </a:cubicBezTo>
                  <a:cubicBezTo>
                    <a:pt x="19" y="6"/>
                    <a:pt x="23" y="3"/>
                    <a:pt x="28" y="2"/>
                  </a:cubicBezTo>
                  <a:cubicBezTo>
                    <a:pt x="29" y="1"/>
                    <a:pt x="31" y="1"/>
                    <a:pt x="32" y="1"/>
                  </a:cubicBezTo>
                  <a:lnTo>
                    <a:pt x="3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0" name="Freeform 211"/>
            <p:cNvSpPr>
              <a:spLocks noEditPoints="1"/>
            </p:cNvSpPr>
            <p:nvPr/>
          </p:nvSpPr>
          <p:spPr bwMode="auto">
            <a:xfrm>
              <a:off x="8083551" y="4295775"/>
              <a:ext cx="85725" cy="130175"/>
            </a:xfrm>
            <a:custGeom>
              <a:avLst/>
              <a:gdLst>
                <a:gd name="T0" fmla="*/ 29 w 38"/>
                <a:gd name="T1" fmla="*/ 52 h 58"/>
                <a:gd name="T2" fmla="*/ 32 w 38"/>
                <a:gd name="T3" fmla="*/ 52 h 58"/>
                <a:gd name="T4" fmla="*/ 33 w 38"/>
                <a:gd name="T5" fmla="*/ 51 h 58"/>
                <a:gd name="T6" fmla="*/ 33 w 38"/>
                <a:gd name="T7" fmla="*/ 51 h 58"/>
                <a:gd name="T8" fmla="*/ 33 w 38"/>
                <a:gd name="T9" fmla="*/ 50 h 58"/>
                <a:gd name="T10" fmla="*/ 32 w 38"/>
                <a:gd name="T11" fmla="*/ 47 h 58"/>
                <a:gd name="T12" fmla="*/ 19 w 38"/>
                <a:gd name="T13" fmla="*/ 36 h 58"/>
                <a:gd name="T14" fmla="*/ 19 w 38"/>
                <a:gd name="T15" fmla="*/ 27 h 58"/>
                <a:gd name="T16" fmla="*/ 20 w 38"/>
                <a:gd name="T17" fmla="*/ 30 h 58"/>
                <a:gd name="T18" fmla="*/ 34 w 38"/>
                <a:gd name="T19" fmla="*/ 43 h 58"/>
                <a:gd name="T20" fmla="*/ 38 w 38"/>
                <a:gd name="T21" fmla="*/ 50 h 58"/>
                <a:gd name="T22" fmla="*/ 37 w 38"/>
                <a:gd name="T23" fmla="*/ 53 h 58"/>
                <a:gd name="T24" fmla="*/ 37 w 38"/>
                <a:gd name="T25" fmla="*/ 53 h 58"/>
                <a:gd name="T26" fmla="*/ 35 w 38"/>
                <a:gd name="T27" fmla="*/ 55 h 58"/>
                <a:gd name="T28" fmla="*/ 27 w 38"/>
                <a:gd name="T29" fmla="*/ 56 h 58"/>
                <a:gd name="T30" fmla="*/ 19 w 38"/>
                <a:gd name="T31" fmla="*/ 50 h 58"/>
                <a:gd name="T32" fmla="*/ 19 w 38"/>
                <a:gd name="T33" fmla="*/ 43 h 58"/>
                <a:gd name="T34" fmla="*/ 29 w 38"/>
                <a:gd name="T35" fmla="*/ 52 h 58"/>
                <a:gd name="T36" fmla="*/ 19 w 38"/>
                <a:gd name="T37" fmla="*/ 36 h 58"/>
                <a:gd name="T38" fmla="*/ 16 w 38"/>
                <a:gd name="T39" fmla="*/ 32 h 58"/>
                <a:gd name="T40" fmla="*/ 9 w 38"/>
                <a:gd name="T41" fmla="*/ 12 h 58"/>
                <a:gd name="T42" fmla="*/ 7 w 38"/>
                <a:gd name="T43" fmla="*/ 8 h 58"/>
                <a:gd name="T44" fmla="*/ 7 w 38"/>
                <a:gd name="T45" fmla="*/ 8 h 58"/>
                <a:gd name="T46" fmla="*/ 7 w 38"/>
                <a:gd name="T47" fmla="*/ 9 h 58"/>
                <a:gd name="T48" fmla="*/ 4 w 38"/>
                <a:gd name="T49" fmla="*/ 13 h 58"/>
                <a:gd name="T50" fmla="*/ 12 w 38"/>
                <a:gd name="T51" fmla="*/ 35 h 58"/>
                <a:gd name="T52" fmla="*/ 19 w 38"/>
                <a:gd name="T53" fmla="*/ 43 h 58"/>
                <a:gd name="T54" fmla="*/ 19 w 38"/>
                <a:gd name="T55" fmla="*/ 50 h 58"/>
                <a:gd name="T56" fmla="*/ 8 w 38"/>
                <a:gd name="T57" fmla="*/ 37 h 58"/>
                <a:gd name="T58" fmla="*/ 0 w 38"/>
                <a:gd name="T59" fmla="*/ 12 h 58"/>
                <a:gd name="T60" fmla="*/ 0 w 38"/>
                <a:gd name="T61" fmla="*/ 12 h 58"/>
                <a:gd name="T62" fmla="*/ 0 w 38"/>
                <a:gd name="T63" fmla="*/ 10 h 58"/>
                <a:gd name="T64" fmla="*/ 2 w 38"/>
                <a:gd name="T65" fmla="*/ 6 h 58"/>
                <a:gd name="T66" fmla="*/ 4 w 38"/>
                <a:gd name="T67" fmla="*/ 2 h 58"/>
                <a:gd name="T68" fmla="*/ 6 w 38"/>
                <a:gd name="T69" fmla="*/ 1 h 58"/>
                <a:gd name="T70" fmla="*/ 9 w 38"/>
                <a:gd name="T71" fmla="*/ 2 h 58"/>
                <a:gd name="T72" fmla="*/ 11 w 38"/>
                <a:gd name="T73" fmla="*/ 6 h 58"/>
                <a:gd name="T74" fmla="*/ 14 w 38"/>
                <a:gd name="T75" fmla="*/ 9 h 58"/>
                <a:gd name="T76" fmla="*/ 14 w 38"/>
                <a:gd name="T77" fmla="*/ 11 h 58"/>
                <a:gd name="T78" fmla="*/ 19 w 38"/>
                <a:gd name="T79" fmla="*/ 27 h 58"/>
                <a:gd name="T80" fmla="*/ 19 w 38"/>
                <a:gd name="T81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" h="58">
                  <a:moveTo>
                    <a:pt x="29" y="52"/>
                  </a:moveTo>
                  <a:cubicBezTo>
                    <a:pt x="30" y="52"/>
                    <a:pt x="31" y="52"/>
                    <a:pt x="32" y="52"/>
                  </a:cubicBezTo>
                  <a:cubicBezTo>
                    <a:pt x="32" y="51"/>
                    <a:pt x="32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49"/>
                    <a:pt x="33" y="48"/>
                    <a:pt x="32" y="47"/>
                  </a:cubicBezTo>
                  <a:cubicBezTo>
                    <a:pt x="27" y="44"/>
                    <a:pt x="22" y="40"/>
                    <a:pt x="19" y="3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8"/>
                    <a:pt x="20" y="29"/>
                    <a:pt x="20" y="30"/>
                  </a:cubicBezTo>
                  <a:cubicBezTo>
                    <a:pt x="24" y="35"/>
                    <a:pt x="28" y="40"/>
                    <a:pt x="34" y="43"/>
                  </a:cubicBezTo>
                  <a:cubicBezTo>
                    <a:pt x="37" y="45"/>
                    <a:pt x="38" y="48"/>
                    <a:pt x="38" y="50"/>
                  </a:cubicBezTo>
                  <a:cubicBezTo>
                    <a:pt x="38" y="51"/>
                    <a:pt x="37" y="52"/>
                    <a:pt x="37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6" y="54"/>
                    <a:pt x="36" y="55"/>
                    <a:pt x="35" y="55"/>
                  </a:cubicBezTo>
                  <a:cubicBezTo>
                    <a:pt x="33" y="57"/>
                    <a:pt x="30" y="58"/>
                    <a:pt x="27" y="56"/>
                  </a:cubicBezTo>
                  <a:cubicBezTo>
                    <a:pt x="24" y="54"/>
                    <a:pt x="21" y="52"/>
                    <a:pt x="19" y="50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2" y="47"/>
                    <a:pt x="25" y="49"/>
                    <a:pt x="29" y="52"/>
                  </a:cubicBezTo>
                  <a:close/>
                  <a:moveTo>
                    <a:pt x="19" y="36"/>
                  </a:moveTo>
                  <a:cubicBezTo>
                    <a:pt x="18" y="35"/>
                    <a:pt x="17" y="33"/>
                    <a:pt x="16" y="32"/>
                  </a:cubicBezTo>
                  <a:cubicBezTo>
                    <a:pt x="12" y="26"/>
                    <a:pt x="10" y="19"/>
                    <a:pt x="9" y="12"/>
                  </a:cubicBezTo>
                  <a:cubicBezTo>
                    <a:pt x="9" y="11"/>
                    <a:pt x="8" y="9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5" y="11"/>
                    <a:pt x="4" y="13"/>
                  </a:cubicBezTo>
                  <a:cubicBezTo>
                    <a:pt x="5" y="20"/>
                    <a:pt x="8" y="28"/>
                    <a:pt x="12" y="35"/>
                  </a:cubicBezTo>
                  <a:cubicBezTo>
                    <a:pt x="14" y="38"/>
                    <a:pt x="16" y="41"/>
                    <a:pt x="19" y="4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4" y="46"/>
                    <a:pt x="11" y="42"/>
                    <a:pt x="8" y="37"/>
                  </a:cubicBezTo>
                  <a:cubicBezTo>
                    <a:pt x="3" y="30"/>
                    <a:pt x="0" y="21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1" y="9"/>
                    <a:pt x="2" y="8"/>
                    <a:pt x="2" y="6"/>
                  </a:cubicBezTo>
                  <a:cubicBezTo>
                    <a:pt x="3" y="5"/>
                    <a:pt x="4" y="4"/>
                    <a:pt x="4" y="2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7" y="0"/>
                    <a:pt x="8" y="1"/>
                    <a:pt x="9" y="2"/>
                  </a:cubicBezTo>
                  <a:cubicBezTo>
                    <a:pt x="10" y="3"/>
                    <a:pt x="10" y="4"/>
                    <a:pt x="11" y="6"/>
                  </a:cubicBezTo>
                  <a:cubicBezTo>
                    <a:pt x="12" y="7"/>
                    <a:pt x="13" y="8"/>
                    <a:pt x="14" y="9"/>
                  </a:cubicBezTo>
                  <a:cubicBezTo>
                    <a:pt x="14" y="10"/>
                    <a:pt x="14" y="10"/>
                    <a:pt x="14" y="11"/>
                  </a:cubicBezTo>
                  <a:cubicBezTo>
                    <a:pt x="14" y="16"/>
                    <a:pt x="16" y="22"/>
                    <a:pt x="19" y="27"/>
                  </a:cubicBezTo>
                  <a:lnTo>
                    <a:pt x="1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1" name="Freeform 212"/>
            <p:cNvSpPr>
              <a:spLocks noEditPoints="1"/>
            </p:cNvSpPr>
            <p:nvPr/>
          </p:nvSpPr>
          <p:spPr bwMode="auto">
            <a:xfrm>
              <a:off x="8137526" y="4073525"/>
              <a:ext cx="136525" cy="134938"/>
            </a:xfrm>
            <a:custGeom>
              <a:avLst/>
              <a:gdLst>
                <a:gd name="T0" fmla="*/ 44 w 60"/>
                <a:gd name="T1" fmla="*/ 10 h 60"/>
                <a:gd name="T2" fmla="*/ 31 w 60"/>
                <a:gd name="T3" fmla="*/ 1 h 60"/>
                <a:gd name="T4" fmla="*/ 57 w 60"/>
                <a:gd name="T5" fmla="*/ 20 h 60"/>
                <a:gd name="T6" fmla="*/ 57 w 60"/>
                <a:gd name="T7" fmla="*/ 40 h 60"/>
                <a:gd name="T8" fmla="*/ 44 w 60"/>
                <a:gd name="T9" fmla="*/ 56 h 60"/>
                <a:gd name="T10" fmla="*/ 35 w 60"/>
                <a:gd name="T11" fmla="*/ 59 h 60"/>
                <a:gd name="T12" fmla="*/ 31 w 60"/>
                <a:gd name="T13" fmla="*/ 55 h 60"/>
                <a:gd name="T14" fmla="*/ 34 w 60"/>
                <a:gd name="T15" fmla="*/ 55 h 60"/>
                <a:gd name="T16" fmla="*/ 41 w 60"/>
                <a:gd name="T17" fmla="*/ 52 h 60"/>
                <a:gd name="T18" fmla="*/ 53 w 60"/>
                <a:gd name="T19" fmla="*/ 39 h 60"/>
                <a:gd name="T20" fmla="*/ 52 w 60"/>
                <a:gd name="T21" fmla="*/ 21 h 60"/>
                <a:gd name="T22" fmla="*/ 31 w 60"/>
                <a:gd name="T23" fmla="*/ 17 h 60"/>
                <a:gd name="T24" fmla="*/ 36 w 60"/>
                <a:gd name="T25" fmla="*/ 28 h 60"/>
                <a:gd name="T26" fmla="*/ 35 w 60"/>
                <a:gd name="T27" fmla="*/ 36 h 60"/>
                <a:gd name="T28" fmla="*/ 31 w 60"/>
                <a:gd name="T29" fmla="*/ 42 h 60"/>
                <a:gd name="T30" fmla="*/ 40 w 60"/>
                <a:gd name="T31" fmla="*/ 38 h 60"/>
                <a:gd name="T32" fmla="*/ 40 w 60"/>
                <a:gd name="T33" fmla="*/ 26 h 60"/>
                <a:gd name="T34" fmla="*/ 34 w 60"/>
                <a:gd name="T35" fmla="*/ 18 h 60"/>
                <a:gd name="T36" fmla="*/ 31 w 60"/>
                <a:gd name="T37" fmla="*/ 48 h 60"/>
                <a:gd name="T38" fmla="*/ 31 w 60"/>
                <a:gd name="T39" fmla="*/ 5 h 60"/>
                <a:gd name="T40" fmla="*/ 30 w 60"/>
                <a:gd name="T41" fmla="*/ 0 h 60"/>
                <a:gd name="T42" fmla="*/ 31 w 60"/>
                <a:gd name="T43" fmla="*/ 5 h 60"/>
                <a:gd name="T44" fmla="*/ 31 w 60"/>
                <a:gd name="T45" fmla="*/ 17 h 60"/>
                <a:gd name="T46" fmla="*/ 31 w 60"/>
                <a:gd name="T47" fmla="*/ 22 h 60"/>
                <a:gd name="T48" fmla="*/ 30 w 60"/>
                <a:gd name="T49" fmla="*/ 16 h 60"/>
                <a:gd name="T50" fmla="*/ 31 w 60"/>
                <a:gd name="T51" fmla="*/ 48 h 60"/>
                <a:gd name="T52" fmla="*/ 30 w 60"/>
                <a:gd name="T53" fmla="*/ 43 h 60"/>
                <a:gd name="T54" fmla="*/ 31 w 60"/>
                <a:gd name="T55" fmla="*/ 48 h 60"/>
                <a:gd name="T56" fmla="*/ 31 w 60"/>
                <a:gd name="T57" fmla="*/ 55 h 60"/>
                <a:gd name="T58" fmla="*/ 30 w 60"/>
                <a:gd name="T59" fmla="*/ 60 h 60"/>
                <a:gd name="T60" fmla="*/ 31 w 60"/>
                <a:gd name="T61" fmla="*/ 48 h 60"/>
                <a:gd name="T62" fmla="*/ 30 w 60"/>
                <a:gd name="T63" fmla="*/ 5 h 60"/>
                <a:gd name="T64" fmla="*/ 27 w 60"/>
                <a:gd name="T65" fmla="*/ 5 h 60"/>
                <a:gd name="T66" fmla="*/ 24 w 60"/>
                <a:gd name="T67" fmla="*/ 6 h 60"/>
                <a:gd name="T68" fmla="*/ 6 w 60"/>
                <a:gd name="T69" fmla="*/ 17 h 60"/>
                <a:gd name="T70" fmla="*/ 9 w 60"/>
                <a:gd name="T71" fmla="*/ 19 h 60"/>
                <a:gd name="T72" fmla="*/ 19 w 60"/>
                <a:gd name="T73" fmla="*/ 15 h 60"/>
                <a:gd name="T74" fmla="*/ 21 w 60"/>
                <a:gd name="T75" fmla="*/ 15 h 60"/>
                <a:gd name="T76" fmla="*/ 30 w 60"/>
                <a:gd name="T77" fmla="*/ 16 h 60"/>
                <a:gd name="T78" fmla="*/ 23 w 60"/>
                <a:gd name="T79" fmla="*/ 20 h 60"/>
                <a:gd name="T80" fmla="*/ 20 w 60"/>
                <a:gd name="T81" fmla="*/ 20 h 60"/>
                <a:gd name="T82" fmla="*/ 20 w 60"/>
                <a:gd name="T83" fmla="*/ 20 h 60"/>
                <a:gd name="T84" fmla="*/ 10 w 60"/>
                <a:gd name="T85" fmla="*/ 24 h 60"/>
                <a:gd name="T86" fmla="*/ 7 w 60"/>
                <a:gd name="T87" fmla="*/ 24 h 60"/>
                <a:gd name="T88" fmla="*/ 1 w 60"/>
                <a:gd name="T89" fmla="*/ 19 h 60"/>
                <a:gd name="T90" fmla="*/ 1 w 60"/>
                <a:gd name="T91" fmla="*/ 15 h 60"/>
                <a:gd name="T92" fmla="*/ 23 w 60"/>
                <a:gd name="T93" fmla="*/ 1 h 60"/>
                <a:gd name="T94" fmla="*/ 26 w 60"/>
                <a:gd name="T95" fmla="*/ 1 h 60"/>
                <a:gd name="T96" fmla="*/ 30 w 60"/>
                <a:gd name="T97" fmla="*/ 0 h 60"/>
                <a:gd name="T98" fmla="*/ 30 w 60"/>
                <a:gd name="T99" fmla="*/ 48 h 60"/>
                <a:gd name="T100" fmla="*/ 21 w 60"/>
                <a:gd name="T101" fmla="*/ 52 h 60"/>
                <a:gd name="T102" fmla="*/ 20 w 60"/>
                <a:gd name="T103" fmla="*/ 55 h 60"/>
                <a:gd name="T104" fmla="*/ 25 w 60"/>
                <a:gd name="T105" fmla="*/ 55 h 60"/>
                <a:gd name="T106" fmla="*/ 30 w 60"/>
                <a:gd name="T107" fmla="*/ 60 h 60"/>
                <a:gd name="T108" fmla="*/ 21 w 60"/>
                <a:gd name="T109" fmla="*/ 60 h 60"/>
                <a:gd name="T110" fmla="*/ 17 w 60"/>
                <a:gd name="T111" fmla="*/ 60 h 60"/>
                <a:gd name="T112" fmla="*/ 15 w 60"/>
                <a:gd name="T113" fmla="*/ 57 h 60"/>
                <a:gd name="T114" fmla="*/ 16 w 60"/>
                <a:gd name="T115" fmla="*/ 50 h 60"/>
                <a:gd name="T116" fmla="*/ 18 w 60"/>
                <a:gd name="T117" fmla="*/ 47 h 60"/>
                <a:gd name="T118" fmla="*/ 29 w 60"/>
                <a:gd name="T119" fmla="*/ 44 h 60"/>
                <a:gd name="T120" fmla="*/ 29 w 60"/>
                <a:gd name="T121" fmla="*/ 44 h 60"/>
                <a:gd name="T122" fmla="*/ 30 w 60"/>
                <a:gd name="T123" fmla="*/ 4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" h="60">
                  <a:moveTo>
                    <a:pt x="52" y="21"/>
                  </a:moveTo>
                  <a:cubicBezTo>
                    <a:pt x="51" y="16"/>
                    <a:pt x="47" y="12"/>
                    <a:pt x="44" y="10"/>
                  </a:cubicBezTo>
                  <a:cubicBezTo>
                    <a:pt x="40" y="7"/>
                    <a:pt x="36" y="6"/>
                    <a:pt x="31" y="5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7" y="1"/>
                    <a:pt x="42" y="3"/>
                    <a:pt x="46" y="6"/>
                  </a:cubicBezTo>
                  <a:cubicBezTo>
                    <a:pt x="51" y="9"/>
                    <a:pt x="55" y="14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0" y="27"/>
                    <a:pt x="59" y="34"/>
                    <a:pt x="57" y="40"/>
                  </a:cubicBezTo>
                  <a:cubicBezTo>
                    <a:pt x="55" y="47"/>
                    <a:pt x="50" y="53"/>
                    <a:pt x="44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1" y="57"/>
                    <a:pt x="38" y="58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3" y="59"/>
                    <a:pt x="32" y="60"/>
                    <a:pt x="31" y="60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2" y="55"/>
                    <a:pt x="33" y="55"/>
                    <a:pt x="33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6" y="54"/>
                    <a:pt x="39" y="53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7" y="49"/>
                    <a:pt x="51" y="44"/>
                    <a:pt x="53" y="39"/>
                  </a:cubicBezTo>
                  <a:cubicBezTo>
                    <a:pt x="55" y="33"/>
                    <a:pt x="55" y="27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lose/>
                  <a:moveTo>
                    <a:pt x="31" y="17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33" y="23"/>
                    <a:pt x="35" y="25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31"/>
                    <a:pt x="37" y="34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8"/>
                    <a:pt x="33" y="40"/>
                    <a:pt x="31" y="42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5"/>
                    <a:pt x="38" y="42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4"/>
                    <a:pt x="42" y="30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3"/>
                    <a:pt x="37" y="20"/>
                    <a:pt x="34" y="18"/>
                  </a:cubicBezTo>
                  <a:cubicBezTo>
                    <a:pt x="33" y="17"/>
                    <a:pt x="32" y="17"/>
                    <a:pt x="31" y="17"/>
                  </a:cubicBezTo>
                  <a:close/>
                  <a:moveTo>
                    <a:pt x="31" y="48"/>
                  </a:moveTo>
                  <a:cubicBezTo>
                    <a:pt x="31" y="48"/>
                    <a:pt x="31" y="48"/>
                    <a:pt x="31" y="48"/>
                  </a:cubicBezTo>
                  <a:close/>
                  <a:moveTo>
                    <a:pt x="31" y="5"/>
                  </a:moveTo>
                  <a:cubicBezTo>
                    <a:pt x="31" y="5"/>
                    <a:pt x="31" y="5"/>
                    <a:pt x="30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1" y="1"/>
                    <a:pt x="31" y="1"/>
                  </a:cubicBezTo>
                  <a:cubicBezTo>
                    <a:pt x="31" y="5"/>
                    <a:pt x="31" y="5"/>
                    <a:pt x="31" y="5"/>
                  </a:cubicBezTo>
                  <a:close/>
                  <a:moveTo>
                    <a:pt x="30" y="16"/>
                  </a:moveTo>
                  <a:cubicBezTo>
                    <a:pt x="31" y="16"/>
                    <a:pt x="31" y="16"/>
                    <a:pt x="31" y="17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0" y="22"/>
                    <a:pt x="30" y="21"/>
                  </a:cubicBezTo>
                  <a:cubicBezTo>
                    <a:pt x="30" y="16"/>
                    <a:pt x="30" y="16"/>
                    <a:pt x="30" y="16"/>
                  </a:cubicBezTo>
                  <a:close/>
                  <a:moveTo>
                    <a:pt x="31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1" y="48"/>
                    <a:pt x="31" y="48"/>
                    <a:pt x="30" y="48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3"/>
                    <a:pt x="31" y="42"/>
                    <a:pt x="31" y="42"/>
                  </a:cubicBezTo>
                  <a:cubicBezTo>
                    <a:pt x="31" y="48"/>
                    <a:pt x="31" y="48"/>
                    <a:pt x="31" y="48"/>
                  </a:cubicBezTo>
                  <a:close/>
                  <a:moveTo>
                    <a:pt x="30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1" y="60"/>
                    <a:pt x="30" y="60"/>
                  </a:cubicBezTo>
                  <a:cubicBezTo>
                    <a:pt x="30" y="55"/>
                    <a:pt x="30" y="55"/>
                    <a:pt x="30" y="55"/>
                  </a:cubicBezTo>
                  <a:close/>
                  <a:moveTo>
                    <a:pt x="31" y="48"/>
                  </a:moveTo>
                  <a:cubicBezTo>
                    <a:pt x="31" y="48"/>
                    <a:pt x="31" y="48"/>
                    <a:pt x="31" y="48"/>
                  </a:cubicBezTo>
                  <a:close/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29" y="5"/>
                    <a:pt x="28" y="5"/>
                    <a:pt x="27" y="5"/>
                  </a:cubicBezTo>
                  <a:cubicBezTo>
                    <a:pt x="26" y="6"/>
                    <a:pt x="25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0" y="7"/>
                    <a:pt x="17" y="8"/>
                    <a:pt x="14" y="10"/>
                  </a:cubicBezTo>
                  <a:cubicBezTo>
                    <a:pt x="11" y="12"/>
                    <a:pt x="9" y="14"/>
                    <a:pt x="6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8"/>
                    <a:pt x="8" y="19"/>
                    <a:pt x="9" y="19"/>
                  </a:cubicBezTo>
                  <a:cubicBezTo>
                    <a:pt x="10" y="18"/>
                    <a:pt x="12" y="18"/>
                    <a:pt x="13" y="17"/>
                  </a:cubicBezTo>
                  <a:cubicBezTo>
                    <a:pt x="15" y="16"/>
                    <a:pt x="17" y="16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1" y="15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6" y="15"/>
                    <a:pt x="28" y="15"/>
                    <a:pt x="30" y="16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8" y="20"/>
                    <a:pt x="26" y="20"/>
                    <a:pt x="23" y="20"/>
                  </a:cubicBezTo>
                  <a:cubicBezTo>
                    <a:pt x="23" y="20"/>
                    <a:pt x="22" y="20"/>
                    <a:pt x="22" y="20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8" y="20"/>
                    <a:pt x="17" y="21"/>
                    <a:pt x="15" y="21"/>
                  </a:cubicBezTo>
                  <a:cubicBezTo>
                    <a:pt x="13" y="22"/>
                    <a:pt x="12" y="23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5"/>
                    <a:pt x="8" y="25"/>
                    <a:pt x="7" y="24"/>
                  </a:cubicBezTo>
                  <a:cubicBezTo>
                    <a:pt x="6" y="23"/>
                    <a:pt x="5" y="22"/>
                    <a:pt x="4" y="21"/>
                  </a:cubicBezTo>
                  <a:cubicBezTo>
                    <a:pt x="3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4" y="12"/>
                    <a:pt x="8" y="9"/>
                    <a:pt x="11" y="6"/>
                  </a:cubicBezTo>
                  <a:cubicBezTo>
                    <a:pt x="15" y="4"/>
                    <a:pt x="19" y="2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4" y="1"/>
                    <a:pt x="25" y="1"/>
                    <a:pt x="26" y="1"/>
                  </a:cubicBezTo>
                  <a:cubicBezTo>
                    <a:pt x="27" y="1"/>
                    <a:pt x="29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5"/>
                    <a:pt x="30" y="5"/>
                    <a:pt x="30" y="5"/>
                  </a:cubicBezTo>
                  <a:close/>
                  <a:moveTo>
                    <a:pt x="30" y="48"/>
                  </a:moveTo>
                  <a:cubicBezTo>
                    <a:pt x="29" y="49"/>
                    <a:pt x="27" y="50"/>
                    <a:pt x="25" y="50"/>
                  </a:cubicBezTo>
                  <a:cubicBezTo>
                    <a:pt x="24" y="51"/>
                    <a:pt x="23" y="51"/>
                    <a:pt x="21" y="52"/>
                  </a:cubicBezTo>
                  <a:cubicBezTo>
                    <a:pt x="21" y="52"/>
                    <a:pt x="21" y="53"/>
                    <a:pt x="21" y="54"/>
                  </a:cubicBezTo>
                  <a:cubicBezTo>
                    <a:pt x="21" y="54"/>
                    <a:pt x="21" y="55"/>
                    <a:pt x="20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2" y="55"/>
                    <a:pt x="23" y="55"/>
                    <a:pt x="25" y="55"/>
                  </a:cubicBezTo>
                  <a:cubicBezTo>
                    <a:pt x="27" y="55"/>
                    <a:pt x="28" y="55"/>
                    <a:pt x="30" y="55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60"/>
                    <a:pt x="26" y="60"/>
                    <a:pt x="25" y="60"/>
                  </a:cubicBezTo>
                  <a:cubicBezTo>
                    <a:pt x="23" y="60"/>
                    <a:pt x="22" y="60"/>
                    <a:pt x="21" y="60"/>
                  </a:cubicBezTo>
                  <a:cubicBezTo>
                    <a:pt x="20" y="60"/>
                    <a:pt x="18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59"/>
                    <a:pt x="15" y="58"/>
                    <a:pt x="15" y="57"/>
                  </a:cubicBezTo>
                  <a:cubicBezTo>
                    <a:pt x="16" y="56"/>
                    <a:pt x="16" y="54"/>
                    <a:pt x="16" y="53"/>
                  </a:cubicBezTo>
                  <a:cubicBezTo>
                    <a:pt x="16" y="52"/>
                    <a:pt x="16" y="51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48"/>
                    <a:pt x="17" y="47"/>
                    <a:pt x="18" y="47"/>
                  </a:cubicBezTo>
                  <a:cubicBezTo>
                    <a:pt x="20" y="47"/>
                    <a:pt x="22" y="46"/>
                    <a:pt x="24" y="46"/>
                  </a:cubicBezTo>
                  <a:cubicBezTo>
                    <a:pt x="26" y="45"/>
                    <a:pt x="27" y="45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3"/>
                    <a:pt x="30" y="43"/>
                    <a:pt x="30" y="43"/>
                  </a:cubicBezTo>
                  <a:lnTo>
                    <a:pt x="3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214"/>
            <p:cNvSpPr>
              <a:spLocks noEditPoints="1"/>
            </p:cNvSpPr>
            <p:nvPr/>
          </p:nvSpPr>
          <p:spPr bwMode="auto">
            <a:xfrm>
              <a:off x="8023225" y="3998913"/>
              <a:ext cx="133350" cy="122238"/>
            </a:xfrm>
            <a:custGeom>
              <a:avLst/>
              <a:gdLst>
                <a:gd name="T0" fmla="*/ 39 w 59"/>
                <a:gd name="T1" fmla="*/ 6 h 54"/>
                <a:gd name="T2" fmla="*/ 58 w 59"/>
                <a:gd name="T3" fmla="*/ 24 h 54"/>
                <a:gd name="T4" fmla="*/ 54 w 59"/>
                <a:gd name="T5" fmla="*/ 49 h 54"/>
                <a:gd name="T6" fmla="*/ 47 w 59"/>
                <a:gd name="T7" fmla="*/ 49 h 54"/>
                <a:gd name="T8" fmla="*/ 44 w 59"/>
                <a:gd name="T9" fmla="*/ 47 h 54"/>
                <a:gd name="T10" fmla="*/ 42 w 59"/>
                <a:gd name="T11" fmla="*/ 34 h 54"/>
                <a:gd name="T12" fmla="*/ 39 w 59"/>
                <a:gd name="T13" fmla="*/ 27 h 54"/>
                <a:gd name="T14" fmla="*/ 47 w 59"/>
                <a:gd name="T15" fmla="*/ 33 h 54"/>
                <a:gd name="T16" fmla="*/ 47 w 59"/>
                <a:gd name="T17" fmla="*/ 44 h 54"/>
                <a:gd name="T18" fmla="*/ 51 w 59"/>
                <a:gd name="T19" fmla="*/ 45 h 54"/>
                <a:gd name="T20" fmla="*/ 53 w 59"/>
                <a:gd name="T21" fmla="*/ 24 h 54"/>
                <a:gd name="T22" fmla="*/ 48 w 59"/>
                <a:gd name="T23" fmla="*/ 6 h 54"/>
                <a:gd name="T24" fmla="*/ 39 w 59"/>
                <a:gd name="T25" fmla="*/ 6 h 54"/>
                <a:gd name="T26" fmla="*/ 29 w 59"/>
                <a:gd name="T27" fmla="*/ 0 h 54"/>
                <a:gd name="T28" fmla="*/ 29 w 59"/>
                <a:gd name="T29" fmla="*/ 18 h 54"/>
                <a:gd name="T30" fmla="*/ 29 w 59"/>
                <a:gd name="T31" fmla="*/ 18 h 54"/>
                <a:gd name="T32" fmla="*/ 37 w 59"/>
                <a:gd name="T33" fmla="*/ 25 h 54"/>
                <a:gd name="T34" fmla="*/ 29 w 59"/>
                <a:gd name="T35" fmla="*/ 22 h 54"/>
                <a:gd name="T36" fmla="*/ 29 w 59"/>
                <a:gd name="T37" fmla="*/ 18 h 54"/>
                <a:gd name="T38" fmla="*/ 39 w 59"/>
                <a:gd name="T39" fmla="*/ 3 h 54"/>
                <a:gd name="T40" fmla="*/ 29 w 59"/>
                <a:gd name="T41" fmla="*/ 4 h 54"/>
                <a:gd name="T42" fmla="*/ 28 w 59"/>
                <a:gd name="T43" fmla="*/ 4 h 54"/>
                <a:gd name="T44" fmla="*/ 5 w 59"/>
                <a:gd name="T45" fmla="*/ 27 h 54"/>
                <a:gd name="T46" fmla="*/ 28 w 59"/>
                <a:gd name="T47" fmla="*/ 0 h 54"/>
                <a:gd name="T48" fmla="*/ 29 w 59"/>
                <a:gd name="T49" fmla="*/ 0 h 54"/>
                <a:gd name="T50" fmla="*/ 29 w 59"/>
                <a:gd name="T51" fmla="*/ 0 h 54"/>
                <a:gd name="T52" fmla="*/ 5 w 59"/>
                <a:gd name="T53" fmla="*/ 33 h 54"/>
                <a:gd name="T54" fmla="*/ 10 w 59"/>
                <a:gd name="T55" fmla="*/ 53 h 54"/>
                <a:gd name="T56" fmla="*/ 16 w 59"/>
                <a:gd name="T57" fmla="*/ 49 h 54"/>
                <a:gd name="T58" fmla="*/ 17 w 59"/>
                <a:gd name="T59" fmla="*/ 40 h 54"/>
                <a:gd name="T60" fmla="*/ 17 w 59"/>
                <a:gd name="T61" fmla="*/ 35 h 54"/>
                <a:gd name="T62" fmla="*/ 29 w 59"/>
                <a:gd name="T63" fmla="*/ 22 h 54"/>
                <a:gd name="T64" fmla="*/ 29 w 59"/>
                <a:gd name="T65" fmla="*/ 18 h 54"/>
                <a:gd name="T66" fmla="*/ 18 w 59"/>
                <a:gd name="T67" fmla="*/ 23 h 54"/>
                <a:gd name="T68" fmla="*/ 12 w 59"/>
                <a:gd name="T69" fmla="*/ 41 h 54"/>
                <a:gd name="T70" fmla="*/ 9 w 59"/>
                <a:gd name="T71" fmla="*/ 47 h 54"/>
                <a:gd name="T72" fmla="*/ 5 w 59"/>
                <a:gd name="T73" fmla="*/ 27 h 54"/>
                <a:gd name="T74" fmla="*/ 29 w 59"/>
                <a:gd name="T75" fmla="*/ 18 h 54"/>
                <a:gd name="T76" fmla="*/ 5 w 59"/>
                <a:gd name="T77" fmla="*/ 27 h 54"/>
                <a:gd name="T78" fmla="*/ 1 w 59"/>
                <a:gd name="T79" fmla="*/ 39 h 54"/>
                <a:gd name="T80" fmla="*/ 5 w 59"/>
                <a:gd name="T81" fmla="*/ 13 h 54"/>
                <a:gd name="T82" fmla="*/ 5 w 59"/>
                <a:gd name="T83" fmla="*/ 27 h 54"/>
                <a:gd name="T84" fmla="*/ 0 w 59"/>
                <a:gd name="T85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" h="54">
                  <a:moveTo>
                    <a:pt x="53" y="24"/>
                  </a:moveTo>
                  <a:cubicBezTo>
                    <a:pt x="52" y="19"/>
                    <a:pt x="49" y="14"/>
                    <a:pt x="45" y="10"/>
                  </a:cubicBezTo>
                  <a:cubicBezTo>
                    <a:pt x="43" y="8"/>
                    <a:pt x="41" y="7"/>
                    <a:pt x="39" y="6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3" y="11"/>
                    <a:pt x="57" y="17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32"/>
                    <a:pt x="58" y="37"/>
                  </a:cubicBezTo>
                  <a:cubicBezTo>
                    <a:pt x="57" y="41"/>
                    <a:pt x="56" y="45"/>
                    <a:pt x="54" y="49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3" y="51"/>
                    <a:pt x="52" y="51"/>
                    <a:pt x="50" y="51"/>
                  </a:cubicBezTo>
                  <a:cubicBezTo>
                    <a:pt x="49" y="50"/>
                    <a:pt x="48" y="49"/>
                    <a:pt x="47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6" y="48"/>
                    <a:pt x="45" y="48"/>
                    <a:pt x="4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3" y="47"/>
                    <a:pt x="42" y="46"/>
                    <a:pt x="42" y="45"/>
                  </a:cubicBezTo>
                  <a:cubicBezTo>
                    <a:pt x="42" y="43"/>
                    <a:pt x="43" y="41"/>
                    <a:pt x="43" y="39"/>
                  </a:cubicBezTo>
                  <a:cubicBezTo>
                    <a:pt x="43" y="37"/>
                    <a:pt x="42" y="36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1"/>
                    <a:pt x="40" y="29"/>
                    <a:pt x="39" y="27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1"/>
                    <a:pt x="40" y="21"/>
                    <a:pt x="41" y="22"/>
                  </a:cubicBezTo>
                  <a:cubicBezTo>
                    <a:pt x="44" y="25"/>
                    <a:pt x="46" y="28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5"/>
                    <a:pt x="47" y="37"/>
                    <a:pt x="47" y="39"/>
                  </a:cubicBezTo>
                  <a:cubicBezTo>
                    <a:pt x="47" y="41"/>
                    <a:pt x="47" y="42"/>
                    <a:pt x="47" y="44"/>
                  </a:cubicBezTo>
                  <a:cubicBezTo>
                    <a:pt x="48" y="44"/>
                    <a:pt x="49" y="44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0" y="45"/>
                    <a:pt x="50" y="45"/>
                    <a:pt x="51" y="45"/>
                  </a:cubicBezTo>
                  <a:cubicBezTo>
                    <a:pt x="52" y="42"/>
                    <a:pt x="53" y="39"/>
                    <a:pt x="53" y="36"/>
                  </a:cubicBezTo>
                  <a:cubicBezTo>
                    <a:pt x="54" y="32"/>
                    <a:pt x="54" y="28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lose/>
                  <a:moveTo>
                    <a:pt x="39" y="3"/>
                  </a:moveTo>
                  <a:cubicBezTo>
                    <a:pt x="48" y="6"/>
                    <a:pt x="48" y="6"/>
                    <a:pt x="48" y="6"/>
                  </a:cubicBezTo>
                  <a:cubicBezTo>
                    <a:pt x="45" y="4"/>
                    <a:pt x="42" y="2"/>
                    <a:pt x="39" y="1"/>
                  </a:cubicBezTo>
                  <a:lnTo>
                    <a:pt x="39" y="3"/>
                  </a:lnTo>
                  <a:close/>
                  <a:moveTo>
                    <a:pt x="39" y="6"/>
                  </a:moveTo>
                  <a:cubicBezTo>
                    <a:pt x="36" y="5"/>
                    <a:pt x="33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6"/>
                    <a:pt x="39" y="6"/>
                    <a:pt x="39" y="6"/>
                  </a:cubicBezTo>
                  <a:close/>
                  <a:moveTo>
                    <a:pt x="29" y="18"/>
                  </a:move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3" y="18"/>
                    <a:pt x="36" y="19"/>
                    <a:pt x="39" y="20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6"/>
                    <a:pt x="38" y="26"/>
                    <a:pt x="37" y="25"/>
                  </a:cubicBezTo>
                  <a:cubicBezTo>
                    <a:pt x="35" y="24"/>
                    <a:pt x="32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18"/>
                    <a:pt x="29" y="18"/>
                    <a:pt x="29" y="18"/>
                  </a:cubicBezTo>
                  <a:close/>
                  <a:moveTo>
                    <a:pt x="39" y="1"/>
                  </a:moveTo>
                  <a:cubicBezTo>
                    <a:pt x="36" y="0"/>
                    <a:pt x="33" y="0"/>
                    <a:pt x="29" y="0"/>
                  </a:cubicBezTo>
                  <a:cubicBezTo>
                    <a:pt x="39" y="3"/>
                    <a:pt x="39" y="3"/>
                    <a:pt x="39" y="3"/>
                  </a:cubicBezTo>
                  <a:lnTo>
                    <a:pt x="39" y="1"/>
                  </a:lnTo>
                  <a:close/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2" y="5"/>
                    <a:pt x="16" y="7"/>
                    <a:pt x="12" y="11"/>
                  </a:cubicBezTo>
                  <a:cubicBezTo>
                    <a:pt x="8" y="15"/>
                    <a:pt x="5" y="21"/>
                    <a:pt x="5" y="26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1"/>
                    <a:pt x="7" y="9"/>
                    <a:pt x="9" y="8"/>
                  </a:cubicBezTo>
                  <a:cubicBezTo>
                    <a:pt x="14" y="3"/>
                    <a:pt x="20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4"/>
                    <a:pt x="29" y="4"/>
                    <a:pt x="29" y="4"/>
                  </a:cubicBezTo>
                  <a:close/>
                  <a:moveTo>
                    <a:pt x="5" y="33"/>
                  </a:moveTo>
                  <a:cubicBezTo>
                    <a:pt x="5" y="48"/>
                    <a:pt x="5" y="48"/>
                    <a:pt x="5" y="48"/>
                  </a:cubicBezTo>
                  <a:cubicBezTo>
                    <a:pt x="5" y="50"/>
                    <a:pt x="6" y="51"/>
                    <a:pt x="7" y="52"/>
                  </a:cubicBezTo>
                  <a:cubicBezTo>
                    <a:pt x="7" y="53"/>
                    <a:pt x="9" y="54"/>
                    <a:pt x="10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2"/>
                    <a:pt x="12" y="51"/>
                    <a:pt x="13" y="51"/>
                  </a:cubicBezTo>
                  <a:cubicBezTo>
                    <a:pt x="14" y="50"/>
                    <a:pt x="15" y="49"/>
                    <a:pt x="16" y="49"/>
                  </a:cubicBezTo>
                  <a:cubicBezTo>
                    <a:pt x="17" y="48"/>
                    <a:pt x="18" y="47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4"/>
                    <a:pt x="17" y="42"/>
                    <a:pt x="17" y="40"/>
                  </a:cubicBezTo>
                  <a:cubicBezTo>
                    <a:pt x="17" y="39"/>
                    <a:pt x="17" y="37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1"/>
                    <a:pt x="19" y="28"/>
                    <a:pt x="21" y="26"/>
                  </a:cubicBezTo>
                  <a:cubicBezTo>
                    <a:pt x="23" y="24"/>
                    <a:pt x="26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4" y="18"/>
                    <a:pt x="20" y="20"/>
                    <a:pt x="18" y="23"/>
                  </a:cubicBezTo>
                  <a:cubicBezTo>
                    <a:pt x="15" y="26"/>
                    <a:pt x="13" y="30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6"/>
                    <a:pt x="12" y="39"/>
                    <a:pt x="12" y="41"/>
                  </a:cubicBezTo>
                  <a:cubicBezTo>
                    <a:pt x="12" y="42"/>
                    <a:pt x="12" y="44"/>
                    <a:pt x="13" y="45"/>
                  </a:cubicBezTo>
                  <a:cubicBezTo>
                    <a:pt x="12" y="46"/>
                    <a:pt x="11" y="46"/>
                    <a:pt x="11" y="47"/>
                  </a:cubicBezTo>
                  <a:cubicBezTo>
                    <a:pt x="10" y="47"/>
                    <a:pt x="10" y="47"/>
                    <a:pt x="9" y="47"/>
                  </a:cubicBezTo>
                  <a:cubicBezTo>
                    <a:pt x="8" y="44"/>
                    <a:pt x="7" y="41"/>
                    <a:pt x="6" y="38"/>
                  </a:cubicBezTo>
                  <a:cubicBezTo>
                    <a:pt x="5" y="36"/>
                    <a:pt x="5" y="34"/>
                    <a:pt x="5" y="33"/>
                  </a:cubicBezTo>
                  <a:close/>
                  <a:moveTo>
                    <a:pt x="5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lose/>
                  <a:moveTo>
                    <a:pt x="29" y="18"/>
                  </a:moveTo>
                  <a:cubicBezTo>
                    <a:pt x="29" y="18"/>
                    <a:pt x="29" y="18"/>
                    <a:pt x="29" y="18"/>
                  </a:cubicBezTo>
                  <a:close/>
                  <a:moveTo>
                    <a:pt x="5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4" y="29"/>
                    <a:pt x="4" y="31"/>
                    <a:pt x="5" y="33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3" y="45"/>
                    <a:pt x="2" y="42"/>
                    <a:pt x="1" y="39"/>
                  </a:cubicBezTo>
                  <a:cubicBezTo>
                    <a:pt x="1" y="37"/>
                    <a:pt x="0" y="35"/>
                    <a:pt x="0" y="3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1"/>
                    <a:pt x="2" y="17"/>
                    <a:pt x="5" y="13"/>
                  </a:cubicBezTo>
                  <a:cubicBezTo>
                    <a:pt x="5" y="27"/>
                    <a:pt x="5" y="27"/>
                    <a:pt x="5" y="27"/>
                  </a:cubicBezTo>
                  <a:close/>
                  <a:moveTo>
                    <a:pt x="5" y="27"/>
                  </a:moveTo>
                  <a:cubicBezTo>
                    <a:pt x="5" y="27"/>
                    <a:pt x="5" y="27"/>
                    <a:pt x="5" y="27"/>
                  </a:cubicBezTo>
                  <a:close/>
                  <a:moveTo>
                    <a:pt x="0" y="26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0" y="28"/>
                    <a:pt x="0" y="26"/>
                  </a:cubicBezTo>
                  <a:close/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215"/>
            <p:cNvSpPr>
              <a:spLocks noEditPoints="1"/>
            </p:cNvSpPr>
            <p:nvPr/>
          </p:nvSpPr>
          <p:spPr bwMode="auto">
            <a:xfrm>
              <a:off x="8034338" y="4121150"/>
              <a:ext cx="122238" cy="122238"/>
            </a:xfrm>
            <a:custGeom>
              <a:avLst/>
              <a:gdLst>
                <a:gd name="T0" fmla="*/ 27 w 54"/>
                <a:gd name="T1" fmla="*/ 5 h 54"/>
                <a:gd name="T2" fmla="*/ 27 w 54"/>
                <a:gd name="T3" fmla="*/ 5 h 54"/>
                <a:gd name="T4" fmla="*/ 27 w 54"/>
                <a:gd name="T5" fmla="*/ 0 h 54"/>
                <a:gd name="T6" fmla="*/ 27 w 54"/>
                <a:gd name="T7" fmla="*/ 0 h 54"/>
                <a:gd name="T8" fmla="*/ 28 w 54"/>
                <a:gd name="T9" fmla="*/ 0 h 54"/>
                <a:gd name="T10" fmla="*/ 46 w 54"/>
                <a:gd name="T11" fmla="*/ 8 h 54"/>
                <a:gd name="T12" fmla="*/ 54 w 54"/>
                <a:gd name="T13" fmla="*/ 28 h 54"/>
                <a:gd name="T14" fmla="*/ 54 w 54"/>
                <a:gd name="T15" fmla="*/ 28 h 54"/>
                <a:gd name="T16" fmla="*/ 27 w 54"/>
                <a:gd name="T17" fmla="*/ 54 h 54"/>
                <a:gd name="T18" fmla="*/ 42 w 54"/>
                <a:gd name="T19" fmla="*/ 43 h 54"/>
                <a:gd name="T20" fmla="*/ 49 w 54"/>
                <a:gd name="T21" fmla="*/ 27 h 54"/>
                <a:gd name="T22" fmla="*/ 49 w 54"/>
                <a:gd name="T23" fmla="*/ 27 h 54"/>
                <a:gd name="T24" fmla="*/ 43 w 54"/>
                <a:gd name="T25" fmla="*/ 12 h 54"/>
                <a:gd name="T26" fmla="*/ 27 w 54"/>
                <a:gd name="T27" fmla="*/ 5 h 54"/>
                <a:gd name="T28" fmla="*/ 27 w 54"/>
                <a:gd name="T29" fmla="*/ 5 h 54"/>
                <a:gd name="T30" fmla="*/ 27 w 54"/>
                <a:gd name="T31" fmla="*/ 5 h 54"/>
                <a:gd name="T32" fmla="*/ 11 w 54"/>
                <a:gd name="T33" fmla="*/ 11 h 54"/>
                <a:gd name="T34" fmla="*/ 5 w 54"/>
                <a:gd name="T35" fmla="*/ 26 h 54"/>
                <a:gd name="T36" fmla="*/ 5 w 54"/>
                <a:gd name="T37" fmla="*/ 27 h 54"/>
                <a:gd name="T38" fmla="*/ 26 w 54"/>
                <a:gd name="T39" fmla="*/ 49 h 54"/>
                <a:gd name="T40" fmla="*/ 26 w 54"/>
                <a:gd name="T41" fmla="*/ 49 h 54"/>
                <a:gd name="T42" fmla="*/ 27 w 54"/>
                <a:gd name="T43" fmla="*/ 49 h 54"/>
                <a:gd name="T44" fmla="*/ 27 w 54"/>
                <a:gd name="T45" fmla="*/ 49 h 54"/>
                <a:gd name="T46" fmla="*/ 27 w 54"/>
                <a:gd name="T47" fmla="*/ 54 h 54"/>
                <a:gd name="T48" fmla="*/ 27 w 54"/>
                <a:gd name="T49" fmla="*/ 54 h 54"/>
                <a:gd name="T50" fmla="*/ 26 w 54"/>
                <a:gd name="T51" fmla="*/ 54 h 54"/>
                <a:gd name="T52" fmla="*/ 26 w 54"/>
                <a:gd name="T53" fmla="*/ 54 h 54"/>
                <a:gd name="T54" fmla="*/ 7 w 54"/>
                <a:gd name="T55" fmla="*/ 46 h 54"/>
                <a:gd name="T56" fmla="*/ 0 w 54"/>
                <a:gd name="T57" fmla="*/ 26 h 54"/>
                <a:gd name="T58" fmla="*/ 0 w 54"/>
                <a:gd name="T59" fmla="*/ 26 h 54"/>
                <a:gd name="T60" fmla="*/ 8 w 54"/>
                <a:gd name="T61" fmla="*/ 8 h 54"/>
                <a:gd name="T62" fmla="*/ 27 w 54"/>
                <a:gd name="T63" fmla="*/ 0 h 54"/>
                <a:gd name="T64" fmla="*/ 27 w 54"/>
                <a:gd name="T65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54">
                  <a:moveTo>
                    <a:pt x="27" y="5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5" y="0"/>
                    <a:pt x="42" y="3"/>
                    <a:pt x="46" y="8"/>
                  </a:cubicBezTo>
                  <a:cubicBezTo>
                    <a:pt x="51" y="13"/>
                    <a:pt x="54" y="20"/>
                    <a:pt x="54" y="27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35"/>
                    <a:pt x="51" y="42"/>
                    <a:pt x="46" y="46"/>
                  </a:cubicBezTo>
                  <a:cubicBezTo>
                    <a:pt x="41" y="51"/>
                    <a:pt x="34" y="54"/>
                    <a:pt x="27" y="54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33" y="49"/>
                    <a:pt x="38" y="47"/>
                    <a:pt x="42" y="43"/>
                  </a:cubicBezTo>
                  <a:cubicBezTo>
                    <a:pt x="46" y="39"/>
                    <a:pt x="49" y="34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1"/>
                    <a:pt x="47" y="16"/>
                    <a:pt x="43" y="12"/>
                  </a:cubicBezTo>
                  <a:cubicBezTo>
                    <a:pt x="39" y="7"/>
                    <a:pt x="34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lose/>
                  <a:moveTo>
                    <a:pt x="27" y="5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1" y="5"/>
                    <a:pt x="15" y="7"/>
                    <a:pt x="11" y="11"/>
                  </a:cubicBezTo>
                  <a:cubicBezTo>
                    <a:pt x="7" y="15"/>
                    <a:pt x="5" y="20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7"/>
                  </a:cubicBezTo>
                  <a:cubicBezTo>
                    <a:pt x="4" y="33"/>
                    <a:pt x="7" y="38"/>
                    <a:pt x="11" y="42"/>
                  </a:cubicBezTo>
                  <a:cubicBezTo>
                    <a:pt x="15" y="46"/>
                    <a:pt x="20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19" y="54"/>
                    <a:pt x="12" y="51"/>
                    <a:pt x="7" y="46"/>
                  </a:cubicBezTo>
                  <a:cubicBezTo>
                    <a:pt x="2" y="41"/>
                    <a:pt x="0" y="34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9"/>
                    <a:pt x="3" y="12"/>
                    <a:pt x="8" y="8"/>
                  </a:cubicBezTo>
                  <a:cubicBezTo>
                    <a:pt x="13" y="3"/>
                    <a:pt x="19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2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16"/>
            <p:cNvSpPr>
              <a:spLocks noEditPoints="1"/>
            </p:cNvSpPr>
            <p:nvPr/>
          </p:nvSpPr>
          <p:spPr bwMode="auto">
            <a:xfrm>
              <a:off x="7959725" y="4208463"/>
              <a:ext cx="141288" cy="138113"/>
            </a:xfrm>
            <a:custGeom>
              <a:avLst/>
              <a:gdLst>
                <a:gd name="T0" fmla="*/ 41 w 63"/>
                <a:gd name="T1" fmla="*/ 54 h 61"/>
                <a:gd name="T2" fmla="*/ 49 w 63"/>
                <a:gd name="T3" fmla="*/ 48 h 61"/>
                <a:gd name="T4" fmla="*/ 55 w 63"/>
                <a:gd name="T5" fmla="*/ 38 h 61"/>
                <a:gd name="T6" fmla="*/ 55 w 63"/>
                <a:gd name="T7" fmla="*/ 28 h 61"/>
                <a:gd name="T8" fmla="*/ 52 w 63"/>
                <a:gd name="T9" fmla="*/ 32 h 61"/>
                <a:gd name="T10" fmla="*/ 48 w 63"/>
                <a:gd name="T11" fmla="*/ 38 h 61"/>
                <a:gd name="T12" fmla="*/ 33 w 63"/>
                <a:gd name="T13" fmla="*/ 44 h 61"/>
                <a:gd name="T14" fmla="*/ 32 w 63"/>
                <a:gd name="T15" fmla="*/ 39 h 61"/>
                <a:gd name="T16" fmla="*/ 39 w 63"/>
                <a:gd name="T17" fmla="*/ 38 h 61"/>
                <a:gd name="T18" fmla="*/ 44 w 63"/>
                <a:gd name="T19" fmla="*/ 34 h 61"/>
                <a:gd name="T20" fmla="*/ 47 w 63"/>
                <a:gd name="T21" fmla="*/ 30 h 61"/>
                <a:gd name="T22" fmla="*/ 53 w 63"/>
                <a:gd name="T23" fmla="*/ 23 h 61"/>
                <a:gd name="T24" fmla="*/ 59 w 63"/>
                <a:gd name="T25" fmla="*/ 23 h 61"/>
                <a:gd name="T26" fmla="*/ 59 w 63"/>
                <a:gd name="T27" fmla="*/ 23 h 61"/>
                <a:gd name="T28" fmla="*/ 59 w 63"/>
                <a:gd name="T29" fmla="*/ 23 h 61"/>
                <a:gd name="T30" fmla="*/ 60 w 63"/>
                <a:gd name="T31" fmla="*/ 23 h 61"/>
                <a:gd name="T32" fmla="*/ 59 w 63"/>
                <a:gd name="T33" fmla="*/ 40 h 61"/>
                <a:gd name="T34" fmla="*/ 43 w 63"/>
                <a:gd name="T35" fmla="*/ 59 h 61"/>
                <a:gd name="T36" fmla="*/ 32 w 63"/>
                <a:gd name="T37" fmla="*/ 57 h 61"/>
                <a:gd name="T38" fmla="*/ 24 w 63"/>
                <a:gd name="T39" fmla="*/ 7 h 61"/>
                <a:gd name="T40" fmla="*/ 15 w 63"/>
                <a:gd name="T41" fmla="*/ 12 h 61"/>
                <a:gd name="T42" fmla="*/ 8 w 63"/>
                <a:gd name="T43" fmla="*/ 22 h 61"/>
                <a:gd name="T44" fmla="*/ 17 w 63"/>
                <a:gd name="T45" fmla="*/ 52 h 61"/>
                <a:gd name="T46" fmla="*/ 17 w 63"/>
                <a:gd name="T47" fmla="*/ 52 h 61"/>
                <a:gd name="T48" fmla="*/ 31 w 63"/>
                <a:gd name="T49" fmla="*/ 57 h 61"/>
                <a:gd name="T50" fmla="*/ 32 w 63"/>
                <a:gd name="T51" fmla="*/ 61 h 61"/>
                <a:gd name="T52" fmla="*/ 22 w 63"/>
                <a:gd name="T53" fmla="*/ 60 h 61"/>
                <a:gd name="T54" fmla="*/ 14 w 63"/>
                <a:gd name="T55" fmla="*/ 56 h 61"/>
                <a:gd name="T56" fmla="*/ 4 w 63"/>
                <a:gd name="T57" fmla="*/ 19 h 61"/>
                <a:gd name="T58" fmla="*/ 12 w 63"/>
                <a:gd name="T59" fmla="*/ 8 h 61"/>
                <a:gd name="T60" fmla="*/ 24 w 63"/>
                <a:gd name="T61" fmla="*/ 0 h 61"/>
                <a:gd name="T62" fmla="*/ 28 w 63"/>
                <a:gd name="T63" fmla="*/ 5 h 61"/>
                <a:gd name="T64" fmla="*/ 30 w 63"/>
                <a:gd name="T65" fmla="*/ 8 h 61"/>
                <a:gd name="T66" fmla="*/ 26 w 63"/>
                <a:gd name="T67" fmla="*/ 15 h 61"/>
                <a:gd name="T68" fmla="*/ 23 w 63"/>
                <a:gd name="T69" fmla="*/ 20 h 61"/>
                <a:gd name="T70" fmla="*/ 27 w 63"/>
                <a:gd name="T71" fmla="*/ 37 h 61"/>
                <a:gd name="T72" fmla="*/ 30 w 63"/>
                <a:gd name="T73" fmla="*/ 39 h 61"/>
                <a:gd name="T74" fmla="*/ 32 w 63"/>
                <a:gd name="T75" fmla="*/ 44 h 61"/>
                <a:gd name="T76" fmla="*/ 24 w 63"/>
                <a:gd name="T77" fmla="*/ 41 h 61"/>
                <a:gd name="T78" fmla="*/ 17 w 63"/>
                <a:gd name="T79" fmla="*/ 31 h 61"/>
                <a:gd name="T80" fmla="*/ 22 w 63"/>
                <a:gd name="T81" fmla="*/ 1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3" h="61">
                  <a:moveTo>
                    <a:pt x="32" y="57"/>
                  </a:moveTo>
                  <a:cubicBezTo>
                    <a:pt x="35" y="56"/>
                    <a:pt x="38" y="56"/>
                    <a:pt x="41" y="54"/>
                  </a:cubicBezTo>
                  <a:cubicBezTo>
                    <a:pt x="44" y="53"/>
                    <a:pt x="47" y="51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2" y="45"/>
                    <a:pt x="53" y="42"/>
                    <a:pt x="55" y="38"/>
                  </a:cubicBezTo>
                  <a:cubicBezTo>
                    <a:pt x="56" y="35"/>
                    <a:pt x="57" y="32"/>
                    <a:pt x="57" y="28"/>
                  </a:cubicBezTo>
                  <a:cubicBezTo>
                    <a:pt x="57" y="28"/>
                    <a:pt x="56" y="28"/>
                    <a:pt x="55" y="28"/>
                  </a:cubicBezTo>
                  <a:cubicBezTo>
                    <a:pt x="55" y="28"/>
                    <a:pt x="54" y="28"/>
                    <a:pt x="54" y="28"/>
                  </a:cubicBezTo>
                  <a:cubicBezTo>
                    <a:pt x="53" y="29"/>
                    <a:pt x="52" y="31"/>
                    <a:pt x="52" y="32"/>
                  </a:cubicBezTo>
                  <a:cubicBezTo>
                    <a:pt x="50" y="34"/>
                    <a:pt x="49" y="36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6" y="40"/>
                    <a:pt x="43" y="41"/>
                    <a:pt x="41" y="42"/>
                  </a:cubicBezTo>
                  <a:cubicBezTo>
                    <a:pt x="39" y="44"/>
                    <a:pt x="36" y="44"/>
                    <a:pt x="33" y="44"/>
                  </a:cubicBezTo>
                  <a:cubicBezTo>
                    <a:pt x="33" y="44"/>
                    <a:pt x="32" y="44"/>
                    <a:pt x="32" y="44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3" y="39"/>
                    <a:pt x="33" y="39"/>
                  </a:cubicBezTo>
                  <a:cubicBezTo>
                    <a:pt x="35" y="39"/>
                    <a:pt x="37" y="39"/>
                    <a:pt x="39" y="38"/>
                  </a:cubicBezTo>
                  <a:cubicBezTo>
                    <a:pt x="41" y="37"/>
                    <a:pt x="43" y="36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5" y="33"/>
                    <a:pt x="47" y="31"/>
                    <a:pt x="47" y="30"/>
                  </a:cubicBezTo>
                  <a:cubicBezTo>
                    <a:pt x="48" y="28"/>
                    <a:pt x="49" y="26"/>
                    <a:pt x="50" y="24"/>
                  </a:cubicBezTo>
                  <a:cubicBezTo>
                    <a:pt x="50" y="23"/>
                    <a:pt x="52" y="23"/>
                    <a:pt x="53" y="23"/>
                  </a:cubicBezTo>
                  <a:cubicBezTo>
                    <a:pt x="54" y="23"/>
                    <a:pt x="55" y="23"/>
                    <a:pt x="56" y="23"/>
                  </a:cubicBezTo>
                  <a:cubicBezTo>
                    <a:pt x="57" y="23"/>
                    <a:pt x="58" y="23"/>
                    <a:pt x="59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2" y="24"/>
                    <a:pt x="63" y="25"/>
                    <a:pt x="62" y="26"/>
                  </a:cubicBezTo>
                  <a:cubicBezTo>
                    <a:pt x="62" y="31"/>
                    <a:pt x="61" y="36"/>
                    <a:pt x="59" y="40"/>
                  </a:cubicBezTo>
                  <a:cubicBezTo>
                    <a:pt x="58" y="44"/>
                    <a:pt x="55" y="48"/>
                    <a:pt x="52" y="51"/>
                  </a:cubicBezTo>
                  <a:cubicBezTo>
                    <a:pt x="50" y="55"/>
                    <a:pt x="46" y="57"/>
                    <a:pt x="43" y="59"/>
                  </a:cubicBezTo>
                  <a:cubicBezTo>
                    <a:pt x="39" y="60"/>
                    <a:pt x="35" y="61"/>
                    <a:pt x="32" y="61"/>
                  </a:cubicBezTo>
                  <a:lnTo>
                    <a:pt x="32" y="57"/>
                  </a:lnTo>
                  <a:close/>
                  <a:moveTo>
                    <a:pt x="25" y="9"/>
                  </a:moveTo>
                  <a:cubicBezTo>
                    <a:pt x="25" y="8"/>
                    <a:pt x="25" y="8"/>
                    <a:pt x="24" y="7"/>
                  </a:cubicBezTo>
                  <a:cubicBezTo>
                    <a:pt x="24" y="7"/>
                    <a:pt x="24" y="6"/>
                    <a:pt x="24" y="6"/>
                  </a:cubicBezTo>
                  <a:cubicBezTo>
                    <a:pt x="20" y="8"/>
                    <a:pt x="18" y="10"/>
                    <a:pt x="15" y="12"/>
                  </a:cubicBezTo>
                  <a:cubicBezTo>
                    <a:pt x="12" y="15"/>
                    <a:pt x="10" y="18"/>
                    <a:pt x="8" y="21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6" y="27"/>
                    <a:pt x="5" y="33"/>
                    <a:pt x="7" y="38"/>
                  </a:cubicBezTo>
                  <a:cubicBezTo>
                    <a:pt x="8" y="44"/>
                    <a:pt x="12" y="49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9" y="54"/>
                    <a:pt x="21" y="55"/>
                    <a:pt x="24" y="55"/>
                  </a:cubicBezTo>
                  <a:cubicBezTo>
                    <a:pt x="26" y="56"/>
                    <a:pt x="28" y="57"/>
                    <a:pt x="31" y="57"/>
                  </a:cubicBezTo>
                  <a:cubicBezTo>
                    <a:pt x="31" y="57"/>
                    <a:pt x="31" y="57"/>
                    <a:pt x="32" y="57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28" y="61"/>
                    <a:pt x="25" y="61"/>
                    <a:pt x="22" y="60"/>
                  </a:cubicBezTo>
                  <a:cubicBezTo>
                    <a:pt x="19" y="59"/>
                    <a:pt x="17" y="58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8" y="52"/>
                    <a:pt x="4" y="46"/>
                    <a:pt x="2" y="40"/>
                  </a:cubicBezTo>
                  <a:cubicBezTo>
                    <a:pt x="0" y="33"/>
                    <a:pt x="1" y="26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6" y="15"/>
                    <a:pt x="9" y="12"/>
                    <a:pt x="12" y="8"/>
                  </a:cubicBezTo>
                  <a:cubicBezTo>
                    <a:pt x="15" y="5"/>
                    <a:pt x="19" y="3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0"/>
                    <a:pt x="27" y="1"/>
                  </a:cubicBezTo>
                  <a:cubicBezTo>
                    <a:pt x="27" y="2"/>
                    <a:pt x="28" y="4"/>
                    <a:pt x="28" y="5"/>
                  </a:cubicBezTo>
                  <a:cubicBezTo>
                    <a:pt x="29" y="6"/>
                    <a:pt x="30" y="7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9"/>
                    <a:pt x="31" y="10"/>
                    <a:pt x="30" y="11"/>
                  </a:cubicBezTo>
                  <a:cubicBezTo>
                    <a:pt x="28" y="12"/>
                    <a:pt x="27" y="14"/>
                    <a:pt x="26" y="15"/>
                  </a:cubicBezTo>
                  <a:cubicBezTo>
                    <a:pt x="25" y="17"/>
                    <a:pt x="24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24"/>
                    <a:pt x="21" y="27"/>
                    <a:pt x="22" y="30"/>
                  </a:cubicBezTo>
                  <a:cubicBezTo>
                    <a:pt x="23" y="33"/>
                    <a:pt x="24" y="36"/>
                    <a:pt x="27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9" y="39"/>
                    <a:pt x="30" y="39"/>
                  </a:cubicBezTo>
                  <a:cubicBezTo>
                    <a:pt x="30" y="39"/>
                    <a:pt x="31" y="39"/>
                    <a:pt x="32" y="39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4"/>
                    <a:pt x="30" y="44"/>
                    <a:pt x="29" y="43"/>
                  </a:cubicBezTo>
                  <a:cubicBezTo>
                    <a:pt x="27" y="43"/>
                    <a:pt x="26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1" y="39"/>
                    <a:pt x="18" y="35"/>
                    <a:pt x="17" y="31"/>
                  </a:cubicBezTo>
                  <a:cubicBezTo>
                    <a:pt x="16" y="27"/>
                    <a:pt x="17" y="23"/>
                    <a:pt x="19" y="18"/>
                  </a:cubicBezTo>
                  <a:cubicBezTo>
                    <a:pt x="20" y="16"/>
                    <a:pt x="21" y="14"/>
                    <a:pt x="22" y="13"/>
                  </a:cubicBezTo>
                  <a:cubicBezTo>
                    <a:pt x="23" y="11"/>
                    <a:pt x="24" y="10"/>
                    <a:pt x="2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17"/>
            <p:cNvSpPr>
              <a:spLocks noEditPoints="1"/>
            </p:cNvSpPr>
            <p:nvPr/>
          </p:nvSpPr>
          <p:spPr bwMode="auto">
            <a:xfrm>
              <a:off x="8094663" y="4202113"/>
              <a:ext cx="139700" cy="139700"/>
            </a:xfrm>
            <a:custGeom>
              <a:avLst/>
              <a:gdLst>
                <a:gd name="T0" fmla="*/ 56 w 62"/>
                <a:gd name="T1" fmla="*/ 37 h 62"/>
                <a:gd name="T2" fmla="*/ 53 w 62"/>
                <a:gd name="T3" fmla="*/ 20 h 62"/>
                <a:gd name="T4" fmla="*/ 37 w 62"/>
                <a:gd name="T5" fmla="*/ 6 h 62"/>
                <a:gd name="T6" fmla="*/ 36 w 62"/>
                <a:gd name="T7" fmla="*/ 9 h 62"/>
                <a:gd name="T8" fmla="*/ 43 w 62"/>
                <a:gd name="T9" fmla="*/ 18 h 62"/>
                <a:gd name="T10" fmla="*/ 45 w 62"/>
                <a:gd name="T11" fmla="*/ 30 h 62"/>
                <a:gd name="T12" fmla="*/ 39 w 62"/>
                <a:gd name="T13" fmla="*/ 41 h 62"/>
                <a:gd name="T14" fmla="*/ 34 w 62"/>
                <a:gd name="T15" fmla="*/ 44 h 62"/>
                <a:gd name="T16" fmla="*/ 31 w 62"/>
                <a:gd name="T17" fmla="*/ 45 h 62"/>
                <a:gd name="T18" fmla="*/ 33 w 62"/>
                <a:gd name="T19" fmla="*/ 39 h 62"/>
                <a:gd name="T20" fmla="*/ 36 w 62"/>
                <a:gd name="T21" fmla="*/ 37 h 62"/>
                <a:gd name="T22" fmla="*/ 40 w 62"/>
                <a:gd name="T23" fmla="*/ 30 h 62"/>
                <a:gd name="T24" fmla="*/ 38 w 62"/>
                <a:gd name="T25" fmla="*/ 20 h 62"/>
                <a:gd name="T26" fmla="*/ 35 w 62"/>
                <a:gd name="T27" fmla="*/ 16 h 62"/>
                <a:gd name="T28" fmla="*/ 31 w 62"/>
                <a:gd name="T29" fmla="*/ 11 h 62"/>
                <a:gd name="T30" fmla="*/ 32 w 62"/>
                <a:gd name="T31" fmla="*/ 5 h 62"/>
                <a:gd name="T32" fmla="*/ 34 w 62"/>
                <a:gd name="T33" fmla="*/ 2 h 62"/>
                <a:gd name="T34" fmla="*/ 49 w 62"/>
                <a:gd name="T35" fmla="*/ 7 h 62"/>
                <a:gd name="T36" fmla="*/ 57 w 62"/>
                <a:gd name="T37" fmla="*/ 17 h 62"/>
                <a:gd name="T38" fmla="*/ 50 w 62"/>
                <a:gd name="T39" fmla="*/ 55 h 62"/>
                <a:gd name="T40" fmla="*/ 42 w 62"/>
                <a:gd name="T41" fmla="*/ 60 h 62"/>
                <a:gd name="T42" fmla="*/ 32 w 62"/>
                <a:gd name="T43" fmla="*/ 62 h 62"/>
                <a:gd name="T44" fmla="*/ 31 w 62"/>
                <a:gd name="T45" fmla="*/ 57 h 62"/>
                <a:gd name="T46" fmla="*/ 32 w 62"/>
                <a:gd name="T47" fmla="*/ 57 h 62"/>
                <a:gd name="T48" fmla="*/ 47 w 62"/>
                <a:gd name="T49" fmla="*/ 51 h 62"/>
                <a:gd name="T50" fmla="*/ 31 w 62"/>
                <a:gd name="T51" fmla="*/ 45 h 62"/>
                <a:gd name="T52" fmla="*/ 22 w 62"/>
                <a:gd name="T53" fmla="*/ 43 h 62"/>
                <a:gd name="T54" fmla="*/ 15 w 62"/>
                <a:gd name="T55" fmla="*/ 39 h 62"/>
                <a:gd name="T56" fmla="*/ 9 w 62"/>
                <a:gd name="T57" fmla="*/ 30 h 62"/>
                <a:gd name="T58" fmla="*/ 5 w 62"/>
                <a:gd name="T59" fmla="*/ 31 h 62"/>
                <a:gd name="T60" fmla="*/ 8 w 62"/>
                <a:gd name="T61" fmla="*/ 39 h 62"/>
                <a:gd name="T62" fmla="*/ 8 w 62"/>
                <a:gd name="T63" fmla="*/ 39 h 62"/>
                <a:gd name="T64" fmla="*/ 8 w 62"/>
                <a:gd name="T65" fmla="*/ 41 h 62"/>
                <a:gd name="T66" fmla="*/ 12 w 62"/>
                <a:gd name="T67" fmla="*/ 46 h 62"/>
                <a:gd name="T68" fmla="*/ 15 w 62"/>
                <a:gd name="T69" fmla="*/ 50 h 62"/>
                <a:gd name="T70" fmla="*/ 31 w 62"/>
                <a:gd name="T71" fmla="*/ 57 h 62"/>
                <a:gd name="T72" fmla="*/ 21 w 62"/>
                <a:gd name="T73" fmla="*/ 60 h 62"/>
                <a:gd name="T74" fmla="*/ 12 w 62"/>
                <a:gd name="T75" fmla="*/ 54 h 62"/>
                <a:gd name="T76" fmla="*/ 5 w 62"/>
                <a:gd name="T77" fmla="*/ 44 h 62"/>
                <a:gd name="T78" fmla="*/ 4 w 62"/>
                <a:gd name="T79" fmla="*/ 43 h 62"/>
                <a:gd name="T80" fmla="*/ 3 w 62"/>
                <a:gd name="T81" fmla="*/ 41 h 62"/>
                <a:gd name="T82" fmla="*/ 1 w 62"/>
                <a:gd name="T83" fmla="*/ 35 h 62"/>
                <a:gd name="T84" fmla="*/ 0 w 62"/>
                <a:gd name="T85" fmla="*/ 29 h 62"/>
                <a:gd name="T86" fmla="*/ 2 w 62"/>
                <a:gd name="T87" fmla="*/ 26 h 62"/>
                <a:gd name="T88" fmla="*/ 9 w 62"/>
                <a:gd name="T89" fmla="*/ 25 h 62"/>
                <a:gd name="T90" fmla="*/ 15 w 62"/>
                <a:gd name="T91" fmla="*/ 32 h 62"/>
                <a:gd name="T92" fmla="*/ 19 w 62"/>
                <a:gd name="T93" fmla="*/ 36 h 62"/>
                <a:gd name="T94" fmla="*/ 29 w 62"/>
                <a:gd name="T95" fmla="*/ 40 h 62"/>
                <a:gd name="T96" fmla="*/ 31 w 62"/>
                <a:gd name="T97" fmla="*/ 45 h 62"/>
                <a:gd name="T98" fmla="*/ 31 w 62"/>
                <a:gd name="T99" fmla="*/ 1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2" h="62">
                  <a:moveTo>
                    <a:pt x="47" y="51"/>
                  </a:moveTo>
                  <a:cubicBezTo>
                    <a:pt x="52" y="48"/>
                    <a:pt x="55" y="42"/>
                    <a:pt x="56" y="37"/>
                  </a:cubicBezTo>
                  <a:cubicBezTo>
                    <a:pt x="57" y="31"/>
                    <a:pt x="56" y="25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1" y="16"/>
                    <a:pt x="49" y="14"/>
                    <a:pt x="46" y="11"/>
                  </a:cubicBezTo>
                  <a:cubicBezTo>
                    <a:pt x="43" y="9"/>
                    <a:pt x="40" y="7"/>
                    <a:pt x="37" y="6"/>
                  </a:cubicBezTo>
                  <a:cubicBezTo>
                    <a:pt x="37" y="6"/>
                    <a:pt x="37" y="7"/>
                    <a:pt x="37" y="7"/>
                  </a:cubicBezTo>
                  <a:cubicBezTo>
                    <a:pt x="36" y="8"/>
                    <a:pt x="36" y="8"/>
                    <a:pt x="36" y="9"/>
                  </a:cubicBezTo>
                  <a:cubicBezTo>
                    <a:pt x="37" y="10"/>
                    <a:pt x="38" y="11"/>
                    <a:pt x="39" y="12"/>
                  </a:cubicBezTo>
                  <a:cubicBezTo>
                    <a:pt x="41" y="14"/>
                    <a:pt x="42" y="16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5" y="22"/>
                    <a:pt x="46" y="26"/>
                    <a:pt x="45" y="30"/>
                  </a:cubicBezTo>
                  <a:cubicBezTo>
                    <a:pt x="45" y="35"/>
                    <a:pt x="43" y="38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8" y="42"/>
                    <a:pt x="36" y="43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3" y="44"/>
                    <a:pt x="32" y="44"/>
                    <a:pt x="31" y="45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4" y="39"/>
                    <a:pt x="35" y="38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9" y="36"/>
                    <a:pt x="40" y="33"/>
                    <a:pt x="40" y="30"/>
                  </a:cubicBezTo>
                  <a:cubicBezTo>
                    <a:pt x="41" y="27"/>
                    <a:pt x="40" y="23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8"/>
                    <a:pt x="37" y="17"/>
                    <a:pt x="35" y="16"/>
                  </a:cubicBezTo>
                  <a:cubicBezTo>
                    <a:pt x="34" y="14"/>
                    <a:pt x="33" y="13"/>
                    <a:pt x="31" y="1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2" y="6"/>
                    <a:pt x="32" y="5"/>
                  </a:cubicBezTo>
                  <a:cubicBezTo>
                    <a:pt x="33" y="4"/>
                    <a:pt x="33" y="3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0"/>
                    <a:pt x="36" y="0"/>
                    <a:pt x="37" y="0"/>
                  </a:cubicBezTo>
                  <a:cubicBezTo>
                    <a:pt x="41" y="2"/>
                    <a:pt x="45" y="5"/>
                    <a:pt x="49" y="7"/>
                  </a:cubicBezTo>
                  <a:cubicBezTo>
                    <a:pt x="52" y="10"/>
                    <a:pt x="55" y="14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23"/>
                    <a:pt x="62" y="31"/>
                    <a:pt x="61" y="38"/>
                  </a:cubicBezTo>
                  <a:cubicBezTo>
                    <a:pt x="60" y="44"/>
                    <a:pt x="56" y="51"/>
                    <a:pt x="50" y="55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48" y="57"/>
                    <a:pt x="45" y="59"/>
                    <a:pt x="42" y="60"/>
                  </a:cubicBezTo>
                  <a:cubicBezTo>
                    <a:pt x="39" y="61"/>
                    <a:pt x="35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1" y="62"/>
                    <a:pt x="31" y="62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1" y="57"/>
                    <a:pt x="32" y="57"/>
                    <a:pt x="32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5" y="57"/>
                    <a:pt x="37" y="56"/>
                    <a:pt x="40" y="55"/>
                  </a:cubicBezTo>
                  <a:cubicBezTo>
                    <a:pt x="43" y="55"/>
                    <a:pt x="45" y="53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lose/>
                  <a:moveTo>
                    <a:pt x="31" y="45"/>
                  </a:moveTo>
                  <a:cubicBezTo>
                    <a:pt x="30" y="45"/>
                    <a:pt x="30" y="45"/>
                    <a:pt x="29" y="45"/>
                  </a:cubicBezTo>
                  <a:cubicBezTo>
                    <a:pt x="27" y="45"/>
                    <a:pt x="24" y="44"/>
                    <a:pt x="22" y="43"/>
                  </a:cubicBezTo>
                  <a:cubicBezTo>
                    <a:pt x="20" y="42"/>
                    <a:pt x="17" y="41"/>
                    <a:pt x="16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38"/>
                    <a:pt x="12" y="36"/>
                    <a:pt x="11" y="34"/>
                  </a:cubicBezTo>
                  <a:cubicBezTo>
                    <a:pt x="10" y="33"/>
                    <a:pt x="9" y="32"/>
                    <a:pt x="9" y="30"/>
                  </a:cubicBezTo>
                  <a:cubicBezTo>
                    <a:pt x="8" y="30"/>
                    <a:pt x="7" y="31"/>
                    <a:pt x="6" y="31"/>
                  </a:cubicBezTo>
                  <a:cubicBezTo>
                    <a:pt x="6" y="31"/>
                    <a:pt x="5" y="31"/>
                    <a:pt x="5" y="31"/>
                  </a:cubicBezTo>
                  <a:cubicBezTo>
                    <a:pt x="5" y="32"/>
                    <a:pt x="6" y="33"/>
                    <a:pt x="6" y="34"/>
                  </a:cubicBezTo>
                  <a:cubicBezTo>
                    <a:pt x="6" y="36"/>
                    <a:pt x="7" y="38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9" y="41"/>
                    <a:pt x="9" y="42"/>
                    <a:pt x="9" y="42"/>
                  </a:cubicBezTo>
                  <a:cubicBezTo>
                    <a:pt x="10" y="44"/>
                    <a:pt x="11" y="45"/>
                    <a:pt x="12" y="46"/>
                  </a:cubicBezTo>
                  <a:cubicBezTo>
                    <a:pt x="13" y="48"/>
                    <a:pt x="14" y="49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52"/>
                    <a:pt x="20" y="54"/>
                    <a:pt x="23" y="55"/>
                  </a:cubicBezTo>
                  <a:cubicBezTo>
                    <a:pt x="25" y="56"/>
                    <a:pt x="28" y="57"/>
                    <a:pt x="31" y="57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27" y="62"/>
                    <a:pt x="24" y="61"/>
                    <a:pt x="21" y="60"/>
                  </a:cubicBezTo>
                  <a:cubicBezTo>
                    <a:pt x="18" y="58"/>
                    <a:pt x="15" y="56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0" y="52"/>
                    <a:pt x="9" y="51"/>
                    <a:pt x="8" y="49"/>
                  </a:cubicBezTo>
                  <a:cubicBezTo>
                    <a:pt x="7" y="48"/>
                    <a:pt x="6" y="46"/>
                    <a:pt x="5" y="44"/>
                  </a:cubicBezTo>
                  <a:cubicBezTo>
                    <a:pt x="5" y="44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2"/>
                    <a:pt x="4" y="42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39"/>
                    <a:pt x="2" y="37"/>
                    <a:pt x="1" y="35"/>
                  </a:cubicBezTo>
                  <a:cubicBezTo>
                    <a:pt x="1" y="33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1" y="26"/>
                    <a:pt x="2" y="26"/>
                  </a:cubicBezTo>
                  <a:cubicBezTo>
                    <a:pt x="3" y="26"/>
                    <a:pt x="4" y="26"/>
                    <a:pt x="6" y="26"/>
                  </a:cubicBezTo>
                  <a:cubicBezTo>
                    <a:pt x="7" y="26"/>
                    <a:pt x="8" y="26"/>
                    <a:pt x="9" y="25"/>
                  </a:cubicBezTo>
                  <a:cubicBezTo>
                    <a:pt x="10" y="25"/>
                    <a:pt x="11" y="25"/>
                    <a:pt x="12" y="26"/>
                  </a:cubicBezTo>
                  <a:cubicBezTo>
                    <a:pt x="13" y="28"/>
                    <a:pt x="14" y="30"/>
                    <a:pt x="15" y="32"/>
                  </a:cubicBezTo>
                  <a:cubicBezTo>
                    <a:pt x="16" y="33"/>
                    <a:pt x="17" y="35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0" y="37"/>
                    <a:pt x="22" y="38"/>
                    <a:pt x="24" y="39"/>
                  </a:cubicBezTo>
                  <a:cubicBezTo>
                    <a:pt x="25" y="40"/>
                    <a:pt x="27" y="40"/>
                    <a:pt x="29" y="40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5"/>
                    <a:pt x="31" y="45"/>
                    <a:pt x="31" y="45"/>
                  </a:cubicBezTo>
                  <a:close/>
                  <a:moveTo>
                    <a:pt x="31" y="8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0" y="10"/>
                    <a:pt x="30" y="9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218"/>
            <p:cNvSpPr>
              <a:spLocks noEditPoints="1"/>
            </p:cNvSpPr>
            <p:nvPr/>
          </p:nvSpPr>
          <p:spPr bwMode="auto">
            <a:xfrm>
              <a:off x="7912100" y="4084638"/>
              <a:ext cx="133350" cy="133350"/>
            </a:xfrm>
            <a:custGeom>
              <a:avLst/>
              <a:gdLst>
                <a:gd name="T0" fmla="*/ 39 w 59"/>
                <a:gd name="T1" fmla="*/ 54 h 59"/>
                <a:gd name="T2" fmla="*/ 41 w 59"/>
                <a:gd name="T3" fmla="*/ 50 h 59"/>
                <a:gd name="T4" fmla="*/ 30 w 59"/>
                <a:gd name="T5" fmla="*/ 42 h 59"/>
                <a:gd name="T6" fmla="*/ 37 w 59"/>
                <a:gd name="T7" fmla="*/ 45 h 59"/>
                <a:gd name="T8" fmla="*/ 46 w 59"/>
                <a:gd name="T9" fmla="*/ 48 h 59"/>
                <a:gd name="T10" fmla="*/ 47 w 59"/>
                <a:gd name="T11" fmla="*/ 55 h 59"/>
                <a:gd name="T12" fmla="*/ 33 w 59"/>
                <a:gd name="T13" fmla="*/ 59 h 59"/>
                <a:gd name="T14" fmla="*/ 30 w 59"/>
                <a:gd name="T15" fmla="*/ 15 h 59"/>
                <a:gd name="T16" fmla="*/ 38 w 59"/>
                <a:gd name="T17" fmla="*/ 14 h 59"/>
                <a:gd name="T18" fmla="*/ 39 w 59"/>
                <a:gd name="T19" fmla="*/ 14 h 59"/>
                <a:gd name="T20" fmla="*/ 51 w 59"/>
                <a:gd name="T21" fmla="*/ 15 h 59"/>
                <a:gd name="T22" fmla="*/ 33 w 59"/>
                <a:gd name="T23" fmla="*/ 5 h 59"/>
                <a:gd name="T24" fmla="*/ 31 w 59"/>
                <a:gd name="T25" fmla="*/ 5 h 59"/>
                <a:gd name="T26" fmla="*/ 32 w 59"/>
                <a:gd name="T27" fmla="*/ 0 h 59"/>
                <a:gd name="T28" fmla="*/ 46 w 59"/>
                <a:gd name="T29" fmla="*/ 4 h 59"/>
                <a:gd name="T30" fmla="*/ 58 w 59"/>
                <a:gd name="T31" fmla="*/ 13 h 59"/>
                <a:gd name="T32" fmla="*/ 53 w 59"/>
                <a:gd name="T33" fmla="*/ 21 h 59"/>
                <a:gd name="T34" fmla="*/ 44 w 59"/>
                <a:gd name="T35" fmla="*/ 20 h 59"/>
                <a:gd name="T36" fmla="*/ 39 w 59"/>
                <a:gd name="T37" fmla="*/ 19 h 59"/>
                <a:gd name="T38" fmla="*/ 30 w 59"/>
                <a:gd name="T39" fmla="*/ 20 h 59"/>
                <a:gd name="T40" fmla="*/ 39 w 59"/>
                <a:gd name="T41" fmla="*/ 14 h 59"/>
                <a:gd name="T42" fmla="*/ 30 w 59"/>
                <a:gd name="T43" fmla="*/ 54 h 59"/>
                <a:gd name="T44" fmla="*/ 20 w 59"/>
                <a:gd name="T45" fmla="*/ 57 h 59"/>
                <a:gd name="T46" fmla="*/ 30 w 59"/>
                <a:gd name="T47" fmla="*/ 31 h 59"/>
                <a:gd name="T48" fmla="*/ 30 w 59"/>
                <a:gd name="T49" fmla="*/ 42 h 59"/>
                <a:gd name="T50" fmla="*/ 24 w 59"/>
                <a:gd name="T51" fmla="*/ 27 h 59"/>
                <a:gd name="T52" fmla="*/ 30 w 59"/>
                <a:gd name="T53" fmla="*/ 15 h 59"/>
                <a:gd name="T54" fmla="*/ 20 w 59"/>
                <a:gd name="T55" fmla="*/ 38 h 59"/>
                <a:gd name="T56" fmla="*/ 30 w 59"/>
                <a:gd name="T57" fmla="*/ 47 h 59"/>
                <a:gd name="T58" fmla="*/ 30 w 59"/>
                <a:gd name="T59" fmla="*/ 5 h 59"/>
                <a:gd name="T60" fmla="*/ 20 w 59"/>
                <a:gd name="T61" fmla="*/ 2 h 59"/>
                <a:gd name="T62" fmla="*/ 20 w 59"/>
                <a:gd name="T63" fmla="*/ 7 h 59"/>
                <a:gd name="T64" fmla="*/ 20 w 59"/>
                <a:gd name="T65" fmla="*/ 38 h 59"/>
                <a:gd name="T66" fmla="*/ 20 w 59"/>
                <a:gd name="T67" fmla="*/ 57 h 59"/>
                <a:gd name="T68" fmla="*/ 20 w 59"/>
                <a:gd name="T69" fmla="*/ 7 h 59"/>
                <a:gd name="T70" fmla="*/ 20 w 59"/>
                <a:gd name="T71" fmla="*/ 38 h 59"/>
                <a:gd name="T72" fmla="*/ 20 w 59"/>
                <a:gd name="T73" fmla="*/ 57 h 59"/>
                <a:gd name="T74" fmla="*/ 19 w 59"/>
                <a:gd name="T75" fmla="*/ 26 h 59"/>
                <a:gd name="T76" fmla="*/ 20 w 59"/>
                <a:gd name="T77" fmla="*/ 38 h 59"/>
                <a:gd name="T78" fmla="*/ 2 w 59"/>
                <a:gd name="T79" fmla="*/ 21 h 59"/>
                <a:gd name="T80" fmla="*/ 18 w 59"/>
                <a:gd name="T81" fmla="*/ 56 h 59"/>
                <a:gd name="T82" fmla="*/ 20 w 59"/>
                <a:gd name="T83" fmla="*/ 52 h 59"/>
                <a:gd name="T84" fmla="*/ 8 w 59"/>
                <a:gd name="T85" fmla="*/ 40 h 59"/>
                <a:gd name="T86" fmla="*/ 15 w 59"/>
                <a:gd name="T87" fmla="*/ 10 h 59"/>
                <a:gd name="T88" fmla="*/ 20 w 59"/>
                <a:gd name="T89" fmla="*/ 5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9" h="59">
                  <a:moveTo>
                    <a:pt x="30" y="54"/>
                  </a:moveTo>
                  <a:cubicBezTo>
                    <a:pt x="31" y="54"/>
                    <a:pt x="32" y="54"/>
                    <a:pt x="33" y="54"/>
                  </a:cubicBezTo>
                  <a:cubicBezTo>
                    <a:pt x="35" y="54"/>
                    <a:pt x="37" y="54"/>
                    <a:pt x="39" y="54"/>
                  </a:cubicBezTo>
                  <a:cubicBezTo>
                    <a:pt x="40" y="54"/>
                    <a:pt x="41" y="54"/>
                    <a:pt x="42" y="54"/>
                  </a:cubicBezTo>
                  <a:cubicBezTo>
                    <a:pt x="42" y="53"/>
                    <a:pt x="42" y="53"/>
                    <a:pt x="42" y="52"/>
                  </a:cubicBezTo>
                  <a:cubicBezTo>
                    <a:pt x="41" y="52"/>
                    <a:pt x="41" y="51"/>
                    <a:pt x="41" y="50"/>
                  </a:cubicBezTo>
                  <a:cubicBezTo>
                    <a:pt x="39" y="50"/>
                    <a:pt x="38" y="50"/>
                    <a:pt x="36" y="49"/>
                  </a:cubicBezTo>
                  <a:cubicBezTo>
                    <a:pt x="34" y="49"/>
                    <a:pt x="32" y="48"/>
                    <a:pt x="30" y="47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1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4" y="44"/>
                    <a:pt x="35" y="44"/>
                    <a:pt x="37" y="45"/>
                  </a:cubicBezTo>
                  <a:cubicBezTo>
                    <a:pt x="39" y="45"/>
                    <a:pt x="41" y="45"/>
                    <a:pt x="43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6"/>
                    <a:pt x="45" y="46"/>
                    <a:pt x="46" y="48"/>
                  </a:cubicBezTo>
                  <a:cubicBezTo>
                    <a:pt x="46" y="49"/>
                    <a:pt x="46" y="50"/>
                    <a:pt x="46" y="51"/>
                  </a:cubicBezTo>
                  <a:cubicBezTo>
                    <a:pt x="46" y="52"/>
                    <a:pt x="47" y="53"/>
                    <a:pt x="47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8" y="56"/>
                    <a:pt x="47" y="58"/>
                    <a:pt x="45" y="58"/>
                  </a:cubicBezTo>
                  <a:cubicBezTo>
                    <a:pt x="43" y="58"/>
                    <a:pt x="41" y="59"/>
                    <a:pt x="39" y="59"/>
                  </a:cubicBezTo>
                  <a:cubicBezTo>
                    <a:pt x="37" y="59"/>
                    <a:pt x="35" y="59"/>
                    <a:pt x="33" y="59"/>
                  </a:cubicBezTo>
                  <a:cubicBezTo>
                    <a:pt x="32" y="59"/>
                    <a:pt x="31" y="59"/>
                    <a:pt x="30" y="59"/>
                  </a:cubicBezTo>
                  <a:cubicBezTo>
                    <a:pt x="30" y="54"/>
                    <a:pt x="30" y="54"/>
                    <a:pt x="30" y="54"/>
                  </a:cubicBezTo>
                  <a:close/>
                  <a:moveTo>
                    <a:pt x="30" y="15"/>
                  </a:moveTo>
                  <a:cubicBezTo>
                    <a:pt x="32" y="14"/>
                    <a:pt x="35" y="14"/>
                    <a:pt x="37" y="14"/>
                  </a:cubicBezTo>
                  <a:cubicBezTo>
                    <a:pt x="37" y="14"/>
                    <a:pt x="38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1" y="14"/>
                    <a:pt x="43" y="14"/>
                    <a:pt x="46" y="15"/>
                  </a:cubicBezTo>
                  <a:cubicBezTo>
                    <a:pt x="47" y="16"/>
                    <a:pt x="48" y="16"/>
                    <a:pt x="50" y="17"/>
                  </a:cubicBezTo>
                  <a:cubicBezTo>
                    <a:pt x="50" y="16"/>
                    <a:pt x="51" y="16"/>
                    <a:pt x="51" y="15"/>
                  </a:cubicBezTo>
                  <a:cubicBezTo>
                    <a:pt x="52" y="15"/>
                    <a:pt x="52" y="15"/>
                    <a:pt x="52" y="14"/>
                  </a:cubicBezTo>
                  <a:cubicBezTo>
                    <a:pt x="50" y="12"/>
                    <a:pt x="47" y="10"/>
                    <a:pt x="44" y="8"/>
                  </a:cubicBezTo>
                  <a:cubicBezTo>
                    <a:pt x="41" y="7"/>
                    <a:pt x="37" y="5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5"/>
                    <a:pt x="32" y="5"/>
                    <a:pt x="31" y="5"/>
                  </a:cubicBezTo>
                  <a:cubicBezTo>
                    <a:pt x="31" y="5"/>
                    <a:pt x="31" y="5"/>
                    <a:pt x="30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1" y="0"/>
                    <a:pt x="32" y="0"/>
                  </a:cubicBezTo>
                  <a:cubicBezTo>
                    <a:pt x="33" y="0"/>
                    <a:pt x="33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1"/>
                    <a:pt x="42" y="2"/>
                    <a:pt x="46" y="4"/>
                  </a:cubicBezTo>
                  <a:cubicBezTo>
                    <a:pt x="50" y="6"/>
                    <a:pt x="54" y="9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8" y="13"/>
                    <a:pt x="58" y="13"/>
                  </a:cubicBezTo>
                  <a:cubicBezTo>
                    <a:pt x="59" y="14"/>
                    <a:pt x="59" y="15"/>
                    <a:pt x="58" y="16"/>
                  </a:cubicBezTo>
                  <a:cubicBezTo>
                    <a:pt x="57" y="17"/>
                    <a:pt x="56" y="18"/>
                    <a:pt x="55" y="19"/>
                  </a:cubicBezTo>
                  <a:cubicBezTo>
                    <a:pt x="54" y="19"/>
                    <a:pt x="53" y="20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2"/>
                    <a:pt x="51" y="23"/>
                    <a:pt x="50" y="22"/>
                  </a:cubicBezTo>
                  <a:cubicBezTo>
                    <a:pt x="48" y="21"/>
                    <a:pt x="46" y="20"/>
                    <a:pt x="44" y="20"/>
                  </a:cubicBezTo>
                  <a:cubicBezTo>
                    <a:pt x="42" y="19"/>
                    <a:pt x="41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8"/>
                    <a:pt x="37" y="18"/>
                    <a:pt x="37" y="18"/>
                  </a:cubicBezTo>
                  <a:cubicBezTo>
                    <a:pt x="35" y="18"/>
                    <a:pt x="32" y="19"/>
                    <a:pt x="30" y="20"/>
                  </a:cubicBezTo>
                  <a:cubicBezTo>
                    <a:pt x="30" y="15"/>
                    <a:pt x="30" y="15"/>
                    <a:pt x="30" y="15"/>
                  </a:cubicBezTo>
                  <a:close/>
                  <a:moveTo>
                    <a:pt x="39" y="14"/>
                  </a:moveTo>
                  <a:cubicBezTo>
                    <a:pt x="39" y="14"/>
                    <a:pt x="39" y="14"/>
                    <a:pt x="39" y="14"/>
                  </a:cubicBezTo>
                  <a:close/>
                  <a:moveTo>
                    <a:pt x="20" y="52"/>
                  </a:moveTo>
                  <a:cubicBezTo>
                    <a:pt x="22" y="53"/>
                    <a:pt x="24" y="53"/>
                    <a:pt x="26" y="54"/>
                  </a:cubicBezTo>
                  <a:cubicBezTo>
                    <a:pt x="28" y="54"/>
                    <a:pt x="29" y="54"/>
                    <a:pt x="30" y="54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29" y="59"/>
                    <a:pt x="27" y="59"/>
                    <a:pt x="25" y="59"/>
                  </a:cubicBezTo>
                  <a:cubicBezTo>
                    <a:pt x="24" y="58"/>
                    <a:pt x="22" y="58"/>
                    <a:pt x="20" y="57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0" y="52"/>
                    <a:pt x="20" y="52"/>
                    <a:pt x="20" y="52"/>
                  </a:cubicBezTo>
                  <a:close/>
                  <a:moveTo>
                    <a:pt x="30" y="47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28" y="40"/>
                    <a:pt x="26" y="38"/>
                    <a:pt x="25" y="36"/>
                  </a:cubicBezTo>
                  <a:cubicBezTo>
                    <a:pt x="23" y="33"/>
                    <a:pt x="23" y="30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5"/>
                    <a:pt x="26" y="23"/>
                    <a:pt x="28" y="21"/>
                  </a:cubicBezTo>
                  <a:cubicBezTo>
                    <a:pt x="29" y="21"/>
                    <a:pt x="30" y="20"/>
                    <a:pt x="30" y="20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5"/>
                    <a:pt x="27" y="16"/>
                    <a:pt x="26" y="17"/>
                  </a:cubicBezTo>
                  <a:cubicBezTo>
                    <a:pt x="23" y="19"/>
                    <a:pt x="21" y="21"/>
                    <a:pt x="20" y="23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2" y="42"/>
                    <a:pt x="26" y="45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lose/>
                  <a:moveTo>
                    <a:pt x="30" y="0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7" y="5"/>
                    <a:pt x="23" y="5"/>
                    <a:pt x="20" y="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3" y="0"/>
                    <a:pt x="27" y="0"/>
                    <a:pt x="30" y="0"/>
                  </a:cubicBezTo>
                  <a:close/>
                  <a:moveTo>
                    <a:pt x="20" y="2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2"/>
                    <a:pt x="20" y="2"/>
                    <a:pt x="20" y="2"/>
                  </a:cubicBezTo>
                  <a:close/>
                  <a:moveTo>
                    <a:pt x="20" y="23"/>
                  </a:moveTo>
                  <a:cubicBezTo>
                    <a:pt x="20" y="38"/>
                    <a:pt x="20" y="38"/>
                    <a:pt x="20" y="38"/>
                  </a:cubicBezTo>
                  <a:cubicBezTo>
                    <a:pt x="20" y="23"/>
                    <a:pt x="20" y="23"/>
                    <a:pt x="20" y="23"/>
                  </a:cubicBezTo>
                  <a:close/>
                  <a:moveTo>
                    <a:pt x="20" y="52"/>
                  </a:moveTo>
                  <a:cubicBezTo>
                    <a:pt x="20" y="57"/>
                    <a:pt x="20" y="57"/>
                    <a:pt x="20" y="57"/>
                  </a:cubicBezTo>
                  <a:lnTo>
                    <a:pt x="20" y="52"/>
                  </a:lnTo>
                  <a:close/>
                  <a:moveTo>
                    <a:pt x="20" y="2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2"/>
                    <a:pt x="20" y="2"/>
                    <a:pt x="20" y="2"/>
                  </a:cubicBezTo>
                  <a:close/>
                  <a:moveTo>
                    <a:pt x="20" y="23"/>
                  </a:moveTo>
                  <a:cubicBezTo>
                    <a:pt x="20" y="38"/>
                    <a:pt x="20" y="38"/>
                    <a:pt x="20" y="38"/>
                  </a:cubicBezTo>
                  <a:cubicBezTo>
                    <a:pt x="20" y="23"/>
                    <a:pt x="20" y="23"/>
                    <a:pt x="20" y="23"/>
                  </a:cubicBezTo>
                  <a:close/>
                  <a:moveTo>
                    <a:pt x="20" y="52"/>
                  </a:moveTo>
                  <a:cubicBezTo>
                    <a:pt x="20" y="57"/>
                    <a:pt x="20" y="57"/>
                    <a:pt x="20" y="57"/>
                  </a:cubicBezTo>
                  <a:lnTo>
                    <a:pt x="20" y="52"/>
                  </a:lnTo>
                  <a:close/>
                  <a:moveTo>
                    <a:pt x="20" y="38"/>
                  </a:moveTo>
                  <a:cubicBezTo>
                    <a:pt x="18" y="34"/>
                    <a:pt x="18" y="30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5"/>
                    <a:pt x="20" y="24"/>
                    <a:pt x="20" y="23"/>
                  </a:cubicBezTo>
                  <a:cubicBezTo>
                    <a:pt x="20" y="38"/>
                    <a:pt x="20" y="38"/>
                    <a:pt x="20" y="38"/>
                  </a:cubicBezTo>
                  <a:close/>
                  <a:moveTo>
                    <a:pt x="20" y="2"/>
                  </a:moveTo>
                  <a:cubicBezTo>
                    <a:pt x="17" y="3"/>
                    <a:pt x="15" y="4"/>
                    <a:pt x="12" y="6"/>
                  </a:cubicBezTo>
                  <a:cubicBezTo>
                    <a:pt x="7" y="10"/>
                    <a:pt x="3" y="15"/>
                    <a:pt x="2" y="21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9"/>
                    <a:pt x="1" y="36"/>
                    <a:pt x="3" y="42"/>
                  </a:cubicBezTo>
                  <a:cubicBezTo>
                    <a:pt x="6" y="48"/>
                    <a:pt x="12" y="53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9" y="57"/>
                    <a:pt x="20" y="57"/>
                    <a:pt x="20" y="57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5" y="50"/>
                    <a:pt x="10" y="45"/>
                    <a:pt x="8" y="40"/>
                  </a:cubicBezTo>
                  <a:cubicBezTo>
                    <a:pt x="5" y="35"/>
                    <a:pt x="5" y="29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" y="17"/>
                    <a:pt x="11" y="13"/>
                    <a:pt x="15" y="10"/>
                  </a:cubicBezTo>
                  <a:cubicBezTo>
                    <a:pt x="17" y="8"/>
                    <a:pt x="18" y="7"/>
                    <a:pt x="20" y="7"/>
                  </a:cubicBezTo>
                  <a:cubicBezTo>
                    <a:pt x="20" y="2"/>
                    <a:pt x="20" y="2"/>
                    <a:pt x="20" y="2"/>
                  </a:cubicBezTo>
                  <a:close/>
                  <a:moveTo>
                    <a:pt x="20" y="52"/>
                  </a:moveTo>
                  <a:cubicBezTo>
                    <a:pt x="20" y="52"/>
                    <a:pt x="20" y="52"/>
                    <a:pt x="2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219"/>
            <p:cNvSpPr>
              <a:spLocks noEditPoints="1"/>
            </p:cNvSpPr>
            <p:nvPr/>
          </p:nvSpPr>
          <p:spPr bwMode="auto">
            <a:xfrm>
              <a:off x="6577013" y="2262188"/>
              <a:ext cx="277813" cy="296863"/>
            </a:xfrm>
            <a:custGeom>
              <a:avLst/>
              <a:gdLst>
                <a:gd name="T0" fmla="*/ 108 w 123"/>
                <a:gd name="T1" fmla="*/ 83 h 131"/>
                <a:gd name="T2" fmla="*/ 118 w 123"/>
                <a:gd name="T3" fmla="*/ 66 h 131"/>
                <a:gd name="T4" fmla="*/ 93 w 123"/>
                <a:gd name="T5" fmla="*/ 63 h 131"/>
                <a:gd name="T6" fmla="*/ 81 w 123"/>
                <a:gd name="T7" fmla="*/ 73 h 131"/>
                <a:gd name="T8" fmla="*/ 80 w 123"/>
                <a:gd name="T9" fmla="*/ 73 h 131"/>
                <a:gd name="T10" fmla="*/ 80 w 123"/>
                <a:gd name="T11" fmla="*/ 60 h 131"/>
                <a:gd name="T12" fmla="*/ 82 w 123"/>
                <a:gd name="T13" fmla="*/ 29 h 131"/>
                <a:gd name="T14" fmla="*/ 72 w 123"/>
                <a:gd name="T15" fmla="*/ 18 h 131"/>
                <a:gd name="T16" fmla="*/ 64 w 123"/>
                <a:gd name="T17" fmla="*/ 2 h 131"/>
                <a:gd name="T18" fmla="*/ 85 w 123"/>
                <a:gd name="T19" fmla="*/ 26 h 131"/>
                <a:gd name="T20" fmla="*/ 84 w 123"/>
                <a:gd name="T21" fmla="*/ 63 h 131"/>
                <a:gd name="T22" fmla="*/ 83 w 123"/>
                <a:gd name="T23" fmla="*/ 69 h 131"/>
                <a:gd name="T24" fmla="*/ 83 w 123"/>
                <a:gd name="T25" fmla="*/ 69 h 131"/>
                <a:gd name="T26" fmla="*/ 88 w 123"/>
                <a:gd name="T27" fmla="*/ 62 h 131"/>
                <a:gd name="T28" fmla="*/ 117 w 123"/>
                <a:gd name="T29" fmla="*/ 37 h 131"/>
                <a:gd name="T30" fmla="*/ 123 w 123"/>
                <a:gd name="T31" fmla="*/ 74 h 131"/>
                <a:gd name="T32" fmla="*/ 110 w 123"/>
                <a:gd name="T33" fmla="*/ 87 h 131"/>
                <a:gd name="T34" fmla="*/ 102 w 123"/>
                <a:gd name="T35" fmla="*/ 91 h 131"/>
                <a:gd name="T36" fmla="*/ 101 w 123"/>
                <a:gd name="T37" fmla="*/ 93 h 131"/>
                <a:gd name="T38" fmla="*/ 109 w 123"/>
                <a:gd name="T39" fmla="*/ 90 h 131"/>
                <a:gd name="T40" fmla="*/ 123 w 123"/>
                <a:gd name="T41" fmla="*/ 90 h 131"/>
                <a:gd name="T42" fmla="*/ 79 w 123"/>
                <a:gd name="T43" fmla="*/ 126 h 131"/>
                <a:gd name="T44" fmla="*/ 62 w 123"/>
                <a:gd name="T45" fmla="*/ 115 h 131"/>
                <a:gd name="T46" fmla="*/ 62 w 123"/>
                <a:gd name="T47" fmla="*/ 56 h 131"/>
                <a:gd name="T48" fmla="*/ 67 w 123"/>
                <a:gd name="T49" fmla="*/ 110 h 131"/>
                <a:gd name="T50" fmla="*/ 82 w 123"/>
                <a:gd name="T51" fmla="*/ 123 h 131"/>
                <a:gd name="T52" fmla="*/ 117 w 123"/>
                <a:gd name="T53" fmla="*/ 92 h 131"/>
                <a:gd name="T54" fmla="*/ 102 w 123"/>
                <a:gd name="T55" fmla="*/ 98 h 131"/>
                <a:gd name="T56" fmla="*/ 96 w 123"/>
                <a:gd name="T57" fmla="*/ 92 h 131"/>
                <a:gd name="T58" fmla="*/ 62 w 123"/>
                <a:gd name="T59" fmla="*/ 6 h 131"/>
                <a:gd name="T60" fmla="*/ 35 w 123"/>
                <a:gd name="T61" fmla="*/ 44 h 131"/>
                <a:gd name="T62" fmla="*/ 44 w 123"/>
                <a:gd name="T63" fmla="*/ 61 h 131"/>
                <a:gd name="T64" fmla="*/ 43 w 123"/>
                <a:gd name="T65" fmla="*/ 73 h 131"/>
                <a:gd name="T66" fmla="*/ 36 w 123"/>
                <a:gd name="T67" fmla="*/ 72 h 131"/>
                <a:gd name="T68" fmla="*/ 30 w 123"/>
                <a:gd name="T69" fmla="*/ 63 h 131"/>
                <a:gd name="T70" fmla="*/ 6 w 123"/>
                <a:gd name="T71" fmla="*/ 57 h 131"/>
                <a:gd name="T72" fmla="*/ 13 w 123"/>
                <a:gd name="T73" fmla="*/ 82 h 131"/>
                <a:gd name="T74" fmla="*/ 24 w 123"/>
                <a:gd name="T75" fmla="*/ 87 h 131"/>
                <a:gd name="T76" fmla="*/ 25 w 123"/>
                <a:gd name="T77" fmla="*/ 97 h 131"/>
                <a:gd name="T78" fmla="*/ 12 w 123"/>
                <a:gd name="T79" fmla="*/ 95 h 131"/>
                <a:gd name="T80" fmla="*/ 30 w 123"/>
                <a:gd name="T81" fmla="*/ 125 h 131"/>
                <a:gd name="T82" fmla="*/ 54 w 123"/>
                <a:gd name="T83" fmla="*/ 114 h 131"/>
                <a:gd name="T84" fmla="*/ 59 w 123"/>
                <a:gd name="T85" fmla="*/ 59 h 131"/>
                <a:gd name="T86" fmla="*/ 61 w 123"/>
                <a:gd name="T87" fmla="*/ 115 h 131"/>
                <a:gd name="T88" fmla="*/ 46 w 123"/>
                <a:gd name="T89" fmla="*/ 124 h 131"/>
                <a:gd name="T90" fmla="*/ 10 w 123"/>
                <a:gd name="T91" fmla="*/ 114 h 131"/>
                <a:gd name="T92" fmla="*/ 14 w 123"/>
                <a:gd name="T93" fmla="*/ 90 h 131"/>
                <a:gd name="T94" fmla="*/ 22 w 123"/>
                <a:gd name="T95" fmla="*/ 93 h 131"/>
                <a:gd name="T96" fmla="*/ 22 w 123"/>
                <a:gd name="T97" fmla="*/ 91 h 131"/>
                <a:gd name="T98" fmla="*/ 13 w 123"/>
                <a:gd name="T99" fmla="*/ 87 h 131"/>
                <a:gd name="T100" fmla="*/ 0 w 123"/>
                <a:gd name="T101" fmla="*/ 74 h 131"/>
                <a:gd name="T102" fmla="*/ 4 w 123"/>
                <a:gd name="T103" fmla="*/ 38 h 131"/>
                <a:gd name="T104" fmla="*/ 35 w 123"/>
                <a:gd name="T105" fmla="*/ 62 h 131"/>
                <a:gd name="T106" fmla="*/ 40 w 123"/>
                <a:gd name="T107" fmla="*/ 69 h 131"/>
                <a:gd name="T108" fmla="*/ 40 w 123"/>
                <a:gd name="T109" fmla="*/ 69 h 131"/>
                <a:gd name="T110" fmla="*/ 39 w 123"/>
                <a:gd name="T111" fmla="*/ 63 h 131"/>
                <a:gd name="T112" fmla="*/ 30 w 123"/>
                <a:gd name="T113" fmla="*/ 44 h 131"/>
                <a:gd name="T114" fmla="*/ 59 w 123"/>
                <a:gd name="T115" fmla="*/ 2 h 131"/>
                <a:gd name="T116" fmla="*/ 62 w 123"/>
                <a:gd name="T117" fmla="*/ 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" h="131">
                  <a:moveTo>
                    <a:pt x="99" y="87"/>
                  </a:moveTo>
                  <a:cubicBezTo>
                    <a:pt x="102" y="85"/>
                    <a:pt x="105" y="84"/>
                    <a:pt x="108" y="83"/>
                  </a:cubicBezTo>
                  <a:cubicBezTo>
                    <a:pt x="108" y="83"/>
                    <a:pt x="108" y="83"/>
                    <a:pt x="108" y="83"/>
                  </a:cubicBezTo>
                  <a:cubicBezTo>
                    <a:pt x="108" y="83"/>
                    <a:pt x="108" y="83"/>
                    <a:pt x="108" y="83"/>
                  </a:cubicBezTo>
                  <a:cubicBezTo>
                    <a:pt x="109" y="83"/>
                    <a:pt x="110" y="82"/>
                    <a:pt x="111" y="82"/>
                  </a:cubicBezTo>
                  <a:cubicBezTo>
                    <a:pt x="113" y="81"/>
                    <a:pt x="115" y="81"/>
                    <a:pt x="117" y="80"/>
                  </a:cubicBezTo>
                  <a:cubicBezTo>
                    <a:pt x="117" y="77"/>
                    <a:pt x="118" y="75"/>
                    <a:pt x="118" y="73"/>
                  </a:cubicBezTo>
                  <a:cubicBezTo>
                    <a:pt x="118" y="71"/>
                    <a:pt x="118" y="68"/>
                    <a:pt x="118" y="66"/>
                  </a:cubicBezTo>
                  <a:cubicBezTo>
                    <a:pt x="118" y="63"/>
                    <a:pt x="117" y="60"/>
                    <a:pt x="117" y="57"/>
                  </a:cubicBezTo>
                  <a:cubicBezTo>
                    <a:pt x="116" y="52"/>
                    <a:pt x="116" y="48"/>
                    <a:pt x="115" y="43"/>
                  </a:cubicBezTo>
                  <a:cubicBezTo>
                    <a:pt x="114" y="44"/>
                    <a:pt x="113" y="44"/>
                    <a:pt x="112" y="45"/>
                  </a:cubicBezTo>
                  <a:cubicBezTo>
                    <a:pt x="104" y="49"/>
                    <a:pt x="96" y="53"/>
                    <a:pt x="93" y="63"/>
                  </a:cubicBezTo>
                  <a:cubicBezTo>
                    <a:pt x="93" y="64"/>
                    <a:pt x="92" y="67"/>
                    <a:pt x="91" y="69"/>
                  </a:cubicBezTo>
                  <a:cubicBezTo>
                    <a:pt x="90" y="70"/>
                    <a:pt x="89" y="71"/>
                    <a:pt x="87" y="72"/>
                  </a:cubicBezTo>
                  <a:cubicBezTo>
                    <a:pt x="86" y="74"/>
                    <a:pt x="84" y="74"/>
                    <a:pt x="82" y="74"/>
                  </a:cubicBezTo>
                  <a:cubicBezTo>
                    <a:pt x="82" y="74"/>
                    <a:pt x="81" y="73"/>
                    <a:pt x="81" y="73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8" y="71"/>
                    <a:pt x="77" y="69"/>
                    <a:pt x="78" y="66"/>
                  </a:cubicBezTo>
                  <a:cubicBezTo>
                    <a:pt x="78" y="64"/>
                    <a:pt x="79" y="62"/>
                    <a:pt x="80" y="61"/>
                  </a:cubicBezTo>
                  <a:cubicBezTo>
                    <a:pt x="80" y="61"/>
                    <a:pt x="80" y="60"/>
                    <a:pt x="8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1" y="59"/>
                    <a:pt x="82" y="58"/>
                    <a:pt x="83" y="57"/>
                  </a:cubicBezTo>
                  <a:cubicBezTo>
                    <a:pt x="86" y="53"/>
                    <a:pt x="89" y="49"/>
                    <a:pt x="89" y="44"/>
                  </a:cubicBezTo>
                  <a:cubicBezTo>
                    <a:pt x="89" y="39"/>
                    <a:pt x="85" y="34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78" y="25"/>
                    <a:pt x="75" y="22"/>
                    <a:pt x="72" y="18"/>
                  </a:cubicBezTo>
                  <a:cubicBezTo>
                    <a:pt x="68" y="14"/>
                    <a:pt x="65" y="11"/>
                    <a:pt x="62" y="6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7" y="6"/>
                    <a:pt x="71" y="11"/>
                    <a:pt x="75" y="15"/>
                  </a:cubicBezTo>
                  <a:cubicBezTo>
                    <a:pt x="79" y="18"/>
                    <a:pt x="82" y="22"/>
                    <a:pt x="85" y="26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9" y="31"/>
                    <a:pt x="94" y="37"/>
                    <a:pt x="93" y="44"/>
                  </a:cubicBezTo>
                  <a:cubicBezTo>
                    <a:pt x="93" y="51"/>
                    <a:pt x="90" y="55"/>
                    <a:pt x="86" y="60"/>
                  </a:cubicBezTo>
                  <a:cubicBezTo>
                    <a:pt x="86" y="61"/>
                    <a:pt x="85" y="62"/>
                    <a:pt x="84" y="63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3" y="64"/>
                    <a:pt x="83" y="66"/>
                    <a:pt x="82" y="67"/>
                  </a:cubicBezTo>
                  <a:cubicBezTo>
                    <a:pt x="82" y="68"/>
                    <a:pt x="82" y="68"/>
                    <a:pt x="83" y="69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84" y="69"/>
                    <a:pt x="84" y="69"/>
                    <a:pt x="85" y="69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8" y="65"/>
                    <a:pt x="88" y="63"/>
                    <a:pt x="88" y="62"/>
                  </a:cubicBezTo>
                  <a:cubicBezTo>
                    <a:pt x="92" y="50"/>
                    <a:pt x="101" y="45"/>
                    <a:pt x="110" y="41"/>
                  </a:cubicBezTo>
                  <a:cubicBezTo>
                    <a:pt x="112" y="40"/>
                    <a:pt x="114" y="39"/>
                    <a:pt x="116" y="37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9" y="37"/>
                    <a:pt x="120" y="38"/>
                    <a:pt x="120" y="39"/>
                  </a:cubicBezTo>
                  <a:cubicBezTo>
                    <a:pt x="120" y="45"/>
                    <a:pt x="121" y="50"/>
                    <a:pt x="122" y="56"/>
                  </a:cubicBezTo>
                  <a:cubicBezTo>
                    <a:pt x="122" y="59"/>
                    <a:pt x="123" y="62"/>
                    <a:pt x="123" y="66"/>
                  </a:cubicBezTo>
                  <a:cubicBezTo>
                    <a:pt x="123" y="68"/>
                    <a:pt x="123" y="71"/>
                    <a:pt x="123" y="74"/>
                  </a:cubicBezTo>
                  <a:cubicBezTo>
                    <a:pt x="123" y="76"/>
                    <a:pt x="122" y="79"/>
                    <a:pt x="121" y="82"/>
                  </a:cubicBezTo>
                  <a:cubicBezTo>
                    <a:pt x="121" y="82"/>
                    <a:pt x="121" y="83"/>
                    <a:pt x="120" y="83"/>
                  </a:cubicBezTo>
                  <a:cubicBezTo>
                    <a:pt x="118" y="85"/>
                    <a:pt x="115" y="86"/>
                    <a:pt x="112" y="87"/>
                  </a:cubicBezTo>
                  <a:cubicBezTo>
                    <a:pt x="111" y="87"/>
                    <a:pt x="111" y="87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09" y="88"/>
                    <a:pt x="109" y="88"/>
                    <a:pt x="109" y="88"/>
                  </a:cubicBezTo>
                  <a:cubicBezTo>
                    <a:pt x="107" y="89"/>
                    <a:pt x="104" y="90"/>
                    <a:pt x="102" y="91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01" y="91"/>
                    <a:pt x="101" y="92"/>
                    <a:pt x="101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101" y="93"/>
                    <a:pt x="101" y="93"/>
                    <a:pt x="102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4" y="93"/>
                    <a:pt x="107" y="92"/>
                    <a:pt x="109" y="90"/>
                  </a:cubicBezTo>
                  <a:cubicBezTo>
                    <a:pt x="113" y="88"/>
                    <a:pt x="116" y="87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2" y="87"/>
                    <a:pt x="123" y="88"/>
                    <a:pt x="123" y="90"/>
                  </a:cubicBezTo>
                  <a:cubicBezTo>
                    <a:pt x="121" y="99"/>
                    <a:pt x="118" y="107"/>
                    <a:pt x="113" y="114"/>
                  </a:cubicBezTo>
                  <a:cubicBezTo>
                    <a:pt x="109" y="121"/>
                    <a:pt x="103" y="126"/>
                    <a:pt x="95" y="129"/>
                  </a:cubicBezTo>
                  <a:cubicBezTo>
                    <a:pt x="92" y="131"/>
                    <a:pt x="89" y="131"/>
                    <a:pt x="87" y="130"/>
                  </a:cubicBezTo>
                  <a:cubicBezTo>
                    <a:pt x="84" y="130"/>
                    <a:pt x="82" y="128"/>
                    <a:pt x="79" y="126"/>
                  </a:cubicBezTo>
                  <a:cubicBezTo>
                    <a:pt x="79" y="126"/>
                    <a:pt x="78" y="125"/>
                    <a:pt x="77" y="124"/>
                  </a:cubicBezTo>
                  <a:cubicBezTo>
                    <a:pt x="74" y="122"/>
                    <a:pt x="72" y="120"/>
                    <a:pt x="68" y="119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4" y="119"/>
                    <a:pt x="62" y="119"/>
                    <a:pt x="62" y="115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6"/>
                    <a:pt x="62" y="103"/>
                    <a:pt x="62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56"/>
                    <a:pt x="64" y="57"/>
                    <a:pt x="64" y="59"/>
                  </a:cubicBezTo>
                  <a:cubicBezTo>
                    <a:pt x="64" y="68"/>
                    <a:pt x="65" y="76"/>
                    <a:pt x="65" y="84"/>
                  </a:cubicBezTo>
                  <a:cubicBezTo>
                    <a:pt x="66" y="92"/>
                    <a:pt x="66" y="100"/>
                    <a:pt x="67" y="110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8" y="114"/>
                    <a:pt x="68" y="114"/>
                    <a:pt x="69" y="114"/>
                  </a:cubicBezTo>
                  <a:cubicBezTo>
                    <a:pt x="74" y="115"/>
                    <a:pt x="77" y="118"/>
                    <a:pt x="80" y="121"/>
                  </a:cubicBezTo>
                  <a:cubicBezTo>
                    <a:pt x="81" y="121"/>
                    <a:pt x="82" y="122"/>
                    <a:pt x="82" y="123"/>
                  </a:cubicBezTo>
                  <a:cubicBezTo>
                    <a:pt x="84" y="124"/>
                    <a:pt x="86" y="125"/>
                    <a:pt x="88" y="126"/>
                  </a:cubicBezTo>
                  <a:cubicBezTo>
                    <a:pt x="89" y="126"/>
                    <a:pt x="91" y="126"/>
                    <a:pt x="93" y="125"/>
                  </a:cubicBezTo>
                  <a:cubicBezTo>
                    <a:pt x="100" y="122"/>
                    <a:pt x="105" y="117"/>
                    <a:pt x="109" y="111"/>
                  </a:cubicBezTo>
                  <a:cubicBezTo>
                    <a:pt x="113" y="106"/>
                    <a:pt x="116" y="99"/>
                    <a:pt x="117" y="92"/>
                  </a:cubicBezTo>
                  <a:cubicBezTo>
                    <a:pt x="115" y="92"/>
                    <a:pt x="113" y="94"/>
                    <a:pt x="111" y="95"/>
                  </a:cubicBezTo>
                  <a:cubicBezTo>
                    <a:pt x="108" y="96"/>
                    <a:pt x="106" y="98"/>
                    <a:pt x="10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1" y="98"/>
                    <a:pt x="99" y="98"/>
                    <a:pt x="98" y="97"/>
                  </a:cubicBezTo>
                  <a:cubicBezTo>
                    <a:pt x="97" y="97"/>
                    <a:pt x="97" y="96"/>
                    <a:pt x="96" y="95"/>
                  </a:cubicBezTo>
                  <a:cubicBezTo>
                    <a:pt x="96" y="94"/>
                    <a:pt x="96" y="93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90"/>
                    <a:pt x="97" y="88"/>
                    <a:pt x="99" y="87"/>
                  </a:cubicBezTo>
                  <a:cubicBezTo>
                    <a:pt x="99" y="87"/>
                    <a:pt x="99" y="87"/>
                    <a:pt x="99" y="87"/>
                  </a:cubicBezTo>
                  <a:close/>
                  <a:moveTo>
                    <a:pt x="62" y="6"/>
                  </a:moveTo>
                  <a:cubicBezTo>
                    <a:pt x="58" y="11"/>
                    <a:pt x="55" y="14"/>
                    <a:pt x="51" y="18"/>
                  </a:cubicBezTo>
                  <a:cubicBezTo>
                    <a:pt x="48" y="22"/>
                    <a:pt x="45" y="25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38" y="34"/>
                    <a:pt x="34" y="39"/>
                    <a:pt x="35" y="44"/>
                  </a:cubicBezTo>
                  <a:cubicBezTo>
                    <a:pt x="35" y="49"/>
                    <a:pt x="38" y="53"/>
                    <a:pt x="41" y="57"/>
                  </a:cubicBezTo>
                  <a:cubicBezTo>
                    <a:pt x="41" y="58"/>
                    <a:pt x="42" y="59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3" y="61"/>
                    <a:pt x="44" y="61"/>
                  </a:cubicBezTo>
                  <a:cubicBezTo>
                    <a:pt x="44" y="62"/>
                    <a:pt x="45" y="64"/>
                    <a:pt x="46" y="66"/>
                  </a:cubicBezTo>
                  <a:cubicBezTo>
                    <a:pt x="46" y="69"/>
                    <a:pt x="45" y="71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2" y="73"/>
                    <a:pt x="42" y="74"/>
                    <a:pt x="41" y="74"/>
                  </a:cubicBezTo>
                  <a:cubicBezTo>
                    <a:pt x="39" y="74"/>
                    <a:pt x="37" y="74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5" y="71"/>
                    <a:pt x="33" y="70"/>
                    <a:pt x="33" y="69"/>
                  </a:cubicBezTo>
                  <a:cubicBezTo>
                    <a:pt x="31" y="67"/>
                    <a:pt x="30" y="64"/>
                    <a:pt x="30" y="63"/>
                  </a:cubicBezTo>
                  <a:cubicBezTo>
                    <a:pt x="28" y="53"/>
                    <a:pt x="19" y="49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4"/>
                    <a:pt x="9" y="44"/>
                    <a:pt x="8" y="43"/>
                  </a:cubicBezTo>
                  <a:cubicBezTo>
                    <a:pt x="8" y="48"/>
                    <a:pt x="7" y="52"/>
                    <a:pt x="6" y="57"/>
                  </a:cubicBezTo>
                  <a:cubicBezTo>
                    <a:pt x="6" y="60"/>
                    <a:pt x="5" y="63"/>
                    <a:pt x="5" y="66"/>
                  </a:cubicBezTo>
                  <a:cubicBezTo>
                    <a:pt x="5" y="68"/>
                    <a:pt x="5" y="71"/>
                    <a:pt x="5" y="73"/>
                  </a:cubicBezTo>
                  <a:cubicBezTo>
                    <a:pt x="5" y="75"/>
                    <a:pt x="6" y="77"/>
                    <a:pt x="6" y="80"/>
                  </a:cubicBezTo>
                  <a:cubicBezTo>
                    <a:pt x="8" y="81"/>
                    <a:pt x="10" y="81"/>
                    <a:pt x="13" y="82"/>
                  </a:cubicBezTo>
                  <a:cubicBezTo>
                    <a:pt x="13" y="82"/>
                    <a:pt x="14" y="83"/>
                    <a:pt x="15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19" y="84"/>
                    <a:pt x="22" y="85"/>
                    <a:pt x="24" y="87"/>
                  </a:cubicBezTo>
                  <a:cubicBezTo>
                    <a:pt x="24" y="87"/>
                    <a:pt x="24" y="87"/>
                    <a:pt x="25" y="87"/>
                  </a:cubicBezTo>
                  <a:cubicBezTo>
                    <a:pt x="26" y="89"/>
                    <a:pt x="27" y="90"/>
                    <a:pt x="27" y="92"/>
                  </a:cubicBezTo>
                  <a:cubicBezTo>
                    <a:pt x="27" y="93"/>
                    <a:pt x="27" y="94"/>
                    <a:pt x="27" y="95"/>
                  </a:cubicBezTo>
                  <a:cubicBezTo>
                    <a:pt x="27" y="96"/>
                    <a:pt x="26" y="97"/>
                    <a:pt x="25" y="97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4" y="98"/>
                    <a:pt x="22" y="98"/>
                    <a:pt x="21" y="98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17" y="98"/>
                    <a:pt x="15" y="96"/>
                    <a:pt x="12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0" y="93"/>
                    <a:pt x="8" y="92"/>
                    <a:pt x="6" y="92"/>
                  </a:cubicBezTo>
                  <a:cubicBezTo>
                    <a:pt x="7" y="99"/>
                    <a:pt x="10" y="106"/>
                    <a:pt x="14" y="111"/>
                  </a:cubicBezTo>
                  <a:cubicBezTo>
                    <a:pt x="18" y="117"/>
                    <a:pt x="23" y="122"/>
                    <a:pt x="30" y="125"/>
                  </a:cubicBezTo>
                  <a:cubicBezTo>
                    <a:pt x="33" y="126"/>
                    <a:pt x="34" y="126"/>
                    <a:pt x="36" y="126"/>
                  </a:cubicBezTo>
                  <a:cubicBezTo>
                    <a:pt x="37" y="125"/>
                    <a:pt x="39" y="124"/>
                    <a:pt x="41" y="123"/>
                  </a:cubicBezTo>
                  <a:cubicBezTo>
                    <a:pt x="42" y="122"/>
                    <a:pt x="42" y="121"/>
                    <a:pt x="43" y="121"/>
                  </a:cubicBezTo>
                  <a:cubicBezTo>
                    <a:pt x="46" y="118"/>
                    <a:pt x="49" y="115"/>
                    <a:pt x="54" y="114"/>
                  </a:cubicBezTo>
                  <a:cubicBezTo>
                    <a:pt x="55" y="114"/>
                    <a:pt x="56" y="114"/>
                    <a:pt x="56" y="114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7" y="100"/>
                    <a:pt x="57" y="92"/>
                    <a:pt x="58" y="84"/>
                  </a:cubicBezTo>
                  <a:cubicBezTo>
                    <a:pt x="58" y="76"/>
                    <a:pt x="59" y="68"/>
                    <a:pt x="59" y="59"/>
                  </a:cubicBezTo>
                  <a:cubicBezTo>
                    <a:pt x="59" y="57"/>
                    <a:pt x="60" y="56"/>
                    <a:pt x="62" y="56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1" y="103"/>
                    <a:pt x="61" y="106"/>
                    <a:pt x="61" y="110"/>
                  </a:cubicBezTo>
                  <a:cubicBezTo>
                    <a:pt x="61" y="115"/>
                    <a:pt x="61" y="115"/>
                    <a:pt x="61" y="115"/>
                  </a:cubicBezTo>
                  <a:cubicBezTo>
                    <a:pt x="61" y="119"/>
                    <a:pt x="59" y="119"/>
                    <a:pt x="56" y="119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56" y="119"/>
                    <a:pt x="55" y="119"/>
                    <a:pt x="55" y="119"/>
                  </a:cubicBezTo>
                  <a:cubicBezTo>
                    <a:pt x="51" y="120"/>
                    <a:pt x="49" y="122"/>
                    <a:pt x="46" y="124"/>
                  </a:cubicBezTo>
                  <a:cubicBezTo>
                    <a:pt x="45" y="125"/>
                    <a:pt x="45" y="126"/>
                    <a:pt x="44" y="126"/>
                  </a:cubicBezTo>
                  <a:cubicBezTo>
                    <a:pt x="41" y="128"/>
                    <a:pt x="39" y="130"/>
                    <a:pt x="37" y="130"/>
                  </a:cubicBezTo>
                  <a:cubicBezTo>
                    <a:pt x="34" y="131"/>
                    <a:pt x="32" y="131"/>
                    <a:pt x="28" y="129"/>
                  </a:cubicBezTo>
                  <a:cubicBezTo>
                    <a:pt x="21" y="126"/>
                    <a:pt x="15" y="121"/>
                    <a:pt x="10" y="114"/>
                  </a:cubicBezTo>
                  <a:cubicBezTo>
                    <a:pt x="5" y="107"/>
                    <a:pt x="2" y="99"/>
                    <a:pt x="0" y="90"/>
                  </a:cubicBezTo>
                  <a:cubicBezTo>
                    <a:pt x="0" y="90"/>
                    <a:pt x="0" y="90"/>
                    <a:pt x="0" y="89"/>
                  </a:cubicBezTo>
                  <a:cubicBezTo>
                    <a:pt x="0" y="88"/>
                    <a:pt x="1" y="87"/>
                    <a:pt x="2" y="87"/>
                  </a:cubicBezTo>
                  <a:cubicBezTo>
                    <a:pt x="7" y="87"/>
                    <a:pt x="10" y="88"/>
                    <a:pt x="14" y="90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17" y="92"/>
                    <a:pt x="19" y="93"/>
                    <a:pt x="21" y="93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3"/>
                    <a:pt x="22" y="92"/>
                  </a:cubicBezTo>
                  <a:cubicBezTo>
                    <a:pt x="22" y="92"/>
                    <a:pt x="22" y="92"/>
                    <a:pt x="22" y="91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19" y="90"/>
                    <a:pt x="17" y="89"/>
                    <a:pt x="14" y="88"/>
                  </a:cubicBezTo>
                  <a:cubicBezTo>
                    <a:pt x="13" y="87"/>
                    <a:pt x="13" y="87"/>
                    <a:pt x="13" y="87"/>
                  </a:cubicBezTo>
                  <a:cubicBezTo>
                    <a:pt x="13" y="87"/>
                    <a:pt x="13" y="87"/>
                    <a:pt x="13" y="87"/>
                  </a:cubicBezTo>
                  <a:cubicBezTo>
                    <a:pt x="13" y="87"/>
                    <a:pt x="12" y="87"/>
                    <a:pt x="11" y="87"/>
                  </a:cubicBezTo>
                  <a:cubicBezTo>
                    <a:pt x="8" y="86"/>
                    <a:pt x="5" y="85"/>
                    <a:pt x="3" y="83"/>
                  </a:cubicBezTo>
                  <a:cubicBezTo>
                    <a:pt x="2" y="83"/>
                    <a:pt x="2" y="82"/>
                    <a:pt x="2" y="82"/>
                  </a:cubicBezTo>
                  <a:cubicBezTo>
                    <a:pt x="1" y="79"/>
                    <a:pt x="1" y="76"/>
                    <a:pt x="0" y="74"/>
                  </a:cubicBezTo>
                  <a:cubicBezTo>
                    <a:pt x="0" y="71"/>
                    <a:pt x="0" y="68"/>
                    <a:pt x="0" y="66"/>
                  </a:cubicBezTo>
                  <a:cubicBezTo>
                    <a:pt x="1" y="62"/>
                    <a:pt x="1" y="59"/>
                    <a:pt x="2" y="56"/>
                  </a:cubicBezTo>
                  <a:cubicBezTo>
                    <a:pt x="2" y="50"/>
                    <a:pt x="3" y="45"/>
                    <a:pt x="3" y="39"/>
                  </a:cubicBezTo>
                  <a:cubicBezTo>
                    <a:pt x="3" y="39"/>
                    <a:pt x="3" y="39"/>
                    <a:pt x="4" y="38"/>
                  </a:cubicBezTo>
                  <a:cubicBezTo>
                    <a:pt x="4" y="37"/>
                    <a:pt x="6" y="37"/>
                    <a:pt x="7" y="37"/>
                  </a:cubicBezTo>
                  <a:cubicBezTo>
                    <a:pt x="9" y="38"/>
                    <a:pt x="11" y="40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23" y="45"/>
                    <a:pt x="32" y="50"/>
                    <a:pt x="35" y="62"/>
                  </a:cubicBezTo>
                  <a:cubicBezTo>
                    <a:pt x="35" y="63"/>
                    <a:pt x="36" y="64"/>
                    <a:pt x="37" y="66"/>
                  </a:cubicBezTo>
                  <a:cubicBezTo>
                    <a:pt x="37" y="67"/>
                    <a:pt x="38" y="68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9" y="69"/>
                    <a:pt x="40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1" y="68"/>
                    <a:pt x="41" y="68"/>
                    <a:pt x="41" y="67"/>
                  </a:cubicBezTo>
                  <a:cubicBezTo>
                    <a:pt x="41" y="66"/>
                    <a:pt x="40" y="64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8" y="62"/>
                    <a:pt x="38" y="61"/>
                    <a:pt x="37" y="60"/>
                  </a:cubicBezTo>
                  <a:cubicBezTo>
                    <a:pt x="33" y="55"/>
                    <a:pt x="30" y="51"/>
                    <a:pt x="30" y="44"/>
                  </a:cubicBezTo>
                  <a:cubicBezTo>
                    <a:pt x="30" y="37"/>
                    <a:pt x="34" y="31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41" y="22"/>
                    <a:pt x="45" y="19"/>
                    <a:pt x="48" y="15"/>
                  </a:cubicBezTo>
                  <a:cubicBezTo>
                    <a:pt x="52" y="11"/>
                    <a:pt x="56" y="6"/>
                    <a:pt x="59" y="2"/>
                  </a:cubicBezTo>
                  <a:cubicBezTo>
                    <a:pt x="59" y="1"/>
                    <a:pt x="60" y="1"/>
                    <a:pt x="60" y="0"/>
                  </a:cubicBezTo>
                  <a:cubicBezTo>
                    <a:pt x="61" y="0"/>
                    <a:pt x="61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6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20"/>
            <p:cNvSpPr>
              <a:spLocks noEditPoints="1"/>
            </p:cNvSpPr>
            <p:nvPr/>
          </p:nvSpPr>
          <p:spPr bwMode="auto">
            <a:xfrm>
              <a:off x="6700838" y="2527300"/>
              <a:ext cx="28575" cy="100013"/>
            </a:xfrm>
            <a:custGeom>
              <a:avLst/>
              <a:gdLst>
                <a:gd name="T0" fmla="*/ 7 w 13"/>
                <a:gd name="T1" fmla="*/ 0 h 44"/>
                <a:gd name="T2" fmla="*/ 11 w 13"/>
                <a:gd name="T3" fmla="*/ 0 h 44"/>
                <a:gd name="T4" fmla="*/ 13 w 13"/>
                <a:gd name="T5" fmla="*/ 3 h 44"/>
                <a:gd name="T6" fmla="*/ 13 w 13"/>
                <a:gd name="T7" fmla="*/ 42 h 44"/>
                <a:gd name="T8" fmla="*/ 11 w 13"/>
                <a:gd name="T9" fmla="*/ 44 h 44"/>
                <a:gd name="T10" fmla="*/ 7 w 13"/>
                <a:gd name="T11" fmla="*/ 44 h 44"/>
                <a:gd name="T12" fmla="*/ 7 w 13"/>
                <a:gd name="T13" fmla="*/ 39 h 44"/>
                <a:gd name="T14" fmla="*/ 8 w 13"/>
                <a:gd name="T15" fmla="*/ 39 h 44"/>
                <a:gd name="T16" fmla="*/ 8 w 13"/>
                <a:gd name="T17" fmla="*/ 5 h 44"/>
                <a:gd name="T18" fmla="*/ 7 w 13"/>
                <a:gd name="T19" fmla="*/ 5 h 44"/>
                <a:gd name="T20" fmla="*/ 7 w 13"/>
                <a:gd name="T21" fmla="*/ 0 h 44"/>
                <a:gd name="T22" fmla="*/ 2 w 13"/>
                <a:gd name="T23" fmla="*/ 0 h 44"/>
                <a:gd name="T24" fmla="*/ 7 w 13"/>
                <a:gd name="T25" fmla="*/ 0 h 44"/>
                <a:gd name="T26" fmla="*/ 7 w 13"/>
                <a:gd name="T27" fmla="*/ 5 h 44"/>
                <a:gd name="T28" fmla="*/ 5 w 13"/>
                <a:gd name="T29" fmla="*/ 5 h 44"/>
                <a:gd name="T30" fmla="*/ 5 w 13"/>
                <a:gd name="T31" fmla="*/ 39 h 44"/>
                <a:gd name="T32" fmla="*/ 7 w 13"/>
                <a:gd name="T33" fmla="*/ 39 h 44"/>
                <a:gd name="T34" fmla="*/ 7 w 13"/>
                <a:gd name="T35" fmla="*/ 44 h 44"/>
                <a:gd name="T36" fmla="*/ 2 w 13"/>
                <a:gd name="T37" fmla="*/ 44 h 44"/>
                <a:gd name="T38" fmla="*/ 0 w 13"/>
                <a:gd name="T39" fmla="*/ 42 h 44"/>
                <a:gd name="T40" fmla="*/ 0 w 13"/>
                <a:gd name="T41" fmla="*/ 3 h 44"/>
                <a:gd name="T42" fmla="*/ 2 w 13"/>
                <a:gd name="T4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44">
                  <a:moveTo>
                    <a:pt x="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3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3"/>
                    <a:pt x="12" y="44"/>
                    <a:pt x="11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7" y="0"/>
                  </a:lnTo>
                  <a:close/>
                  <a:moveTo>
                    <a:pt x="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22"/>
            <p:cNvSpPr>
              <a:spLocks noEditPoints="1"/>
            </p:cNvSpPr>
            <p:nvPr/>
          </p:nvSpPr>
          <p:spPr bwMode="auto">
            <a:xfrm>
              <a:off x="9556750" y="2965450"/>
              <a:ext cx="139700" cy="203200"/>
            </a:xfrm>
            <a:custGeom>
              <a:avLst/>
              <a:gdLst>
                <a:gd name="T0" fmla="*/ 54 w 62"/>
                <a:gd name="T1" fmla="*/ 21 h 90"/>
                <a:gd name="T2" fmla="*/ 45 w 62"/>
                <a:gd name="T3" fmla="*/ 21 h 90"/>
                <a:gd name="T4" fmla="*/ 43 w 62"/>
                <a:gd name="T5" fmla="*/ 18 h 90"/>
                <a:gd name="T6" fmla="*/ 43 w 62"/>
                <a:gd name="T7" fmla="*/ 17 h 90"/>
                <a:gd name="T8" fmla="*/ 49 w 62"/>
                <a:gd name="T9" fmla="*/ 5 h 90"/>
                <a:gd name="T10" fmla="*/ 34 w 62"/>
                <a:gd name="T11" fmla="*/ 5 h 90"/>
                <a:gd name="T12" fmla="*/ 32 w 62"/>
                <a:gd name="T13" fmla="*/ 5 h 90"/>
                <a:gd name="T14" fmla="*/ 32 w 62"/>
                <a:gd name="T15" fmla="*/ 5 h 90"/>
                <a:gd name="T16" fmla="*/ 32 w 62"/>
                <a:gd name="T17" fmla="*/ 0 h 90"/>
                <a:gd name="T18" fmla="*/ 32 w 62"/>
                <a:gd name="T19" fmla="*/ 0 h 90"/>
                <a:gd name="T20" fmla="*/ 34 w 62"/>
                <a:gd name="T21" fmla="*/ 0 h 90"/>
                <a:gd name="T22" fmla="*/ 53 w 62"/>
                <a:gd name="T23" fmla="*/ 0 h 90"/>
                <a:gd name="T24" fmla="*/ 53 w 62"/>
                <a:gd name="T25" fmla="*/ 0 h 90"/>
                <a:gd name="T26" fmla="*/ 54 w 62"/>
                <a:gd name="T27" fmla="*/ 1 h 90"/>
                <a:gd name="T28" fmla="*/ 55 w 62"/>
                <a:gd name="T29" fmla="*/ 4 h 90"/>
                <a:gd name="T30" fmla="*/ 49 w 62"/>
                <a:gd name="T31" fmla="*/ 16 h 90"/>
                <a:gd name="T32" fmla="*/ 59 w 62"/>
                <a:gd name="T33" fmla="*/ 16 h 90"/>
                <a:gd name="T34" fmla="*/ 59 w 62"/>
                <a:gd name="T35" fmla="*/ 16 h 90"/>
                <a:gd name="T36" fmla="*/ 61 w 62"/>
                <a:gd name="T37" fmla="*/ 17 h 90"/>
                <a:gd name="T38" fmla="*/ 61 w 62"/>
                <a:gd name="T39" fmla="*/ 20 h 90"/>
                <a:gd name="T40" fmla="*/ 32 w 62"/>
                <a:gd name="T41" fmla="*/ 55 h 90"/>
                <a:gd name="T42" fmla="*/ 32 w 62"/>
                <a:gd name="T43" fmla="*/ 48 h 90"/>
                <a:gd name="T44" fmla="*/ 54 w 62"/>
                <a:gd name="T45" fmla="*/ 21 h 90"/>
                <a:gd name="T46" fmla="*/ 32 w 62"/>
                <a:gd name="T47" fmla="*/ 5 h 90"/>
                <a:gd name="T48" fmla="*/ 25 w 62"/>
                <a:gd name="T49" fmla="*/ 5 h 90"/>
                <a:gd name="T50" fmla="*/ 10 w 62"/>
                <a:gd name="T51" fmla="*/ 36 h 90"/>
                <a:gd name="T52" fmla="*/ 22 w 62"/>
                <a:gd name="T53" fmla="*/ 36 h 90"/>
                <a:gd name="T54" fmla="*/ 24 w 62"/>
                <a:gd name="T55" fmla="*/ 39 h 90"/>
                <a:gd name="T56" fmla="*/ 24 w 62"/>
                <a:gd name="T57" fmla="*/ 40 h 90"/>
                <a:gd name="T58" fmla="*/ 10 w 62"/>
                <a:gd name="T59" fmla="*/ 74 h 90"/>
                <a:gd name="T60" fmla="*/ 32 w 62"/>
                <a:gd name="T61" fmla="*/ 48 h 90"/>
                <a:gd name="T62" fmla="*/ 32 w 62"/>
                <a:gd name="T63" fmla="*/ 55 h 90"/>
                <a:gd name="T64" fmla="*/ 4 w 62"/>
                <a:gd name="T65" fmla="*/ 89 h 90"/>
                <a:gd name="T66" fmla="*/ 4 w 62"/>
                <a:gd name="T67" fmla="*/ 89 h 90"/>
                <a:gd name="T68" fmla="*/ 2 w 62"/>
                <a:gd name="T69" fmla="*/ 90 h 90"/>
                <a:gd name="T70" fmla="*/ 0 w 62"/>
                <a:gd name="T71" fmla="*/ 87 h 90"/>
                <a:gd name="T72" fmla="*/ 18 w 62"/>
                <a:gd name="T73" fmla="*/ 41 h 90"/>
                <a:gd name="T74" fmla="*/ 6 w 62"/>
                <a:gd name="T75" fmla="*/ 41 h 90"/>
                <a:gd name="T76" fmla="*/ 6 w 62"/>
                <a:gd name="T77" fmla="*/ 41 h 90"/>
                <a:gd name="T78" fmla="*/ 5 w 62"/>
                <a:gd name="T79" fmla="*/ 41 h 90"/>
                <a:gd name="T80" fmla="*/ 4 w 62"/>
                <a:gd name="T81" fmla="*/ 38 h 90"/>
                <a:gd name="T82" fmla="*/ 22 w 62"/>
                <a:gd name="T83" fmla="*/ 2 h 90"/>
                <a:gd name="T84" fmla="*/ 24 w 62"/>
                <a:gd name="T85" fmla="*/ 0 h 90"/>
                <a:gd name="T86" fmla="*/ 32 w 62"/>
                <a:gd name="T87" fmla="*/ 0 h 90"/>
                <a:gd name="T88" fmla="*/ 32 w 62"/>
                <a:gd name="T8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" h="90">
                  <a:moveTo>
                    <a:pt x="54" y="21"/>
                  </a:moveTo>
                  <a:cubicBezTo>
                    <a:pt x="45" y="21"/>
                    <a:pt x="45" y="21"/>
                    <a:pt x="45" y="21"/>
                  </a:cubicBezTo>
                  <a:cubicBezTo>
                    <a:pt x="44" y="21"/>
                    <a:pt x="43" y="20"/>
                    <a:pt x="43" y="18"/>
                  </a:cubicBezTo>
                  <a:cubicBezTo>
                    <a:pt x="43" y="18"/>
                    <a:pt x="43" y="18"/>
                    <a:pt x="43" y="17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4" y="0"/>
                    <a:pt x="54" y="0"/>
                    <a:pt x="54" y="1"/>
                  </a:cubicBezTo>
                  <a:cubicBezTo>
                    <a:pt x="55" y="1"/>
                    <a:pt x="56" y="3"/>
                    <a:pt x="55" y="4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60" y="16"/>
                    <a:pt x="60" y="16"/>
                    <a:pt x="61" y="17"/>
                  </a:cubicBezTo>
                  <a:cubicBezTo>
                    <a:pt x="62" y="17"/>
                    <a:pt x="62" y="19"/>
                    <a:pt x="61" y="20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48"/>
                    <a:pt x="32" y="48"/>
                    <a:pt x="32" y="48"/>
                  </a:cubicBezTo>
                  <a:lnTo>
                    <a:pt x="54" y="21"/>
                  </a:lnTo>
                  <a:close/>
                  <a:moveTo>
                    <a:pt x="32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4" y="37"/>
                    <a:pt x="24" y="39"/>
                  </a:cubicBezTo>
                  <a:cubicBezTo>
                    <a:pt x="24" y="39"/>
                    <a:pt x="24" y="39"/>
                    <a:pt x="24" y="40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4" y="90"/>
                    <a:pt x="2" y="90"/>
                    <a:pt x="2" y="90"/>
                  </a:cubicBezTo>
                  <a:cubicBezTo>
                    <a:pt x="0" y="90"/>
                    <a:pt x="0" y="88"/>
                    <a:pt x="0" y="87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6" y="41"/>
                    <a:pt x="5" y="41"/>
                  </a:cubicBezTo>
                  <a:cubicBezTo>
                    <a:pt x="4" y="40"/>
                    <a:pt x="4" y="39"/>
                    <a:pt x="4" y="38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0"/>
                    <a:pt x="24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223"/>
            <p:cNvSpPr>
              <a:spLocks noEditPoints="1"/>
            </p:cNvSpPr>
            <p:nvPr/>
          </p:nvSpPr>
          <p:spPr bwMode="auto">
            <a:xfrm>
              <a:off x="9482138" y="2736850"/>
              <a:ext cx="366713" cy="228600"/>
            </a:xfrm>
            <a:custGeom>
              <a:avLst/>
              <a:gdLst>
                <a:gd name="T0" fmla="*/ 81 w 162"/>
                <a:gd name="T1" fmla="*/ 96 h 101"/>
                <a:gd name="T2" fmla="*/ 89 w 162"/>
                <a:gd name="T3" fmla="*/ 96 h 101"/>
                <a:gd name="T4" fmla="*/ 131 w 162"/>
                <a:gd name="T5" fmla="*/ 96 h 101"/>
                <a:gd name="T6" fmla="*/ 149 w 162"/>
                <a:gd name="T7" fmla="*/ 89 h 101"/>
                <a:gd name="T8" fmla="*/ 157 w 162"/>
                <a:gd name="T9" fmla="*/ 71 h 101"/>
                <a:gd name="T10" fmla="*/ 149 w 162"/>
                <a:gd name="T11" fmla="*/ 53 h 101"/>
                <a:gd name="T12" fmla="*/ 131 w 162"/>
                <a:gd name="T13" fmla="*/ 45 h 101"/>
                <a:gd name="T14" fmla="*/ 123 w 162"/>
                <a:gd name="T15" fmla="*/ 47 h 101"/>
                <a:gd name="T16" fmla="*/ 115 w 162"/>
                <a:gd name="T17" fmla="*/ 51 h 101"/>
                <a:gd name="T18" fmla="*/ 112 w 162"/>
                <a:gd name="T19" fmla="*/ 51 h 101"/>
                <a:gd name="T20" fmla="*/ 111 w 162"/>
                <a:gd name="T21" fmla="*/ 49 h 101"/>
                <a:gd name="T22" fmla="*/ 97 w 162"/>
                <a:gd name="T23" fmla="*/ 18 h 101"/>
                <a:gd name="T24" fmla="*/ 81 w 162"/>
                <a:gd name="T25" fmla="*/ 7 h 101"/>
                <a:gd name="T26" fmla="*/ 81 w 162"/>
                <a:gd name="T27" fmla="*/ 2 h 101"/>
                <a:gd name="T28" fmla="*/ 101 w 162"/>
                <a:gd name="T29" fmla="*/ 14 h 101"/>
                <a:gd name="T30" fmla="*/ 116 w 162"/>
                <a:gd name="T31" fmla="*/ 45 h 101"/>
                <a:gd name="T32" fmla="*/ 121 w 162"/>
                <a:gd name="T33" fmla="*/ 42 h 101"/>
                <a:gd name="T34" fmla="*/ 131 w 162"/>
                <a:gd name="T35" fmla="*/ 41 h 101"/>
                <a:gd name="T36" fmla="*/ 153 w 162"/>
                <a:gd name="T37" fmla="*/ 49 h 101"/>
                <a:gd name="T38" fmla="*/ 162 w 162"/>
                <a:gd name="T39" fmla="*/ 71 h 101"/>
                <a:gd name="T40" fmla="*/ 153 w 162"/>
                <a:gd name="T41" fmla="*/ 92 h 101"/>
                <a:gd name="T42" fmla="*/ 131 w 162"/>
                <a:gd name="T43" fmla="*/ 101 h 101"/>
                <a:gd name="T44" fmla="*/ 89 w 162"/>
                <a:gd name="T45" fmla="*/ 101 h 101"/>
                <a:gd name="T46" fmla="*/ 81 w 162"/>
                <a:gd name="T47" fmla="*/ 101 h 101"/>
                <a:gd name="T48" fmla="*/ 81 w 162"/>
                <a:gd name="T49" fmla="*/ 96 h 101"/>
                <a:gd name="T50" fmla="*/ 5 w 162"/>
                <a:gd name="T51" fmla="*/ 82 h 101"/>
                <a:gd name="T52" fmla="*/ 9 w 162"/>
                <a:gd name="T53" fmla="*/ 92 h 101"/>
                <a:gd name="T54" fmla="*/ 19 w 162"/>
                <a:gd name="T55" fmla="*/ 96 h 101"/>
                <a:gd name="T56" fmla="*/ 59 w 162"/>
                <a:gd name="T57" fmla="*/ 96 h 101"/>
                <a:gd name="T58" fmla="*/ 65 w 162"/>
                <a:gd name="T59" fmla="*/ 96 h 101"/>
                <a:gd name="T60" fmla="*/ 67 w 162"/>
                <a:gd name="T61" fmla="*/ 96 h 101"/>
                <a:gd name="T62" fmla="*/ 81 w 162"/>
                <a:gd name="T63" fmla="*/ 96 h 101"/>
                <a:gd name="T64" fmla="*/ 81 w 162"/>
                <a:gd name="T65" fmla="*/ 101 h 101"/>
                <a:gd name="T66" fmla="*/ 67 w 162"/>
                <a:gd name="T67" fmla="*/ 101 h 101"/>
                <a:gd name="T68" fmla="*/ 65 w 162"/>
                <a:gd name="T69" fmla="*/ 101 h 101"/>
                <a:gd name="T70" fmla="*/ 59 w 162"/>
                <a:gd name="T71" fmla="*/ 101 h 101"/>
                <a:gd name="T72" fmla="*/ 19 w 162"/>
                <a:gd name="T73" fmla="*/ 101 h 101"/>
                <a:gd name="T74" fmla="*/ 6 w 162"/>
                <a:gd name="T75" fmla="*/ 95 h 101"/>
                <a:gd name="T76" fmla="*/ 0 w 162"/>
                <a:gd name="T77" fmla="*/ 82 h 101"/>
                <a:gd name="T78" fmla="*/ 6 w 162"/>
                <a:gd name="T79" fmla="*/ 68 h 101"/>
                <a:gd name="T80" fmla="*/ 16 w 162"/>
                <a:gd name="T81" fmla="*/ 63 h 101"/>
                <a:gd name="T82" fmla="*/ 15 w 162"/>
                <a:gd name="T83" fmla="*/ 58 h 101"/>
                <a:gd name="T84" fmla="*/ 15 w 162"/>
                <a:gd name="T85" fmla="*/ 50 h 101"/>
                <a:gd name="T86" fmla="*/ 29 w 162"/>
                <a:gd name="T87" fmla="*/ 15 h 101"/>
                <a:gd name="T88" fmla="*/ 65 w 162"/>
                <a:gd name="T89" fmla="*/ 0 h 101"/>
                <a:gd name="T90" fmla="*/ 81 w 162"/>
                <a:gd name="T91" fmla="*/ 2 h 101"/>
                <a:gd name="T92" fmla="*/ 81 w 162"/>
                <a:gd name="T93" fmla="*/ 7 h 101"/>
                <a:gd name="T94" fmla="*/ 65 w 162"/>
                <a:gd name="T95" fmla="*/ 5 h 101"/>
                <a:gd name="T96" fmla="*/ 33 w 162"/>
                <a:gd name="T97" fmla="*/ 18 h 101"/>
                <a:gd name="T98" fmla="*/ 19 w 162"/>
                <a:gd name="T99" fmla="*/ 50 h 101"/>
                <a:gd name="T100" fmla="*/ 20 w 162"/>
                <a:gd name="T101" fmla="*/ 57 h 101"/>
                <a:gd name="T102" fmla="*/ 21 w 162"/>
                <a:gd name="T103" fmla="*/ 64 h 101"/>
                <a:gd name="T104" fmla="*/ 20 w 162"/>
                <a:gd name="T105" fmla="*/ 67 h 101"/>
                <a:gd name="T106" fmla="*/ 19 w 162"/>
                <a:gd name="T107" fmla="*/ 67 h 101"/>
                <a:gd name="T108" fmla="*/ 9 w 162"/>
                <a:gd name="T109" fmla="*/ 71 h 101"/>
                <a:gd name="T110" fmla="*/ 5 w 162"/>
                <a:gd name="T111" fmla="*/ 8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2" h="101">
                  <a:moveTo>
                    <a:pt x="81" y="96"/>
                  </a:moveTo>
                  <a:cubicBezTo>
                    <a:pt x="89" y="96"/>
                    <a:pt x="89" y="96"/>
                    <a:pt x="89" y="96"/>
                  </a:cubicBezTo>
                  <a:cubicBezTo>
                    <a:pt x="131" y="96"/>
                    <a:pt x="131" y="96"/>
                    <a:pt x="131" y="96"/>
                  </a:cubicBezTo>
                  <a:cubicBezTo>
                    <a:pt x="138" y="96"/>
                    <a:pt x="145" y="93"/>
                    <a:pt x="149" y="89"/>
                  </a:cubicBezTo>
                  <a:cubicBezTo>
                    <a:pt x="154" y="84"/>
                    <a:pt x="157" y="78"/>
                    <a:pt x="157" y="71"/>
                  </a:cubicBezTo>
                  <a:cubicBezTo>
                    <a:pt x="157" y="64"/>
                    <a:pt x="154" y="57"/>
                    <a:pt x="149" y="53"/>
                  </a:cubicBezTo>
                  <a:cubicBezTo>
                    <a:pt x="145" y="48"/>
                    <a:pt x="138" y="45"/>
                    <a:pt x="131" y="45"/>
                  </a:cubicBezTo>
                  <a:cubicBezTo>
                    <a:pt x="128" y="45"/>
                    <a:pt x="125" y="46"/>
                    <a:pt x="123" y="47"/>
                  </a:cubicBezTo>
                  <a:cubicBezTo>
                    <a:pt x="120" y="48"/>
                    <a:pt x="117" y="49"/>
                    <a:pt x="115" y="51"/>
                  </a:cubicBezTo>
                  <a:cubicBezTo>
                    <a:pt x="114" y="52"/>
                    <a:pt x="112" y="52"/>
                    <a:pt x="112" y="51"/>
                  </a:cubicBezTo>
                  <a:cubicBezTo>
                    <a:pt x="111" y="51"/>
                    <a:pt x="111" y="50"/>
                    <a:pt x="111" y="49"/>
                  </a:cubicBezTo>
                  <a:cubicBezTo>
                    <a:pt x="111" y="37"/>
                    <a:pt x="106" y="26"/>
                    <a:pt x="97" y="18"/>
                  </a:cubicBezTo>
                  <a:cubicBezTo>
                    <a:pt x="93" y="13"/>
                    <a:pt x="87" y="10"/>
                    <a:pt x="81" y="7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8" y="5"/>
                    <a:pt x="95" y="9"/>
                    <a:pt x="101" y="14"/>
                  </a:cubicBezTo>
                  <a:cubicBezTo>
                    <a:pt x="109" y="22"/>
                    <a:pt x="114" y="33"/>
                    <a:pt x="116" y="45"/>
                  </a:cubicBezTo>
                  <a:cubicBezTo>
                    <a:pt x="117" y="44"/>
                    <a:pt x="119" y="43"/>
                    <a:pt x="121" y="42"/>
                  </a:cubicBezTo>
                  <a:cubicBezTo>
                    <a:pt x="124" y="41"/>
                    <a:pt x="128" y="41"/>
                    <a:pt x="131" y="41"/>
                  </a:cubicBezTo>
                  <a:cubicBezTo>
                    <a:pt x="140" y="41"/>
                    <a:pt x="147" y="44"/>
                    <a:pt x="153" y="49"/>
                  </a:cubicBezTo>
                  <a:cubicBezTo>
                    <a:pt x="158" y="55"/>
                    <a:pt x="162" y="63"/>
                    <a:pt x="162" y="71"/>
                  </a:cubicBezTo>
                  <a:cubicBezTo>
                    <a:pt x="162" y="79"/>
                    <a:pt x="158" y="87"/>
                    <a:pt x="153" y="92"/>
                  </a:cubicBezTo>
                  <a:cubicBezTo>
                    <a:pt x="147" y="98"/>
                    <a:pt x="140" y="101"/>
                    <a:pt x="131" y="101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1" y="101"/>
                    <a:pt x="81" y="101"/>
                    <a:pt x="81" y="101"/>
                  </a:cubicBezTo>
                  <a:lnTo>
                    <a:pt x="81" y="96"/>
                  </a:lnTo>
                  <a:close/>
                  <a:moveTo>
                    <a:pt x="5" y="82"/>
                  </a:moveTo>
                  <a:cubicBezTo>
                    <a:pt x="5" y="86"/>
                    <a:pt x="6" y="89"/>
                    <a:pt x="9" y="92"/>
                  </a:cubicBezTo>
                  <a:cubicBezTo>
                    <a:pt x="12" y="95"/>
                    <a:pt x="15" y="96"/>
                    <a:pt x="1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65" y="96"/>
                    <a:pt x="65" y="96"/>
                    <a:pt x="65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19" y="101"/>
                    <a:pt x="19" y="101"/>
                    <a:pt x="19" y="101"/>
                  </a:cubicBezTo>
                  <a:cubicBezTo>
                    <a:pt x="14" y="101"/>
                    <a:pt x="9" y="99"/>
                    <a:pt x="6" y="95"/>
                  </a:cubicBezTo>
                  <a:cubicBezTo>
                    <a:pt x="2" y="92"/>
                    <a:pt x="0" y="87"/>
                    <a:pt x="0" y="82"/>
                  </a:cubicBezTo>
                  <a:cubicBezTo>
                    <a:pt x="0" y="76"/>
                    <a:pt x="2" y="72"/>
                    <a:pt x="6" y="68"/>
                  </a:cubicBezTo>
                  <a:cubicBezTo>
                    <a:pt x="8" y="65"/>
                    <a:pt x="12" y="63"/>
                    <a:pt x="16" y="63"/>
                  </a:cubicBezTo>
                  <a:cubicBezTo>
                    <a:pt x="16" y="61"/>
                    <a:pt x="15" y="60"/>
                    <a:pt x="15" y="58"/>
                  </a:cubicBezTo>
                  <a:cubicBezTo>
                    <a:pt x="15" y="56"/>
                    <a:pt x="15" y="53"/>
                    <a:pt x="15" y="50"/>
                  </a:cubicBezTo>
                  <a:cubicBezTo>
                    <a:pt x="15" y="37"/>
                    <a:pt x="20" y="24"/>
                    <a:pt x="29" y="15"/>
                  </a:cubicBezTo>
                  <a:cubicBezTo>
                    <a:pt x="39" y="6"/>
                    <a:pt x="51" y="0"/>
                    <a:pt x="65" y="0"/>
                  </a:cubicBezTo>
                  <a:cubicBezTo>
                    <a:pt x="71" y="0"/>
                    <a:pt x="76" y="1"/>
                    <a:pt x="81" y="2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76" y="6"/>
                    <a:pt x="71" y="5"/>
                    <a:pt x="65" y="5"/>
                  </a:cubicBezTo>
                  <a:cubicBezTo>
                    <a:pt x="53" y="5"/>
                    <a:pt x="41" y="10"/>
                    <a:pt x="33" y="18"/>
                  </a:cubicBezTo>
                  <a:cubicBezTo>
                    <a:pt x="25" y="26"/>
                    <a:pt x="19" y="38"/>
                    <a:pt x="19" y="50"/>
                  </a:cubicBezTo>
                  <a:cubicBezTo>
                    <a:pt x="19" y="53"/>
                    <a:pt x="20" y="55"/>
                    <a:pt x="20" y="57"/>
                  </a:cubicBezTo>
                  <a:cubicBezTo>
                    <a:pt x="20" y="60"/>
                    <a:pt x="21" y="62"/>
                    <a:pt x="21" y="64"/>
                  </a:cubicBezTo>
                  <a:cubicBezTo>
                    <a:pt x="22" y="65"/>
                    <a:pt x="21" y="67"/>
                    <a:pt x="20" y="67"/>
                  </a:cubicBezTo>
                  <a:cubicBezTo>
                    <a:pt x="20" y="67"/>
                    <a:pt x="19" y="67"/>
                    <a:pt x="19" y="67"/>
                  </a:cubicBezTo>
                  <a:cubicBezTo>
                    <a:pt x="15" y="67"/>
                    <a:pt x="12" y="69"/>
                    <a:pt x="9" y="71"/>
                  </a:cubicBezTo>
                  <a:cubicBezTo>
                    <a:pt x="6" y="74"/>
                    <a:pt x="5" y="78"/>
                    <a:pt x="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25"/>
            <p:cNvSpPr>
              <a:spLocks noEditPoints="1"/>
            </p:cNvSpPr>
            <p:nvPr/>
          </p:nvSpPr>
          <p:spPr bwMode="auto">
            <a:xfrm>
              <a:off x="5713413" y="563563"/>
              <a:ext cx="47625" cy="130175"/>
            </a:xfrm>
            <a:custGeom>
              <a:avLst/>
              <a:gdLst>
                <a:gd name="T0" fmla="*/ 16 w 21"/>
                <a:gd name="T1" fmla="*/ 53 h 58"/>
                <a:gd name="T2" fmla="*/ 16 w 21"/>
                <a:gd name="T3" fmla="*/ 5 h 58"/>
                <a:gd name="T4" fmla="*/ 15 w 21"/>
                <a:gd name="T5" fmla="*/ 6 h 58"/>
                <a:gd name="T6" fmla="*/ 11 w 21"/>
                <a:gd name="T7" fmla="*/ 6 h 58"/>
                <a:gd name="T8" fmla="*/ 11 w 21"/>
                <a:gd name="T9" fmla="*/ 1 h 58"/>
                <a:gd name="T10" fmla="*/ 14 w 21"/>
                <a:gd name="T11" fmla="*/ 1 h 58"/>
                <a:gd name="T12" fmla="*/ 18 w 21"/>
                <a:gd name="T13" fmla="*/ 0 h 58"/>
                <a:gd name="T14" fmla="*/ 19 w 21"/>
                <a:gd name="T15" fmla="*/ 0 h 58"/>
                <a:gd name="T16" fmla="*/ 21 w 21"/>
                <a:gd name="T17" fmla="*/ 3 h 58"/>
                <a:gd name="T18" fmla="*/ 21 w 21"/>
                <a:gd name="T19" fmla="*/ 56 h 58"/>
                <a:gd name="T20" fmla="*/ 21 w 21"/>
                <a:gd name="T21" fmla="*/ 56 h 58"/>
                <a:gd name="T22" fmla="*/ 21 w 21"/>
                <a:gd name="T23" fmla="*/ 56 h 58"/>
                <a:gd name="T24" fmla="*/ 18 w 21"/>
                <a:gd name="T25" fmla="*/ 58 h 58"/>
                <a:gd name="T26" fmla="*/ 14 w 21"/>
                <a:gd name="T27" fmla="*/ 58 h 58"/>
                <a:gd name="T28" fmla="*/ 11 w 21"/>
                <a:gd name="T29" fmla="*/ 58 h 58"/>
                <a:gd name="T30" fmla="*/ 11 w 21"/>
                <a:gd name="T31" fmla="*/ 58 h 58"/>
                <a:gd name="T32" fmla="*/ 11 w 21"/>
                <a:gd name="T33" fmla="*/ 53 h 58"/>
                <a:gd name="T34" fmla="*/ 11 w 21"/>
                <a:gd name="T35" fmla="*/ 53 h 58"/>
                <a:gd name="T36" fmla="*/ 15 w 21"/>
                <a:gd name="T37" fmla="*/ 53 h 58"/>
                <a:gd name="T38" fmla="*/ 16 w 21"/>
                <a:gd name="T39" fmla="*/ 53 h 58"/>
                <a:gd name="T40" fmla="*/ 11 w 21"/>
                <a:gd name="T41" fmla="*/ 6 h 58"/>
                <a:gd name="T42" fmla="*/ 10 w 21"/>
                <a:gd name="T43" fmla="*/ 6 h 58"/>
                <a:gd name="T44" fmla="*/ 10 w 21"/>
                <a:gd name="T45" fmla="*/ 6 h 58"/>
                <a:gd name="T46" fmla="*/ 6 w 21"/>
                <a:gd name="T47" fmla="*/ 6 h 58"/>
                <a:gd name="T48" fmla="*/ 5 w 21"/>
                <a:gd name="T49" fmla="*/ 5 h 58"/>
                <a:gd name="T50" fmla="*/ 5 w 21"/>
                <a:gd name="T51" fmla="*/ 53 h 58"/>
                <a:gd name="T52" fmla="*/ 6 w 21"/>
                <a:gd name="T53" fmla="*/ 53 h 58"/>
                <a:gd name="T54" fmla="*/ 11 w 21"/>
                <a:gd name="T55" fmla="*/ 53 h 58"/>
                <a:gd name="T56" fmla="*/ 11 w 21"/>
                <a:gd name="T57" fmla="*/ 58 h 58"/>
                <a:gd name="T58" fmla="*/ 7 w 21"/>
                <a:gd name="T59" fmla="*/ 58 h 58"/>
                <a:gd name="T60" fmla="*/ 3 w 21"/>
                <a:gd name="T61" fmla="*/ 58 h 58"/>
                <a:gd name="T62" fmla="*/ 2 w 21"/>
                <a:gd name="T63" fmla="*/ 58 h 58"/>
                <a:gd name="T64" fmla="*/ 0 w 21"/>
                <a:gd name="T65" fmla="*/ 56 h 58"/>
                <a:gd name="T66" fmla="*/ 0 w 21"/>
                <a:gd name="T67" fmla="*/ 3 h 58"/>
                <a:gd name="T68" fmla="*/ 0 w 21"/>
                <a:gd name="T69" fmla="*/ 3 h 58"/>
                <a:gd name="T70" fmla="*/ 0 w 21"/>
                <a:gd name="T71" fmla="*/ 3 h 58"/>
                <a:gd name="T72" fmla="*/ 3 w 21"/>
                <a:gd name="T73" fmla="*/ 0 h 58"/>
                <a:gd name="T74" fmla="*/ 7 w 21"/>
                <a:gd name="T75" fmla="*/ 1 h 58"/>
                <a:gd name="T76" fmla="*/ 10 w 21"/>
                <a:gd name="T77" fmla="*/ 1 h 58"/>
                <a:gd name="T78" fmla="*/ 10 w 21"/>
                <a:gd name="T79" fmla="*/ 1 h 58"/>
                <a:gd name="T80" fmla="*/ 11 w 21"/>
                <a:gd name="T81" fmla="*/ 1 h 58"/>
                <a:gd name="T82" fmla="*/ 11 w 21"/>
                <a:gd name="T83" fmla="*/ 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" h="58">
                  <a:moveTo>
                    <a:pt x="16" y="53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6" y="1"/>
                    <a:pt x="17" y="1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8"/>
                    <a:pt x="20" y="58"/>
                    <a:pt x="18" y="58"/>
                  </a:cubicBezTo>
                  <a:cubicBezTo>
                    <a:pt x="17" y="58"/>
                    <a:pt x="16" y="58"/>
                    <a:pt x="14" y="58"/>
                  </a:cubicBezTo>
                  <a:cubicBezTo>
                    <a:pt x="13" y="58"/>
                    <a:pt x="12" y="58"/>
                    <a:pt x="11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3" y="53"/>
                    <a:pt x="15" y="53"/>
                  </a:cubicBezTo>
                  <a:cubicBezTo>
                    <a:pt x="15" y="53"/>
                    <a:pt x="16" y="53"/>
                    <a:pt x="16" y="53"/>
                  </a:cubicBezTo>
                  <a:close/>
                  <a:moveTo>
                    <a:pt x="11" y="6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8" y="6"/>
                    <a:pt x="6" y="6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6" y="53"/>
                    <a:pt x="6" y="53"/>
                  </a:cubicBezTo>
                  <a:cubicBezTo>
                    <a:pt x="8" y="53"/>
                    <a:pt x="9" y="53"/>
                    <a:pt x="11" y="53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9" y="58"/>
                    <a:pt x="8" y="58"/>
                    <a:pt x="7" y="58"/>
                  </a:cubicBezTo>
                  <a:cubicBezTo>
                    <a:pt x="5" y="58"/>
                    <a:pt x="4" y="58"/>
                    <a:pt x="3" y="58"/>
                  </a:cubicBezTo>
                  <a:cubicBezTo>
                    <a:pt x="3" y="58"/>
                    <a:pt x="3" y="58"/>
                    <a:pt x="2" y="58"/>
                  </a:cubicBezTo>
                  <a:cubicBezTo>
                    <a:pt x="1" y="58"/>
                    <a:pt x="0" y="57"/>
                    <a:pt x="0" y="5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1"/>
                    <a:pt x="5" y="1"/>
                    <a:pt x="7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227"/>
            <p:cNvSpPr>
              <a:spLocks noEditPoints="1"/>
            </p:cNvSpPr>
            <p:nvPr/>
          </p:nvSpPr>
          <p:spPr bwMode="auto">
            <a:xfrm>
              <a:off x="5632450" y="569913"/>
              <a:ext cx="80963" cy="79375"/>
            </a:xfrm>
            <a:custGeom>
              <a:avLst/>
              <a:gdLst>
                <a:gd name="T0" fmla="*/ 30 w 36"/>
                <a:gd name="T1" fmla="*/ 30 h 35"/>
                <a:gd name="T2" fmla="*/ 30 w 36"/>
                <a:gd name="T3" fmla="*/ 21 h 35"/>
                <a:gd name="T4" fmla="*/ 24 w 36"/>
                <a:gd name="T5" fmla="*/ 12 h 35"/>
                <a:gd name="T6" fmla="*/ 18 w 36"/>
                <a:gd name="T7" fmla="*/ 7 h 35"/>
                <a:gd name="T8" fmla="*/ 18 w 36"/>
                <a:gd name="T9" fmla="*/ 2 h 35"/>
                <a:gd name="T10" fmla="*/ 27 w 36"/>
                <a:gd name="T11" fmla="*/ 8 h 35"/>
                <a:gd name="T12" fmla="*/ 27 w 36"/>
                <a:gd name="T13" fmla="*/ 8 h 35"/>
                <a:gd name="T14" fmla="*/ 34 w 36"/>
                <a:gd name="T15" fmla="*/ 20 h 35"/>
                <a:gd name="T16" fmla="*/ 35 w 36"/>
                <a:gd name="T17" fmla="*/ 33 h 35"/>
                <a:gd name="T18" fmla="*/ 33 w 36"/>
                <a:gd name="T19" fmla="*/ 35 h 35"/>
                <a:gd name="T20" fmla="*/ 20 w 36"/>
                <a:gd name="T21" fmla="*/ 34 h 35"/>
                <a:gd name="T22" fmla="*/ 18 w 36"/>
                <a:gd name="T23" fmla="*/ 33 h 35"/>
                <a:gd name="T24" fmla="*/ 18 w 36"/>
                <a:gd name="T25" fmla="*/ 28 h 35"/>
                <a:gd name="T26" fmla="*/ 21 w 36"/>
                <a:gd name="T27" fmla="*/ 29 h 35"/>
                <a:gd name="T28" fmla="*/ 30 w 36"/>
                <a:gd name="T29" fmla="*/ 30 h 35"/>
                <a:gd name="T30" fmla="*/ 18 w 36"/>
                <a:gd name="T31" fmla="*/ 7 h 35"/>
                <a:gd name="T32" fmla="*/ 15 w 36"/>
                <a:gd name="T33" fmla="*/ 6 h 35"/>
                <a:gd name="T34" fmla="*/ 5 w 36"/>
                <a:gd name="T35" fmla="*/ 5 h 35"/>
                <a:gd name="T36" fmla="*/ 6 w 36"/>
                <a:gd name="T37" fmla="*/ 14 h 35"/>
                <a:gd name="T38" fmla="*/ 12 w 36"/>
                <a:gd name="T39" fmla="*/ 24 h 35"/>
                <a:gd name="T40" fmla="*/ 12 w 36"/>
                <a:gd name="T41" fmla="*/ 24 h 35"/>
                <a:gd name="T42" fmla="*/ 18 w 36"/>
                <a:gd name="T43" fmla="*/ 28 h 35"/>
                <a:gd name="T44" fmla="*/ 18 w 36"/>
                <a:gd name="T45" fmla="*/ 33 h 35"/>
                <a:gd name="T46" fmla="*/ 9 w 36"/>
                <a:gd name="T47" fmla="*/ 27 h 35"/>
                <a:gd name="T48" fmla="*/ 9 w 36"/>
                <a:gd name="T49" fmla="*/ 27 h 35"/>
                <a:gd name="T50" fmla="*/ 9 w 36"/>
                <a:gd name="T51" fmla="*/ 27 h 35"/>
                <a:gd name="T52" fmla="*/ 9 w 36"/>
                <a:gd name="T53" fmla="*/ 27 h 35"/>
                <a:gd name="T54" fmla="*/ 2 w 36"/>
                <a:gd name="T55" fmla="*/ 16 h 35"/>
                <a:gd name="T56" fmla="*/ 1 w 36"/>
                <a:gd name="T57" fmla="*/ 3 h 35"/>
                <a:gd name="T58" fmla="*/ 3 w 36"/>
                <a:gd name="T59" fmla="*/ 1 h 35"/>
                <a:gd name="T60" fmla="*/ 16 w 36"/>
                <a:gd name="T61" fmla="*/ 2 h 35"/>
                <a:gd name="T62" fmla="*/ 18 w 36"/>
                <a:gd name="T63" fmla="*/ 2 h 35"/>
                <a:gd name="T64" fmla="*/ 18 w 36"/>
                <a:gd name="T65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" h="35">
                  <a:moveTo>
                    <a:pt x="30" y="30"/>
                  </a:moveTo>
                  <a:cubicBezTo>
                    <a:pt x="31" y="27"/>
                    <a:pt x="30" y="24"/>
                    <a:pt x="30" y="21"/>
                  </a:cubicBezTo>
                  <a:cubicBezTo>
                    <a:pt x="28" y="18"/>
                    <a:pt x="27" y="14"/>
                    <a:pt x="24" y="12"/>
                  </a:cubicBezTo>
                  <a:cubicBezTo>
                    <a:pt x="22" y="10"/>
                    <a:pt x="20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1" y="4"/>
                    <a:pt x="25" y="6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12"/>
                    <a:pt x="33" y="15"/>
                    <a:pt x="34" y="20"/>
                  </a:cubicBezTo>
                  <a:cubicBezTo>
                    <a:pt x="35" y="24"/>
                    <a:pt x="36" y="28"/>
                    <a:pt x="35" y="33"/>
                  </a:cubicBezTo>
                  <a:cubicBezTo>
                    <a:pt x="35" y="34"/>
                    <a:pt x="34" y="34"/>
                    <a:pt x="33" y="35"/>
                  </a:cubicBezTo>
                  <a:cubicBezTo>
                    <a:pt x="29" y="35"/>
                    <a:pt x="24" y="35"/>
                    <a:pt x="20" y="34"/>
                  </a:cubicBezTo>
                  <a:cubicBezTo>
                    <a:pt x="19" y="34"/>
                    <a:pt x="19" y="33"/>
                    <a:pt x="18" y="33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20" y="29"/>
                    <a:pt x="21" y="29"/>
                  </a:cubicBezTo>
                  <a:cubicBezTo>
                    <a:pt x="24" y="30"/>
                    <a:pt x="27" y="30"/>
                    <a:pt x="30" y="30"/>
                  </a:cubicBezTo>
                  <a:close/>
                  <a:moveTo>
                    <a:pt x="18" y="7"/>
                  </a:moveTo>
                  <a:cubicBezTo>
                    <a:pt x="17" y="7"/>
                    <a:pt x="16" y="6"/>
                    <a:pt x="15" y="6"/>
                  </a:cubicBezTo>
                  <a:cubicBezTo>
                    <a:pt x="12" y="5"/>
                    <a:pt x="9" y="5"/>
                    <a:pt x="5" y="5"/>
                  </a:cubicBezTo>
                  <a:cubicBezTo>
                    <a:pt x="5" y="8"/>
                    <a:pt x="5" y="11"/>
                    <a:pt x="6" y="14"/>
                  </a:cubicBezTo>
                  <a:cubicBezTo>
                    <a:pt x="7" y="18"/>
                    <a:pt x="9" y="21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4" y="25"/>
                    <a:pt x="16" y="27"/>
                    <a:pt x="18" y="28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5" y="32"/>
                    <a:pt x="11" y="30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5" y="24"/>
                    <a:pt x="3" y="20"/>
                    <a:pt x="2" y="16"/>
                  </a:cubicBezTo>
                  <a:cubicBezTo>
                    <a:pt x="1" y="12"/>
                    <a:pt x="0" y="7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7" y="0"/>
                    <a:pt x="12" y="0"/>
                    <a:pt x="16" y="2"/>
                  </a:cubicBezTo>
                  <a:cubicBezTo>
                    <a:pt x="17" y="2"/>
                    <a:pt x="17" y="2"/>
                    <a:pt x="18" y="2"/>
                  </a:cubicBezTo>
                  <a:lnTo>
                    <a:pt x="1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228"/>
            <p:cNvSpPr>
              <a:spLocks noEditPoints="1"/>
            </p:cNvSpPr>
            <p:nvPr/>
          </p:nvSpPr>
          <p:spPr bwMode="auto">
            <a:xfrm>
              <a:off x="5761038" y="569913"/>
              <a:ext cx="80963" cy="79375"/>
            </a:xfrm>
            <a:custGeom>
              <a:avLst/>
              <a:gdLst>
                <a:gd name="T0" fmla="*/ 24 w 36"/>
                <a:gd name="T1" fmla="*/ 24 h 35"/>
                <a:gd name="T2" fmla="*/ 30 w 36"/>
                <a:gd name="T3" fmla="*/ 14 h 35"/>
                <a:gd name="T4" fmla="*/ 31 w 36"/>
                <a:gd name="T5" fmla="*/ 5 h 35"/>
                <a:gd name="T6" fmla="*/ 21 w 36"/>
                <a:gd name="T7" fmla="*/ 6 h 35"/>
                <a:gd name="T8" fmla="*/ 18 w 36"/>
                <a:gd name="T9" fmla="*/ 7 h 35"/>
                <a:gd name="T10" fmla="*/ 18 w 36"/>
                <a:gd name="T11" fmla="*/ 2 h 35"/>
                <a:gd name="T12" fmla="*/ 20 w 36"/>
                <a:gd name="T13" fmla="*/ 2 h 35"/>
                <a:gd name="T14" fmla="*/ 33 w 36"/>
                <a:gd name="T15" fmla="*/ 1 h 35"/>
                <a:gd name="T16" fmla="*/ 35 w 36"/>
                <a:gd name="T17" fmla="*/ 3 h 35"/>
                <a:gd name="T18" fmla="*/ 34 w 36"/>
                <a:gd name="T19" fmla="*/ 16 h 35"/>
                <a:gd name="T20" fmla="*/ 27 w 36"/>
                <a:gd name="T21" fmla="*/ 27 h 35"/>
                <a:gd name="T22" fmla="*/ 27 w 36"/>
                <a:gd name="T23" fmla="*/ 27 h 35"/>
                <a:gd name="T24" fmla="*/ 18 w 36"/>
                <a:gd name="T25" fmla="*/ 33 h 35"/>
                <a:gd name="T26" fmla="*/ 18 w 36"/>
                <a:gd name="T27" fmla="*/ 28 h 35"/>
                <a:gd name="T28" fmla="*/ 24 w 36"/>
                <a:gd name="T29" fmla="*/ 24 h 35"/>
                <a:gd name="T30" fmla="*/ 18 w 36"/>
                <a:gd name="T31" fmla="*/ 7 h 35"/>
                <a:gd name="T32" fmla="*/ 12 w 36"/>
                <a:gd name="T33" fmla="*/ 12 h 35"/>
                <a:gd name="T34" fmla="*/ 12 w 36"/>
                <a:gd name="T35" fmla="*/ 12 h 35"/>
                <a:gd name="T36" fmla="*/ 6 w 36"/>
                <a:gd name="T37" fmla="*/ 21 h 35"/>
                <a:gd name="T38" fmla="*/ 6 w 36"/>
                <a:gd name="T39" fmla="*/ 30 h 35"/>
                <a:gd name="T40" fmla="*/ 15 w 36"/>
                <a:gd name="T41" fmla="*/ 29 h 35"/>
                <a:gd name="T42" fmla="*/ 18 w 36"/>
                <a:gd name="T43" fmla="*/ 28 h 35"/>
                <a:gd name="T44" fmla="*/ 18 w 36"/>
                <a:gd name="T45" fmla="*/ 33 h 35"/>
                <a:gd name="T46" fmla="*/ 16 w 36"/>
                <a:gd name="T47" fmla="*/ 34 h 35"/>
                <a:gd name="T48" fmla="*/ 3 w 36"/>
                <a:gd name="T49" fmla="*/ 35 h 35"/>
                <a:gd name="T50" fmla="*/ 1 w 36"/>
                <a:gd name="T51" fmla="*/ 33 h 35"/>
                <a:gd name="T52" fmla="*/ 2 w 36"/>
                <a:gd name="T53" fmla="*/ 20 h 35"/>
                <a:gd name="T54" fmla="*/ 9 w 36"/>
                <a:gd name="T55" fmla="*/ 8 h 35"/>
                <a:gd name="T56" fmla="*/ 9 w 36"/>
                <a:gd name="T57" fmla="*/ 8 h 35"/>
                <a:gd name="T58" fmla="*/ 9 w 36"/>
                <a:gd name="T59" fmla="*/ 8 h 35"/>
                <a:gd name="T60" fmla="*/ 18 w 36"/>
                <a:gd name="T61" fmla="*/ 2 h 35"/>
                <a:gd name="T62" fmla="*/ 18 w 36"/>
                <a:gd name="T63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" h="35">
                  <a:moveTo>
                    <a:pt x="24" y="24"/>
                  </a:moveTo>
                  <a:cubicBezTo>
                    <a:pt x="27" y="21"/>
                    <a:pt x="29" y="18"/>
                    <a:pt x="30" y="14"/>
                  </a:cubicBezTo>
                  <a:cubicBezTo>
                    <a:pt x="31" y="11"/>
                    <a:pt x="31" y="8"/>
                    <a:pt x="31" y="5"/>
                  </a:cubicBezTo>
                  <a:cubicBezTo>
                    <a:pt x="27" y="5"/>
                    <a:pt x="24" y="5"/>
                    <a:pt x="21" y="6"/>
                  </a:cubicBezTo>
                  <a:cubicBezTo>
                    <a:pt x="20" y="6"/>
                    <a:pt x="19" y="7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2"/>
                    <a:pt x="19" y="2"/>
                    <a:pt x="20" y="2"/>
                  </a:cubicBezTo>
                  <a:cubicBezTo>
                    <a:pt x="24" y="0"/>
                    <a:pt x="29" y="0"/>
                    <a:pt x="33" y="1"/>
                  </a:cubicBezTo>
                  <a:cubicBezTo>
                    <a:pt x="34" y="1"/>
                    <a:pt x="35" y="2"/>
                    <a:pt x="35" y="3"/>
                  </a:cubicBezTo>
                  <a:cubicBezTo>
                    <a:pt x="36" y="7"/>
                    <a:pt x="36" y="12"/>
                    <a:pt x="34" y="16"/>
                  </a:cubicBezTo>
                  <a:cubicBezTo>
                    <a:pt x="33" y="20"/>
                    <a:pt x="31" y="24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5" y="30"/>
                    <a:pt x="21" y="32"/>
                    <a:pt x="18" y="33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0" y="27"/>
                    <a:pt x="22" y="25"/>
                    <a:pt x="24" y="24"/>
                  </a:cubicBezTo>
                  <a:close/>
                  <a:moveTo>
                    <a:pt x="18" y="7"/>
                  </a:moveTo>
                  <a:cubicBezTo>
                    <a:pt x="16" y="8"/>
                    <a:pt x="14" y="10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9" y="14"/>
                    <a:pt x="8" y="18"/>
                    <a:pt x="6" y="21"/>
                  </a:cubicBezTo>
                  <a:cubicBezTo>
                    <a:pt x="6" y="24"/>
                    <a:pt x="5" y="27"/>
                    <a:pt x="6" y="30"/>
                  </a:cubicBezTo>
                  <a:cubicBezTo>
                    <a:pt x="9" y="30"/>
                    <a:pt x="12" y="30"/>
                    <a:pt x="15" y="29"/>
                  </a:cubicBezTo>
                  <a:cubicBezTo>
                    <a:pt x="16" y="29"/>
                    <a:pt x="17" y="28"/>
                    <a:pt x="18" y="28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7" y="33"/>
                    <a:pt x="17" y="34"/>
                    <a:pt x="16" y="34"/>
                  </a:cubicBezTo>
                  <a:cubicBezTo>
                    <a:pt x="12" y="35"/>
                    <a:pt x="7" y="35"/>
                    <a:pt x="3" y="35"/>
                  </a:cubicBezTo>
                  <a:cubicBezTo>
                    <a:pt x="2" y="34"/>
                    <a:pt x="1" y="34"/>
                    <a:pt x="1" y="33"/>
                  </a:cubicBezTo>
                  <a:cubicBezTo>
                    <a:pt x="0" y="28"/>
                    <a:pt x="1" y="24"/>
                    <a:pt x="2" y="20"/>
                  </a:cubicBezTo>
                  <a:cubicBezTo>
                    <a:pt x="3" y="15"/>
                    <a:pt x="5" y="12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6"/>
                    <a:pt x="15" y="4"/>
                    <a:pt x="18" y="2"/>
                  </a:cubicBezTo>
                  <a:lnTo>
                    <a:pt x="1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229"/>
            <p:cNvSpPr>
              <a:spLocks noEditPoints="1"/>
            </p:cNvSpPr>
            <p:nvPr/>
          </p:nvSpPr>
          <p:spPr bwMode="auto">
            <a:xfrm>
              <a:off x="5629275" y="696913"/>
              <a:ext cx="214313" cy="66675"/>
            </a:xfrm>
            <a:custGeom>
              <a:avLst/>
              <a:gdLst>
                <a:gd name="T0" fmla="*/ 55 w 95"/>
                <a:gd name="T1" fmla="*/ 5 h 30"/>
                <a:gd name="T2" fmla="*/ 51 w 95"/>
                <a:gd name="T3" fmla="*/ 5 h 30"/>
                <a:gd name="T4" fmla="*/ 48 w 95"/>
                <a:gd name="T5" fmla="*/ 4 h 30"/>
                <a:gd name="T6" fmla="*/ 48 w 95"/>
                <a:gd name="T7" fmla="*/ 4 h 30"/>
                <a:gd name="T8" fmla="*/ 48 w 95"/>
                <a:gd name="T9" fmla="*/ 0 h 30"/>
                <a:gd name="T10" fmla="*/ 48 w 95"/>
                <a:gd name="T11" fmla="*/ 0 h 30"/>
                <a:gd name="T12" fmla="*/ 52 w 95"/>
                <a:gd name="T13" fmla="*/ 0 h 30"/>
                <a:gd name="T14" fmla="*/ 56 w 95"/>
                <a:gd name="T15" fmla="*/ 0 h 30"/>
                <a:gd name="T16" fmla="*/ 83 w 95"/>
                <a:gd name="T17" fmla="*/ 9 h 30"/>
                <a:gd name="T18" fmla="*/ 95 w 95"/>
                <a:gd name="T19" fmla="*/ 28 h 30"/>
                <a:gd name="T20" fmla="*/ 93 w 95"/>
                <a:gd name="T21" fmla="*/ 30 h 30"/>
                <a:gd name="T22" fmla="*/ 48 w 95"/>
                <a:gd name="T23" fmla="*/ 30 h 30"/>
                <a:gd name="T24" fmla="*/ 48 w 95"/>
                <a:gd name="T25" fmla="*/ 25 h 30"/>
                <a:gd name="T26" fmla="*/ 90 w 95"/>
                <a:gd name="T27" fmla="*/ 25 h 30"/>
                <a:gd name="T28" fmla="*/ 81 w 95"/>
                <a:gd name="T29" fmla="*/ 13 h 30"/>
                <a:gd name="T30" fmla="*/ 55 w 95"/>
                <a:gd name="T31" fmla="*/ 5 h 30"/>
                <a:gd name="T32" fmla="*/ 48 w 95"/>
                <a:gd name="T33" fmla="*/ 4 h 30"/>
                <a:gd name="T34" fmla="*/ 44 w 95"/>
                <a:gd name="T35" fmla="*/ 5 h 30"/>
                <a:gd name="T36" fmla="*/ 40 w 95"/>
                <a:gd name="T37" fmla="*/ 5 h 30"/>
                <a:gd name="T38" fmla="*/ 14 w 95"/>
                <a:gd name="T39" fmla="*/ 13 h 30"/>
                <a:gd name="T40" fmla="*/ 5 w 95"/>
                <a:gd name="T41" fmla="*/ 25 h 30"/>
                <a:gd name="T42" fmla="*/ 48 w 95"/>
                <a:gd name="T43" fmla="*/ 25 h 30"/>
                <a:gd name="T44" fmla="*/ 48 w 95"/>
                <a:gd name="T45" fmla="*/ 30 h 30"/>
                <a:gd name="T46" fmla="*/ 2 w 95"/>
                <a:gd name="T47" fmla="*/ 30 h 30"/>
                <a:gd name="T48" fmla="*/ 0 w 95"/>
                <a:gd name="T49" fmla="*/ 28 h 30"/>
                <a:gd name="T50" fmla="*/ 12 w 95"/>
                <a:gd name="T51" fmla="*/ 9 h 30"/>
                <a:gd name="T52" fmla="*/ 39 w 95"/>
                <a:gd name="T53" fmla="*/ 0 h 30"/>
                <a:gd name="T54" fmla="*/ 43 w 95"/>
                <a:gd name="T55" fmla="*/ 0 h 30"/>
                <a:gd name="T56" fmla="*/ 48 w 95"/>
                <a:gd name="T57" fmla="*/ 0 h 30"/>
                <a:gd name="T58" fmla="*/ 48 w 95"/>
                <a:gd name="T59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5" h="30">
                  <a:moveTo>
                    <a:pt x="55" y="5"/>
                  </a:moveTo>
                  <a:cubicBezTo>
                    <a:pt x="54" y="5"/>
                    <a:pt x="53" y="5"/>
                    <a:pt x="51" y="5"/>
                  </a:cubicBezTo>
                  <a:cubicBezTo>
                    <a:pt x="50" y="4"/>
                    <a:pt x="49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50" y="0"/>
                    <a:pt x="52" y="0"/>
                  </a:cubicBezTo>
                  <a:cubicBezTo>
                    <a:pt x="53" y="0"/>
                    <a:pt x="55" y="0"/>
                    <a:pt x="56" y="0"/>
                  </a:cubicBezTo>
                  <a:cubicBezTo>
                    <a:pt x="67" y="1"/>
                    <a:pt x="77" y="5"/>
                    <a:pt x="83" y="9"/>
                  </a:cubicBezTo>
                  <a:cubicBezTo>
                    <a:pt x="91" y="14"/>
                    <a:pt x="95" y="21"/>
                    <a:pt x="95" y="28"/>
                  </a:cubicBezTo>
                  <a:cubicBezTo>
                    <a:pt x="95" y="29"/>
                    <a:pt x="94" y="30"/>
                    <a:pt x="93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1"/>
                    <a:pt x="86" y="17"/>
                    <a:pt x="81" y="13"/>
                  </a:cubicBezTo>
                  <a:cubicBezTo>
                    <a:pt x="74" y="9"/>
                    <a:pt x="66" y="6"/>
                    <a:pt x="55" y="5"/>
                  </a:cubicBezTo>
                  <a:close/>
                  <a:moveTo>
                    <a:pt x="48" y="4"/>
                  </a:moveTo>
                  <a:cubicBezTo>
                    <a:pt x="46" y="4"/>
                    <a:pt x="45" y="4"/>
                    <a:pt x="44" y="5"/>
                  </a:cubicBezTo>
                  <a:cubicBezTo>
                    <a:pt x="42" y="5"/>
                    <a:pt x="41" y="5"/>
                    <a:pt x="40" y="5"/>
                  </a:cubicBezTo>
                  <a:cubicBezTo>
                    <a:pt x="29" y="6"/>
                    <a:pt x="21" y="9"/>
                    <a:pt x="14" y="13"/>
                  </a:cubicBezTo>
                  <a:cubicBezTo>
                    <a:pt x="9" y="17"/>
                    <a:pt x="6" y="21"/>
                    <a:pt x="5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0" y="29"/>
                    <a:pt x="0" y="28"/>
                  </a:cubicBezTo>
                  <a:cubicBezTo>
                    <a:pt x="0" y="21"/>
                    <a:pt x="4" y="14"/>
                    <a:pt x="12" y="9"/>
                  </a:cubicBezTo>
                  <a:cubicBezTo>
                    <a:pt x="18" y="5"/>
                    <a:pt x="28" y="1"/>
                    <a:pt x="39" y="0"/>
                  </a:cubicBezTo>
                  <a:cubicBezTo>
                    <a:pt x="40" y="0"/>
                    <a:pt x="42" y="0"/>
                    <a:pt x="43" y="0"/>
                  </a:cubicBezTo>
                  <a:cubicBezTo>
                    <a:pt x="45" y="0"/>
                    <a:pt x="46" y="0"/>
                    <a:pt x="48" y="0"/>
                  </a:cubicBezTo>
                  <a:lnTo>
                    <a:pt x="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230"/>
            <p:cNvSpPr>
              <a:spLocks noEditPoints="1"/>
            </p:cNvSpPr>
            <p:nvPr/>
          </p:nvSpPr>
          <p:spPr bwMode="auto">
            <a:xfrm>
              <a:off x="8616950" y="3508375"/>
              <a:ext cx="101600" cy="166688"/>
            </a:xfrm>
            <a:custGeom>
              <a:avLst/>
              <a:gdLst>
                <a:gd name="T0" fmla="*/ 40 w 45"/>
                <a:gd name="T1" fmla="*/ 37 h 74"/>
                <a:gd name="T2" fmla="*/ 34 w 45"/>
                <a:gd name="T3" fmla="*/ 17 h 74"/>
                <a:gd name="T4" fmla="*/ 23 w 45"/>
                <a:gd name="T5" fmla="*/ 5 h 74"/>
                <a:gd name="T6" fmla="*/ 23 w 45"/>
                <a:gd name="T7" fmla="*/ 0 h 74"/>
                <a:gd name="T8" fmla="*/ 24 w 45"/>
                <a:gd name="T9" fmla="*/ 0 h 74"/>
                <a:gd name="T10" fmla="*/ 38 w 45"/>
                <a:gd name="T11" fmla="*/ 14 h 74"/>
                <a:gd name="T12" fmla="*/ 45 w 45"/>
                <a:gd name="T13" fmla="*/ 37 h 74"/>
                <a:gd name="T14" fmla="*/ 38 w 45"/>
                <a:gd name="T15" fmla="*/ 59 h 74"/>
                <a:gd name="T16" fmla="*/ 24 w 45"/>
                <a:gd name="T17" fmla="*/ 74 h 74"/>
                <a:gd name="T18" fmla="*/ 23 w 45"/>
                <a:gd name="T19" fmla="*/ 74 h 74"/>
                <a:gd name="T20" fmla="*/ 23 w 45"/>
                <a:gd name="T21" fmla="*/ 69 h 74"/>
                <a:gd name="T22" fmla="*/ 23 w 45"/>
                <a:gd name="T23" fmla="*/ 69 h 74"/>
                <a:gd name="T24" fmla="*/ 34 w 45"/>
                <a:gd name="T25" fmla="*/ 57 h 74"/>
                <a:gd name="T26" fmla="*/ 40 w 45"/>
                <a:gd name="T27" fmla="*/ 37 h 74"/>
                <a:gd name="T28" fmla="*/ 23 w 45"/>
                <a:gd name="T29" fmla="*/ 5 h 74"/>
                <a:gd name="T30" fmla="*/ 11 w 45"/>
                <a:gd name="T31" fmla="*/ 17 h 74"/>
                <a:gd name="T32" fmla="*/ 11 w 45"/>
                <a:gd name="T33" fmla="*/ 17 h 74"/>
                <a:gd name="T34" fmla="*/ 5 w 45"/>
                <a:gd name="T35" fmla="*/ 37 h 74"/>
                <a:gd name="T36" fmla="*/ 11 w 45"/>
                <a:gd name="T37" fmla="*/ 57 h 74"/>
                <a:gd name="T38" fmla="*/ 11 w 45"/>
                <a:gd name="T39" fmla="*/ 57 h 74"/>
                <a:gd name="T40" fmla="*/ 23 w 45"/>
                <a:gd name="T41" fmla="*/ 69 h 74"/>
                <a:gd name="T42" fmla="*/ 23 w 45"/>
                <a:gd name="T43" fmla="*/ 74 h 74"/>
                <a:gd name="T44" fmla="*/ 22 w 45"/>
                <a:gd name="T45" fmla="*/ 74 h 74"/>
                <a:gd name="T46" fmla="*/ 7 w 45"/>
                <a:gd name="T47" fmla="*/ 59 h 74"/>
                <a:gd name="T48" fmla="*/ 7 w 45"/>
                <a:gd name="T49" fmla="*/ 59 h 74"/>
                <a:gd name="T50" fmla="*/ 7 w 45"/>
                <a:gd name="T51" fmla="*/ 59 h 74"/>
                <a:gd name="T52" fmla="*/ 0 w 45"/>
                <a:gd name="T53" fmla="*/ 37 h 74"/>
                <a:gd name="T54" fmla="*/ 7 w 45"/>
                <a:gd name="T55" fmla="*/ 14 h 74"/>
                <a:gd name="T56" fmla="*/ 7 w 45"/>
                <a:gd name="T57" fmla="*/ 14 h 74"/>
                <a:gd name="T58" fmla="*/ 22 w 45"/>
                <a:gd name="T59" fmla="*/ 0 h 74"/>
                <a:gd name="T60" fmla="*/ 23 w 45"/>
                <a:gd name="T61" fmla="*/ 0 h 74"/>
                <a:gd name="T62" fmla="*/ 23 w 45"/>
                <a:gd name="T63" fmla="*/ 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" h="74">
                  <a:moveTo>
                    <a:pt x="40" y="37"/>
                  </a:moveTo>
                  <a:cubicBezTo>
                    <a:pt x="40" y="31"/>
                    <a:pt x="38" y="23"/>
                    <a:pt x="34" y="17"/>
                  </a:cubicBezTo>
                  <a:cubicBezTo>
                    <a:pt x="31" y="11"/>
                    <a:pt x="27" y="7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4" y="0"/>
                  </a:cubicBezTo>
                  <a:cubicBezTo>
                    <a:pt x="30" y="2"/>
                    <a:pt x="35" y="8"/>
                    <a:pt x="38" y="14"/>
                  </a:cubicBezTo>
                  <a:cubicBezTo>
                    <a:pt x="42" y="21"/>
                    <a:pt x="45" y="30"/>
                    <a:pt x="45" y="37"/>
                  </a:cubicBezTo>
                  <a:cubicBezTo>
                    <a:pt x="45" y="44"/>
                    <a:pt x="42" y="52"/>
                    <a:pt x="38" y="59"/>
                  </a:cubicBezTo>
                  <a:cubicBezTo>
                    <a:pt x="35" y="66"/>
                    <a:pt x="30" y="71"/>
                    <a:pt x="24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31" y="62"/>
                    <a:pt x="34" y="57"/>
                  </a:cubicBezTo>
                  <a:cubicBezTo>
                    <a:pt x="38" y="51"/>
                    <a:pt x="40" y="43"/>
                    <a:pt x="40" y="37"/>
                  </a:cubicBezTo>
                  <a:close/>
                  <a:moveTo>
                    <a:pt x="23" y="5"/>
                  </a:moveTo>
                  <a:cubicBezTo>
                    <a:pt x="18" y="7"/>
                    <a:pt x="14" y="11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7" y="23"/>
                    <a:pt x="5" y="31"/>
                    <a:pt x="5" y="37"/>
                  </a:cubicBezTo>
                  <a:cubicBezTo>
                    <a:pt x="5" y="43"/>
                    <a:pt x="7" y="51"/>
                    <a:pt x="11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4" y="62"/>
                    <a:pt x="18" y="67"/>
                    <a:pt x="23" y="69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16" y="71"/>
                    <a:pt x="10" y="66"/>
                    <a:pt x="7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3" y="52"/>
                    <a:pt x="0" y="44"/>
                    <a:pt x="0" y="37"/>
                  </a:cubicBezTo>
                  <a:cubicBezTo>
                    <a:pt x="0" y="30"/>
                    <a:pt x="3" y="21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8"/>
                    <a:pt x="16" y="2"/>
                    <a:pt x="22" y="0"/>
                  </a:cubicBezTo>
                  <a:cubicBezTo>
                    <a:pt x="22" y="0"/>
                    <a:pt x="22" y="0"/>
                    <a:pt x="23" y="0"/>
                  </a:cubicBezTo>
                  <a:lnTo>
                    <a:pt x="2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231"/>
            <p:cNvSpPr>
              <a:spLocks noEditPoints="1"/>
            </p:cNvSpPr>
            <p:nvPr/>
          </p:nvSpPr>
          <p:spPr bwMode="auto">
            <a:xfrm>
              <a:off x="8682038" y="3614738"/>
              <a:ext cx="152400" cy="111125"/>
            </a:xfrm>
            <a:custGeom>
              <a:avLst/>
              <a:gdLst>
                <a:gd name="T0" fmla="*/ 33 w 67"/>
                <a:gd name="T1" fmla="*/ 43 h 49"/>
                <a:gd name="T2" fmla="*/ 42 w 67"/>
                <a:gd name="T3" fmla="*/ 40 h 49"/>
                <a:gd name="T4" fmla="*/ 57 w 67"/>
                <a:gd name="T5" fmla="*/ 25 h 49"/>
                <a:gd name="T6" fmla="*/ 61 w 67"/>
                <a:gd name="T7" fmla="*/ 9 h 49"/>
                <a:gd name="T8" fmla="*/ 45 w 67"/>
                <a:gd name="T9" fmla="*/ 4 h 49"/>
                <a:gd name="T10" fmla="*/ 33 w 67"/>
                <a:gd name="T11" fmla="*/ 6 h 49"/>
                <a:gd name="T12" fmla="*/ 33 w 67"/>
                <a:gd name="T13" fmla="*/ 1 h 49"/>
                <a:gd name="T14" fmla="*/ 45 w 67"/>
                <a:gd name="T15" fmla="*/ 0 h 49"/>
                <a:gd name="T16" fmla="*/ 65 w 67"/>
                <a:gd name="T17" fmla="*/ 6 h 49"/>
                <a:gd name="T18" fmla="*/ 65 w 67"/>
                <a:gd name="T19" fmla="*/ 6 h 49"/>
                <a:gd name="T20" fmla="*/ 66 w 67"/>
                <a:gd name="T21" fmla="*/ 7 h 49"/>
                <a:gd name="T22" fmla="*/ 61 w 67"/>
                <a:gd name="T23" fmla="*/ 27 h 49"/>
                <a:gd name="T24" fmla="*/ 44 w 67"/>
                <a:gd name="T25" fmla="*/ 44 h 49"/>
                <a:gd name="T26" fmla="*/ 33 w 67"/>
                <a:gd name="T27" fmla="*/ 48 h 49"/>
                <a:gd name="T28" fmla="*/ 33 w 67"/>
                <a:gd name="T29" fmla="*/ 43 h 49"/>
                <a:gd name="T30" fmla="*/ 5 w 67"/>
                <a:gd name="T31" fmla="*/ 40 h 49"/>
                <a:gd name="T32" fmla="*/ 21 w 67"/>
                <a:gd name="T33" fmla="*/ 45 h 49"/>
                <a:gd name="T34" fmla="*/ 33 w 67"/>
                <a:gd name="T35" fmla="*/ 43 h 49"/>
                <a:gd name="T36" fmla="*/ 33 w 67"/>
                <a:gd name="T37" fmla="*/ 48 h 49"/>
                <a:gd name="T38" fmla="*/ 21 w 67"/>
                <a:gd name="T39" fmla="*/ 49 h 49"/>
                <a:gd name="T40" fmla="*/ 2 w 67"/>
                <a:gd name="T41" fmla="*/ 43 h 49"/>
                <a:gd name="T42" fmla="*/ 2 w 67"/>
                <a:gd name="T43" fmla="*/ 43 h 49"/>
                <a:gd name="T44" fmla="*/ 1 w 67"/>
                <a:gd name="T45" fmla="*/ 42 h 49"/>
                <a:gd name="T46" fmla="*/ 6 w 67"/>
                <a:gd name="T47" fmla="*/ 22 h 49"/>
                <a:gd name="T48" fmla="*/ 23 w 67"/>
                <a:gd name="T49" fmla="*/ 5 h 49"/>
                <a:gd name="T50" fmla="*/ 33 w 67"/>
                <a:gd name="T51" fmla="*/ 1 h 49"/>
                <a:gd name="T52" fmla="*/ 33 w 67"/>
                <a:gd name="T53" fmla="*/ 6 h 49"/>
                <a:gd name="T54" fmla="*/ 25 w 67"/>
                <a:gd name="T55" fmla="*/ 9 h 49"/>
                <a:gd name="T56" fmla="*/ 10 w 67"/>
                <a:gd name="T57" fmla="*/ 24 h 49"/>
                <a:gd name="T58" fmla="*/ 5 w 67"/>
                <a:gd name="T59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" h="49">
                  <a:moveTo>
                    <a:pt x="33" y="43"/>
                  </a:moveTo>
                  <a:cubicBezTo>
                    <a:pt x="37" y="42"/>
                    <a:pt x="39" y="41"/>
                    <a:pt x="42" y="40"/>
                  </a:cubicBezTo>
                  <a:cubicBezTo>
                    <a:pt x="47" y="37"/>
                    <a:pt x="53" y="31"/>
                    <a:pt x="57" y="25"/>
                  </a:cubicBezTo>
                  <a:cubicBezTo>
                    <a:pt x="60" y="20"/>
                    <a:pt x="62" y="14"/>
                    <a:pt x="61" y="9"/>
                  </a:cubicBezTo>
                  <a:cubicBezTo>
                    <a:pt x="57" y="6"/>
                    <a:pt x="51" y="4"/>
                    <a:pt x="45" y="4"/>
                  </a:cubicBezTo>
                  <a:cubicBezTo>
                    <a:pt x="41" y="4"/>
                    <a:pt x="37" y="5"/>
                    <a:pt x="33" y="6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7" y="0"/>
                    <a:pt x="41" y="0"/>
                    <a:pt x="45" y="0"/>
                  </a:cubicBezTo>
                  <a:cubicBezTo>
                    <a:pt x="53" y="0"/>
                    <a:pt x="60" y="1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6" y="6"/>
                    <a:pt x="66" y="7"/>
                    <a:pt x="66" y="7"/>
                  </a:cubicBezTo>
                  <a:cubicBezTo>
                    <a:pt x="67" y="14"/>
                    <a:pt x="65" y="21"/>
                    <a:pt x="61" y="27"/>
                  </a:cubicBezTo>
                  <a:cubicBezTo>
                    <a:pt x="57" y="34"/>
                    <a:pt x="50" y="40"/>
                    <a:pt x="44" y="44"/>
                  </a:cubicBezTo>
                  <a:cubicBezTo>
                    <a:pt x="41" y="46"/>
                    <a:pt x="37" y="47"/>
                    <a:pt x="33" y="48"/>
                  </a:cubicBezTo>
                  <a:lnTo>
                    <a:pt x="33" y="43"/>
                  </a:lnTo>
                  <a:close/>
                  <a:moveTo>
                    <a:pt x="5" y="40"/>
                  </a:moveTo>
                  <a:cubicBezTo>
                    <a:pt x="10" y="43"/>
                    <a:pt x="15" y="44"/>
                    <a:pt x="21" y="45"/>
                  </a:cubicBezTo>
                  <a:cubicBezTo>
                    <a:pt x="25" y="45"/>
                    <a:pt x="30" y="44"/>
                    <a:pt x="33" y="43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0" y="49"/>
                    <a:pt x="25" y="49"/>
                    <a:pt x="21" y="49"/>
                  </a:cubicBezTo>
                  <a:cubicBezTo>
                    <a:pt x="14" y="49"/>
                    <a:pt x="7" y="47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" y="43"/>
                    <a:pt x="1" y="42"/>
                    <a:pt x="1" y="42"/>
                  </a:cubicBezTo>
                  <a:cubicBezTo>
                    <a:pt x="0" y="35"/>
                    <a:pt x="2" y="28"/>
                    <a:pt x="6" y="22"/>
                  </a:cubicBezTo>
                  <a:cubicBezTo>
                    <a:pt x="10" y="15"/>
                    <a:pt x="16" y="9"/>
                    <a:pt x="23" y="5"/>
                  </a:cubicBezTo>
                  <a:cubicBezTo>
                    <a:pt x="26" y="3"/>
                    <a:pt x="29" y="2"/>
                    <a:pt x="33" y="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0" y="7"/>
                    <a:pt x="27" y="8"/>
                    <a:pt x="25" y="9"/>
                  </a:cubicBezTo>
                  <a:cubicBezTo>
                    <a:pt x="19" y="12"/>
                    <a:pt x="14" y="18"/>
                    <a:pt x="10" y="24"/>
                  </a:cubicBezTo>
                  <a:cubicBezTo>
                    <a:pt x="7" y="29"/>
                    <a:pt x="5" y="35"/>
                    <a:pt x="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232"/>
            <p:cNvSpPr>
              <a:spLocks noEditPoints="1"/>
            </p:cNvSpPr>
            <p:nvPr/>
          </p:nvSpPr>
          <p:spPr bwMode="auto">
            <a:xfrm>
              <a:off x="8682038" y="3727450"/>
              <a:ext cx="152400" cy="112713"/>
            </a:xfrm>
            <a:custGeom>
              <a:avLst/>
              <a:gdLst>
                <a:gd name="T0" fmla="*/ 42 w 67"/>
                <a:gd name="T1" fmla="*/ 40 h 50"/>
                <a:gd name="T2" fmla="*/ 57 w 67"/>
                <a:gd name="T3" fmla="*/ 25 h 50"/>
                <a:gd name="T4" fmla="*/ 61 w 67"/>
                <a:gd name="T5" fmla="*/ 9 h 50"/>
                <a:gd name="T6" fmla="*/ 45 w 67"/>
                <a:gd name="T7" fmla="*/ 5 h 50"/>
                <a:gd name="T8" fmla="*/ 33 w 67"/>
                <a:gd name="T9" fmla="*/ 6 h 50"/>
                <a:gd name="T10" fmla="*/ 33 w 67"/>
                <a:gd name="T11" fmla="*/ 1 h 50"/>
                <a:gd name="T12" fmla="*/ 45 w 67"/>
                <a:gd name="T13" fmla="*/ 0 h 50"/>
                <a:gd name="T14" fmla="*/ 65 w 67"/>
                <a:gd name="T15" fmla="*/ 6 h 50"/>
                <a:gd name="T16" fmla="*/ 65 w 67"/>
                <a:gd name="T17" fmla="*/ 6 h 50"/>
                <a:gd name="T18" fmla="*/ 66 w 67"/>
                <a:gd name="T19" fmla="*/ 8 h 50"/>
                <a:gd name="T20" fmla="*/ 61 w 67"/>
                <a:gd name="T21" fmla="*/ 27 h 50"/>
                <a:gd name="T22" fmla="*/ 44 w 67"/>
                <a:gd name="T23" fmla="*/ 44 h 50"/>
                <a:gd name="T24" fmla="*/ 33 w 67"/>
                <a:gd name="T25" fmla="*/ 48 h 50"/>
                <a:gd name="T26" fmla="*/ 33 w 67"/>
                <a:gd name="T27" fmla="*/ 43 h 50"/>
                <a:gd name="T28" fmla="*/ 42 w 67"/>
                <a:gd name="T29" fmla="*/ 40 h 50"/>
                <a:gd name="T30" fmla="*/ 33 w 67"/>
                <a:gd name="T31" fmla="*/ 6 h 50"/>
                <a:gd name="T32" fmla="*/ 25 w 67"/>
                <a:gd name="T33" fmla="*/ 10 h 50"/>
                <a:gd name="T34" fmla="*/ 10 w 67"/>
                <a:gd name="T35" fmla="*/ 25 h 50"/>
                <a:gd name="T36" fmla="*/ 5 w 67"/>
                <a:gd name="T37" fmla="*/ 40 h 50"/>
                <a:gd name="T38" fmla="*/ 21 w 67"/>
                <a:gd name="T39" fmla="*/ 45 h 50"/>
                <a:gd name="T40" fmla="*/ 33 w 67"/>
                <a:gd name="T41" fmla="*/ 43 h 50"/>
                <a:gd name="T42" fmla="*/ 33 w 67"/>
                <a:gd name="T43" fmla="*/ 48 h 50"/>
                <a:gd name="T44" fmla="*/ 21 w 67"/>
                <a:gd name="T45" fmla="*/ 50 h 50"/>
                <a:gd name="T46" fmla="*/ 2 w 67"/>
                <a:gd name="T47" fmla="*/ 44 h 50"/>
                <a:gd name="T48" fmla="*/ 2 w 67"/>
                <a:gd name="T49" fmla="*/ 44 h 50"/>
                <a:gd name="T50" fmla="*/ 1 w 67"/>
                <a:gd name="T51" fmla="*/ 42 h 50"/>
                <a:gd name="T52" fmla="*/ 6 w 67"/>
                <a:gd name="T53" fmla="*/ 22 h 50"/>
                <a:gd name="T54" fmla="*/ 23 w 67"/>
                <a:gd name="T55" fmla="*/ 5 h 50"/>
                <a:gd name="T56" fmla="*/ 33 w 67"/>
                <a:gd name="T57" fmla="*/ 1 h 50"/>
                <a:gd name="T58" fmla="*/ 33 w 67"/>
                <a:gd name="T59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" h="50">
                  <a:moveTo>
                    <a:pt x="42" y="40"/>
                  </a:moveTo>
                  <a:cubicBezTo>
                    <a:pt x="47" y="37"/>
                    <a:pt x="53" y="31"/>
                    <a:pt x="57" y="25"/>
                  </a:cubicBezTo>
                  <a:cubicBezTo>
                    <a:pt x="60" y="20"/>
                    <a:pt x="62" y="14"/>
                    <a:pt x="61" y="9"/>
                  </a:cubicBezTo>
                  <a:cubicBezTo>
                    <a:pt x="57" y="6"/>
                    <a:pt x="51" y="5"/>
                    <a:pt x="45" y="5"/>
                  </a:cubicBezTo>
                  <a:cubicBezTo>
                    <a:pt x="41" y="5"/>
                    <a:pt x="37" y="5"/>
                    <a:pt x="33" y="6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7" y="0"/>
                    <a:pt x="41" y="0"/>
                    <a:pt x="45" y="0"/>
                  </a:cubicBezTo>
                  <a:cubicBezTo>
                    <a:pt x="53" y="0"/>
                    <a:pt x="60" y="2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6" y="6"/>
                    <a:pt x="66" y="7"/>
                    <a:pt x="66" y="8"/>
                  </a:cubicBezTo>
                  <a:cubicBezTo>
                    <a:pt x="67" y="14"/>
                    <a:pt x="65" y="21"/>
                    <a:pt x="61" y="27"/>
                  </a:cubicBezTo>
                  <a:cubicBezTo>
                    <a:pt x="57" y="35"/>
                    <a:pt x="50" y="41"/>
                    <a:pt x="44" y="44"/>
                  </a:cubicBezTo>
                  <a:cubicBezTo>
                    <a:pt x="41" y="46"/>
                    <a:pt x="37" y="47"/>
                    <a:pt x="33" y="48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7" y="42"/>
                    <a:pt x="39" y="41"/>
                    <a:pt x="42" y="40"/>
                  </a:cubicBezTo>
                  <a:close/>
                  <a:moveTo>
                    <a:pt x="33" y="6"/>
                  </a:moveTo>
                  <a:cubicBezTo>
                    <a:pt x="30" y="7"/>
                    <a:pt x="27" y="8"/>
                    <a:pt x="25" y="10"/>
                  </a:cubicBezTo>
                  <a:cubicBezTo>
                    <a:pt x="19" y="13"/>
                    <a:pt x="14" y="18"/>
                    <a:pt x="10" y="25"/>
                  </a:cubicBezTo>
                  <a:cubicBezTo>
                    <a:pt x="7" y="30"/>
                    <a:pt x="5" y="35"/>
                    <a:pt x="5" y="40"/>
                  </a:cubicBezTo>
                  <a:cubicBezTo>
                    <a:pt x="10" y="43"/>
                    <a:pt x="15" y="45"/>
                    <a:pt x="21" y="45"/>
                  </a:cubicBezTo>
                  <a:cubicBezTo>
                    <a:pt x="25" y="45"/>
                    <a:pt x="30" y="44"/>
                    <a:pt x="33" y="43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0" y="49"/>
                    <a:pt x="25" y="50"/>
                    <a:pt x="21" y="50"/>
                  </a:cubicBezTo>
                  <a:cubicBezTo>
                    <a:pt x="14" y="50"/>
                    <a:pt x="7" y="48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3"/>
                    <a:pt x="1" y="43"/>
                    <a:pt x="1" y="42"/>
                  </a:cubicBezTo>
                  <a:cubicBezTo>
                    <a:pt x="0" y="35"/>
                    <a:pt x="2" y="28"/>
                    <a:pt x="6" y="22"/>
                  </a:cubicBezTo>
                  <a:cubicBezTo>
                    <a:pt x="10" y="15"/>
                    <a:pt x="16" y="9"/>
                    <a:pt x="23" y="5"/>
                  </a:cubicBezTo>
                  <a:cubicBezTo>
                    <a:pt x="26" y="4"/>
                    <a:pt x="29" y="2"/>
                    <a:pt x="33" y="1"/>
                  </a:cubicBezTo>
                  <a:lnTo>
                    <a:pt x="3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233"/>
            <p:cNvSpPr>
              <a:spLocks noEditPoints="1"/>
            </p:cNvSpPr>
            <p:nvPr/>
          </p:nvSpPr>
          <p:spPr bwMode="auto">
            <a:xfrm>
              <a:off x="8501063" y="3614738"/>
              <a:ext cx="152400" cy="111125"/>
            </a:xfrm>
            <a:custGeom>
              <a:avLst/>
              <a:gdLst>
                <a:gd name="T0" fmla="*/ 34 w 67"/>
                <a:gd name="T1" fmla="*/ 43 h 49"/>
                <a:gd name="T2" fmla="*/ 46 w 67"/>
                <a:gd name="T3" fmla="*/ 45 h 49"/>
                <a:gd name="T4" fmla="*/ 62 w 67"/>
                <a:gd name="T5" fmla="*/ 40 h 49"/>
                <a:gd name="T6" fmla="*/ 57 w 67"/>
                <a:gd name="T7" fmla="*/ 24 h 49"/>
                <a:gd name="T8" fmla="*/ 42 w 67"/>
                <a:gd name="T9" fmla="*/ 9 h 49"/>
                <a:gd name="T10" fmla="*/ 34 w 67"/>
                <a:gd name="T11" fmla="*/ 6 h 49"/>
                <a:gd name="T12" fmla="*/ 34 w 67"/>
                <a:gd name="T13" fmla="*/ 1 h 49"/>
                <a:gd name="T14" fmla="*/ 45 w 67"/>
                <a:gd name="T15" fmla="*/ 5 h 49"/>
                <a:gd name="T16" fmla="*/ 61 w 67"/>
                <a:gd name="T17" fmla="*/ 22 h 49"/>
                <a:gd name="T18" fmla="*/ 66 w 67"/>
                <a:gd name="T19" fmla="*/ 42 h 49"/>
                <a:gd name="T20" fmla="*/ 66 w 67"/>
                <a:gd name="T21" fmla="*/ 43 h 49"/>
                <a:gd name="T22" fmla="*/ 46 w 67"/>
                <a:gd name="T23" fmla="*/ 49 h 49"/>
                <a:gd name="T24" fmla="*/ 34 w 67"/>
                <a:gd name="T25" fmla="*/ 48 h 49"/>
                <a:gd name="T26" fmla="*/ 34 w 67"/>
                <a:gd name="T27" fmla="*/ 43 h 49"/>
                <a:gd name="T28" fmla="*/ 25 w 67"/>
                <a:gd name="T29" fmla="*/ 40 h 49"/>
                <a:gd name="T30" fmla="*/ 34 w 67"/>
                <a:gd name="T31" fmla="*/ 43 h 49"/>
                <a:gd name="T32" fmla="*/ 34 w 67"/>
                <a:gd name="T33" fmla="*/ 48 h 49"/>
                <a:gd name="T34" fmla="*/ 23 w 67"/>
                <a:gd name="T35" fmla="*/ 44 h 49"/>
                <a:gd name="T36" fmla="*/ 6 w 67"/>
                <a:gd name="T37" fmla="*/ 27 h 49"/>
                <a:gd name="T38" fmla="*/ 1 w 67"/>
                <a:gd name="T39" fmla="*/ 7 h 49"/>
                <a:gd name="T40" fmla="*/ 2 w 67"/>
                <a:gd name="T41" fmla="*/ 6 h 49"/>
                <a:gd name="T42" fmla="*/ 22 w 67"/>
                <a:gd name="T43" fmla="*/ 0 h 49"/>
                <a:gd name="T44" fmla="*/ 34 w 67"/>
                <a:gd name="T45" fmla="*/ 1 h 49"/>
                <a:gd name="T46" fmla="*/ 34 w 67"/>
                <a:gd name="T47" fmla="*/ 6 h 49"/>
                <a:gd name="T48" fmla="*/ 22 w 67"/>
                <a:gd name="T49" fmla="*/ 4 h 49"/>
                <a:gd name="T50" fmla="*/ 6 w 67"/>
                <a:gd name="T51" fmla="*/ 9 h 49"/>
                <a:gd name="T52" fmla="*/ 11 w 67"/>
                <a:gd name="T53" fmla="*/ 25 h 49"/>
                <a:gd name="T54" fmla="*/ 25 w 67"/>
                <a:gd name="T55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7" h="49">
                  <a:moveTo>
                    <a:pt x="34" y="43"/>
                  </a:moveTo>
                  <a:cubicBezTo>
                    <a:pt x="38" y="44"/>
                    <a:pt x="42" y="45"/>
                    <a:pt x="46" y="45"/>
                  </a:cubicBezTo>
                  <a:cubicBezTo>
                    <a:pt x="52" y="44"/>
                    <a:pt x="58" y="43"/>
                    <a:pt x="62" y="40"/>
                  </a:cubicBezTo>
                  <a:cubicBezTo>
                    <a:pt x="62" y="35"/>
                    <a:pt x="60" y="29"/>
                    <a:pt x="57" y="24"/>
                  </a:cubicBezTo>
                  <a:cubicBezTo>
                    <a:pt x="53" y="18"/>
                    <a:pt x="48" y="12"/>
                    <a:pt x="42" y="9"/>
                  </a:cubicBezTo>
                  <a:cubicBezTo>
                    <a:pt x="40" y="8"/>
                    <a:pt x="37" y="7"/>
                    <a:pt x="34" y="6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8" y="2"/>
                    <a:pt x="42" y="3"/>
                    <a:pt x="45" y="5"/>
                  </a:cubicBezTo>
                  <a:cubicBezTo>
                    <a:pt x="51" y="9"/>
                    <a:pt x="57" y="15"/>
                    <a:pt x="61" y="22"/>
                  </a:cubicBezTo>
                  <a:cubicBezTo>
                    <a:pt x="65" y="28"/>
                    <a:pt x="67" y="35"/>
                    <a:pt x="66" y="42"/>
                  </a:cubicBezTo>
                  <a:cubicBezTo>
                    <a:pt x="66" y="42"/>
                    <a:pt x="66" y="43"/>
                    <a:pt x="66" y="43"/>
                  </a:cubicBezTo>
                  <a:cubicBezTo>
                    <a:pt x="60" y="47"/>
                    <a:pt x="53" y="49"/>
                    <a:pt x="46" y="49"/>
                  </a:cubicBezTo>
                  <a:cubicBezTo>
                    <a:pt x="42" y="49"/>
                    <a:pt x="38" y="49"/>
                    <a:pt x="34" y="48"/>
                  </a:cubicBezTo>
                  <a:lnTo>
                    <a:pt x="34" y="43"/>
                  </a:lnTo>
                  <a:close/>
                  <a:moveTo>
                    <a:pt x="25" y="40"/>
                  </a:moveTo>
                  <a:cubicBezTo>
                    <a:pt x="28" y="41"/>
                    <a:pt x="31" y="42"/>
                    <a:pt x="34" y="4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7"/>
                    <a:pt x="26" y="46"/>
                    <a:pt x="23" y="44"/>
                  </a:cubicBezTo>
                  <a:cubicBezTo>
                    <a:pt x="17" y="40"/>
                    <a:pt x="11" y="34"/>
                    <a:pt x="6" y="27"/>
                  </a:cubicBezTo>
                  <a:cubicBezTo>
                    <a:pt x="3" y="21"/>
                    <a:pt x="0" y="14"/>
                    <a:pt x="1" y="7"/>
                  </a:cubicBezTo>
                  <a:cubicBezTo>
                    <a:pt x="1" y="7"/>
                    <a:pt x="2" y="6"/>
                    <a:pt x="2" y="6"/>
                  </a:cubicBezTo>
                  <a:cubicBezTo>
                    <a:pt x="7" y="1"/>
                    <a:pt x="15" y="0"/>
                    <a:pt x="22" y="0"/>
                  </a:cubicBezTo>
                  <a:cubicBezTo>
                    <a:pt x="26" y="0"/>
                    <a:pt x="30" y="0"/>
                    <a:pt x="34" y="1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0" y="5"/>
                    <a:pt x="26" y="4"/>
                    <a:pt x="22" y="4"/>
                  </a:cubicBezTo>
                  <a:cubicBezTo>
                    <a:pt x="16" y="4"/>
                    <a:pt x="10" y="6"/>
                    <a:pt x="6" y="9"/>
                  </a:cubicBezTo>
                  <a:cubicBezTo>
                    <a:pt x="6" y="14"/>
                    <a:pt x="7" y="20"/>
                    <a:pt x="11" y="25"/>
                  </a:cubicBezTo>
                  <a:cubicBezTo>
                    <a:pt x="14" y="31"/>
                    <a:pt x="20" y="37"/>
                    <a:pt x="2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234"/>
            <p:cNvSpPr>
              <a:spLocks noEditPoints="1"/>
            </p:cNvSpPr>
            <p:nvPr/>
          </p:nvSpPr>
          <p:spPr bwMode="auto">
            <a:xfrm>
              <a:off x="8501063" y="3727450"/>
              <a:ext cx="152400" cy="112713"/>
            </a:xfrm>
            <a:custGeom>
              <a:avLst/>
              <a:gdLst>
                <a:gd name="T0" fmla="*/ 34 w 67"/>
                <a:gd name="T1" fmla="*/ 43 h 50"/>
                <a:gd name="T2" fmla="*/ 46 w 67"/>
                <a:gd name="T3" fmla="*/ 45 h 50"/>
                <a:gd name="T4" fmla="*/ 62 w 67"/>
                <a:gd name="T5" fmla="*/ 40 h 50"/>
                <a:gd name="T6" fmla="*/ 57 w 67"/>
                <a:gd name="T7" fmla="*/ 25 h 50"/>
                <a:gd name="T8" fmla="*/ 42 w 67"/>
                <a:gd name="T9" fmla="*/ 10 h 50"/>
                <a:gd name="T10" fmla="*/ 34 w 67"/>
                <a:gd name="T11" fmla="*/ 6 h 50"/>
                <a:gd name="T12" fmla="*/ 34 w 67"/>
                <a:gd name="T13" fmla="*/ 1 h 50"/>
                <a:gd name="T14" fmla="*/ 45 w 67"/>
                <a:gd name="T15" fmla="*/ 5 h 50"/>
                <a:gd name="T16" fmla="*/ 61 w 67"/>
                <a:gd name="T17" fmla="*/ 22 h 50"/>
                <a:gd name="T18" fmla="*/ 66 w 67"/>
                <a:gd name="T19" fmla="*/ 42 h 50"/>
                <a:gd name="T20" fmla="*/ 66 w 67"/>
                <a:gd name="T21" fmla="*/ 44 h 50"/>
                <a:gd name="T22" fmla="*/ 46 w 67"/>
                <a:gd name="T23" fmla="*/ 50 h 50"/>
                <a:gd name="T24" fmla="*/ 34 w 67"/>
                <a:gd name="T25" fmla="*/ 48 h 50"/>
                <a:gd name="T26" fmla="*/ 34 w 67"/>
                <a:gd name="T27" fmla="*/ 43 h 50"/>
                <a:gd name="T28" fmla="*/ 25 w 67"/>
                <a:gd name="T29" fmla="*/ 40 h 50"/>
                <a:gd name="T30" fmla="*/ 34 w 67"/>
                <a:gd name="T31" fmla="*/ 43 h 50"/>
                <a:gd name="T32" fmla="*/ 34 w 67"/>
                <a:gd name="T33" fmla="*/ 48 h 50"/>
                <a:gd name="T34" fmla="*/ 23 w 67"/>
                <a:gd name="T35" fmla="*/ 44 h 50"/>
                <a:gd name="T36" fmla="*/ 6 w 67"/>
                <a:gd name="T37" fmla="*/ 27 h 50"/>
                <a:gd name="T38" fmla="*/ 1 w 67"/>
                <a:gd name="T39" fmla="*/ 8 h 50"/>
                <a:gd name="T40" fmla="*/ 2 w 67"/>
                <a:gd name="T41" fmla="*/ 6 h 50"/>
                <a:gd name="T42" fmla="*/ 22 w 67"/>
                <a:gd name="T43" fmla="*/ 0 h 50"/>
                <a:gd name="T44" fmla="*/ 34 w 67"/>
                <a:gd name="T45" fmla="*/ 1 h 50"/>
                <a:gd name="T46" fmla="*/ 34 w 67"/>
                <a:gd name="T47" fmla="*/ 6 h 50"/>
                <a:gd name="T48" fmla="*/ 22 w 67"/>
                <a:gd name="T49" fmla="*/ 5 h 50"/>
                <a:gd name="T50" fmla="*/ 6 w 67"/>
                <a:gd name="T51" fmla="*/ 9 h 50"/>
                <a:gd name="T52" fmla="*/ 11 w 67"/>
                <a:gd name="T53" fmla="*/ 25 h 50"/>
                <a:gd name="T54" fmla="*/ 25 w 67"/>
                <a:gd name="T5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7" h="50">
                  <a:moveTo>
                    <a:pt x="34" y="43"/>
                  </a:moveTo>
                  <a:cubicBezTo>
                    <a:pt x="38" y="44"/>
                    <a:pt x="42" y="45"/>
                    <a:pt x="46" y="45"/>
                  </a:cubicBezTo>
                  <a:cubicBezTo>
                    <a:pt x="52" y="45"/>
                    <a:pt x="58" y="43"/>
                    <a:pt x="62" y="40"/>
                  </a:cubicBezTo>
                  <a:cubicBezTo>
                    <a:pt x="62" y="35"/>
                    <a:pt x="60" y="30"/>
                    <a:pt x="57" y="25"/>
                  </a:cubicBezTo>
                  <a:cubicBezTo>
                    <a:pt x="53" y="18"/>
                    <a:pt x="48" y="13"/>
                    <a:pt x="42" y="10"/>
                  </a:cubicBezTo>
                  <a:cubicBezTo>
                    <a:pt x="40" y="8"/>
                    <a:pt x="37" y="7"/>
                    <a:pt x="34" y="6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8" y="2"/>
                    <a:pt x="42" y="4"/>
                    <a:pt x="45" y="5"/>
                  </a:cubicBezTo>
                  <a:cubicBezTo>
                    <a:pt x="51" y="9"/>
                    <a:pt x="57" y="15"/>
                    <a:pt x="61" y="22"/>
                  </a:cubicBezTo>
                  <a:cubicBezTo>
                    <a:pt x="65" y="28"/>
                    <a:pt x="67" y="35"/>
                    <a:pt x="66" y="42"/>
                  </a:cubicBezTo>
                  <a:cubicBezTo>
                    <a:pt x="66" y="42"/>
                    <a:pt x="66" y="43"/>
                    <a:pt x="66" y="44"/>
                  </a:cubicBezTo>
                  <a:cubicBezTo>
                    <a:pt x="60" y="48"/>
                    <a:pt x="53" y="50"/>
                    <a:pt x="46" y="50"/>
                  </a:cubicBezTo>
                  <a:cubicBezTo>
                    <a:pt x="42" y="50"/>
                    <a:pt x="38" y="49"/>
                    <a:pt x="34" y="48"/>
                  </a:cubicBezTo>
                  <a:lnTo>
                    <a:pt x="34" y="43"/>
                  </a:lnTo>
                  <a:close/>
                  <a:moveTo>
                    <a:pt x="25" y="40"/>
                  </a:moveTo>
                  <a:cubicBezTo>
                    <a:pt x="28" y="41"/>
                    <a:pt x="31" y="42"/>
                    <a:pt x="34" y="4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7"/>
                    <a:pt x="26" y="46"/>
                    <a:pt x="23" y="44"/>
                  </a:cubicBezTo>
                  <a:cubicBezTo>
                    <a:pt x="17" y="41"/>
                    <a:pt x="11" y="35"/>
                    <a:pt x="6" y="27"/>
                  </a:cubicBezTo>
                  <a:cubicBezTo>
                    <a:pt x="3" y="21"/>
                    <a:pt x="0" y="14"/>
                    <a:pt x="1" y="8"/>
                  </a:cubicBezTo>
                  <a:cubicBezTo>
                    <a:pt x="1" y="7"/>
                    <a:pt x="2" y="6"/>
                    <a:pt x="2" y="6"/>
                  </a:cubicBezTo>
                  <a:cubicBezTo>
                    <a:pt x="7" y="2"/>
                    <a:pt x="15" y="0"/>
                    <a:pt x="22" y="0"/>
                  </a:cubicBezTo>
                  <a:cubicBezTo>
                    <a:pt x="26" y="0"/>
                    <a:pt x="30" y="0"/>
                    <a:pt x="34" y="1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0" y="5"/>
                    <a:pt x="26" y="5"/>
                    <a:pt x="22" y="5"/>
                  </a:cubicBezTo>
                  <a:cubicBezTo>
                    <a:pt x="16" y="5"/>
                    <a:pt x="10" y="6"/>
                    <a:pt x="6" y="9"/>
                  </a:cubicBezTo>
                  <a:cubicBezTo>
                    <a:pt x="6" y="14"/>
                    <a:pt x="7" y="20"/>
                    <a:pt x="11" y="25"/>
                  </a:cubicBezTo>
                  <a:cubicBezTo>
                    <a:pt x="14" y="31"/>
                    <a:pt x="20" y="37"/>
                    <a:pt x="2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235"/>
            <p:cNvSpPr>
              <a:spLocks noEditPoints="1"/>
            </p:cNvSpPr>
            <p:nvPr/>
          </p:nvSpPr>
          <p:spPr bwMode="auto">
            <a:xfrm>
              <a:off x="8653463" y="3679825"/>
              <a:ext cx="28575" cy="195263"/>
            </a:xfrm>
            <a:custGeom>
              <a:avLst/>
              <a:gdLst>
                <a:gd name="T0" fmla="*/ 8 w 13"/>
                <a:gd name="T1" fmla="*/ 86 h 86"/>
                <a:gd name="T2" fmla="*/ 8 w 13"/>
                <a:gd name="T3" fmla="*/ 81 h 86"/>
                <a:gd name="T4" fmla="*/ 8 w 13"/>
                <a:gd name="T5" fmla="*/ 81 h 86"/>
                <a:gd name="T6" fmla="*/ 8 w 13"/>
                <a:gd name="T7" fmla="*/ 81 h 86"/>
                <a:gd name="T8" fmla="*/ 8 w 13"/>
                <a:gd name="T9" fmla="*/ 81 h 86"/>
                <a:gd name="T10" fmla="*/ 8 w 13"/>
                <a:gd name="T11" fmla="*/ 81 h 86"/>
                <a:gd name="T12" fmla="*/ 8 w 13"/>
                <a:gd name="T13" fmla="*/ 5 h 86"/>
                <a:gd name="T14" fmla="*/ 8 w 13"/>
                <a:gd name="T15" fmla="*/ 5 h 86"/>
                <a:gd name="T16" fmla="*/ 8 w 13"/>
                <a:gd name="T17" fmla="*/ 5 h 86"/>
                <a:gd name="T18" fmla="*/ 8 w 13"/>
                <a:gd name="T19" fmla="*/ 5 h 86"/>
                <a:gd name="T20" fmla="*/ 8 w 13"/>
                <a:gd name="T21" fmla="*/ 5 h 86"/>
                <a:gd name="T22" fmla="*/ 8 w 13"/>
                <a:gd name="T23" fmla="*/ 0 h 86"/>
                <a:gd name="T24" fmla="*/ 11 w 13"/>
                <a:gd name="T25" fmla="*/ 2 h 86"/>
                <a:gd name="T26" fmla="*/ 13 w 13"/>
                <a:gd name="T27" fmla="*/ 5 h 86"/>
                <a:gd name="T28" fmla="*/ 13 w 13"/>
                <a:gd name="T29" fmla="*/ 81 h 86"/>
                <a:gd name="T30" fmla="*/ 11 w 13"/>
                <a:gd name="T31" fmla="*/ 85 h 86"/>
                <a:gd name="T32" fmla="*/ 8 w 13"/>
                <a:gd name="T33" fmla="*/ 86 h 86"/>
                <a:gd name="T34" fmla="*/ 5 w 13"/>
                <a:gd name="T35" fmla="*/ 5 h 86"/>
                <a:gd name="T36" fmla="*/ 5 w 13"/>
                <a:gd name="T37" fmla="*/ 5 h 86"/>
                <a:gd name="T38" fmla="*/ 5 w 13"/>
                <a:gd name="T39" fmla="*/ 5 h 86"/>
                <a:gd name="T40" fmla="*/ 5 w 13"/>
                <a:gd name="T41" fmla="*/ 0 h 86"/>
                <a:gd name="T42" fmla="*/ 7 w 13"/>
                <a:gd name="T43" fmla="*/ 0 h 86"/>
                <a:gd name="T44" fmla="*/ 8 w 13"/>
                <a:gd name="T45" fmla="*/ 0 h 86"/>
                <a:gd name="T46" fmla="*/ 8 w 13"/>
                <a:gd name="T47" fmla="*/ 5 h 86"/>
                <a:gd name="T48" fmla="*/ 8 w 13"/>
                <a:gd name="T49" fmla="*/ 5 h 86"/>
                <a:gd name="T50" fmla="*/ 8 w 13"/>
                <a:gd name="T51" fmla="*/ 5 h 86"/>
                <a:gd name="T52" fmla="*/ 8 w 13"/>
                <a:gd name="T53" fmla="*/ 5 h 86"/>
                <a:gd name="T54" fmla="*/ 8 w 13"/>
                <a:gd name="T55" fmla="*/ 5 h 86"/>
                <a:gd name="T56" fmla="*/ 7 w 13"/>
                <a:gd name="T57" fmla="*/ 5 h 86"/>
                <a:gd name="T58" fmla="*/ 5 w 13"/>
                <a:gd name="T59" fmla="*/ 5 h 86"/>
                <a:gd name="T60" fmla="*/ 5 w 13"/>
                <a:gd name="T61" fmla="*/ 5 h 86"/>
                <a:gd name="T62" fmla="*/ 5 w 13"/>
                <a:gd name="T63" fmla="*/ 5 h 86"/>
                <a:gd name="T64" fmla="*/ 8 w 13"/>
                <a:gd name="T65" fmla="*/ 81 h 86"/>
                <a:gd name="T66" fmla="*/ 8 w 13"/>
                <a:gd name="T67" fmla="*/ 86 h 86"/>
                <a:gd name="T68" fmla="*/ 7 w 13"/>
                <a:gd name="T69" fmla="*/ 86 h 86"/>
                <a:gd name="T70" fmla="*/ 5 w 13"/>
                <a:gd name="T71" fmla="*/ 86 h 86"/>
                <a:gd name="T72" fmla="*/ 5 w 13"/>
                <a:gd name="T73" fmla="*/ 81 h 86"/>
                <a:gd name="T74" fmla="*/ 5 w 13"/>
                <a:gd name="T75" fmla="*/ 81 h 86"/>
                <a:gd name="T76" fmla="*/ 5 w 13"/>
                <a:gd name="T77" fmla="*/ 81 h 86"/>
                <a:gd name="T78" fmla="*/ 5 w 13"/>
                <a:gd name="T79" fmla="*/ 81 h 86"/>
                <a:gd name="T80" fmla="*/ 5 w 13"/>
                <a:gd name="T81" fmla="*/ 81 h 86"/>
                <a:gd name="T82" fmla="*/ 7 w 13"/>
                <a:gd name="T83" fmla="*/ 81 h 86"/>
                <a:gd name="T84" fmla="*/ 8 w 13"/>
                <a:gd name="T85" fmla="*/ 81 h 86"/>
                <a:gd name="T86" fmla="*/ 8 w 13"/>
                <a:gd name="T87" fmla="*/ 81 h 86"/>
                <a:gd name="T88" fmla="*/ 8 w 13"/>
                <a:gd name="T89" fmla="*/ 81 h 86"/>
                <a:gd name="T90" fmla="*/ 8 w 13"/>
                <a:gd name="T91" fmla="*/ 81 h 86"/>
                <a:gd name="T92" fmla="*/ 5 w 13"/>
                <a:gd name="T93" fmla="*/ 5 h 86"/>
                <a:gd name="T94" fmla="*/ 5 w 13"/>
                <a:gd name="T95" fmla="*/ 5 h 86"/>
                <a:gd name="T96" fmla="*/ 5 w 13"/>
                <a:gd name="T97" fmla="*/ 5 h 86"/>
                <a:gd name="T98" fmla="*/ 5 w 13"/>
                <a:gd name="T99" fmla="*/ 5 h 86"/>
                <a:gd name="T100" fmla="*/ 5 w 13"/>
                <a:gd name="T101" fmla="*/ 81 h 86"/>
                <a:gd name="T102" fmla="*/ 5 w 13"/>
                <a:gd name="T103" fmla="*/ 81 h 86"/>
                <a:gd name="T104" fmla="*/ 5 w 13"/>
                <a:gd name="T105" fmla="*/ 81 h 86"/>
                <a:gd name="T106" fmla="*/ 5 w 13"/>
                <a:gd name="T107" fmla="*/ 81 h 86"/>
                <a:gd name="T108" fmla="*/ 5 w 13"/>
                <a:gd name="T109" fmla="*/ 81 h 86"/>
                <a:gd name="T110" fmla="*/ 5 w 13"/>
                <a:gd name="T111" fmla="*/ 86 h 86"/>
                <a:gd name="T112" fmla="*/ 3 w 13"/>
                <a:gd name="T113" fmla="*/ 85 h 86"/>
                <a:gd name="T114" fmla="*/ 0 w 13"/>
                <a:gd name="T115" fmla="*/ 81 h 86"/>
                <a:gd name="T116" fmla="*/ 0 w 13"/>
                <a:gd name="T117" fmla="*/ 5 h 86"/>
                <a:gd name="T118" fmla="*/ 3 w 13"/>
                <a:gd name="T119" fmla="*/ 2 h 86"/>
                <a:gd name="T120" fmla="*/ 5 w 13"/>
                <a:gd name="T121" fmla="*/ 0 h 86"/>
                <a:gd name="T122" fmla="*/ 5 w 13"/>
                <a:gd name="T123" fmla="*/ 5 h 86"/>
                <a:gd name="T124" fmla="*/ 5 w 13"/>
                <a:gd name="T125" fmla="*/ 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" h="86">
                  <a:moveTo>
                    <a:pt x="8" y="86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1"/>
                    <a:pt x="10" y="1"/>
                    <a:pt x="11" y="2"/>
                  </a:cubicBezTo>
                  <a:cubicBezTo>
                    <a:pt x="12" y="2"/>
                    <a:pt x="13" y="4"/>
                    <a:pt x="13" y="5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2"/>
                    <a:pt x="12" y="84"/>
                    <a:pt x="11" y="85"/>
                  </a:cubicBezTo>
                  <a:cubicBezTo>
                    <a:pt x="10" y="85"/>
                    <a:pt x="9" y="85"/>
                    <a:pt x="8" y="86"/>
                  </a:cubicBezTo>
                  <a:close/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6"/>
                    <a:pt x="8" y="5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lose/>
                  <a:moveTo>
                    <a:pt x="8" y="81"/>
                  </a:moveTo>
                  <a:cubicBezTo>
                    <a:pt x="8" y="86"/>
                    <a:pt x="8" y="86"/>
                    <a:pt x="8" y="86"/>
                  </a:cubicBezTo>
                  <a:cubicBezTo>
                    <a:pt x="8" y="86"/>
                    <a:pt x="7" y="86"/>
                    <a:pt x="7" y="86"/>
                  </a:cubicBezTo>
                  <a:cubicBezTo>
                    <a:pt x="6" y="86"/>
                    <a:pt x="6" y="86"/>
                    <a:pt x="5" y="86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6" y="81"/>
                    <a:pt x="6" y="81"/>
                    <a:pt x="7" y="81"/>
                  </a:cubicBezTo>
                  <a:cubicBezTo>
                    <a:pt x="7" y="81"/>
                    <a:pt x="8" y="81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lose/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4" y="85"/>
                    <a:pt x="3" y="85"/>
                    <a:pt x="3" y="85"/>
                  </a:cubicBezTo>
                  <a:cubicBezTo>
                    <a:pt x="1" y="84"/>
                    <a:pt x="0" y="82"/>
                    <a:pt x="0" y="8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3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236"/>
            <p:cNvSpPr>
              <a:spLocks noEditPoints="1"/>
            </p:cNvSpPr>
            <p:nvPr/>
          </p:nvSpPr>
          <p:spPr bwMode="auto">
            <a:xfrm>
              <a:off x="7378700" y="3643313"/>
              <a:ext cx="123825" cy="90488"/>
            </a:xfrm>
            <a:custGeom>
              <a:avLst/>
              <a:gdLst>
                <a:gd name="T0" fmla="*/ 33 w 55"/>
                <a:gd name="T1" fmla="*/ 11 h 40"/>
                <a:gd name="T2" fmla="*/ 39 w 55"/>
                <a:gd name="T3" fmla="*/ 6 h 40"/>
                <a:gd name="T4" fmla="*/ 41 w 55"/>
                <a:gd name="T5" fmla="*/ 5 h 40"/>
                <a:gd name="T6" fmla="*/ 33 w 55"/>
                <a:gd name="T7" fmla="*/ 6 h 40"/>
                <a:gd name="T8" fmla="*/ 26 w 55"/>
                <a:gd name="T9" fmla="*/ 10 h 40"/>
                <a:gd name="T10" fmla="*/ 26 w 55"/>
                <a:gd name="T11" fmla="*/ 10 h 40"/>
                <a:gd name="T12" fmla="*/ 26 w 55"/>
                <a:gd name="T13" fmla="*/ 4 h 40"/>
                <a:gd name="T14" fmla="*/ 31 w 55"/>
                <a:gd name="T15" fmla="*/ 2 h 40"/>
                <a:gd name="T16" fmla="*/ 42 w 55"/>
                <a:gd name="T17" fmla="*/ 0 h 40"/>
                <a:gd name="T18" fmla="*/ 52 w 55"/>
                <a:gd name="T19" fmla="*/ 0 h 40"/>
                <a:gd name="T20" fmla="*/ 52 w 55"/>
                <a:gd name="T21" fmla="*/ 0 h 40"/>
                <a:gd name="T22" fmla="*/ 54 w 55"/>
                <a:gd name="T23" fmla="*/ 3 h 40"/>
                <a:gd name="T24" fmla="*/ 52 w 55"/>
                <a:gd name="T25" fmla="*/ 5 h 40"/>
                <a:gd name="T26" fmla="*/ 52 w 55"/>
                <a:gd name="T27" fmla="*/ 5 h 40"/>
                <a:gd name="T28" fmla="*/ 52 w 55"/>
                <a:gd name="T29" fmla="*/ 5 h 40"/>
                <a:gd name="T30" fmla="*/ 52 w 55"/>
                <a:gd name="T31" fmla="*/ 5 h 40"/>
                <a:gd name="T32" fmla="*/ 48 w 55"/>
                <a:gd name="T33" fmla="*/ 6 h 40"/>
                <a:gd name="T34" fmla="*/ 47 w 55"/>
                <a:gd name="T35" fmla="*/ 7 h 40"/>
                <a:gd name="T36" fmla="*/ 41 w 55"/>
                <a:gd name="T37" fmla="*/ 10 h 40"/>
                <a:gd name="T38" fmla="*/ 37 w 55"/>
                <a:gd name="T39" fmla="*/ 14 h 40"/>
                <a:gd name="T40" fmla="*/ 31 w 55"/>
                <a:gd name="T41" fmla="*/ 21 h 40"/>
                <a:gd name="T42" fmla="*/ 26 w 55"/>
                <a:gd name="T43" fmla="*/ 27 h 40"/>
                <a:gd name="T44" fmla="*/ 26 w 55"/>
                <a:gd name="T45" fmla="*/ 19 h 40"/>
                <a:gd name="T46" fmla="*/ 27 w 55"/>
                <a:gd name="T47" fmla="*/ 18 h 40"/>
                <a:gd name="T48" fmla="*/ 33 w 55"/>
                <a:gd name="T49" fmla="*/ 11 h 40"/>
                <a:gd name="T50" fmla="*/ 26 w 55"/>
                <a:gd name="T51" fmla="*/ 10 h 40"/>
                <a:gd name="T52" fmla="*/ 20 w 55"/>
                <a:gd name="T53" fmla="*/ 17 h 40"/>
                <a:gd name="T54" fmla="*/ 16 w 55"/>
                <a:gd name="T55" fmla="*/ 24 h 40"/>
                <a:gd name="T56" fmla="*/ 15 w 55"/>
                <a:gd name="T57" fmla="*/ 26 h 40"/>
                <a:gd name="T58" fmla="*/ 14 w 55"/>
                <a:gd name="T59" fmla="*/ 27 h 40"/>
                <a:gd name="T60" fmla="*/ 14 w 55"/>
                <a:gd name="T61" fmla="*/ 27 h 40"/>
                <a:gd name="T62" fmla="*/ 11 w 55"/>
                <a:gd name="T63" fmla="*/ 32 h 40"/>
                <a:gd name="T64" fmla="*/ 18 w 55"/>
                <a:gd name="T65" fmla="*/ 28 h 40"/>
                <a:gd name="T66" fmla="*/ 26 w 55"/>
                <a:gd name="T67" fmla="*/ 19 h 40"/>
                <a:gd name="T68" fmla="*/ 26 w 55"/>
                <a:gd name="T69" fmla="*/ 27 h 40"/>
                <a:gd name="T70" fmla="*/ 21 w 55"/>
                <a:gd name="T71" fmla="*/ 32 h 40"/>
                <a:gd name="T72" fmla="*/ 12 w 55"/>
                <a:gd name="T73" fmla="*/ 37 h 40"/>
                <a:gd name="T74" fmla="*/ 3 w 55"/>
                <a:gd name="T75" fmla="*/ 40 h 40"/>
                <a:gd name="T76" fmla="*/ 3 w 55"/>
                <a:gd name="T77" fmla="*/ 40 h 40"/>
                <a:gd name="T78" fmla="*/ 0 w 55"/>
                <a:gd name="T79" fmla="*/ 38 h 40"/>
                <a:gd name="T80" fmla="*/ 2 w 55"/>
                <a:gd name="T81" fmla="*/ 35 h 40"/>
                <a:gd name="T82" fmla="*/ 10 w 55"/>
                <a:gd name="T83" fmla="*/ 25 h 40"/>
                <a:gd name="T84" fmla="*/ 10 w 55"/>
                <a:gd name="T85" fmla="*/ 25 h 40"/>
                <a:gd name="T86" fmla="*/ 10 w 55"/>
                <a:gd name="T87" fmla="*/ 24 h 40"/>
                <a:gd name="T88" fmla="*/ 11 w 55"/>
                <a:gd name="T89" fmla="*/ 22 h 40"/>
                <a:gd name="T90" fmla="*/ 16 w 55"/>
                <a:gd name="T91" fmla="*/ 14 h 40"/>
                <a:gd name="T92" fmla="*/ 23 w 55"/>
                <a:gd name="T93" fmla="*/ 6 h 40"/>
                <a:gd name="T94" fmla="*/ 26 w 55"/>
                <a:gd name="T95" fmla="*/ 4 h 40"/>
                <a:gd name="T96" fmla="*/ 26 w 55"/>
                <a:gd name="T9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5" h="40">
                  <a:moveTo>
                    <a:pt x="33" y="11"/>
                  </a:moveTo>
                  <a:cubicBezTo>
                    <a:pt x="35" y="9"/>
                    <a:pt x="37" y="7"/>
                    <a:pt x="39" y="6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38" y="5"/>
                    <a:pt x="35" y="5"/>
                    <a:pt x="33" y="6"/>
                  </a:cubicBezTo>
                  <a:cubicBezTo>
                    <a:pt x="30" y="7"/>
                    <a:pt x="28" y="9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8" y="3"/>
                    <a:pt x="29" y="3"/>
                    <a:pt x="31" y="2"/>
                  </a:cubicBezTo>
                  <a:cubicBezTo>
                    <a:pt x="35" y="0"/>
                    <a:pt x="38" y="0"/>
                    <a:pt x="42" y="0"/>
                  </a:cubicBezTo>
                  <a:cubicBezTo>
                    <a:pt x="45" y="0"/>
                    <a:pt x="49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5" y="1"/>
                    <a:pt x="54" y="3"/>
                  </a:cubicBezTo>
                  <a:cubicBezTo>
                    <a:pt x="54" y="4"/>
                    <a:pt x="53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5"/>
                    <a:pt x="50" y="6"/>
                    <a:pt x="48" y="6"/>
                  </a:cubicBezTo>
                  <a:cubicBezTo>
                    <a:pt x="48" y="6"/>
                    <a:pt x="48" y="7"/>
                    <a:pt x="47" y="7"/>
                  </a:cubicBezTo>
                  <a:cubicBezTo>
                    <a:pt x="45" y="8"/>
                    <a:pt x="43" y="9"/>
                    <a:pt x="41" y="10"/>
                  </a:cubicBezTo>
                  <a:cubicBezTo>
                    <a:pt x="40" y="11"/>
                    <a:pt x="38" y="12"/>
                    <a:pt x="37" y="14"/>
                  </a:cubicBezTo>
                  <a:cubicBezTo>
                    <a:pt x="35" y="16"/>
                    <a:pt x="33" y="18"/>
                    <a:pt x="31" y="21"/>
                  </a:cubicBezTo>
                  <a:cubicBezTo>
                    <a:pt x="29" y="23"/>
                    <a:pt x="28" y="25"/>
                    <a:pt x="26" y="27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9" y="15"/>
                    <a:pt x="31" y="13"/>
                    <a:pt x="33" y="11"/>
                  </a:cubicBezTo>
                  <a:close/>
                  <a:moveTo>
                    <a:pt x="26" y="10"/>
                  </a:moveTo>
                  <a:cubicBezTo>
                    <a:pt x="24" y="12"/>
                    <a:pt x="22" y="14"/>
                    <a:pt x="20" y="17"/>
                  </a:cubicBezTo>
                  <a:cubicBezTo>
                    <a:pt x="19" y="19"/>
                    <a:pt x="17" y="22"/>
                    <a:pt x="16" y="24"/>
                  </a:cubicBezTo>
                  <a:cubicBezTo>
                    <a:pt x="15" y="25"/>
                    <a:pt x="15" y="26"/>
                    <a:pt x="15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9"/>
                    <a:pt x="12" y="31"/>
                    <a:pt x="11" y="32"/>
                  </a:cubicBezTo>
                  <a:cubicBezTo>
                    <a:pt x="14" y="31"/>
                    <a:pt x="16" y="30"/>
                    <a:pt x="18" y="28"/>
                  </a:cubicBezTo>
                  <a:cubicBezTo>
                    <a:pt x="21" y="26"/>
                    <a:pt x="24" y="22"/>
                    <a:pt x="26" y="19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4" y="29"/>
                    <a:pt x="23" y="30"/>
                    <a:pt x="21" y="32"/>
                  </a:cubicBezTo>
                  <a:cubicBezTo>
                    <a:pt x="18" y="34"/>
                    <a:pt x="15" y="36"/>
                    <a:pt x="12" y="37"/>
                  </a:cubicBezTo>
                  <a:cubicBezTo>
                    <a:pt x="9" y="38"/>
                    <a:pt x="6" y="39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0"/>
                    <a:pt x="0" y="39"/>
                    <a:pt x="0" y="38"/>
                  </a:cubicBezTo>
                  <a:cubicBezTo>
                    <a:pt x="0" y="37"/>
                    <a:pt x="0" y="35"/>
                    <a:pt x="2" y="35"/>
                  </a:cubicBezTo>
                  <a:cubicBezTo>
                    <a:pt x="5" y="34"/>
                    <a:pt x="8" y="29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3" y="19"/>
                    <a:pt x="14" y="16"/>
                    <a:pt x="16" y="14"/>
                  </a:cubicBezTo>
                  <a:cubicBezTo>
                    <a:pt x="18" y="11"/>
                    <a:pt x="21" y="9"/>
                    <a:pt x="23" y="6"/>
                  </a:cubicBezTo>
                  <a:cubicBezTo>
                    <a:pt x="24" y="6"/>
                    <a:pt x="25" y="5"/>
                    <a:pt x="26" y="4"/>
                  </a:cubicBezTo>
                  <a:lnTo>
                    <a:pt x="26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237"/>
            <p:cNvSpPr>
              <a:spLocks noEditPoints="1"/>
            </p:cNvSpPr>
            <p:nvPr/>
          </p:nvSpPr>
          <p:spPr bwMode="auto">
            <a:xfrm>
              <a:off x="7388225" y="3643313"/>
              <a:ext cx="157163" cy="106363"/>
            </a:xfrm>
            <a:custGeom>
              <a:avLst/>
              <a:gdLst>
                <a:gd name="T0" fmla="*/ 35 w 70"/>
                <a:gd name="T1" fmla="*/ 18 h 47"/>
                <a:gd name="T2" fmla="*/ 43 w 70"/>
                <a:gd name="T3" fmla="*/ 5 h 47"/>
                <a:gd name="T4" fmla="*/ 68 w 70"/>
                <a:gd name="T5" fmla="*/ 1 h 47"/>
                <a:gd name="T6" fmla="*/ 66 w 70"/>
                <a:gd name="T7" fmla="*/ 7 h 47"/>
                <a:gd name="T8" fmla="*/ 62 w 70"/>
                <a:gd name="T9" fmla="*/ 11 h 47"/>
                <a:gd name="T10" fmla="*/ 39 w 70"/>
                <a:gd name="T11" fmla="*/ 42 h 47"/>
                <a:gd name="T12" fmla="*/ 36 w 70"/>
                <a:gd name="T13" fmla="*/ 38 h 47"/>
                <a:gd name="T14" fmla="*/ 58 w 70"/>
                <a:gd name="T15" fmla="*/ 8 h 47"/>
                <a:gd name="T16" fmla="*/ 46 w 70"/>
                <a:gd name="T17" fmla="*/ 9 h 47"/>
                <a:gd name="T18" fmla="*/ 30 w 70"/>
                <a:gd name="T19" fmla="*/ 23 h 47"/>
                <a:gd name="T20" fmla="*/ 34 w 70"/>
                <a:gd name="T21" fmla="*/ 12 h 47"/>
                <a:gd name="T22" fmla="*/ 34 w 70"/>
                <a:gd name="T23" fmla="*/ 12 h 47"/>
                <a:gd name="T24" fmla="*/ 30 w 70"/>
                <a:gd name="T25" fmla="*/ 41 h 47"/>
                <a:gd name="T26" fmla="*/ 30 w 70"/>
                <a:gd name="T27" fmla="*/ 46 h 47"/>
                <a:gd name="T28" fmla="*/ 30 w 70"/>
                <a:gd name="T29" fmla="*/ 23 h 47"/>
                <a:gd name="T30" fmla="*/ 26 w 70"/>
                <a:gd name="T31" fmla="*/ 28 h 47"/>
                <a:gd name="T32" fmla="*/ 26 w 70"/>
                <a:gd name="T33" fmla="*/ 20 h 47"/>
                <a:gd name="T34" fmla="*/ 30 w 70"/>
                <a:gd name="T35" fmla="*/ 16 h 47"/>
                <a:gd name="T36" fmla="*/ 30 w 70"/>
                <a:gd name="T37" fmla="*/ 23 h 47"/>
                <a:gd name="T38" fmla="*/ 30 w 70"/>
                <a:gd name="T39" fmla="*/ 46 h 47"/>
                <a:gd name="T40" fmla="*/ 26 w 70"/>
                <a:gd name="T41" fmla="*/ 28 h 47"/>
                <a:gd name="T42" fmla="*/ 26 w 70"/>
                <a:gd name="T43" fmla="*/ 20 h 47"/>
                <a:gd name="T44" fmla="*/ 26 w 70"/>
                <a:gd name="T45" fmla="*/ 19 h 47"/>
                <a:gd name="T46" fmla="*/ 26 w 70"/>
                <a:gd name="T47" fmla="*/ 20 h 47"/>
                <a:gd name="T48" fmla="*/ 26 w 70"/>
                <a:gd name="T49" fmla="*/ 42 h 47"/>
                <a:gd name="T50" fmla="*/ 26 w 70"/>
                <a:gd name="T51" fmla="*/ 42 h 47"/>
                <a:gd name="T52" fmla="*/ 26 w 70"/>
                <a:gd name="T53" fmla="*/ 21 h 47"/>
                <a:gd name="T54" fmla="*/ 26 w 70"/>
                <a:gd name="T55" fmla="*/ 19 h 47"/>
                <a:gd name="T56" fmla="*/ 26 w 70"/>
                <a:gd name="T57" fmla="*/ 21 h 47"/>
                <a:gd name="T58" fmla="*/ 26 w 70"/>
                <a:gd name="T59" fmla="*/ 42 h 47"/>
                <a:gd name="T60" fmla="*/ 26 w 70"/>
                <a:gd name="T61" fmla="*/ 47 h 47"/>
                <a:gd name="T62" fmla="*/ 20 w 70"/>
                <a:gd name="T63" fmla="*/ 34 h 47"/>
                <a:gd name="T64" fmla="*/ 26 w 70"/>
                <a:gd name="T65" fmla="*/ 21 h 47"/>
                <a:gd name="T66" fmla="*/ 26 w 70"/>
                <a:gd name="T67" fmla="*/ 19 h 47"/>
                <a:gd name="T68" fmla="*/ 26 w 70"/>
                <a:gd name="T69" fmla="*/ 21 h 47"/>
                <a:gd name="T70" fmla="*/ 26 w 70"/>
                <a:gd name="T71" fmla="*/ 42 h 47"/>
                <a:gd name="T72" fmla="*/ 20 w 70"/>
                <a:gd name="T73" fmla="*/ 43 h 47"/>
                <a:gd name="T74" fmla="*/ 12 w 70"/>
                <a:gd name="T75" fmla="*/ 39 h 47"/>
                <a:gd name="T76" fmla="*/ 12 w 70"/>
                <a:gd name="T77" fmla="*/ 34 h 47"/>
                <a:gd name="T78" fmla="*/ 20 w 70"/>
                <a:gd name="T79" fmla="*/ 26 h 47"/>
                <a:gd name="T80" fmla="*/ 20 w 70"/>
                <a:gd name="T81" fmla="*/ 34 h 47"/>
                <a:gd name="T82" fmla="*/ 20 w 70"/>
                <a:gd name="T83" fmla="*/ 43 h 47"/>
                <a:gd name="T84" fmla="*/ 12 w 70"/>
                <a:gd name="T85" fmla="*/ 46 h 47"/>
                <a:gd name="T86" fmla="*/ 9 w 70"/>
                <a:gd name="T87" fmla="*/ 41 h 47"/>
                <a:gd name="T88" fmla="*/ 12 w 70"/>
                <a:gd name="T89" fmla="*/ 46 h 47"/>
                <a:gd name="T90" fmla="*/ 12 w 70"/>
                <a:gd name="T91" fmla="*/ 32 h 47"/>
                <a:gd name="T92" fmla="*/ 12 w 70"/>
                <a:gd name="T93" fmla="*/ 34 h 47"/>
                <a:gd name="T94" fmla="*/ 8 w 70"/>
                <a:gd name="T95" fmla="*/ 36 h 47"/>
                <a:gd name="T96" fmla="*/ 5 w 70"/>
                <a:gd name="T97" fmla="*/ 37 h 47"/>
                <a:gd name="T98" fmla="*/ 5 w 70"/>
                <a:gd name="T99" fmla="*/ 39 h 47"/>
                <a:gd name="T100" fmla="*/ 1 w 70"/>
                <a:gd name="T101" fmla="*/ 42 h 47"/>
                <a:gd name="T102" fmla="*/ 2 w 70"/>
                <a:gd name="T103" fmla="*/ 38 h 47"/>
                <a:gd name="T104" fmla="*/ 1 w 70"/>
                <a:gd name="T105" fmla="*/ 38 h 47"/>
                <a:gd name="T106" fmla="*/ 1 w 70"/>
                <a:gd name="T10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0" h="47">
                  <a:moveTo>
                    <a:pt x="46" y="9"/>
                  </a:moveTo>
                  <a:cubicBezTo>
                    <a:pt x="42" y="11"/>
                    <a:pt x="40" y="13"/>
                    <a:pt x="37" y="15"/>
                  </a:cubicBezTo>
                  <a:cubicBezTo>
                    <a:pt x="36" y="16"/>
                    <a:pt x="36" y="17"/>
                    <a:pt x="35" y="18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7" y="9"/>
                    <a:pt x="40" y="7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7" y="3"/>
                    <a:pt x="51" y="2"/>
                    <a:pt x="55" y="1"/>
                  </a:cubicBezTo>
                  <a:cubicBezTo>
                    <a:pt x="59" y="1"/>
                    <a:pt x="63" y="0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70" y="2"/>
                    <a:pt x="70" y="3"/>
                  </a:cubicBezTo>
                  <a:cubicBezTo>
                    <a:pt x="70" y="5"/>
                    <a:pt x="69" y="6"/>
                    <a:pt x="67" y="6"/>
                  </a:cubicBezTo>
                  <a:cubicBezTo>
                    <a:pt x="67" y="6"/>
                    <a:pt x="67" y="7"/>
                    <a:pt x="66" y="7"/>
                  </a:cubicBezTo>
                  <a:cubicBezTo>
                    <a:pt x="66" y="7"/>
                    <a:pt x="66" y="7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4" y="9"/>
                    <a:pt x="63" y="10"/>
                    <a:pt x="62" y="11"/>
                  </a:cubicBezTo>
                  <a:cubicBezTo>
                    <a:pt x="61" y="12"/>
                    <a:pt x="60" y="14"/>
                    <a:pt x="59" y="15"/>
                  </a:cubicBezTo>
                  <a:cubicBezTo>
                    <a:pt x="58" y="17"/>
                    <a:pt x="57" y="19"/>
                    <a:pt x="56" y="21"/>
                  </a:cubicBezTo>
                  <a:cubicBezTo>
                    <a:pt x="52" y="29"/>
                    <a:pt x="47" y="37"/>
                    <a:pt x="39" y="42"/>
                  </a:cubicBezTo>
                  <a:cubicBezTo>
                    <a:pt x="38" y="43"/>
                    <a:pt x="36" y="43"/>
                    <a:pt x="35" y="44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8"/>
                    <a:pt x="36" y="38"/>
                    <a:pt x="36" y="38"/>
                  </a:cubicBezTo>
                  <a:cubicBezTo>
                    <a:pt x="44" y="33"/>
                    <a:pt x="48" y="26"/>
                    <a:pt x="52" y="19"/>
                  </a:cubicBezTo>
                  <a:cubicBezTo>
                    <a:pt x="53" y="17"/>
                    <a:pt x="54" y="15"/>
                    <a:pt x="55" y="13"/>
                  </a:cubicBezTo>
                  <a:cubicBezTo>
                    <a:pt x="56" y="11"/>
                    <a:pt x="57" y="10"/>
                    <a:pt x="58" y="8"/>
                  </a:cubicBezTo>
                  <a:cubicBezTo>
                    <a:pt x="59" y="7"/>
                    <a:pt x="60" y="6"/>
                    <a:pt x="61" y="5"/>
                  </a:cubicBezTo>
                  <a:cubicBezTo>
                    <a:pt x="59" y="6"/>
                    <a:pt x="57" y="6"/>
                    <a:pt x="55" y="6"/>
                  </a:cubicBezTo>
                  <a:cubicBezTo>
                    <a:pt x="52" y="7"/>
                    <a:pt x="49" y="8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lose/>
                  <a:moveTo>
                    <a:pt x="35" y="18"/>
                  </a:moveTo>
                  <a:cubicBezTo>
                    <a:pt x="33" y="19"/>
                    <a:pt x="32" y="21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3" y="13"/>
                    <a:pt x="31" y="14"/>
                    <a:pt x="30" y="16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5" y="11"/>
                    <a:pt x="35" y="11"/>
                  </a:cubicBezTo>
                  <a:cubicBezTo>
                    <a:pt x="35" y="18"/>
                    <a:pt x="35" y="18"/>
                    <a:pt x="35" y="18"/>
                  </a:cubicBezTo>
                  <a:close/>
                  <a:moveTo>
                    <a:pt x="30" y="41"/>
                  </a:moveTo>
                  <a:cubicBezTo>
                    <a:pt x="32" y="40"/>
                    <a:pt x="33" y="40"/>
                    <a:pt x="35" y="39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3" y="45"/>
                    <a:pt x="32" y="45"/>
                    <a:pt x="30" y="46"/>
                  </a:cubicBezTo>
                  <a:lnTo>
                    <a:pt x="30" y="41"/>
                  </a:lnTo>
                  <a:close/>
                  <a:moveTo>
                    <a:pt x="30" y="23"/>
                  </a:moveTo>
                  <a:cubicBezTo>
                    <a:pt x="30" y="23"/>
                    <a:pt x="30" y="23"/>
                    <a:pt x="30" y="23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9" y="25"/>
                    <a:pt x="28" y="27"/>
                    <a:pt x="26" y="28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9" y="17"/>
                    <a:pt x="28" y="19"/>
                    <a:pt x="26" y="20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23"/>
                    <a:pt x="30" y="23"/>
                    <a:pt x="30" y="23"/>
                  </a:cubicBezTo>
                  <a:close/>
                  <a:moveTo>
                    <a:pt x="26" y="42"/>
                  </a:moveTo>
                  <a:cubicBezTo>
                    <a:pt x="28" y="42"/>
                    <a:pt x="29" y="41"/>
                    <a:pt x="30" y="41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9" y="46"/>
                    <a:pt x="28" y="46"/>
                    <a:pt x="26" y="47"/>
                  </a:cubicBezTo>
                  <a:lnTo>
                    <a:pt x="26" y="42"/>
                  </a:lnTo>
                  <a:close/>
                  <a:moveTo>
                    <a:pt x="26" y="28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8"/>
                    <a:pt x="26" y="28"/>
                    <a:pt x="26" y="28"/>
                  </a:cubicBezTo>
                  <a:close/>
                  <a:moveTo>
                    <a:pt x="26" y="42"/>
                  </a:moveTo>
                  <a:cubicBezTo>
                    <a:pt x="26" y="42"/>
                    <a:pt x="26" y="42"/>
                    <a:pt x="26" y="42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lnTo>
                    <a:pt x="26" y="42"/>
                  </a:lnTo>
                  <a:close/>
                  <a:moveTo>
                    <a:pt x="26" y="28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8"/>
                    <a:pt x="26" y="28"/>
                    <a:pt x="26" y="28"/>
                  </a:cubicBezTo>
                  <a:close/>
                  <a:moveTo>
                    <a:pt x="26" y="42"/>
                  </a:moveTo>
                  <a:cubicBezTo>
                    <a:pt x="26" y="42"/>
                    <a:pt x="26" y="42"/>
                    <a:pt x="26" y="42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lnTo>
                    <a:pt x="26" y="42"/>
                  </a:lnTo>
                  <a:close/>
                  <a:moveTo>
                    <a:pt x="26" y="28"/>
                  </a:moveTo>
                  <a:cubicBezTo>
                    <a:pt x="24" y="30"/>
                    <a:pt x="23" y="32"/>
                    <a:pt x="20" y="34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3" y="25"/>
                    <a:pt x="24" y="23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8"/>
                    <a:pt x="26" y="28"/>
                    <a:pt x="26" y="28"/>
                  </a:cubicBezTo>
                  <a:close/>
                  <a:moveTo>
                    <a:pt x="20" y="43"/>
                  </a:moveTo>
                  <a:cubicBezTo>
                    <a:pt x="22" y="42"/>
                    <a:pt x="24" y="42"/>
                    <a:pt x="26" y="42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4" y="47"/>
                    <a:pt x="22" y="47"/>
                    <a:pt x="20" y="47"/>
                  </a:cubicBezTo>
                  <a:lnTo>
                    <a:pt x="20" y="43"/>
                  </a:lnTo>
                  <a:close/>
                  <a:moveTo>
                    <a:pt x="20" y="34"/>
                  </a:moveTo>
                  <a:cubicBezTo>
                    <a:pt x="19" y="35"/>
                    <a:pt x="18" y="36"/>
                    <a:pt x="17" y="36"/>
                  </a:cubicBezTo>
                  <a:cubicBezTo>
                    <a:pt x="16" y="37"/>
                    <a:pt x="14" y="38"/>
                    <a:pt x="12" y="39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3"/>
                    <a:pt x="14" y="33"/>
                    <a:pt x="15" y="32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31"/>
                    <a:pt x="19" y="29"/>
                    <a:pt x="20" y="27"/>
                  </a:cubicBezTo>
                  <a:cubicBezTo>
                    <a:pt x="20" y="34"/>
                    <a:pt x="20" y="34"/>
                    <a:pt x="20" y="34"/>
                  </a:cubicBezTo>
                  <a:close/>
                  <a:moveTo>
                    <a:pt x="12" y="42"/>
                  </a:moveTo>
                  <a:cubicBezTo>
                    <a:pt x="15" y="42"/>
                    <a:pt x="17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7" y="47"/>
                    <a:pt x="15" y="47"/>
                    <a:pt x="12" y="46"/>
                  </a:cubicBezTo>
                  <a:lnTo>
                    <a:pt x="12" y="42"/>
                  </a:lnTo>
                  <a:close/>
                  <a:moveTo>
                    <a:pt x="12" y="39"/>
                  </a:moveTo>
                  <a:cubicBezTo>
                    <a:pt x="11" y="40"/>
                    <a:pt x="10" y="40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1" y="41"/>
                    <a:pt x="12" y="42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9" y="46"/>
                    <a:pt x="7" y="45"/>
                    <a:pt x="5" y="44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6"/>
                    <a:pt x="11" y="35"/>
                    <a:pt x="12" y="34"/>
                  </a:cubicBezTo>
                  <a:cubicBezTo>
                    <a:pt x="12" y="39"/>
                    <a:pt x="12" y="39"/>
                    <a:pt x="12" y="39"/>
                  </a:cubicBezTo>
                  <a:close/>
                  <a:moveTo>
                    <a:pt x="5" y="37"/>
                  </a:moveTo>
                  <a:cubicBezTo>
                    <a:pt x="6" y="37"/>
                    <a:pt x="7" y="37"/>
                    <a:pt x="8" y="36"/>
                  </a:cubicBezTo>
                  <a:cubicBezTo>
                    <a:pt x="5" y="37"/>
                    <a:pt x="5" y="37"/>
                    <a:pt x="5" y="37"/>
                  </a:cubicBezTo>
                  <a:close/>
                  <a:moveTo>
                    <a:pt x="5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4" y="37"/>
                    <a:pt x="3" y="38"/>
                    <a:pt x="2" y="38"/>
                  </a:cubicBezTo>
                  <a:cubicBezTo>
                    <a:pt x="5" y="37"/>
                    <a:pt x="5" y="37"/>
                    <a:pt x="5" y="37"/>
                  </a:cubicBezTo>
                  <a:close/>
                  <a:moveTo>
                    <a:pt x="5" y="39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2" y="43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5" y="39"/>
                    <a:pt x="5" y="39"/>
                    <a:pt x="5" y="39"/>
                  </a:cubicBezTo>
                  <a:close/>
                  <a:moveTo>
                    <a:pt x="1" y="38"/>
                  </a:move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8"/>
                    <a:pt x="1" y="38"/>
                  </a:cubicBezTo>
                  <a:close/>
                  <a:moveTo>
                    <a:pt x="1" y="38"/>
                  </a:moveTo>
                  <a:cubicBezTo>
                    <a:pt x="1" y="38"/>
                    <a:pt x="1" y="38"/>
                    <a:pt x="1" y="3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9"/>
                    <a:pt x="0" y="38"/>
                    <a:pt x="1" y="38"/>
                  </a:cubicBezTo>
                  <a:close/>
                  <a:moveTo>
                    <a:pt x="1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238"/>
            <p:cNvSpPr>
              <a:spLocks noEditPoints="1"/>
            </p:cNvSpPr>
            <p:nvPr/>
          </p:nvSpPr>
          <p:spPr bwMode="auto">
            <a:xfrm>
              <a:off x="7378700" y="3560763"/>
              <a:ext cx="107950" cy="79375"/>
            </a:xfrm>
            <a:custGeom>
              <a:avLst/>
              <a:gdLst>
                <a:gd name="T0" fmla="*/ 23 w 48"/>
                <a:gd name="T1" fmla="*/ 16 h 35"/>
                <a:gd name="T2" fmla="*/ 23 w 48"/>
                <a:gd name="T3" fmla="*/ 15 h 35"/>
                <a:gd name="T4" fmla="*/ 29 w 48"/>
                <a:gd name="T5" fmla="*/ 9 h 35"/>
                <a:gd name="T6" fmla="*/ 34 w 48"/>
                <a:gd name="T7" fmla="*/ 5 h 35"/>
                <a:gd name="T8" fmla="*/ 34 w 48"/>
                <a:gd name="T9" fmla="*/ 5 h 35"/>
                <a:gd name="T10" fmla="*/ 29 w 48"/>
                <a:gd name="T11" fmla="*/ 6 h 35"/>
                <a:gd name="T12" fmla="*/ 23 w 48"/>
                <a:gd name="T13" fmla="*/ 9 h 35"/>
                <a:gd name="T14" fmla="*/ 23 w 48"/>
                <a:gd name="T15" fmla="*/ 10 h 35"/>
                <a:gd name="T16" fmla="*/ 23 w 48"/>
                <a:gd name="T17" fmla="*/ 4 h 35"/>
                <a:gd name="T18" fmla="*/ 27 w 48"/>
                <a:gd name="T19" fmla="*/ 1 h 35"/>
                <a:gd name="T20" fmla="*/ 36 w 48"/>
                <a:gd name="T21" fmla="*/ 0 h 35"/>
                <a:gd name="T22" fmla="*/ 36 w 48"/>
                <a:gd name="T23" fmla="*/ 0 h 35"/>
                <a:gd name="T24" fmla="*/ 45 w 48"/>
                <a:gd name="T25" fmla="*/ 0 h 35"/>
                <a:gd name="T26" fmla="*/ 45 w 48"/>
                <a:gd name="T27" fmla="*/ 0 h 35"/>
                <a:gd name="T28" fmla="*/ 48 w 48"/>
                <a:gd name="T29" fmla="*/ 3 h 35"/>
                <a:gd name="T30" fmla="*/ 45 w 48"/>
                <a:gd name="T31" fmla="*/ 5 h 35"/>
                <a:gd name="T32" fmla="*/ 45 w 48"/>
                <a:gd name="T33" fmla="*/ 5 h 35"/>
                <a:gd name="T34" fmla="*/ 45 w 48"/>
                <a:gd name="T35" fmla="*/ 5 h 35"/>
                <a:gd name="T36" fmla="*/ 45 w 48"/>
                <a:gd name="T37" fmla="*/ 5 h 35"/>
                <a:gd name="T38" fmla="*/ 42 w 48"/>
                <a:gd name="T39" fmla="*/ 6 h 35"/>
                <a:gd name="T40" fmla="*/ 41 w 48"/>
                <a:gd name="T41" fmla="*/ 6 h 35"/>
                <a:gd name="T42" fmla="*/ 36 w 48"/>
                <a:gd name="T43" fmla="*/ 9 h 35"/>
                <a:gd name="T44" fmla="*/ 32 w 48"/>
                <a:gd name="T45" fmla="*/ 12 h 35"/>
                <a:gd name="T46" fmla="*/ 27 w 48"/>
                <a:gd name="T47" fmla="*/ 18 h 35"/>
                <a:gd name="T48" fmla="*/ 23 w 48"/>
                <a:gd name="T49" fmla="*/ 24 h 35"/>
                <a:gd name="T50" fmla="*/ 23 w 48"/>
                <a:gd name="T51" fmla="*/ 16 h 35"/>
                <a:gd name="T52" fmla="*/ 18 w 48"/>
                <a:gd name="T53" fmla="*/ 15 h 35"/>
                <a:gd name="T54" fmla="*/ 14 w 48"/>
                <a:gd name="T55" fmla="*/ 21 h 35"/>
                <a:gd name="T56" fmla="*/ 13 w 48"/>
                <a:gd name="T57" fmla="*/ 23 h 35"/>
                <a:gd name="T58" fmla="*/ 13 w 48"/>
                <a:gd name="T59" fmla="*/ 23 h 35"/>
                <a:gd name="T60" fmla="*/ 13 w 48"/>
                <a:gd name="T61" fmla="*/ 24 h 35"/>
                <a:gd name="T62" fmla="*/ 13 w 48"/>
                <a:gd name="T63" fmla="*/ 24 h 35"/>
                <a:gd name="T64" fmla="*/ 11 w 48"/>
                <a:gd name="T65" fmla="*/ 27 h 35"/>
                <a:gd name="T66" fmla="*/ 16 w 48"/>
                <a:gd name="T67" fmla="*/ 24 h 35"/>
                <a:gd name="T68" fmla="*/ 23 w 48"/>
                <a:gd name="T69" fmla="*/ 16 h 35"/>
                <a:gd name="T70" fmla="*/ 23 w 48"/>
                <a:gd name="T71" fmla="*/ 24 h 35"/>
                <a:gd name="T72" fmla="*/ 19 w 48"/>
                <a:gd name="T73" fmla="*/ 28 h 35"/>
                <a:gd name="T74" fmla="*/ 11 w 48"/>
                <a:gd name="T75" fmla="*/ 32 h 35"/>
                <a:gd name="T76" fmla="*/ 3 w 48"/>
                <a:gd name="T77" fmla="*/ 35 h 35"/>
                <a:gd name="T78" fmla="*/ 3 w 48"/>
                <a:gd name="T79" fmla="*/ 35 h 35"/>
                <a:gd name="T80" fmla="*/ 0 w 48"/>
                <a:gd name="T81" fmla="*/ 33 h 35"/>
                <a:gd name="T82" fmla="*/ 2 w 48"/>
                <a:gd name="T83" fmla="*/ 30 h 35"/>
                <a:gd name="T84" fmla="*/ 9 w 48"/>
                <a:gd name="T85" fmla="*/ 22 h 35"/>
                <a:gd name="T86" fmla="*/ 9 w 48"/>
                <a:gd name="T87" fmla="*/ 22 h 35"/>
                <a:gd name="T88" fmla="*/ 9 w 48"/>
                <a:gd name="T89" fmla="*/ 21 h 35"/>
                <a:gd name="T90" fmla="*/ 9 w 48"/>
                <a:gd name="T91" fmla="*/ 21 h 35"/>
                <a:gd name="T92" fmla="*/ 9 w 48"/>
                <a:gd name="T93" fmla="*/ 21 h 35"/>
                <a:gd name="T94" fmla="*/ 10 w 48"/>
                <a:gd name="T95" fmla="*/ 19 h 35"/>
                <a:gd name="T96" fmla="*/ 14 w 48"/>
                <a:gd name="T97" fmla="*/ 12 h 35"/>
                <a:gd name="T98" fmla="*/ 20 w 48"/>
                <a:gd name="T99" fmla="*/ 5 h 35"/>
                <a:gd name="T100" fmla="*/ 23 w 48"/>
                <a:gd name="T101" fmla="*/ 4 h 35"/>
                <a:gd name="T102" fmla="*/ 23 w 48"/>
                <a:gd name="T103" fmla="*/ 10 h 35"/>
                <a:gd name="T104" fmla="*/ 18 w 48"/>
                <a:gd name="T105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5">
                  <a:moveTo>
                    <a:pt x="23" y="16"/>
                  </a:moveTo>
                  <a:cubicBezTo>
                    <a:pt x="23" y="15"/>
                    <a:pt x="23" y="15"/>
                    <a:pt x="23" y="15"/>
                  </a:cubicBezTo>
                  <a:cubicBezTo>
                    <a:pt x="25" y="13"/>
                    <a:pt x="27" y="11"/>
                    <a:pt x="29" y="9"/>
                  </a:cubicBezTo>
                  <a:cubicBezTo>
                    <a:pt x="30" y="7"/>
                    <a:pt x="32" y="6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2" y="5"/>
                    <a:pt x="31" y="5"/>
                    <a:pt x="29" y="6"/>
                  </a:cubicBezTo>
                  <a:cubicBezTo>
                    <a:pt x="27" y="7"/>
                    <a:pt x="25" y="8"/>
                    <a:pt x="23" y="9"/>
                  </a:cubicBezTo>
                  <a:cubicBezTo>
                    <a:pt x="23" y="9"/>
                    <a:pt x="23" y="10"/>
                    <a:pt x="23" y="10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3"/>
                    <a:pt x="26" y="2"/>
                    <a:pt x="27" y="1"/>
                  </a:cubicBezTo>
                  <a:cubicBezTo>
                    <a:pt x="30" y="0"/>
                    <a:pt x="33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9" y="0"/>
                    <a:pt x="43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8" y="1"/>
                    <a:pt x="48" y="3"/>
                  </a:cubicBezTo>
                  <a:cubicBezTo>
                    <a:pt x="48" y="4"/>
                    <a:pt x="46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3" y="5"/>
                    <a:pt x="42" y="6"/>
                  </a:cubicBezTo>
                  <a:cubicBezTo>
                    <a:pt x="42" y="6"/>
                    <a:pt x="42" y="6"/>
                    <a:pt x="41" y="6"/>
                  </a:cubicBezTo>
                  <a:cubicBezTo>
                    <a:pt x="39" y="7"/>
                    <a:pt x="38" y="8"/>
                    <a:pt x="36" y="9"/>
                  </a:cubicBezTo>
                  <a:cubicBezTo>
                    <a:pt x="35" y="10"/>
                    <a:pt x="33" y="11"/>
                    <a:pt x="32" y="12"/>
                  </a:cubicBezTo>
                  <a:cubicBezTo>
                    <a:pt x="30" y="14"/>
                    <a:pt x="29" y="16"/>
                    <a:pt x="27" y="18"/>
                  </a:cubicBezTo>
                  <a:cubicBezTo>
                    <a:pt x="26" y="20"/>
                    <a:pt x="24" y="22"/>
                    <a:pt x="23" y="24"/>
                  </a:cubicBezTo>
                  <a:lnTo>
                    <a:pt x="23" y="16"/>
                  </a:lnTo>
                  <a:close/>
                  <a:moveTo>
                    <a:pt x="18" y="15"/>
                  </a:moveTo>
                  <a:cubicBezTo>
                    <a:pt x="17" y="17"/>
                    <a:pt x="16" y="19"/>
                    <a:pt x="14" y="21"/>
                  </a:cubicBezTo>
                  <a:cubicBezTo>
                    <a:pt x="14" y="22"/>
                    <a:pt x="14" y="22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5"/>
                    <a:pt x="12" y="26"/>
                    <a:pt x="11" y="27"/>
                  </a:cubicBezTo>
                  <a:cubicBezTo>
                    <a:pt x="13" y="26"/>
                    <a:pt x="14" y="25"/>
                    <a:pt x="16" y="24"/>
                  </a:cubicBezTo>
                  <a:cubicBezTo>
                    <a:pt x="18" y="22"/>
                    <a:pt x="21" y="19"/>
                    <a:pt x="23" y="16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1" y="25"/>
                    <a:pt x="20" y="27"/>
                    <a:pt x="19" y="28"/>
                  </a:cubicBezTo>
                  <a:cubicBezTo>
                    <a:pt x="16" y="30"/>
                    <a:pt x="14" y="31"/>
                    <a:pt x="11" y="32"/>
                  </a:cubicBezTo>
                  <a:cubicBezTo>
                    <a:pt x="9" y="33"/>
                    <a:pt x="6" y="34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1" y="34"/>
                    <a:pt x="0" y="33"/>
                  </a:cubicBezTo>
                  <a:cubicBezTo>
                    <a:pt x="0" y="32"/>
                    <a:pt x="1" y="30"/>
                    <a:pt x="2" y="30"/>
                  </a:cubicBezTo>
                  <a:cubicBezTo>
                    <a:pt x="5" y="29"/>
                    <a:pt x="7" y="25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7"/>
                    <a:pt x="13" y="14"/>
                    <a:pt x="14" y="12"/>
                  </a:cubicBezTo>
                  <a:cubicBezTo>
                    <a:pt x="16" y="10"/>
                    <a:pt x="18" y="7"/>
                    <a:pt x="20" y="5"/>
                  </a:cubicBezTo>
                  <a:cubicBezTo>
                    <a:pt x="21" y="5"/>
                    <a:pt x="22" y="4"/>
                    <a:pt x="23" y="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11"/>
                    <a:pt x="20" y="13"/>
                    <a:pt x="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239"/>
            <p:cNvSpPr>
              <a:spLocks noEditPoints="1"/>
            </p:cNvSpPr>
            <p:nvPr/>
          </p:nvSpPr>
          <p:spPr bwMode="auto">
            <a:xfrm>
              <a:off x="7385050" y="3560763"/>
              <a:ext cx="138113" cy="92075"/>
            </a:xfrm>
            <a:custGeom>
              <a:avLst/>
              <a:gdLst>
                <a:gd name="T0" fmla="*/ 58 w 61"/>
                <a:gd name="T1" fmla="*/ 7 h 41"/>
                <a:gd name="T2" fmla="*/ 57 w 61"/>
                <a:gd name="T3" fmla="*/ 7 h 41"/>
                <a:gd name="T4" fmla="*/ 57 w 61"/>
                <a:gd name="T5" fmla="*/ 7 h 41"/>
                <a:gd name="T6" fmla="*/ 55 w 61"/>
                <a:gd name="T7" fmla="*/ 10 h 41"/>
                <a:gd name="T8" fmla="*/ 52 w 61"/>
                <a:gd name="T9" fmla="*/ 13 h 41"/>
                <a:gd name="T10" fmla="*/ 52 w 61"/>
                <a:gd name="T11" fmla="*/ 13 h 41"/>
                <a:gd name="T12" fmla="*/ 49 w 61"/>
                <a:gd name="T13" fmla="*/ 19 h 41"/>
                <a:gd name="T14" fmla="*/ 35 w 61"/>
                <a:gd name="T15" fmla="*/ 36 h 41"/>
                <a:gd name="T16" fmla="*/ 31 w 61"/>
                <a:gd name="T17" fmla="*/ 38 h 41"/>
                <a:gd name="T18" fmla="*/ 31 w 61"/>
                <a:gd name="T19" fmla="*/ 33 h 41"/>
                <a:gd name="T20" fmla="*/ 32 w 61"/>
                <a:gd name="T21" fmla="*/ 32 h 41"/>
                <a:gd name="T22" fmla="*/ 45 w 61"/>
                <a:gd name="T23" fmla="*/ 16 h 41"/>
                <a:gd name="T24" fmla="*/ 48 w 61"/>
                <a:gd name="T25" fmla="*/ 11 h 41"/>
                <a:gd name="T26" fmla="*/ 48 w 61"/>
                <a:gd name="T27" fmla="*/ 11 h 41"/>
                <a:gd name="T28" fmla="*/ 51 w 61"/>
                <a:gd name="T29" fmla="*/ 7 h 41"/>
                <a:gd name="T30" fmla="*/ 52 w 61"/>
                <a:gd name="T31" fmla="*/ 5 h 41"/>
                <a:gd name="T32" fmla="*/ 49 w 61"/>
                <a:gd name="T33" fmla="*/ 6 h 41"/>
                <a:gd name="T34" fmla="*/ 40 w 61"/>
                <a:gd name="T35" fmla="*/ 9 h 41"/>
                <a:gd name="T36" fmla="*/ 33 w 61"/>
                <a:gd name="T37" fmla="*/ 14 h 41"/>
                <a:gd name="T38" fmla="*/ 31 w 61"/>
                <a:gd name="T39" fmla="*/ 16 h 41"/>
                <a:gd name="T40" fmla="*/ 31 w 61"/>
                <a:gd name="T41" fmla="*/ 9 h 41"/>
                <a:gd name="T42" fmla="*/ 38 w 61"/>
                <a:gd name="T43" fmla="*/ 4 h 41"/>
                <a:gd name="T44" fmla="*/ 48 w 61"/>
                <a:gd name="T45" fmla="*/ 1 h 41"/>
                <a:gd name="T46" fmla="*/ 59 w 61"/>
                <a:gd name="T47" fmla="*/ 1 h 41"/>
                <a:gd name="T48" fmla="*/ 59 w 61"/>
                <a:gd name="T49" fmla="*/ 1 h 41"/>
                <a:gd name="T50" fmla="*/ 61 w 61"/>
                <a:gd name="T51" fmla="*/ 3 h 41"/>
                <a:gd name="T52" fmla="*/ 59 w 61"/>
                <a:gd name="T53" fmla="*/ 5 h 41"/>
                <a:gd name="T54" fmla="*/ 59 w 61"/>
                <a:gd name="T55" fmla="*/ 6 h 41"/>
                <a:gd name="T56" fmla="*/ 58 w 61"/>
                <a:gd name="T57" fmla="*/ 7 h 41"/>
                <a:gd name="T58" fmla="*/ 58 w 61"/>
                <a:gd name="T59" fmla="*/ 7 h 41"/>
                <a:gd name="T60" fmla="*/ 31 w 61"/>
                <a:gd name="T61" fmla="*/ 38 h 41"/>
                <a:gd name="T62" fmla="*/ 18 w 61"/>
                <a:gd name="T63" fmla="*/ 41 h 41"/>
                <a:gd name="T64" fmla="*/ 2 w 61"/>
                <a:gd name="T65" fmla="*/ 37 h 41"/>
                <a:gd name="T66" fmla="*/ 2 w 61"/>
                <a:gd name="T67" fmla="*/ 37 h 41"/>
                <a:gd name="T68" fmla="*/ 1 w 61"/>
                <a:gd name="T69" fmla="*/ 35 h 41"/>
                <a:gd name="T70" fmla="*/ 3 w 61"/>
                <a:gd name="T71" fmla="*/ 32 h 41"/>
                <a:gd name="T72" fmla="*/ 7 w 61"/>
                <a:gd name="T73" fmla="*/ 31 h 41"/>
                <a:gd name="T74" fmla="*/ 14 w 61"/>
                <a:gd name="T75" fmla="*/ 28 h 41"/>
                <a:gd name="T76" fmla="*/ 23 w 61"/>
                <a:gd name="T77" fmla="*/ 18 h 41"/>
                <a:gd name="T78" fmla="*/ 23 w 61"/>
                <a:gd name="T79" fmla="*/ 18 h 41"/>
                <a:gd name="T80" fmla="*/ 23 w 61"/>
                <a:gd name="T81" fmla="*/ 18 h 41"/>
                <a:gd name="T82" fmla="*/ 23 w 61"/>
                <a:gd name="T83" fmla="*/ 18 h 41"/>
                <a:gd name="T84" fmla="*/ 23 w 61"/>
                <a:gd name="T85" fmla="*/ 17 h 41"/>
                <a:gd name="T86" fmla="*/ 30 w 61"/>
                <a:gd name="T87" fmla="*/ 10 h 41"/>
                <a:gd name="T88" fmla="*/ 31 w 61"/>
                <a:gd name="T89" fmla="*/ 9 h 41"/>
                <a:gd name="T90" fmla="*/ 31 w 61"/>
                <a:gd name="T91" fmla="*/ 16 h 41"/>
                <a:gd name="T92" fmla="*/ 27 w 61"/>
                <a:gd name="T93" fmla="*/ 20 h 41"/>
                <a:gd name="T94" fmla="*/ 27 w 61"/>
                <a:gd name="T95" fmla="*/ 21 h 41"/>
                <a:gd name="T96" fmla="*/ 27 w 61"/>
                <a:gd name="T97" fmla="*/ 21 h 41"/>
                <a:gd name="T98" fmla="*/ 27 w 61"/>
                <a:gd name="T99" fmla="*/ 21 h 41"/>
                <a:gd name="T100" fmla="*/ 16 w 61"/>
                <a:gd name="T101" fmla="*/ 32 h 41"/>
                <a:gd name="T102" fmla="*/ 10 w 61"/>
                <a:gd name="T103" fmla="*/ 35 h 41"/>
                <a:gd name="T104" fmla="*/ 18 w 61"/>
                <a:gd name="T105" fmla="*/ 36 h 41"/>
                <a:gd name="T106" fmla="*/ 31 w 61"/>
                <a:gd name="T107" fmla="*/ 33 h 41"/>
                <a:gd name="T108" fmla="*/ 31 w 61"/>
                <a:gd name="T10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" h="41">
                  <a:moveTo>
                    <a:pt x="58" y="7"/>
                  </a:moveTo>
                  <a:cubicBezTo>
                    <a:pt x="58" y="7"/>
                    <a:pt x="58" y="7"/>
                    <a:pt x="57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8"/>
                    <a:pt x="55" y="9"/>
                    <a:pt x="55" y="10"/>
                  </a:cubicBezTo>
                  <a:cubicBezTo>
                    <a:pt x="54" y="11"/>
                    <a:pt x="53" y="12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1" y="15"/>
                    <a:pt x="50" y="17"/>
                    <a:pt x="49" y="19"/>
                  </a:cubicBezTo>
                  <a:cubicBezTo>
                    <a:pt x="46" y="25"/>
                    <a:pt x="42" y="32"/>
                    <a:pt x="35" y="36"/>
                  </a:cubicBezTo>
                  <a:cubicBezTo>
                    <a:pt x="34" y="37"/>
                    <a:pt x="32" y="38"/>
                    <a:pt x="31" y="38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2" y="33"/>
                    <a:pt x="32" y="32"/>
                  </a:cubicBezTo>
                  <a:cubicBezTo>
                    <a:pt x="38" y="29"/>
                    <a:pt x="42" y="23"/>
                    <a:pt x="45" y="16"/>
                  </a:cubicBezTo>
                  <a:cubicBezTo>
                    <a:pt x="46" y="15"/>
                    <a:pt x="47" y="13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9" y="10"/>
                    <a:pt x="50" y="8"/>
                    <a:pt x="51" y="7"/>
                  </a:cubicBezTo>
                  <a:cubicBezTo>
                    <a:pt x="51" y="6"/>
                    <a:pt x="52" y="6"/>
                    <a:pt x="52" y="5"/>
                  </a:cubicBezTo>
                  <a:cubicBezTo>
                    <a:pt x="51" y="5"/>
                    <a:pt x="50" y="6"/>
                    <a:pt x="49" y="6"/>
                  </a:cubicBezTo>
                  <a:cubicBezTo>
                    <a:pt x="46" y="6"/>
                    <a:pt x="43" y="7"/>
                    <a:pt x="40" y="9"/>
                  </a:cubicBezTo>
                  <a:cubicBezTo>
                    <a:pt x="38" y="10"/>
                    <a:pt x="35" y="12"/>
                    <a:pt x="33" y="14"/>
                  </a:cubicBezTo>
                  <a:cubicBezTo>
                    <a:pt x="32" y="14"/>
                    <a:pt x="32" y="15"/>
                    <a:pt x="31" y="16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3" y="7"/>
                    <a:pt x="35" y="6"/>
                    <a:pt x="38" y="4"/>
                  </a:cubicBezTo>
                  <a:cubicBezTo>
                    <a:pt x="41" y="3"/>
                    <a:pt x="44" y="2"/>
                    <a:pt x="48" y="1"/>
                  </a:cubicBezTo>
                  <a:cubicBezTo>
                    <a:pt x="52" y="0"/>
                    <a:pt x="55" y="0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0" y="1"/>
                    <a:pt x="61" y="2"/>
                    <a:pt x="61" y="3"/>
                  </a:cubicBezTo>
                  <a:cubicBezTo>
                    <a:pt x="61" y="4"/>
                    <a:pt x="60" y="6"/>
                    <a:pt x="59" y="5"/>
                  </a:cubicBezTo>
                  <a:cubicBezTo>
                    <a:pt x="59" y="5"/>
                    <a:pt x="59" y="5"/>
                    <a:pt x="59" y="6"/>
                  </a:cubicBezTo>
                  <a:cubicBezTo>
                    <a:pt x="58" y="6"/>
                    <a:pt x="58" y="6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lose/>
                  <a:moveTo>
                    <a:pt x="31" y="38"/>
                  </a:moveTo>
                  <a:cubicBezTo>
                    <a:pt x="27" y="40"/>
                    <a:pt x="23" y="41"/>
                    <a:pt x="18" y="41"/>
                  </a:cubicBezTo>
                  <a:cubicBezTo>
                    <a:pt x="12" y="41"/>
                    <a:pt x="7" y="40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1" y="36"/>
                    <a:pt x="1" y="36"/>
                    <a:pt x="1" y="35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4" y="32"/>
                    <a:pt x="6" y="32"/>
                    <a:pt x="7" y="31"/>
                  </a:cubicBezTo>
                  <a:cubicBezTo>
                    <a:pt x="10" y="30"/>
                    <a:pt x="12" y="29"/>
                    <a:pt x="14" y="28"/>
                  </a:cubicBezTo>
                  <a:cubicBezTo>
                    <a:pt x="17" y="25"/>
                    <a:pt x="20" y="21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6" y="15"/>
                    <a:pt x="28" y="12"/>
                    <a:pt x="30" y="10"/>
                  </a:cubicBezTo>
                  <a:cubicBezTo>
                    <a:pt x="30" y="10"/>
                    <a:pt x="31" y="10"/>
                    <a:pt x="31" y="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0" y="17"/>
                    <a:pt x="29" y="19"/>
                    <a:pt x="27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4" y="25"/>
                    <a:pt x="21" y="29"/>
                    <a:pt x="16" y="32"/>
                  </a:cubicBezTo>
                  <a:cubicBezTo>
                    <a:pt x="14" y="33"/>
                    <a:pt x="12" y="34"/>
                    <a:pt x="10" y="35"/>
                  </a:cubicBezTo>
                  <a:cubicBezTo>
                    <a:pt x="13" y="36"/>
                    <a:pt x="15" y="36"/>
                    <a:pt x="18" y="36"/>
                  </a:cubicBezTo>
                  <a:cubicBezTo>
                    <a:pt x="23" y="36"/>
                    <a:pt x="27" y="35"/>
                    <a:pt x="31" y="33"/>
                  </a:cubicBezTo>
                  <a:lnTo>
                    <a:pt x="31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240"/>
            <p:cNvSpPr>
              <a:spLocks noEditPoints="1"/>
            </p:cNvSpPr>
            <p:nvPr/>
          </p:nvSpPr>
          <p:spPr bwMode="auto">
            <a:xfrm>
              <a:off x="7254875" y="3643313"/>
              <a:ext cx="123825" cy="90488"/>
            </a:xfrm>
            <a:custGeom>
              <a:avLst/>
              <a:gdLst>
                <a:gd name="T0" fmla="*/ 29 w 55"/>
                <a:gd name="T1" fmla="*/ 19 h 40"/>
                <a:gd name="T2" fmla="*/ 37 w 55"/>
                <a:gd name="T3" fmla="*/ 28 h 40"/>
                <a:gd name="T4" fmla="*/ 44 w 55"/>
                <a:gd name="T5" fmla="*/ 32 h 40"/>
                <a:gd name="T6" fmla="*/ 41 w 55"/>
                <a:gd name="T7" fmla="*/ 27 h 40"/>
                <a:gd name="T8" fmla="*/ 41 w 55"/>
                <a:gd name="T9" fmla="*/ 27 h 40"/>
                <a:gd name="T10" fmla="*/ 40 w 55"/>
                <a:gd name="T11" fmla="*/ 26 h 40"/>
                <a:gd name="T12" fmla="*/ 39 w 55"/>
                <a:gd name="T13" fmla="*/ 24 h 40"/>
                <a:gd name="T14" fmla="*/ 35 w 55"/>
                <a:gd name="T15" fmla="*/ 17 h 40"/>
                <a:gd name="T16" fmla="*/ 29 w 55"/>
                <a:gd name="T17" fmla="*/ 10 h 40"/>
                <a:gd name="T18" fmla="*/ 29 w 55"/>
                <a:gd name="T19" fmla="*/ 4 h 40"/>
                <a:gd name="T20" fmla="*/ 32 w 55"/>
                <a:gd name="T21" fmla="*/ 6 h 40"/>
                <a:gd name="T22" fmla="*/ 38 w 55"/>
                <a:gd name="T23" fmla="*/ 14 h 40"/>
                <a:gd name="T24" fmla="*/ 43 w 55"/>
                <a:gd name="T25" fmla="*/ 22 h 40"/>
                <a:gd name="T26" fmla="*/ 44 w 55"/>
                <a:gd name="T27" fmla="*/ 24 h 40"/>
                <a:gd name="T28" fmla="*/ 45 w 55"/>
                <a:gd name="T29" fmla="*/ 25 h 40"/>
                <a:gd name="T30" fmla="*/ 45 w 55"/>
                <a:gd name="T31" fmla="*/ 25 h 40"/>
                <a:gd name="T32" fmla="*/ 45 w 55"/>
                <a:gd name="T33" fmla="*/ 25 h 40"/>
                <a:gd name="T34" fmla="*/ 53 w 55"/>
                <a:gd name="T35" fmla="*/ 35 h 40"/>
                <a:gd name="T36" fmla="*/ 55 w 55"/>
                <a:gd name="T37" fmla="*/ 38 h 40"/>
                <a:gd name="T38" fmla="*/ 52 w 55"/>
                <a:gd name="T39" fmla="*/ 40 h 40"/>
                <a:gd name="T40" fmla="*/ 43 w 55"/>
                <a:gd name="T41" fmla="*/ 37 h 40"/>
                <a:gd name="T42" fmla="*/ 34 w 55"/>
                <a:gd name="T43" fmla="*/ 32 h 40"/>
                <a:gd name="T44" fmla="*/ 29 w 55"/>
                <a:gd name="T45" fmla="*/ 27 h 40"/>
                <a:gd name="T46" fmla="*/ 29 w 55"/>
                <a:gd name="T47" fmla="*/ 19 h 40"/>
                <a:gd name="T48" fmla="*/ 22 w 55"/>
                <a:gd name="T49" fmla="*/ 11 h 40"/>
                <a:gd name="T50" fmla="*/ 28 w 55"/>
                <a:gd name="T51" fmla="*/ 18 h 40"/>
                <a:gd name="T52" fmla="*/ 29 w 55"/>
                <a:gd name="T53" fmla="*/ 19 h 40"/>
                <a:gd name="T54" fmla="*/ 29 w 55"/>
                <a:gd name="T55" fmla="*/ 27 h 40"/>
                <a:gd name="T56" fmla="*/ 24 w 55"/>
                <a:gd name="T57" fmla="*/ 21 h 40"/>
                <a:gd name="T58" fmla="*/ 18 w 55"/>
                <a:gd name="T59" fmla="*/ 14 h 40"/>
                <a:gd name="T60" fmla="*/ 18 w 55"/>
                <a:gd name="T61" fmla="*/ 14 h 40"/>
                <a:gd name="T62" fmla="*/ 13 w 55"/>
                <a:gd name="T63" fmla="*/ 10 h 40"/>
                <a:gd name="T64" fmla="*/ 8 w 55"/>
                <a:gd name="T65" fmla="*/ 7 h 40"/>
                <a:gd name="T66" fmla="*/ 8 w 55"/>
                <a:gd name="T67" fmla="*/ 7 h 40"/>
                <a:gd name="T68" fmla="*/ 8 w 55"/>
                <a:gd name="T69" fmla="*/ 7 h 40"/>
                <a:gd name="T70" fmla="*/ 7 w 55"/>
                <a:gd name="T71" fmla="*/ 6 h 40"/>
                <a:gd name="T72" fmla="*/ 6 w 55"/>
                <a:gd name="T73" fmla="*/ 6 h 40"/>
                <a:gd name="T74" fmla="*/ 3 w 55"/>
                <a:gd name="T75" fmla="*/ 5 h 40"/>
                <a:gd name="T76" fmla="*/ 3 w 55"/>
                <a:gd name="T77" fmla="*/ 5 h 40"/>
                <a:gd name="T78" fmla="*/ 0 w 55"/>
                <a:gd name="T79" fmla="*/ 3 h 40"/>
                <a:gd name="T80" fmla="*/ 3 w 55"/>
                <a:gd name="T81" fmla="*/ 0 h 40"/>
                <a:gd name="T82" fmla="*/ 13 w 55"/>
                <a:gd name="T83" fmla="*/ 0 h 40"/>
                <a:gd name="T84" fmla="*/ 24 w 55"/>
                <a:gd name="T85" fmla="*/ 2 h 40"/>
                <a:gd name="T86" fmla="*/ 29 w 55"/>
                <a:gd name="T87" fmla="*/ 4 h 40"/>
                <a:gd name="T88" fmla="*/ 29 w 55"/>
                <a:gd name="T89" fmla="*/ 10 h 40"/>
                <a:gd name="T90" fmla="*/ 29 w 55"/>
                <a:gd name="T91" fmla="*/ 10 h 40"/>
                <a:gd name="T92" fmla="*/ 22 w 55"/>
                <a:gd name="T93" fmla="*/ 6 h 40"/>
                <a:gd name="T94" fmla="*/ 14 w 55"/>
                <a:gd name="T95" fmla="*/ 5 h 40"/>
                <a:gd name="T96" fmla="*/ 16 w 55"/>
                <a:gd name="T97" fmla="*/ 6 h 40"/>
                <a:gd name="T98" fmla="*/ 22 w 55"/>
                <a:gd name="T99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5" h="40">
                  <a:moveTo>
                    <a:pt x="29" y="19"/>
                  </a:moveTo>
                  <a:cubicBezTo>
                    <a:pt x="31" y="22"/>
                    <a:pt x="34" y="26"/>
                    <a:pt x="37" y="28"/>
                  </a:cubicBezTo>
                  <a:cubicBezTo>
                    <a:pt x="39" y="30"/>
                    <a:pt x="41" y="31"/>
                    <a:pt x="44" y="32"/>
                  </a:cubicBezTo>
                  <a:cubicBezTo>
                    <a:pt x="43" y="31"/>
                    <a:pt x="42" y="29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5"/>
                    <a:pt x="39" y="24"/>
                  </a:cubicBezTo>
                  <a:cubicBezTo>
                    <a:pt x="38" y="22"/>
                    <a:pt x="36" y="19"/>
                    <a:pt x="35" y="17"/>
                  </a:cubicBezTo>
                  <a:cubicBezTo>
                    <a:pt x="33" y="14"/>
                    <a:pt x="31" y="12"/>
                    <a:pt x="29" y="10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0" y="5"/>
                    <a:pt x="31" y="6"/>
                    <a:pt x="32" y="6"/>
                  </a:cubicBezTo>
                  <a:cubicBezTo>
                    <a:pt x="34" y="9"/>
                    <a:pt x="37" y="11"/>
                    <a:pt x="38" y="14"/>
                  </a:cubicBezTo>
                  <a:cubicBezTo>
                    <a:pt x="40" y="16"/>
                    <a:pt x="42" y="19"/>
                    <a:pt x="43" y="22"/>
                  </a:cubicBezTo>
                  <a:cubicBezTo>
                    <a:pt x="44" y="23"/>
                    <a:pt x="44" y="23"/>
                    <a:pt x="44" y="2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7" y="29"/>
                    <a:pt x="50" y="34"/>
                    <a:pt x="53" y="35"/>
                  </a:cubicBezTo>
                  <a:cubicBezTo>
                    <a:pt x="54" y="35"/>
                    <a:pt x="55" y="36"/>
                    <a:pt x="55" y="38"/>
                  </a:cubicBezTo>
                  <a:cubicBezTo>
                    <a:pt x="55" y="39"/>
                    <a:pt x="54" y="40"/>
                    <a:pt x="52" y="40"/>
                  </a:cubicBezTo>
                  <a:cubicBezTo>
                    <a:pt x="49" y="39"/>
                    <a:pt x="46" y="38"/>
                    <a:pt x="43" y="37"/>
                  </a:cubicBezTo>
                  <a:cubicBezTo>
                    <a:pt x="40" y="36"/>
                    <a:pt x="37" y="34"/>
                    <a:pt x="34" y="32"/>
                  </a:cubicBezTo>
                  <a:cubicBezTo>
                    <a:pt x="32" y="30"/>
                    <a:pt x="30" y="29"/>
                    <a:pt x="29" y="27"/>
                  </a:cubicBezTo>
                  <a:lnTo>
                    <a:pt x="29" y="19"/>
                  </a:lnTo>
                  <a:close/>
                  <a:moveTo>
                    <a:pt x="22" y="11"/>
                  </a:moveTo>
                  <a:cubicBezTo>
                    <a:pt x="24" y="13"/>
                    <a:pt x="26" y="16"/>
                    <a:pt x="28" y="18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7" y="25"/>
                    <a:pt x="26" y="23"/>
                    <a:pt x="24" y="21"/>
                  </a:cubicBezTo>
                  <a:cubicBezTo>
                    <a:pt x="22" y="18"/>
                    <a:pt x="20" y="16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2"/>
                    <a:pt x="15" y="11"/>
                    <a:pt x="13" y="10"/>
                  </a:cubicBezTo>
                  <a:cubicBezTo>
                    <a:pt x="12" y="9"/>
                    <a:pt x="10" y="8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4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" y="0"/>
                    <a:pt x="9" y="0"/>
                    <a:pt x="13" y="0"/>
                  </a:cubicBezTo>
                  <a:cubicBezTo>
                    <a:pt x="17" y="0"/>
                    <a:pt x="20" y="0"/>
                    <a:pt x="24" y="2"/>
                  </a:cubicBezTo>
                  <a:cubicBezTo>
                    <a:pt x="26" y="3"/>
                    <a:pt x="27" y="3"/>
                    <a:pt x="29" y="4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7" y="9"/>
                    <a:pt x="24" y="7"/>
                    <a:pt x="22" y="6"/>
                  </a:cubicBezTo>
                  <a:cubicBezTo>
                    <a:pt x="20" y="5"/>
                    <a:pt x="17" y="5"/>
                    <a:pt x="14" y="5"/>
                  </a:cubicBezTo>
                  <a:cubicBezTo>
                    <a:pt x="15" y="5"/>
                    <a:pt x="15" y="5"/>
                    <a:pt x="16" y="6"/>
                  </a:cubicBezTo>
                  <a:cubicBezTo>
                    <a:pt x="18" y="7"/>
                    <a:pt x="20" y="9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241"/>
            <p:cNvSpPr>
              <a:spLocks noEditPoints="1"/>
            </p:cNvSpPr>
            <p:nvPr/>
          </p:nvSpPr>
          <p:spPr bwMode="auto">
            <a:xfrm>
              <a:off x="7212013" y="3643313"/>
              <a:ext cx="157163" cy="106363"/>
            </a:xfrm>
            <a:custGeom>
              <a:avLst/>
              <a:gdLst>
                <a:gd name="T0" fmla="*/ 35 w 70"/>
                <a:gd name="T1" fmla="*/ 39 h 47"/>
                <a:gd name="T2" fmla="*/ 50 w 70"/>
                <a:gd name="T3" fmla="*/ 43 h 47"/>
                <a:gd name="T4" fmla="*/ 61 w 70"/>
                <a:gd name="T5" fmla="*/ 41 h 47"/>
                <a:gd name="T6" fmla="*/ 61 w 70"/>
                <a:gd name="T7" fmla="*/ 41 h 47"/>
                <a:gd name="T8" fmla="*/ 53 w 70"/>
                <a:gd name="T9" fmla="*/ 36 h 47"/>
                <a:gd name="T10" fmla="*/ 40 w 70"/>
                <a:gd name="T11" fmla="*/ 24 h 47"/>
                <a:gd name="T12" fmla="*/ 40 w 70"/>
                <a:gd name="T13" fmla="*/ 23 h 47"/>
                <a:gd name="T14" fmla="*/ 35 w 70"/>
                <a:gd name="T15" fmla="*/ 18 h 47"/>
                <a:gd name="T16" fmla="*/ 35 w 70"/>
                <a:gd name="T17" fmla="*/ 11 h 47"/>
                <a:gd name="T18" fmla="*/ 36 w 70"/>
                <a:gd name="T19" fmla="*/ 12 h 47"/>
                <a:gd name="T20" fmla="*/ 36 w 70"/>
                <a:gd name="T21" fmla="*/ 12 h 47"/>
                <a:gd name="T22" fmla="*/ 36 w 70"/>
                <a:gd name="T23" fmla="*/ 12 h 47"/>
                <a:gd name="T24" fmla="*/ 43 w 70"/>
                <a:gd name="T25" fmla="*/ 20 h 47"/>
                <a:gd name="T26" fmla="*/ 44 w 70"/>
                <a:gd name="T27" fmla="*/ 21 h 47"/>
                <a:gd name="T28" fmla="*/ 55 w 70"/>
                <a:gd name="T29" fmla="*/ 32 h 47"/>
                <a:gd name="T30" fmla="*/ 62 w 70"/>
                <a:gd name="T31" fmla="*/ 36 h 47"/>
                <a:gd name="T32" fmla="*/ 68 w 70"/>
                <a:gd name="T33" fmla="*/ 38 h 47"/>
                <a:gd name="T34" fmla="*/ 68 w 70"/>
                <a:gd name="T35" fmla="*/ 38 h 47"/>
                <a:gd name="T36" fmla="*/ 70 w 70"/>
                <a:gd name="T37" fmla="*/ 39 h 47"/>
                <a:gd name="T38" fmla="*/ 69 w 70"/>
                <a:gd name="T39" fmla="*/ 42 h 47"/>
                <a:gd name="T40" fmla="*/ 50 w 70"/>
                <a:gd name="T41" fmla="*/ 47 h 47"/>
                <a:gd name="T42" fmla="*/ 35 w 70"/>
                <a:gd name="T43" fmla="*/ 44 h 47"/>
                <a:gd name="T44" fmla="*/ 35 w 70"/>
                <a:gd name="T45" fmla="*/ 39 h 47"/>
                <a:gd name="T46" fmla="*/ 15 w 70"/>
                <a:gd name="T47" fmla="*/ 13 h 47"/>
                <a:gd name="T48" fmla="*/ 18 w 70"/>
                <a:gd name="T49" fmla="*/ 19 h 47"/>
                <a:gd name="T50" fmla="*/ 33 w 70"/>
                <a:gd name="T51" fmla="*/ 38 h 47"/>
                <a:gd name="T52" fmla="*/ 35 w 70"/>
                <a:gd name="T53" fmla="*/ 39 h 47"/>
                <a:gd name="T54" fmla="*/ 35 w 70"/>
                <a:gd name="T55" fmla="*/ 44 h 47"/>
                <a:gd name="T56" fmla="*/ 31 w 70"/>
                <a:gd name="T57" fmla="*/ 42 h 47"/>
                <a:gd name="T58" fmla="*/ 14 w 70"/>
                <a:gd name="T59" fmla="*/ 21 h 47"/>
                <a:gd name="T60" fmla="*/ 11 w 70"/>
                <a:gd name="T61" fmla="*/ 15 h 47"/>
                <a:gd name="T62" fmla="*/ 11 w 70"/>
                <a:gd name="T63" fmla="*/ 15 h 47"/>
                <a:gd name="T64" fmla="*/ 11 w 70"/>
                <a:gd name="T65" fmla="*/ 15 h 47"/>
                <a:gd name="T66" fmla="*/ 8 w 70"/>
                <a:gd name="T67" fmla="*/ 11 h 47"/>
                <a:gd name="T68" fmla="*/ 4 w 70"/>
                <a:gd name="T69" fmla="*/ 8 h 47"/>
                <a:gd name="T70" fmla="*/ 4 w 70"/>
                <a:gd name="T71" fmla="*/ 8 h 47"/>
                <a:gd name="T72" fmla="*/ 4 w 70"/>
                <a:gd name="T73" fmla="*/ 8 h 47"/>
                <a:gd name="T74" fmla="*/ 4 w 70"/>
                <a:gd name="T75" fmla="*/ 7 h 47"/>
                <a:gd name="T76" fmla="*/ 4 w 70"/>
                <a:gd name="T77" fmla="*/ 7 h 47"/>
                <a:gd name="T78" fmla="*/ 4 w 70"/>
                <a:gd name="T79" fmla="*/ 7 h 47"/>
                <a:gd name="T80" fmla="*/ 3 w 70"/>
                <a:gd name="T81" fmla="*/ 6 h 47"/>
                <a:gd name="T82" fmla="*/ 0 w 70"/>
                <a:gd name="T83" fmla="*/ 3 h 47"/>
                <a:gd name="T84" fmla="*/ 2 w 70"/>
                <a:gd name="T85" fmla="*/ 1 h 47"/>
                <a:gd name="T86" fmla="*/ 15 w 70"/>
                <a:gd name="T87" fmla="*/ 1 h 47"/>
                <a:gd name="T88" fmla="*/ 27 w 70"/>
                <a:gd name="T89" fmla="*/ 5 h 47"/>
                <a:gd name="T90" fmla="*/ 35 w 70"/>
                <a:gd name="T91" fmla="*/ 11 h 47"/>
                <a:gd name="T92" fmla="*/ 35 w 70"/>
                <a:gd name="T93" fmla="*/ 18 h 47"/>
                <a:gd name="T94" fmla="*/ 33 w 70"/>
                <a:gd name="T95" fmla="*/ 15 h 47"/>
                <a:gd name="T96" fmla="*/ 33 w 70"/>
                <a:gd name="T97" fmla="*/ 15 h 47"/>
                <a:gd name="T98" fmla="*/ 24 w 70"/>
                <a:gd name="T99" fmla="*/ 9 h 47"/>
                <a:gd name="T100" fmla="*/ 14 w 70"/>
                <a:gd name="T101" fmla="*/ 6 h 47"/>
                <a:gd name="T102" fmla="*/ 9 w 70"/>
                <a:gd name="T103" fmla="*/ 5 h 47"/>
                <a:gd name="T104" fmla="*/ 12 w 70"/>
                <a:gd name="T105" fmla="*/ 8 h 47"/>
                <a:gd name="T106" fmla="*/ 15 w 70"/>
                <a:gd name="T107" fmla="*/ 1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0" h="47">
                  <a:moveTo>
                    <a:pt x="35" y="39"/>
                  </a:moveTo>
                  <a:cubicBezTo>
                    <a:pt x="40" y="41"/>
                    <a:pt x="45" y="43"/>
                    <a:pt x="50" y="43"/>
                  </a:cubicBezTo>
                  <a:cubicBezTo>
                    <a:pt x="54" y="43"/>
                    <a:pt x="57" y="42"/>
                    <a:pt x="61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58" y="39"/>
                    <a:pt x="55" y="38"/>
                    <a:pt x="53" y="36"/>
                  </a:cubicBezTo>
                  <a:cubicBezTo>
                    <a:pt x="47" y="33"/>
                    <a:pt x="43" y="28"/>
                    <a:pt x="40" y="24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8" y="21"/>
                    <a:pt x="37" y="19"/>
                    <a:pt x="35" y="18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9" y="14"/>
                    <a:pt x="41" y="17"/>
                    <a:pt x="43" y="20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7" y="25"/>
                    <a:pt x="51" y="30"/>
                    <a:pt x="55" y="32"/>
                  </a:cubicBezTo>
                  <a:cubicBezTo>
                    <a:pt x="57" y="34"/>
                    <a:pt x="60" y="35"/>
                    <a:pt x="62" y="36"/>
                  </a:cubicBezTo>
                  <a:cubicBezTo>
                    <a:pt x="64" y="37"/>
                    <a:pt x="66" y="38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9" y="38"/>
                    <a:pt x="69" y="38"/>
                    <a:pt x="70" y="39"/>
                  </a:cubicBezTo>
                  <a:cubicBezTo>
                    <a:pt x="70" y="40"/>
                    <a:pt x="70" y="41"/>
                    <a:pt x="69" y="42"/>
                  </a:cubicBezTo>
                  <a:cubicBezTo>
                    <a:pt x="63" y="46"/>
                    <a:pt x="57" y="47"/>
                    <a:pt x="50" y="47"/>
                  </a:cubicBezTo>
                  <a:cubicBezTo>
                    <a:pt x="45" y="47"/>
                    <a:pt x="40" y="46"/>
                    <a:pt x="35" y="44"/>
                  </a:cubicBezTo>
                  <a:lnTo>
                    <a:pt x="35" y="39"/>
                  </a:lnTo>
                  <a:close/>
                  <a:moveTo>
                    <a:pt x="15" y="13"/>
                  </a:moveTo>
                  <a:cubicBezTo>
                    <a:pt x="16" y="15"/>
                    <a:pt x="17" y="17"/>
                    <a:pt x="18" y="19"/>
                  </a:cubicBezTo>
                  <a:cubicBezTo>
                    <a:pt x="22" y="26"/>
                    <a:pt x="26" y="33"/>
                    <a:pt x="33" y="38"/>
                  </a:cubicBezTo>
                  <a:cubicBezTo>
                    <a:pt x="34" y="38"/>
                    <a:pt x="34" y="38"/>
                    <a:pt x="35" y="39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4" y="43"/>
                    <a:pt x="32" y="43"/>
                    <a:pt x="31" y="42"/>
                  </a:cubicBezTo>
                  <a:cubicBezTo>
                    <a:pt x="22" y="37"/>
                    <a:pt x="18" y="29"/>
                    <a:pt x="14" y="21"/>
                  </a:cubicBezTo>
                  <a:cubicBezTo>
                    <a:pt x="13" y="19"/>
                    <a:pt x="12" y="17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4"/>
                    <a:pt x="9" y="12"/>
                    <a:pt x="8" y="11"/>
                  </a:cubicBezTo>
                  <a:cubicBezTo>
                    <a:pt x="7" y="10"/>
                    <a:pt x="6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7" y="0"/>
                    <a:pt x="11" y="1"/>
                    <a:pt x="15" y="1"/>
                  </a:cubicBezTo>
                  <a:cubicBezTo>
                    <a:pt x="19" y="2"/>
                    <a:pt x="23" y="3"/>
                    <a:pt x="27" y="5"/>
                  </a:cubicBezTo>
                  <a:cubicBezTo>
                    <a:pt x="30" y="7"/>
                    <a:pt x="33" y="9"/>
                    <a:pt x="35" y="1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7"/>
                    <a:pt x="34" y="16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0" y="13"/>
                    <a:pt x="28" y="11"/>
                    <a:pt x="24" y="9"/>
                  </a:cubicBezTo>
                  <a:cubicBezTo>
                    <a:pt x="21" y="8"/>
                    <a:pt x="18" y="7"/>
                    <a:pt x="14" y="6"/>
                  </a:cubicBezTo>
                  <a:cubicBezTo>
                    <a:pt x="13" y="6"/>
                    <a:pt x="11" y="6"/>
                    <a:pt x="9" y="5"/>
                  </a:cubicBezTo>
                  <a:cubicBezTo>
                    <a:pt x="10" y="6"/>
                    <a:pt x="11" y="7"/>
                    <a:pt x="12" y="8"/>
                  </a:cubicBezTo>
                  <a:cubicBezTo>
                    <a:pt x="13" y="10"/>
                    <a:pt x="14" y="11"/>
                    <a:pt x="1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Freeform 242"/>
            <p:cNvSpPr>
              <a:spLocks noEditPoints="1"/>
            </p:cNvSpPr>
            <p:nvPr/>
          </p:nvSpPr>
          <p:spPr bwMode="auto">
            <a:xfrm>
              <a:off x="7270750" y="3560763"/>
              <a:ext cx="107950" cy="79375"/>
            </a:xfrm>
            <a:custGeom>
              <a:avLst/>
              <a:gdLst>
                <a:gd name="T0" fmla="*/ 25 w 48"/>
                <a:gd name="T1" fmla="*/ 16 h 35"/>
                <a:gd name="T2" fmla="*/ 32 w 48"/>
                <a:gd name="T3" fmla="*/ 24 h 35"/>
                <a:gd name="T4" fmla="*/ 37 w 48"/>
                <a:gd name="T5" fmla="*/ 27 h 35"/>
                <a:gd name="T6" fmla="*/ 35 w 48"/>
                <a:gd name="T7" fmla="*/ 24 h 35"/>
                <a:gd name="T8" fmla="*/ 35 w 48"/>
                <a:gd name="T9" fmla="*/ 24 h 35"/>
                <a:gd name="T10" fmla="*/ 34 w 48"/>
                <a:gd name="T11" fmla="*/ 23 h 35"/>
                <a:gd name="T12" fmla="*/ 34 w 48"/>
                <a:gd name="T13" fmla="*/ 23 h 35"/>
                <a:gd name="T14" fmla="*/ 33 w 48"/>
                <a:gd name="T15" fmla="*/ 21 h 35"/>
                <a:gd name="T16" fmla="*/ 30 w 48"/>
                <a:gd name="T17" fmla="*/ 15 h 35"/>
                <a:gd name="T18" fmla="*/ 25 w 48"/>
                <a:gd name="T19" fmla="*/ 10 h 35"/>
                <a:gd name="T20" fmla="*/ 25 w 48"/>
                <a:gd name="T21" fmla="*/ 4 h 35"/>
                <a:gd name="T22" fmla="*/ 28 w 48"/>
                <a:gd name="T23" fmla="*/ 5 h 35"/>
                <a:gd name="T24" fmla="*/ 33 w 48"/>
                <a:gd name="T25" fmla="*/ 12 h 35"/>
                <a:gd name="T26" fmla="*/ 38 w 48"/>
                <a:gd name="T27" fmla="*/ 19 h 35"/>
                <a:gd name="T28" fmla="*/ 39 w 48"/>
                <a:gd name="T29" fmla="*/ 21 h 35"/>
                <a:gd name="T30" fmla="*/ 39 w 48"/>
                <a:gd name="T31" fmla="*/ 21 h 35"/>
                <a:gd name="T32" fmla="*/ 39 w 48"/>
                <a:gd name="T33" fmla="*/ 21 h 35"/>
                <a:gd name="T34" fmla="*/ 39 w 48"/>
                <a:gd name="T35" fmla="*/ 22 h 35"/>
                <a:gd name="T36" fmla="*/ 39 w 48"/>
                <a:gd name="T37" fmla="*/ 22 h 35"/>
                <a:gd name="T38" fmla="*/ 39 w 48"/>
                <a:gd name="T39" fmla="*/ 22 h 35"/>
                <a:gd name="T40" fmla="*/ 46 w 48"/>
                <a:gd name="T41" fmla="*/ 30 h 35"/>
                <a:gd name="T42" fmla="*/ 48 w 48"/>
                <a:gd name="T43" fmla="*/ 32 h 35"/>
                <a:gd name="T44" fmla="*/ 45 w 48"/>
                <a:gd name="T45" fmla="*/ 35 h 35"/>
                <a:gd name="T46" fmla="*/ 37 w 48"/>
                <a:gd name="T47" fmla="*/ 32 h 35"/>
                <a:gd name="T48" fmla="*/ 29 w 48"/>
                <a:gd name="T49" fmla="*/ 28 h 35"/>
                <a:gd name="T50" fmla="*/ 25 w 48"/>
                <a:gd name="T51" fmla="*/ 24 h 35"/>
                <a:gd name="T52" fmla="*/ 25 w 48"/>
                <a:gd name="T53" fmla="*/ 16 h 35"/>
                <a:gd name="T54" fmla="*/ 19 w 48"/>
                <a:gd name="T55" fmla="*/ 6 h 35"/>
                <a:gd name="T56" fmla="*/ 14 w 48"/>
                <a:gd name="T57" fmla="*/ 5 h 35"/>
                <a:gd name="T58" fmla="*/ 14 w 48"/>
                <a:gd name="T59" fmla="*/ 5 h 35"/>
                <a:gd name="T60" fmla="*/ 19 w 48"/>
                <a:gd name="T61" fmla="*/ 9 h 35"/>
                <a:gd name="T62" fmla="*/ 19 w 48"/>
                <a:gd name="T63" fmla="*/ 9 h 35"/>
                <a:gd name="T64" fmla="*/ 24 w 48"/>
                <a:gd name="T65" fmla="*/ 15 h 35"/>
                <a:gd name="T66" fmla="*/ 25 w 48"/>
                <a:gd name="T67" fmla="*/ 16 h 35"/>
                <a:gd name="T68" fmla="*/ 25 w 48"/>
                <a:gd name="T69" fmla="*/ 24 h 35"/>
                <a:gd name="T70" fmla="*/ 21 w 48"/>
                <a:gd name="T71" fmla="*/ 18 h 35"/>
                <a:gd name="T72" fmla="*/ 16 w 48"/>
                <a:gd name="T73" fmla="*/ 12 h 35"/>
                <a:gd name="T74" fmla="*/ 16 w 48"/>
                <a:gd name="T75" fmla="*/ 12 h 35"/>
                <a:gd name="T76" fmla="*/ 16 w 48"/>
                <a:gd name="T77" fmla="*/ 12 h 35"/>
                <a:gd name="T78" fmla="*/ 12 w 48"/>
                <a:gd name="T79" fmla="*/ 9 h 35"/>
                <a:gd name="T80" fmla="*/ 7 w 48"/>
                <a:gd name="T81" fmla="*/ 6 h 35"/>
                <a:gd name="T82" fmla="*/ 6 w 48"/>
                <a:gd name="T83" fmla="*/ 6 h 35"/>
                <a:gd name="T84" fmla="*/ 6 w 48"/>
                <a:gd name="T85" fmla="*/ 6 h 35"/>
                <a:gd name="T86" fmla="*/ 3 w 48"/>
                <a:gd name="T87" fmla="*/ 5 h 35"/>
                <a:gd name="T88" fmla="*/ 3 w 48"/>
                <a:gd name="T89" fmla="*/ 5 h 35"/>
                <a:gd name="T90" fmla="*/ 0 w 48"/>
                <a:gd name="T91" fmla="*/ 3 h 35"/>
                <a:gd name="T92" fmla="*/ 2 w 48"/>
                <a:gd name="T93" fmla="*/ 0 h 35"/>
                <a:gd name="T94" fmla="*/ 11 w 48"/>
                <a:gd name="T95" fmla="*/ 0 h 35"/>
                <a:gd name="T96" fmla="*/ 11 w 48"/>
                <a:gd name="T97" fmla="*/ 0 h 35"/>
                <a:gd name="T98" fmla="*/ 21 w 48"/>
                <a:gd name="T99" fmla="*/ 1 h 35"/>
                <a:gd name="T100" fmla="*/ 25 w 48"/>
                <a:gd name="T101" fmla="*/ 4 h 35"/>
                <a:gd name="T102" fmla="*/ 25 w 48"/>
                <a:gd name="T103" fmla="*/ 10 h 35"/>
                <a:gd name="T104" fmla="*/ 25 w 48"/>
                <a:gd name="T105" fmla="*/ 9 h 35"/>
                <a:gd name="T106" fmla="*/ 19 w 48"/>
                <a:gd name="T107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" h="35">
                  <a:moveTo>
                    <a:pt x="25" y="16"/>
                  </a:moveTo>
                  <a:cubicBezTo>
                    <a:pt x="27" y="19"/>
                    <a:pt x="29" y="22"/>
                    <a:pt x="32" y="24"/>
                  </a:cubicBezTo>
                  <a:cubicBezTo>
                    <a:pt x="34" y="25"/>
                    <a:pt x="35" y="26"/>
                    <a:pt x="37" y="27"/>
                  </a:cubicBezTo>
                  <a:cubicBezTo>
                    <a:pt x="36" y="26"/>
                    <a:pt x="35" y="25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19"/>
                    <a:pt x="31" y="17"/>
                    <a:pt x="30" y="15"/>
                  </a:cubicBezTo>
                  <a:cubicBezTo>
                    <a:pt x="28" y="13"/>
                    <a:pt x="27" y="11"/>
                    <a:pt x="25" y="10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4"/>
                    <a:pt x="27" y="5"/>
                    <a:pt x="28" y="5"/>
                  </a:cubicBezTo>
                  <a:cubicBezTo>
                    <a:pt x="30" y="7"/>
                    <a:pt x="32" y="10"/>
                    <a:pt x="33" y="12"/>
                  </a:cubicBezTo>
                  <a:cubicBezTo>
                    <a:pt x="35" y="14"/>
                    <a:pt x="36" y="17"/>
                    <a:pt x="38" y="19"/>
                  </a:cubicBezTo>
                  <a:cubicBezTo>
                    <a:pt x="38" y="19"/>
                    <a:pt x="38" y="20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1" y="25"/>
                    <a:pt x="43" y="29"/>
                    <a:pt x="46" y="30"/>
                  </a:cubicBezTo>
                  <a:cubicBezTo>
                    <a:pt x="47" y="30"/>
                    <a:pt x="48" y="31"/>
                    <a:pt x="48" y="32"/>
                  </a:cubicBezTo>
                  <a:cubicBezTo>
                    <a:pt x="47" y="34"/>
                    <a:pt x="46" y="35"/>
                    <a:pt x="45" y="35"/>
                  </a:cubicBezTo>
                  <a:cubicBezTo>
                    <a:pt x="42" y="34"/>
                    <a:pt x="39" y="33"/>
                    <a:pt x="37" y="32"/>
                  </a:cubicBezTo>
                  <a:cubicBezTo>
                    <a:pt x="34" y="31"/>
                    <a:pt x="31" y="30"/>
                    <a:pt x="29" y="28"/>
                  </a:cubicBezTo>
                  <a:cubicBezTo>
                    <a:pt x="28" y="27"/>
                    <a:pt x="26" y="25"/>
                    <a:pt x="25" y="24"/>
                  </a:cubicBezTo>
                  <a:lnTo>
                    <a:pt x="25" y="16"/>
                  </a:lnTo>
                  <a:close/>
                  <a:moveTo>
                    <a:pt x="19" y="6"/>
                  </a:moveTo>
                  <a:cubicBezTo>
                    <a:pt x="17" y="5"/>
                    <a:pt x="16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6" y="6"/>
                    <a:pt x="18" y="7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1"/>
                    <a:pt x="23" y="13"/>
                    <a:pt x="24" y="1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2"/>
                    <a:pt x="22" y="20"/>
                    <a:pt x="21" y="18"/>
                  </a:cubicBezTo>
                  <a:cubicBezTo>
                    <a:pt x="19" y="16"/>
                    <a:pt x="17" y="14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1"/>
                    <a:pt x="13" y="10"/>
                    <a:pt x="12" y="9"/>
                  </a:cubicBezTo>
                  <a:cubicBezTo>
                    <a:pt x="10" y="8"/>
                    <a:pt x="8" y="7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" y="0"/>
                    <a:pt x="8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8" y="0"/>
                    <a:pt x="21" y="1"/>
                  </a:cubicBezTo>
                  <a:cubicBezTo>
                    <a:pt x="22" y="2"/>
                    <a:pt x="24" y="3"/>
                    <a:pt x="25" y="4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9"/>
                    <a:pt x="25" y="9"/>
                  </a:cubicBezTo>
                  <a:cubicBezTo>
                    <a:pt x="23" y="8"/>
                    <a:pt x="21" y="7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243"/>
            <p:cNvSpPr>
              <a:spLocks noEditPoints="1"/>
            </p:cNvSpPr>
            <p:nvPr/>
          </p:nvSpPr>
          <p:spPr bwMode="auto">
            <a:xfrm>
              <a:off x="7231063" y="3560763"/>
              <a:ext cx="141288" cy="92075"/>
            </a:xfrm>
            <a:custGeom>
              <a:avLst/>
              <a:gdLst>
                <a:gd name="T0" fmla="*/ 31 w 62"/>
                <a:gd name="T1" fmla="*/ 9 h 41"/>
                <a:gd name="T2" fmla="*/ 32 w 62"/>
                <a:gd name="T3" fmla="*/ 10 h 41"/>
                <a:gd name="T4" fmla="*/ 38 w 62"/>
                <a:gd name="T5" fmla="*/ 17 h 41"/>
                <a:gd name="T6" fmla="*/ 38 w 62"/>
                <a:gd name="T7" fmla="*/ 17 h 41"/>
                <a:gd name="T8" fmla="*/ 38 w 62"/>
                <a:gd name="T9" fmla="*/ 18 h 41"/>
                <a:gd name="T10" fmla="*/ 39 w 62"/>
                <a:gd name="T11" fmla="*/ 18 h 41"/>
                <a:gd name="T12" fmla="*/ 48 w 62"/>
                <a:gd name="T13" fmla="*/ 28 h 41"/>
                <a:gd name="T14" fmla="*/ 54 w 62"/>
                <a:gd name="T15" fmla="*/ 31 h 41"/>
                <a:gd name="T16" fmla="*/ 59 w 62"/>
                <a:gd name="T17" fmla="*/ 32 h 41"/>
                <a:gd name="T18" fmla="*/ 59 w 62"/>
                <a:gd name="T19" fmla="*/ 32 h 41"/>
                <a:gd name="T20" fmla="*/ 61 w 62"/>
                <a:gd name="T21" fmla="*/ 33 h 41"/>
                <a:gd name="T22" fmla="*/ 60 w 62"/>
                <a:gd name="T23" fmla="*/ 37 h 41"/>
                <a:gd name="T24" fmla="*/ 44 w 62"/>
                <a:gd name="T25" fmla="*/ 41 h 41"/>
                <a:gd name="T26" fmla="*/ 31 w 62"/>
                <a:gd name="T27" fmla="*/ 38 h 41"/>
                <a:gd name="T28" fmla="*/ 31 w 62"/>
                <a:gd name="T29" fmla="*/ 33 h 41"/>
                <a:gd name="T30" fmla="*/ 44 w 62"/>
                <a:gd name="T31" fmla="*/ 36 h 41"/>
                <a:gd name="T32" fmla="*/ 52 w 62"/>
                <a:gd name="T33" fmla="*/ 35 h 41"/>
                <a:gd name="T34" fmla="*/ 46 w 62"/>
                <a:gd name="T35" fmla="*/ 32 h 41"/>
                <a:gd name="T36" fmla="*/ 35 w 62"/>
                <a:gd name="T37" fmla="*/ 21 h 41"/>
                <a:gd name="T38" fmla="*/ 35 w 62"/>
                <a:gd name="T39" fmla="*/ 21 h 41"/>
                <a:gd name="T40" fmla="*/ 35 w 62"/>
                <a:gd name="T41" fmla="*/ 20 h 41"/>
                <a:gd name="T42" fmla="*/ 35 w 62"/>
                <a:gd name="T43" fmla="*/ 20 h 41"/>
                <a:gd name="T44" fmla="*/ 35 w 62"/>
                <a:gd name="T45" fmla="*/ 20 h 41"/>
                <a:gd name="T46" fmla="*/ 31 w 62"/>
                <a:gd name="T47" fmla="*/ 16 h 41"/>
                <a:gd name="T48" fmla="*/ 31 w 62"/>
                <a:gd name="T49" fmla="*/ 9 h 41"/>
                <a:gd name="T50" fmla="*/ 4 w 62"/>
                <a:gd name="T51" fmla="*/ 7 h 41"/>
                <a:gd name="T52" fmla="*/ 3 w 62"/>
                <a:gd name="T53" fmla="*/ 5 h 41"/>
                <a:gd name="T54" fmla="*/ 1 w 62"/>
                <a:gd name="T55" fmla="*/ 3 h 41"/>
                <a:gd name="T56" fmla="*/ 3 w 62"/>
                <a:gd name="T57" fmla="*/ 1 h 41"/>
                <a:gd name="T58" fmla="*/ 14 w 62"/>
                <a:gd name="T59" fmla="*/ 1 h 41"/>
                <a:gd name="T60" fmla="*/ 24 w 62"/>
                <a:gd name="T61" fmla="*/ 4 h 41"/>
                <a:gd name="T62" fmla="*/ 31 w 62"/>
                <a:gd name="T63" fmla="*/ 9 h 41"/>
                <a:gd name="T64" fmla="*/ 31 w 62"/>
                <a:gd name="T65" fmla="*/ 16 h 41"/>
                <a:gd name="T66" fmla="*/ 29 w 62"/>
                <a:gd name="T67" fmla="*/ 14 h 41"/>
                <a:gd name="T68" fmla="*/ 22 w 62"/>
                <a:gd name="T69" fmla="*/ 9 h 41"/>
                <a:gd name="T70" fmla="*/ 13 w 62"/>
                <a:gd name="T71" fmla="*/ 6 h 41"/>
                <a:gd name="T72" fmla="*/ 10 w 62"/>
                <a:gd name="T73" fmla="*/ 5 h 41"/>
                <a:gd name="T74" fmla="*/ 11 w 62"/>
                <a:gd name="T75" fmla="*/ 7 h 41"/>
                <a:gd name="T76" fmla="*/ 14 w 62"/>
                <a:gd name="T77" fmla="*/ 11 h 41"/>
                <a:gd name="T78" fmla="*/ 17 w 62"/>
                <a:gd name="T79" fmla="*/ 16 h 41"/>
                <a:gd name="T80" fmla="*/ 30 w 62"/>
                <a:gd name="T81" fmla="*/ 32 h 41"/>
                <a:gd name="T82" fmla="*/ 31 w 62"/>
                <a:gd name="T83" fmla="*/ 33 h 41"/>
                <a:gd name="T84" fmla="*/ 31 w 62"/>
                <a:gd name="T85" fmla="*/ 38 h 41"/>
                <a:gd name="T86" fmla="*/ 27 w 62"/>
                <a:gd name="T87" fmla="*/ 36 h 41"/>
                <a:gd name="T88" fmla="*/ 13 w 62"/>
                <a:gd name="T89" fmla="*/ 19 h 41"/>
                <a:gd name="T90" fmla="*/ 10 w 62"/>
                <a:gd name="T91" fmla="*/ 13 h 41"/>
                <a:gd name="T92" fmla="*/ 7 w 62"/>
                <a:gd name="T93" fmla="*/ 10 h 41"/>
                <a:gd name="T94" fmla="*/ 4 w 62"/>
                <a:gd name="T95" fmla="*/ 7 h 41"/>
                <a:gd name="T96" fmla="*/ 4 w 62"/>
                <a:gd name="T97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2" h="41">
                  <a:moveTo>
                    <a:pt x="31" y="9"/>
                  </a:moveTo>
                  <a:cubicBezTo>
                    <a:pt x="31" y="10"/>
                    <a:pt x="32" y="10"/>
                    <a:pt x="32" y="10"/>
                  </a:cubicBezTo>
                  <a:cubicBezTo>
                    <a:pt x="34" y="12"/>
                    <a:pt x="36" y="15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41" y="21"/>
                    <a:pt x="45" y="25"/>
                    <a:pt x="48" y="28"/>
                  </a:cubicBezTo>
                  <a:cubicBezTo>
                    <a:pt x="50" y="29"/>
                    <a:pt x="52" y="30"/>
                    <a:pt x="54" y="31"/>
                  </a:cubicBezTo>
                  <a:cubicBezTo>
                    <a:pt x="56" y="32"/>
                    <a:pt x="58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0" y="32"/>
                    <a:pt x="61" y="33"/>
                    <a:pt x="61" y="33"/>
                  </a:cubicBezTo>
                  <a:cubicBezTo>
                    <a:pt x="62" y="34"/>
                    <a:pt x="61" y="36"/>
                    <a:pt x="60" y="37"/>
                  </a:cubicBezTo>
                  <a:cubicBezTo>
                    <a:pt x="55" y="40"/>
                    <a:pt x="49" y="41"/>
                    <a:pt x="44" y="41"/>
                  </a:cubicBezTo>
                  <a:cubicBezTo>
                    <a:pt x="39" y="41"/>
                    <a:pt x="35" y="40"/>
                    <a:pt x="31" y="38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5" y="35"/>
                    <a:pt x="39" y="36"/>
                    <a:pt x="44" y="36"/>
                  </a:cubicBezTo>
                  <a:cubicBezTo>
                    <a:pt x="47" y="36"/>
                    <a:pt x="49" y="36"/>
                    <a:pt x="52" y="35"/>
                  </a:cubicBezTo>
                  <a:cubicBezTo>
                    <a:pt x="50" y="34"/>
                    <a:pt x="47" y="33"/>
                    <a:pt x="46" y="32"/>
                  </a:cubicBezTo>
                  <a:cubicBezTo>
                    <a:pt x="41" y="29"/>
                    <a:pt x="38" y="25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3" y="19"/>
                    <a:pt x="32" y="17"/>
                    <a:pt x="31" y="16"/>
                  </a:cubicBezTo>
                  <a:lnTo>
                    <a:pt x="31" y="9"/>
                  </a:lnTo>
                  <a:close/>
                  <a:moveTo>
                    <a:pt x="4" y="7"/>
                  </a:moveTo>
                  <a:cubicBezTo>
                    <a:pt x="4" y="6"/>
                    <a:pt x="3" y="6"/>
                    <a:pt x="3" y="5"/>
                  </a:cubicBezTo>
                  <a:cubicBezTo>
                    <a:pt x="2" y="6"/>
                    <a:pt x="1" y="5"/>
                    <a:pt x="1" y="3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7" y="0"/>
                    <a:pt x="10" y="0"/>
                    <a:pt x="14" y="1"/>
                  </a:cubicBezTo>
                  <a:cubicBezTo>
                    <a:pt x="17" y="2"/>
                    <a:pt x="21" y="3"/>
                    <a:pt x="24" y="4"/>
                  </a:cubicBezTo>
                  <a:cubicBezTo>
                    <a:pt x="26" y="6"/>
                    <a:pt x="29" y="7"/>
                    <a:pt x="31" y="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0" y="15"/>
                    <a:pt x="29" y="14"/>
                    <a:pt x="29" y="14"/>
                  </a:cubicBezTo>
                  <a:cubicBezTo>
                    <a:pt x="27" y="12"/>
                    <a:pt x="24" y="10"/>
                    <a:pt x="22" y="9"/>
                  </a:cubicBezTo>
                  <a:cubicBezTo>
                    <a:pt x="19" y="7"/>
                    <a:pt x="16" y="6"/>
                    <a:pt x="13" y="6"/>
                  </a:cubicBezTo>
                  <a:cubicBezTo>
                    <a:pt x="12" y="6"/>
                    <a:pt x="11" y="5"/>
                    <a:pt x="10" y="5"/>
                  </a:cubicBezTo>
                  <a:cubicBezTo>
                    <a:pt x="10" y="6"/>
                    <a:pt x="11" y="6"/>
                    <a:pt x="11" y="7"/>
                  </a:cubicBezTo>
                  <a:cubicBezTo>
                    <a:pt x="12" y="8"/>
                    <a:pt x="13" y="10"/>
                    <a:pt x="14" y="11"/>
                  </a:cubicBezTo>
                  <a:cubicBezTo>
                    <a:pt x="15" y="13"/>
                    <a:pt x="16" y="15"/>
                    <a:pt x="17" y="16"/>
                  </a:cubicBezTo>
                  <a:cubicBezTo>
                    <a:pt x="20" y="23"/>
                    <a:pt x="23" y="29"/>
                    <a:pt x="30" y="32"/>
                  </a:cubicBezTo>
                  <a:cubicBezTo>
                    <a:pt x="30" y="33"/>
                    <a:pt x="30" y="33"/>
                    <a:pt x="31" y="33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8"/>
                    <a:pt x="28" y="37"/>
                    <a:pt x="27" y="36"/>
                  </a:cubicBezTo>
                  <a:cubicBezTo>
                    <a:pt x="20" y="32"/>
                    <a:pt x="16" y="25"/>
                    <a:pt x="13" y="19"/>
                  </a:cubicBezTo>
                  <a:cubicBezTo>
                    <a:pt x="12" y="17"/>
                    <a:pt x="11" y="15"/>
                    <a:pt x="10" y="13"/>
                  </a:cubicBezTo>
                  <a:cubicBezTo>
                    <a:pt x="9" y="12"/>
                    <a:pt x="8" y="11"/>
                    <a:pt x="7" y="10"/>
                  </a:cubicBezTo>
                  <a:cubicBezTo>
                    <a:pt x="6" y="9"/>
                    <a:pt x="5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244"/>
            <p:cNvSpPr>
              <a:spLocks noEditPoints="1"/>
            </p:cNvSpPr>
            <p:nvPr/>
          </p:nvSpPr>
          <p:spPr bwMode="auto">
            <a:xfrm>
              <a:off x="7372350" y="3498850"/>
              <a:ext cx="63500" cy="120650"/>
            </a:xfrm>
            <a:custGeom>
              <a:avLst/>
              <a:gdLst>
                <a:gd name="T0" fmla="*/ 19 w 28"/>
                <a:gd name="T1" fmla="*/ 20 h 53"/>
                <a:gd name="T2" fmla="*/ 14 w 28"/>
                <a:gd name="T3" fmla="*/ 26 h 53"/>
                <a:gd name="T4" fmla="*/ 14 w 28"/>
                <a:gd name="T5" fmla="*/ 27 h 53"/>
                <a:gd name="T6" fmla="*/ 14 w 28"/>
                <a:gd name="T7" fmla="*/ 19 h 53"/>
                <a:gd name="T8" fmla="*/ 15 w 28"/>
                <a:gd name="T9" fmla="*/ 17 h 53"/>
                <a:gd name="T10" fmla="*/ 18 w 28"/>
                <a:gd name="T11" fmla="*/ 13 h 53"/>
                <a:gd name="T12" fmla="*/ 19 w 28"/>
                <a:gd name="T13" fmla="*/ 7 h 53"/>
                <a:gd name="T14" fmla="*/ 20 w 28"/>
                <a:gd name="T15" fmla="*/ 6 h 53"/>
                <a:gd name="T16" fmla="*/ 20 w 28"/>
                <a:gd name="T17" fmla="*/ 6 h 53"/>
                <a:gd name="T18" fmla="*/ 20 w 28"/>
                <a:gd name="T19" fmla="*/ 3 h 53"/>
                <a:gd name="T20" fmla="*/ 20 w 28"/>
                <a:gd name="T21" fmla="*/ 3 h 53"/>
                <a:gd name="T22" fmla="*/ 22 w 28"/>
                <a:gd name="T23" fmla="*/ 0 h 53"/>
                <a:gd name="T24" fmla="*/ 25 w 28"/>
                <a:gd name="T25" fmla="*/ 2 h 53"/>
                <a:gd name="T26" fmla="*/ 25 w 28"/>
                <a:gd name="T27" fmla="*/ 2 h 53"/>
                <a:gd name="T28" fmla="*/ 25 w 28"/>
                <a:gd name="T29" fmla="*/ 2 h 53"/>
                <a:gd name="T30" fmla="*/ 25 w 28"/>
                <a:gd name="T31" fmla="*/ 2 h 53"/>
                <a:gd name="T32" fmla="*/ 27 w 28"/>
                <a:gd name="T33" fmla="*/ 10 h 53"/>
                <a:gd name="T34" fmla="*/ 27 w 28"/>
                <a:gd name="T35" fmla="*/ 10 h 53"/>
                <a:gd name="T36" fmla="*/ 27 w 28"/>
                <a:gd name="T37" fmla="*/ 20 h 53"/>
                <a:gd name="T38" fmla="*/ 25 w 28"/>
                <a:gd name="T39" fmla="*/ 27 h 53"/>
                <a:gd name="T40" fmla="*/ 20 w 28"/>
                <a:gd name="T41" fmla="*/ 34 h 53"/>
                <a:gd name="T42" fmla="*/ 20 w 28"/>
                <a:gd name="T43" fmla="*/ 35 h 53"/>
                <a:gd name="T44" fmla="*/ 14 w 28"/>
                <a:gd name="T45" fmla="*/ 40 h 53"/>
                <a:gd name="T46" fmla="*/ 14 w 28"/>
                <a:gd name="T47" fmla="*/ 33 h 53"/>
                <a:gd name="T48" fmla="*/ 16 w 28"/>
                <a:gd name="T49" fmla="*/ 31 h 53"/>
                <a:gd name="T50" fmla="*/ 16 w 28"/>
                <a:gd name="T51" fmla="*/ 31 h 53"/>
                <a:gd name="T52" fmla="*/ 20 w 28"/>
                <a:gd name="T53" fmla="*/ 25 h 53"/>
                <a:gd name="T54" fmla="*/ 22 w 28"/>
                <a:gd name="T55" fmla="*/ 19 h 53"/>
                <a:gd name="T56" fmla="*/ 23 w 28"/>
                <a:gd name="T57" fmla="*/ 14 h 53"/>
                <a:gd name="T58" fmla="*/ 22 w 28"/>
                <a:gd name="T59" fmla="*/ 14 h 53"/>
                <a:gd name="T60" fmla="*/ 19 w 28"/>
                <a:gd name="T61" fmla="*/ 20 h 53"/>
                <a:gd name="T62" fmla="*/ 14 w 28"/>
                <a:gd name="T63" fmla="*/ 27 h 53"/>
                <a:gd name="T64" fmla="*/ 8 w 28"/>
                <a:gd name="T65" fmla="*/ 36 h 53"/>
                <a:gd name="T66" fmla="*/ 8 w 28"/>
                <a:gd name="T67" fmla="*/ 36 h 53"/>
                <a:gd name="T68" fmla="*/ 8 w 28"/>
                <a:gd name="T69" fmla="*/ 36 h 53"/>
                <a:gd name="T70" fmla="*/ 6 w 28"/>
                <a:gd name="T71" fmla="*/ 41 h 53"/>
                <a:gd name="T72" fmla="*/ 8 w 28"/>
                <a:gd name="T73" fmla="*/ 38 h 53"/>
                <a:gd name="T74" fmla="*/ 9 w 28"/>
                <a:gd name="T75" fmla="*/ 38 h 53"/>
                <a:gd name="T76" fmla="*/ 9 w 28"/>
                <a:gd name="T77" fmla="*/ 38 h 53"/>
                <a:gd name="T78" fmla="*/ 11 w 28"/>
                <a:gd name="T79" fmla="*/ 37 h 53"/>
                <a:gd name="T80" fmla="*/ 14 w 28"/>
                <a:gd name="T81" fmla="*/ 33 h 53"/>
                <a:gd name="T82" fmla="*/ 14 w 28"/>
                <a:gd name="T83" fmla="*/ 40 h 53"/>
                <a:gd name="T84" fmla="*/ 14 w 28"/>
                <a:gd name="T85" fmla="*/ 40 h 53"/>
                <a:gd name="T86" fmla="*/ 12 w 28"/>
                <a:gd name="T87" fmla="*/ 41 h 53"/>
                <a:gd name="T88" fmla="*/ 12 w 28"/>
                <a:gd name="T89" fmla="*/ 42 h 53"/>
                <a:gd name="T90" fmla="*/ 12 w 28"/>
                <a:gd name="T91" fmla="*/ 42 h 53"/>
                <a:gd name="T92" fmla="*/ 5 w 28"/>
                <a:gd name="T93" fmla="*/ 51 h 53"/>
                <a:gd name="T94" fmla="*/ 5 w 28"/>
                <a:gd name="T95" fmla="*/ 51 h 53"/>
                <a:gd name="T96" fmla="*/ 3 w 28"/>
                <a:gd name="T97" fmla="*/ 53 h 53"/>
                <a:gd name="T98" fmla="*/ 0 w 28"/>
                <a:gd name="T99" fmla="*/ 51 h 53"/>
                <a:gd name="T100" fmla="*/ 1 w 28"/>
                <a:gd name="T101" fmla="*/ 42 h 53"/>
                <a:gd name="T102" fmla="*/ 3 w 28"/>
                <a:gd name="T103" fmla="*/ 34 h 53"/>
                <a:gd name="T104" fmla="*/ 3 w 28"/>
                <a:gd name="T105" fmla="*/ 34 h 53"/>
                <a:gd name="T106" fmla="*/ 11 w 28"/>
                <a:gd name="T107" fmla="*/ 23 h 53"/>
                <a:gd name="T108" fmla="*/ 14 w 28"/>
                <a:gd name="T109" fmla="*/ 19 h 53"/>
                <a:gd name="T110" fmla="*/ 14 w 28"/>
                <a:gd name="T111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" h="53">
                  <a:moveTo>
                    <a:pt x="19" y="20"/>
                  </a:moveTo>
                  <a:cubicBezTo>
                    <a:pt x="18" y="22"/>
                    <a:pt x="16" y="24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8"/>
                    <a:pt x="15" y="17"/>
                  </a:cubicBezTo>
                  <a:cubicBezTo>
                    <a:pt x="16" y="16"/>
                    <a:pt x="17" y="14"/>
                    <a:pt x="18" y="13"/>
                  </a:cubicBezTo>
                  <a:cubicBezTo>
                    <a:pt x="18" y="11"/>
                    <a:pt x="19" y="9"/>
                    <a:pt x="19" y="7"/>
                  </a:cubicBezTo>
                  <a:cubicBezTo>
                    <a:pt x="19" y="7"/>
                    <a:pt x="19" y="7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0"/>
                    <a:pt x="22" y="0"/>
                  </a:cubicBezTo>
                  <a:cubicBezTo>
                    <a:pt x="23" y="0"/>
                    <a:pt x="24" y="0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5"/>
                    <a:pt x="26" y="8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4"/>
                    <a:pt x="28" y="17"/>
                    <a:pt x="27" y="20"/>
                  </a:cubicBezTo>
                  <a:cubicBezTo>
                    <a:pt x="27" y="22"/>
                    <a:pt x="26" y="25"/>
                    <a:pt x="25" y="27"/>
                  </a:cubicBezTo>
                  <a:cubicBezTo>
                    <a:pt x="23" y="30"/>
                    <a:pt x="22" y="32"/>
                    <a:pt x="20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8" y="37"/>
                    <a:pt x="16" y="38"/>
                    <a:pt x="14" y="40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5" y="33"/>
                    <a:pt x="16" y="32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8" y="29"/>
                    <a:pt x="19" y="27"/>
                    <a:pt x="20" y="25"/>
                  </a:cubicBezTo>
                  <a:cubicBezTo>
                    <a:pt x="21" y="23"/>
                    <a:pt x="22" y="21"/>
                    <a:pt x="22" y="19"/>
                  </a:cubicBezTo>
                  <a:cubicBezTo>
                    <a:pt x="23" y="17"/>
                    <a:pt x="23" y="16"/>
                    <a:pt x="23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6"/>
                    <a:pt x="21" y="18"/>
                    <a:pt x="19" y="20"/>
                  </a:cubicBezTo>
                  <a:close/>
                  <a:moveTo>
                    <a:pt x="14" y="27"/>
                  </a:moveTo>
                  <a:cubicBezTo>
                    <a:pt x="12" y="30"/>
                    <a:pt x="9" y="33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7"/>
                    <a:pt x="6" y="39"/>
                    <a:pt x="6" y="41"/>
                  </a:cubicBezTo>
                  <a:cubicBezTo>
                    <a:pt x="7" y="40"/>
                    <a:pt x="8" y="39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7"/>
                    <a:pt x="10" y="37"/>
                    <a:pt x="11" y="37"/>
                  </a:cubicBezTo>
                  <a:cubicBezTo>
                    <a:pt x="12" y="36"/>
                    <a:pt x="13" y="35"/>
                    <a:pt x="14" y="33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9" y="44"/>
                    <a:pt x="5" y="48"/>
                    <a:pt x="5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2"/>
                    <a:pt x="4" y="53"/>
                    <a:pt x="3" y="53"/>
                  </a:cubicBezTo>
                  <a:cubicBezTo>
                    <a:pt x="1" y="53"/>
                    <a:pt x="0" y="52"/>
                    <a:pt x="0" y="51"/>
                  </a:cubicBezTo>
                  <a:cubicBezTo>
                    <a:pt x="0" y="48"/>
                    <a:pt x="0" y="45"/>
                    <a:pt x="1" y="42"/>
                  </a:cubicBezTo>
                  <a:cubicBezTo>
                    <a:pt x="1" y="39"/>
                    <a:pt x="2" y="36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5" y="30"/>
                    <a:pt x="8" y="27"/>
                    <a:pt x="11" y="23"/>
                  </a:cubicBezTo>
                  <a:cubicBezTo>
                    <a:pt x="12" y="22"/>
                    <a:pt x="13" y="21"/>
                    <a:pt x="14" y="19"/>
                  </a:cubicBezTo>
                  <a:lnTo>
                    <a:pt x="1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245"/>
            <p:cNvSpPr>
              <a:spLocks noEditPoints="1"/>
            </p:cNvSpPr>
            <p:nvPr/>
          </p:nvSpPr>
          <p:spPr bwMode="auto">
            <a:xfrm>
              <a:off x="7345363" y="3463925"/>
              <a:ext cx="76200" cy="150813"/>
            </a:xfrm>
            <a:custGeom>
              <a:avLst/>
              <a:gdLst>
                <a:gd name="T0" fmla="*/ 17 w 34"/>
                <a:gd name="T1" fmla="*/ 15 h 67"/>
                <a:gd name="T2" fmla="*/ 21 w 34"/>
                <a:gd name="T3" fmla="*/ 12 h 67"/>
                <a:gd name="T4" fmla="*/ 24 w 34"/>
                <a:gd name="T5" fmla="*/ 9 h 67"/>
                <a:gd name="T6" fmla="*/ 26 w 34"/>
                <a:gd name="T7" fmla="*/ 5 h 67"/>
                <a:gd name="T8" fmla="*/ 26 w 34"/>
                <a:gd name="T9" fmla="*/ 5 h 67"/>
                <a:gd name="T10" fmla="*/ 26 w 34"/>
                <a:gd name="T11" fmla="*/ 5 h 67"/>
                <a:gd name="T12" fmla="*/ 26 w 34"/>
                <a:gd name="T13" fmla="*/ 5 h 67"/>
                <a:gd name="T14" fmla="*/ 27 w 34"/>
                <a:gd name="T15" fmla="*/ 3 h 67"/>
                <a:gd name="T16" fmla="*/ 27 w 34"/>
                <a:gd name="T17" fmla="*/ 3 h 67"/>
                <a:gd name="T18" fmla="*/ 29 w 34"/>
                <a:gd name="T19" fmla="*/ 1 h 67"/>
                <a:gd name="T20" fmla="*/ 32 w 34"/>
                <a:gd name="T21" fmla="*/ 2 h 67"/>
                <a:gd name="T22" fmla="*/ 34 w 34"/>
                <a:gd name="T23" fmla="*/ 13 h 67"/>
                <a:gd name="T24" fmla="*/ 33 w 34"/>
                <a:gd name="T25" fmla="*/ 23 h 67"/>
                <a:gd name="T26" fmla="*/ 29 w 34"/>
                <a:gd name="T27" fmla="*/ 33 h 67"/>
                <a:gd name="T28" fmla="*/ 23 w 34"/>
                <a:gd name="T29" fmla="*/ 41 h 67"/>
                <a:gd name="T30" fmla="*/ 23 w 34"/>
                <a:gd name="T31" fmla="*/ 41 h 67"/>
                <a:gd name="T32" fmla="*/ 17 w 34"/>
                <a:gd name="T33" fmla="*/ 49 h 67"/>
                <a:gd name="T34" fmla="*/ 17 w 34"/>
                <a:gd name="T35" fmla="*/ 40 h 67"/>
                <a:gd name="T36" fmla="*/ 19 w 34"/>
                <a:gd name="T37" fmla="*/ 38 h 67"/>
                <a:gd name="T38" fmla="*/ 19 w 34"/>
                <a:gd name="T39" fmla="*/ 37 h 67"/>
                <a:gd name="T40" fmla="*/ 25 w 34"/>
                <a:gd name="T41" fmla="*/ 30 h 67"/>
                <a:gd name="T42" fmla="*/ 28 w 34"/>
                <a:gd name="T43" fmla="*/ 22 h 67"/>
                <a:gd name="T44" fmla="*/ 29 w 34"/>
                <a:gd name="T45" fmla="*/ 13 h 67"/>
                <a:gd name="T46" fmla="*/ 29 w 34"/>
                <a:gd name="T47" fmla="*/ 10 h 67"/>
                <a:gd name="T48" fmla="*/ 27 w 34"/>
                <a:gd name="T49" fmla="*/ 12 h 67"/>
                <a:gd name="T50" fmla="*/ 24 w 34"/>
                <a:gd name="T51" fmla="*/ 15 h 67"/>
                <a:gd name="T52" fmla="*/ 20 w 34"/>
                <a:gd name="T53" fmla="*/ 19 h 67"/>
                <a:gd name="T54" fmla="*/ 19 w 34"/>
                <a:gd name="T55" fmla="*/ 19 h 67"/>
                <a:gd name="T56" fmla="*/ 17 w 34"/>
                <a:gd name="T57" fmla="*/ 21 h 67"/>
                <a:gd name="T58" fmla="*/ 17 w 34"/>
                <a:gd name="T59" fmla="*/ 15 h 67"/>
                <a:gd name="T60" fmla="*/ 13 w 34"/>
                <a:gd name="T61" fmla="*/ 59 h 67"/>
                <a:gd name="T62" fmla="*/ 13 w 34"/>
                <a:gd name="T63" fmla="*/ 64 h 67"/>
                <a:gd name="T64" fmla="*/ 12 w 34"/>
                <a:gd name="T65" fmla="*/ 66 h 67"/>
                <a:gd name="T66" fmla="*/ 9 w 34"/>
                <a:gd name="T67" fmla="*/ 66 h 67"/>
                <a:gd name="T68" fmla="*/ 1 w 34"/>
                <a:gd name="T69" fmla="*/ 51 h 67"/>
                <a:gd name="T70" fmla="*/ 2 w 34"/>
                <a:gd name="T71" fmla="*/ 34 h 67"/>
                <a:gd name="T72" fmla="*/ 16 w 34"/>
                <a:gd name="T73" fmla="*/ 16 h 67"/>
                <a:gd name="T74" fmla="*/ 16 w 34"/>
                <a:gd name="T75" fmla="*/ 16 h 67"/>
                <a:gd name="T76" fmla="*/ 17 w 34"/>
                <a:gd name="T77" fmla="*/ 15 h 67"/>
                <a:gd name="T78" fmla="*/ 17 w 34"/>
                <a:gd name="T79" fmla="*/ 21 h 67"/>
                <a:gd name="T80" fmla="*/ 7 w 34"/>
                <a:gd name="T81" fmla="*/ 35 h 67"/>
                <a:gd name="T82" fmla="*/ 6 w 34"/>
                <a:gd name="T83" fmla="*/ 50 h 67"/>
                <a:gd name="T84" fmla="*/ 9 w 34"/>
                <a:gd name="T85" fmla="*/ 58 h 67"/>
                <a:gd name="T86" fmla="*/ 11 w 34"/>
                <a:gd name="T87" fmla="*/ 51 h 67"/>
                <a:gd name="T88" fmla="*/ 17 w 34"/>
                <a:gd name="T89" fmla="*/ 40 h 67"/>
                <a:gd name="T90" fmla="*/ 17 w 34"/>
                <a:gd name="T91" fmla="*/ 49 h 67"/>
                <a:gd name="T92" fmla="*/ 15 w 34"/>
                <a:gd name="T93" fmla="*/ 52 h 67"/>
                <a:gd name="T94" fmla="*/ 13 w 34"/>
                <a:gd name="T95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67">
                  <a:moveTo>
                    <a:pt x="17" y="15"/>
                  </a:moveTo>
                  <a:cubicBezTo>
                    <a:pt x="18" y="14"/>
                    <a:pt x="20" y="13"/>
                    <a:pt x="21" y="12"/>
                  </a:cubicBezTo>
                  <a:cubicBezTo>
                    <a:pt x="22" y="11"/>
                    <a:pt x="23" y="10"/>
                    <a:pt x="24" y="9"/>
                  </a:cubicBezTo>
                  <a:cubicBezTo>
                    <a:pt x="24" y="8"/>
                    <a:pt x="25" y="6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7" y="4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7" y="1"/>
                    <a:pt x="29" y="1"/>
                  </a:cubicBezTo>
                  <a:cubicBezTo>
                    <a:pt x="30" y="0"/>
                    <a:pt x="31" y="1"/>
                    <a:pt x="32" y="2"/>
                  </a:cubicBezTo>
                  <a:cubicBezTo>
                    <a:pt x="33" y="6"/>
                    <a:pt x="34" y="9"/>
                    <a:pt x="34" y="13"/>
                  </a:cubicBezTo>
                  <a:cubicBezTo>
                    <a:pt x="34" y="17"/>
                    <a:pt x="34" y="20"/>
                    <a:pt x="33" y="23"/>
                  </a:cubicBezTo>
                  <a:cubicBezTo>
                    <a:pt x="32" y="27"/>
                    <a:pt x="30" y="30"/>
                    <a:pt x="29" y="33"/>
                  </a:cubicBezTo>
                  <a:cubicBezTo>
                    <a:pt x="27" y="35"/>
                    <a:pt x="25" y="38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1" y="43"/>
                    <a:pt x="19" y="46"/>
                    <a:pt x="17" y="4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8" y="39"/>
                    <a:pt x="18" y="39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1" y="35"/>
                    <a:pt x="23" y="33"/>
                    <a:pt x="25" y="30"/>
                  </a:cubicBezTo>
                  <a:cubicBezTo>
                    <a:pt x="26" y="28"/>
                    <a:pt x="27" y="25"/>
                    <a:pt x="28" y="22"/>
                  </a:cubicBezTo>
                  <a:cubicBezTo>
                    <a:pt x="29" y="19"/>
                    <a:pt x="29" y="16"/>
                    <a:pt x="29" y="13"/>
                  </a:cubicBezTo>
                  <a:cubicBezTo>
                    <a:pt x="29" y="12"/>
                    <a:pt x="29" y="11"/>
                    <a:pt x="29" y="10"/>
                  </a:cubicBezTo>
                  <a:cubicBezTo>
                    <a:pt x="28" y="10"/>
                    <a:pt x="28" y="11"/>
                    <a:pt x="27" y="12"/>
                  </a:cubicBezTo>
                  <a:cubicBezTo>
                    <a:pt x="26" y="13"/>
                    <a:pt x="25" y="14"/>
                    <a:pt x="24" y="15"/>
                  </a:cubicBezTo>
                  <a:cubicBezTo>
                    <a:pt x="22" y="17"/>
                    <a:pt x="21" y="18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8" y="21"/>
                    <a:pt x="17" y="21"/>
                  </a:cubicBezTo>
                  <a:lnTo>
                    <a:pt x="17" y="15"/>
                  </a:lnTo>
                  <a:close/>
                  <a:moveTo>
                    <a:pt x="13" y="59"/>
                  </a:moveTo>
                  <a:cubicBezTo>
                    <a:pt x="13" y="61"/>
                    <a:pt x="13" y="62"/>
                    <a:pt x="13" y="64"/>
                  </a:cubicBezTo>
                  <a:cubicBezTo>
                    <a:pt x="13" y="65"/>
                    <a:pt x="13" y="65"/>
                    <a:pt x="12" y="66"/>
                  </a:cubicBezTo>
                  <a:cubicBezTo>
                    <a:pt x="12" y="67"/>
                    <a:pt x="10" y="67"/>
                    <a:pt x="9" y="66"/>
                  </a:cubicBezTo>
                  <a:cubicBezTo>
                    <a:pt x="5" y="62"/>
                    <a:pt x="2" y="56"/>
                    <a:pt x="1" y="51"/>
                  </a:cubicBezTo>
                  <a:cubicBezTo>
                    <a:pt x="0" y="45"/>
                    <a:pt x="0" y="39"/>
                    <a:pt x="2" y="34"/>
                  </a:cubicBezTo>
                  <a:cubicBezTo>
                    <a:pt x="5" y="26"/>
                    <a:pt x="10" y="21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3" y="25"/>
                    <a:pt x="9" y="29"/>
                    <a:pt x="7" y="35"/>
                  </a:cubicBezTo>
                  <a:cubicBezTo>
                    <a:pt x="5" y="40"/>
                    <a:pt x="5" y="45"/>
                    <a:pt x="6" y="50"/>
                  </a:cubicBezTo>
                  <a:cubicBezTo>
                    <a:pt x="6" y="53"/>
                    <a:pt x="7" y="55"/>
                    <a:pt x="9" y="58"/>
                  </a:cubicBezTo>
                  <a:cubicBezTo>
                    <a:pt x="9" y="55"/>
                    <a:pt x="10" y="53"/>
                    <a:pt x="11" y="51"/>
                  </a:cubicBezTo>
                  <a:cubicBezTo>
                    <a:pt x="12" y="47"/>
                    <a:pt x="15" y="43"/>
                    <a:pt x="17" y="4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50"/>
                    <a:pt x="16" y="51"/>
                    <a:pt x="15" y="52"/>
                  </a:cubicBezTo>
                  <a:cubicBezTo>
                    <a:pt x="15" y="54"/>
                    <a:pt x="14" y="57"/>
                    <a:pt x="13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246"/>
            <p:cNvSpPr>
              <a:spLocks noEditPoints="1"/>
            </p:cNvSpPr>
            <p:nvPr/>
          </p:nvSpPr>
          <p:spPr bwMode="auto">
            <a:xfrm>
              <a:off x="6961188" y="1882775"/>
              <a:ext cx="417513" cy="212725"/>
            </a:xfrm>
            <a:custGeom>
              <a:avLst/>
              <a:gdLst>
                <a:gd name="T0" fmla="*/ 171 w 185"/>
                <a:gd name="T1" fmla="*/ 55 h 94"/>
                <a:gd name="T2" fmla="*/ 172 w 185"/>
                <a:gd name="T3" fmla="*/ 14 h 94"/>
                <a:gd name="T4" fmla="*/ 157 w 185"/>
                <a:gd name="T5" fmla="*/ 0 h 94"/>
                <a:gd name="T6" fmla="*/ 185 w 185"/>
                <a:gd name="T7" fmla="*/ 34 h 94"/>
                <a:gd name="T8" fmla="*/ 157 w 185"/>
                <a:gd name="T9" fmla="*/ 68 h 94"/>
                <a:gd name="T10" fmla="*/ 157 w 185"/>
                <a:gd name="T11" fmla="*/ 53 h 94"/>
                <a:gd name="T12" fmla="*/ 165 w 185"/>
                <a:gd name="T13" fmla="*/ 48 h 94"/>
                <a:gd name="T14" fmla="*/ 171 w 185"/>
                <a:gd name="T15" fmla="*/ 34 h 94"/>
                <a:gd name="T16" fmla="*/ 157 w 185"/>
                <a:gd name="T17" fmla="*/ 14 h 94"/>
                <a:gd name="T18" fmla="*/ 162 w 185"/>
                <a:gd name="T19" fmla="*/ 24 h 94"/>
                <a:gd name="T20" fmla="*/ 162 w 185"/>
                <a:gd name="T21" fmla="*/ 45 h 94"/>
                <a:gd name="T22" fmla="*/ 157 w 185"/>
                <a:gd name="T23" fmla="*/ 48 h 94"/>
                <a:gd name="T24" fmla="*/ 92 w 185"/>
                <a:gd name="T25" fmla="*/ 88 h 94"/>
                <a:gd name="T26" fmla="*/ 135 w 185"/>
                <a:gd name="T27" fmla="*/ 61 h 94"/>
                <a:gd name="T28" fmla="*/ 138 w 185"/>
                <a:gd name="T29" fmla="*/ 61 h 94"/>
                <a:gd name="T30" fmla="*/ 151 w 185"/>
                <a:gd name="T31" fmla="*/ 63 h 94"/>
                <a:gd name="T32" fmla="*/ 157 w 185"/>
                <a:gd name="T33" fmla="*/ 68 h 94"/>
                <a:gd name="T34" fmla="*/ 143 w 185"/>
                <a:gd name="T35" fmla="*/ 67 h 94"/>
                <a:gd name="T36" fmla="*/ 112 w 185"/>
                <a:gd name="T37" fmla="*/ 86 h 94"/>
                <a:gd name="T38" fmla="*/ 92 w 185"/>
                <a:gd name="T39" fmla="*/ 88 h 94"/>
                <a:gd name="T40" fmla="*/ 152 w 185"/>
                <a:gd name="T41" fmla="*/ 4 h 94"/>
                <a:gd name="T42" fmla="*/ 92 w 185"/>
                <a:gd name="T43" fmla="*/ 4 h 94"/>
                <a:gd name="T44" fmla="*/ 152 w 185"/>
                <a:gd name="T45" fmla="*/ 0 h 94"/>
                <a:gd name="T46" fmla="*/ 153 w 185"/>
                <a:gd name="T47" fmla="*/ 0 h 94"/>
                <a:gd name="T48" fmla="*/ 157 w 185"/>
                <a:gd name="T49" fmla="*/ 5 h 94"/>
                <a:gd name="T50" fmla="*/ 157 w 185"/>
                <a:gd name="T51" fmla="*/ 20 h 94"/>
                <a:gd name="T52" fmla="*/ 153 w 185"/>
                <a:gd name="T53" fmla="*/ 35 h 94"/>
                <a:gd name="T54" fmla="*/ 151 w 185"/>
                <a:gd name="T55" fmla="*/ 50 h 94"/>
                <a:gd name="T56" fmla="*/ 157 w 185"/>
                <a:gd name="T57" fmla="*/ 53 h 94"/>
                <a:gd name="T58" fmla="*/ 147 w 185"/>
                <a:gd name="T59" fmla="*/ 54 h 94"/>
                <a:gd name="T60" fmla="*/ 143 w 185"/>
                <a:gd name="T61" fmla="*/ 50 h 94"/>
                <a:gd name="T62" fmla="*/ 143 w 185"/>
                <a:gd name="T63" fmla="*/ 50 h 94"/>
                <a:gd name="T64" fmla="*/ 151 w 185"/>
                <a:gd name="T65" fmla="*/ 16 h 94"/>
                <a:gd name="T66" fmla="*/ 153 w 185"/>
                <a:gd name="T67" fmla="*/ 14 h 94"/>
                <a:gd name="T68" fmla="*/ 154 w 185"/>
                <a:gd name="T69" fmla="*/ 14 h 94"/>
                <a:gd name="T70" fmla="*/ 78 w 185"/>
                <a:gd name="T71" fmla="*/ 89 h 94"/>
                <a:gd name="T72" fmla="*/ 92 w 185"/>
                <a:gd name="T73" fmla="*/ 93 h 94"/>
                <a:gd name="T74" fmla="*/ 23 w 185"/>
                <a:gd name="T75" fmla="*/ 71 h 94"/>
                <a:gd name="T76" fmla="*/ 0 w 185"/>
                <a:gd name="T77" fmla="*/ 9 h 94"/>
                <a:gd name="T78" fmla="*/ 4 w 185"/>
                <a:gd name="T79" fmla="*/ 0 h 94"/>
                <a:gd name="T80" fmla="*/ 92 w 185"/>
                <a:gd name="T81" fmla="*/ 4 h 94"/>
                <a:gd name="T82" fmla="*/ 5 w 185"/>
                <a:gd name="T83" fmla="*/ 9 h 94"/>
                <a:gd name="T84" fmla="*/ 26 w 185"/>
                <a:gd name="T85" fmla="*/ 6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5" h="94">
                  <a:moveTo>
                    <a:pt x="157" y="63"/>
                  </a:moveTo>
                  <a:cubicBezTo>
                    <a:pt x="162" y="62"/>
                    <a:pt x="167" y="59"/>
                    <a:pt x="171" y="55"/>
                  </a:cubicBezTo>
                  <a:cubicBezTo>
                    <a:pt x="177" y="49"/>
                    <a:pt x="180" y="42"/>
                    <a:pt x="180" y="34"/>
                  </a:cubicBezTo>
                  <a:cubicBezTo>
                    <a:pt x="180" y="26"/>
                    <a:pt x="177" y="19"/>
                    <a:pt x="172" y="14"/>
                  </a:cubicBezTo>
                  <a:cubicBezTo>
                    <a:pt x="168" y="9"/>
                    <a:pt x="163" y="6"/>
                    <a:pt x="157" y="5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64" y="2"/>
                    <a:pt x="170" y="5"/>
                    <a:pt x="175" y="10"/>
                  </a:cubicBezTo>
                  <a:cubicBezTo>
                    <a:pt x="181" y="16"/>
                    <a:pt x="185" y="25"/>
                    <a:pt x="185" y="34"/>
                  </a:cubicBezTo>
                  <a:cubicBezTo>
                    <a:pt x="185" y="43"/>
                    <a:pt x="181" y="52"/>
                    <a:pt x="175" y="58"/>
                  </a:cubicBezTo>
                  <a:cubicBezTo>
                    <a:pt x="170" y="63"/>
                    <a:pt x="164" y="66"/>
                    <a:pt x="157" y="68"/>
                  </a:cubicBezTo>
                  <a:cubicBezTo>
                    <a:pt x="157" y="63"/>
                    <a:pt x="157" y="63"/>
                    <a:pt x="157" y="63"/>
                  </a:cubicBezTo>
                  <a:close/>
                  <a:moveTo>
                    <a:pt x="157" y="53"/>
                  </a:moveTo>
                  <a:cubicBezTo>
                    <a:pt x="160" y="52"/>
                    <a:pt x="163" y="51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9" y="45"/>
                    <a:pt x="171" y="40"/>
                    <a:pt x="171" y="34"/>
                  </a:cubicBezTo>
                  <a:cubicBezTo>
                    <a:pt x="171" y="29"/>
                    <a:pt x="169" y="24"/>
                    <a:pt x="166" y="21"/>
                  </a:cubicBezTo>
                  <a:cubicBezTo>
                    <a:pt x="164" y="18"/>
                    <a:pt x="160" y="16"/>
                    <a:pt x="157" y="14"/>
                  </a:cubicBezTo>
                  <a:cubicBezTo>
                    <a:pt x="157" y="20"/>
                    <a:pt x="157" y="20"/>
                    <a:pt x="157" y="20"/>
                  </a:cubicBezTo>
                  <a:cubicBezTo>
                    <a:pt x="159" y="21"/>
                    <a:pt x="161" y="22"/>
                    <a:pt x="162" y="24"/>
                  </a:cubicBezTo>
                  <a:cubicBezTo>
                    <a:pt x="165" y="27"/>
                    <a:pt x="166" y="30"/>
                    <a:pt x="166" y="34"/>
                  </a:cubicBezTo>
                  <a:cubicBezTo>
                    <a:pt x="166" y="38"/>
                    <a:pt x="164" y="42"/>
                    <a:pt x="162" y="45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60" y="46"/>
                    <a:pt x="159" y="48"/>
                    <a:pt x="157" y="48"/>
                  </a:cubicBezTo>
                  <a:lnTo>
                    <a:pt x="157" y="53"/>
                  </a:lnTo>
                  <a:close/>
                  <a:moveTo>
                    <a:pt x="92" y="88"/>
                  </a:moveTo>
                  <a:cubicBezTo>
                    <a:pt x="99" y="87"/>
                    <a:pt x="104" y="85"/>
                    <a:pt x="110" y="82"/>
                  </a:cubicBezTo>
                  <a:cubicBezTo>
                    <a:pt x="120" y="77"/>
                    <a:pt x="128" y="70"/>
                    <a:pt x="135" y="61"/>
                  </a:cubicBezTo>
                  <a:cubicBezTo>
                    <a:pt x="136" y="60"/>
                    <a:pt x="137" y="60"/>
                    <a:pt x="138" y="61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40" y="62"/>
                    <a:pt x="142" y="62"/>
                    <a:pt x="144" y="63"/>
                  </a:cubicBezTo>
                  <a:cubicBezTo>
                    <a:pt x="146" y="63"/>
                    <a:pt x="148" y="63"/>
                    <a:pt x="151" y="63"/>
                  </a:cubicBezTo>
                  <a:cubicBezTo>
                    <a:pt x="153" y="63"/>
                    <a:pt x="155" y="63"/>
                    <a:pt x="157" y="63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5" y="68"/>
                    <a:pt x="153" y="68"/>
                    <a:pt x="151" y="68"/>
                  </a:cubicBezTo>
                  <a:cubicBezTo>
                    <a:pt x="148" y="68"/>
                    <a:pt x="146" y="68"/>
                    <a:pt x="143" y="67"/>
                  </a:cubicBezTo>
                  <a:cubicBezTo>
                    <a:pt x="141" y="67"/>
                    <a:pt x="140" y="66"/>
                    <a:pt x="138" y="66"/>
                  </a:cubicBezTo>
                  <a:cubicBezTo>
                    <a:pt x="131" y="74"/>
                    <a:pt x="122" y="81"/>
                    <a:pt x="112" y="86"/>
                  </a:cubicBezTo>
                  <a:cubicBezTo>
                    <a:pt x="106" y="89"/>
                    <a:pt x="99" y="91"/>
                    <a:pt x="92" y="93"/>
                  </a:cubicBezTo>
                  <a:cubicBezTo>
                    <a:pt x="92" y="88"/>
                    <a:pt x="92" y="88"/>
                    <a:pt x="92" y="88"/>
                  </a:cubicBezTo>
                  <a:close/>
                  <a:moveTo>
                    <a:pt x="157" y="5"/>
                  </a:moveTo>
                  <a:cubicBezTo>
                    <a:pt x="155" y="5"/>
                    <a:pt x="154" y="5"/>
                    <a:pt x="152" y="4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3" y="0"/>
                  </a:cubicBezTo>
                  <a:cubicBezTo>
                    <a:pt x="154" y="0"/>
                    <a:pt x="155" y="0"/>
                    <a:pt x="157" y="0"/>
                  </a:cubicBezTo>
                  <a:cubicBezTo>
                    <a:pt x="157" y="5"/>
                    <a:pt x="157" y="5"/>
                    <a:pt x="157" y="5"/>
                  </a:cubicBezTo>
                  <a:close/>
                  <a:moveTo>
                    <a:pt x="157" y="14"/>
                  </a:moveTo>
                  <a:cubicBezTo>
                    <a:pt x="157" y="20"/>
                    <a:pt x="157" y="20"/>
                    <a:pt x="157" y="20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55" y="24"/>
                    <a:pt x="155" y="30"/>
                    <a:pt x="153" y="35"/>
                  </a:cubicBezTo>
                  <a:cubicBezTo>
                    <a:pt x="152" y="40"/>
                    <a:pt x="150" y="45"/>
                    <a:pt x="148" y="49"/>
                  </a:cubicBezTo>
                  <a:cubicBezTo>
                    <a:pt x="149" y="49"/>
                    <a:pt x="150" y="50"/>
                    <a:pt x="151" y="50"/>
                  </a:cubicBezTo>
                  <a:cubicBezTo>
                    <a:pt x="153" y="50"/>
                    <a:pt x="155" y="49"/>
                    <a:pt x="157" y="48"/>
                  </a:cubicBezTo>
                  <a:cubicBezTo>
                    <a:pt x="157" y="53"/>
                    <a:pt x="157" y="53"/>
                    <a:pt x="157" y="53"/>
                  </a:cubicBezTo>
                  <a:cubicBezTo>
                    <a:pt x="155" y="54"/>
                    <a:pt x="153" y="54"/>
                    <a:pt x="151" y="54"/>
                  </a:cubicBezTo>
                  <a:cubicBezTo>
                    <a:pt x="150" y="54"/>
                    <a:pt x="148" y="54"/>
                    <a:pt x="147" y="54"/>
                  </a:cubicBezTo>
                  <a:cubicBezTo>
                    <a:pt x="146" y="54"/>
                    <a:pt x="145" y="54"/>
                    <a:pt x="144" y="53"/>
                  </a:cubicBezTo>
                  <a:cubicBezTo>
                    <a:pt x="143" y="53"/>
                    <a:pt x="142" y="51"/>
                    <a:pt x="143" y="50"/>
                  </a:cubicBezTo>
                  <a:cubicBezTo>
                    <a:pt x="143" y="50"/>
                    <a:pt x="143" y="50"/>
                    <a:pt x="143" y="50"/>
                  </a:cubicBezTo>
                  <a:cubicBezTo>
                    <a:pt x="143" y="50"/>
                    <a:pt x="143" y="50"/>
                    <a:pt x="143" y="50"/>
                  </a:cubicBezTo>
                  <a:cubicBezTo>
                    <a:pt x="145" y="45"/>
                    <a:pt x="147" y="39"/>
                    <a:pt x="149" y="34"/>
                  </a:cubicBezTo>
                  <a:cubicBezTo>
                    <a:pt x="150" y="28"/>
                    <a:pt x="151" y="22"/>
                    <a:pt x="151" y="16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1" y="15"/>
                    <a:pt x="152" y="14"/>
                    <a:pt x="153" y="14"/>
                  </a:cubicBezTo>
                  <a:cubicBezTo>
                    <a:pt x="153" y="14"/>
                    <a:pt x="154" y="14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5" y="14"/>
                    <a:pt x="156" y="14"/>
                    <a:pt x="157" y="14"/>
                  </a:cubicBezTo>
                  <a:close/>
                  <a:moveTo>
                    <a:pt x="78" y="89"/>
                  </a:moveTo>
                  <a:cubicBezTo>
                    <a:pt x="83" y="89"/>
                    <a:pt x="88" y="89"/>
                    <a:pt x="92" y="88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88" y="94"/>
                    <a:pt x="83" y="94"/>
                    <a:pt x="78" y="94"/>
                  </a:cubicBezTo>
                  <a:cubicBezTo>
                    <a:pt x="56" y="94"/>
                    <a:pt x="37" y="85"/>
                    <a:pt x="23" y="71"/>
                  </a:cubicBezTo>
                  <a:cubicBezTo>
                    <a:pt x="9" y="57"/>
                    <a:pt x="0" y="38"/>
                    <a:pt x="0" y="16"/>
                  </a:cubicBezTo>
                  <a:cubicBezTo>
                    <a:pt x="0" y="14"/>
                    <a:pt x="0" y="11"/>
                    <a:pt x="0" y="9"/>
                  </a:cubicBezTo>
                  <a:cubicBezTo>
                    <a:pt x="1" y="6"/>
                    <a:pt x="1" y="4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6"/>
                    <a:pt x="5" y="8"/>
                    <a:pt x="5" y="9"/>
                  </a:cubicBezTo>
                  <a:cubicBezTo>
                    <a:pt x="5" y="12"/>
                    <a:pt x="5" y="14"/>
                    <a:pt x="5" y="16"/>
                  </a:cubicBezTo>
                  <a:cubicBezTo>
                    <a:pt x="5" y="36"/>
                    <a:pt x="13" y="55"/>
                    <a:pt x="26" y="68"/>
                  </a:cubicBezTo>
                  <a:cubicBezTo>
                    <a:pt x="39" y="81"/>
                    <a:pt x="58" y="89"/>
                    <a:pt x="7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247"/>
            <p:cNvSpPr>
              <a:spLocks noEditPoints="1"/>
            </p:cNvSpPr>
            <p:nvPr/>
          </p:nvSpPr>
          <p:spPr bwMode="auto">
            <a:xfrm>
              <a:off x="6961188" y="2101850"/>
              <a:ext cx="376238" cy="41275"/>
            </a:xfrm>
            <a:custGeom>
              <a:avLst/>
              <a:gdLst>
                <a:gd name="T0" fmla="*/ 84 w 167"/>
                <a:gd name="T1" fmla="*/ 0 h 18"/>
                <a:gd name="T2" fmla="*/ 165 w 167"/>
                <a:gd name="T3" fmla="*/ 0 h 18"/>
                <a:gd name="T4" fmla="*/ 167 w 167"/>
                <a:gd name="T5" fmla="*/ 3 h 18"/>
                <a:gd name="T6" fmla="*/ 167 w 167"/>
                <a:gd name="T7" fmla="*/ 16 h 18"/>
                <a:gd name="T8" fmla="*/ 165 w 167"/>
                <a:gd name="T9" fmla="*/ 18 h 18"/>
                <a:gd name="T10" fmla="*/ 84 w 167"/>
                <a:gd name="T11" fmla="*/ 18 h 18"/>
                <a:gd name="T12" fmla="*/ 84 w 167"/>
                <a:gd name="T13" fmla="*/ 14 h 18"/>
                <a:gd name="T14" fmla="*/ 163 w 167"/>
                <a:gd name="T15" fmla="*/ 14 h 18"/>
                <a:gd name="T16" fmla="*/ 163 w 167"/>
                <a:gd name="T17" fmla="*/ 5 h 18"/>
                <a:gd name="T18" fmla="*/ 84 w 167"/>
                <a:gd name="T19" fmla="*/ 5 h 18"/>
                <a:gd name="T20" fmla="*/ 84 w 167"/>
                <a:gd name="T21" fmla="*/ 0 h 18"/>
                <a:gd name="T22" fmla="*/ 2 w 167"/>
                <a:gd name="T23" fmla="*/ 0 h 18"/>
                <a:gd name="T24" fmla="*/ 84 w 167"/>
                <a:gd name="T25" fmla="*/ 0 h 18"/>
                <a:gd name="T26" fmla="*/ 84 w 167"/>
                <a:gd name="T27" fmla="*/ 5 h 18"/>
                <a:gd name="T28" fmla="*/ 5 w 167"/>
                <a:gd name="T29" fmla="*/ 5 h 18"/>
                <a:gd name="T30" fmla="*/ 5 w 167"/>
                <a:gd name="T31" fmla="*/ 14 h 18"/>
                <a:gd name="T32" fmla="*/ 84 w 167"/>
                <a:gd name="T33" fmla="*/ 14 h 18"/>
                <a:gd name="T34" fmla="*/ 84 w 167"/>
                <a:gd name="T35" fmla="*/ 18 h 18"/>
                <a:gd name="T36" fmla="*/ 2 w 167"/>
                <a:gd name="T37" fmla="*/ 18 h 18"/>
                <a:gd name="T38" fmla="*/ 0 w 167"/>
                <a:gd name="T39" fmla="*/ 16 h 18"/>
                <a:gd name="T40" fmla="*/ 0 w 167"/>
                <a:gd name="T41" fmla="*/ 3 h 18"/>
                <a:gd name="T42" fmla="*/ 2 w 167"/>
                <a:gd name="T4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7" h="18">
                  <a:moveTo>
                    <a:pt x="84" y="0"/>
                  </a:moveTo>
                  <a:cubicBezTo>
                    <a:pt x="165" y="0"/>
                    <a:pt x="165" y="0"/>
                    <a:pt x="165" y="0"/>
                  </a:cubicBezTo>
                  <a:cubicBezTo>
                    <a:pt x="166" y="0"/>
                    <a:pt x="167" y="1"/>
                    <a:pt x="167" y="3"/>
                  </a:cubicBezTo>
                  <a:cubicBezTo>
                    <a:pt x="167" y="16"/>
                    <a:pt x="167" y="16"/>
                    <a:pt x="167" y="16"/>
                  </a:cubicBezTo>
                  <a:cubicBezTo>
                    <a:pt x="167" y="17"/>
                    <a:pt x="166" y="18"/>
                    <a:pt x="165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163" y="14"/>
                    <a:pt x="163" y="14"/>
                    <a:pt x="163" y="14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84" y="5"/>
                    <a:pt x="84" y="5"/>
                    <a:pt x="84" y="5"/>
                  </a:cubicBezTo>
                  <a:lnTo>
                    <a:pt x="84" y="0"/>
                  </a:lnTo>
                  <a:close/>
                  <a:moveTo>
                    <a:pt x="2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248"/>
            <p:cNvSpPr>
              <a:spLocks noEditPoints="1"/>
            </p:cNvSpPr>
            <p:nvPr/>
          </p:nvSpPr>
          <p:spPr bwMode="auto">
            <a:xfrm>
              <a:off x="7046913" y="1711325"/>
              <a:ext cx="71438" cy="166688"/>
            </a:xfrm>
            <a:custGeom>
              <a:avLst/>
              <a:gdLst>
                <a:gd name="T0" fmla="*/ 25 w 32"/>
                <a:gd name="T1" fmla="*/ 59 h 74"/>
                <a:gd name="T2" fmla="*/ 21 w 32"/>
                <a:gd name="T3" fmla="*/ 33 h 74"/>
                <a:gd name="T4" fmla="*/ 19 w 32"/>
                <a:gd name="T5" fmla="*/ 30 h 74"/>
                <a:gd name="T6" fmla="*/ 16 w 32"/>
                <a:gd name="T7" fmla="*/ 22 h 74"/>
                <a:gd name="T8" fmla="*/ 19 w 32"/>
                <a:gd name="T9" fmla="*/ 15 h 74"/>
                <a:gd name="T10" fmla="*/ 21 w 32"/>
                <a:gd name="T11" fmla="*/ 8 h 74"/>
                <a:gd name="T12" fmla="*/ 16 w 32"/>
                <a:gd name="T13" fmla="*/ 5 h 74"/>
                <a:gd name="T14" fmla="*/ 22 w 32"/>
                <a:gd name="T15" fmla="*/ 2 h 74"/>
                <a:gd name="T16" fmla="*/ 26 w 32"/>
                <a:gd name="T17" fmla="*/ 9 h 74"/>
                <a:gd name="T18" fmla="*/ 21 w 32"/>
                <a:gd name="T19" fmla="*/ 22 h 74"/>
                <a:gd name="T20" fmla="*/ 25 w 32"/>
                <a:gd name="T21" fmla="*/ 31 h 74"/>
                <a:gd name="T22" fmla="*/ 30 w 32"/>
                <a:gd name="T23" fmla="*/ 44 h 74"/>
                <a:gd name="T24" fmla="*/ 17 w 32"/>
                <a:gd name="T25" fmla="*/ 72 h 74"/>
                <a:gd name="T26" fmla="*/ 16 w 32"/>
                <a:gd name="T27" fmla="*/ 67 h 74"/>
                <a:gd name="T28" fmla="*/ 16 w 32"/>
                <a:gd name="T29" fmla="*/ 54 h 74"/>
                <a:gd name="T30" fmla="*/ 13 w 32"/>
                <a:gd name="T31" fmla="*/ 57 h 74"/>
                <a:gd name="T32" fmla="*/ 9 w 32"/>
                <a:gd name="T33" fmla="*/ 65 h 74"/>
                <a:gd name="T34" fmla="*/ 10 w 32"/>
                <a:gd name="T35" fmla="*/ 67 h 74"/>
                <a:gd name="T36" fmla="*/ 16 w 32"/>
                <a:gd name="T37" fmla="*/ 67 h 74"/>
                <a:gd name="T38" fmla="*/ 7 w 32"/>
                <a:gd name="T39" fmla="*/ 70 h 74"/>
                <a:gd name="T40" fmla="*/ 7 w 32"/>
                <a:gd name="T41" fmla="*/ 70 h 74"/>
                <a:gd name="T42" fmla="*/ 4 w 32"/>
                <a:gd name="T43" fmla="*/ 62 h 74"/>
                <a:gd name="T44" fmla="*/ 11 w 32"/>
                <a:gd name="T45" fmla="*/ 48 h 74"/>
                <a:gd name="T46" fmla="*/ 3 w 32"/>
                <a:gd name="T47" fmla="*/ 31 h 74"/>
                <a:gd name="T48" fmla="*/ 3 w 32"/>
                <a:gd name="T49" fmla="*/ 31 h 74"/>
                <a:gd name="T50" fmla="*/ 11 w 32"/>
                <a:gd name="T51" fmla="*/ 2 h 74"/>
                <a:gd name="T52" fmla="*/ 16 w 32"/>
                <a:gd name="T53" fmla="*/ 5 h 74"/>
                <a:gd name="T54" fmla="*/ 7 w 32"/>
                <a:gd name="T55" fmla="*/ 16 h 74"/>
                <a:gd name="T56" fmla="*/ 7 w 32"/>
                <a:gd name="T57" fmla="*/ 29 h 74"/>
                <a:gd name="T58" fmla="*/ 15 w 32"/>
                <a:gd name="T59" fmla="*/ 46 h 74"/>
                <a:gd name="T60" fmla="*/ 16 w 32"/>
                <a:gd name="T61" fmla="*/ 54 h 74"/>
                <a:gd name="T62" fmla="*/ 16 w 32"/>
                <a:gd name="T63" fmla="*/ 22 h 74"/>
                <a:gd name="T64" fmla="*/ 16 w 32"/>
                <a:gd name="T65" fmla="*/ 2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74">
                  <a:moveTo>
                    <a:pt x="16" y="67"/>
                  </a:moveTo>
                  <a:cubicBezTo>
                    <a:pt x="20" y="66"/>
                    <a:pt x="23" y="63"/>
                    <a:pt x="25" y="59"/>
                  </a:cubicBezTo>
                  <a:cubicBezTo>
                    <a:pt x="27" y="55"/>
                    <a:pt x="27" y="50"/>
                    <a:pt x="26" y="45"/>
                  </a:cubicBezTo>
                  <a:cubicBezTo>
                    <a:pt x="25" y="41"/>
                    <a:pt x="23" y="37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0" y="32"/>
                    <a:pt x="19" y="31"/>
                    <a:pt x="19" y="30"/>
                  </a:cubicBezTo>
                  <a:cubicBezTo>
                    <a:pt x="18" y="28"/>
                    <a:pt x="17" y="26"/>
                    <a:pt x="16" y="23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18"/>
                    <a:pt x="17" y="17"/>
                    <a:pt x="19" y="15"/>
                  </a:cubicBezTo>
                  <a:cubicBezTo>
                    <a:pt x="21" y="14"/>
                    <a:pt x="22" y="12"/>
                    <a:pt x="22" y="10"/>
                  </a:cubicBezTo>
                  <a:cubicBezTo>
                    <a:pt x="22" y="9"/>
                    <a:pt x="21" y="8"/>
                    <a:pt x="21" y="8"/>
                  </a:cubicBezTo>
                  <a:cubicBezTo>
                    <a:pt x="20" y="7"/>
                    <a:pt x="20" y="7"/>
                    <a:pt x="19" y="6"/>
                  </a:cubicBezTo>
                  <a:cubicBezTo>
                    <a:pt x="18" y="5"/>
                    <a:pt x="17" y="5"/>
                    <a:pt x="16" y="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20" y="1"/>
                    <a:pt x="22" y="2"/>
                  </a:cubicBezTo>
                  <a:cubicBezTo>
                    <a:pt x="23" y="3"/>
                    <a:pt x="24" y="4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7" y="13"/>
                    <a:pt x="26" y="17"/>
                    <a:pt x="22" y="19"/>
                  </a:cubicBezTo>
                  <a:cubicBezTo>
                    <a:pt x="21" y="20"/>
                    <a:pt x="21" y="21"/>
                    <a:pt x="21" y="22"/>
                  </a:cubicBezTo>
                  <a:cubicBezTo>
                    <a:pt x="21" y="24"/>
                    <a:pt x="22" y="26"/>
                    <a:pt x="23" y="28"/>
                  </a:cubicBezTo>
                  <a:cubicBezTo>
                    <a:pt x="24" y="29"/>
                    <a:pt x="24" y="30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7" y="35"/>
                    <a:pt x="29" y="39"/>
                    <a:pt x="30" y="44"/>
                  </a:cubicBezTo>
                  <a:cubicBezTo>
                    <a:pt x="32" y="50"/>
                    <a:pt x="32" y="56"/>
                    <a:pt x="29" y="61"/>
                  </a:cubicBezTo>
                  <a:cubicBezTo>
                    <a:pt x="27" y="66"/>
                    <a:pt x="23" y="70"/>
                    <a:pt x="17" y="72"/>
                  </a:cubicBezTo>
                  <a:cubicBezTo>
                    <a:pt x="17" y="72"/>
                    <a:pt x="16" y="72"/>
                    <a:pt x="16" y="72"/>
                  </a:cubicBezTo>
                  <a:cubicBezTo>
                    <a:pt x="16" y="67"/>
                    <a:pt x="16" y="67"/>
                    <a:pt x="16" y="67"/>
                  </a:cubicBezTo>
                  <a:close/>
                  <a:moveTo>
                    <a:pt x="16" y="50"/>
                  </a:moveTo>
                  <a:cubicBezTo>
                    <a:pt x="16" y="54"/>
                    <a:pt x="16" y="54"/>
                    <a:pt x="16" y="54"/>
                  </a:cubicBezTo>
                  <a:cubicBezTo>
                    <a:pt x="16" y="52"/>
                    <a:pt x="16" y="51"/>
                    <a:pt x="16" y="50"/>
                  </a:cubicBezTo>
                  <a:close/>
                  <a:moveTo>
                    <a:pt x="13" y="57"/>
                  </a:moveTo>
                  <a:cubicBezTo>
                    <a:pt x="10" y="58"/>
                    <a:pt x="9" y="60"/>
                    <a:pt x="9" y="62"/>
                  </a:cubicBezTo>
                  <a:cubicBezTo>
                    <a:pt x="9" y="63"/>
                    <a:pt x="9" y="64"/>
                    <a:pt x="9" y="65"/>
                  </a:cubicBezTo>
                  <a:cubicBezTo>
                    <a:pt x="10" y="65"/>
                    <a:pt x="10" y="66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8"/>
                    <a:pt x="13" y="68"/>
                    <a:pt x="15" y="68"/>
                  </a:cubicBezTo>
                  <a:cubicBezTo>
                    <a:pt x="16" y="68"/>
                    <a:pt x="16" y="67"/>
                    <a:pt x="16" y="67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2" y="74"/>
                    <a:pt x="9" y="72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6" y="69"/>
                    <a:pt x="5" y="67"/>
                    <a:pt x="5" y="66"/>
                  </a:cubicBezTo>
                  <a:cubicBezTo>
                    <a:pt x="4" y="65"/>
                    <a:pt x="4" y="63"/>
                    <a:pt x="4" y="62"/>
                  </a:cubicBezTo>
                  <a:cubicBezTo>
                    <a:pt x="4" y="58"/>
                    <a:pt x="7" y="54"/>
                    <a:pt x="11" y="53"/>
                  </a:cubicBezTo>
                  <a:cubicBezTo>
                    <a:pt x="12" y="52"/>
                    <a:pt x="12" y="50"/>
                    <a:pt x="11" y="48"/>
                  </a:cubicBezTo>
                  <a:cubicBezTo>
                    <a:pt x="9" y="44"/>
                    <a:pt x="7" y="39"/>
                    <a:pt x="5" y="36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1" y="25"/>
                    <a:pt x="0" y="20"/>
                    <a:pt x="2" y="14"/>
                  </a:cubicBezTo>
                  <a:cubicBezTo>
                    <a:pt x="3" y="9"/>
                    <a:pt x="7" y="5"/>
                    <a:pt x="11" y="2"/>
                  </a:cubicBezTo>
                  <a:cubicBezTo>
                    <a:pt x="13" y="1"/>
                    <a:pt x="15" y="0"/>
                    <a:pt x="1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6"/>
                    <a:pt x="14" y="6"/>
                  </a:cubicBezTo>
                  <a:cubicBezTo>
                    <a:pt x="10" y="8"/>
                    <a:pt x="8" y="12"/>
                    <a:pt x="7" y="16"/>
                  </a:cubicBezTo>
                  <a:cubicBezTo>
                    <a:pt x="5" y="20"/>
                    <a:pt x="6" y="25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0"/>
                    <a:pt x="8" y="32"/>
                    <a:pt x="9" y="34"/>
                  </a:cubicBezTo>
                  <a:cubicBezTo>
                    <a:pt x="11" y="37"/>
                    <a:pt x="14" y="42"/>
                    <a:pt x="15" y="46"/>
                  </a:cubicBezTo>
                  <a:cubicBezTo>
                    <a:pt x="16" y="47"/>
                    <a:pt x="16" y="49"/>
                    <a:pt x="16" y="50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5"/>
                    <a:pt x="15" y="57"/>
                    <a:pt x="13" y="57"/>
                  </a:cubicBezTo>
                  <a:close/>
                  <a:moveTo>
                    <a:pt x="16" y="22"/>
                  </a:move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249"/>
            <p:cNvSpPr>
              <a:spLocks noEditPoints="1"/>
            </p:cNvSpPr>
            <p:nvPr/>
          </p:nvSpPr>
          <p:spPr bwMode="auto">
            <a:xfrm>
              <a:off x="7143750" y="1711325"/>
              <a:ext cx="69850" cy="166688"/>
            </a:xfrm>
            <a:custGeom>
              <a:avLst/>
              <a:gdLst>
                <a:gd name="T0" fmla="*/ 24 w 31"/>
                <a:gd name="T1" fmla="*/ 59 h 74"/>
                <a:gd name="T2" fmla="*/ 25 w 31"/>
                <a:gd name="T3" fmla="*/ 45 h 74"/>
                <a:gd name="T4" fmla="*/ 18 w 31"/>
                <a:gd name="T5" fmla="*/ 30 h 74"/>
                <a:gd name="T6" fmla="*/ 16 w 31"/>
                <a:gd name="T7" fmla="*/ 22 h 74"/>
                <a:gd name="T8" fmla="*/ 19 w 31"/>
                <a:gd name="T9" fmla="*/ 15 h 74"/>
                <a:gd name="T10" fmla="*/ 20 w 31"/>
                <a:gd name="T11" fmla="*/ 8 h 74"/>
                <a:gd name="T12" fmla="*/ 16 w 31"/>
                <a:gd name="T13" fmla="*/ 5 h 74"/>
                <a:gd name="T14" fmla="*/ 22 w 31"/>
                <a:gd name="T15" fmla="*/ 2 h 74"/>
                <a:gd name="T16" fmla="*/ 26 w 31"/>
                <a:gd name="T17" fmla="*/ 9 h 74"/>
                <a:gd name="T18" fmla="*/ 20 w 31"/>
                <a:gd name="T19" fmla="*/ 22 h 74"/>
                <a:gd name="T20" fmla="*/ 24 w 31"/>
                <a:gd name="T21" fmla="*/ 31 h 74"/>
                <a:gd name="T22" fmla="*/ 29 w 31"/>
                <a:gd name="T23" fmla="*/ 61 h 74"/>
                <a:gd name="T24" fmla="*/ 16 w 31"/>
                <a:gd name="T25" fmla="*/ 72 h 74"/>
                <a:gd name="T26" fmla="*/ 16 w 31"/>
                <a:gd name="T27" fmla="*/ 67 h 74"/>
                <a:gd name="T28" fmla="*/ 16 w 31"/>
                <a:gd name="T29" fmla="*/ 54 h 74"/>
                <a:gd name="T30" fmla="*/ 12 w 31"/>
                <a:gd name="T31" fmla="*/ 57 h 74"/>
                <a:gd name="T32" fmla="*/ 9 w 31"/>
                <a:gd name="T33" fmla="*/ 65 h 74"/>
                <a:gd name="T34" fmla="*/ 10 w 31"/>
                <a:gd name="T35" fmla="*/ 67 h 74"/>
                <a:gd name="T36" fmla="*/ 16 w 31"/>
                <a:gd name="T37" fmla="*/ 67 h 74"/>
                <a:gd name="T38" fmla="*/ 6 w 31"/>
                <a:gd name="T39" fmla="*/ 70 h 74"/>
                <a:gd name="T40" fmla="*/ 4 w 31"/>
                <a:gd name="T41" fmla="*/ 66 h 74"/>
                <a:gd name="T42" fmla="*/ 11 w 31"/>
                <a:gd name="T43" fmla="*/ 53 h 74"/>
                <a:gd name="T44" fmla="*/ 4 w 31"/>
                <a:gd name="T45" fmla="*/ 36 h 74"/>
                <a:gd name="T46" fmla="*/ 2 w 31"/>
                <a:gd name="T47" fmla="*/ 31 h 74"/>
                <a:gd name="T48" fmla="*/ 1 w 31"/>
                <a:gd name="T49" fmla="*/ 14 h 74"/>
                <a:gd name="T50" fmla="*/ 16 w 31"/>
                <a:gd name="T51" fmla="*/ 0 h 74"/>
                <a:gd name="T52" fmla="*/ 13 w 31"/>
                <a:gd name="T53" fmla="*/ 6 h 74"/>
                <a:gd name="T54" fmla="*/ 7 w 31"/>
                <a:gd name="T55" fmla="*/ 29 h 74"/>
                <a:gd name="T56" fmla="*/ 9 w 31"/>
                <a:gd name="T57" fmla="*/ 34 h 74"/>
                <a:gd name="T58" fmla="*/ 16 w 31"/>
                <a:gd name="T59" fmla="*/ 50 h 74"/>
                <a:gd name="T60" fmla="*/ 12 w 31"/>
                <a:gd name="T61" fmla="*/ 57 h 74"/>
                <a:gd name="T62" fmla="*/ 16 w 31"/>
                <a:gd name="T63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" h="74">
                  <a:moveTo>
                    <a:pt x="16" y="67"/>
                  </a:moveTo>
                  <a:cubicBezTo>
                    <a:pt x="20" y="66"/>
                    <a:pt x="23" y="63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6" y="55"/>
                    <a:pt x="26" y="50"/>
                    <a:pt x="25" y="45"/>
                  </a:cubicBezTo>
                  <a:cubicBezTo>
                    <a:pt x="24" y="41"/>
                    <a:pt x="22" y="37"/>
                    <a:pt x="20" y="33"/>
                  </a:cubicBezTo>
                  <a:cubicBezTo>
                    <a:pt x="20" y="32"/>
                    <a:pt x="19" y="31"/>
                    <a:pt x="18" y="30"/>
                  </a:cubicBezTo>
                  <a:cubicBezTo>
                    <a:pt x="17" y="28"/>
                    <a:pt x="16" y="26"/>
                    <a:pt x="16" y="23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18"/>
                    <a:pt x="17" y="17"/>
                    <a:pt x="19" y="15"/>
                  </a:cubicBezTo>
                  <a:cubicBezTo>
                    <a:pt x="21" y="14"/>
                    <a:pt x="21" y="12"/>
                    <a:pt x="21" y="10"/>
                  </a:cubicBezTo>
                  <a:cubicBezTo>
                    <a:pt x="21" y="9"/>
                    <a:pt x="21" y="8"/>
                    <a:pt x="20" y="8"/>
                  </a:cubicBezTo>
                  <a:cubicBezTo>
                    <a:pt x="20" y="7"/>
                    <a:pt x="19" y="7"/>
                    <a:pt x="19" y="6"/>
                  </a:cubicBezTo>
                  <a:cubicBezTo>
                    <a:pt x="18" y="5"/>
                    <a:pt x="17" y="5"/>
                    <a:pt x="16" y="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20" y="1"/>
                    <a:pt x="22" y="2"/>
                  </a:cubicBezTo>
                  <a:cubicBezTo>
                    <a:pt x="23" y="3"/>
                    <a:pt x="24" y="4"/>
                    <a:pt x="24" y="5"/>
                  </a:cubicBezTo>
                  <a:cubicBezTo>
                    <a:pt x="25" y="6"/>
                    <a:pt x="26" y="8"/>
                    <a:pt x="26" y="9"/>
                  </a:cubicBezTo>
                  <a:cubicBezTo>
                    <a:pt x="26" y="13"/>
                    <a:pt x="25" y="17"/>
                    <a:pt x="21" y="19"/>
                  </a:cubicBezTo>
                  <a:cubicBezTo>
                    <a:pt x="20" y="20"/>
                    <a:pt x="20" y="21"/>
                    <a:pt x="20" y="22"/>
                  </a:cubicBezTo>
                  <a:cubicBezTo>
                    <a:pt x="21" y="24"/>
                    <a:pt x="22" y="26"/>
                    <a:pt x="23" y="28"/>
                  </a:cubicBezTo>
                  <a:cubicBezTo>
                    <a:pt x="23" y="29"/>
                    <a:pt x="24" y="30"/>
                    <a:pt x="24" y="31"/>
                  </a:cubicBezTo>
                  <a:cubicBezTo>
                    <a:pt x="27" y="35"/>
                    <a:pt x="29" y="39"/>
                    <a:pt x="30" y="44"/>
                  </a:cubicBezTo>
                  <a:cubicBezTo>
                    <a:pt x="31" y="50"/>
                    <a:pt x="31" y="56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6" y="66"/>
                    <a:pt x="22" y="70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67"/>
                    <a:pt x="16" y="67"/>
                    <a:pt x="16" y="67"/>
                  </a:cubicBezTo>
                  <a:close/>
                  <a:moveTo>
                    <a:pt x="16" y="50"/>
                  </a:moveTo>
                  <a:cubicBezTo>
                    <a:pt x="16" y="54"/>
                    <a:pt x="16" y="54"/>
                    <a:pt x="16" y="54"/>
                  </a:cubicBezTo>
                  <a:cubicBezTo>
                    <a:pt x="16" y="52"/>
                    <a:pt x="16" y="51"/>
                    <a:pt x="16" y="50"/>
                  </a:cubicBezTo>
                  <a:close/>
                  <a:moveTo>
                    <a:pt x="12" y="57"/>
                  </a:moveTo>
                  <a:cubicBezTo>
                    <a:pt x="10" y="58"/>
                    <a:pt x="8" y="60"/>
                    <a:pt x="8" y="62"/>
                  </a:cubicBezTo>
                  <a:cubicBezTo>
                    <a:pt x="8" y="63"/>
                    <a:pt x="8" y="64"/>
                    <a:pt x="9" y="65"/>
                  </a:cubicBezTo>
                  <a:cubicBezTo>
                    <a:pt x="9" y="65"/>
                    <a:pt x="9" y="66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8"/>
                    <a:pt x="13" y="68"/>
                    <a:pt x="15" y="68"/>
                  </a:cubicBezTo>
                  <a:cubicBezTo>
                    <a:pt x="15" y="68"/>
                    <a:pt x="15" y="67"/>
                    <a:pt x="16" y="67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2" y="74"/>
                    <a:pt x="8" y="72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5" y="69"/>
                    <a:pt x="5" y="67"/>
                    <a:pt x="4" y="66"/>
                  </a:cubicBezTo>
                  <a:cubicBezTo>
                    <a:pt x="4" y="65"/>
                    <a:pt x="4" y="63"/>
                    <a:pt x="4" y="62"/>
                  </a:cubicBezTo>
                  <a:cubicBezTo>
                    <a:pt x="4" y="58"/>
                    <a:pt x="6" y="54"/>
                    <a:pt x="11" y="53"/>
                  </a:cubicBezTo>
                  <a:cubicBezTo>
                    <a:pt x="11" y="52"/>
                    <a:pt x="11" y="50"/>
                    <a:pt x="10" y="48"/>
                  </a:cubicBezTo>
                  <a:cubicBezTo>
                    <a:pt x="9" y="44"/>
                    <a:pt x="6" y="39"/>
                    <a:pt x="4" y="36"/>
                  </a:cubicBezTo>
                  <a:cubicBezTo>
                    <a:pt x="3" y="34"/>
                    <a:pt x="2" y="32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25"/>
                    <a:pt x="0" y="20"/>
                    <a:pt x="1" y="14"/>
                  </a:cubicBezTo>
                  <a:cubicBezTo>
                    <a:pt x="3" y="9"/>
                    <a:pt x="6" y="5"/>
                    <a:pt x="11" y="2"/>
                  </a:cubicBezTo>
                  <a:cubicBezTo>
                    <a:pt x="12" y="1"/>
                    <a:pt x="14" y="0"/>
                    <a:pt x="1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4" y="6"/>
                    <a:pt x="13" y="6"/>
                  </a:cubicBezTo>
                  <a:cubicBezTo>
                    <a:pt x="10" y="8"/>
                    <a:pt x="7" y="12"/>
                    <a:pt x="6" y="16"/>
                  </a:cubicBezTo>
                  <a:cubicBezTo>
                    <a:pt x="5" y="20"/>
                    <a:pt x="5" y="25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0"/>
                    <a:pt x="8" y="32"/>
                    <a:pt x="9" y="34"/>
                  </a:cubicBezTo>
                  <a:cubicBezTo>
                    <a:pt x="11" y="37"/>
                    <a:pt x="13" y="42"/>
                    <a:pt x="15" y="46"/>
                  </a:cubicBezTo>
                  <a:cubicBezTo>
                    <a:pt x="15" y="47"/>
                    <a:pt x="15" y="49"/>
                    <a:pt x="16" y="50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5" y="55"/>
                    <a:pt x="14" y="57"/>
                    <a:pt x="12" y="57"/>
                  </a:cubicBezTo>
                  <a:close/>
                  <a:moveTo>
                    <a:pt x="16" y="22"/>
                  </a:move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Freeform 250"/>
            <p:cNvSpPr>
              <a:spLocks noEditPoints="1"/>
            </p:cNvSpPr>
            <p:nvPr/>
          </p:nvSpPr>
          <p:spPr bwMode="auto">
            <a:xfrm>
              <a:off x="9844088" y="319088"/>
              <a:ext cx="177800" cy="279400"/>
            </a:xfrm>
            <a:custGeom>
              <a:avLst/>
              <a:gdLst>
                <a:gd name="T0" fmla="*/ 74 w 79"/>
                <a:gd name="T1" fmla="*/ 71 h 124"/>
                <a:gd name="T2" fmla="*/ 74 w 79"/>
                <a:gd name="T3" fmla="*/ 5 h 124"/>
                <a:gd name="T4" fmla="*/ 41 w 79"/>
                <a:gd name="T5" fmla="*/ 5 h 124"/>
                <a:gd name="T6" fmla="*/ 40 w 79"/>
                <a:gd name="T7" fmla="*/ 9 h 124"/>
                <a:gd name="T8" fmla="*/ 40 w 79"/>
                <a:gd name="T9" fmla="*/ 0 h 124"/>
                <a:gd name="T10" fmla="*/ 40 w 79"/>
                <a:gd name="T11" fmla="*/ 0 h 124"/>
                <a:gd name="T12" fmla="*/ 76 w 79"/>
                <a:gd name="T13" fmla="*/ 0 h 124"/>
                <a:gd name="T14" fmla="*/ 79 w 79"/>
                <a:gd name="T15" fmla="*/ 2 h 124"/>
                <a:gd name="T16" fmla="*/ 79 w 79"/>
                <a:gd name="T17" fmla="*/ 72 h 124"/>
                <a:gd name="T18" fmla="*/ 79 w 79"/>
                <a:gd name="T19" fmla="*/ 72 h 124"/>
                <a:gd name="T20" fmla="*/ 78 w 79"/>
                <a:gd name="T21" fmla="*/ 72 h 124"/>
                <a:gd name="T22" fmla="*/ 58 w 79"/>
                <a:gd name="T23" fmla="*/ 122 h 124"/>
                <a:gd name="T24" fmla="*/ 58 w 79"/>
                <a:gd name="T25" fmla="*/ 123 h 124"/>
                <a:gd name="T26" fmla="*/ 55 w 79"/>
                <a:gd name="T27" fmla="*/ 124 h 124"/>
                <a:gd name="T28" fmla="*/ 40 w 79"/>
                <a:gd name="T29" fmla="*/ 117 h 124"/>
                <a:gd name="T30" fmla="*/ 40 w 79"/>
                <a:gd name="T31" fmla="*/ 112 h 124"/>
                <a:gd name="T32" fmla="*/ 55 w 79"/>
                <a:gd name="T33" fmla="*/ 118 h 124"/>
                <a:gd name="T34" fmla="*/ 74 w 79"/>
                <a:gd name="T35" fmla="*/ 71 h 124"/>
                <a:gd name="T36" fmla="*/ 40 w 79"/>
                <a:gd name="T37" fmla="*/ 9 h 124"/>
                <a:gd name="T38" fmla="*/ 5 w 79"/>
                <a:gd name="T39" fmla="*/ 97 h 124"/>
                <a:gd name="T40" fmla="*/ 40 w 79"/>
                <a:gd name="T41" fmla="*/ 112 h 124"/>
                <a:gd name="T42" fmla="*/ 40 w 79"/>
                <a:gd name="T43" fmla="*/ 117 h 124"/>
                <a:gd name="T44" fmla="*/ 1 w 79"/>
                <a:gd name="T45" fmla="*/ 100 h 124"/>
                <a:gd name="T46" fmla="*/ 1 w 79"/>
                <a:gd name="T47" fmla="*/ 100 h 124"/>
                <a:gd name="T48" fmla="*/ 0 w 79"/>
                <a:gd name="T49" fmla="*/ 97 h 124"/>
                <a:gd name="T50" fmla="*/ 37 w 79"/>
                <a:gd name="T51" fmla="*/ 1 h 124"/>
                <a:gd name="T52" fmla="*/ 40 w 79"/>
                <a:gd name="T53" fmla="*/ 0 h 124"/>
                <a:gd name="T54" fmla="*/ 40 w 79"/>
                <a:gd name="T55" fmla="*/ 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9" h="124">
                  <a:moveTo>
                    <a:pt x="74" y="71"/>
                  </a:moveTo>
                  <a:cubicBezTo>
                    <a:pt x="74" y="5"/>
                    <a:pt x="74" y="5"/>
                    <a:pt x="74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9" y="1"/>
                    <a:pt x="79" y="2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2"/>
                    <a:pt x="78" y="72"/>
                    <a:pt x="78" y="72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58" y="124"/>
                    <a:pt x="56" y="124"/>
                    <a:pt x="55" y="124"/>
                  </a:cubicBezTo>
                  <a:cubicBezTo>
                    <a:pt x="40" y="117"/>
                    <a:pt x="40" y="117"/>
                    <a:pt x="40" y="117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55" y="118"/>
                    <a:pt x="55" y="118"/>
                    <a:pt x="55" y="118"/>
                  </a:cubicBezTo>
                  <a:lnTo>
                    <a:pt x="74" y="71"/>
                  </a:lnTo>
                  <a:close/>
                  <a:moveTo>
                    <a:pt x="40" y="9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0" y="117"/>
                    <a:pt x="40" y="117"/>
                    <a:pt x="40" y="117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0" y="100"/>
                    <a:pt x="0" y="98"/>
                    <a:pt x="0" y="97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8" y="1"/>
                    <a:pt x="39" y="0"/>
                    <a:pt x="40" y="0"/>
                  </a:cubicBezTo>
                  <a:lnTo>
                    <a:pt x="4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251"/>
            <p:cNvSpPr>
              <a:spLocks noEditPoints="1"/>
            </p:cNvSpPr>
            <p:nvPr/>
          </p:nvSpPr>
          <p:spPr bwMode="auto">
            <a:xfrm>
              <a:off x="10020300" y="319088"/>
              <a:ext cx="42863" cy="95250"/>
            </a:xfrm>
            <a:custGeom>
              <a:avLst/>
              <a:gdLst>
                <a:gd name="T0" fmla="*/ 9 w 19"/>
                <a:gd name="T1" fmla="*/ 29 h 42"/>
                <a:gd name="T2" fmla="*/ 12 w 19"/>
                <a:gd name="T3" fmla="*/ 23 h 42"/>
                <a:gd name="T4" fmla="*/ 14 w 19"/>
                <a:gd name="T5" fmla="*/ 5 h 42"/>
                <a:gd name="T6" fmla="*/ 9 w 19"/>
                <a:gd name="T7" fmla="*/ 5 h 42"/>
                <a:gd name="T8" fmla="*/ 9 w 19"/>
                <a:gd name="T9" fmla="*/ 0 h 42"/>
                <a:gd name="T10" fmla="*/ 16 w 19"/>
                <a:gd name="T11" fmla="*/ 0 h 42"/>
                <a:gd name="T12" fmla="*/ 16 w 19"/>
                <a:gd name="T13" fmla="*/ 0 h 42"/>
                <a:gd name="T14" fmla="*/ 18 w 19"/>
                <a:gd name="T15" fmla="*/ 0 h 42"/>
                <a:gd name="T16" fmla="*/ 18 w 19"/>
                <a:gd name="T17" fmla="*/ 3 h 42"/>
                <a:gd name="T18" fmla="*/ 16 w 19"/>
                <a:gd name="T19" fmla="*/ 24 h 42"/>
                <a:gd name="T20" fmla="*/ 9 w 19"/>
                <a:gd name="T21" fmla="*/ 37 h 42"/>
                <a:gd name="T22" fmla="*/ 9 w 19"/>
                <a:gd name="T23" fmla="*/ 29 h 42"/>
                <a:gd name="T24" fmla="*/ 5 w 19"/>
                <a:gd name="T25" fmla="*/ 35 h 42"/>
                <a:gd name="T26" fmla="*/ 9 w 19"/>
                <a:gd name="T27" fmla="*/ 29 h 42"/>
                <a:gd name="T28" fmla="*/ 9 w 19"/>
                <a:gd name="T29" fmla="*/ 37 h 42"/>
                <a:gd name="T30" fmla="*/ 4 w 19"/>
                <a:gd name="T31" fmla="*/ 41 h 42"/>
                <a:gd name="T32" fmla="*/ 3 w 19"/>
                <a:gd name="T33" fmla="*/ 42 h 42"/>
                <a:gd name="T34" fmla="*/ 0 w 19"/>
                <a:gd name="T35" fmla="*/ 39 h 42"/>
                <a:gd name="T36" fmla="*/ 0 w 19"/>
                <a:gd name="T37" fmla="*/ 2 h 42"/>
                <a:gd name="T38" fmla="*/ 3 w 19"/>
                <a:gd name="T39" fmla="*/ 0 h 42"/>
                <a:gd name="T40" fmla="*/ 9 w 19"/>
                <a:gd name="T41" fmla="*/ 0 h 42"/>
                <a:gd name="T42" fmla="*/ 9 w 19"/>
                <a:gd name="T43" fmla="*/ 5 h 42"/>
                <a:gd name="T44" fmla="*/ 5 w 19"/>
                <a:gd name="T45" fmla="*/ 5 h 42"/>
                <a:gd name="T46" fmla="*/ 5 w 19"/>
                <a:gd name="T47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" h="42">
                  <a:moveTo>
                    <a:pt x="9" y="29"/>
                  </a:moveTo>
                  <a:cubicBezTo>
                    <a:pt x="10" y="27"/>
                    <a:pt x="11" y="25"/>
                    <a:pt x="12" y="23"/>
                  </a:cubicBezTo>
                  <a:cubicBezTo>
                    <a:pt x="13" y="17"/>
                    <a:pt x="13" y="10"/>
                    <a:pt x="14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9" y="1"/>
                    <a:pt x="19" y="2"/>
                    <a:pt x="18" y="3"/>
                  </a:cubicBezTo>
                  <a:cubicBezTo>
                    <a:pt x="18" y="10"/>
                    <a:pt x="18" y="17"/>
                    <a:pt x="16" y="24"/>
                  </a:cubicBezTo>
                  <a:cubicBezTo>
                    <a:pt x="15" y="29"/>
                    <a:pt x="13" y="34"/>
                    <a:pt x="9" y="37"/>
                  </a:cubicBezTo>
                  <a:lnTo>
                    <a:pt x="9" y="29"/>
                  </a:lnTo>
                  <a:close/>
                  <a:moveTo>
                    <a:pt x="5" y="35"/>
                  </a:moveTo>
                  <a:cubicBezTo>
                    <a:pt x="7" y="33"/>
                    <a:pt x="8" y="31"/>
                    <a:pt x="9" y="29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9"/>
                    <a:pt x="6" y="40"/>
                    <a:pt x="4" y="41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1" y="42"/>
                    <a:pt x="0" y="41"/>
                    <a:pt x="0" y="3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252"/>
            <p:cNvSpPr>
              <a:spLocks noEditPoints="1"/>
            </p:cNvSpPr>
            <p:nvPr/>
          </p:nvSpPr>
          <p:spPr bwMode="auto">
            <a:xfrm>
              <a:off x="10020300" y="319088"/>
              <a:ext cx="177800" cy="279400"/>
            </a:xfrm>
            <a:custGeom>
              <a:avLst/>
              <a:gdLst>
                <a:gd name="T0" fmla="*/ 39 w 79"/>
                <a:gd name="T1" fmla="*/ 112 h 124"/>
                <a:gd name="T2" fmla="*/ 73 w 79"/>
                <a:gd name="T3" fmla="*/ 97 h 124"/>
                <a:gd name="T4" fmla="*/ 39 w 79"/>
                <a:gd name="T5" fmla="*/ 9 h 124"/>
                <a:gd name="T6" fmla="*/ 39 w 79"/>
                <a:gd name="T7" fmla="*/ 0 h 124"/>
                <a:gd name="T8" fmla="*/ 41 w 79"/>
                <a:gd name="T9" fmla="*/ 1 h 124"/>
                <a:gd name="T10" fmla="*/ 79 w 79"/>
                <a:gd name="T11" fmla="*/ 97 h 124"/>
                <a:gd name="T12" fmla="*/ 77 w 79"/>
                <a:gd name="T13" fmla="*/ 100 h 124"/>
                <a:gd name="T14" fmla="*/ 39 w 79"/>
                <a:gd name="T15" fmla="*/ 117 h 124"/>
                <a:gd name="T16" fmla="*/ 39 w 79"/>
                <a:gd name="T17" fmla="*/ 112 h 124"/>
                <a:gd name="T18" fmla="*/ 23 w 79"/>
                <a:gd name="T19" fmla="*/ 5 h 124"/>
                <a:gd name="T20" fmla="*/ 20 w 79"/>
                <a:gd name="T21" fmla="*/ 28 h 124"/>
                <a:gd name="T22" fmla="*/ 5 w 79"/>
                <a:gd name="T23" fmla="*/ 46 h 124"/>
                <a:gd name="T24" fmla="*/ 5 w 79"/>
                <a:gd name="T25" fmla="*/ 71 h 124"/>
                <a:gd name="T26" fmla="*/ 24 w 79"/>
                <a:gd name="T27" fmla="*/ 118 h 124"/>
                <a:gd name="T28" fmla="*/ 39 w 79"/>
                <a:gd name="T29" fmla="*/ 112 h 124"/>
                <a:gd name="T30" fmla="*/ 39 w 79"/>
                <a:gd name="T31" fmla="*/ 117 h 124"/>
                <a:gd name="T32" fmla="*/ 24 w 79"/>
                <a:gd name="T33" fmla="*/ 124 h 124"/>
                <a:gd name="T34" fmla="*/ 24 w 79"/>
                <a:gd name="T35" fmla="*/ 124 h 124"/>
                <a:gd name="T36" fmla="*/ 24 w 79"/>
                <a:gd name="T37" fmla="*/ 124 h 124"/>
                <a:gd name="T38" fmla="*/ 21 w 79"/>
                <a:gd name="T39" fmla="*/ 123 h 124"/>
                <a:gd name="T40" fmla="*/ 0 w 79"/>
                <a:gd name="T41" fmla="*/ 73 h 124"/>
                <a:gd name="T42" fmla="*/ 0 w 79"/>
                <a:gd name="T43" fmla="*/ 72 h 124"/>
                <a:gd name="T44" fmla="*/ 0 w 79"/>
                <a:gd name="T45" fmla="*/ 44 h 124"/>
                <a:gd name="T46" fmla="*/ 0 w 79"/>
                <a:gd name="T47" fmla="*/ 44 h 124"/>
                <a:gd name="T48" fmla="*/ 2 w 79"/>
                <a:gd name="T49" fmla="*/ 42 h 124"/>
                <a:gd name="T50" fmla="*/ 15 w 79"/>
                <a:gd name="T51" fmla="*/ 26 h 124"/>
                <a:gd name="T52" fmla="*/ 18 w 79"/>
                <a:gd name="T53" fmla="*/ 3 h 124"/>
                <a:gd name="T54" fmla="*/ 18 w 79"/>
                <a:gd name="T55" fmla="*/ 2 h 124"/>
                <a:gd name="T56" fmla="*/ 20 w 79"/>
                <a:gd name="T57" fmla="*/ 0 h 124"/>
                <a:gd name="T58" fmla="*/ 39 w 79"/>
                <a:gd name="T59" fmla="*/ 0 h 124"/>
                <a:gd name="T60" fmla="*/ 39 w 79"/>
                <a:gd name="T61" fmla="*/ 0 h 124"/>
                <a:gd name="T62" fmla="*/ 39 w 79"/>
                <a:gd name="T63" fmla="*/ 0 h 124"/>
                <a:gd name="T64" fmla="*/ 39 w 79"/>
                <a:gd name="T65" fmla="*/ 9 h 124"/>
                <a:gd name="T66" fmla="*/ 37 w 79"/>
                <a:gd name="T67" fmla="*/ 5 h 124"/>
                <a:gd name="T68" fmla="*/ 23 w 79"/>
                <a:gd name="T69" fmla="*/ 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9" h="124">
                  <a:moveTo>
                    <a:pt x="39" y="112"/>
                  </a:moveTo>
                  <a:cubicBezTo>
                    <a:pt x="73" y="97"/>
                    <a:pt x="73" y="97"/>
                    <a:pt x="73" y="97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1" y="0"/>
                    <a:pt x="41" y="1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9" y="98"/>
                    <a:pt x="79" y="100"/>
                    <a:pt x="77" y="100"/>
                  </a:cubicBezTo>
                  <a:cubicBezTo>
                    <a:pt x="39" y="117"/>
                    <a:pt x="39" y="117"/>
                    <a:pt x="39" y="117"/>
                  </a:cubicBezTo>
                  <a:lnTo>
                    <a:pt x="39" y="112"/>
                  </a:lnTo>
                  <a:close/>
                  <a:moveTo>
                    <a:pt x="23" y="5"/>
                  </a:moveTo>
                  <a:cubicBezTo>
                    <a:pt x="23" y="12"/>
                    <a:pt x="22" y="20"/>
                    <a:pt x="20" y="28"/>
                  </a:cubicBezTo>
                  <a:cubicBezTo>
                    <a:pt x="17" y="35"/>
                    <a:pt x="13" y="42"/>
                    <a:pt x="5" y="46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24" y="118"/>
                    <a:pt x="24" y="118"/>
                    <a:pt x="24" y="118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2" y="124"/>
                    <a:pt x="21" y="124"/>
                    <a:pt x="21" y="12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1" y="43"/>
                    <a:pt x="2" y="42"/>
                  </a:cubicBezTo>
                  <a:cubicBezTo>
                    <a:pt x="9" y="39"/>
                    <a:pt x="13" y="33"/>
                    <a:pt x="15" y="26"/>
                  </a:cubicBezTo>
                  <a:cubicBezTo>
                    <a:pt x="17" y="19"/>
                    <a:pt x="18" y="11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7" y="5"/>
                    <a:pt x="37" y="5"/>
                    <a:pt x="37" y="5"/>
                  </a:cubicBezTo>
                  <a:lnTo>
                    <a:pt x="2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253"/>
            <p:cNvSpPr>
              <a:spLocks noEditPoints="1"/>
            </p:cNvSpPr>
            <p:nvPr/>
          </p:nvSpPr>
          <p:spPr bwMode="auto">
            <a:xfrm>
              <a:off x="9928225" y="287338"/>
              <a:ext cx="184150" cy="33338"/>
            </a:xfrm>
            <a:custGeom>
              <a:avLst/>
              <a:gdLst>
                <a:gd name="T0" fmla="*/ 78 w 82"/>
                <a:gd name="T1" fmla="*/ 5 h 15"/>
                <a:gd name="T2" fmla="*/ 41 w 82"/>
                <a:gd name="T3" fmla="*/ 5 h 15"/>
                <a:gd name="T4" fmla="*/ 41 w 82"/>
                <a:gd name="T5" fmla="*/ 0 h 15"/>
                <a:gd name="T6" fmla="*/ 80 w 82"/>
                <a:gd name="T7" fmla="*/ 0 h 15"/>
                <a:gd name="T8" fmla="*/ 82 w 82"/>
                <a:gd name="T9" fmla="*/ 2 h 15"/>
                <a:gd name="T10" fmla="*/ 82 w 82"/>
                <a:gd name="T11" fmla="*/ 12 h 15"/>
                <a:gd name="T12" fmla="*/ 80 w 82"/>
                <a:gd name="T13" fmla="*/ 15 h 15"/>
                <a:gd name="T14" fmla="*/ 44 w 82"/>
                <a:gd name="T15" fmla="*/ 15 h 15"/>
                <a:gd name="T16" fmla="*/ 41 w 82"/>
                <a:gd name="T17" fmla="*/ 15 h 15"/>
                <a:gd name="T18" fmla="*/ 41 w 82"/>
                <a:gd name="T19" fmla="*/ 10 h 15"/>
                <a:gd name="T20" fmla="*/ 44 w 82"/>
                <a:gd name="T21" fmla="*/ 10 h 15"/>
                <a:gd name="T22" fmla="*/ 78 w 82"/>
                <a:gd name="T23" fmla="*/ 10 h 15"/>
                <a:gd name="T24" fmla="*/ 78 w 82"/>
                <a:gd name="T25" fmla="*/ 5 h 15"/>
                <a:gd name="T26" fmla="*/ 41 w 82"/>
                <a:gd name="T27" fmla="*/ 5 h 15"/>
                <a:gd name="T28" fmla="*/ 5 w 82"/>
                <a:gd name="T29" fmla="*/ 5 h 15"/>
                <a:gd name="T30" fmla="*/ 5 w 82"/>
                <a:gd name="T31" fmla="*/ 10 h 15"/>
                <a:gd name="T32" fmla="*/ 39 w 82"/>
                <a:gd name="T33" fmla="*/ 10 h 15"/>
                <a:gd name="T34" fmla="*/ 41 w 82"/>
                <a:gd name="T35" fmla="*/ 10 h 15"/>
                <a:gd name="T36" fmla="*/ 41 w 82"/>
                <a:gd name="T37" fmla="*/ 15 h 15"/>
                <a:gd name="T38" fmla="*/ 39 w 82"/>
                <a:gd name="T39" fmla="*/ 15 h 15"/>
                <a:gd name="T40" fmla="*/ 3 w 82"/>
                <a:gd name="T41" fmla="*/ 15 h 15"/>
                <a:gd name="T42" fmla="*/ 0 w 82"/>
                <a:gd name="T43" fmla="*/ 12 h 15"/>
                <a:gd name="T44" fmla="*/ 0 w 82"/>
                <a:gd name="T45" fmla="*/ 2 h 15"/>
                <a:gd name="T46" fmla="*/ 3 w 82"/>
                <a:gd name="T47" fmla="*/ 0 h 15"/>
                <a:gd name="T48" fmla="*/ 41 w 82"/>
                <a:gd name="T49" fmla="*/ 0 h 15"/>
                <a:gd name="T50" fmla="*/ 41 w 82"/>
                <a:gd name="T5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15">
                  <a:moveTo>
                    <a:pt x="78" y="5"/>
                  </a:moveTo>
                  <a:cubicBezTo>
                    <a:pt x="41" y="5"/>
                    <a:pt x="41" y="5"/>
                    <a:pt x="41" y="5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1" y="0"/>
                    <a:pt x="82" y="1"/>
                    <a:pt x="82" y="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2" y="14"/>
                    <a:pt x="81" y="15"/>
                    <a:pt x="80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78" y="10"/>
                    <a:pt x="78" y="10"/>
                    <a:pt x="78" y="10"/>
                  </a:cubicBezTo>
                  <a:lnTo>
                    <a:pt x="78" y="5"/>
                  </a:lnTo>
                  <a:close/>
                  <a:moveTo>
                    <a:pt x="41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1" y="0"/>
                    <a:pt x="41" y="0"/>
                    <a:pt x="41" y="0"/>
                  </a:cubicBezTo>
                  <a:lnTo>
                    <a:pt x="4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254"/>
            <p:cNvSpPr>
              <a:spLocks noEditPoints="1"/>
            </p:cNvSpPr>
            <p:nvPr/>
          </p:nvSpPr>
          <p:spPr bwMode="auto">
            <a:xfrm>
              <a:off x="9031288" y="3576638"/>
              <a:ext cx="242888" cy="196850"/>
            </a:xfrm>
            <a:custGeom>
              <a:avLst/>
              <a:gdLst>
                <a:gd name="T0" fmla="*/ 93 w 108"/>
                <a:gd name="T1" fmla="*/ 22 h 87"/>
                <a:gd name="T2" fmla="*/ 88 w 108"/>
                <a:gd name="T3" fmla="*/ 1 h 87"/>
                <a:gd name="T4" fmla="*/ 108 w 108"/>
                <a:gd name="T5" fmla="*/ 32 h 87"/>
                <a:gd name="T6" fmla="*/ 106 w 108"/>
                <a:gd name="T7" fmla="*/ 84 h 87"/>
                <a:gd name="T8" fmla="*/ 86 w 108"/>
                <a:gd name="T9" fmla="*/ 87 h 87"/>
                <a:gd name="T10" fmla="*/ 103 w 108"/>
                <a:gd name="T11" fmla="*/ 81 h 87"/>
                <a:gd name="T12" fmla="*/ 104 w 108"/>
                <a:gd name="T13" fmla="*/ 68 h 87"/>
                <a:gd name="T14" fmla="*/ 97 w 108"/>
                <a:gd name="T15" fmla="*/ 62 h 87"/>
                <a:gd name="T16" fmla="*/ 97 w 108"/>
                <a:gd name="T17" fmla="*/ 46 h 87"/>
                <a:gd name="T18" fmla="*/ 94 w 108"/>
                <a:gd name="T19" fmla="*/ 51 h 87"/>
                <a:gd name="T20" fmla="*/ 86 w 108"/>
                <a:gd name="T21" fmla="*/ 62 h 87"/>
                <a:gd name="T22" fmla="*/ 89 w 108"/>
                <a:gd name="T23" fmla="*/ 28 h 87"/>
                <a:gd name="T24" fmla="*/ 86 w 108"/>
                <a:gd name="T25" fmla="*/ 16 h 87"/>
                <a:gd name="T26" fmla="*/ 84 w 108"/>
                <a:gd name="T27" fmla="*/ 5 h 87"/>
                <a:gd name="T28" fmla="*/ 86 w 108"/>
                <a:gd name="T29" fmla="*/ 0 h 87"/>
                <a:gd name="T30" fmla="*/ 86 w 108"/>
                <a:gd name="T31" fmla="*/ 8 h 87"/>
                <a:gd name="T32" fmla="*/ 84 w 108"/>
                <a:gd name="T33" fmla="*/ 68 h 87"/>
                <a:gd name="T34" fmla="*/ 86 w 108"/>
                <a:gd name="T35" fmla="*/ 82 h 87"/>
                <a:gd name="T36" fmla="*/ 86 w 108"/>
                <a:gd name="T37" fmla="*/ 87 h 87"/>
                <a:gd name="T38" fmla="*/ 79 w 108"/>
                <a:gd name="T39" fmla="*/ 70 h 87"/>
                <a:gd name="T40" fmla="*/ 86 w 108"/>
                <a:gd name="T41" fmla="*/ 16 h 87"/>
                <a:gd name="T42" fmla="*/ 54 w 108"/>
                <a:gd name="T43" fmla="*/ 6 h 87"/>
                <a:gd name="T44" fmla="*/ 85 w 108"/>
                <a:gd name="T45" fmla="*/ 23 h 87"/>
                <a:gd name="T46" fmla="*/ 86 w 108"/>
                <a:gd name="T47" fmla="*/ 28 h 87"/>
                <a:gd name="T48" fmla="*/ 86 w 108"/>
                <a:gd name="T49" fmla="*/ 51 h 87"/>
                <a:gd name="T50" fmla="*/ 86 w 108"/>
                <a:gd name="T51" fmla="*/ 57 h 87"/>
                <a:gd name="T52" fmla="*/ 74 w 108"/>
                <a:gd name="T53" fmla="*/ 59 h 87"/>
                <a:gd name="T54" fmla="*/ 86 w 108"/>
                <a:gd name="T55" fmla="*/ 46 h 87"/>
                <a:gd name="T56" fmla="*/ 22 w 108"/>
                <a:gd name="T57" fmla="*/ 8 h 87"/>
                <a:gd name="T58" fmla="*/ 54 w 108"/>
                <a:gd name="T59" fmla="*/ 0 h 87"/>
                <a:gd name="T60" fmla="*/ 22 w 108"/>
                <a:gd name="T61" fmla="*/ 82 h 87"/>
                <a:gd name="T62" fmla="*/ 24 w 108"/>
                <a:gd name="T63" fmla="*/ 81 h 87"/>
                <a:gd name="T64" fmla="*/ 27 w 108"/>
                <a:gd name="T65" fmla="*/ 65 h 87"/>
                <a:gd name="T66" fmla="*/ 29 w 108"/>
                <a:gd name="T67" fmla="*/ 70 h 87"/>
                <a:gd name="T68" fmla="*/ 27 w 108"/>
                <a:gd name="T69" fmla="*/ 85 h 87"/>
                <a:gd name="T70" fmla="*/ 22 w 108"/>
                <a:gd name="T71" fmla="*/ 82 h 87"/>
                <a:gd name="T72" fmla="*/ 28 w 108"/>
                <a:gd name="T73" fmla="*/ 6 h 87"/>
                <a:gd name="T74" fmla="*/ 22 w 108"/>
                <a:gd name="T75" fmla="*/ 28 h 87"/>
                <a:gd name="T76" fmla="*/ 23 w 108"/>
                <a:gd name="T77" fmla="*/ 23 h 87"/>
                <a:gd name="T78" fmla="*/ 54 w 108"/>
                <a:gd name="T79" fmla="*/ 6 h 87"/>
                <a:gd name="T80" fmla="*/ 30 w 108"/>
                <a:gd name="T81" fmla="*/ 57 h 87"/>
                <a:gd name="T82" fmla="*/ 22 w 108"/>
                <a:gd name="T83" fmla="*/ 46 h 87"/>
                <a:gd name="T84" fmla="*/ 35 w 108"/>
                <a:gd name="T85" fmla="*/ 59 h 87"/>
                <a:gd name="T86" fmla="*/ 22 w 108"/>
                <a:gd name="T87" fmla="*/ 8 h 87"/>
                <a:gd name="T88" fmla="*/ 15 w 108"/>
                <a:gd name="T89" fmla="*/ 22 h 87"/>
                <a:gd name="T90" fmla="*/ 5 w 108"/>
                <a:gd name="T91" fmla="*/ 68 h 87"/>
                <a:gd name="T92" fmla="*/ 6 w 108"/>
                <a:gd name="T93" fmla="*/ 81 h 87"/>
                <a:gd name="T94" fmla="*/ 22 w 108"/>
                <a:gd name="T95" fmla="*/ 87 h 87"/>
                <a:gd name="T96" fmla="*/ 2 w 108"/>
                <a:gd name="T97" fmla="*/ 85 h 87"/>
                <a:gd name="T98" fmla="*/ 0 w 108"/>
                <a:gd name="T99" fmla="*/ 65 h 87"/>
                <a:gd name="T100" fmla="*/ 1 w 108"/>
                <a:gd name="T101" fmla="*/ 30 h 87"/>
                <a:gd name="T102" fmla="*/ 22 w 108"/>
                <a:gd name="T103" fmla="*/ 0 h 87"/>
                <a:gd name="T104" fmla="*/ 17 w 108"/>
                <a:gd name="T105" fmla="*/ 24 h 87"/>
                <a:gd name="T106" fmla="*/ 22 w 108"/>
                <a:gd name="T107" fmla="*/ 28 h 87"/>
                <a:gd name="T108" fmla="*/ 12 w 108"/>
                <a:gd name="T109" fmla="*/ 46 h 87"/>
                <a:gd name="T110" fmla="*/ 12 w 108"/>
                <a:gd name="T111" fmla="*/ 62 h 87"/>
                <a:gd name="T112" fmla="*/ 14 w 108"/>
                <a:gd name="T113" fmla="*/ 57 h 87"/>
                <a:gd name="T114" fmla="*/ 22 w 108"/>
                <a:gd name="T115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8" h="87">
                  <a:moveTo>
                    <a:pt x="104" y="33"/>
                  </a:moveTo>
                  <a:cubicBezTo>
                    <a:pt x="94" y="22"/>
                    <a:pt x="94" y="22"/>
                    <a:pt x="94" y="22"/>
                  </a:cubicBezTo>
                  <a:cubicBezTo>
                    <a:pt x="94" y="22"/>
                    <a:pt x="93" y="22"/>
                    <a:pt x="93" y="22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8" y="0"/>
                    <a:pt x="88" y="1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1"/>
                    <a:pt x="108" y="31"/>
                    <a:pt x="108" y="32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3"/>
                    <a:pt x="106" y="84"/>
                  </a:cubicBezTo>
                  <a:cubicBezTo>
                    <a:pt x="106" y="84"/>
                    <a:pt x="106" y="85"/>
                    <a:pt x="106" y="85"/>
                  </a:cubicBezTo>
                  <a:cubicBezTo>
                    <a:pt x="105" y="86"/>
                    <a:pt x="103" y="87"/>
                    <a:pt x="101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2" y="82"/>
                    <a:pt x="103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3" y="81"/>
                    <a:pt x="104" y="80"/>
                    <a:pt x="104" y="80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33"/>
                    <a:pt x="104" y="33"/>
                    <a:pt x="104" y="33"/>
                  </a:cubicBezTo>
                  <a:close/>
                  <a:moveTo>
                    <a:pt x="86" y="62"/>
                  </a:moveTo>
                  <a:cubicBezTo>
                    <a:pt x="97" y="62"/>
                    <a:pt x="97" y="62"/>
                    <a:pt x="97" y="62"/>
                  </a:cubicBezTo>
                  <a:cubicBezTo>
                    <a:pt x="98" y="62"/>
                    <a:pt x="99" y="61"/>
                    <a:pt x="99" y="59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99" y="47"/>
                    <a:pt x="98" y="46"/>
                    <a:pt x="97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62"/>
                    <a:pt x="86" y="62"/>
                    <a:pt x="86" y="62"/>
                  </a:cubicBezTo>
                  <a:close/>
                  <a:moveTo>
                    <a:pt x="86" y="28"/>
                  </a:moveTo>
                  <a:cubicBezTo>
                    <a:pt x="89" y="28"/>
                    <a:pt x="89" y="28"/>
                    <a:pt x="89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1" y="27"/>
                    <a:pt x="92" y="26"/>
                    <a:pt x="91" y="25"/>
                  </a:cubicBezTo>
                  <a:cubicBezTo>
                    <a:pt x="86" y="16"/>
                    <a:pt x="86" y="16"/>
                    <a:pt x="86" y="16"/>
                  </a:cubicBezTo>
                  <a:lnTo>
                    <a:pt x="86" y="28"/>
                  </a:lnTo>
                  <a:close/>
                  <a:moveTo>
                    <a:pt x="86" y="8"/>
                  </a:moveTo>
                  <a:cubicBezTo>
                    <a:pt x="84" y="5"/>
                    <a:pt x="84" y="5"/>
                    <a:pt x="8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8"/>
                    <a:pt x="86" y="8"/>
                    <a:pt x="86" y="8"/>
                  </a:cubicBezTo>
                  <a:close/>
                  <a:moveTo>
                    <a:pt x="54" y="65"/>
                  </a:moveTo>
                  <a:cubicBezTo>
                    <a:pt x="81" y="65"/>
                    <a:pt x="81" y="65"/>
                    <a:pt x="81" y="65"/>
                  </a:cubicBezTo>
                  <a:cubicBezTo>
                    <a:pt x="83" y="65"/>
                    <a:pt x="84" y="66"/>
                    <a:pt x="84" y="68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4" y="81"/>
                    <a:pt x="84" y="81"/>
                  </a:cubicBezTo>
                  <a:cubicBezTo>
                    <a:pt x="85" y="82"/>
                    <a:pt x="85" y="82"/>
                    <a:pt x="86" y="82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4" y="87"/>
                    <a:pt x="82" y="86"/>
                    <a:pt x="81" y="85"/>
                  </a:cubicBezTo>
                  <a:cubicBezTo>
                    <a:pt x="80" y="83"/>
                    <a:pt x="79" y="82"/>
                    <a:pt x="79" y="8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4" y="65"/>
                    <a:pt x="54" y="65"/>
                    <a:pt x="54" y="65"/>
                  </a:cubicBezTo>
                  <a:close/>
                  <a:moveTo>
                    <a:pt x="86" y="16"/>
                  </a:moveTo>
                  <a:cubicBezTo>
                    <a:pt x="82" y="8"/>
                    <a:pt x="82" y="8"/>
                    <a:pt x="82" y="8"/>
                  </a:cubicBezTo>
                  <a:cubicBezTo>
                    <a:pt x="82" y="7"/>
                    <a:pt x="81" y="6"/>
                    <a:pt x="80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16"/>
                    <a:pt x="86" y="16"/>
                    <a:pt x="86" y="16"/>
                  </a:cubicBezTo>
                  <a:close/>
                  <a:moveTo>
                    <a:pt x="86" y="46"/>
                  </a:moveTo>
                  <a:cubicBezTo>
                    <a:pt x="86" y="51"/>
                    <a:pt x="86" y="51"/>
                    <a:pt x="86" y="51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5" y="62"/>
                    <a:pt x="74" y="61"/>
                    <a:pt x="74" y="59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4" y="47"/>
                    <a:pt x="75" y="46"/>
                    <a:pt x="76" y="46"/>
                  </a:cubicBezTo>
                  <a:lnTo>
                    <a:pt x="86" y="46"/>
                  </a:lnTo>
                  <a:close/>
                  <a:moveTo>
                    <a:pt x="5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5"/>
                    <a:pt x="54" y="5"/>
                    <a:pt x="54" y="5"/>
                  </a:cubicBezTo>
                  <a:close/>
                  <a:moveTo>
                    <a:pt x="22" y="82"/>
                  </a:moveTo>
                  <a:cubicBezTo>
                    <a:pt x="22" y="82"/>
                    <a:pt x="22" y="82"/>
                    <a:pt x="22" y="82"/>
                  </a:cubicBezTo>
                  <a:cubicBezTo>
                    <a:pt x="23" y="82"/>
                    <a:pt x="24" y="82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5" y="80"/>
                    <a:pt x="25" y="80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66"/>
                    <a:pt x="26" y="65"/>
                    <a:pt x="27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9" y="82"/>
                    <a:pt x="29" y="83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6" y="86"/>
                    <a:pt x="24" y="87"/>
                    <a:pt x="22" y="87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2"/>
                    <a:pt x="22" y="82"/>
                    <a:pt x="22" y="82"/>
                  </a:cubicBezTo>
                  <a:close/>
                  <a:moveTo>
                    <a:pt x="54" y="6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7"/>
                    <a:pt x="26" y="8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6"/>
                    <a:pt x="54" y="6"/>
                    <a:pt x="54" y="6"/>
                  </a:cubicBezTo>
                  <a:close/>
                  <a:moveTo>
                    <a:pt x="22" y="62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4" y="46"/>
                    <a:pt x="35" y="47"/>
                    <a:pt x="35" y="4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61"/>
                    <a:pt x="34" y="62"/>
                    <a:pt x="32" y="62"/>
                  </a:cubicBezTo>
                  <a:lnTo>
                    <a:pt x="22" y="62"/>
                  </a:lnTo>
                  <a:close/>
                  <a:moveTo>
                    <a:pt x="22" y="8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0"/>
                    <a:pt x="5" y="81"/>
                    <a:pt x="5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6" y="82"/>
                    <a:pt x="7" y="82"/>
                    <a:pt x="7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5" y="87"/>
                    <a:pt x="4" y="86"/>
                    <a:pt x="2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1" y="3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0"/>
                    <a:pt x="22" y="0"/>
                  </a:cubicBezTo>
                  <a:cubicBezTo>
                    <a:pt x="22" y="8"/>
                    <a:pt x="22" y="8"/>
                    <a:pt x="22" y="8"/>
                  </a:cubicBezTo>
                  <a:close/>
                  <a:moveTo>
                    <a:pt x="22" y="16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7" y="25"/>
                    <a:pt x="17" y="25"/>
                    <a:pt x="17" y="26"/>
                  </a:cubicBezTo>
                  <a:cubicBezTo>
                    <a:pt x="17" y="27"/>
                    <a:pt x="18" y="28"/>
                    <a:pt x="20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22" y="46"/>
                  </a:moveTo>
                  <a:cubicBezTo>
                    <a:pt x="12" y="46"/>
                    <a:pt x="12" y="46"/>
                    <a:pt x="12" y="46"/>
                  </a:cubicBezTo>
                  <a:cubicBezTo>
                    <a:pt x="10" y="46"/>
                    <a:pt x="9" y="47"/>
                    <a:pt x="9" y="4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1"/>
                    <a:pt x="10" y="62"/>
                    <a:pt x="12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2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255"/>
            <p:cNvSpPr>
              <a:spLocks noEditPoints="1"/>
            </p:cNvSpPr>
            <p:nvPr/>
          </p:nvSpPr>
          <p:spPr bwMode="auto">
            <a:xfrm>
              <a:off x="7896225" y="3714750"/>
              <a:ext cx="201613" cy="187325"/>
            </a:xfrm>
            <a:custGeom>
              <a:avLst/>
              <a:gdLst>
                <a:gd name="T0" fmla="*/ 46 w 89"/>
                <a:gd name="T1" fmla="*/ 12 h 83"/>
                <a:gd name="T2" fmla="*/ 76 w 89"/>
                <a:gd name="T3" fmla="*/ 13 h 83"/>
                <a:gd name="T4" fmla="*/ 84 w 89"/>
                <a:gd name="T5" fmla="*/ 29 h 83"/>
                <a:gd name="T6" fmla="*/ 74 w 89"/>
                <a:gd name="T7" fmla="*/ 65 h 83"/>
                <a:gd name="T8" fmla="*/ 68 w 89"/>
                <a:gd name="T9" fmla="*/ 73 h 83"/>
                <a:gd name="T10" fmla="*/ 60 w 89"/>
                <a:gd name="T11" fmla="*/ 76 h 83"/>
                <a:gd name="T12" fmla="*/ 46 w 89"/>
                <a:gd name="T13" fmla="*/ 72 h 83"/>
                <a:gd name="T14" fmla="*/ 46 w 89"/>
                <a:gd name="T15" fmla="*/ 77 h 83"/>
                <a:gd name="T16" fmla="*/ 59 w 89"/>
                <a:gd name="T17" fmla="*/ 80 h 83"/>
                <a:gd name="T18" fmla="*/ 78 w 89"/>
                <a:gd name="T19" fmla="*/ 69 h 83"/>
                <a:gd name="T20" fmla="*/ 89 w 89"/>
                <a:gd name="T21" fmla="*/ 34 h 83"/>
                <a:gd name="T22" fmla="*/ 80 w 89"/>
                <a:gd name="T23" fmla="*/ 10 h 83"/>
                <a:gd name="T24" fmla="*/ 51 w 89"/>
                <a:gd name="T25" fmla="*/ 5 h 83"/>
                <a:gd name="T26" fmla="*/ 46 w 89"/>
                <a:gd name="T27" fmla="*/ 6 h 83"/>
                <a:gd name="T28" fmla="*/ 46 w 89"/>
                <a:gd name="T29" fmla="*/ 12 h 83"/>
                <a:gd name="T30" fmla="*/ 24 w 89"/>
                <a:gd name="T31" fmla="*/ 74 h 83"/>
                <a:gd name="T32" fmla="*/ 17 w 89"/>
                <a:gd name="T33" fmla="*/ 65 h 83"/>
                <a:gd name="T34" fmla="*/ 7 w 89"/>
                <a:gd name="T35" fmla="*/ 39 h 83"/>
                <a:gd name="T36" fmla="*/ 7 w 89"/>
                <a:gd name="T37" fmla="*/ 39 h 83"/>
                <a:gd name="T38" fmla="*/ 14 w 89"/>
                <a:gd name="T39" fmla="*/ 13 h 83"/>
                <a:gd name="T40" fmla="*/ 45 w 89"/>
                <a:gd name="T41" fmla="*/ 11 h 83"/>
                <a:gd name="T42" fmla="*/ 46 w 89"/>
                <a:gd name="T43" fmla="*/ 12 h 83"/>
                <a:gd name="T44" fmla="*/ 46 w 89"/>
                <a:gd name="T45" fmla="*/ 6 h 83"/>
                <a:gd name="T46" fmla="*/ 40 w 89"/>
                <a:gd name="T47" fmla="*/ 5 h 83"/>
                <a:gd name="T48" fmla="*/ 5 w 89"/>
                <a:gd name="T49" fmla="*/ 18 h 83"/>
                <a:gd name="T50" fmla="*/ 5 w 89"/>
                <a:gd name="T51" fmla="*/ 52 h 83"/>
                <a:gd name="T52" fmla="*/ 16 w 89"/>
                <a:gd name="T53" fmla="*/ 73 h 83"/>
                <a:gd name="T54" fmla="*/ 23 w 89"/>
                <a:gd name="T55" fmla="*/ 79 h 83"/>
                <a:gd name="T56" fmla="*/ 40 w 89"/>
                <a:gd name="T57" fmla="*/ 78 h 83"/>
                <a:gd name="T58" fmla="*/ 46 w 89"/>
                <a:gd name="T59" fmla="*/ 77 h 83"/>
                <a:gd name="T60" fmla="*/ 46 w 89"/>
                <a:gd name="T61" fmla="*/ 72 h 83"/>
                <a:gd name="T62" fmla="*/ 39 w 89"/>
                <a:gd name="T63" fmla="*/ 73 h 83"/>
                <a:gd name="T64" fmla="*/ 24 w 89"/>
                <a:gd name="T6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" h="83">
                  <a:moveTo>
                    <a:pt x="46" y="12"/>
                  </a:moveTo>
                  <a:cubicBezTo>
                    <a:pt x="51" y="12"/>
                    <a:pt x="64" y="1"/>
                    <a:pt x="76" y="13"/>
                  </a:cubicBezTo>
                  <a:cubicBezTo>
                    <a:pt x="81" y="18"/>
                    <a:pt x="83" y="23"/>
                    <a:pt x="84" y="29"/>
                  </a:cubicBezTo>
                  <a:cubicBezTo>
                    <a:pt x="86" y="42"/>
                    <a:pt x="81" y="54"/>
                    <a:pt x="74" y="65"/>
                  </a:cubicBezTo>
                  <a:cubicBezTo>
                    <a:pt x="73" y="68"/>
                    <a:pt x="70" y="71"/>
                    <a:pt x="68" y="73"/>
                  </a:cubicBezTo>
                  <a:cubicBezTo>
                    <a:pt x="66" y="75"/>
                    <a:pt x="63" y="76"/>
                    <a:pt x="60" y="76"/>
                  </a:cubicBezTo>
                  <a:cubicBezTo>
                    <a:pt x="54" y="75"/>
                    <a:pt x="51" y="72"/>
                    <a:pt x="46" y="72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7"/>
                    <a:pt x="53" y="79"/>
                    <a:pt x="59" y="80"/>
                  </a:cubicBezTo>
                  <a:cubicBezTo>
                    <a:pt x="67" y="82"/>
                    <a:pt x="73" y="75"/>
                    <a:pt x="78" y="69"/>
                  </a:cubicBezTo>
                  <a:cubicBezTo>
                    <a:pt x="85" y="59"/>
                    <a:pt x="89" y="47"/>
                    <a:pt x="89" y="34"/>
                  </a:cubicBezTo>
                  <a:cubicBezTo>
                    <a:pt x="89" y="25"/>
                    <a:pt x="87" y="16"/>
                    <a:pt x="80" y="10"/>
                  </a:cubicBezTo>
                  <a:cubicBezTo>
                    <a:pt x="72" y="2"/>
                    <a:pt x="61" y="1"/>
                    <a:pt x="51" y="5"/>
                  </a:cubicBezTo>
                  <a:cubicBezTo>
                    <a:pt x="48" y="6"/>
                    <a:pt x="47" y="6"/>
                    <a:pt x="46" y="6"/>
                  </a:cubicBezTo>
                  <a:lnTo>
                    <a:pt x="46" y="12"/>
                  </a:lnTo>
                  <a:close/>
                  <a:moveTo>
                    <a:pt x="24" y="74"/>
                  </a:moveTo>
                  <a:cubicBezTo>
                    <a:pt x="21" y="71"/>
                    <a:pt x="19" y="69"/>
                    <a:pt x="17" y="65"/>
                  </a:cubicBezTo>
                  <a:cubicBezTo>
                    <a:pt x="12" y="58"/>
                    <a:pt x="8" y="4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30"/>
                    <a:pt x="7" y="20"/>
                    <a:pt x="14" y="13"/>
                  </a:cubicBezTo>
                  <a:cubicBezTo>
                    <a:pt x="24" y="4"/>
                    <a:pt x="34" y="8"/>
                    <a:pt x="45" y="11"/>
                  </a:cubicBezTo>
                  <a:cubicBezTo>
                    <a:pt x="45" y="12"/>
                    <a:pt x="45" y="12"/>
                    <a:pt x="46" y="1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4" y="6"/>
                    <a:pt x="43" y="6"/>
                    <a:pt x="40" y="5"/>
                  </a:cubicBezTo>
                  <a:cubicBezTo>
                    <a:pt x="26" y="0"/>
                    <a:pt x="12" y="5"/>
                    <a:pt x="5" y="18"/>
                  </a:cubicBezTo>
                  <a:cubicBezTo>
                    <a:pt x="0" y="28"/>
                    <a:pt x="1" y="41"/>
                    <a:pt x="5" y="52"/>
                  </a:cubicBezTo>
                  <a:cubicBezTo>
                    <a:pt x="7" y="59"/>
                    <a:pt x="11" y="67"/>
                    <a:pt x="16" y="73"/>
                  </a:cubicBezTo>
                  <a:cubicBezTo>
                    <a:pt x="18" y="75"/>
                    <a:pt x="20" y="77"/>
                    <a:pt x="23" y="79"/>
                  </a:cubicBezTo>
                  <a:cubicBezTo>
                    <a:pt x="29" y="83"/>
                    <a:pt x="34" y="80"/>
                    <a:pt x="40" y="78"/>
                  </a:cubicBezTo>
                  <a:cubicBezTo>
                    <a:pt x="42" y="77"/>
                    <a:pt x="44" y="77"/>
                    <a:pt x="46" y="77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4" y="72"/>
                    <a:pt x="41" y="72"/>
                    <a:pt x="39" y="73"/>
                  </a:cubicBezTo>
                  <a:cubicBezTo>
                    <a:pt x="33" y="75"/>
                    <a:pt x="29" y="78"/>
                    <a:pt x="2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Freeform 256"/>
            <p:cNvSpPr>
              <a:spLocks noEditPoints="1"/>
            </p:cNvSpPr>
            <p:nvPr/>
          </p:nvSpPr>
          <p:spPr bwMode="auto">
            <a:xfrm>
              <a:off x="7948613" y="3667125"/>
              <a:ext cx="55563" cy="60325"/>
            </a:xfrm>
            <a:custGeom>
              <a:avLst/>
              <a:gdLst>
                <a:gd name="T0" fmla="*/ 13 w 25"/>
                <a:gd name="T1" fmla="*/ 19 h 27"/>
                <a:gd name="T2" fmla="*/ 14 w 25"/>
                <a:gd name="T3" fmla="*/ 20 h 27"/>
                <a:gd name="T4" fmla="*/ 18 w 25"/>
                <a:gd name="T5" fmla="*/ 22 h 27"/>
                <a:gd name="T6" fmla="*/ 18 w 25"/>
                <a:gd name="T7" fmla="*/ 22 h 27"/>
                <a:gd name="T8" fmla="*/ 18 w 25"/>
                <a:gd name="T9" fmla="*/ 22 h 27"/>
                <a:gd name="T10" fmla="*/ 20 w 25"/>
                <a:gd name="T11" fmla="*/ 23 h 27"/>
                <a:gd name="T12" fmla="*/ 20 w 25"/>
                <a:gd name="T13" fmla="*/ 23 h 27"/>
                <a:gd name="T14" fmla="*/ 19 w 25"/>
                <a:gd name="T15" fmla="*/ 18 h 27"/>
                <a:gd name="T16" fmla="*/ 16 w 25"/>
                <a:gd name="T17" fmla="*/ 13 h 27"/>
                <a:gd name="T18" fmla="*/ 13 w 25"/>
                <a:gd name="T19" fmla="*/ 9 h 27"/>
                <a:gd name="T20" fmla="*/ 13 w 25"/>
                <a:gd name="T21" fmla="*/ 3 h 27"/>
                <a:gd name="T22" fmla="*/ 13 w 25"/>
                <a:gd name="T23" fmla="*/ 4 h 27"/>
                <a:gd name="T24" fmla="*/ 13 w 25"/>
                <a:gd name="T25" fmla="*/ 4 h 27"/>
                <a:gd name="T26" fmla="*/ 20 w 25"/>
                <a:gd name="T27" fmla="*/ 10 h 27"/>
                <a:gd name="T28" fmla="*/ 24 w 25"/>
                <a:gd name="T29" fmla="*/ 17 h 27"/>
                <a:gd name="T30" fmla="*/ 25 w 25"/>
                <a:gd name="T31" fmla="*/ 25 h 27"/>
                <a:gd name="T32" fmla="*/ 25 w 25"/>
                <a:gd name="T33" fmla="*/ 25 h 27"/>
                <a:gd name="T34" fmla="*/ 24 w 25"/>
                <a:gd name="T35" fmla="*/ 26 h 27"/>
                <a:gd name="T36" fmla="*/ 22 w 25"/>
                <a:gd name="T37" fmla="*/ 27 h 27"/>
                <a:gd name="T38" fmla="*/ 22 w 25"/>
                <a:gd name="T39" fmla="*/ 27 h 27"/>
                <a:gd name="T40" fmla="*/ 19 w 25"/>
                <a:gd name="T41" fmla="*/ 27 h 27"/>
                <a:gd name="T42" fmla="*/ 16 w 25"/>
                <a:gd name="T43" fmla="*/ 27 h 27"/>
                <a:gd name="T44" fmla="*/ 16 w 25"/>
                <a:gd name="T45" fmla="*/ 27 h 27"/>
                <a:gd name="T46" fmla="*/ 13 w 25"/>
                <a:gd name="T47" fmla="*/ 25 h 27"/>
                <a:gd name="T48" fmla="*/ 13 w 25"/>
                <a:gd name="T49" fmla="*/ 19 h 27"/>
                <a:gd name="T50" fmla="*/ 11 w 25"/>
                <a:gd name="T51" fmla="*/ 18 h 27"/>
                <a:gd name="T52" fmla="*/ 13 w 25"/>
                <a:gd name="T53" fmla="*/ 19 h 27"/>
                <a:gd name="T54" fmla="*/ 13 w 25"/>
                <a:gd name="T55" fmla="*/ 25 h 27"/>
                <a:gd name="T56" fmla="*/ 11 w 25"/>
                <a:gd name="T57" fmla="*/ 24 h 27"/>
                <a:gd name="T58" fmla="*/ 7 w 25"/>
                <a:gd name="T59" fmla="*/ 21 h 27"/>
                <a:gd name="T60" fmla="*/ 7 w 25"/>
                <a:gd name="T61" fmla="*/ 21 h 27"/>
                <a:gd name="T62" fmla="*/ 3 w 25"/>
                <a:gd name="T63" fmla="*/ 15 h 27"/>
                <a:gd name="T64" fmla="*/ 1 w 25"/>
                <a:gd name="T65" fmla="*/ 9 h 27"/>
                <a:gd name="T66" fmla="*/ 1 w 25"/>
                <a:gd name="T67" fmla="*/ 9 h 27"/>
                <a:gd name="T68" fmla="*/ 1 w 25"/>
                <a:gd name="T69" fmla="*/ 5 h 27"/>
                <a:gd name="T70" fmla="*/ 1 w 25"/>
                <a:gd name="T71" fmla="*/ 3 h 27"/>
                <a:gd name="T72" fmla="*/ 3 w 25"/>
                <a:gd name="T73" fmla="*/ 0 h 27"/>
                <a:gd name="T74" fmla="*/ 4 w 25"/>
                <a:gd name="T75" fmla="*/ 0 h 27"/>
                <a:gd name="T76" fmla="*/ 4 w 25"/>
                <a:gd name="T77" fmla="*/ 0 h 27"/>
                <a:gd name="T78" fmla="*/ 4 w 25"/>
                <a:gd name="T79" fmla="*/ 0 h 27"/>
                <a:gd name="T80" fmla="*/ 4 w 25"/>
                <a:gd name="T81" fmla="*/ 0 h 27"/>
                <a:gd name="T82" fmla="*/ 4 w 25"/>
                <a:gd name="T83" fmla="*/ 0 h 27"/>
                <a:gd name="T84" fmla="*/ 5 w 25"/>
                <a:gd name="T85" fmla="*/ 0 h 27"/>
                <a:gd name="T86" fmla="*/ 13 w 25"/>
                <a:gd name="T87" fmla="*/ 3 h 27"/>
                <a:gd name="T88" fmla="*/ 13 w 25"/>
                <a:gd name="T89" fmla="*/ 9 h 27"/>
                <a:gd name="T90" fmla="*/ 11 w 25"/>
                <a:gd name="T91" fmla="*/ 8 h 27"/>
                <a:gd name="T92" fmla="*/ 11 w 25"/>
                <a:gd name="T93" fmla="*/ 8 h 27"/>
                <a:gd name="T94" fmla="*/ 11 w 25"/>
                <a:gd name="T95" fmla="*/ 8 h 27"/>
                <a:gd name="T96" fmla="*/ 5 w 25"/>
                <a:gd name="T97" fmla="*/ 5 h 27"/>
                <a:gd name="T98" fmla="*/ 6 w 25"/>
                <a:gd name="T99" fmla="*/ 8 h 27"/>
                <a:gd name="T100" fmla="*/ 6 w 25"/>
                <a:gd name="T101" fmla="*/ 8 h 27"/>
                <a:gd name="T102" fmla="*/ 7 w 25"/>
                <a:gd name="T103" fmla="*/ 13 h 27"/>
                <a:gd name="T104" fmla="*/ 11 w 25"/>
                <a:gd name="T105" fmla="*/ 18 h 27"/>
                <a:gd name="T106" fmla="*/ 11 w 25"/>
                <a:gd name="T10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" h="27">
                  <a:moveTo>
                    <a:pt x="13" y="19"/>
                  </a:moveTo>
                  <a:cubicBezTo>
                    <a:pt x="13" y="20"/>
                    <a:pt x="14" y="20"/>
                    <a:pt x="14" y="20"/>
                  </a:cubicBezTo>
                  <a:cubicBezTo>
                    <a:pt x="15" y="21"/>
                    <a:pt x="16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9" y="22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1"/>
                    <a:pt x="20" y="20"/>
                    <a:pt x="19" y="18"/>
                  </a:cubicBezTo>
                  <a:cubicBezTo>
                    <a:pt x="19" y="16"/>
                    <a:pt x="18" y="14"/>
                    <a:pt x="16" y="13"/>
                  </a:cubicBezTo>
                  <a:cubicBezTo>
                    <a:pt x="15" y="11"/>
                    <a:pt x="14" y="10"/>
                    <a:pt x="13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6" y="5"/>
                    <a:pt x="18" y="7"/>
                    <a:pt x="20" y="10"/>
                  </a:cubicBezTo>
                  <a:cubicBezTo>
                    <a:pt x="22" y="12"/>
                    <a:pt x="23" y="14"/>
                    <a:pt x="24" y="17"/>
                  </a:cubicBezTo>
                  <a:cubicBezTo>
                    <a:pt x="25" y="19"/>
                    <a:pt x="25" y="22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6"/>
                    <a:pt x="24" y="26"/>
                  </a:cubicBezTo>
                  <a:cubicBezTo>
                    <a:pt x="24" y="27"/>
                    <a:pt x="23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1" y="27"/>
                    <a:pt x="20" y="27"/>
                    <a:pt x="19" y="27"/>
                  </a:cubicBezTo>
                  <a:cubicBezTo>
                    <a:pt x="18" y="27"/>
                    <a:pt x="17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6"/>
                    <a:pt x="14" y="26"/>
                    <a:pt x="13" y="25"/>
                  </a:cubicBezTo>
                  <a:lnTo>
                    <a:pt x="13" y="19"/>
                  </a:lnTo>
                  <a:close/>
                  <a:moveTo>
                    <a:pt x="11" y="18"/>
                  </a:moveTo>
                  <a:cubicBezTo>
                    <a:pt x="11" y="18"/>
                    <a:pt x="12" y="19"/>
                    <a:pt x="13" y="19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1" y="24"/>
                  </a:cubicBezTo>
                  <a:cubicBezTo>
                    <a:pt x="10" y="23"/>
                    <a:pt x="8" y="22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19"/>
                    <a:pt x="4" y="17"/>
                    <a:pt x="3" y="15"/>
                  </a:cubicBezTo>
                  <a:cubicBezTo>
                    <a:pt x="2" y="13"/>
                    <a:pt x="1" y="11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7"/>
                    <a:pt x="1" y="5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1"/>
                    <a:pt x="10" y="2"/>
                    <a:pt x="13" y="3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7"/>
                    <a:pt x="7" y="6"/>
                    <a:pt x="5" y="5"/>
                  </a:cubicBezTo>
                  <a:cubicBezTo>
                    <a:pt x="5" y="6"/>
                    <a:pt x="5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10"/>
                    <a:pt x="7" y="11"/>
                    <a:pt x="7" y="13"/>
                  </a:cubicBezTo>
                  <a:cubicBezTo>
                    <a:pt x="8" y="15"/>
                    <a:pt x="9" y="16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Freeform 257"/>
            <p:cNvSpPr>
              <a:spLocks noEditPoints="1"/>
            </p:cNvSpPr>
            <p:nvPr/>
          </p:nvSpPr>
          <p:spPr bwMode="auto">
            <a:xfrm>
              <a:off x="7000875" y="1336675"/>
              <a:ext cx="261938" cy="261938"/>
            </a:xfrm>
            <a:custGeom>
              <a:avLst/>
              <a:gdLst>
                <a:gd name="T0" fmla="*/ 58 w 116"/>
                <a:gd name="T1" fmla="*/ 111 h 116"/>
                <a:gd name="T2" fmla="*/ 95 w 116"/>
                <a:gd name="T3" fmla="*/ 95 h 116"/>
                <a:gd name="T4" fmla="*/ 111 w 116"/>
                <a:gd name="T5" fmla="*/ 58 h 116"/>
                <a:gd name="T6" fmla="*/ 95 w 116"/>
                <a:gd name="T7" fmla="*/ 20 h 116"/>
                <a:gd name="T8" fmla="*/ 58 w 116"/>
                <a:gd name="T9" fmla="*/ 5 h 116"/>
                <a:gd name="T10" fmla="*/ 58 w 116"/>
                <a:gd name="T11" fmla="*/ 5 h 116"/>
                <a:gd name="T12" fmla="*/ 58 w 116"/>
                <a:gd name="T13" fmla="*/ 0 h 116"/>
                <a:gd name="T14" fmla="*/ 58 w 116"/>
                <a:gd name="T15" fmla="*/ 0 h 116"/>
                <a:gd name="T16" fmla="*/ 99 w 116"/>
                <a:gd name="T17" fmla="*/ 17 h 116"/>
                <a:gd name="T18" fmla="*/ 116 w 116"/>
                <a:gd name="T19" fmla="*/ 58 h 116"/>
                <a:gd name="T20" fmla="*/ 99 w 116"/>
                <a:gd name="T21" fmla="*/ 99 h 116"/>
                <a:gd name="T22" fmla="*/ 58 w 116"/>
                <a:gd name="T23" fmla="*/ 116 h 116"/>
                <a:gd name="T24" fmla="*/ 58 w 116"/>
                <a:gd name="T25" fmla="*/ 116 h 116"/>
                <a:gd name="T26" fmla="*/ 58 w 116"/>
                <a:gd name="T27" fmla="*/ 111 h 116"/>
                <a:gd name="T28" fmla="*/ 58 w 116"/>
                <a:gd name="T29" fmla="*/ 111 h 116"/>
                <a:gd name="T30" fmla="*/ 58 w 116"/>
                <a:gd name="T31" fmla="*/ 76 h 116"/>
                <a:gd name="T32" fmla="*/ 70 w 116"/>
                <a:gd name="T33" fmla="*/ 71 h 116"/>
                <a:gd name="T34" fmla="*/ 71 w 116"/>
                <a:gd name="T35" fmla="*/ 70 h 116"/>
                <a:gd name="T36" fmla="*/ 88 w 116"/>
                <a:gd name="T37" fmla="*/ 31 h 116"/>
                <a:gd name="T38" fmla="*/ 88 w 116"/>
                <a:gd name="T39" fmla="*/ 31 h 116"/>
                <a:gd name="T40" fmla="*/ 88 w 116"/>
                <a:gd name="T41" fmla="*/ 31 h 116"/>
                <a:gd name="T42" fmla="*/ 88 w 116"/>
                <a:gd name="T43" fmla="*/ 29 h 116"/>
                <a:gd name="T44" fmla="*/ 85 w 116"/>
                <a:gd name="T45" fmla="*/ 27 h 116"/>
                <a:gd name="T46" fmla="*/ 58 w 116"/>
                <a:gd name="T47" fmla="*/ 39 h 116"/>
                <a:gd name="T48" fmla="*/ 58 w 116"/>
                <a:gd name="T49" fmla="*/ 45 h 116"/>
                <a:gd name="T50" fmla="*/ 81 w 116"/>
                <a:gd name="T51" fmla="*/ 34 h 116"/>
                <a:gd name="T52" fmla="*/ 67 w 116"/>
                <a:gd name="T53" fmla="*/ 67 h 116"/>
                <a:gd name="T54" fmla="*/ 58 w 116"/>
                <a:gd name="T55" fmla="*/ 71 h 116"/>
                <a:gd name="T56" fmla="*/ 58 w 116"/>
                <a:gd name="T57" fmla="*/ 76 h 116"/>
                <a:gd name="T58" fmla="*/ 58 w 116"/>
                <a:gd name="T59" fmla="*/ 5 h 116"/>
                <a:gd name="T60" fmla="*/ 20 w 116"/>
                <a:gd name="T61" fmla="*/ 20 h 116"/>
                <a:gd name="T62" fmla="*/ 5 w 116"/>
                <a:gd name="T63" fmla="*/ 58 h 116"/>
                <a:gd name="T64" fmla="*/ 20 w 116"/>
                <a:gd name="T65" fmla="*/ 95 h 116"/>
                <a:gd name="T66" fmla="*/ 58 w 116"/>
                <a:gd name="T67" fmla="*/ 111 h 116"/>
                <a:gd name="T68" fmla="*/ 58 w 116"/>
                <a:gd name="T69" fmla="*/ 116 h 116"/>
                <a:gd name="T70" fmla="*/ 17 w 116"/>
                <a:gd name="T71" fmla="*/ 99 h 116"/>
                <a:gd name="T72" fmla="*/ 0 w 116"/>
                <a:gd name="T73" fmla="*/ 58 h 116"/>
                <a:gd name="T74" fmla="*/ 17 w 116"/>
                <a:gd name="T75" fmla="*/ 17 h 116"/>
                <a:gd name="T76" fmla="*/ 58 w 116"/>
                <a:gd name="T77" fmla="*/ 0 h 116"/>
                <a:gd name="T78" fmla="*/ 58 w 116"/>
                <a:gd name="T79" fmla="*/ 5 h 116"/>
                <a:gd name="T80" fmla="*/ 58 w 116"/>
                <a:gd name="T81" fmla="*/ 39 h 116"/>
                <a:gd name="T82" fmla="*/ 46 w 116"/>
                <a:gd name="T83" fmla="*/ 45 h 116"/>
                <a:gd name="T84" fmla="*/ 45 w 116"/>
                <a:gd name="T85" fmla="*/ 46 h 116"/>
                <a:gd name="T86" fmla="*/ 27 w 116"/>
                <a:gd name="T87" fmla="*/ 85 h 116"/>
                <a:gd name="T88" fmla="*/ 27 w 116"/>
                <a:gd name="T89" fmla="*/ 85 h 116"/>
                <a:gd name="T90" fmla="*/ 27 w 116"/>
                <a:gd name="T91" fmla="*/ 85 h 116"/>
                <a:gd name="T92" fmla="*/ 27 w 116"/>
                <a:gd name="T93" fmla="*/ 87 h 116"/>
                <a:gd name="T94" fmla="*/ 31 w 116"/>
                <a:gd name="T95" fmla="*/ 88 h 116"/>
                <a:gd name="T96" fmla="*/ 58 w 116"/>
                <a:gd name="T97" fmla="*/ 76 h 116"/>
                <a:gd name="T98" fmla="*/ 58 w 116"/>
                <a:gd name="T99" fmla="*/ 71 h 116"/>
                <a:gd name="T100" fmla="*/ 34 w 116"/>
                <a:gd name="T101" fmla="*/ 81 h 116"/>
                <a:gd name="T102" fmla="*/ 49 w 116"/>
                <a:gd name="T103" fmla="*/ 49 h 116"/>
                <a:gd name="T104" fmla="*/ 58 w 116"/>
                <a:gd name="T105" fmla="*/ 45 h 116"/>
                <a:gd name="T106" fmla="*/ 58 w 116"/>
                <a:gd name="T107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16">
                  <a:moveTo>
                    <a:pt x="58" y="111"/>
                  </a:moveTo>
                  <a:cubicBezTo>
                    <a:pt x="72" y="111"/>
                    <a:pt x="86" y="105"/>
                    <a:pt x="95" y="95"/>
                  </a:cubicBezTo>
                  <a:cubicBezTo>
                    <a:pt x="105" y="86"/>
                    <a:pt x="111" y="72"/>
                    <a:pt x="111" y="58"/>
                  </a:cubicBezTo>
                  <a:cubicBezTo>
                    <a:pt x="111" y="43"/>
                    <a:pt x="105" y="30"/>
                    <a:pt x="95" y="20"/>
                  </a:cubicBezTo>
                  <a:cubicBezTo>
                    <a:pt x="86" y="11"/>
                    <a:pt x="72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74" y="0"/>
                    <a:pt x="88" y="7"/>
                    <a:pt x="99" y="17"/>
                  </a:cubicBezTo>
                  <a:cubicBezTo>
                    <a:pt x="109" y="27"/>
                    <a:pt x="116" y="42"/>
                    <a:pt x="116" y="58"/>
                  </a:cubicBezTo>
                  <a:cubicBezTo>
                    <a:pt x="116" y="74"/>
                    <a:pt x="109" y="88"/>
                    <a:pt x="99" y="99"/>
                  </a:cubicBezTo>
                  <a:cubicBezTo>
                    <a:pt x="88" y="109"/>
                    <a:pt x="74" y="116"/>
                    <a:pt x="58" y="116"/>
                  </a:cubicBezTo>
                  <a:cubicBezTo>
                    <a:pt x="58" y="116"/>
                    <a:pt x="58" y="116"/>
                    <a:pt x="58" y="116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58" y="111"/>
                    <a:pt x="58" y="111"/>
                    <a:pt x="58" y="111"/>
                  </a:cubicBezTo>
                  <a:close/>
                  <a:moveTo>
                    <a:pt x="58" y="76"/>
                  </a:moveTo>
                  <a:cubicBezTo>
                    <a:pt x="70" y="71"/>
                    <a:pt x="70" y="71"/>
                    <a:pt x="70" y="71"/>
                  </a:cubicBezTo>
                  <a:cubicBezTo>
                    <a:pt x="70" y="71"/>
                    <a:pt x="71" y="70"/>
                    <a:pt x="71" y="70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9" y="30"/>
                    <a:pt x="89" y="29"/>
                    <a:pt x="88" y="29"/>
                  </a:cubicBezTo>
                  <a:cubicBezTo>
                    <a:pt x="88" y="27"/>
                    <a:pt x="86" y="27"/>
                    <a:pt x="85" y="27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58" y="71"/>
                    <a:pt x="58" y="71"/>
                    <a:pt x="58" y="71"/>
                  </a:cubicBezTo>
                  <a:lnTo>
                    <a:pt x="58" y="76"/>
                  </a:lnTo>
                  <a:close/>
                  <a:moveTo>
                    <a:pt x="58" y="5"/>
                  </a:moveTo>
                  <a:cubicBezTo>
                    <a:pt x="43" y="5"/>
                    <a:pt x="30" y="11"/>
                    <a:pt x="20" y="20"/>
                  </a:cubicBezTo>
                  <a:cubicBezTo>
                    <a:pt x="11" y="30"/>
                    <a:pt x="5" y="43"/>
                    <a:pt x="5" y="58"/>
                  </a:cubicBezTo>
                  <a:cubicBezTo>
                    <a:pt x="5" y="72"/>
                    <a:pt x="11" y="86"/>
                    <a:pt x="20" y="95"/>
                  </a:cubicBezTo>
                  <a:cubicBezTo>
                    <a:pt x="30" y="105"/>
                    <a:pt x="43" y="111"/>
                    <a:pt x="58" y="111"/>
                  </a:cubicBezTo>
                  <a:cubicBezTo>
                    <a:pt x="58" y="116"/>
                    <a:pt x="58" y="116"/>
                    <a:pt x="58" y="116"/>
                  </a:cubicBezTo>
                  <a:cubicBezTo>
                    <a:pt x="42" y="116"/>
                    <a:pt x="27" y="109"/>
                    <a:pt x="17" y="99"/>
                  </a:cubicBezTo>
                  <a:cubicBezTo>
                    <a:pt x="7" y="88"/>
                    <a:pt x="0" y="74"/>
                    <a:pt x="0" y="58"/>
                  </a:cubicBezTo>
                  <a:cubicBezTo>
                    <a:pt x="0" y="42"/>
                    <a:pt x="7" y="27"/>
                    <a:pt x="17" y="17"/>
                  </a:cubicBezTo>
                  <a:cubicBezTo>
                    <a:pt x="27" y="7"/>
                    <a:pt x="42" y="0"/>
                    <a:pt x="58" y="0"/>
                  </a:cubicBezTo>
                  <a:cubicBezTo>
                    <a:pt x="58" y="5"/>
                    <a:pt x="58" y="5"/>
                    <a:pt x="58" y="5"/>
                  </a:cubicBezTo>
                  <a:close/>
                  <a:moveTo>
                    <a:pt x="58" y="39"/>
                  </a:moveTo>
                  <a:cubicBezTo>
                    <a:pt x="46" y="45"/>
                    <a:pt x="46" y="45"/>
                    <a:pt x="46" y="45"/>
                  </a:cubicBezTo>
                  <a:cubicBezTo>
                    <a:pt x="45" y="45"/>
                    <a:pt x="45" y="45"/>
                    <a:pt x="45" y="46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6"/>
                    <a:pt x="27" y="86"/>
                    <a:pt x="27" y="87"/>
                  </a:cubicBezTo>
                  <a:cubicBezTo>
                    <a:pt x="28" y="88"/>
                    <a:pt x="29" y="89"/>
                    <a:pt x="31" y="88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8" y="45"/>
                    <a:pt x="58" y="45"/>
                    <a:pt x="58" y="45"/>
                  </a:cubicBezTo>
                  <a:lnTo>
                    <a:pt x="58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258"/>
            <p:cNvSpPr>
              <a:spLocks noEditPoints="1"/>
            </p:cNvSpPr>
            <p:nvPr/>
          </p:nvSpPr>
          <p:spPr bwMode="auto">
            <a:xfrm>
              <a:off x="7112000" y="1444625"/>
              <a:ext cx="41275" cy="41275"/>
            </a:xfrm>
            <a:custGeom>
              <a:avLst/>
              <a:gdLst>
                <a:gd name="T0" fmla="*/ 9 w 18"/>
                <a:gd name="T1" fmla="*/ 0 h 18"/>
                <a:gd name="T2" fmla="*/ 15 w 18"/>
                <a:gd name="T3" fmla="*/ 3 h 18"/>
                <a:gd name="T4" fmla="*/ 15 w 18"/>
                <a:gd name="T5" fmla="*/ 3 h 18"/>
                <a:gd name="T6" fmla="*/ 18 w 18"/>
                <a:gd name="T7" fmla="*/ 9 h 18"/>
                <a:gd name="T8" fmla="*/ 15 w 18"/>
                <a:gd name="T9" fmla="*/ 15 h 18"/>
                <a:gd name="T10" fmla="*/ 15 w 18"/>
                <a:gd name="T11" fmla="*/ 16 h 18"/>
                <a:gd name="T12" fmla="*/ 9 w 18"/>
                <a:gd name="T13" fmla="*/ 18 h 18"/>
                <a:gd name="T14" fmla="*/ 9 w 18"/>
                <a:gd name="T15" fmla="*/ 18 h 18"/>
                <a:gd name="T16" fmla="*/ 9 w 18"/>
                <a:gd name="T17" fmla="*/ 13 h 18"/>
                <a:gd name="T18" fmla="*/ 9 w 18"/>
                <a:gd name="T19" fmla="*/ 13 h 18"/>
                <a:gd name="T20" fmla="*/ 12 w 18"/>
                <a:gd name="T21" fmla="*/ 12 h 18"/>
                <a:gd name="T22" fmla="*/ 12 w 18"/>
                <a:gd name="T23" fmla="*/ 12 h 18"/>
                <a:gd name="T24" fmla="*/ 13 w 18"/>
                <a:gd name="T25" fmla="*/ 9 h 18"/>
                <a:gd name="T26" fmla="*/ 12 w 18"/>
                <a:gd name="T27" fmla="*/ 7 h 18"/>
                <a:gd name="T28" fmla="*/ 12 w 18"/>
                <a:gd name="T29" fmla="*/ 6 h 18"/>
                <a:gd name="T30" fmla="*/ 9 w 18"/>
                <a:gd name="T31" fmla="*/ 5 h 18"/>
                <a:gd name="T32" fmla="*/ 9 w 18"/>
                <a:gd name="T33" fmla="*/ 5 h 18"/>
                <a:gd name="T34" fmla="*/ 9 w 18"/>
                <a:gd name="T35" fmla="*/ 0 h 18"/>
                <a:gd name="T36" fmla="*/ 9 w 18"/>
                <a:gd name="T37" fmla="*/ 18 h 18"/>
                <a:gd name="T38" fmla="*/ 3 w 18"/>
                <a:gd name="T39" fmla="*/ 15 h 18"/>
                <a:gd name="T40" fmla="*/ 3 w 18"/>
                <a:gd name="T41" fmla="*/ 15 h 18"/>
                <a:gd name="T42" fmla="*/ 3 w 18"/>
                <a:gd name="T43" fmla="*/ 15 h 18"/>
                <a:gd name="T44" fmla="*/ 0 w 18"/>
                <a:gd name="T45" fmla="*/ 9 h 18"/>
                <a:gd name="T46" fmla="*/ 3 w 18"/>
                <a:gd name="T47" fmla="*/ 3 h 18"/>
                <a:gd name="T48" fmla="*/ 9 w 18"/>
                <a:gd name="T49" fmla="*/ 0 h 18"/>
                <a:gd name="T50" fmla="*/ 9 w 18"/>
                <a:gd name="T51" fmla="*/ 5 h 18"/>
                <a:gd name="T52" fmla="*/ 6 w 18"/>
                <a:gd name="T53" fmla="*/ 6 h 18"/>
                <a:gd name="T54" fmla="*/ 5 w 18"/>
                <a:gd name="T55" fmla="*/ 9 h 18"/>
                <a:gd name="T56" fmla="*/ 6 w 18"/>
                <a:gd name="T57" fmla="*/ 12 h 18"/>
                <a:gd name="T58" fmla="*/ 6 w 18"/>
                <a:gd name="T59" fmla="*/ 12 h 18"/>
                <a:gd name="T60" fmla="*/ 9 w 18"/>
                <a:gd name="T61" fmla="*/ 13 h 18"/>
                <a:gd name="T62" fmla="*/ 9 w 18"/>
                <a:gd name="T6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" h="18">
                  <a:moveTo>
                    <a:pt x="9" y="0"/>
                  </a:moveTo>
                  <a:cubicBezTo>
                    <a:pt x="11" y="0"/>
                    <a:pt x="13" y="1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5"/>
                    <a:pt x="18" y="7"/>
                    <a:pt x="18" y="9"/>
                  </a:cubicBezTo>
                  <a:cubicBezTo>
                    <a:pt x="18" y="12"/>
                    <a:pt x="17" y="14"/>
                    <a:pt x="15" y="1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3" y="17"/>
                    <a:pt x="11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1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3" y="10"/>
                    <a:pt x="13" y="9"/>
                  </a:cubicBezTo>
                  <a:cubicBezTo>
                    <a:pt x="13" y="8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0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0"/>
                    <a:pt x="9" y="0"/>
                    <a:pt x="9" y="0"/>
                  </a:cubicBezTo>
                  <a:close/>
                  <a:moveTo>
                    <a:pt x="9" y="18"/>
                  </a:moveTo>
                  <a:cubicBezTo>
                    <a:pt x="6" y="18"/>
                    <a:pt x="4" y="17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" y="14"/>
                    <a:pt x="0" y="12"/>
                    <a:pt x="0" y="9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7" y="6"/>
                    <a:pt x="6" y="6"/>
                  </a:cubicBezTo>
                  <a:cubicBezTo>
                    <a:pt x="5" y="7"/>
                    <a:pt x="5" y="8"/>
                    <a:pt x="5" y="9"/>
                  </a:cubicBezTo>
                  <a:cubicBezTo>
                    <a:pt x="5" y="10"/>
                    <a:pt x="5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3"/>
                    <a:pt x="8" y="13"/>
                    <a:pt x="9" y="13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Freeform 259"/>
            <p:cNvSpPr>
              <a:spLocks noEditPoints="1"/>
            </p:cNvSpPr>
            <p:nvPr/>
          </p:nvSpPr>
          <p:spPr bwMode="auto">
            <a:xfrm>
              <a:off x="8054975" y="3370263"/>
              <a:ext cx="177800" cy="282575"/>
            </a:xfrm>
            <a:custGeom>
              <a:avLst/>
              <a:gdLst>
                <a:gd name="T0" fmla="*/ 74 w 79"/>
                <a:gd name="T1" fmla="*/ 72 h 125"/>
                <a:gd name="T2" fmla="*/ 74 w 79"/>
                <a:gd name="T3" fmla="*/ 5 h 125"/>
                <a:gd name="T4" fmla="*/ 42 w 79"/>
                <a:gd name="T5" fmla="*/ 5 h 125"/>
                <a:gd name="T6" fmla="*/ 40 w 79"/>
                <a:gd name="T7" fmla="*/ 10 h 125"/>
                <a:gd name="T8" fmla="*/ 40 w 79"/>
                <a:gd name="T9" fmla="*/ 0 h 125"/>
                <a:gd name="T10" fmla="*/ 40 w 79"/>
                <a:gd name="T11" fmla="*/ 0 h 125"/>
                <a:gd name="T12" fmla="*/ 77 w 79"/>
                <a:gd name="T13" fmla="*/ 0 h 125"/>
                <a:gd name="T14" fmla="*/ 79 w 79"/>
                <a:gd name="T15" fmla="*/ 3 h 125"/>
                <a:gd name="T16" fmla="*/ 79 w 79"/>
                <a:gd name="T17" fmla="*/ 72 h 125"/>
                <a:gd name="T18" fmla="*/ 79 w 79"/>
                <a:gd name="T19" fmla="*/ 72 h 125"/>
                <a:gd name="T20" fmla="*/ 79 w 79"/>
                <a:gd name="T21" fmla="*/ 73 h 125"/>
                <a:gd name="T22" fmla="*/ 59 w 79"/>
                <a:gd name="T23" fmla="*/ 123 h 125"/>
                <a:gd name="T24" fmla="*/ 59 w 79"/>
                <a:gd name="T25" fmla="*/ 123 h 125"/>
                <a:gd name="T26" fmla="*/ 56 w 79"/>
                <a:gd name="T27" fmla="*/ 124 h 125"/>
                <a:gd name="T28" fmla="*/ 40 w 79"/>
                <a:gd name="T29" fmla="*/ 117 h 125"/>
                <a:gd name="T30" fmla="*/ 40 w 79"/>
                <a:gd name="T31" fmla="*/ 112 h 125"/>
                <a:gd name="T32" fmla="*/ 55 w 79"/>
                <a:gd name="T33" fmla="*/ 119 h 125"/>
                <a:gd name="T34" fmla="*/ 74 w 79"/>
                <a:gd name="T35" fmla="*/ 72 h 125"/>
                <a:gd name="T36" fmla="*/ 40 w 79"/>
                <a:gd name="T37" fmla="*/ 10 h 125"/>
                <a:gd name="T38" fmla="*/ 6 w 79"/>
                <a:gd name="T39" fmla="*/ 97 h 125"/>
                <a:gd name="T40" fmla="*/ 40 w 79"/>
                <a:gd name="T41" fmla="*/ 112 h 125"/>
                <a:gd name="T42" fmla="*/ 40 w 79"/>
                <a:gd name="T43" fmla="*/ 117 h 125"/>
                <a:gd name="T44" fmla="*/ 2 w 79"/>
                <a:gd name="T45" fmla="*/ 100 h 125"/>
                <a:gd name="T46" fmla="*/ 2 w 79"/>
                <a:gd name="T47" fmla="*/ 100 h 125"/>
                <a:gd name="T48" fmla="*/ 1 w 79"/>
                <a:gd name="T49" fmla="*/ 97 h 125"/>
                <a:gd name="T50" fmla="*/ 38 w 79"/>
                <a:gd name="T51" fmla="*/ 2 h 125"/>
                <a:gd name="T52" fmla="*/ 40 w 79"/>
                <a:gd name="T53" fmla="*/ 0 h 125"/>
                <a:gd name="T54" fmla="*/ 40 w 79"/>
                <a:gd name="T55" fmla="*/ 1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9" h="125">
                  <a:moveTo>
                    <a:pt x="74" y="72"/>
                  </a:moveTo>
                  <a:cubicBezTo>
                    <a:pt x="74" y="5"/>
                    <a:pt x="74" y="5"/>
                    <a:pt x="74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8" y="0"/>
                    <a:pt x="79" y="1"/>
                    <a:pt x="79" y="3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2"/>
                    <a:pt x="79" y="73"/>
                    <a:pt x="79" y="73"/>
                  </a:cubicBezTo>
                  <a:cubicBezTo>
                    <a:pt x="59" y="123"/>
                    <a:pt x="59" y="123"/>
                    <a:pt x="59" y="123"/>
                  </a:cubicBezTo>
                  <a:cubicBezTo>
                    <a:pt x="59" y="123"/>
                    <a:pt x="59" y="123"/>
                    <a:pt x="59" y="123"/>
                  </a:cubicBezTo>
                  <a:cubicBezTo>
                    <a:pt x="58" y="124"/>
                    <a:pt x="57" y="125"/>
                    <a:pt x="56" y="124"/>
                  </a:cubicBezTo>
                  <a:cubicBezTo>
                    <a:pt x="40" y="117"/>
                    <a:pt x="40" y="117"/>
                    <a:pt x="40" y="117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55" y="119"/>
                    <a:pt x="55" y="119"/>
                    <a:pt x="55" y="119"/>
                  </a:cubicBezTo>
                  <a:lnTo>
                    <a:pt x="74" y="72"/>
                  </a:lnTo>
                  <a:close/>
                  <a:moveTo>
                    <a:pt x="40" y="10"/>
                  </a:moveTo>
                  <a:cubicBezTo>
                    <a:pt x="6" y="97"/>
                    <a:pt x="6" y="97"/>
                    <a:pt x="6" y="97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0" y="117"/>
                    <a:pt x="40" y="117"/>
                    <a:pt x="40" y="117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1" y="100"/>
                    <a:pt x="0" y="99"/>
                    <a:pt x="1" y="97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lnTo>
                    <a:pt x="4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260"/>
            <p:cNvSpPr>
              <a:spLocks noEditPoints="1"/>
            </p:cNvSpPr>
            <p:nvPr/>
          </p:nvSpPr>
          <p:spPr bwMode="auto">
            <a:xfrm>
              <a:off x="8232775" y="3370263"/>
              <a:ext cx="42863" cy="95250"/>
            </a:xfrm>
            <a:custGeom>
              <a:avLst/>
              <a:gdLst>
                <a:gd name="T0" fmla="*/ 9 w 19"/>
                <a:gd name="T1" fmla="*/ 29 h 42"/>
                <a:gd name="T2" fmla="*/ 11 w 19"/>
                <a:gd name="T3" fmla="*/ 23 h 42"/>
                <a:gd name="T4" fmla="*/ 13 w 19"/>
                <a:gd name="T5" fmla="*/ 5 h 42"/>
                <a:gd name="T6" fmla="*/ 9 w 19"/>
                <a:gd name="T7" fmla="*/ 5 h 42"/>
                <a:gd name="T8" fmla="*/ 9 w 19"/>
                <a:gd name="T9" fmla="*/ 0 h 42"/>
                <a:gd name="T10" fmla="*/ 16 w 19"/>
                <a:gd name="T11" fmla="*/ 0 h 42"/>
                <a:gd name="T12" fmla="*/ 16 w 19"/>
                <a:gd name="T13" fmla="*/ 0 h 42"/>
                <a:gd name="T14" fmla="*/ 17 w 19"/>
                <a:gd name="T15" fmla="*/ 1 h 42"/>
                <a:gd name="T16" fmla="*/ 18 w 19"/>
                <a:gd name="T17" fmla="*/ 4 h 42"/>
                <a:gd name="T18" fmla="*/ 16 w 19"/>
                <a:gd name="T19" fmla="*/ 25 h 42"/>
                <a:gd name="T20" fmla="*/ 9 w 19"/>
                <a:gd name="T21" fmla="*/ 38 h 42"/>
                <a:gd name="T22" fmla="*/ 9 w 19"/>
                <a:gd name="T23" fmla="*/ 29 h 42"/>
                <a:gd name="T24" fmla="*/ 5 w 19"/>
                <a:gd name="T25" fmla="*/ 35 h 42"/>
                <a:gd name="T26" fmla="*/ 9 w 19"/>
                <a:gd name="T27" fmla="*/ 29 h 42"/>
                <a:gd name="T28" fmla="*/ 9 w 19"/>
                <a:gd name="T29" fmla="*/ 38 h 42"/>
                <a:gd name="T30" fmla="*/ 3 w 19"/>
                <a:gd name="T31" fmla="*/ 42 h 42"/>
                <a:gd name="T32" fmla="*/ 2 w 19"/>
                <a:gd name="T33" fmla="*/ 42 h 42"/>
                <a:gd name="T34" fmla="*/ 0 w 19"/>
                <a:gd name="T35" fmla="*/ 40 h 42"/>
                <a:gd name="T36" fmla="*/ 0 w 19"/>
                <a:gd name="T37" fmla="*/ 3 h 42"/>
                <a:gd name="T38" fmla="*/ 2 w 19"/>
                <a:gd name="T39" fmla="*/ 0 h 42"/>
                <a:gd name="T40" fmla="*/ 9 w 19"/>
                <a:gd name="T41" fmla="*/ 0 h 42"/>
                <a:gd name="T42" fmla="*/ 9 w 19"/>
                <a:gd name="T43" fmla="*/ 5 h 42"/>
                <a:gd name="T44" fmla="*/ 5 w 19"/>
                <a:gd name="T45" fmla="*/ 5 h 42"/>
                <a:gd name="T46" fmla="*/ 5 w 19"/>
                <a:gd name="T47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" h="42">
                  <a:moveTo>
                    <a:pt x="9" y="29"/>
                  </a:moveTo>
                  <a:cubicBezTo>
                    <a:pt x="10" y="28"/>
                    <a:pt x="11" y="26"/>
                    <a:pt x="11" y="23"/>
                  </a:cubicBezTo>
                  <a:cubicBezTo>
                    <a:pt x="13" y="17"/>
                    <a:pt x="13" y="11"/>
                    <a:pt x="13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8" y="1"/>
                    <a:pt x="19" y="3"/>
                    <a:pt x="18" y="4"/>
                  </a:cubicBezTo>
                  <a:cubicBezTo>
                    <a:pt x="18" y="10"/>
                    <a:pt x="18" y="18"/>
                    <a:pt x="16" y="25"/>
                  </a:cubicBezTo>
                  <a:cubicBezTo>
                    <a:pt x="14" y="30"/>
                    <a:pt x="12" y="34"/>
                    <a:pt x="9" y="38"/>
                  </a:cubicBezTo>
                  <a:lnTo>
                    <a:pt x="9" y="29"/>
                  </a:lnTo>
                  <a:close/>
                  <a:moveTo>
                    <a:pt x="5" y="35"/>
                  </a:moveTo>
                  <a:cubicBezTo>
                    <a:pt x="6" y="34"/>
                    <a:pt x="8" y="32"/>
                    <a:pt x="9" y="2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7" y="39"/>
                    <a:pt x="6" y="41"/>
                    <a:pt x="3" y="42"/>
                  </a:cubicBezTo>
                  <a:cubicBezTo>
                    <a:pt x="3" y="42"/>
                    <a:pt x="3" y="42"/>
                    <a:pt x="2" y="42"/>
                  </a:cubicBezTo>
                  <a:cubicBezTo>
                    <a:pt x="1" y="42"/>
                    <a:pt x="0" y="41"/>
                    <a:pt x="0" y="4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Freeform 261"/>
            <p:cNvSpPr>
              <a:spLocks noEditPoints="1"/>
            </p:cNvSpPr>
            <p:nvPr/>
          </p:nvSpPr>
          <p:spPr bwMode="auto">
            <a:xfrm>
              <a:off x="8232775" y="3370263"/>
              <a:ext cx="179388" cy="282575"/>
            </a:xfrm>
            <a:custGeom>
              <a:avLst/>
              <a:gdLst>
                <a:gd name="T0" fmla="*/ 39 w 79"/>
                <a:gd name="T1" fmla="*/ 112 h 125"/>
                <a:gd name="T2" fmla="*/ 73 w 79"/>
                <a:gd name="T3" fmla="*/ 97 h 125"/>
                <a:gd name="T4" fmla="*/ 39 w 79"/>
                <a:gd name="T5" fmla="*/ 10 h 125"/>
                <a:gd name="T6" fmla="*/ 39 w 79"/>
                <a:gd name="T7" fmla="*/ 0 h 125"/>
                <a:gd name="T8" fmla="*/ 41 w 79"/>
                <a:gd name="T9" fmla="*/ 2 h 125"/>
                <a:gd name="T10" fmla="*/ 78 w 79"/>
                <a:gd name="T11" fmla="*/ 97 h 125"/>
                <a:gd name="T12" fmla="*/ 77 w 79"/>
                <a:gd name="T13" fmla="*/ 100 h 125"/>
                <a:gd name="T14" fmla="*/ 39 w 79"/>
                <a:gd name="T15" fmla="*/ 117 h 125"/>
                <a:gd name="T16" fmla="*/ 39 w 79"/>
                <a:gd name="T17" fmla="*/ 112 h 125"/>
                <a:gd name="T18" fmla="*/ 22 w 79"/>
                <a:gd name="T19" fmla="*/ 5 h 125"/>
                <a:gd name="T20" fmla="*/ 19 w 79"/>
                <a:gd name="T21" fmla="*/ 28 h 125"/>
                <a:gd name="T22" fmla="*/ 5 w 79"/>
                <a:gd name="T23" fmla="*/ 46 h 125"/>
                <a:gd name="T24" fmla="*/ 5 w 79"/>
                <a:gd name="T25" fmla="*/ 72 h 125"/>
                <a:gd name="T26" fmla="*/ 24 w 79"/>
                <a:gd name="T27" fmla="*/ 119 h 125"/>
                <a:gd name="T28" fmla="*/ 39 w 79"/>
                <a:gd name="T29" fmla="*/ 112 h 125"/>
                <a:gd name="T30" fmla="*/ 39 w 79"/>
                <a:gd name="T31" fmla="*/ 117 h 125"/>
                <a:gd name="T32" fmla="*/ 23 w 79"/>
                <a:gd name="T33" fmla="*/ 124 h 125"/>
                <a:gd name="T34" fmla="*/ 23 w 79"/>
                <a:gd name="T35" fmla="*/ 124 h 125"/>
                <a:gd name="T36" fmla="*/ 23 w 79"/>
                <a:gd name="T37" fmla="*/ 124 h 125"/>
                <a:gd name="T38" fmla="*/ 20 w 79"/>
                <a:gd name="T39" fmla="*/ 123 h 125"/>
                <a:gd name="T40" fmla="*/ 0 w 79"/>
                <a:gd name="T41" fmla="*/ 73 h 125"/>
                <a:gd name="T42" fmla="*/ 0 w 79"/>
                <a:gd name="T43" fmla="*/ 72 h 125"/>
                <a:gd name="T44" fmla="*/ 0 w 79"/>
                <a:gd name="T45" fmla="*/ 45 h 125"/>
                <a:gd name="T46" fmla="*/ 0 w 79"/>
                <a:gd name="T47" fmla="*/ 45 h 125"/>
                <a:gd name="T48" fmla="*/ 1 w 79"/>
                <a:gd name="T49" fmla="*/ 43 h 125"/>
                <a:gd name="T50" fmla="*/ 15 w 79"/>
                <a:gd name="T51" fmla="*/ 27 h 125"/>
                <a:gd name="T52" fmla="*/ 18 w 79"/>
                <a:gd name="T53" fmla="*/ 4 h 125"/>
                <a:gd name="T54" fmla="*/ 17 w 79"/>
                <a:gd name="T55" fmla="*/ 3 h 125"/>
                <a:gd name="T56" fmla="*/ 20 w 79"/>
                <a:gd name="T57" fmla="*/ 0 h 125"/>
                <a:gd name="T58" fmla="*/ 39 w 79"/>
                <a:gd name="T59" fmla="*/ 0 h 125"/>
                <a:gd name="T60" fmla="*/ 39 w 79"/>
                <a:gd name="T61" fmla="*/ 0 h 125"/>
                <a:gd name="T62" fmla="*/ 39 w 79"/>
                <a:gd name="T63" fmla="*/ 0 h 125"/>
                <a:gd name="T64" fmla="*/ 39 w 79"/>
                <a:gd name="T65" fmla="*/ 10 h 125"/>
                <a:gd name="T66" fmla="*/ 37 w 79"/>
                <a:gd name="T67" fmla="*/ 5 h 125"/>
                <a:gd name="T68" fmla="*/ 22 w 79"/>
                <a:gd name="T69" fmla="*/ 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9" h="125">
                  <a:moveTo>
                    <a:pt x="39" y="112"/>
                  </a:moveTo>
                  <a:cubicBezTo>
                    <a:pt x="73" y="97"/>
                    <a:pt x="73" y="97"/>
                    <a:pt x="73" y="97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0" y="1"/>
                    <a:pt x="41" y="2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9" y="99"/>
                    <a:pt x="78" y="100"/>
                    <a:pt x="77" y="100"/>
                  </a:cubicBezTo>
                  <a:cubicBezTo>
                    <a:pt x="39" y="117"/>
                    <a:pt x="39" y="117"/>
                    <a:pt x="39" y="117"/>
                  </a:cubicBezTo>
                  <a:lnTo>
                    <a:pt x="39" y="112"/>
                  </a:lnTo>
                  <a:close/>
                  <a:moveTo>
                    <a:pt x="22" y="5"/>
                  </a:moveTo>
                  <a:cubicBezTo>
                    <a:pt x="22" y="13"/>
                    <a:pt x="22" y="21"/>
                    <a:pt x="19" y="28"/>
                  </a:cubicBezTo>
                  <a:cubicBezTo>
                    <a:pt x="17" y="36"/>
                    <a:pt x="12" y="42"/>
                    <a:pt x="5" y="46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2" y="125"/>
                    <a:pt x="21" y="124"/>
                    <a:pt x="20" y="12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2"/>
                    <a:pt x="0" y="7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4"/>
                    <a:pt x="0" y="43"/>
                    <a:pt x="1" y="43"/>
                  </a:cubicBezTo>
                  <a:cubicBezTo>
                    <a:pt x="8" y="39"/>
                    <a:pt x="12" y="34"/>
                    <a:pt x="15" y="27"/>
                  </a:cubicBezTo>
                  <a:cubicBezTo>
                    <a:pt x="17" y="19"/>
                    <a:pt x="17" y="11"/>
                    <a:pt x="18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8" y="0"/>
                    <a:pt x="2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7" y="5"/>
                    <a:pt x="37" y="5"/>
                    <a:pt x="37" y="5"/>
                  </a:cubicBezTo>
                  <a:lnTo>
                    <a:pt x="2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Freeform 262"/>
            <p:cNvSpPr>
              <a:spLocks noEditPoints="1"/>
            </p:cNvSpPr>
            <p:nvPr/>
          </p:nvSpPr>
          <p:spPr bwMode="auto">
            <a:xfrm>
              <a:off x="8140700" y="3338513"/>
              <a:ext cx="184150" cy="34925"/>
            </a:xfrm>
            <a:custGeom>
              <a:avLst/>
              <a:gdLst>
                <a:gd name="T0" fmla="*/ 77 w 82"/>
                <a:gd name="T1" fmla="*/ 5 h 15"/>
                <a:gd name="T2" fmla="*/ 41 w 82"/>
                <a:gd name="T3" fmla="*/ 5 h 15"/>
                <a:gd name="T4" fmla="*/ 41 w 82"/>
                <a:gd name="T5" fmla="*/ 0 h 15"/>
                <a:gd name="T6" fmla="*/ 80 w 82"/>
                <a:gd name="T7" fmla="*/ 0 h 15"/>
                <a:gd name="T8" fmla="*/ 82 w 82"/>
                <a:gd name="T9" fmla="*/ 3 h 15"/>
                <a:gd name="T10" fmla="*/ 82 w 82"/>
                <a:gd name="T11" fmla="*/ 13 h 15"/>
                <a:gd name="T12" fmla="*/ 80 w 82"/>
                <a:gd name="T13" fmla="*/ 15 h 15"/>
                <a:gd name="T14" fmla="*/ 43 w 82"/>
                <a:gd name="T15" fmla="*/ 15 h 15"/>
                <a:gd name="T16" fmla="*/ 41 w 82"/>
                <a:gd name="T17" fmla="*/ 15 h 15"/>
                <a:gd name="T18" fmla="*/ 41 w 82"/>
                <a:gd name="T19" fmla="*/ 10 h 15"/>
                <a:gd name="T20" fmla="*/ 43 w 82"/>
                <a:gd name="T21" fmla="*/ 10 h 15"/>
                <a:gd name="T22" fmla="*/ 77 w 82"/>
                <a:gd name="T23" fmla="*/ 10 h 15"/>
                <a:gd name="T24" fmla="*/ 77 w 82"/>
                <a:gd name="T25" fmla="*/ 5 h 15"/>
                <a:gd name="T26" fmla="*/ 41 w 82"/>
                <a:gd name="T27" fmla="*/ 5 h 15"/>
                <a:gd name="T28" fmla="*/ 5 w 82"/>
                <a:gd name="T29" fmla="*/ 5 h 15"/>
                <a:gd name="T30" fmla="*/ 5 w 82"/>
                <a:gd name="T31" fmla="*/ 10 h 15"/>
                <a:gd name="T32" fmla="*/ 39 w 82"/>
                <a:gd name="T33" fmla="*/ 10 h 15"/>
                <a:gd name="T34" fmla="*/ 41 w 82"/>
                <a:gd name="T35" fmla="*/ 10 h 15"/>
                <a:gd name="T36" fmla="*/ 41 w 82"/>
                <a:gd name="T37" fmla="*/ 15 h 15"/>
                <a:gd name="T38" fmla="*/ 39 w 82"/>
                <a:gd name="T39" fmla="*/ 15 h 15"/>
                <a:gd name="T40" fmla="*/ 2 w 82"/>
                <a:gd name="T41" fmla="*/ 15 h 15"/>
                <a:gd name="T42" fmla="*/ 0 w 82"/>
                <a:gd name="T43" fmla="*/ 13 h 15"/>
                <a:gd name="T44" fmla="*/ 0 w 82"/>
                <a:gd name="T45" fmla="*/ 3 h 15"/>
                <a:gd name="T46" fmla="*/ 2 w 82"/>
                <a:gd name="T47" fmla="*/ 0 h 15"/>
                <a:gd name="T48" fmla="*/ 41 w 82"/>
                <a:gd name="T49" fmla="*/ 0 h 15"/>
                <a:gd name="T50" fmla="*/ 41 w 82"/>
                <a:gd name="T5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15">
                  <a:moveTo>
                    <a:pt x="77" y="5"/>
                  </a:moveTo>
                  <a:cubicBezTo>
                    <a:pt x="41" y="5"/>
                    <a:pt x="41" y="5"/>
                    <a:pt x="41" y="5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1" y="0"/>
                    <a:pt x="82" y="1"/>
                    <a:pt x="82" y="3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2" y="14"/>
                    <a:pt x="81" y="15"/>
                    <a:pt x="8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77" y="10"/>
                    <a:pt x="77" y="10"/>
                    <a:pt x="77" y="10"/>
                  </a:cubicBezTo>
                  <a:lnTo>
                    <a:pt x="77" y="5"/>
                  </a:lnTo>
                  <a:close/>
                  <a:moveTo>
                    <a:pt x="41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1" y="0"/>
                    <a:pt x="41" y="0"/>
                    <a:pt x="41" y="0"/>
                  </a:cubicBezTo>
                  <a:lnTo>
                    <a:pt x="4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Freeform 263"/>
            <p:cNvSpPr>
              <a:spLocks noEditPoints="1"/>
            </p:cNvSpPr>
            <p:nvPr/>
          </p:nvSpPr>
          <p:spPr bwMode="auto">
            <a:xfrm>
              <a:off x="8180388" y="4527550"/>
              <a:ext cx="382588" cy="323850"/>
            </a:xfrm>
            <a:custGeom>
              <a:avLst/>
              <a:gdLst>
                <a:gd name="T0" fmla="*/ 151 w 169"/>
                <a:gd name="T1" fmla="*/ 70 h 143"/>
                <a:gd name="T2" fmla="*/ 132 w 169"/>
                <a:gd name="T3" fmla="*/ 19 h 143"/>
                <a:gd name="T4" fmla="*/ 169 w 169"/>
                <a:gd name="T5" fmla="*/ 50 h 143"/>
                <a:gd name="T6" fmla="*/ 153 w 169"/>
                <a:gd name="T7" fmla="*/ 75 h 143"/>
                <a:gd name="T8" fmla="*/ 153 w 169"/>
                <a:gd name="T9" fmla="*/ 76 h 143"/>
                <a:gd name="T10" fmla="*/ 132 w 169"/>
                <a:gd name="T11" fmla="*/ 59 h 143"/>
                <a:gd name="T12" fmla="*/ 133 w 169"/>
                <a:gd name="T13" fmla="*/ 140 h 143"/>
                <a:gd name="T14" fmla="*/ 132 w 169"/>
                <a:gd name="T15" fmla="*/ 52 h 143"/>
                <a:gd name="T16" fmla="*/ 132 w 169"/>
                <a:gd name="T17" fmla="*/ 52 h 143"/>
                <a:gd name="T18" fmla="*/ 107 w 169"/>
                <a:gd name="T19" fmla="*/ 11 h 143"/>
                <a:gd name="T20" fmla="*/ 85 w 169"/>
                <a:gd name="T21" fmla="*/ 16 h 143"/>
                <a:gd name="T22" fmla="*/ 86 w 169"/>
                <a:gd name="T23" fmla="*/ 11 h 143"/>
                <a:gd name="T24" fmla="*/ 110 w 169"/>
                <a:gd name="T25" fmla="*/ 1 h 143"/>
                <a:gd name="T26" fmla="*/ 110 w 169"/>
                <a:gd name="T27" fmla="*/ 1 h 143"/>
                <a:gd name="T28" fmla="*/ 132 w 169"/>
                <a:gd name="T29" fmla="*/ 13 h 143"/>
                <a:gd name="T30" fmla="*/ 113 w 169"/>
                <a:gd name="T31" fmla="*/ 6 h 143"/>
                <a:gd name="T32" fmla="*/ 128 w 169"/>
                <a:gd name="T33" fmla="*/ 138 h 143"/>
                <a:gd name="T34" fmla="*/ 130 w 169"/>
                <a:gd name="T35" fmla="*/ 51 h 143"/>
                <a:gd name="T36" fmla="*/ 132 w 169"/>
                <a:gd name="T37" fmla="*/ 52 h 143"/>
                <a:gd name="T38" fmla="*/ 132 w 169"/>
                <a:gd name="T39" fmla="*/ 51 h 143"/>
                <a:gd name="T40" fmla="*/ 132 w 169"/>
                <a:gd name="T41" fmla="*/ 142 h 143"/>
                <a:gd name="T42" fmla="*/ 85 w 169"/>
                <a:gd name="T43" fmla="*/ 143 h 143"/>
                <a:gd name="T44" fmla="*/ 85 w 169"/>
                <a:gd name="T45" fmla="*/ 16 h 143"/>
                <a:gd name="T46" fmla="*/ 60 w 169"/>
                <a:gd name="T47" fmla="*/ 6 h 143"/>
                <a:gd name="T48" fmla="*/ 19 w 169"/>
                <a:gd name="T49" fmla="*/ 70 h 143"/>
                <a:gd name="T50" fmla="*/ 41 w 169"/>
                <a:gd name="T51" fmla="*/ 52 h 143"/>
                <a:gd name="T52" fmla="*/ 42 w 169"/>
                <a:gd name="T53" fmla="*/ 53 h 143"/>
                <a:gd name="T54" fmla="*/ 85 w 169"/>
                <a:gd name="T55" fmla="*/ 138 h 143"/>
                <a:gd name="T56" fmla="*/ 85 w 169"/>
                <a:gd name="T57" fmla="*/ 143 h 143"/>
                <a:gd name="T58" fmla="*/ 39 w 169"/>
                <a:gd name="T59" fmla="*/ 143 h 143"/>
                <a:gd name="T60" fmla="*/ 37 w 169"/>
                <a:gd name="T61" fmla="*/ 140 h 143"/>
                <a:gd name="T62" fmla="*/ 20 w 169"/>
                <a:gd name="T63" fmla="*/ 76 h 143"/>
                <a:gd name="T64" fmla="*/ 16 w 169"/>
                <a:gd name="T65" fmla="*/ 75 h 143"/>
                <a:gd name="T66" fmla="*/ 1 w 169"/>
                <a:gd name="T67" fmla="*/ 52 h 143"/>
                <a:gd name="T68" fmla="*/ 60 w 169"/>
                <a:gd name="T69" fmla="*/ 1 h 143"/>
                <a:gd name="T70" fmla="*/ 63 w 169"/>
                <a:gd name="T71" fmla="*/ 1 h 143"/>
                <a:gd name="T72" fmla="*/ 85 w 169"/>
                <a:gd name="T73" fmla="*/ 1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9" h="143">
                  <a:moveTo>
                    <a:pt x="132" y="52"/>
                  </a:moveTo>
                  <a:cubicBezTo>
                    <a:pt x="137" y="56"/>
                    <a:pt x="147" y="66"/>
                    <a:pt x="151" y="70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59" y="40"/>
                    <a:pt x="145" y="28"/>
                    <a:pt x="132" y="19"/>
                  </a:cubicBezTo>
                  <a:cubicBezTo>
                    <a:pt x="132" y="13"/>
                    <a:pt x="132" y="13"/>
                    <a:pt x="132" y="13"/>
                  </a:cubicBezTo>
                  <a:cubicBezTo>
                    <a:pt x="146" y="23"/>
                    <a:pt x="164" y="38"/>
                    <a:pt x="169" y="50"/>
                  </a:cubicBezTo>
                  <a:cubicBezTo>
                    <a:pt x="169" y="51"/>
                    <a:pt x="169" y="52"/>
                    <a:pt x="169" y="52"/>
                  </a:cubicBezTo>
                  <a:cubicBezTo>
                    <a:pt x="153" y="75"/>
                    <a:pt x="153" y="75"/>
                    <a:pt x="153" y="75"/>
                  </a:cubicBezTo>
                  <a:cubicBezTo>
                    <a:pt x="153" y="75"/>
                    <a:pt x="153" y="75"/>
                    <a:pt x="153" y="75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2" y="77"/>
                    <a:pt x="150" y="77"/>
                    <a:pt x="149" y="76"/>
                  </a:cubicBezTo>
                  <a:cubicBezTo>
                    <a:pt x="149" y="76"/>
                    <a:pt x="139" y="65"/>
                    <a:pt x="132" y="5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3" y="141"/>
                    <a:pt x="132" y="141"/>
                    <a:pt x="132" y="142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2" y="53"/>
                    <a:pt x="132" y="52"/>
                    <a:pt x="132" y="52"/>
                  </a:cubicBezTo>
                  <a:close/>
                  <a:moveTo>
                    <a:pt x="113" y="6"/>
                  </a:moveTo>
                  <a:cubicBezTo>
                    <a:pt x="111" y="8"/>
                    <a:pt x="109" y="9"/>
                    <a:pt x="107" y="11"/>
                  </a:cubicBezTo>
                  <a:cubicBezTo>
                    <a:pt x="101" y="14"/>
                    <a:pt x="94" y="16"/>
                    <a:pt x="86" y="16"/>
                  </a:cubicBezTo>
                  <a:cubicBezTo>
                    <a:pt x="86" y="16"/>
                    <a:pt x="85" y="16"/>
                    <a:pt x="85" y="16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6" y="11"/>
                    <a:pt x="86" y="11"/>
                  </a:cubicBezTo>
                  <a:cubicBezTo>
                    <a:pt x="93" y="11"/>
                    <a:pt x="100" y="10"/>
                    <a:pt x="104" y="7"/>
                  </a:cubicBezTo>
                  <a:cubicBezTo>
                    <a:pt x="107" y="5"/>
                    <a:pt x="109" y="4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1" y="0"/>
                    <a:pt x="112" y="0"/>
                    <a:pt x="113" y="1"/>
                  </a:cubicBezTo>
                  <a:cubicBezTo>
                    <a:pt x="113" y="1"/>
                    <a:pt x="122" y="6"/>
                    <a:pt x="132" y="13"/>
                  </a:cubicBezTo>
                  <a:cubicBezTo>
                    <a:pt x="132" y="19"/>
                    <a:pt x="132" y="19"/>
                    <a:pt x="132" y="19"/>
                  </a:cubicBezTo>
                  <a:cubicBezTo>
                    <a:pt x="124" y="13"/>
                    <a:pt x="116" y="8"/>
                    <a:pt x="113" y="6"/>
                  </a:cubicBezTo>
                  <a:close/>
                  <a:moveTo>
                    <a:pt x="85" y="138"/>
                  </a:moveTo>
                  <a:cubicBezTo>
                    <a:pt x="128" y="138"/>
                    <a:pt x="128" y="138"/>
                    <a:pt x="128" y="138"/>
                  </a:cubicBezTo>
                  <a:cubicBezTo>
                    <a:pt x="128" y="53"/>
                    <a:pt x="128" y="53"/>
                    <a:pt x="128" y="53"/>
                  </a:cubicBezTo>
                  <a:cubicBezTo>
                    <a:pt x="128" y="52"/>
                    <a:pt x="129" y="51"/>
                    <a:pt x="130" y="51"/>
                  </a:cubicBezTo>
                  <a:cubicBezTo>
                    <a:pt x="131" y="51"/>
                    <a:pt x="131" y="51"/>
                    <a:pt x="132" y="51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52"/>
                    <a:pt x="132" y="52"/>
                    <a:pt x="132" y="51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142"/>
                    <a:pt x="132" y="142"/>
                    <a:pt x="132" y="142"/>
                  </a:cubicBezTo>
                  <a:cubicBezTo>
                    <a:pt x="132" y="142"/>
                    <a:pt x="131" y="143"/>
                    <a:pt x="130" y="143"/>
                  </a:cubicBezTo>
                  <a:cubicBezTo>
                    <a:pt x="85" y="143"/>
                    <a:pt x="85" y="143"/>
                    <a:pt x="85" y="143"/>
                  </a:cubicBezTo>
                  <a:lnTo>
                    <a:pt x="85" y="138"/>
                  </a:lnTo>
                  <a:close/>
                  <a:moveTo>
                    <a:pt x="85" y="16"/>
                  </a:moveTo>
                  <a:cubicBezTo>
                    <a:pt x="78" y="16"/>
                    <a:pt x="71" y="14"/>
                    <a:pt x="66" y="11"/>
                  </a:cubicBezTo>
                  <a:cubicBezTo>
                    <a:pt x="64" y="9"/>
                    <a:pt x="62" y="8"/>
                    <a:pt x="60" y="6"/>
                  </a:cubicBezTo>
                  <a:cubicBezTo>
                    <a:pt x="51" y="11"/>
                    <a:pt x="14" y="34"/>
                    <a:pt x="6" y="51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3" y="66"/>
                    <a:pt x="33" y="56"/>
                    <a:pt x="38" y="51"/>
                  </a:cubicBezTo>
                  <a:cubicBezTo>
                    <a:pt x="39" y="50"/>
                    <a:pt x="41" y="51"/>
                    <a:pt x="41" y="52"/>
                  </a:cubicBezTo>
                  <a:cubicBezTo>
                    <a:pt x="42" y="52"/>
                    <a:pt x="42" y="53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5" y="143"/>
                    <a:pt x="85" y="143"/>
                    <a:pt x="85" y="143"/>
                  </a:cubicBezTo>
                  <a:cubicBezTo>
                    <a:pt x="85" y="143"/>
                    <a:pt x="85" y="143"/>
                    <a:pt x="85" y="143"/>
                  </a:cubicBezTo>
                  <a:cubicBezTo>
                    <a:pt x="39" y="143"/>
                    <a:pt x="39" y="143"/>
                    <a:pt x="39" y="143"/>
                  </a:cubicBezTo>
                  <a:cubicBezTo>
                    <a:pt x="39" y="143"/>
                    <a:pt x="39" y="143"/>
                    <a:pt x="39" y="143"/>
                  </a:cubicBezTo>
                  <a:cubicBezTo>
                    <a:pt x="38" y="143"/>
                    <a:pt x="37" y="141"/>
                    <a:pt x="37" y="140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0" y="65"/>
                    <a:pt x="21" y="75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19" y="77"/>
                    <a:pt x="17" y="77"/>
                    <a:pt x="16" y="75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2"/>
                    <a:pt x="0" y="51"/>
                    <a:pt x="1" y="50"/>
                  </a:cubicBezTo>
                  <a:cubicBezTo>
                    <a:pt x="9" y="29"/>
                    <a:pt x="59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1" y="0"/>
                    <a:pt x="62" y="0"/>
                    <a:pt x="63" y="1"/>
                  </a:cubicBezTo>
                  <a:cubicBezTo>
                    <a:pt x="64" y="4"/>
                    <a:pt x="66" y="5"/>
                    <a:pt x="68" y="7"/>
                  </a:cubicBezTo>
                  <a:cubicBezTo>
                    <a:pt x="73" y="9"/>
                    <a:pt x="79" y="11"/>
                    <a:pt x="85" y="11"/>
                  </a:cubicBezTo>
                  <a:lnTo>
                    <a:pt x="85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264"/>
            <p:cNvSpPr>
              <a:spLocks noEditPoints="1"/>
            </p:cNvSpPr>
            <p:nvPr/>
          </p:nvSpPr>
          <p:spPr bwMode="auto">
            <a:xfrm>
              <a:off x="8318500" y="4514850"/>
              <a:ext cx="115888" cy="39688"/>
            </a:xfrm>
            <a:custGeom>
              <a:avLst/>
              <a:gdLst>
                <a:gd name="T0" fmla="*/ 25 w 51"/>
                <a:gd name="T1" fmla="*/ 13 h 18"/>
                <a:gd name="T2" fmla="*/ 38 w 51"/>
                <a:gd name="T3" fmla="*/ 11 h 18"/>
                <a:gd name="T4" fmla="*/ 46 w 51"/>
                <a:gd name="T5" fmla="*/ 5 h 18"/>
                <a:gd name="T6" fmla="*/ 46 w 51"/>
                <a:gd name="T7" fmla="*/ 5 h 18"/>
                <a:gd name="T8" fmla="*/ 46 w 51"/>
                <a:gd name="T9" fmla="*/ 5 h 18"/>
                <a:gd name="T10" fmla="*/ 46 w 51"/>
                <a:gd name="T11" fmla="*/ 5 h 18"/>
                <a:gd name="T12" fmla="*/ 46 w 51"/>
                <a:gd name="T13" fmla="*/ 5 h 18"/>
                <a:gd name="T14" fmla="*/ 46 w 51"/>
                <a:gd name="T15" fmla="*/ 5 h 18"/>
                <a:gd name="T16" fmla="*/ 46 w 51"/>
                <a:gd name="T17" fmla="*/ 5 h 18"/>
                <a:gd name="T18" fmla="*/ 46 w 51"/>
                <a:gd name="T19" fmla="*/ 5 h 18"/>
                <a:gd name="T20" fmla="*/ 46 w 51"/>
                <a:gd name="T21" fmla="*/ 5 h 18"/>
                <a:gd name="T22" fmla="*/ 46 w 51"/>
                <a:gd name="T23" fmla="*/ 5 h 18"/>
                <a:gd name="T24" fmla="*/ 38 w 51"/>
                <a:gd name="T25" fmla="*/ 11 h 18"/>
                <a:gd name="T26" fmla="*/ 25 w 51"/>
                <a:gd name="T27" fmla="*/ 13 h 18"/>
                <a:gd name="T28" fmla="*/ 25 w 51"/>
                <a:gd name="T29" fmla="*/ 13 h 18"/>
                <a:gd name="T30" fmla="*/ 25 w 51"/>
                <a:gd name="T31" fmla="*/ 8 h 18"/>
                <a:gd name="T32" fmla="*/ 25 w 51"/>
                <a:gd name="T33" fmla="*/ 8 h 18"/>
                <a:gd name="T34" fmla="*/ 36 w 51"/>
                <a:gd name="T35" fmla="*/ 7 h 18"/>
                <a:gd name="T36" fmla="*/ 41 w 51"/>
                <a:gd name="T37" fmla="*/ 3 h 18"/>
                <a:gd name="T38" fmla="*/ 42 w 51"/>
                <a:gd name="T39" fmla="*/ 3 h 18"/>
                <a:gd name="T40" fmla="*/ 42 w 51"/>
                <a:gd name="T41" fmla="*/ 3 h 18"/>
                <a:gd name="T42" fmla="*/ 42 w 51"/>
                <a:gd name="T43" fmla="*/ 3 h 18"/>
                <a:gd name="T44" fmla="*/ 44 w 51"/>
                <a:gd name="T45" fmla="*/ 0 h 18"/>
                <a:gd name="T46" fmla="*/ 48 w 51"/>
                <a:gd name="T47" fmla="*/ 1 h 18"/>
                <a:gd name="T48" fmla="*/ 48 w 51"/>
                <a:gd name="T49" fmla="*/ 1 h 18"/>
                <a:gd name="T50" fmla="*/ 48 w 51"/>
                <a:gd name="T51" fmla="*/ 1 h 18"/>
                <a:gd name="T52" fmla="*/ 48 w 51"/>
                <a:gd name="T53" fmla="*/ 1 h 18"/>
                <a:gd name="T54" fmla="*/ 50 w 51"/>
                <a:gd name="T55" fmla="*/ 4 h 18"/>
                <a:gd name="T56" fmla="*/ 50 w 51"/>
                <a:gd name="T57" fmla="*/ 7 h 18"/>
                <a:gd name="T58" fmla="*/ 50 w 51"/>
                <a:gd name="T59" fmla="*/ 7 h 18"/>
                <a:gd name="T60" fmla="*/ 40 w 51"/>
                <a:gd name="T61" fmla="*/ 15 h 18"/>
                <a:gd name="T62" fmla="*/ 25 w 51"/>
                <a:gd name="T63" fmla="*/ 18 h 18"/>
                <a:gd name="T64" fmla="*/ 25 w 51"/>
                <a:gd name="T65" fmla="*/ 18 h 18"/>
                <a:gd name="T66" fmla="*/ 25 w 51"/>
                <a:gd name="T67" fmla="*/ 13 h 18"/>
                <a:gd name="T68" fmla="*/ 25 w 51"/>
                <a:gd name="T69" fmla="*/ 13 h 18"/>
                <a:gd name="T70" fmla="*/ 13 w 51"/>
                <a:gd name="T71" fmla="*/ 11 h 18"/>
                <a:gd name="T72" fmla="*/ 5 w 51"/>
                <a:gd name="T73" fmla="*/ 5 h 18"/>
                <a:gd name="T74" fmla="*/ 5 w 51"/>
                <a:gd name="T75" fmla="*/ 5 h 18"/>
                <a:gd name="T76" fmla="*/ 5 w 51"/>
                <a:gd name="T77" fmla="*/ 5 h 18"/>
                <a:gd name="T78" fmla="*/ 5 w 51"/>
                <a:gd name="T79" fmla="*/ 5 h 18"/>
                <a:gd name="T80" fmla="*/ 5 w 51"/>
                <a:gd name="T81" fmla="*/ 5 h 18"/>
                <a:gd name="T82" fmla="*/ 5 w 51"/>
                <a:gd name="T83" fmla="*/ 5 h 18"/>
                <a:gd name="T84" fmla="*/ 12 w 51"/>
                <a:gd name="T85" fmla="*/ 11 h 18"/>
                <a:gd name="T86" fmla="*/ 25 w 51"/>
                <a:gd name="T87" fmla="*/ 13 h 18"/>
                <a:gd name="T88" fmla="*/ 25 w 51"/>
                <a:gd name="T89" fmla="*/ 18 h 18"/>
                <a:gd name="T90" fmla="*/ 11 w 51"/>
                <a:gd name="T91" fmla="*/ 15 h 18"/>
                <a:gd name="T92" fmla="*/ 1 w 51"/>
                <a:gd name="T93" fmla="*/ 7 h 18"/>
                <a:gd name="T94" fmla="*/ 0 w 51"/>
                <a:gd name="T95" fmla="*/ 4 h 18"/>
                <a:gd name="T96" fmla="*/ 3 w 51"/>
                <a:gd name="T97" fmla="*/ 1 h 18"/>
                <a:gd name="T98" fmla="*/ 3 w 51"/>
                <a:gd name="T99" fmla="*/ 1 h 18"/>
                <a:gd name="T100" fmla="*/ 3 w 51"/>
                <a:gd name="T101" fmla="*/ 1 h 18"/>
                <a:gd name="T102" fmla="*/ 6 w 51"/>
                <a:gd name="T103" fmla="*/ 0 h 18"/>
                <a:gd name="T104" fmla="*/ 9 w 51"/>
                <a:gd name="T105" fmla="*/ 3 h 18"/>
                <a:gd name="T106" fmla="*/ 9 w 51"/>
                <a:gd name="T107" fmla="*/ 3 h 18"/>
                <a:gd name="T108" fmla="*/ 9 w 51"/>
                <a:gd name="T109" fmla="*/ 3 h 18"/>
                <a:gd name="T110" fmla="*/ 15 w 51"/>
                <a:gd name="T111" fmla="*/ 7 h 18"/>
                <a:gd name="T112" fmla="*/ 25 w 51"/>
                <a:gd name="T113" fmla="*/ 8 h 18"/>
                <a:gd name="T114" fmla="*/ 25 w 51"/>
                <a:gd name="T11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" h="18">
                  <a:moveTo>
                    <a:pt x="25" y="13"/>
                  </a:moveTo>
                  <a:cubicBezTo>
                    <a:pt x="30" y="13"/>
                    <a:pt x="35" y="12"/>
                    <a:pt x="38" y="11"/>
                  </a:cubicBezTo>
                  <a:cubicBezTo>
                    <a:pt x="42" y="9"/>
                    <a:pt x="44" y="7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4" y="7"/>
                    <a:pt x="41" y="10"/>
                    <a:pt x="38" y="11"/>
                  </a:cubicBezTo>
                  <a:cubicBezTo>
                    <a:pt x="34" y="12"/>
                    <a:pt x="30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30" y="8"/>
                    <a:pt x="33" y="8"/>
                    <a:pt x="36" y="7"/>
                  </a:cubicBezTo>
                  <a:cubicBezTo>
                    <a:pt x="39" y="5"/>
                    <a:pt x="41" y="4"/>
                    <a:pt x="41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1"/>
                    <a:pt x="43" y="1"/>
                    <a:pt x="44" y="0"/>
                  </a:cubicBezTo>
                  <a:cubicBezTo>
                    <a:pt x="46" y="0"/>
                    <a:pt x="47" y="0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9" y="1"/>
                    <a:pt x="50" y="3"/>
                    <a:pt x="50" y="4"/>
                  </a:cubicBezTo>
                  <a:cubicBezTo>
                    <a:pt x="51" y="5"/>
                    <a:pt x="51" y="6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8" y="11"/>
                    <a:pt x="45" y="13"/>
                    <a:pt x="40" y="15"/>
                  </a:cubicBezTo>
                  <a:cubicBezTo>
                    <a:pt x="36" y="17"/>
                    <a:pt x="31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3"/>
                    <a:pt x="25" y="13"/>
                    <a:pt x="25" y="13"/>
                  </a:cubicBezTo>
                  <a:close/>
                  <a:moveTo>
                    <a:pt x="25" y="13"/>
                  </a:moveTo>
                  <a:cubicBezTo>
                    <a:pt x="21" y="13"/>
                    <a:pt x="17" y="12"/>
                    <a:pt x="13" y="11"/>
                  </a:cubicBezTo>
                  <a:cubicBezTo>
                    <a:pt x="9" y="10"/>
                    <a:pt x="6" y="7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9" y="9"/>
                    <a:pt x="12" y="11"/>
                  </a:cubicBezTo>
                  <a:cubicBezTo>
                    <a:pt x="16" y="12"/>
                    <a:pt x="21" y="13"/>
                    <a:pt x="25" y="13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0" y="18"/>
                    <a:pt x="15" y="17"/>
                    <a:pt x="11" y="15"/>
                  </a:cubicBezTo>
                  <a:cubicBezTo>
                    <a:pt x="6" y="13"/>
                    <a:pt x="3" y="11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8" y="1"/>
                    <a:pt x="9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4"/>
                    <a:pt x="12" y="5"/>
                    <a:pt x="15" y="7"/>
                  </a:cubicBezTo>
                  <a:cubicBezTo>
                    <a:pt x="18" y="8"/>
                    <a:pt x="21" y="8"/>
                    <a:pt x="25" y="8"/>
                  </a:cubicBezTo>
                  <a:lnTo>
                    <a:pt x="2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Freeform 265"/>
            <p:cNvSpPr>
              <a:spLocks noEditPoints="1"/>
            </p:cNvSpPr>
            <p:nvPr/>
          </p:nvSpPr>
          <p:spPr bwMode="auto">
            <a:xfrm>
              <a:off x="8796338" y="3886200"/>
              <a:ext cx="295275" cy="150813"/>
            </a:xfrm>
            <a:custGeom>
              <a:avLst/>
              <a:gdLst>
                <a:gd name="T0" fmla="*/ 121 w 131"/>
                <a:gd name="T1" fmla="*/ 39 h 67"/>
                <a:gd name="T2" fmla="*/ 121 w 131"/>
                <a:gd name="T3" fmla="*/ 39 h 67"/>
                <a:gd name="T4" fmla="*/ 121 w 131"/>
                <a:gd name="T5" fmla="*/ 11 h 67"/>
                <a:gd name="T6" fmla="*/ 111 w 131"/>
                <a:gd name="T7" fmla="*/ 0 h 67"/>
                <a:gd name="T8" fmla="*/ 131 w 131"/>
                <a:gd name="T9" fmla="*/ 24 h 67"/>
                <a:gd name="T10" fmla="*/ 124 w 131"/>
                <a:gd name="T11" fmla="*/ 42 h 67"/>
                <a:gd name="T12" fmla="*/ 111 w 131"/>
                <a:gd name="T13" fmla="*/ 44 h 67"/>
                <a:gd name="T14" fmla="*/ 117 w 131"/>
                <a:gd name="T15" fmla="*/ 35 h 67"/>
                <a:gd name="T16" fmla="*/ 122 w 131"/>
                <a:gd name="T17" fmla="*/ 24 h 67"/>
                <a:gd name="T18" fmla="*/ 111 w 131"/>
                <a:gd name="T19" fmla="*/ 10 h 67"/>
                <a:gd name="T20" fmla="*/ 114 w 131"/>
                <a:gd name="T21" fmla="*/ 18 h 67"/>
                <a:gd name="T22" fmla="*/ 114 w 131"/>
                <a:gd name="T23" fmla="*/ 32 h 67"/>
                <a:gd name="T24" fmla="*/ 111 w 131"/>
                <a:gd name="T25" fmla="*/ 34 h 67"/>
                <a:gd name="T26" fmla="*/ 66 w 131"/>
                <a:gd name="T27" fmla="*/ 62 h 67"/>
                <a:gd name="T28" fmla="*/ 95 w 131"/>
                <a:gd name="T29" fmla="*/ 43 h 67"/>
                <a:gd name="T30" fmla="*/ 98 w 131"/>
                <a:gd name="T31" fmla="*/ 43 h 67"/>
                <a:gd name="T32" fmla="*/ 106 w 131"/>
                <a:gd name="T33" fmla="*/ 44 h 67"/>
                <a:gd name="T34" fmla="*/ 111 w 131"/>
                <a:gd name="T35" fmla="*/ 49 h 67"/>
                <a:gd name="T36" fmla="*/ 101 w 131"/>
                <a:gd name="T37" fmla="*/ 49 h 67"/>
                <a:gd name="T38" fmla="*/ 80 w 131"/>
                <a:gd name="T39" fmla="*/ 62 h 67"/>
                <a:gd name="T40" fmla="*/ 66 w 131"/>
                <a:gd name="T41" fmla="*/ 62 h 67"/>
                <a:gd name="T42" fmla="*/ 107 w 131"/>
                <a:gd name="T43" fmla="*/ 4 h 67"/>
                <a:gd name="T44" fmla="*/ 66 w 131"/>
                <a:gd name="T45" fmla="*/ 4 h 67"/>
                <a:gd name="T46" fmla="*/ 107 w 131"/>
                <a:gd name="T47" fmla="*/ 0 h 67"/>
                <a:gd name="T48" fmla="*/ 108 w 131"/>
                <a:gd name="T49" fmla="*/ 0 h 67"/>
                <a:gd name="T50" fmla="*/ 111 w 131"/>
                <a:gd name="T51" fmla="*/ 5 h 67"/>
                <a:gd name="T52" fmla="*/ 111 w 131"/>
                <a:gd name="T53" fmla="*/ 15 h 67"/>
                <a:gd name="T54" fmla="*/ 109 w 131"/>
                <a:gd name="T55" fmla="*/ 25 h 67"/>
                <a:gd name="T56" fmla="*/ 106 w 131"/>
                <a:gd name="T57" fmla="*/ 35 h 67"/>
                <a:gd name="T58" fmla="*/ 111 w 131"/>
                <a:gd name="T59" fmla="*/ 39 h 67"/>
                <a:gd name="T60" fmla="*/ 104 w 131"/>
                <a:gd name="T61" fmla="*/ 39 h 67"/>
                <a:gd name="T62" fmla="*/ 100 w 131"/>
                <a:gd name="T63" fmla="*/ 36 h 67"/>
                <a:gd name="T64" fmla="*/ 100 w 131"/>
                <a:gd name="T65" fmla="*/ 35 h 67"/>
                <a:gd name="T66" fmla="*/ 106 w 131"/>
                <a:gd name="T67" fmla="*/ 12 h 67"/>
                <a:gd name="T68" fmla="*/ 108 w 131"/>
                <a:gd name="T69" fmla="*/ 10 h 67"/>
                <a:gd name="T70" fmla="*/ 109 w 131"/>
                <a:gd name="T71" fmla="*/ 10 h 67"/>
                <a:gd name="T72" fmla="*/ 55 w 131"/>
                <a:gd name="T73" fmla="*/ 63 h 67"/>
                <a:gd name="T74" fmla="*/ 66 w 131"/>
                <a:gd name="T75" fmla="*/ 67 h 67"/>
                <a:gd name="T76" fmla="*/ 16 w 131"/>
                <a:gd name="T77" fmla="*/ 51 h 67"/>
                <a:gd name="T78" fmla="*/ 0 w 131"/>
                <a:gd name="T79" fmla="*/ 7 h 67"/>
                <a:gd name="T80" fmla="*/ 3 w 131"/>
                <a:gd name="T81" fmla="*/ 0 h 67"/>
                <a:gd name="T82" fmla="*/ 66 w 131"/>
                <a:gd name="T83" fmla="*/ 4 h 67"/>
                <a:gd name="T84" fmla="*/ 5 w 131"/>
                <a:gd name="T85" fmla="*/ 7 h 67"/>
                <a:gd name="T86" fmla="*/ 20 w 131"/>
                <a:gd name="T87" fmla="*/ 4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1" h="67">
                  <a:moveTo>
                    <a:pt x="111" y="44"/>
                  </a:moveTo>
                  <a:cubicBezTo>
                    <a:pt x="115" y="43"/>
                    <a:pt x="118" y="41"/>
                    <a:pt x="121" y="39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24" y="35"/>
                    <a:pt x="126" y="30"/>
                    <a:pt x="126" y="24"/>
                  </a:cubicBezTo>
                  <a:cubicBezTo>
                    <a:pt x="126" y="19"/>
                    <a:pt x="124" y="14"/>
                    <a:pt x="121" y="11"/>
                  </a:cubicBezTo>
                  <a:cubicBezTo>
                    <a:pt x="118" y="8"/>
                    <a:pt x="115" y="6"/>
                    <a:pt x="111" y="5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6" y="1"/>
                    <a:pt x="121" y="4"/>
                    <a:pt x="124" y="7"/>
                  </a:cubicBezTo>
                  <a:cubicBezTo>
                    <a:pt x="129" y="12"/>
                    <a:pt x="131" y="18"/>
                    <a:pt x="131" y="24"/>
                  </a:cubicBezTo>
                  <a:cubicBezTo>
                    <a:pt x="131" y="31"/>
                    <a:pt x="129" y="38"/>
                    <a:pt x="124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0" y="46"/>
                    <a:pt x="116" y="48"/>
                    <a:pt x="111" y="49"/>
                  </a:cubicBezTo>
                  <a:cubicBezTo>
                    <a:pt x="111" y="44"/>
                    <a:pt x="111" y="44"/>
                    <a:pt x="111" y="44"/>
                  </a:cubicBezTo>
                  <a:close/>
                  <a:moveTo>
                    <a:pt x="111" y="39"/>
                  </a:moveTo>
                  <a:cubicBezTo>
                    <a:pt x="113" y="38"/>
                    <a:pt x="115" y="37"/>
                    <a:pt x="117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20" y="32"/>
                    <a:pt x="122" y="29"/>
                    <a:pt x="122" y="24"/>
                  </a:cubicBezTo>
                  <a:cubicBezTo>
                    <a:pt x="122" y="21"/>
                    <a:pt x="120" y="17"/>
                    <a:pt x="118" y="15"/>
                  </a:cubicBezTo>
                  <a:cubicBezTo>
                    <a:pt x="116" y="13"/>
                    <a:pt x="114" y="11"/>
                    <a:pt x="111" y="10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2" y="16"/>
                    <a:pt x="113" y="17"/>
                    <a:pt x="114" y="18"/>
                  </a:cubicBezTo>
                  <a:cubicBezTo>
                    <a:pt x="116" y="20"/>
                    <a:pt x="117" y="22"/>
                    <a:pt x="117" y="24"/>
                  </a:cubicBezTo>
                  <a:cubicBezTo>
                    <a:pt x="117" y="27"/>
                    <a:pt x="116" y="30"/>
                    <a:pt x="114" y="32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3" y="33"/>
                    <a:pt x="112" y="33"/>
                    <a:pt x="111" y="34"/>
                  </a:cubicBezTo>
                  <a:lnTo>
                    <a:pt x="111" y="39"/>
                  </a:lnTo>
                  <a:close/>
                  <a:moveTo>
                    <a:pt x="66" y="62"/>
                  </a:moveTo>
                  <a:cubicBezTo>
                    <a:pt x="70" y="61"/>
                    <a:pt x="74" y="59"/>
                    <a:pt x="77" y="58"/>
                  </a:cubicBezTo>
                  <a:cubicBezTo>
                    <a:pt x="84" y="54"/>
                    <a:pt x="90" y="49"/>
                    <a:pt x="95" y="43"/>
                  </a:cubicBezTo>
                  <a:cubicBezTo>
                    <a:pt x="96" y="42"/>
                    <a:pt x="97" y="42"/>
                    <a:pt x="98" y="43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99" y="43"/>
                    <a:pt x="101" y="44"/>
                    <a:pt x="102" y="44"/>
                  </a:cubicBezTo>
                  <a:cubicBezTo>
                    <a:pt x="104" y="44"/>
                    <a:pt x="105" y="44"/>
                    <a:pt x="106" y="44"/>
                  </a:cubicBezTo>
                  <a:cubicBezTo>
                    <a:pt x="108" y="44"/>
                    <a:pt x="109" y="44"/>
                    <a:pt x="111" y="44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09" y="49"/>
                    <a:pt x="108" y="49"/>
                    <a:pt x="106" y="49"/>
                  </a:cubicBezTo>
                  <a:cubicBezTo>
                    <a:pt x="105" y="49"/>
                    <a:pt x="103" y="49"/>
                    <a:pt x="101" y="49"/>
                  </a:cubicBezTo>
                  <a:cubicBezTo>
                    <a:pt x="100" y="48"/>
                    <a:pt x="99" y="48"/>
                    <a:pt x="98" y="48"/>
                  </a:cubicBezTo>
                  <a:cubicBezTo>
                    <a:pt x="93" y="54"/>
                    <a:pt x="87" y="58"/>
                    <a:pt x="80" y="62"/>
                  </a:cubicBezTo>
                  <a:cubicBezTo>
                    <a:pt x="75" y="64"/>
                    <a:pt x="70" y="66"/>
                    <a:pt x="66" y="67"/>
                  </a:cubicBezTo>
                  <a:cubicBezTo>
                    <a:pt x="66" y="62"/>
                    <a:pt x="66" y="62"/>
                    <a:pt x="66" y="62"/>
                  </a:cubicBezTo>
                  <a:close/>
                  <a:moveTo>
                    <a:pt x="111" y="5"/>
                  </a:moveTo>
                  <a:cubicBezTo>
                    <a:pt x="110" y="5"/>
                    <a:pt x="109" y="5"/>
                    <a:pt x="107" y="4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9" y="0"/>
                    <a:pt x="110" y="0"/>
                    <a:pt x="111" y="0"/>
                  </a:cubicBezTo>
                  <a:cubicBezTo>
                    <a:pt x="111" y="5"/>
                    <a:pt x="111" y="5"/>
                    <a:pt x="111" y="5"/>
                  </a:cubicBezTo>
                  <a:close/>
                  <a:moveTo>
                    <a:pt x="111" y="10"/>
                  </a:moveTo>
                  <a:cubicBezTo>
                    <a:pt x="111" y="15"/>
                    <a:pt x="111" y="15"/>
                    <a:pt x="111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9"/>
                    <a:pt x="110" y="22"/>
                    <a:pt x="109" y="25"/>
                  </a:cubicBezTo>
                  <a:cubicBezTo>
                    <a:pt x="108" y="28"/>
                    <a:pt x="107" y="32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8" y="35"/>
                    <a:pt x="109" y="34"/>
                    <a:pt x="111" y="34"/>
                  </a:cubicBezTo>
                  <a:cubicBezTo>
                    <a:pt x="111" y="39"/>
                    <a:pt x="111" y="39"/>
                    <a:pt x="111" y="39"/>
                  </a:cubicBezTo>
                  <a:cubicBezTo>
                    <a:pt x="109" y="39"/>
                    <a:pt x="108" y="40"/>
                    <a:pt x="106" y="40"/>
                  </a:cubicBezTo>
                  <a:cubicBezTo>
                    <a:pt x="106" y="40"/>
                    <a:pt x="105" y="39"/>
                    <a:pt x="104" y="39"/>
                  </a:cubicBezTo>
                  <a:cubicBezTo>
                    <a:pt x="103" y="39"/>
                    <a:pt x="102" y="39"/>
                    <a:pt x="102" y="39"/>
                  </a:cubicBezTo>
                  <a:cubicBezTo>
                    <a:pt x="100" y="38"/>
                    <a:pt x="100" y="37"/>
                    <a:pt x="100" y="36"/>
                  </a:cubicBezTo>
                  <a:cubicBezTo>
                    <a:pt x="100" y="36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2"/>
                    <a:pt x="104" y="28"/>
                    <a:pt x="105" y="24"/>
                  </a:cubicBezTo>
                  <a:cubicBezTo>
                    <a:pt x="105" y="20"/>
                    <a:pt x="106" y="16"/>
                    <a:pt x="106" y="12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6" y="10"/>
                    <a:pt x="107" y="10"/>
                    <a:pt x="108" y="10"/>
                  </a:cubicBezTo>
                  <a:cubicBezTo>
                    <a:pt x="108" y="10"/>
                    <a:pt x="109" y="10"/>
                    <a:pt x="109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9" y="10"/>
                    <a:pt x="110" y="10"/>
                    <a:pt x="111" y="10"/>
                  </a:cubicBezTo>
                  <a:close/>
                  <a:moveTo>
                    <a:pt x="55" y="63"/>
                  </a:moveTo>
                  <a:cubicBezTo>
                    <a:pt x="59" y="63"/>
                    <a:pt x="62" y="62"/>
                    <a:pt x="66" y="62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2" y="67"/>
                    <a:pt x="59" y="67"/>
                    <a:pt x="55" y="67"/>
                  </a:cubicBezTo>
                  <a:cubicBezTo>
                    <a:pt x="40" y="67"/>
                    <a:pt x="26" y="61"/>
                    <a:pt x="16" y="51"/>
                  </a:cubicBezTo>
                  <a:cubicBezTo>
                    <a:pt x="6" y="41"/>
                    <a:pt x="0" y="27"/>
                    <a:pt x="0" y="12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5" y="9"/>
                    <a:pt x="5" y="10"/>
                    <a:pt x="5" y="12"/>
                  </a:cubicBezTo>
                  <a:cubicBezTo>
                    <a:pt x="5" y="26"/>
                    <a:pt x="10" y="39"/>
                    <a:pt x="20" y="48"/>
                  </a:cubicBezTo>
                  <a:cubicBezTo>
                    <a:pt x="29" y="57"/>
                    <a:pt x="41" y="63"/>
                    <a:pt x="55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266"/>
            <p:cNvSpPr>
              <a:spLocks noEditPoints="1"/>
            </p:cNvSpPr>
            <p:nvPr/>
          </p:nvSpPr>
          <p:spPr bwMode="auto">
            <a:xfrm>
              <a:off x="8796338" y="4040188"/>
              <a:ext cx="268288" cy="33338"/>
            </a:xfrm>
            <a:custGeom>
              <a:avLst/>
              <a:gdLst>
                <a:gd name="T0" fmla="*/ 59 w 119"/>
                <a:gd name="T1" fmla="*/ 0 h 15"/>
                <a:gd name="T2" fmla="*/ 117 w 119"/>
                <a:gd name="T3" fmla="*/ 0 h 15"/>
                <a:gd name="T4" fmla="*/ 119 w 119"/>
                <a:gd name="T5" fmla="*/ 3 h 15"/>
                <a:gd name="T6" fmla="*/ 119 w 119"/>
                <a:gd name="T7" fmla="*/ 12 h 15"/>
                <a:gd name="T8" fmla="*/ 117 w 119"/>
                <a:gd name="T9" fmla="*/ 15 h 15"/>
                <a:gd name="T10" fmla="*/ 59 w 119"/>
                <a:gd name="T11" fmla="*/ 15 h 15"/>
                <a:gd name="T12" fmla="*/ 59 w 119"/>
                <a:gd name="T13" fmla="*/ 10 h 15"/>
                <a:gd name="T14" fmla="*/ 114 w 119"/>
                <a:gd name="T15" fmla="*/ 10 h 15"/>
                <a:gd name="T16" fmla="*/ 114 w 119"/>
                <a:gd name="T17" fmla="*/ 5 h 15"/>
                <a:gd name="T18" fmla="*/ 59 w 119"/>
                <a:gd name="T19" fmla="*/ 5 h 15"/>
                <a:gd name="T20" fmla="*/ 59 w 119"/>
                <a:gd name="T21" fmla="*/ 0 h 15"/>
                <a:gd name="T22" fmla="*/ 2 w 119"/>
                <a:gd name="T23" fmla="*/ 0 h 15"/>
                <a:gd name="T24" fmla="*/ 59 w 119"/>
                <a:gd name="T25" fmla="*/ 0 h 15"/>
                <a:gd name="T26" fmla="*/ 59 w 119"/>
                <a:gd name="T27" fmla="*/ 5 h 15"/>
                <a:gd name="T28" fmla="*/ 5 w 119"/>
                <a:gd name="T29" fmla="*/ 5 h 15"/>
                <a:gd name="T30" fmla="*/ 5 w 119"/>
                <a:gd name="T31" fmla="*/ 10 h 15"/>
                <a:gd name="T32" fmla="*/ 59 w 119"/>
                <a:gd name="T33" fmla="*/ 10 h 15"/>
                <a:gd name="T34" fmla="*/ 59 w 119"/>
                <a:gd name="T35" fmla="*/ 15 h 15"/>
                <a:gd name="T36" fmla="*/ 2 w 119"/>
                <a:gd name="T37" fmla="*/ 15 h 15"/>
                <a:gd name="T38" fmla="*/ 0 w 119"/>
                <a:gd name="T39" fmla="*/ 12 h 15"/>
                <a:gd name="T40" fmla="*/ 0 w 119"/>
                <a:gd name="T41" fmla="*/ 3 h 15"/>
                <a:gd name="T42" fmla="*/ 2 w 119"/>
                <a:gd name="T4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9" h="15">
                  <a:moveTo>
                    <a:pt x="59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8" y="0"/>
                    <a:pt x="119" y="1"/>
                    <a:pt x="119" y="3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19" y="13"/>
                    <a:pt x="118" y="15"/>
                    <a:pt x="117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59" y="5"/>
                    <a:pt x="59" y="5"/>
                    <a:pt x="59" y="5"/>
                  </a:cubicBezTo>
                  <a:lnTo>
                    <a:pt x="59" y="0"/>
                  </a:lnTo>
                  <a:close/>
                  <a:moveTo>
                    <a:pt x="2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3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268"/>
            <p:cNvSpPr>
              <a:spLocks noEditPoints="1"/>
            </p:cNvSpPr>
            <p:nvPr/>
          </p:nvSpPr>
          <p:spPr bwMode="auto">
            <a:xfrm>
              <a:off x="8924925" y="3765550"/>
              <a:ext cx="50800" cy="120650"/>
            </a:xfrm>
            <a:custGeom>
              <a:avLst/>
              <a:gdLst>
                <a:gd name="T0" fmla="*/ 12 w 23"/>
                <a:gd name="T1" fmla="*/ 47 h 53"/>
                <a:gd name="T2" fmla="*/ 17 w 23"/>
                <a:gd name="T3" fmla="*/ 42 h 53"/>
                <a:gd name="T4" fmla="*/ 18 w 23"/>
                <a:gd name="T5" fmla="*/ 32 h 53"/>
                <a:gd name="T6" fmla="*/ 14 w 23"/>
                <a:gd name="T7" fmla="*/ 24 h 53"/>
                <a:gd name="T8" fmla="*/ 13 w 23"/>
                <a:gd name="T9" fmla="*/ 22 h 53"/>
                <a:gd name="T10" fmla="*/ 12 w 23"/>
                <a:gd name="T11" fmla="*/ 19 h 53"/>
                <a:gd name="T12" fmla="*/ 12 w 23"/>
                <a:gd name="T13" fmla="*/ 12 h 53"/>
                <a:gd name="T14" fmla="*/ 13 w 23"/>
                <a:gd name="T15" fmla="*/ 10 h 53"/>
                <a:gd name="T16" fmla="*/ 15 w 23"/>
                <a:gd name="T17" fmla="*/ 7 h 53"/>
                <a:gd name="T18" fmla="*/ 14 w 23"/>
                <a:gd name="T19" fmla="*/ 6 h 53"/>
                <a:gd name="T20" fmla="*/ 14 w 23"/>
                <a:gd name="T21" fmla="*/ 6 h 53"/>
                <a:gd name="T22" fmla="*/ 13 w 23"/>
                <a:gd name="T23" fmla="*/ 5 h 53"/>
                <a:gd name="T24" fmla="*/ 12 w 23"/>
                <a:gd name="T25" fmla="*/ 5 h 53"/>
                <a:gd name="T26" fmla="*/ 12 w 23"/>
                <a:gd name="T27" fmla="*/ 0 h 53"/>
                <a:gd name="T28" fmla="*/ 16 w 23"/>
                <a:gd name="T29" fmla="*/ 1 h 53"/>
                <a:gd name="T30" fmla="*/ 18 w 23"/>
                <a:gd name="T31" fmla="*/ 3 h 53"/>
                <a:gd name="T32" fmla="*/ 18 w 23"/>
                <a:gd name="T33" fmla="*/ 4 h 53"/>
                <a:gd name="T34" fmla="*/ 19 w 23"/>
                <a:gd name="T35" fmla="*/ 6 h 53"/>
                <a:gd name="T36" fmla="*/ 16 w 23"/>
                <a:gd name="T37" fmla="*/ 14 h 53"/>
                <a:gd name="T38" fmla="*/ 16 w 23"/>
                <a:gd name="T39" fmla="*/ 16 h 53"/>
                <a:gd name="T40" fmla="*/ 17 w 23"/>
                <a:gd name="T41" fmla="*/ 19 h 53"/>
                <a:gd name="T42" fmla="*/ 18 w 23"/>
                <a:gd name="T43" fmla="*/ 22 h 53"/>
                <a:gd name="T44" fmla="*/ 22 w 23"/>
                <a:gd name="T45" fmla="*/ 31 h 53"/>
                <a:gd name="T46" fmla="*/ 21 w 23"/>
                <a:gd name="T47" fmla="*/ 44 h 53"/>
                <a:gd name="T48" fmla="*/ 12 w 23"/>
                <a:gd name="T49" fmla="*/ 52 h 53"/>
                <a:gd name="T50" fmla="*/ 12 w 23"/>
                <a:gd name="T51" fmla="*/ 52 h 53"/>
                <a:gd name="T52" fmla="*/ 12 w 23"/>
                <a:gd name="T53" fmla="*/ 47 h 53"/>
                <a:gd name="T54" fmla="*/ 12 w 23"/>
                <a:gd name="T55" fmla="*/ 32 h 53"/>
                <a:gd name="T56" fmla="*/ 12 w 23"/>
                <a:gd name="T57" fmla="*/ 40 h 53"/>
                <a:gd name="T58" fmla="*/ 12 w 23"/>
                <a:gd name="T59" fmla="*/ 32 h 53"/>
                <a:gd name="T60" fmla="*/ 9 w 23"/>
                <a:gd name="T61" fmla="*/ 41 h 53"/>
                <a:gd name="T62" fmla="*/ 7 w 23"/>
                <a:gd name="T63" fmla="*/ 44 h 53"/>
                <a:gd name="T64" fmla="*/ 7 w 23"/>
                <a:gd name="T65" fmla="*/ 45 h 53"/>
                <a:gd name="T66" fmla="*/ 8 w 23"/>
                <a:gd name="T67" fmla="*/ 46 h 53"/>
                <a:gd name="T68" fmla="*/ 11 w 23"/>
                <a:gd name="T69" fmla="*/ 47 h 53"/>
                <a:gd name="T70" fmla="*/ 12 w 23"/>
                <a:gd name="T71" fmla="*/ 47 h 53"/>
                <a:gd name="T72" fmla="*/ 12 w 23"/>
                <a:gd name="T73" fmla="*/ 52 h 53"/>
                <a:gd name="T74" fmla="*/ 4 w 23"/>
                <a:gd name="T75" fmla="*/ 50 h 53"/>
                <a:gd name="T76" fmla="*/ 3 w 23"/>
                <a:gd name="T77" fmla="*/ 47 h 53"/>
                <a:gd name="T78" fmla="*/ 2 w 23"/>
                <a:gd name="T79" fmla="*/ 44 h 53"/>
                <a:gd name="T80" fmla="*/ 8 w 23"/>
                <a:gd name="T81" fmla="*/ 37 h 53"/>
                <a:gd name="T82" fmla="*/ 7 w 23"/>
                <a:gd name="T83" fmla="*/ 34 h 53"/>
                <a:gd name="T84" fmla="*/ 3 w 23"/>
                <a:gd name="T85" fmla="*/ 26 h 53"/>
                <a:gd name="T86" fmla="*/ 1 w 23"/>
                <a:gd name="T87" fmla="*/ 22 h 53"/>
                <a:gd name="T88" fmla="*/ 1 w 23"/>
                <a:gd name="T89" fmla="*/ 22 h 53"/>
                <a:gd name="T90" fmla="*/ 1 w 23"/>
                <a:gd name="T91" fmla="*/ 22 h 53"/>
                <a:gd name="T92" fmla="*/ 1 w 23"/>
                <a:gd name="T93" fmla="*/ 10 h 53"/>
                <a:gd name="T94" fmla="*/ 8 w 23"/>
                <a:gd name="T95" fmla="*/ 1 h 53"/>
                <a:gd name="T96" fmla="*/ 12 w 23"/>
                <a:gd name="T97" fmla="*/ 0 h 53"/>
                <a:gd name="T98" fmla="*/ 12 w 23"/>
                <a:gd name="T99" fmla="*/ 5 h 53"/>
                <a:gd name="T100" fmla="*/ 10 w 23"/>
                <a:gd name="T101" fmla="*/ 5 h 53"/>
                <a:gd name="T102" fmla="*/ 5 w 23"/>
                <a:gd name="T103" fmla="*/ 11 h 53"/>
                <a:gd name="T104" fmla="*/ 6 w 23"/>
                <a:gd name="T105" fmla="*/ 21 h 53"/>
                <a:gd name="T106" fmla="*/ 6 w 23"/>
                <a:gd name="T107" fmla="*/ 21 h 53"/>
                <a:gd name="T108" fmla="*/ 7 w 23"/>
                <a:gd name="T109" fmla="*/ 23 h 53"/>
                <a:gd name="T110" fmla="*/ 12 w 23"/>
                <a:gd name="T111" fmla="*/ 32 h 53"/>
                <a:gd name="T112" fmla="*/ 12 w 23"/>
                <a:gd name="T113" fmla="*/ 40 h 53"/>
                <a:gd name="T114" fmla="*/ 9 w 23"/>
                <a:gd name="T115" fmla="*/ 41 h 53"/>
                <a:gd name="T116" fmla="*/ 12 w 23"/>
                <a:gd name="T117" fmla="*/ 19 h 53"/>
                <a:gd name="T118" fmla="*/ 12 w 23"/>
                <a:gd name="T119" fmla="*/ 12 h 53"/>
                <a:gd name="T120" fmla="*/ 11 w 23"/>
                <a:gd name="T121" fmla="*/ 17 h 53"/>
                <a:gd name="T122" fmla="*/ 12 w 23"/>
                <a:gd name="T123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" h="53">
                  <a:moveTo>
                    <a:pt x="12" y="47"/>
                  </a:moveTo>
                  <a:cubicBezTo>
                    <a:pt x="14" y="46"/>
                    <a:pt x="16" y="44"/>
                    <a:pt x="17" y="42"/>
                  </a:cubicBezTo>
                  <a:cubicBezTo>
                    <a:pt x="18" y="39"/>
                    <a:pt x="18" y="35"/>
                    <a:pt x="18" y="32"/>
                  </a:cubicBezTo>
                  <a:cubicBezTo>
                    <a:pt x="17" y="29"/>
                    <a:pt x="16" y="27"/>
                    <a:pt x="14" y="24"/>
                  </a:cubicBezTo>
                  <a:cubicBezTo>
                    <a:pt x="14" y="23"/>
                    <a:pt x="13" y="22"/>
                    <a:pt x="13" y="22"/>
                  </a:cubicBezTo>
                  <a:cubicBezTo>
                    <a:pt x="12" y="21"/>
                    <a:pt x="12" y="20"/>
                    <a:pt x="12" y="19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3" y="10"/>
                  </a:cubicBezTo>
                  <a:cubicBezTo>
                    <a:pt x="14" y="10"/>
                    <a:pt x="15" y="8"/>
                    <a:pt x="15" y="7"/>
                  </a:cubicBezTo>
                  <a:cubicBezTo>
                    <a:pt x="15" y="7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3" y="5"/>
                    <a:pt x="12" y="4"/>
                    <a:pt x="12" y="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5" y="0"/>
                    <a:pt x="16" y="1"/>
                  </a:cubicBezTo>
                  <a:cubicBezTo>
                    <a:pt x="17" y="2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5"/>
                    <a:pt x="19" y="6"/>
                  </a:cubicBezTo>
                  <a:cubicBezTo>
                    <a:pt x="20" y="9"/>
                    <a:pt x="19" y="12"/>
                    <a:pt x="16" y="14"/>
                  </a:cubicBezTo>
                  <a:cubicBezTo>
                    <a:pt x="16" y="15"/>
                    <a:pt x="16" y="15"/>
                    <a:pt x="16" y="16"/>
                  </a:cubicBezTo>
                  <a:cubicBezTo>
                    <a:pt x="16" y="17"/>
                    <a:pt x="17" y="18"/>
                    <a:pt x="17" y="19"/>
                  </a:cubicBezTo>
                  <a:cubicBezTo>
                    <a:pt x="17" y="20"/>
                    <a:pt x="18" y="21"/>
                    <a:pt x="18" y="22"/>
                  </a:cubicBezTo>
                  <a:cubicBezTo>
                    <a:pt x="20" y="24"/>
                    <a:pt x="21" y="27"/>
                    <a:pt x="22" y="31"/>
                  </a:cubicBezTo>
                  <a:cubicBezTo>
                    <a:pt x="23" y="35"/>
                    <a:pt x="23" y="40"/>
                    <a:pt x="21" y="44"/>
                  </a:cubicBezTo>
                  <a:cubicBezTo>
                    <a:pt x="20" y="47"/>
                    <a:pt x="17" y="50"/>
                    <a:pt x="12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47"/>
                    <a:pt x="12" y="47"/>
                    <a:pt x="12" y="47"/>
                  </a:cubicBezTo>
                  <a:close/>
                  <a:moveTo>
                    <a:pt x="12" y="32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13" y="38"/>
                    <a:pt x="12" y="35"/>
                    <a:pt x="12" y="32"/>
                  </a:cubicBezTo>
                  <a:close/>
                  <a:moveTo>
                    <a:pt x="9" y="41"/>
                  </a:moveTo>
                  <a:cubicBezTo>
                    <a:pt x="8" y="42"/>
                    <a:pt x="7" y="43"/>
                    <a:pt x="7" y="44"/>
                  </a:cubicBezTo>
                  <a:cubicBezTo>
                    <a:pt x="7" y="44"/>
                    <a:pt x="7" y="45"/>
                    <a:pt x="7" y="45"/>
                  </a:cubicBezTo>
                  <a:cubicBezTo>
                    <a:pt x="7" y="46"/>
                    <a:pt x="8" y="46"/>
                    <a:pt x="8" y="46"/>
                  </a:cubicBezTo>
                  <a:cubicBezTo>
                    <a:pt x="9" y="47"/>
                    <a:pt x="9" y="47"/>
                    <a:pt x="11" y="47"/>
                  </a:cubicBezTo>
                  <a:cubicBezTo>
                    <a:pt x="11" y="47"/>
                    <a:pt x="11" y="47"/>
                    <a:pt x="12" y="47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8" y="53"/>
                    <a:pt x="6" y="51"/>
                    <a:pt x="4" y="50"/>
                  </a:cubicBezTo>
                  <a:cubicBezTo>
                    <a:pt x="4" y="49"/>
                    <a:pt x="3" y="48"/>
                    <a:pt x="3" y="47"/>
                  </a:cubicBezTo>
                  <a:cubicBezTo>
                    <a:pt x="2" y="46"/>
                    <a:pt x="2" y="45"/>
                    <a:pt x="2" y="44"/>
                  </a:cubicBezTo>
                  <a:cubicBezTo>
                    <a:pt x="3" y="41"/>
                    <a:pt x="4" y="38"/>
                    <a:pt x="8" y="37"/>
                  </a:cubicBezTo>
                  <a:cubicBezTo>
                    <a:pt x="8" y="37"/>
                    <a:pt x="7" y="35"/>
                    <a:pt x="7" y="34"/>
                  </a:cubicBezTo>
                  <a:cubicBezTo>
                    <a:pt x="6" y="31"/>
                    <a:pt x="4" y="28"/>
                    <a:pt x="3" y="26"/>
                  </a:cubicBezTo>
                  <a:cubicBezTo>
                    <a:pt x="2" y="24"/>
                    <a:pt x="2" y="23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8"/>
                    <a:pt x="0" y="14"/>
                    <a:pt x="1" y="10"/>
                  </a:cubicBezTo>
                  <a:cubicBezTo>
                    <a:pt x="2" y="6"/>
                    <a:pt x="4" y="3"/>
                    <a:pt x="8" y="1"/>
                  </a:cubicBezTo>
                  <a:cubicBezTo>
                    <a:pt x="9" y="0"/>
                    <a:pt x="10" y="0"/>
                    <a:pt x="12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0" y="5"/>
                  </a:cubicBezTo>
                  <a:cubicBezTo>
                    <a:pt x="8" y="7"/>
                    <a:pt x="6" y="9"/>
                    <a:pt x="5" y="11"/>
                  </a:cubicBezTo>
                  <a:cubicBezTo>
                    <a:pt x="5" y="14"/>
                    <a:pt x="5" y="18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9" y="26"/>
                    <a:pt x="10" y="29"/>
                    <a:pt x="12" y="32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1" y="40"/>
                    <a:pt x="10" y="41"/>
                    <a:pt x="9" y="41"/>
                  </a:cubicBezTo>
                  <a:close/>
                  <a:moveTo>
                    <a:pt x="12" y="19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1" y="13"/>
                    <a:pt x="11" y="15"/>
                    <a:pt x="11" y="17"/>
                  </a:cubicBezTo>
                  <a:cubicBezTo>
                    <a:pt x="11" y="17"/>
                    <a:pt x="11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269"/>
            <p:cNvSpPr>
              <a:spLocks noEditPoints="1"/>
            </p:cNvSpPr>
            <p:nvPr/>
          </p:nvSpPr>
          <p:spPr bwMode="auto">
            <a:xfrm>
              <a:off x="8890000" y="3101975"/>
              <a:ext cx="109538" cy="107950"/>
            </a:xfrm>
            <a:custGeom>
              <a:avLst/>
              <a:gdLst>
                <a:gd name="T0" fmla="*/ 24 w 48"/>
                <a:gd name="T1" fmla="*/ 0 h 48"/>
                <a:gd name="T2" fmla="*/ 41 w 48"/>
                <a:gd name="T3" fmla="*/ 7 h 48"/>
                <a:gd name="T4" fmla="*/ 41 w 48"/>
                <a:gd name="T5" fmla="*/ 7 h 48"/>
                <a:gd name="T6" fmla="*/ 48 w 48"/>
                <a:gd name="T7" fmla="*/ 24 h 48"/>
                <a:gd name="T8" fmla="*/ 41 w 48"/>
                <a:gd name="T9" fmla="*/ 41 h 48"/>
                <a:gd name="T10" fmla="*/ 41 w 48"/>
                <a:gd name="T11" fmla="*/ 41 h 48"/>
                <a:gd name="T12" fmla="*/ 24 w 48"/>
                <a:gd name="T13" fmla="*/ 48 h 48"/>
                <a:gd name="T14" fmla="*/ 24 w 48"/>
                <a:gd name="T15" fmla="*/ 43 h 48"/>
                <a:gd name="T16" fmla="*/ 37 w 48"/>
                <a:gd name="T17" fmla="*/ 37 h 48"/>
                <a:gd name="T18" fmla="*/ 37 w 48"/>
                <a:gd name="T19" fmla="*/ 37 h 48"/>
                <a:gd name="T20" fmla="*/ 37 w 48"/>
                <a:gd name="T21" fmla="*/ 37 h 48"/>
                <a:gd name="T22" fmla="*/ 43 w 48"/>
                <a:gd name="T23" fmla="*/ 24 h 48"/>
                <a:gd name="T24" fmla="*/ 37 w 48"/>
                <a:gd name="T25" fmla="*/ 11 h 48"/>
                <a:gd name="T26" fmla="*/ 37 w 48"/>
                <a:gd name="T27" fmla="*/ 11 h 48"/>
                <a:gd name="T28" fmla="*/ 24 w 48"/>
                <a:gd name="T29" fmla="*/ 5 h 48"/>
                <a:gd name="T30" fmla="*/ 24 w 48"/>
                <a:gd name="T31" fmla="*/ 0 h 48"/>
                <a:gd name="T32" fmla="*/ 24 w 48"/>
                <a:gd name="T33" fmla="*/ 0 h 48"/>
                <a:gd name="T34" fmla="*/ 24 w 48"/>
                <a:gd name="T35" fmla="*/ 0 h 48"/>
                <a:gd name="T36" fmla="*/ 24 w 48"/>
                <a:gd name="T37" fmla="*/ 5 h 48"/>
                <a:gd name="T38" fmla="*/ 24 w 48"/>
                <a:gd name="T39" fmla="*/ 5 h 48"/>
                <a:gd name="T40" fmla="*/ 11 w 48"/>
                <a:gd name="T41" fmla="*/ 11 h 48"/>
                <a:gd name="T42" fmla="*/ 5 w 48"/>
                <a:gd name="T43" fmla="*/ 24 h 48"/>
                <a:gd name="T44" fmla="*/ 11 w 48"/>
                <a:gd name="T45" fmla="*/ 37 h 48"/>
                <a:gd name="T46" fmla="*/ 24 w 48"/>
                <a:gd name="T47" fmla="*/ 43 h 48"/>
                <a:gd name="T48" fmla="*/ 24 w 48"/>
                <a:gd name="T49" fmla="*/ 43 h 48"/>
                <a:gd name="T50" fmla="*/ 24 w 48"/>
                <a:gd name="T51" fmla="*/ 48 h 48"/>
                <a:gd name="T52" fmla="*/ 24 w 48"/>
                <a:gd name="T53" fmla="*/ 48 h 48"/>
                <a:gd name="T54" fmla="*/ 7 w 48"/>
                <a:gd name="T55" fmla="*/ 41 h 48"/>
                <a:gd name="T56" fmla="*/ 0 w 48"/>
                <a:gd name="T57" fmla="*/ 24 h 48"/>
                <a:gd name="T58" fmla="*/ 7 w 48"/>
                <a:gd name="T59" fmla="*/ 7 h 48"/>
                <a:gd name="T60" fmla="*/ 24 w 48"/>
                <a:gd name="T6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30" y="0"/>
                    <a:pt x="36" y="3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5" y="12"/>
                    <a:pt x="48" y="18"/>
                    <a:pt x="48" y="24"/>
                  </a:cubicBezTo>
                  <a:cubicBezTo>
                    <a:pt x="48" y="31"/>
                    <a:pt x="45" y="36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6" y="45"/>
                    <a:pt x="30" y="48"/>
                    <a:pt x="24" y="48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9" y="43"/>
                    <a:pt x="34" y="41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1" y="34"/>
                    <a:pt x="43" y="29"/>
                    <a:pt x="43" y="24"/>
                  </a:cubicBezTo>
                  <a:cubicBezTo>
                    <a:pt x="43" y="19"/>
                    <a:pt x="41" y="14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4" y="7"/>
                    <a:pt x="29" y="5"/>
                    <a:pt x="24" y="5"/>
                  </a:cubicBezTo>
                  <a:lnTo>
                    <a:pt x="24" y="0"/>
                  </a:lnTo>
                  <a:close/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5"/>
                    <a:pt x="14" y="7"/>
                    <a:pt x="11" y="11"/>
                  </a:cubicBezTo>
                  <a:cubicBezTo>
                    <a:pt x="7" y="14"/>
                    <a:pt x="5" y="19"/>
                    <a:pt x="5" y="24"/>
                  </a:cubicBezTo>
                  <a:cubicBezTo>
                    <a:pt x="5" y="29"/>
                    <a:pt x="7" y="34"/>
                    <a:pt x="11" y="37"/>
                  </a:cubicBezTo>
                  <a:cubicBezTo>
                    <a:pt x="14" y="41"/>
                    <a:pt x="19" y="43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17" y="48"/>
                    <a:pt x="12" y="45"/>
                    <a:pt x="7" y="41"/>
                  </a:cubicBezTo>
                  <a:cubicBezTo>
                    <a:pt x="3" y="36"/>
                    <a:pt x="0" y="31"/>
                    <a:pt x="0" y="24"/>
                  </a:cubicBezTo>
                  <a:cubicBezTo>
                    <a:pt x="0" y="18"/>
                    <a:pt x="3" y="12"/>
                    <a:pt x="7" y="7"/>
                  </a:cubicBezTo>
                  <a:cubicBezTo>
                    <a:pt x="12" y="3"/>
                    <a:pt x="17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270"/>
            <p:cNvSpPr>
              <a:spLocks noEditPoints="1"/>
            </p:cNvSpPr>
            <p:nvPr/>
          </p:nvSpPr>
          <p:spPr bwMode="auto">
            <a:xfrm>
              <a:off x="8639175" y="3192463"/>
              <a:ext cx="468313" cy="363538"/>
            </a:xfrm>
            <a:custGeom>
              <a:avLst/>
              <a:gdLst>
                <a:gd name="T0" fmla="*/ 137 w 207"/>
                <a:gd name="T1" fmla="*/ 18 h 161"/>
                <a:gd name="T2" fmla="*/ 144 w 207"/>
                <a:gd name="T3" fmla="*/ 15 h 161"/>
                <a:gd name="T4" fmla="*/ 196 w 207"/>
                <a:gd name="T5" fmla="*/ 7 h 161"/>
                <a:gd name="T6" fmla="*/ 167 w 207"/>
                <a:gd name="T7" fmla="*/ 56 h 161"/>
                <a:gd name="T8" fmla="*/ 137 w 207"/>
                <a:gd name="T9" fmla="*/ 32 h 161"/>
                <a:gd name="T10" fmla="*/ 137 w 207"/>
                <a:gd name="T11" fmla="*/ 30 h 161"/>
                <a:gd name="T12" fmla="*/ 194 w 207"/>
                <a:gd name="T13" fmla="*/ 12 h 161"/>
                <a:gd name="T14" fmla="*/ 163 w 207"/>
                <a:gd name="T15" fmla="*/ 36 h 161"/>
                <a:gd name="T16" fmla="*/ 142 w 207"/>
                <a:gd name="T17" fmla="*/ 100 h 161"/>
                <a:gd name="T18" fmla="*/ 146 w 207"/>
                <a:gd name="T19" fmla="*/ 97 h 161"/>
                <a:gd name="T20" fmla="*/ 147 w 207"/>
                <a:gd name="T21" fmla="*/ 160 h 161"/>
                <a:gd name="T22" fmla="*/ 137 w 207"/>
                <a:gd name="T23" fmla="*/ 18 h 161"/>
                <a:gd name="T24" fmla="*/ 104 w 207"/>
                <a:gd name="T25" fmla="*/ 0 h 161"/>
                <a:gd name="T26" fmla="*/ 106 w 207"/>
                <a:gd name="T27" fmla="*/ 0 h 161"/>
                <a:gd name="T28" fmla="*/ 104 w 207"/>
                <a:gd name="T29" fmla="*/ 92 h 161"/>
                <a:gd name="T30" fmla="*/ 126 w 207"/>
                <a:gd name="T31" fmla="*/ 109 h 161"/>
                <a:gd name="T32" fmla="*/ 137 w 207"/>
                <a:gd name="T33" fmla="*/ 161 h 161"/>
                <a:gd name="T34" fmla="*/ 121 w 207"/>
                <a:gd name="T35" fmla="*/ 111 h 161"/>
                <a:gd name="T36" fmla="*/ 137 w 207"/>
                <a:gd name="T37" fmla="*/ 97 h 161"/>
                <a:gd name="T38" fmla="*/ 136 w 207"/>
                <a:gd name="T39" fmla="*/ 35 h 161"/>
                <a:gd name="T40" fmla="*/ 137 w 207"/>
                <a:gd name="T41" fmla="*/ 30 h 161"/>
                <a:gd name="T42" fmla="*/ 137 w 207"/>
                <a:gd name="T43" fmla="*/ 30 h 161"/>
                <a:gd name="T44" fmla="*/ 112 w 207"/>
                <a:gd name="T45" fmla="*/ 75 h 161"/>
                <a:gd name="T46" fmla="*/ 137 w 207"/>
                <a:gd name="T47" fmla="*/ 97 h 161"/>
                <a:gd name="T48" fmla="*/ 70 w 207"/>
                <a:gd name="T49" fmla="*/ 0 h 161"/>
                <a:gd name="T50" fmla="*/ 70 w 207"/>
                <a:gd name="T51" fmla="*/ 16 h 161"/>
                <a:gd name="T52" fmla="*/ 101 w 207"/>
                <a:gd name="T53" fmla="*/ 19 h 161"/>
                <a:gd name="T54" fmla="*/ 73 w 207"/>
                <a:gd name="T55" fmla="*/ 111 h 161"/>
                <a:gd name="T56" fmla="*/ 70 w 207"/>
                <a:gd name="T57" fmla="*/ 106 h 161"/>
                <a:gd name="T58" fmla="*/ 76 w 207"/>
                <a:gd name="T59" fmla="*/ 76 h 161"/>
                <a:gd name="T60" fmla="*/ 70 w 207"/>
                <a:gd name="T61" fmla="*/ 22 h 161"/>
                <a:gd name="T62" fmla="*/ 70 w 207"/>
                <a:gd name="T63" fmla="*/ 132 h 161"/>
                <a:gd name="T64" fmla="*/ 99 w 207"/>
                <a:gd name="T65" fmla="*/ 94 h 161"/>
                <a:gd name="T66" fmla="*/ 100 w 207"/>
                <a:gd name="T67" fmla="*/ 89 h 161"/>
                <a:gd name="T68" fmla="*/ 98 w 207"/>
                <a:gd name="T69" fmla="*/ 88 h 161"/>
                <a:gd name="T70" fmla="*/ 70 w 207"/>
                <a:gd name="T71" fmla="*/ 127 h 161"/>
                <a:gd name="T72" fmla="*/ 38 w 207"/>
                <a:gd name="T73" fmla="*/ 54 h 161"/>
                <a:gd name="T74" fmla="*/ 31 w 207"/>
                <a:gd name="T75" fmla="*/ 53 h 161"/>
                <a:gd name="T76" fmla="*/ 28 w 207"/>
                <a:gd name="T77" fmla="*/ 61 h 161"/>
                <a:gd name="T78" fmla="*/ 6 w 207"/>
                <a:gd name="T79" fmla="*/ 94 h 161"/>
                <a:gd name="T80" fmla="*/ 56 w 207"/>
                <a:gd name="T81" fmla="*/ 75 h 161"/>
                <a:gd name="T82" fmla="*/ 51 w 207"/>
                <a:gd name="T83" fmla="*/ 68 h 161"/>
                <a:gd name="T84" fmla="*/ 50 w 207"/>
                <a:gd name="T85" fmla="*/ 61 h 161"/>
                <a:gd name="T86" fmla="*/ 48 w 207"/>
                <a:gd name="T87" fmla="*/ 58 h 161"/>
                <a:gd name="T88" fmla="*/ 69 w 207"/>
                <a:gd name="T89" fmla="*/ 16 h 161"/>
                <a:gd name="T90" fmla="*/ 54 w 207"/>
                <a:gd name="T91" fmla="*/ 57 h 161"/>
                <a:gd name="T92" fmla="*/ 57 w 207"/>
                <a:gd name="T93" fmla="*/ 68 h 161"/>
                <a:gd name="T94" fmla="*/ 62 w 207"/>
                <a:gd name="T95" fmla="*/ 75 h 161"/>
                <a:gd name="T96" fmla="*/ 43 w 207"/>
                <a:gd name="T97" fmla="*/ 115 h 161"/>
                <a:gd name="T98" fmla="*/ 57 w 207"/>
                <a:gd name="T99" fmla="*/ 118 h 161"/>
                <a:gd name="T100" fmla="*/ 70 w 207"/>
                <a:gd name="T101" fmla="*/ 106 h 161"/>
                <a:gd name="T102" fmla="*/ 62 w 207"/>
                <a:gd name="T103" fmla="*/ 120 h 161"/>
                <a:gd name="T104" fmla="*/ 53 w 207"/>
                <a:gd name="T105" fmla="*/ 124 h 161"/>
                <a:gd name="T106" fmla="*/ 30 w 207"/>
                <a:gd name="T107" fmla="*/ 130 h 161"/>
                <a:gd name="T108" fmla="*/ 28 w 207"/>
                <a:gd name="T109" fmla="*/ 135 h 161"/>
                <a:gd name="T110" fmla="*/ 26 w 207"/>
                <a:gd name="T111" fmla="*/ 110 h 161"/>
                <a:gd name="T112" fmla="*/ 30 w 207"/>
                <a:gd name="T113" fmla="*/ 109 h 161"/>
                <a:gd name="T114" fmla="*/ 17 w 207"/>
                <a:gd name="T115" fmla="*/ 56 h 161"/>
                <a:gd name="T116" fmla="*/ 26 w 207"/>
                <a:gd name="T117" fmla="*/ 55 h 161"/>
                <a:gd name="T118" fmla="*/ 35 w 207"/>
                <a:gd name="T119" fmla="*/ 49 h 161"/>
                <a:gd name="T120" fmla="*/ 70 w 207"/>
                <a:gd name="T12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" h="161">
                  <a:moveTo>
                    <a:pt x="163" y="36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43" y="15"/>
                    <a:pt x="143" y="15"/>
                    <a:pt x="143" y="15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65" y="31"/>
                    <a:pt x="165" y="31"/>
                    <a:pt x="165" y="31"/>
                  </a:cubicBezTo>
                  <a:cubicBezTo>
                    <a:pt x="193" y="7"/>
                    <a:pt x="193" y="7"/>
                    <a:pt x="193" y="7"/>
                  </a:cubicBezTo>
                  <a:cubicBezTo>
                    <a:pt x="194" y="6"/>
                    <a:pt x="195" y="6"/>
                    <a:pt x="196" y="7"/>
                  </a:cubicBezTo>
                  <a:cubicBezTo>
                    <a:pt x="207" y="19"/>
                    <a:pt x="207" y="19"/>
                    <a:pt x="207" y="19"/>
                  </a:cubicBezTo>
                  <a:cubicBezTo>
                    <a:pt x="207" y="20"/>
                    <a:pt x="207" y="21"/>
                    <a:pt x="206" y="22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6" y="57"/>
                    <a:pt x="165" y="57"/>
                    <a:pt x="164" y="56"/>
                  </a:cubicBezTo>
                  <a:cubicBezTo>
                    <a:pt x="137" y="36"/>
                    <a:pt x="137" y="36"/>
                    <a:pt x="137" y="36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8" y="33"/>
                    <a:pt x="138" y="33"/>
                    <a:pt x="138" y="33"/>
                  </a:cubicBezTo>
                  <a:cubicBezTo>
                    <a:pt x="138" y="32"/>
                    <a:pt x="138" y="31"/>
                    <a:pt x="137" y="30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194" y="12"/>
                    <a:pt x="194" y="12"/>
                    <a:pt x="194" y="12"/>
                  </a:cubicBezTo>
                  <a:cubicBezTo>
                    <a:pt x="166" y="36"/>
                    <a:pt x="166" y="36"/>
                    <a:pt x="166" y="36"/>
                  </a:cubicBezTo>
                  <a:cubicBezTo>
                    <a:pt x="165" y="37"/>
                    <a:pt x="164" y="37"/>
                    <a:pt x="163" y="36"/>
                  </a:cubicBezTo>
                  <a:cubicBezTo>
                    <a:pt x="163" y="36"/>
                    <a:pt x="163" y="36"/>
                    <a:pt x="163" y="36"/>
                  </a:cubicBezTo>
                  <a:close/>
                  <a:moveTo>
                    <a:pt x="137" y="156"/>
                  </a:moveTo>
                  <a:cubicBezTo>
                    <a:pt x="145" y="155"/>
                    <a:pt x="145" y="155"/>
                    <a:pt x="145" y="155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37" y="97"/>
                    <a:pt x="137" y="97"/>
                    <a:pt x="137" y="97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46" y="97"/>
                    <a:pt x="146" y="97"/>
                    <a:pt x="146" y="97"/>
                  </a:cubicBezTo>
                  <a:cubicBezTo>
                    <a:pt x="146" y="97"/>
                    <a:pt x="146" y="98"/>
                    <a:pt x="147" y="98"/>
                  </a:cubicBezTo>
                  <a:cubicBezTo>
                    <a:pt x="149" y="158"/>
                    <a:pt x="149" y="158"/>
                    <a:pt x="149" y="158"/>
                  </a:cubicBezTo>
                  <a:cubicBezTo>
                    <a:pt x="150" y="159"/>
                    <a:pt x="149" y="160"/>
                    <a:pt x="147" y="160"/>
                  </a:cubicBezTo>
                  <a:cubicBezTo>
                    <a:pt x="137" y="161"/>
                    <a:pt x="137" y="161"/>
                    <a:pt x="137" y="161"/>
                  </a:cubicBezTo>
                  <a:lnTo>
                    <a:pt x="137" y="156"/>
                  </a:lnTo>
                  <a:close/>
                  <a:moveTo>
                    <a:pt x="137" y="18"/>
                  </a:moveTo>
                  <a:cubicBezTo>
                    <a:pt x="105" y="5"/>
                    <a:pt x="105" y="5"/>
                    <a:pt x="105" y="5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37" y="18"/>
                    <a:pt x="137" y="18"/>
                    <a:pt x="137" y="18"/>
                  </a:cubicBezTo>
                  <a:close/>
                  <a:moveTo>
                    <a:pt x="104" y="92"/>
                  </a:moveTo>
                  <a:cubicBezTo>
                    <a:pt x="125" y="108"/>
                    <a:pt x="125" y="108"/>
                    <a:pt x="125" y="108"/>
                  </a:cubicBezTo>
                  <a:cubicBezTo>
                    <a:pt x="126" y="108"/>
                    <a:pt x="126" y="109"/>
                    <a:pt x="126" y="109"/>
                  </a:cubicBezTo>
                  <a:cubicBezTo>
                    <a:pt x="126" y="109"/>
                    <a:pt x="126" y="109"/>
                    <a:pt x="126" y="109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37" y="156"/>
                    <a:pt x="137" y="156"/>
                    <a:pt x="137" y="156"/>
                  </a:cubicBezTo>
                  <a:cubicBezTo>
                    <a:pt x="137" y="161"/>
                    <a:pt x="137" y="161"/>
                    <a:pt x="137" y="161"/>
                  </a:cubicBezTo>
                  <a:cubicBezTo>
                    <a:pt x="126" y="161"/>
                    <a:pt x="126" y="161"/>
                    <a:pt x="126" y="161"/>
                  </a:cubicBezTo>
                  <a:cubicBezTo>
                    <a:pt x="125" y="161"/>
                    <a:pt x="124" y="160"/>
                    <a:pt x="124" y="159"/>
                  </a:cubicBezTo>
                  <a:cubicBezTo>
                    <a:pt x="121" y="111"/>
                    <a:pt x="121" y="111"/>
                    <a:pt x="121" y="111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4" y="92"/>
                    <a:pt x="104" y="92"/>
                    <a:pt x="104" y="92"/>
                  </a:cubicBezTo>
                  <a:close/>
                  <a:moveTo>
                    <a:pt x="137" y="97"/>
                  </a:moveTo>
                  <a:cubicBezTo>
                    <a:pt x="137" y="91"/>
                    <a:pt x="137" y="91"/>
                    <a:pt x="137" y="91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36" y="35"/>
                    <a:pt x="136" y="35"/>
                    <a:pt x="136" y="35"/>
                  </a:cubicBezTo>
                  <a:cubicBezTo>
                    <a:pt x="137" y="36"/>
                    <a:pt x="137" y="36"/>
                    <a:pt x="137" y="36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30"/>
                    <a:pt x="137" y="29"/>
                    <a:pt x="136" y="29"/>
                  </a:cubicBezTo>
                  <a:cubicBezTo>
                    <a:pt x="135" y="29"/>
                    <a:pt x="134" y="29"/>
                    <a:pt x="133" y="30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1" y="76"/>
                    <a:pt x="111" y="77"/>
                    <a:pt x="112" y="78"/>
                  </a:cubicBezTo>
                  <a:lnTo>
                    <a:pt x="137" y="97"/>
                  </a:lnTo>
                  <a:close/>
                  <a:moveTo>
                    <a:pt x="104" y="5"/>
                  </a:moveTo>
                  <a:cubicBezTo>
                    <a:pt x="70" y="5"/>
                    <a:pt x="70" y="5"/>
                    <a:pt x="70" y="5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5"/>
                    <a:pt x="104" y="5"/>
                    <a:pt x="104" y="5"/>
                  </a:cubicBezTo>
                  <a:close/>
                  <a:moveTo>
                    <a:pt x="70" y="16"/>
                  </a:moveTo>
                  <a:cubicBezTo>
                    <a:pt x="99" y="16"/>
                    <a:pt x="99" y="16"/>
                    <a:pt x="99" y="16"/>
                  </a:cubicBezTo>
                  <a:cubicBezTo>
                    <a:pt x="101" y="16"/>
                    <a:pt x="102" y="17"/>
                    <a:pt x="102" y="18"/>
                  </a:cubicBezTo>
                  <a:cubicBezTo>
                    <a:pt x="102" y="18"/>
                    <a:pt x="102" y="19"/>
                    <a:pt x="101" y="1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5" y="110"/>
                    <a:pt x="74" y="111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0" y="16"/>
                    <a:pt x="70" y="16"/>
                    <a:pt x="70" y="16"/>
                  </a:cubicBezTo>
                  <a:close/>
                  <a:moveTo>
                    <a:pt x="70" y="127"/>
                  </a:moveTo>
                  <a:cubicBezTo>
                    <a:pt x="70" y="132"/>
                    <a:pt x="70" y="132"/>
                    <a:pt x="70" y="132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92" y="130"/>
                    <a:pt x="93" y="130"/>
                    <a:pt x="93" y="128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0" y="89"/>
                    <a:pt x="100" y="89"/>
                    <a:pt x="100" y="89"/>
                  </a:cubicBezTo>
                  <a:cubicBezTo>
                    <a:pt x="100" y="89"/>
                    <a:pt x="100" y="89"/>
                    <a:pt x="100" y="89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6" y="87"/>
                    <a:pt x="95" y="88"/>
                    <a:pt x="95" y="90"/>
                  </a:cubicBezTo>
                  <a:cubicBezTo>
                    <a:pt x="89" y="126"/>
                    <a:pt x="89" y="126"/>
                    <a:pt x="89" y="126"/>
                  </a:cubicBezTo>
                  <a:lnTo>
                    <a:pt x="70" y="127"/>
                  </a:lnTo>
                  <a:close/>
                  <a:moveTo>
                    <a:pt x="70" y="5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5"/>
                    <a:pt x="36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2"/>
                    <a:pt x="26" y="63"/>
                    <a:pt x="25" y="62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42" y="109"/>
                    <a:pt x="42" y="109"/>
                    <a:pt x="42" y="109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0" y="73"/>
                    <a:pt x="50" y="71"/>
                    <a:pt x="50" y="70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49" y="60"/>
                    <a:pt x="48" y="59"/>
                    <a:pt x="48" y="58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7" y="16"/>
                    <a:pt x="68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9" y="59"/>
                    <a:pt x="59" y="61"/>
                    <a:pt x="59" y="62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1" y="72"/>
                    <a:pt x="62" y="74"/>
                    <a:pt x="62" y="75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6" y="113"/>
                    <a:pt x="46" y="113"/>
                    <a:pt x="46" y="113"/>
                  </a:cubicBezTo>
                  <a:cubicBezTo>
                    <a:pt x="45" y="114"/>
                    <a:pt x="44" y="115"/>
                    <a:pt x="43" y="115"/>
                  </a:cubicBezTo>
                  <a:cubicBezTo>
                    <a:pt x="54" y="119"/>
                    <a:pt x="54" y="119"/>
                    <a:pt x="54" y="119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7" y="118"/>
                    <a:pt x="57" y="118"/>
                    <a:pt x="57" y="11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2" y="107"/>
                    <a:pt x="62" y="107"/>
                    <a:pt x="63" y="107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60" y="124"/>
                    <a:pt x="60" y="124"/>
                    <a:pt x="60" y="124"/>
                  </a:cubicBezTo>
                  <a:cubicBezTo>
                    <a:pt x="59" y="125"/>
                    <a:pt x="58" y="126"/>
                    <a:pt x="57" y="125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27" y="135"/>
                    <a:pt x="26" y="134"/>
                    <a:pt x="26" y="133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4" y="111"/>
                    <a:pt x="25" y="110"/>
                    <a:pt x="26" y="110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" y="97"/>
                    <a:pt x="0" y="96"/>
                    <a:pt x="1" y="95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5"/>
                    <a:pt x="19" y="54"/>
                    <a:pt x="20" y="55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30" y="47"/>
                    <a:pt x="31" y="48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1"/>
                    <a:pt x="57" y="0"/>
                    <a:pt x="58" y="0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7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Freeform 271"/>
            <p:cNvSpPr>
              <a:spLocks noEditPoints="1"/>
            </p:cNvSpPr>
            <p:nvPr/>
          </p:nvSpPr>
          <p:spPr bwMode="auto">
            <a:xfrm>
              <a:off x="8615363" y="3305175"/>
              <a:ext cx="61913" cy="103188"/>
            </a:xfrm>
            <a:custGeom>
              <a:avLst/>
              <a:gdLst>
                <a:gd name="T0" fmla="*/ 14 w 28"/>
                <a:gd name="T1" fmla="*/ 8 h 46"/>
                <a:gd name="T2" fmla="*/ 16 w 28"/>
                <a:gd name="T3" fmla="*/ 1 h 46"/>
                <a:gd name="T4" fmla="*/ 19 w 28"/>
                <a:gd name="T5" fmla="*/ 0 h 46"/>
                <a:gd name="T6" fmla="*/ 26 w 28"/>
                <a:gd name="T7" fmla="*/ 3 h 46"/>
                <a:gd name="T8" fmla="*/ 27 w 28"/>
                <a:gd name="T9" fmla="*/ 6 h 46"/>
                <a:gd name="T10" fmla="*/ 14 w 28"/>
                <a:gd name="T11" fmla="*/ 38 h 46"/>
                <a:gd name="T12" fmla="*/ 14 w 28"/>
                <a:gd name="T13" fmla="*/ 26 h 46"/>
                <a:gd name="T14" fmla="*/ 22 w 28"/>
                <a:gd name="T15" fmla="*/ 6 h 46"/>
                <a:gd name="T16" fmla="*/ 20 w 28"/>
                <a:gd name="T17" fmla="*/ 5 h 46"/>
                <a:gd name="T18" fmla="*/ 14 w 28"/>
                <a:gd name="T19" fmla="*/ 20 h 46"/>
                <a:gd name="T20" fmla="*/ 14 w 28"/>
                <a:gd name="T21" fmla="*/ 8 h 46"/>
                <a:gd name="T22" fmla="*/ 0 w 28"/>
                <a:gd name="T23" fmla="*/ 40 h 46"/>
                <a:gd name="T24" fmla="*/ 14 w 28"/>
                <a:gd name="T25" fmla="*/ 8 h 46"/>
                <a:gd name="T26" fmla="*/ 14 w 28"/>
                <a:gd name="T27" fmla="*/ 20 h 46"/>
                <a:gd name="T28" fmla="*/ 6 w 28"/>
                <a:gd name="T29" fmla="*/ 39 h 46"/>
                <a:gd name="T30" fmla="*/ 8 w 28"/>
                <a:gd name="T31" fmla="*/ 40 h 46"/>
                <a:gd name="T32" fmla="*/ 14 w 28"/>
                <a:gd name="T33" fmla="*/ 26 h 46"/>
                <a:gd name="T34" fmla="*/ 14 w 28"/>
                <a:gd name="T35" fmla="*/ 38 h 46"/>
                <a:gd name="T36" fmla="*/ 11 w 28"/>
                <a:gd name="T37" fmla="*/ 44 h 46"/>
                <a:gd name="T38" fmla="*/ 8 w 28"/>
                <a:gd name="T39" fmla="*/ 45 h 46"/>
                <a:gd name="T40" fmla="*/ 2 w 28"/>
                <a:gd name="T41" fmla="*/ 43 h 46"/>
                <a:gd name="T42" fmla="*/ 0 w 28"/>
                <a:gd name="T43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46">
                  <a:moveTo>
                    <a:pt x="14" y="8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3"/>
                    <a:pt x="28" y="5"/>
                    <a:pt x="27" y="6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4" y="20"/>
                    <a:pt x="14" y="20"/>
                    <a:pt x="14" y="20"/>
                  </a:cubicBezTo>
                  <a:lnTo>
                    <a:pt x="14" y="8"/>
                  </a:lnTo>
                  <a:close/>
                  <a:moveTo>
                    <a:pt x="0" y="40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5"/>
                    <a:pt x="9" y="46"/>
                    <a:pt x="8" y="45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0" y="42"/>
                    <a:pt x="0" y="41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Freeform 272"/>
            <p:cNvSpPr>
              <a:spLocks noEditPoints="1"/>
            </p:cNvSpPr>
            <p:nvPr/>
          </p:nvSpPr>
          <p:spPr bwMode="auto">
            <a:xfrm>
              <a:off x="8743950" y="3357563"/>
              <a:ext cx="63500" cy="106363"/>
            </a:xfrm>
            <a:custGeom>
              <a:avLst/>
              <a:gdLst>
                <a:gd name="T0" fmla="*/ 14 w 28"/>
                <a:gd name="T1" fmla="*/ 27 h 47"/>
                <a:gd name="T2" fmla="*/ 22 w 28"/>
                <a:gd name="T3" fmla="*/ 7 h 47"/>
                <a:gd name="T4" fmla="*/ 20 w 28"/>
                <a:gd name="T5" fmla="*/ 6 h 47"/>
                <a:gd name="T6" fmla="*/ 14 w 28"/>
                <a:gd name="T7" fmla="*/ 21 h 47"/>
                <a:gd name="T8" fmla="*/ 14 w 28"/>
                <a:gd name="T9" fmla="*/ 8 h 47"/>
                <a:gd name="T10" fmla="*/ 16 w 28"/>
                <a:gd name="T11" fmla="*/ 2 h 47"/>
                <a:gd name="T12" fmla="*/ 20 w 28"/>
                <a:gd name="T13" fmla="*/ 1 h 47"/>
                <a:gd name="T14" fmla="*/ 26 w 28"/>
                <a:gd name="T15" fmla="*/ 4 h 47"/>
                <a:gd name="T16" fmla="*/ 27 w 28"/>
                <a:gd name="T17" fmla="*/ 7 h 47"/>
                <a:gd name="T18" fmla="*/ 15 w 28"/>
                <a:gd name="T19" fmla="*/ 37 h 47"/>
                <a:gd name="T20" fmla="*/ 14 w 28"/>
                <a:gd name="T21" fmla="*/ 39 h 47"/>
                <a:gd name="T22" fmla="*/ 14 w 28"/>
                <a:gd name="T23" fmla="*/ 27 h 47"/>
                <a:gd name="T24" fmla="*/ 10 w 28"/>
                <a:gd name="T25" fmla="*/ 36 h 47"/>
                <a:gd name="T26" fmla="*/ 14 w 28"/>
                <a:gd name="T27" fmla="*/ 27 h 47"/>
                <a:gd name="T28" fmla="*/ 14 w 28"/>
                <a:gd name="T29" fmla="*/ 39 h 47"/>
                <a:gd name="T30" fmla="*/ 11 w 28"/>
                <a:gd name="T31" fmla="*/ 45 h 47"/>
                <a:gd name="T32" fmla="*/ 8 w 28"/>
                <a:gd name="T33" fmla="*/ 46 h 47"/>
                <a:gd name="T34" fmla="*/ 2 w 28"/>
                <a:gd name="T35" fmla="*/ 44 h 47"/>
                <a:gd name="T36" fmla="*/ 0 w 28"/>
                <a:gd name="T37" fmla="*/ 40 h 47"/>
                <a:gd name="T38" fmla="*/ 2 w 28"/>
                <a:gd name="T39" fmla="*/ 36 h 47"/>
                <a:gd name="T40" fmla="*/ 14 w 28"/>
                <a:gd name="T41" fmla="*/ 8 h 47"/>
                <a:gd name="T42" fmla="*/ 14 w 28"/>
                <a:gd name="T43" fmla="*/ 21 h 47"/>
                <a:gd name="T44" fmla="*/ 7 w 28"/>
                <a:gd name="T45" fmla="*/ 38 h 47"/>
                <a:gd name="T46" fmla="*/ 6 w 28"/>
                <a:gd name="T47" fmla="*/ 40 h 47"/>
                <a:gd name="T48" fmla="*/ 8 w 28"/>
                <a:gd name="T49" fmla="*/ 41 h 47"/>
                <a:gd name="T50" fmla="*/ 10 w 28"/>
                <a:gd name="T51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" h="47">
                  <a:moveTo>
                    <a:pt x="14" y="27"/>
                  </a:moveTo>
                  <a:cubicBezTo>
                    <a:pt x="22" y="7"/>
                    <a:pt x="22" y="7"/>
                    <a:pt x="22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1"/>
                    <a:pt x="18" y="0"/>
                    <a:pt x="20" y="1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8" y="6"/>
                    <a:pt x="27" y="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9"/>
                    <a:pt x="14" y="39"/>
                    <a:pt x="14" y="39"/>
                  </a:cubicBezTo>
                  <a:lnTo>
                    <a:pt x="14" y="27"/>
                  </a:lnTo>
                  <a:close/>
                  <a:moveTo>
                    <a:pt x="10" y="36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6"/>
                    <a:pt x="10" y="47"/>
                    <a:pt x="8" y="46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3"/>
                    <a:pt x="0" y="42"/>
                    <a:pt x="0" y="40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8" y="41"/>
                    <a:pt x="8" y="41"/>
                    <a:pt x="8" y="41"/>
                  </a:cubicBezTo>
                  <a:lnTo>
                    <a:pt x="1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Freeform 273"/>
            <p:cNvSpPr>
              <a:spLocks noEditPoints="1"/>
            </p:cNvSpPr>
            <p:nvPr/>
          </p:nvSpPr>
          <p:spPr bwMode="auto">
            <a:xfrm>
              <a:off x="8972550" y="225425"/>
              <a:ext cx="290513" cy="393700"/>
            </a:xfrm>
            <a:custGeom>
              <a:avLst/>
              <a:gdLst>
                <a:gd name="T0" fmla="*/ 72 w 129"/>
                <a:gd name="T1" fmla="*/ 34 h 174"/>
                <a:gd name="T2" fmla="*/ 72 w 129"/>
                <a:gd name="T3" fmla="*/ 137 h 174"/>
                <a:gd name="T4" fmla="*/ 72 w 129"/>
                <a:gd name="T5" fmla="*/ 138 h 174"/>
                <a:gd name="T6" fmla="*/ 65 w 129"/>
                <a:gd name="T7" fmla="*/ 155 h 174"/>
                <a:gd name="T8" fmla="*/ 68 w 129"/>
                <a:gd name="T9" fmla="*/ 138 h 174"/>
                <a:gd name="T10" fmla="*/ 67 w 129"/>
                <a:gd name="T11" fmla="*/ 110 h 174"/>
                <a:gd name="T12" fmla="*/ 67 w 129"/>
                <a:gd name="T13" fmla="*/ 34 h 174"/>
                <a:gd name="T14" fmla="*/ 76 w 129"/>
                <a:gd name="T15" fmla="*/ 10 h 174"/>
                <a:gd name="T16" fmla="*/ 99 w 129"/>
                <a:gd name="T17" fmla="*/ 0 h 174"/>
                <a:gd name="T18" fmla="*/ 129 w 129"/>
                <a:gd name="T19" fmla="*/ 33 h 174"/>
                <a:gd name="T20" fmla="*/ 129 w 129"/>
                <a:gd name="T21" fmla="*/ 150 h 174"/>
                <a:gd name="T22" fmla="*/ 122 w 129"/>
                <a:gd name="T23" fmla="*/ 157 h 174"/>
                <a:gd name="T24" fmla="*/ 114 w 129"/>
                <a:gd name="T25" fmla="*/ 150 h 174"/>
                <a:gd name="T26" fmla="*/ 114 w 129"/>
                <a:gd name="T27" fmla="*/ 35 h 174"/>
                <a:gd name="T28" fmla="*/ 114 w 129"/>
                <a:gd name="T29" fmla="*/ 34 h 174"/>
                <a:gd name="T30" fmla="*/ 98 w 129"/>
                <a:gd name="T31" fmla="*/ 14 h 174"/>
                <a:gd name="T32" fmla="*/ 98 w 129"/>
                <a:gd name="T33" fmla="*/ 14 h 174"/>
                <a:gd name="T34" fmla="*/ 81 w 129"/>
                <a:gd name="T35" fmla="*/ 34 h 174"/>
                <a:gd name="T36" fmla="*/ 82 w 129"/>
                <a:gd name="T37" fmla="*/ 63 h 174"/>
                <a:gd name="T38" fmla="*/ 71 w 129"/>
                <a:gd name="T39" fmla="*/ 161 h 174"/>
                <a:gd name="T40" fmla="*/ 65 w 129"/>
                <a:gd name="T41" fmla="*/ 161 h 174"/>
                <a:gd name="T42" fmla="*/ 78 w 129"/>
                <a:gd name="T43" fmla="*/ 136 h 174"/>
                <a:gd name="T44" fmla="*/ 77 w 129"/>
                <a:gd name="T45" fmla="*/ 34 h 174"/>
                <a:gd name="T46" fmla="*/ 77 w 129"/>
                <a:gd name="T47" fmla="*/ 34 h 174"/>
                <a:gd name="T48" fmla="*/ 98 w 129"/>
                <a:gd name="T49" fmla="*/ 10 h 174"/>
                <a:gd name="T50" fmla="*/ 114 w 129"/>
                <a:gd name="T51" fmla="*/ 17 h 174"/>
                <a:gd name="T52" fmla="*/ 119 w 129"/>
                <a:gd name="T53" fmla="*/ 35 h 174"/>
                <a:gd name="T54" fmla="*/ 119 w 129"/>
                <a:gd name="T55" fmla="*/ 150 h 174"/>
                <a:gd name="T56" fmla="*/ 121 w 129"/>
                <a:gd name="T57" fmla="*/ 152 h 174"/>
                <a:gd name="T58" fmla="*/ 123 w 129"/>
                <a:gd name="T59" fmla="*/ 152 h 174"/>
                <a:gd name="T60" fmla="*/ 124 w 129"/>
                <a:gd name="T61" fmla="*/ 34 h 174"/>
                <a:gd name="T62" fmla="*/ 124 w 129"/>
                <a:gd name="T63" fmla="*/ 33 h 174"/>
                <a:gd name="T64" fmla="*/ 99 w 129"/>
                <a:gd name="T65" fmla="*/ 5 h 174"/>
                <a:gd name="T66" fmla="*/ 80 w 129"/>
                <a:gd name="T67" fmla="*/ 13 h 174"/>
                <a:gd name="T68" fmla="*/ 72 w 129"/>
                <a:gd name="T69" fmla="*/ 34 h 174"/>
                <a:gd name="T70" fmla="*/ 49 w 129"/>
                <a:gd name="T71" fmla="*/ 164 h 174"/>
                <a:gd name="T72" fmla="*/ 24 w 129"/>
                <a:gd name="T73" fmla="*/ 160 h 174"/>
                <a:gd name="T74" fmla="*/ 15 w 129"/>
                <a:gd name="T75" fmla="*/ 144 h 174"/>
                <a:gd name="T76" fmla="*/ 18 w 129"/>
                <a:gd name="T77" fmla="*/ 142 h 174"/>
                <a:gd name="T78" fmla="*/ 20 w 129"/>
                <a:gd name="T79" fmla="*/ 138 h 174"/>
                <a:gd name="T80" fmla="*/ 5 w 129"/>
                <a:gd name="T81" fmla="*/ 142 h 174"/>
                <a:gd name="T82" fmla="*/ 11 w 129"/>
                <a:gd name="T83" fmla="*/ 145 h 174"/>
                <a:gd name="T84" fmla="*/ 11 w 129"/>
                <a:gd name="T85" fmla="*/ 148 h 174"/>
                <a:gd name="T86" fmla="*/ 20 w 129"/>
                <a:gd name="T87" fmla="*/ 163 h 174"/>
                <a:gd name="T88" fmla="*/ 44 w 129"/>
                <a:gd name="T89" fmla="*/ 169 h 174"/>
                <a:gd name="T90" fmla="*/ 65 w 129"/>
                <a:gd name="T91" fmla="*/ 167 h 174"/>
                <a:gd name="T92" fmla="*/ 39 w 129"/>
                <a:gd name="T93" fmla="*/ 174 h 174"/>
                <a:gd name="T94" fmla="*/ 6 w 129"/>
                <a:gd name="T95" fmla="*/ 148 h 174"/>
                <a:gd name="T96" fmla="*/ 6 w 129"/>
                <a:gd name="T97" fmla="*/ 147 h 174"/>
                <a:gd name="T98" fmla="*/ 0 w 129"/>
                <a:gd name="T99" fmla="*/ 145 h 174"/>
                <a:gd name="T100" fmla="*/ 2 w 129"/>
                <a:gd name="T101" fmla="*/ 134 h 174"/>
                <a:gd name="T102" fmla="*/ 25 w 129"/>
                <a:gd name="T103" fmla="*/ 136 h 174"/>
                <a:gd name="T104" fmla="*/ 23 w 129"/>
                <a:gd name="T105" fmla="*/ 147 h 174"/>
                <a:gd name="T106" fmla="*/ 20 w 129"/>
                <a:gd name="T107" fmla="*/ 149 h 174"/>
                <a:gd name="T108" fmla="*/ 37 w 129"/>
                <a:gd name="T109" fmla="*/ 159 h 174"/>
                <a:gd name="T110" fmla="*/ 62 w 129"/>
                <a:gd name="T111" fmla="*/ 150 h 174"/>
                <a:gd name="T112" fmla="*/ 65 w 129"/>
                <a:gd name="T113" fmla="*/ 15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" h="174">
                  <a:moveTo>
                    <a:pt x="72" y="34"/>
                  </a:moveTo>
                  <a:cubicBezTo>
                    <a:pt x="72" y="34"/>
                    <a:pt x="72" y="34"/>
                    <a:pt x="72" y="34"/>
                  </a:cubicBezTo>
                  <a:cubicBezTo>
                    <a:pt x="72" y="34"/>
                    <a:pt x="72" y="79"/>
                    <a:pt x="72" y="110"/>
                  </a:cubicBezTo>
                  <a:cubicBezTo>
                    <a:pt x="72" y="125"/>
                    <a:pt x="72" y="136"/>
                    <a:pt x="72" y="137"/>
                  </a:cubicBezTo>
                  <a:cubicBezTo>
                    <a:pt x="72" y="137"/>
                    <a:pt x="72" y="137"/>
                    <a:pt x="72" y="138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72" y="144"/>
                    <a:pt x="70" y="149"/>
                    <a:pt x="66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5" y="147"/>
                    <a:pt x="65" y="147"/>
                    <a:pt x="65" y="147"/>
                  </a:cubicBezTo>
                  <a:cubicBezTo>
                    <a:pt x="67" y="145"/>
                    <a:pt x="68" y="141"/>
                    <a:pt x="68" y="138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8" y="134"/>
                    <a:pt x="67" y="123"/>
                    <a:pt x="67" y="110"/>
                  </a:cubicBezTo>
                  <a:cubicBezTo>
                    <a:pt x="67" y="81"/>
                    <a:pt x="67" y="39"/>
                    <a:pt x="67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3"/>
                    <a:pt x="67" y="32"/>
                    <a:pt x="67" y="31"/>
                  </a:cubicBezTo>
                  <a:cubicBezTo>
                    <a:pt x="68" y="23"/>
                    <a:pt x="71" y="16"/>
                    <a:pt x="76" y="10"/>
                  </a:cubicBezTo>
                  <a:cubicBezTo>
                    <a:pt x="82" y="4"/>
                    <a:pt x="89" y="0"/>
                    <a:pt x="97" y="0"/>
                  </a:cubicBezTo>
                  <a:cubicBezTo>
                    <a:pt x="98" y="0"/>
                    <a:pt x="99" y="0"/>
                    <a:pt x="99" y="0"/>
                  </a:cubicBezTo>
                  <a:cubicBezTo>
                    <a:pt x="108" y="1"/>
                    <a:pt x="115" y="5"/>
                    <a:pt x="120" y="11"/>
                  </a:cubicBezTo>
                  <a:cubicBezTo>
                    <a:pt x="126" y="16"/>
                    <a:pt x="129" y="24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9" y="45"/>
                    <a:pt x="129" y="149"/>
                    <a:pt x="129" y="150"/>
                  </a:cubicBezTo>
                  <a:cubicBezTo>
                    <a:pt x="129" y="153"/>
                    <a:pt x="127" y="155"/>
                    <a:pt x="125" y="156"/>
                  </a:cubicBezTo>
                  <a:cubicBezTo>
                    <a:pt x="124" y="157"/>
                    <a:pt x="123" y="157"/>
                    <a:pt x="122" y="157"/>
                  </a:cubicBezTo>
                  <a:cubicBezTo>
                    <a:pt x="121" y="157"/>
                    <a:pt x="120" y="157"/>
                    <a:pt x="119" y="156"/>
                  </a:cubicBezTo>
                  <a:cubicBezTo>
                    <a:pt x="116" y="155"/>
                    <a:pt x="114" y="153"/>
                    <a:pt x="114" y="150"/>
                  </a:cubicBezTo>
                  <a:cubicBezTo>
                    <a:pt x="114" y="150"/>
                    <a:pt x="114" y="150"/>
                    <a:pt x="114" y="150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29"/>
                    <a:pt x="113" y="24"/>
                    <a:pt x="110" y="20"/>
                  </a:cubicBezTo>
                  <a:cubicBezTo>
                    <a:pt x="107" y="17"/>
                    <a:pt x="103" y="14"/>
                    <a:pt x="98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3" y="15"/>
                    <a:pt x="89" y="17"/>
                    <a:pt x="86" y="20"/>
                  </a:cubicBezTo>
                  <a:cubicBezTo>
                    <a:pt x="83" y="24"/>
                    <a:pt x="81" y="29"/>
                    <a:pt x="81" y="34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2" y="136"/>
                    <a:pt x="82" y="136"/>
                    <a:pt x="82" y="136"/>
                  </a:cubicBezTo>
                  <a:cubicBezTo>
                    <a:pt x="82" y="145"/>
                    <a:pt x="78" y="155"/>
                    <a:pt x="71" y="161"/>
                  </a:cubicBezTo>
                  <a:cubicBezTo>
                    <a:pt x="69" y="163"/>
                    <a:pt x="67" y="165"/>
                    <a:pt x="65" y="167"/>
                  </a:cubicBezTo>
                  <a:cubicBezTo>
                    <a:pt x="65" y="161"/>
                    <a:pt x="65" y="161"/>
                    <a:pt x="65" y="161"/>
                  </a:cubicBezTo>
                  <a:cubicBezTo>
                    <a:pt x="66" y="160"/>
                    <a:pt x="67" y="159"/>
                    <a:pt x="68" y="158"/>
                  </a:cubicBezTo>
                  <a:cubicBezTo>
                    <a:pt x="74" y="152"/>
                    <a:pt x="78" y="144"/>
                    <a:pt x="78" y="136"/>
                  </a:cubicBezTo>
                  <a:cubicBezTo>
                    <a:pt x="78" y="134"/>
                    <a:pt x="77" y="92"/>
                    <a:pt x="77" y="63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28"/>
                    <a:pt x="79" y="22"/>
                    <a:pt x="83" y="17"/>
                  </a:cubicBezTo>
                  <a:cubicBezTo>
                    <a:pt x="86" y="13"/>
                    <a:pt x="91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105" y="10"/>
                    <a:pt x="110" y="13"/>
                    <a:pt x="114" y="17"/>
                  </a:cubicBezTo>
                  <a:cubicBezTo>
                    <a:pt x="117" y="22"/>
                    <a:pt x="119" y="28"/>
                    <a:pt x="119" y="34"/>
                  </a:cubicBezTo>
                  <a:cubicBezTo>
                    <a:pt x="119" y="34"/>
                    <a:pt x="119" y="35"/>
                    <a:pt x="119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19" y="150"/>
                    <a:pt x="119" y="150"/>
                    <a:pt x="119" y="150"/>
                  </a:cubicBezTo>
                  <a:cubicBezTo>
                    <a:pt x="119" y="150"/>
                    <a:pt x="119" y="150"/>
                    <a:pt x="119" y="150"/>
                  </a:cubicBezTo>
                  <a:cubicBezTo>
                    <a:pt x="119" y="151"/>
                    <a:pt x="120" y="152"/>
                    <a:pt x="121" y="152"/>
                  </a:cubicBezTo>
                  <a:cubicBezTo>
                    <a:pt x="121" y="152"/>
                    <a:pt x="121" y="152"/>
                    <a:pt x="122" y="152"/>
                  </a:cubicBezTo>
                  <a:cubicBezTo>
                    <a:pt x="122" y="152"/>
                    <a:pt x="123" y="152"/>
                    <a:pt x="123" y="152"/>
                  </a:cubicBezTo>
                  <a:cubicBezTo>
                    <a:pt x="124" y="152"/>
                    <a:pt x="125" y="151"/>
                    <a:pt x="125" y="150"/>
                  </a:cubicBezTo>
                  <a:cubicBezTo>
                    <a:pt x="125" y="149"/>
                    <a:pt x="125" y="35"/>
                    <a:pt x="124" y="34"/>
                  </a:cubicBezTo>
                  <a:cubicBezTo>
                    <a:pt x="124" y="34"/>
                    <a:pt x="124" y="34"/>
                    <a:pt x="124" y="33"/>
                  </a:cubicBezTo>
                  <a:cubicBezTo>
                    <a:pt x="124" y="33"/>
                    <a:pt x="124" y="33"/>
                    <a:pt x="124" y="33"/>
                  </a:cubicBezTo>
                  <a:cubicBezTo>
                    <a:pt x="124" y="26"/>
                    <a:pt x="121" y="19"/>
                    <a:pt x="117" y="14"/>
                  </a:cubicBezTo>
                  <a:cubicBezTo>
                    <a:pt x="112" y="9"/>
                    <a:pt x="106" y="5"/>
                    <a:pt x="99" y="5"/>
                  </a:cubicBezTo>
                  <a:cubicBezTo>
                    <a:pt x="98" y="5"/>
                    <a:pt x="98" y="5"/>
                    <a:pt x="97" y="5"/>
                  </a:cubicBezTo>
                  <a:cubicBezTo>
                    <a:pt x="90" y="5"/>
                    <a:pt x="84" y="8"/>
                    <a:pt x="80" y="13"/>
                  </a:cubicBezTo>
                  <a:cubicBezTo>
                    <a:pt x="75" y="18"/>
                    <a:pt x="73" y="25"/>
                    <a:pt x="72" y="32"/>
                  </a:cubicBezTo>
                  <a:cubicBezTo>
                    <a:pt x="72" y="32"/>
                    <a:pt x="72" y="33"/>
                    <a:pt x="72" y="34"/>
                  </a:cubicBezTo>
                  <a:close/>
                  <a:moveTo>
                    <a:pt x="65" y="155"/>
                  </a:moveTo>
                  <a:cubicBezTo>
                    <a:pt x="60" y="159"/>
                    <a:pt x="54" y="162"/>
                    <a:pt x="49" y="164"/>
                  </a:cubicBezTo>
                  <a:cubicBezTo>
                    <a:pt x="45" y="165"/>
                    <a:pt x="40" y="165"/>
                    <a:pt x="36" y="164"/>
                  </a:cubicBezTo>
                  <a:cubicBezTo>
                    <a:pt x="32" y="163"/>
                    <a:pt x="27" y="162"/>
                    <a:pt x="24" y="160"/>
                  </a:cubicBezTo>
                  <a:cubicBezTo>
                    <a:pt x="20" y="158"/>
                    <a:pt x="17" y="154"/>
                    <a:pt x="16" y="150"/>
                  </a:cubicBezTo>
                  <a:cubicBezTo>
                    <a:pt x="15" y="148"/>
                    <a:pt x="15" y="146"/>
                    <a:pt x="15" y="144"/>
                  </a:cubicBezTo>
                  <a:cubicBezTo>
                    <a:pt x="16" y="143"/>
                    <a:pt x="17" y="142"/>
                    <a:pt x="18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5" y="138"/>
                    <a:pt x="5" y="138"/>
                    <a:pt x="5" y="138"/>
                  </a:cubicBezTo>
                  <a:cubicBezTo>
                    <a:pt x="5" y="142"/>
                    <a:pt x="5" y="142"/>
                    <a:pt x="5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10" y="142"/>
                    <a:pt x="11" y="143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6"/>
                    <a:pt x="11" y="147"/>
                    <a:pt x="11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1" y="154"/>
                    <a:pt x="15" y="159"/>
                    <a:pt x="20" y="163"/>
                  </a:cubicBezTo>
                  <a:cubicBezTo>
                    <a:pt x="26" y="167"/>
                    <a:pt x="33" y="169"/>
                    <a:pt x="39" y="169"/>
                  </a:cubicBezTo>
                  <a:cubicBezTo>
                    <a:pt x="41" y="169"/>
                    <a:pt x="43" y="169"/>
                    <a:pt x="44" y="169"/>
                  </a:cubicBezTo>
                  <a:cubicBezTo>
                    <a:pt x="52" y="168"/>
                    <a:pt x="59" y="165"/>
                    <a:pt x="65" y="161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59" y="171"/>
                    <a:pt x="52" y="173"/>
                    <a:pt x="45" y="174"/>
                  </a:cubicBezTo>
                  <a:cubicBezTo>
                    <a:pt x="43" y="174"/>
                    <a:pt x="41" y="174"/>
                    <a:pt x="39" y="174"/>
                  </a:cubicBezTo>
                  <a:cubicBezTo>
                    <a:pt x="32" y="174"/>
                    <a:pt x="24" y="171"/>
                    <a:pt x="17" y="167"/>
                  </a:cubicBezTo>
                  <a:cubicBezTo>
                    <a:pt x="11" y="163"/>
                    <a:pt x="7" y="156"/>
                    <a:pt x="6" y="148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6" y="148"/>
                    <a:pt x="6" y="147"/>
                    <a:pt x="6" y="147"/>
                  </a:cubicBezTo>
                  <a:cubicBezTo>
                    <a:pt x="2" y="147"/>
                    <a:pt x="2" y="147"/>
                    <a:pt x="2" y="147"/>
                  </a:cubicBezTo>
                  <a:cubicBezTo>
                    <a:pt x="1" y="147"/>
                    <a:pt x="0" y="146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5"/>
                    <a:pt x="1" y="134"/>
                    <a:pt x="2" y="134"/>
                  </a:cubicBezTo>
                  <a:cubicBezTo>
                    <a:pt x="23" y="134"/>
                    <a:pt x="23" y="134"/>
                    <a:pt x="23" y="134"/>
                  </a:cubicBezTo>
                  <a:cubicBezTo>
                    <a:pt x="24" y="134"/>
                    <a:pt x="25" y="135"/>
                    <a:pt x="25" y="136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5" y="146"/>
                    <a:pt x="24" y="147"/>
                    <a:pt x="23" y="147"/>
                  </a:cubicBezTo>
                  <a:cubicBezTo>
                    <a:pt x="20" y="147"/>
                    <a:pt x="20" y="147"/>
                    <a:pt x="20" y="147"/>
                  </a:cubicBezTo>
                  <a:cubicBezTo>
                    <a:pt x="20" y="148"/>
                    <a:pt x="20" y="148"/>
                    <a:pt x="20" y="149"/>
                  </a:cubicBezTo>
                  <a:cubicBezTo>
                    <a:pt x="21" y="152"/>
                    <a:pt x="23" y="154"/>
                    <a:pt x="26" y="156"/>
                  </a:cubicBezTo>
                  <a:cubicBezTo>
                    <a:pt x="29" y="158"/>
                    <a:pt x="33" y="159"/>
                    <a:pt x="37" y="159"/>
                  </a:cubicBezTo>
                  <a:cubicBezTo>
                    <a:pt x="41" y="160"/>
                    <a:pt x="44" y="160"/>
                    <a:pt x="47" y="159"/>
                  </a:cubicBezTo>
                  <a:cubicBezTo>
                    <a:pt x="53" y="157"/>
                    <a:pt x="58" y="154"/>
                    <a:pt x="62" y="150"/>
                  </a:cubicBezTo>
                  <a:cubicBezTo>
                    <a:pt x="63" y="149"/>
                    <a:pt x="64" y="148"/>
                    <a:pt x="65" y="147"/>
                  </a:cubicBezTo>
                  <a:lnTo>
                    <a:pt x="65" y="1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Freeform 274"/>
            <p:cNvSpPr>
              <a:spLocks noEditPoints="1"/>
            </p:cNvSpPr>
            <p:nvPr/>
          </p:nvSpPr>
          <p:spPr bwMode="auto">
            <a:xfrm>
              <a:off x="8936038" y="314325"/>
              <a:ext cx="128588" cy="214313"/>
            </a:xfrm>
            <a:custGeom>
              <a:avLst/>
              <a:gdLst>
                <a:gd name="T0" fmla="*/ 29 w 57"/>
                <a:gd name="T1" fmla="*/ 90 h 95"/>
                <a:gd name="T2" fmla="*/ 39 w 57"/>
                <a:gd name="T3" fmla="*/ 90 h 95"/>
                <a:gd name="T4" fmla="*/ 44 w 57"/>
                <a:gd name="T5" fmla="*/ 90 h 95"/>
                <a:gd name="T6" fmla="*/ 52 w 57"/>
                <a:gd name="T7" fmla="*/ 7 h 95"/>
                <a:gd name="T8" fmla="*/ 43 w 57"/>
                <a:gd name="T9" fmla="*/ 11 h 95"/>
                <a:gd name="T10" fmla="*/ 29 w 57"/>
                <a:gd name="T11" fmla="*/ 13 h 95"/>
                <a:gd name="T12" fmla="*/ 29 w 57"/>
                <a:gd name="T13" fmla="*/ 13 h 95"/>
                <a:gd name="T14" fmla="*/ 29 w 57"/>
                <a:gd name="T15" fmla="*/ 8 h 95"/>
                <a:gd name="T16" fmla="*/ 29 w 57"/>
                <a:gd name="T17" fmla="*/ 8 h 95"/>
                <a:gd name="T18" fmla="*/ 42 w 57"/>
                <a:gd name="T19" fmla="*/ 6 h 95"/>
                <a:gd name="T20" fmla="*/ 54 w 57"/>
                <a:gd name="T21" fmla="*/ 1 h 95"/>
                <a:gd name="T22" fmla="*/ 55 w 57"/>
                <a:gd name="T23" fmla="*/ 1 h 95"/>
                <a:gd name="T24" fmla="*/ 57 w 57"/>
                <a:gd name="T25" fmla="*/ 3 h 95"/>
                <a:gd name="T26" fmla="*/ 48 w 57"/>
                <a:gd name="T27" fmla="*/ 92 h 95"/>
                <a:gd name="T28" fmla="*/ 46 w 57"/>
                <a:gd name="T29" fmla="*/ 95 h 95"/>
                <a:gd name="T30" fmla="*/ 39 w 57"/>
                <a:gd name="T31" fmla="*/ 95 h 95"/>
                <a:gd name="T32" fmla="*/ 29 w 57"/>
                <a:gd name="T33" fmla="*/ 95 h 95"/>
                <a:gd name="T34" fmla="*/ 29 w 57"/>
                <a:gd name="T35" fmla="*/ 90 h 95"/>
                <a:gd name="T36" fmla="*/ 18 w 57"/>
                <a:gd name="T37" fmla="*/ 90 h 95"/>
                <a:gd name="T38" fmla="*/ 29 w 57"/>
                <a:gd name="T39" fmla="*/ 90 h 95"/>
                <a:gd name="T40" fmla="*/ 29 w 57"/>
                <a:gd name="T41" fmla="*/ 95 h 95"/>
                <a:gd name="T42" fmla="*/ 18 w 57"/>
                <a:gd name="T43" fmla="*/ 95 h 95"/>
                <a:gd name="T44" fmla="*/ 11 w 57"/>
                <a:gd name="T45" fmla="*/ 95 h 95"/>
                <a:gd name="T46" fmla="*/ 11 w 57"/>
                <a:gd name="T47" fmla="*/ 95 h 95"/>
                <a:gd name="T48" fmla="*/ 9 w 57"/>
                <a:gd name="T49" fmla="*/ 92 h 95"/>
                <a:gd name="T50" fmla="*/ 0 w 57"/>
                <a:gd name="T51" fmla="*/ 3 h 95"/>
                <a:gd name="T52" fmla="*/ 0 w 57"/>
                <a:gd name="T53" fmla="*/ 3 h 95"/>
                <a:gd name="T54" fmla="*/ 0 w 57"/>
                <a:gd name="T55" fmla="*/ 2 h 95"/>
                <a:gd name="T56" fmla="*/ 4 w 57"/>
                <a:gd name="T57" fmla="*/ 1 h 95"/>
                <a:gd name="T58" fmla="*/ 16 w 57"/>
                <a:gd name="T59" fmla="*/ 6 h 95"/>
                <a:gd name="T60" fmla="*/ 29 w 57"/>
                <a:gd name="T61" fmla="*/ 8 h 95"/>
                <a:gd name="T62" fmla="*/ 29 w 57"/>
                <a:gd name="T63" fmla="*/ 13 h 95"/>
                <a:gd name="T64" fmla="*/ 14 w 57"/>
                <a:gd name="T65" fmla="*/ 11 h 95"/>
                <a:gd name="T66" fmla="*/ 5 w 57"/>
                <a:gd name="T67" fmla="*/ 7 h 95"/>
                <a:gd name="T68" fmla="*/ 13 w 57"/>
                <a:gd name="T69" fmla="*/ 90 h 95"/>
                <a:gd name="T70" fmla="*/ 18 w 57"/>
                <a:gd name="T71" fmla="*/ 9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7" h="95">
                  <a:moveTo>
                    <a:pt x="29" y="90"/>
                  </a:moveTo>
                  <a:cubicBezTo>
                    <a:pt x="39" y="90"/>
                    <a:pt x="39" y="90"/>
                    <a:pt x="39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49" y="9"/>
                    <a:pt x="46" y="10"/>
                    <a:pt x="43" y="11"/>
                  </a:cubicBezTo>
                  <a:cubicBezTo>
                    <a:pt x="38" y="12"/>
                    <a:pt x="34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3" y="8"/>
                    <a:pt x="37" y="7"/>
                    <a:pt x="42" y="6"/>
                  </a:cubicBezTo>
                  <a:cubicBezTo>
                    <a:pt x="46" y="5"/>
                    <a:pt x="50" y="3"/>
                    <a:pt x="54" y="1"/>
                  </a:cubicBezTo>
                  <a:cubicBezTo>
                    <a:pt x="54" y="1"/>
                    <a:pt x="55" y="0"/>
                    <a:pt x="55" y="1"/>
                  </a:cubicBezTo>
                  <a:cubicBezTo>
                    <a:pt x="56" y="1"/>
                    <a:pt x="57" y="2"/>
                    <a:pt x="57" y="3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4"/>
                    <a:pt x="47" y="95"/>
                    <a:pt x="46" y="95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29" y="95"/>
                    <a:pt x="29" y="95"/>
                    <a:pt x="29" y="95"/>
                  </a:cubicBezTo>
                  <a:lnTo>
                    <a:pt x="29" y="90"/>
                  </a:lnTo>
                  <a:close/>
                  <a:moveTo>
                    <a:pt x="18" y="90"/>
                  </a:moveTo>
                  <a:cubicBezTo>
                    <a:pt x="29" y="90"/>
                    <a:pt x="29" y="90"/>
                    <a:pt x="29" y="90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0" y="95"/>
                    <a:pt x="9" y="94"/>
                    <a:pt x="9" y="9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7" y="3"/>
                    <a:pt x="11" y="5"/>
                    <a:pt x="16" y="6"/>
                  </a:cubicBezTo>
                  <a:cubicBezTo>
                    <a:pt x="20" y="7"/>
                    <a:pt x="24" y="8"/>
                    <a:pt x="29" y="8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4" y="13"/>
                    <a:pt x="19" y="12"/>
                    <a:pt x="14" y="11"/>
                  </a:cubicBezTo>
                  <a:cubicBezTo>
                    <a:pt x="11" y="10"/>
                    <a:pt x="8" y="9"/>
                    <a:pt x="5" y="7"/>
                  </a:cubicBezTo>
                  <a:cubicBezTo>
                    <a:pt x="13" y="90"/>
                    <a:pt x="13" y="90"/>
                    <a:pt x="13" y="90"/>
                  </a:cubicBezTo>
                  <a:lnTo>
                    <a:pt x="18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Freeform 275"/>
            <p:cNvSpPr>
              <a:spLocks noEditPoints="1"/>
            </p:cNvSpPr>
            <p:nvPr/>
          </p:nvSpPr>
          <p:spPr bwMode="auto">
            <a:xfrm>
              <a:off x="8920163" y="190500"/>
              <a:ext cx="160338" cy="141288"/>
            </a:xfrm>
            <a:custGeom>
              <a:avLst/>
              <a:gdLst>
                <a:gd name="T0" fmla="*/ 36 w 71"/>
                <a:gd name="T1" fmla="*/ 58 h 63"/>
                <a:gd name="T2" fmla="*/ 36 w 71"/>
                <a:gd name="T3" fmla="*/ 58 h 63"/>
                <a:gd name="T4" fmla="*/ 60 w 71"/>
                <a:gd name="T5" fmla="*/ 51 h 63"/>
                <a:gd name="T6" fmla="*/ 61 w 71"/>
                <a:gd name="T7" fmla="*/ 50 h 63"/>
                <a:gd name="T8" fmla="*/ 63 w 71"/>
                <a:gd name="T9" fmla="*/ 47 h 63"/>
                <a:gd name="T10" fmla="*/ 63 w 71"/>
                <a:gd name="T11" fmla="*/ 46 h 63"/>
                <a:gd name="T12" fmla="*/ 65 w 71"/>
                <a:gd name="T13" fmla="*/ 41 h 63"/>
                <a:gd name="T14" fmla="*/ 57 w 71"/>
                <a:gd name="T15" fmla="*/ 13 h 63"/>
                <a:gd name="T16" fmla="*/ 36 w 71"/>
                <a:gd name="T17" fmla="*/ 0 h 63"/>
                <a:gd name="T18" fmla="*/ 71 w 71"/>
                <a:gd name="T19" fmla="*/ 35 h 63"/>
                <a:gd name="T20" fmla="*/ 70 w 71"/>
                <a:gd name="T21" fmla="*/ 42 h 63"/>
                <a:gd name="T22" fmla="*/ 67 w 71"/>
                <a:gd name="T23" fmla="*/ 49 h 63"/>
                <a:gd name="T24" fmla="*/ 66 w 71"/>
                <a:gd name="T25" fmla="*/ 51 h 63"/>
                <a:gd name="T26" fmla="*/ 64 w 71"/>
                <a:gd name="T27" fmla="*/ 54 h 63"/>
                <a:gd name="T28" fmla="*/ 63 w 71"/>
                <a:gd name="T29" fmla="*/ 54 h 63"/>
                <a:gd name="T30" fmla="*/ 63 w 71"/>
                <a:gd name="T31" fmla="*/ 55 h 63"/>
                <a:gd name="T32" fmla="*/ 63 w 71"/>
                <a:gd name="T33" fmla="*/ 55 h 63"/>
                <a:gd name="T34" fmla="*/ 36 w 71"/>
                <a:gd name="T35" fmla="*/ 63 h 63"/>
                <a:gd name="T36" fmla="*/ 36 w 71"/>
                <a:gd name="T37" fmla="*/ 63 h 63"/>
                <a:gd name="T38" fmla="*/ 36 w 71"/>
                <a:gd name="T39" fmla="*/ 63 h 63"/>
                <a:gd name="T40" fmla="*/ 36 w 71"/>
                <a:gd name="T41" fmla="*/ 58 h 63"/>
                <a:gd name="T42" fmla="*/ 9 w 71"/>
                <a:gd name="T43" fmla="*/ 47 h 63"/>
                <a:gd name="T44" fmla="*/ 9 w 71"/>
                <a:gd name="T45" fmla="*/ 49 h 63"/>
                <a:gd name="T46" fmla="*/ 10 w 71"/>
                <a:gd name="T47" fmla="*/ 50 h 63"/>
                <a:gd name="T48" fmla="*/ 11 w 71"/>
                <a:gd name="T49" fmla="*/ 51 h 63"/>
                <a:gd name="T50" fmla="*/ 35 w 71"/>
                <a:gd name="T51" fmla="*/ 58 h 63"/>
                <a:gd name="T52" fmla="*/ 35 w 71"/>
                <a:gd name="T53" fmla="*/ 58 h 63"/>
                <a:gd name="T54" fmla="*/ 36 w 71"/>
                <a:gd name="T55" fmla="*/ 63 h 63"/>
                <a:gd name="T56" fmla="*/ 35 w 71"/>
                <a:gd name="T57" fmla="*/ 63 h 63"/>
                <a:gd name="T58" fmla="*/ 21 w 71"/>
                <a:gd name="T59" fmla="*/ 61 h 63"/>
                <a:gd name="T60" fmla="*/ 9 w 71"/>
                <a:gd name="T61" fmla="*/ 55 h 63"/>
                <a:gd name="T62" fmla="*/ 8 w 71"/>
                <a:gd name="T63" fmla="*/ 54 h 63"/>
                <a:gd name="T64" fmla="*/ 8 w 71"/>
                <a:gd name="T65" fmla="*/ 54 h 63"/>
                <a:gd name="T66" fmla="*/ 8 w 71"/>
                <a:gd name="T67" fmla="*/ 48 h 63"/>
                <a:gd name="T68" fmla="*/ 8 w 71"/>
                <a:gd name="T69" fmla="*/ 47 h 63"/>
                <a:gd name="T70" fmla="*/ 14 w 71"/>
                <a:gd name="T71" fmla="*/ 13 h 63"/>
                <a:gd name="T72" fmla="*/ 8 w 71"/>
                <a:gd name="T73" fmla="*/ 13 h 63"/>
                <a:gd name="T74" fmla="*/ 36 w 71"/>
                <a:gd name="T75" fmla="*/ 0 h 63"/>
                <a:gd name="T76" fmla="*/ 5 w 71"/>
                <a:gd name="T77" fmla="*/ 35 h 63"/>
                <a:gd name="T78" fmla="*/ 8 w 71"/>
                <a:gd name="T79" fmla="*/ 46 h 63"/>
                <a:gd name="T80" fmla="*/ 8 w 71"/>
                <a:gd name="T81" fmla="*/ 47 h 63"/>
                <a:gd name="T82" fmla="*/ 8 w 71"/>
                <a:gd name="T83" fmla="*/ 46 h 63"/>
                <a:gd name="T84" fmla="*/ 8 w 71"/>
                <a:gd name="T85" fmla="*/ 54 h 63"/>
                <a:gd name="T86" fmla="*/ 7 w 71"/>
                <a:gd name="T87" fmla="*/ 53 h 63"/>
                <a:gd name="T88" fmla="*/ 7 w 71"/>
                <a:gd name="T89" fmla="*/ 53 h 63"/>
                <a:gd name="T90" fmla="*/ 6 w 71"/>
                <a:gd name="T91" fmla="*/ 51 h 63"/>
                <a:gd name="T92" fmla="*/ 4 w 71"/>
                <a:gd name="T93" fmla="*/ 49 h 63"/>
                <a:gd name="T94" fmla="*/ 1 w 71"/>
                <a:gd name="T95" fmla="*/ 42 h 63"/>
                <a:gd name="T96" fmla="*/ 8 w 71"/>
                <a:gd name="T97" fmla="*/ 13 h 63"/>
                <a:gd name="T98" fmla="*/ 5 w 71"/>
                <a:gd name="T99" fmla="*/ 3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1" h="63">
                  <a:moveTo>
                    <a:pt x="36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40" y="58"/>
                    <a:pt x="45" y="57"/>
                    <a:pt x="49" y="56"/>
                  </a:cubicBezTo>
                  <a:cubicBezTo>
                    <a:pt x="53" y="55"/>
                    <a:pt x="56" y="53"/>
                    <a:pt x="60" y="51"/>
                  </a:cubicBezTo>
                  <a:cubicBezTo>
                    <a:pt x="60" y="51"/>
                    <a:pt x="60" y="51"/>
                    <a:pt x="60" y="50"/>
                  </a:cubicBezTo>
                  <a:cubicBezTo>
                    <a:pt x="60" y="50"/>
                    <a:pt x="61" y="50"/>
                    <a:pt x="61" y="50"/>
                  </a:cubicBezTo>
                  <a:cubicBezTo>
                    <a:pt x="61" y="49"/>
                    <a:pt x="62" y="49"/>
                    <a:pt x="62" y="48"/>
                  </a:cubicBezTo>
                  <a:cubicBezTo>
                    <a:pt x="62" y="48"/>
                    <a:pt x="62" y="48"/>
                    <a:pt x="63" y="47"/>
                  </a:cubicBezTo>
                  <a:cubicBezTo>
                    <a:pt x="63" y="47"/>
                    <a:pt x="63" y="47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5"/>
                    <a:pt x="65" y="43"/>
                    <a:pt x="65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6" y="39"/>
                    <a:pt x="66" y="37"/>
                    <a:pt x="66" y="35"/>
                  </a:cubicBezTo>
                  <a:cubicBezTo>
                    <a:pt x="66" y="27"/>
                    <a:pt x="63" y="19"/>
                    <a:pt x="57" y="13"/>
                  </a:cubicBezTo>
                  <a:cubicBezTo>
                    <a:pt x="52" y="8"/>
                    <a:pt x="44" y="5"/>
                    <a:pt x="36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5" y="0"/>
                    <a:pt x="54" y="4"/>
                    <a:pt x="60" y="10"/>
                  </a:cubicBezTo>
                  <a:cubicBezTo>
                    <a:pt x="67" y="16"/>
                    <a:pt x="71" y="25"/>
                    <a:pt x="71" y="35"/>
                  </a:cubicBezTo>
                  <a:cubicBezTo>
                    <a:pt x="71" y="38"/>
                    <a:pt x="71" y="40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69" y="45"/>
                    <a:pt x="69" y="47"/>
                    <a:pt x="67" y="49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7" y="49"/>
                    <a:pt x="67" y="50"/>
                    <a:pt x="67" y="50"/>
                  </a:cubicBezTo>
                  <a:cubicBezTo>
                    <a:pt x="66" y="50"/>
                    <a:pt x="66" y="51"/>
                    <a:pt x="66" y="51"/>
                  </a:cubicBezTo>
                  <a:cubicBezTo>
                    <a:pt x="65" y="52"/>
                    <a:pt x="65" y="52"/>
                    <a:pt x="64" y="53"/>
                  </a:cubicBezTo>
                  <a:cubicBezTo>
                    <a:pt x="64" y="53"/>
                    <a:pt x="64" y="53"/>
                    <a:pt x="64" y="54"/>
                  </a:cubicBezTo>
                  <a:cubicBezTo>
                    <a:pt x="64" y="54"/>
                    <a:pt x="63" y="54"/>
                    <a:pt x="63" y="54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59" y="57"/>
                    <a:pt x="54" y="59"/>
                    <a:pt x="50" y="61"/>
                  </a:cubicBezTo>
                  <a:cubicBezTo>
                    <a:pt x="46" y="62"/>
                    <a:pt x="41" y="63"/>
                    <a:pt x="36" y="63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6" y="63"/>
                    <a:pt x="36" y="63"/>
                    <a:pt x="36" y="63"/>
                  </a:cubicBezTo>
                  <a:lnTo>
                    <a:pt x="36" y="58"/>
                  </a:lnTo>
                  <a:close/>
                  <a:moveTo>
                    <a:pt x="8" y="47"/>
                  </a:moveTo>
                  <a:cubicBezTo>
                    <a:pt x="8" y="47"/>
                    <a:pt x="8" y="47"/>
                    <a:pt x="9" y="47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49"/>
                    <a:pt x="10" y="49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5" y="53"/>
                    <a:pt x="19" y="55"/>
                    <a:pt x="23" y="56"/>
                  </a:cubicBezTo>
                  <a:cubicBezTo>
                    <a:pt x="27" y="57"/>
                    <a:pt x="31" y="58"/>
                    <a:pt x="35" y="58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0" y="63"/>
                    <a:pt x="26" y="62"/>
                    <a:pt x="21" y="61"/>
                  </a:cubicBezTo>
                  <a:cubicBezTo>
                    <a:pt x="17" y="59"/>
                    <a:pt x="12" y="57"/>
                    <a:pt x="9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lose/>
                  <a:moveTo>
                    <a:pt x="36" y="5"/>
                  </a:moveTo>
                  <a:cubicBezTo>
                    <a:pt x="27" y="5"/>
                    <a:pt x="20" y="8"/>
                    <a:pt x="14" y="13"/>
                  </a:cubicBezTo>
                  <a:cubicBezTo>
                    <a:pt x="12" y="16"/>
                    <a:pt x="10" y="19"/>
                    <a:pt x="8" y="2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2"/>
                    <a:pt x="10" y="11"/>
                    <a:pt x="11" y="10"/>
                  </a:cubicBezTo>
                  <a:cubicBezTo>
                    <a:pt x="17" y="4"/>
                    <a:pt x="26" y="0"/>
                    <a:pt x="36" y="0"/>
                  </a:cubicBezTo>
                  <a:lnTo>
                    <a:pt x="36" y="5"/>
                  </a:lnTo>
                  <a:close/>
                  <a:moveTo>
                    <a:pt x="5" y="35"/>
                  </a:moveTo>
                  <a:cubicBezTo>
                    <a:pt x="5" y="37"/>
                    <a:pt x="5" y="39"/>
                    <a:pt x="6" y="41"/>
                  </a:cubicBezTo>
                  <a:cubicBezTo>
                    <a:pt x="6" y="43"/>
                    <a:pt x="7" y="45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6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5" y="51"/>
                    <a:pt x="5" y="51"/>
                    <a:pt x="5" y="50"/>
                  </a:cubicBezTo>
                  <a:cubicBezTo>
                    <a:pt x="4" y="50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3" y="47"/>
                    <a:pt x="2" y="45"/>
                    <a:pt x="1" y="42"/>
                  </a:cubicBezTo>
                  <a:cubicBezTo>
                    <a:pt x="1" y="40"/>
                    <a:pt x="0" y="38"/>
                    <a:pt x="0" y="35"/>
                  </a:cubicBezTo>
                  <a:cubicBezTo>
                    <a:pt x="0" y="27"/>
                    <a:pt x="3" y="19"/>
                    <a:pt x="8" y="1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6" y="26"/>
                    <a:pt x="5" y="30"/>
                    <a:pt x="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276"/>
            <p:cNvSpPr>
              <a:spLocks noEditPoints="1"/>
            </p:cNvSpPr>
            <p:nvPr/>
          </p:nvSpPr>
          <p:spPr bwMode="auto">
            <a:xfrm>
              <a:off x="10090150" y="676275"/>
              <a:ext cx="307975" cy="192088"/>
            </a:xfrm>
            <a:custGeom>
              <a:avLst/>
              <a:gdLst>
                <a:gd name="T0" fmla="*/ 68 w 136"/>
                <a:gd name="T1" fmla="*/ 60 h 85"/>
                <a:gd name="T2" fmla="*/ 94 w 136"/>
                <a:gd name="T3" fmla="*/ 53 h 85"/>
                <a:gd name="T4" fmla="*/ 114 w 136"/>
                <a:gd name="T5" fmla="*/ 57 h 85"/>
                <a:gd name="T6" fmla="*/ 130 w 136"/>
                <a:gd name="T7" fmla="*/ 67 h 85"/>
                <a:gd name="T8" fmla="*/ 130 w 136"/>
                <a:gd name="T9" fmla="*/ 65 h 85"/>
                <a:gd name="T10" fmla="*/ 131 w 136"/>
                <a:gd name="T11" fmla="*/ 59 h 85"/>
                <a:gd name="T12" fmla="*/ 125 w 136"/>
                <a:gd name="T13" fmla="*/ 45 h 85"/>
                <a:gd name="T14" fmla="*/ 110 w 136"/>
                <a:gd name="T15" fmla="*/ 38 h 85"/>
                <a:gd name="T16" fmla="*/ 103 w 136"/>
                <a:gd name="T17" fmla="*/ 40 h 85"/>
                <a:gd name="T18" fmla="*/ 97 w 136"/>
                <a:gd name="T19" fmla="*/ 43 h 85"/>
                <a:gd name="T20" fmla="*/ 93 w 136"/>
                <a:gd name="T21" fmla="*/ 43 h 85"/>
                <a:gd name="T22" fmla="*/ 93 w 136"/>
                <a:gd name="T23" fmla="*/ 41 h 85"/>
                <a:gd name="T24" fmla="*/ 81 w 136"/>
                <a:gd name="T25" fmla="*/ 15 h 85"/>
                <a:gd name="T26" fmla="*/ 68 w 136"/>
                <a:gd name="T27" fmla="*/ 7 h 85"/>
                <a:gd name="T28" fmla="*/ 68 w 136"/>
                <a:gd name="T29" fmla="*/ 2 h 85"/>
                <a:gd name="T30" fmla="*/ 85 w 136"/>
                <a:gd name="T31" fmla="*/ 12 h 85"/>
                <a:gd name="T32" fmla="*/ 97 w 136"/>
                <a:gd name="T33" fmla="*/ 37 h 85"/>
                <a:gd name="T34" fmla="*/ 101 w 136"/>
                <a:gd name="T35" fmla="*/ 35 h 85"/>
                <a:gd name="T36" fmla="*/ 110 w 136"/>
                <a:gd name="T37" fmla="*/ 34 h 85"/>
                <a:gd name="T38" fmla="*/ 128 w 136"/>
                <a:gd name="T39" fmla="*/ 41 h 85"/>
                <a:gd name="T40" fmla="*/ 136 w 136"/>
                <a:gd name="T41" fmla="*/ 59 h 85"/>
                <a:gd name="T42" fmla="*/ 135 w 136"/>
                <a:gd name="T43" fmla="*/ 66 h 85"/>
                <a:gd name="T44" fmla="*/ 133 w 136"/>
                <a:gd name="T45" fmla="*/ 72 h 85"/>
                <a:gd name="T46" fmla="*/ 133 w 136"/>
                <a:gd name="T47" fmla="*/ 72 h 85"/>
                <a:gd name="T48" fmla="*/ 132 w 136"/>
                <a:gd name="T49" fmla="*/ 72 h 85"/>
                <a:gd name="T50" fmla="*/ 129 w 136"/>
                <a:gd name="T51" fmla="*/ 72 h 85"/>
                <a:gd name="T52" fmla="*/ 128 w 136"/>
                <a:gd name="T53" fmla="*/ 72 h 85"/>
                <a:gd name="T54" fmla="*/ 113 w 136"/>
                <a:gd name="T55" fmla="*/ 61 h 85"/>
                <a:gd name="T56" fmla="*/ 94 w 136"/>
                <a:gd name="T57" fmla="*/ 58 h 85"/>
                <a:gd name="T58" fmla="*/ 69 w 136"/>
                <a:gd name="T59" fmla="*/ 65 h 85"/>
                <a:gd name="T60" fmla="*/ 68 w 136"/>
                <a:gd name="T61" fmla="*/ 66 h 85"/>
                <a:gd name="T62" fmla="*/ 68 w 136"/>
                <a:gd name="T63" fmla="*/ 60 h 85"/>
                <a:gd name="T64" fmla="*/ 16 w 136"/>
                <a:gd name="T65" fmla="*/ 80 h 85"/>
                <a:gd name="T66" fmla="*/ 48 w 136"/>
                <a:gd name="T67" fmla="*/ 80 h 85"/>
                <a:gd name="T68" fmla="*/ 67 w 136"/>
                <a:gd name="T69" fmla="*/ 61 h 85"/>
                <a:gd name="T70" fmla="*/ 68 w 136"/>
                <a:gd name="T71" fmla="*/ 60 h 85"/>
                <a:gd name="T72" fmla="*/ 68 w 136"/>
                <a:gd name="T73" fmla="*/ 66 h 85"/>
                <a:gd name="T74" fmla="*/ 52 w 136"/>
                <a:gd name="T75" fmla="*/ 84 h 85"/>
                <a:gd name="T76" fmla="*/ 49 w 136"/>
                <a:gd name="T77" fmla="*/ 85 h 85"/>
                <a:gd name="T78" fmla="*/ 16 w 136"/>
                <a:gd name="T79" fmla="*/ 85 h 85"/>
                <a:gd name="T80" fmla="*/ 5 w 136"/>
                <a:gd name="T81" fmla="*/ 80 h 85"/>
                <a:gd name="T82" fmla="*/ 0 w 136"/>
                <a:gd name="T83" fmla="*/ 68 h 85"/>
                <a:gd name="T84" fmla="*/ 4 w 136"/>
                <a:gd name="T85" fmla="*/ 57 h 85"/>
                <a:gd name="T86" fmla="*/ 13 w 136"/>
                <a:gd name="T87" fmla="*/ 52 h 85"/>
                <a:gd name="T88" fmla="*/ 12 w 136"/>
                <a:gd name="T89" fmla="*/ 49 h 85"/>
                <a:gd name="T90" fmla="*/ 12 w 136"/>
                <a:gd name="T91" fmla="*/ 42 h 85"/>
                <a:gd name="T92" fmla="*/ 24 w 136"/>
                <a:gd name="T93" fmla="*/ 12 h 85"/>
                <a:gd name="T94" fmla="*/ 55 w 136"/>
                <a:gd name="T95" fmla="*/ 0 h 85"/>
                <a:gd name="T96" fmla="*/ 68 w 136"/>
                <a:gd name="T97" fmla="*/ 2 h 85"/>
                <a:gd name="T98" fmla="*/ 68 w 136"/>
                <a:gd name="T99" fmla="*/ 7 h 85"/>
                <a:gd name="T100" fmla="*/ 55 w 136"/>
                <a:gd name="T101" fmla="*/ 4 h 85"/>
                <a:gd name="T102" fmla="*/ 28 w 136"/>
                <a:gd name="T103" fmla="*/ 15 h 85"/>
                <a:gd name="T104" fmla="*/ 17 w 136"/>
                <a:gd name="T105" fmla="*/ 42 h 85"/>
                <a:gd name="T106" fmla="*/ 17 w 136"/>
                <a:gd name="T107" fmla="*/ 48 h 85"/>
                <a:gd name="T108" fmla="*/ 18 w 136"/>
                <a:gd name="T109" fmla="*/ 53 h 85"/>
                <a:gd name="T110" fmla="*/ 17 w 136"/>
                <a:gd name="T111" fmla="*/ 56 h 85"/>
                <a:gd name="T112" fmla="*/ 16 w 136"/>
                <a:gd name="T113" fmla="*/ 57 h 85"/>
                <a:gd name="T114" fmla="*/ 8 w 136"/>
                <a:gd name="T115" fmla="*/ 60 h 85"/>
                <a:gd name="T116" fmla="*/ 5 w 136"/>
                <a:gd name="T117" fmla="*/ 68 h 85"/>
                <a:gd name="T118" fmla="*/ 8 w 136"/>
                <a:gd name="T119" fmla="*/ 77 h 85"/>
                <a:gd name="T120" fmla="*/ 16 w 136"/>
                <a:gd name="T121" fmla="*/ 8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6" h="85">
                  <a:moveTo>
                    <a:pt x="68" y="60"/>
                  </a:moveTo>
                  <a:cubicBezTo>
                    <a:pt x="76" y="56"/>
                    <a:pt x="85" y="53"/>
                    <a:pt x="94" y="53"/>
                  </a:cubicBezTo>
                  <a:cubicBezTo>
                    <a:pt x="101" y="53"/>
                    <a:pt x="108" y="54"/>
                    <a:pt x="114" y="57"/>
                  </a:cubicBezTo>
                  <a:cubicBezTo>
                    <a:pt x="120" y="59"/>
                    <a:pt x="125" y="62"/>
                    <a:pt x="130" y="67"/>
                  </a:cubicBezTo>
                  <a:cubicBezTo>
                    <a:pt x="130" y="66"/>
                    <a:pt x="130" y="65"/>
                    <a:pt x="130" y="65"/>
                  </a:cubicBezTo>
                  <a:cubicBezTo>
                    <a:pt x="131" y="63"/>
                    <a:pt x="131" y="61"/>
                    <a:pt x="131" y="59"/>
                  </a:cubicBezTo>
                  <a:cubicBezTo>
                    <a:pt x="131" y="54"/>
                    <a:pt x="129" y="48"/>
                    <a:pt x="125" y="45"/>
                  </a:cubicBezTo>
                  <a:cubicBezTo>
                    <a:pt x="121" y="41"/>
                    <a:pt x="116" y="38"/>
                    <a:pt x="110" y="38"/>
                  </a:cubicBezTo>
                  <a:cubicBezTo>
                    <a:pt x="107" y="38"/>
                    <a:pt x="105" y="39"/>
                    <a:pt x="103" y="40"/>
                  </a:cubicBezTo>
                  <a:cubicBezTo>
                    <a:pt x="101" y="41"/>
                    <a:pt x="98" y="42"/>
                    <a:pt x="97" y="43"/>
                  </a:cubicBezTo>
                  <a:cubicBezTo>
                    <a:pt x="96" y="44"/>
                    <a:pt x="94" y="44"/>
                    <a:pt x="93" y="43"/>
                  </a:cubicBezTo>
                  <a:cubicBezTo>
                    <a:pt x="93" y="43"/>
                    <a:pt x="93" y="42"/>
                    <a:pt x="93" y="41"/>
                  </a:cubicBezTo>
                  <a:cubicBezTo>
                    <a:pt x="92" y="31"/>
                    <a:pt x="88" y="22"/>
                    <a:pt x="81" y="15"/>
                  </a:cubicBezTo>
                  <a:cubicBezTo>
                    <a:pt x="77" y="11"/>
                    <a:pt x="73" y="9"/>
                    <a:pt x="68" y="7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74" y="4"/>
                    <a:pt x="80" y="7"/>
                    <a:pt x="85" y="12"/>
                  </a:cubicBezTo>
                  <a:cubicBezTo>
                    <a:pt x="91" y="18"/>
                    <a:pt x="96" y="27"/>
                    <a:pt x="97" y="37"/>
                  </a:cubicBezTo>
                  <a:cubicBezTo>
                    <a:pt x="98" y="36"/>
                    <a:pt x="100" y="36"/>
                    <a:pt x="101" y="35"/>
                  </a:cubicBezTo>
                  <a:cubicBezTo>
                    <a:pt x="104" y="34"/>
                    <a:pt x="107" y="34"/>
                    <a:pt x="110" y="34"/>
                  </a:cubicBezTo>
                  <a:cubicBezTo>
                    <a:pt x="117" y="34"/>
                    <a:pt x="124" y="37"/>
                    <a:pt x="128" y="41"/>
                  </a:cubicBezTo>
                  <a:cubicBezTo>
                    <a:pt x="133" y="46"/>
                    <a:pt x="136" y="52"/>
                    <a:pt x="136" y="59"/>
                  </a:cubicBezTo>
                  <a:cubicBezTo>
                    <a:pt x="136" y="62"/>
                    <a:pt x="135" y="64"/>
                    <a:pt x="135" y="66"/>
                  </a:cubicBezTo>
                  <a:cubicBezTo>
                    <a:pt x="134" y="68"/>
                    <a:pt x="134" y="70"/>
                    <a:pt x="133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1" y="73"/>
                    <a:pt x="130" y="73"/>
                    <a:pt x="129" y="72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3" y="67"/>
                    <a:pt x="118" y="64"/>
                    <a:pt x="113" y="61"/>
                  </a:cubicBezTo>
                  <a:cubicBezTo>
                    <a:pt x="107" y="59"/>
                    <a:pt x="101" y="58"/>
                    <a:pt x="94" y="58"/>
                  </a:cubicBezTo>
                  <a:cubicBezTo>
                    <a:pt x="85" y="58"/>
                    <a:pt x="77" y="60"/>
                    <a:pt x="69" y="65"/>
                  </a:cubicBezTo>
                  <a:cubicBezTo>
                    <a:pt x="69" y="65"/>
                    <a:pt x="68" y="65"/>
                    <a:pt x="68" y="66"/>
                  </a:cubicBezTo>
                  <a:lnTo>
                    <a:pt x="68" y="60"/>
                  </a:lnTo>
                  <a:close/>
                  <a:moveTo>
                    <a:pt x="16" y="80"/>
                  </a:moveTo>
                  <a:cubicBezTo>
                    <a:pt x="48" y="80"/>
                    <a:pt x="48" y="80"/>
                    <a:pt x="48" y="80"/>
                  </a:cubicBezTo>
                  <a:cubicBezTo>
                    <a:pt x="52" y="72"/>
                    <a:pt x="59" y="65"/>
                    <a:pt x="67" y="61"/>
                  </a:cubicBezTo>
                  <a:cubicBezTo>
                    <a:pt x="67" y="60"/>
                    <a:pt x="67" y="60"/>
                    <a:pt x="68" y="60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1" y="70"/>
                    <a:pt x="55" y="76"/>
                    <a:pt x="52" y="84"/>
                  </a:cubicBezTo>
                  <a:cubicBezTo>
                    <a:pt x="51" y="85"/>
                    <a:pt x="50" y="85"/>
                    <a:pt x="49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2" y="85"/>
                    <a:pt x="8" y="83"/>
                    <a:pt x="5" y="80"/>
                  </a:cubicBezTo>
                  <a:cubicBezTo>
                    <a:pt x="2" y="77"/>
                    <a:pt x="0" y="73"/>
                    <a:pt x="0" y="68"/>
                  </a:cubicBezTo>
                  <a:cubicBezTo>
                    <a:pt x="0" y="64"/>
                    <a:pt x="2" y="60"/>
                    <a:pt x="4" y="57"/>
                  </a:cubicBezTo>
                  <a:cubicBezTo>
                    <a:pt x="7" y="54"/>
                    <a:pt x="10" y="53"/>
                    <a:pt x="13" y="52"/>
                  </a:cubicBezTo>
                  <a:cubicBezTo>
                    <a:pt x="13" y="51"/>
                    <a:pt x="13" y="50"/>
                    <a:pt x="12" y="49"/>
                  </a:cubicBezTo>
                  <a:cubicBezTo>
                    <a:pt x="12" y="47"/>
                    <a:pt x="12" y="44"/>
                    <a:pt x="12" y="42"/>
                  </a:cubicBezTo>
                  <a:cubicBezTo>
                    <a:pt x="12" y="31"/>
                    <a:pt x="17" y="20"/>
                    <a:pt x="24" y="12"/>
                  </a:cubicBezTo>
                  <a:cubicBezTo>
                    <a:pt x="32" y="4"/>
                    <a:pt x="43" y="0"/>
                    <a:pt x="55" y="0"/>
                  </a:cubicBezTo>
                  <a:cubicBezTo>
                    <a:pt x="59" y="0"/>
                    <a:pt x="64" y="0"/>
                    <a:pt x="68" y="2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4" y="5"/>
                    <a:pt x="59" y="4"/>
                    <a:pt x="55" y="4"/>
                  </a:cubicBezTo>
                  <a:cubicBezTo>
                    <a:pt x="44" y="4"/>
                    <a:pt x="35" y="9"/>
                    <a:pt x="28" y="15"/>
                  </a:cubicBezTo>
                  <a:cubicBezTo>
                    <a:pt x="21" y="22"/>
                    <a:pt x="17" y="32"/>
                    <a:pt x="17" y="42"/>
                  </a:cubicBezTo>
                  <a:cubicBezTo>
                    <a:pt x="17" y="44"/>
                    <a:pt x="17" y="46"/>
                    <a:pt x="17" y="48"/>
                  </a:cubicBezTo>
                  <a:cubicBezTo>
                    <a:pt x="17" y="50"/>
                    <a:pt x="18" y="52"/>
                    <a:pt x="18" y="53"/>
                  </a:cubicBezTo>
                  <a:cubicBezTo>
                    <a:pt x="19" y="55"/>
                    <a:pt x="18" y="56"/>
                    <a:pt x="17" y="56"/>
                  </a:cubicBezTo>
                  <a:cubicBezTo>
                    <a:pt x="17" y="57"/>
                    <a:pt x="16" y="57"/>
                    <a:pt x="16" y="57"/>
                  </a:cubicBezTo>
                  <a:cubicBezTo>
                    <a:pt x="13" y="57"/>
                    <a:pt x="10" y="58"/>
                    <a:pt x="8" y="60"/>
                  </a:cubicBezTo>
                  <a:cubicBezTo>
                    <a:pt x="6" y="62"/>
                    <a:pt x="5" y="65"/>
                    <a:pt x="5" y="68"/>
                  </a:cubicBezTo>
                  <a:cubicBezTo>
                    <a:pt x="5" y="72"/>
                    <a:pt x="6" y="75"/>
                    <a:pt x="8" y="77"/>
                  </a:cubicBezTo>
                  <a:cubicBezTo>
                    <a:pt x="10" y="79"/>
                    <a:pt x="13" y="80"/>
                    <a:pt x="1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Freeform 277"/>
            <p:cNvSpPr>
              <a:spLocks noEditPoints="1"/>
            </p:cNvSpPr>
            <p:nvPr/>
          </p:nvSpPr>
          <p:spPr bwMode="auto">
            <a:xfrm>
              <a:off x="10163175" y="806450"/>
              <a:ext cx="347663" cy="217488"/>
            </a:xfrm>
            <a:custGeom>
              <a:avLst/>
              <a:gdLst>
                <a:gd name="T0" fmla="*/ 117 w 154"/>
                <a:gd name="T1" fmla="*/ 45 h 96"/>
                <a:gd name="T2" fmla="*/ 106 w 154"/>
                <a:gd name="T3" fmla="*/ 49 h 96"/>
                <a:gd name="T4" fmla="*/ 106 w 154"/>
                <a:gd name="T5" fmla="*/ 47 h 96"/>
                <a:gd name="T6" fmla="*/ 94 w 154"/>
                <a:gd name="T7" fmla="*/ 18 h 96"/>
                <a:gd name="T8" fmla="*/ 77 w 154"/>
                <a:gd name="T9" fmla="*/ 7 h 96"/>
                <a:gd name="T10" fmla="*/ 81 w 154"/>
                <a:gd name="T11" fmla="*/ 4 h 96"/>
                <a:gd name="T12" fmla="*/ 107 w 154"/>
                <a:gd name="T13" fmla="*/ 30 h 96"/>
                <a:gd name="T14" fmla="*/ 115 w 154"/>
                <a:gd name="T15" fmla="*/ 40 h 96"/>
                <a:gd name="T16" fmla="*/ 146 w 154"/>
                <a:gd name="T17" fmla="*/ 47 h 96"/>
                <a:gd name="T18" fmla="*/ 146 w 154"/>
                <a:gd name="T19" fmla="*/ 88 h 96"/>
                <a:gd name="T20" fmla="*/ 125 w 154"/>
                <a:gd name="T21" fmla="*/ 96 h 96"/>
                <a:gd name="T22" fmla="*/ 77 w 154"/>
                <a:gd name="T23" fmla="*/ 91 h 96"/>
                <a:gd name="T24" fmla="*/ 142 w 154"/>
                <a:gd name="T25" fmla="*/ 84 h 96"/>
                <a:gd name="T26" fmla="*/ 149 w 154"/>
                <a:gd name="T27" fmla="*/ 67 h 96"/>
                <a:gd name="T28" fmla="*/ 125 w 154"/>
                <a:gd name="T29" fmla="*/ 43 h 96"/>
                <a:gd name="T30" fmla="*/ 62 w 154"/>
                <a:gd name="T31" fmla="*/ 5 h 96"/>
                <a:gd name="T32" fmla="*/ 25 w 154"/>
                <a:gd name="T33" fmla="*/ 26 h 96"/>
                <a:gd name="T34" fmla="*/ 19 w 154"/>
                <a:gd name="T35" fmla="*/ 48 h 96"/>
                <a:gd name="T36" fmla="*/ 21 w 154"/>
                <a:gd name="T37" fmla="*/ 61 h 96"/>
                <a:gd name="T38" fmla="*/ 18 w 154"/>
                <a:gd name="T39" fmla="*/ 64 h 96"/>
                <a:gd name="T40" fmla="*/ 5 w 154"/>
                <a:gd name="T41" fmla="*/ 78 h 96"/>
                <a:gd name="T42" fmla="*/ 9 w 154"/>
                <a:gd name="T43" fmla="*/ 87 h 96"/>
                <a:gd name="T44" fmla="*/ 62 w 154"/>
                <a:gd name="T45" fmla="*/ 91 h 96"/>
                <a:gd name="T46" fmla="*/ 77 w 154"/>
                <a:gd name="T47" fmla="*/ 91 h 96"/>
                <a:gd name="T48" fmla="*/ 64 w 154"/>
                <a:gd name="T49" fmla="*/ 96 h 96"/>
                <a:gd name="T50" fmla="*/ 19 w 154"/>
                <a:gd name="T51" fmla="*/ 96 h 96"/>
                <a:gd name="T52" fmla="*/ 6 w 154"/>
                <a:gd name="T53" fmla="*/ 91 h 96"/>
                <a:gd name="T54" fmla="*/ 6 w 154"/>
                <a:gd name="T55" fmla="*/ 65 h 96"/>
                <a:gd name="T56" fmla="*/ 15 w 154"/>
                <a:gd name="T57" fmla="*/ 55 h 96"/>
                <a:gd name="T58" fmla="*/ 16 w 154"/>
                <a:gd name="T59" fmla="*/ 35 h 96"/>
                <a:gd name="T60" fmla="*/ 38 w 154"/>
                <a:gd name="T61" fmla="*/ 6 h 96"/>
                <a:gd name="T62" fmla="*/ 77 w 154"/>
                <a:gd name="T63" fmla="*/ 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4" h="96">
                  <a:moveTo>
                    <a:pt x="125" y="43"/>
                  </a:moveTo>
                  <a:cubicBezTo>
                    <a:pt x="122" y="43"/>
                    <a:pt x="119" y="44"/>
                    <a:pt x="117" y="45"/>
                  </a:cubicBezTo>
                  <a:cubicBezTo>
                    <a:pt x="114" y="46"/>
                    <a:pt x="112" y="47"/>
                    <a:pt x="110" y="49"/>
                  </a:cubicBezTo>
                  <a:cubicBezTo>
                    <a:pt x="109" y="50"/>
                    <a:pt x="107" y="50"/>
                    <a:pt x="106" y="49"/>
                  </a:cubicBezTo>
                  <a:cubicBezTo>
                    <a:pt x="106" y="48"/>
                    <a:pt x="106" y="48"/>
                    <a:pt x="106" y="47"/>
                  </a:cubicBezTo>
                  <a:cubicBezTo>
                    <a:pt x="106" y="47"/>
                    <a:pt x="106" y="47"/>
                    <a:pt x="106" y="47"/>
                  </a:cubicBezTo>
                  <a:cubicBezTo>
                    <a:pt x="106" y="42"/>
                    <a:pt x="104" y="36"/>
                    <a:pt x="102" y="32"/>
                  </a:cubicBezTo>
                  <a:cubicBezTo>
                    <a:pt x="100" y="27"/>
                    <a:pt x="98" y="22"/>
                    <a:pt x="94" y="18"/>
                  </a:cubicBezTo>
                  <a:cubicBezTo>
                    <a:pt x="90" y="14"/>
                    <a:pt x="85" y="10"/>
                    <a:pt x="79" y="8"/>
                  </a:cubicBezTo>
                  <a:cubicBezTo>
                    <a:pt x="79" y="8"/>
                    <a:pt x="78" y="7"/>
                    <a:pt x="77" y="7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9" y="3"/>
                    <a:pt x="80" y="3"/>
                    <a:pt x="81" y="4"/>
                  </a:cubicBezTo>
                  <a:cubicBezTo>
                    <a:pt x="87" y="6"/>
                    <a:pt x="93" y="10"/>
                    <a:pt x="97" y="15"/>
                  </a:cubicBezTo>
                  <a:cubicBezTo>
                    <a:pt x="101" y="19"/>
                    <a:pt x="105" y="24"/>
                    <a:pt x="107" y="30"/>
                  </a:cubicBezTo>
                  <a:cubicBezTo>
                    <a:pt x="109" y="34"/>
                    <a:pt x="110" y="38"/>
                    <a:pt x="110" y="43"/>
                  </a:cubicBezTo>
                  <a:cubicBezTo>
                    <a:pt x="112" y="42"/>
                    <a:pt x="113" y="41"/>
                    <a:pt x="115" y="40"/>
                  </a:cubicBezTo>
                  <a:cubicBezTo>
                    <a:pt x="118" y="39"/>
                    <a:pt x="122" y="38"/>
                    <a:pt x="125" y="38"/>
                  </a:cubicBezTo>
                  <a:cubicBezTo>
                    <a:pt x="133" y="38"/>
                    <a:pt x="140" y="42"/>
                    <a:pt x="146" y="47"/>
                  </a:cubicBezTo>
                  <a:cubicBezTo>
                    <a:pt x="151" y="52"/>
                    <a:pt x="154" y="59"/>
                    <a:pt x="154" y="67"/>
                  </a:cubicBezTo>
                  <a:cubicBezTo>
                    <a:pt x="154" y="75"/>
                    <a:pt x="151" y="82"/>
                    <a:pt x="146" y="88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40" y="93"/>
                    <a:pt x="133" y="96"/>
                    <a:pt x="125" y="96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125" y="91"/>
                    <a:pt x="125" y="91"/>
                    <a:pt x="125" y="91"/>
                  </a:cubicBezTo>
                  <a:cubicBezTo>
                    <a:pt x="132" y="91"/>
                    <a:pt x="138" y="89"/>
                    <a:pt x="142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7" y="80"/>
                    <a:pt x="149" y="74"/>
                    <a:pt x="149" y="67"/>
                  </a:cubicBezTo>
                  <a:cubicBezTo>
                    <a:pt x="149" y="61"/>
                    <a:pt x="146" y="55"/>
                    <a:pt x="142" y="50"/>
                  </a:cubicBezTo>
                  <a:cubicBezTo>
                    <a:pt x="138" y="46"/>
                    <a:pt x="132" y="43"/>
                    <a:pt x="125" y="43"/>
                  </a:cubicBezTo>
                  <a:close/>
                  <a:moveTo>
                    <a:pt x="77" y="7"/>
                  </a:moveTo>
                  <a:cubicBezTo>
                    <a:pt x="72" y="5"/>
                    <a:pt x="67" y="5"/>
                    <a:pt x="62" y="5"/>
                  </a:cubicBezTo>
                  <a:cubicBezTo>
                    <a:pt x="54" y="5"/>
                    <a:pt x="47" y="7"/>
                    <a:pt x="41" y="10"/>
                  </a:cubicBezTo>
                  <a:cubicBezTo>
                    <a:pt x="34" y="14"/>
                    <a:pt x="29" y="19"/>
                    <a:pt x="25" y="26"/>
                  </a:cubicBezTo>
                  <a:cubicBezTo>
                    <a:pt x="23" y="29"/>
                    <a:pt x="21" y="33"/>
                    <a:pt x="20" y="37"/>
                  </a:cubicBezTo>
                  <a:cubicBezTo>
                    <a:pt x="19" y="40"/>
                    <a:pt x="19" y="44"/>
                    <a:pt x="19" y="48"/>
                  </a:cubicBezTo>
                  <a:cubicBezTo>
                    <a:pt x="19" y="50"/>
                    <a:pt x="19" y="52"/>
                    <a:pt x="19" y="54"/>
                  </a:cubicBezTo>
                  <a:cubicBezTo>
                    <a:pt x="20" y="57"/>
                    <a:pt x="20" y="59"/>
                    <a:pt x="21" y="61"/>
                  </a:cubicBezTo>
                  <a:cubicBezTo>
                    <a:pt x="21" y="62"/>
                    <a:pt x="20" y="63"/>
                    <a:pt x="19" y="64"/>
                  </a:cubicBezTo>
                  <a:cubicBezTo>
                    <a:pt x="19" y="64"/>
                    <a:pt x="19" y="64"/>
                    <a:pt x="18" y="64"/>
                  </a:cubicBezTo>
                  <a:cubicBezTo>
                    <a:pt x="15" y="64"/>
                    <a:pt x="11" y="65"/>
                    <a:pt x="9" y="68"/>
                  </a:cubicBezTo>
                  <a:cubicBezTo>
                    <a:pt x="7" y="70"/>
                    <a:pt x="5" y="74"/>
                    <a:pt x="5" y="78"/>
                  </a:cubicBezTo>
                  <a:cubicBezTo>
                    <a:pt x="5" y="81"/>
                    <a:pt x="7" y="85"/>
                    <a:pt x="9" y="8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12" y="90"/>
                    <a:pt x="15" y="91"/>
                    <a:pt x="19" y="91"/>
                  </a:cubicBezTo>
                  <a:cubicBezTo>
                    <a:pt x="62" y="91"/>
                    <a:pt x="62" y="91"/>
                    <a:pt x="62" y="91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2" y="96"/>
                    <a:pt x="62" y="96"/>
                    <a:pt x="62" y="96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14" y="96"/>
                    <a:pt x="9" y="94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2" y="87"/>
                    <a:pt x="0" y="83"/>
                    <a:pt x="0" y="78"/>
                  </a:cubicBezTo>
                  <a:cubicBezTo>
                    <a:pt x="0" y="73"/>
                    <a:pt x="2" y="68"/>
                    <a:pt x="6" y="65"/>
                  </a:cubicBezTo>
                  <a:cubicBezTo>
                    <a:pt x="8" y="62"/>
                    <a:pt x="12" y="60"/>
                    <a:pt x="15" y="59"/>
                  </a:cubicBezTo>
                  <a:cubicBezTo>
                    <a:pt x="15" y="58"/>
                    <a:pt x="15" y="57"/>
                    <a:pt x="15" y="55"/>
                  </a:cubicBezTo>
                  <a:cubicBezTo>
                    <a:pt x="14" y="53"/>
                    <a:pt x="14" y="50"/>
                    <a:pt x="14" y="48"/>
                  </a:cubicBezTo>
                  <a:cubicBezTo>
                    <a:pt x="14" y="44"/>
                    <a:pt x="15" y="39"/>
                    <a:pt x="16" y="35"/>
                  </a:cubicBezTo>
                  <a:cubicBezTo>
                    <a:pt x="17" y="31"/>
                    <a:pt x="19" y="27"/>
                    <a:pt x="21" y="23"/>
                  </a:cubicBezTo>
                  <a:cubicBezTo>
                    <a:pt x="25" y="16"/>
                    <a:pt x="31" y="10"/>
                    <a:pt x="38" y="6"/>
                  </a:cubicBezTo>
                  <a:cubicBezTo>
                    <a:pt x="45" y="2"/>
                    <a:pt x="54" y="0"/>
                    <a:pt x="62" y="0"/>
                  </a:cubicBezTo>
                  <a:cubicBezTo>
                    <a:pt x="67" y="0"/>
                    <a:pt x="72" y="1"/>
                    <a:pt x="77" y="2"/>
                  </a:cubicBezTo>
                  <a:lnTo>
                    <a:pt x="7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Freeform 278"/>
            <p:cNvSpPr>
              <a:spLocks noEditPoints="1"/>
            </p:cNvSpPr>
            <p:nvPr/>
          </p:nvSpPr>
          <p:spPr bwMode="auto">
            <a:xfrm>
              <a:off x="6756400" y="2667000"/>
              <a:ext cx="179388" cy="144463"/>
            </a:xfrm>
            <a:custGeom>
              <a:avLst/>
              <a:gdLst>
                <a:gd name="T0" fmla="*/ 67 w 79"/>
                <a:gd name="T1" fmla="*/ 17 h 64"/>
                <a:gd name="T2" fmla="*/ 64 w 79"/>
                <a:gd name="T3" fmla="*/ 2 h 64"/>
                <a:gd name="T4" fmla="*/ 79 w 79"/>
                <a:gd name="T5" fmla="*/ 24 h 64"/>
                <a:gd name="T6" fmla="*/ 77 w 79"/>
                <a:gd name="T7" fmla="*/ 62 h 64"/>
                <a:gd name="T8" fmla="*/ 62 w 79"/>
                <a:gd name="T9" fmla="*/ 64 h 64"/>
                <a:gd name="T10" fmla="*/ 74 w 79"/>
                <a:gd name="T11" fmla="*/ 59 h 64"/>
                <a:gd name="T12" fmla="*/ 74 w 79"/>
                <a:gd name="T13" fmla="*/ 50 h 64"/>
                <a:gd name="T14" fmla="*/ 62 w 79"/>
                <a:gd name="T15" fmla="*/ 22 h 64"/>
                <a:gd name="T16" fmla="*/ 65 w 79"/>
                <a:gd name="T17" fmla="*/ 22 h 64"/>
                <a:gd name="T18" fmla="*/ 62 w 79"/>
                <a:gd name="T19" fmla="*/ 46 h 64"/>
                <a:gd name="T20" fmla="*/ 72 w 79"/>
                <a:gd name="T21" fmla="*/ 36 h 64"/>
                <a:gd name="T22" fmla="*/ 62 w 79"/>
                <a:gd name="T23" fmla="*/ 38 h 64"/>
                <a:gd name="T24" fmla="*/ 62 w 79"/>
                <a:gd name="T25" fmla="*/ 41 h 64"/>
                <a:gd name="T26" fmla="*/ 61 w 79"/>
                <a:gd name="T27" fmla="*/ 5 h 64"/>
                <a:gd name="T28" fmla="*/ 62 w 79"/>
                <a:gd name="T29" fmla="*/ 11 h 64"/>
                <a:gd name="T30" fmla="*/ 39 w 79"/>
                <a:gd name="T31" fmla="*/ 17 h 64"/>
                <a:gd name="T32" fmla="*/ 39 w 79"/>
                <a:gd name="T33" fmla="*/ 10 h 64"/>
                <a:gd name="T34" fmla="*/ 62 w 79"/>
                <a:gd name="T35" fmla="*/ 0 h 64"/>
                <a:gd name="T36" fmla="*/ 39 w 79"/>
                <a:gd name="T37" fmla="*/ 47 h 64"/>
                <a:gd name="T38" fmla="*/ 61 w 79"/>
                <a:gd name="T39" fmla="*/ 58 h 64"/>
                <a:gd name="T40" fmla="*/ 62 w 79"/>
                <a:gd name="T41" fmla="*/ 59 h 64"/>
                <a:gd name="T42" fmla="*/ 58 w 79"/>
                <a:gd name="T43" fmla="*/ 62 h 64"/>
                <a:gd name="T44" fmla="*/ 39 w 79"/>
                <a:gd name="T45" fmla="*/ 52 h 64"/>
                <a:gd name="T46" fmla="*/ 62 w 79"/>
                <a:gd name="T47" fmla="*/ 38 h 64"/>
                <a:gd name="T48" fmla="*/ 62 w 79"/>
                <a:gd name="T49" fmla="*/ 41 h 64"/>
                <a:gd name="T50" fmla="*/ 53 w 79"/>
                <a:gd name="T51" fmla="*/ 44 h 64"/>
                <a:gd name="T52" fmla="*/ 62 w 79"/>
                <a:gd name="T53" fmla="*/ 34 h 64"/>
                <a:gd name="T54" fmla="*/ 16 w 79"/>
                <a:gd name="T55" fmla="*/ 11 h 64"/>
                <a:gd name="T56" fmla="*/ 21 w 79"/>
                <a:gd name="T57" fmla="*/ 5 h 64"/>
                <a:gd name="T58" fmla="*/ 16 w 79"/>
                <a:gd name="T59" fmla="*/ 0 h 64"/>
                <a:gd name="T60" fmla="*/ 39 w 79"/>
                <a:gd name="T61" fmla="*/ 10 h 64"/>
                <a:gd name="T62" fmla="*/ 39 w 79"/>
                <a:gd name="T63" fmla="*/ 17 h 64"/>
                <a:gd name="T64" fmla="*/ 17 w 79"/>
                <a:gd name="T65" fmla="*/ 59 h 64"/>
                <a:gd name="T66" fmla="*/ 17 w 79"/>
                <a:gd name="T67" fmla="*/ 59 h 64"/>
                <a:gd name="T68" fmla="*/ 20 w 79"/>
                <a:gd name="T69" fmla="*/ 47 h 64"/>
                <a:gd name="T70" fmla="*/ 22 w 79"/>
                <a:gd name="T71" fmla="*/ 52 h 64"/>
                <a:gd name="T72" fmla="*/ 21 w 79"/>
                <a:gd name="T73" fmla="*/ 62 h 64"/>
                <a:gd name="T74" fmla="*/ 16 w 79"/>
                <a:gd name="T75" fmla="*/ 59 h 64"/>
                <a:gd name="T76" fmla="*/ 21 w 79"/>
                <a:gd name="T77" fmla="*/ 41 h 64"/>
                <a:gd name="T78" fmla="*/ 16 w 79"/>
                <a:gd name="T79" fmla="*/ 34 h 64"/>
                <a:gd name="T80" fmla="*/ 26 w 79"/>
                <a:gd name="T81" fmla="*/ 44 h 64"/>
                <a:gd name="T82" fmla="*/ 16 w 79"/>
                <a:gd name="T83" fmla="*/ 22 h 64"/>
                <a:gd name="T84" fmla="*/ 13 w 79"/>
                <a:gd name="T85" fmla="*/ 18 h 64"/>
                <a:gd name="T86" fmla="*/ 16 w 79"/>
                <a:gd name="T87" fmla="*/ 9 h 64"/>
                <a:gd name="T88" fmla="*/ 8 w 79"/>
                <a:gd name="T89" fmla="*/ 15 h 64"/>
                <a:gd name="T90" fmla="*/ 0 w 79"/>
                <a:gd name="T91" fmla="*/ 24 h 64"/>
                <a:gd name="T92" fmla="*/ 0 w 79"/>
                <a:gd name="T93" fmla="*/ 58 h 64"/>
                <a:gd name="T94" fmla="*/ 2 w 79"/>
                <a:gd name="T95" fmla="*/ 62 h 64"/>
                <a:gd name="T96" fmla="*/ 16 w 79"/>
                <a:gd name="T97" fmla="*/ 59 h 64"/>
                <a:gd name="T98" fmla="*/ 5 w 79"/>
                <a:gd name="T99" fmla="*/ 59 h 64"/>
                <a:gd name="T100" fmla="*/ 5 w 79"/>
                <a:gd name="T101" fmla="*/ 48 h 64"/>
                <a:gd name="T102" fmla="*/ 12 w 79"/>
                <a:gd name="T103" fmla="*/ 18 h 64"/>
                <a:gd name="T104" fmla="*/ 16 w 79"/>
                <a:gd name="T105" fmla="*/ 34 h 64"/>
                <a:gd name="T106" fmla="*/ 11 w 79"/>
                <a:gd name="T107" fmla="*/ 41 h 64"/>
                <a:gd name="T108" fmla="*/ 9 w 79"/>
                <a:gd name="T109" fmla="*/ 46 h 64"/>
                <a:gd name="T110" fmla="*/ 9 w 79"/>
                <a:gd name="T111" fmla="*/ 3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9" h="64">
                  <a:moveTo>
                    <a:pt x="74" y="25"/>
                  </a:moveTo>
                  <a:cubicBezTo>
                    <a:pt x="67" y="18"/>
                    <a:pt x="67" y="18"/>
                    <a:pt x="67" y="18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9" y="23"/>
                    <a:pt x="79" y="23"/>
                    <a:pt x="79" y="24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60"/>
                    <a:pt x="78" y="61"/>
                    <a:pt x="77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6" y="63"/>
                    <a:pt x="75" y="64"/>
                    <a:pt x="73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3" y="59"/>
                    <a:pt x="74" y="59"/>
                    <a:pt x="74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4" y="59"/>
                    <a:pt x="74" y="58"/>
                    <a:pt x="74" y="58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25"/>
                    <a:pt x="74" y="25"/>
                    <a:pt x="74" y="25"/>
                  </a:cubicBezTo>
                  <a:close/>
                  <a:moveTo>
                    <a:pt x="62" y="11"/>
                  </a:moveTo>
                  <a:cubicBezTo>
                    <a:pt x="62" y="22"/>
                    <a:pt x="62" y="22"/>
                    <a:pt x="62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6" y="21"/>
                    <a:pt x="67" y="20"/>
                    <a:pt x="66" y="18"/>
                  </a:cubicBezTo>
                  <a:cubicBezTo>
                    <a:pt x="62" y="11"/>
                    <a:pt x="62" y="11"/>
                    <a:pt x="62" y="11"/>
                  </a:cubicBezTo>
                  <a:close/>
                  <a:moveTo>
                    <a:pt x="62" y="46"/>
                  </a:moveTo>
                  <a:cubicBezTo>
                    <a:pt x="70" y="46"/>
                    <a:pt x="70" y="46"/>
                    <a:pt x="70" y="46"/>
                  </a:cubicBezTo>
                  <a:cubicBezTo>
                    <a:pt x="71" y="46"/>
                    <a:pt x="72" y="45"/>
                    <a:pt x="72" y="44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2" y="35"/>
                    <a:pt x="71" y="34"/>
                    <a:pt x="70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2" y="41"/>
                    <a:pt x="62" y="41"/>
                    <a:pt x="62" y="41"/>
                  </a:cubicBezTo>
                  <a:lnTo>
                    <a:pt x="62" y="46"/>
                  </a:lnTo>
                  <a:close/>
                  <a:moveTo>
                    <a:pt x="62" y="9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5"/>
                    <a:pt x="60" y="6"/>
                    <a:pt x="60" y="7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9"/>
                    <a:pt x="62" y="9"/>
                    <a:pt x="62" y="9"/>
                  </a:cubicBezTo>
                  <a:close/>
                  <a:moveTo>
                    <a:pt x="39" y="47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60" y="47"/>
                    <a:pt x="61" y="48"/>
                    <a:pt x="61" y="50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1" y="58"/>
                    <a:pt x="61" y="59"/>
                    <a:pt x="62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1" y="64"/>
                    <a:pt x="59" y="63"/>
                    <a:pt x="58" y="62"/>
                  </a:cubicBezTo>
                  <a:cubicBezTo>
                    <a:pt x="57" y="61"/>
                    <a:pt x="56" y="60"/>
                    <a:pt x="56" y="58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47"/>
                    <a:pt x="39" y="47"/>
                    <a:pt x="39" y="47"/>
                  </a:cubicBezTo>
                  <a:close/>
                  <a:moveTo>
                    <a:pt x="62" y="34"/>
                  </a:moveTo>
                  <a:cubicBezTo>
                    <a:pt x="62" y="38"/>
                    <a:pt x="62" y="38"/>
                    <a:pt x="62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4" y="46"/>
                    <a:pt x="53" y="45"/>
                    <a:pt x="53" y="44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5"/>
                    <a:pt x="54" y="34"/>
                    <a:pt x="55" y="34"/>
                  </a:cubicBezTo>
                  <a:lnTo>
                    <a:pt x="62" y="34"/>
                  </a:lnTo>
                  <a:close/>
                  <a:moveTo>
                    <a:pt x="39" y="22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22"/>
                    <a:pt x="39" y="22"/>
                    <a:pt x="39" y="22"/>
                  </a:cubicBezTo>
                  <a:close/>
                  <a:moveTo>
                    <a:pt x="16" y="59"/>
                  </a:move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8" y="58"/>
                    <a:pt x="18" y="58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48"/>
                    <a:pt x="19" y="47"/>
                    <a:pt x="20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60"/>
                    <a:pt x="22" y="61"/>
                    <a:pt x="21" y="62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3"/>
                    <a:pt x="18" y="64"/>
                    <a:pt x="17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6" y="59"/>
                    <a:pt x="16" y="59"/>
                    <a:pt x="16" y="59"/>
                  </a:cubicBezTo>
                  <a:close/>
                  <a:moveTo>
                    <a:pt x="16" y="46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6" y="35"/>
                    <a:pt x="26" y="36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5" y="46"/>
                    <a:pt x="24" y="46"/>
                  </a:cubicBezTo>
                  <a:lnTo>
                    <a:pt x="16" y="46"/>
                  </a:lnTo>
                  <a:close/>
                  <a:moveTo>
                    <a:pt x="16" y="22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13" y="22"/>
                    <a:pt x="12" y="21"/>
                    <a:pt x="12" y="20"/>
                  </a:cubicBezTo>
                  <a:cubicBezTo>
                    <a:pt x="12" y="19"/>
                    <a:pt x="12" y="19"/>
                    <a:pt x="13" y="18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22"/>
                    <a:pt x="16" y="22"/>
                    <a:pt x="16" y="22"/>
                  </a:cubicBezTo>
                  <a:close/>
                  <a:moveTo>
                    <a:pt x="16" y="9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0"/>
                    <a:pt x="1" y="61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3" y="63"/>
                    <a:pt x="4" y="64"/>
                    <a:pt x="6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9"/>
                    <a:pt x="5" y="58"/>
                    <a:pt x="5" y="58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6" y="9"/>
                    <a:pt x="16" y="9"/>
                    <a:pt x="16" y="9"/>
                  </a:cubicBezTo>
                  <a:close/>
                  <a:moveTo>
                    <a:pt x="16" y="34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6"/>
                    <a:pt x="7" y="45"/>
                    <a:pt x="7" y="4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5"/>
                    <a:pt x="8" y="34"/>
                    <a:pt x="9" y="34"/>
                  </a:cubicBezTo>
                  <a:lnTo>
                    <a:pt x="1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Freeform 279"/>
            <p:cNvSpPr>
              <a:spLocks noEditPoints="1"/>
            </p:cNvSpPr>
            <p:nvPr/>
          </p:nvSpPr>
          <p:spPr bwMode="auto">
            <a:xfrm>
              <a:off x="7064375" y="3757613"/>
              <a:ext cx="254000" cy="284163"/>
            </a:xfrm>
            <a:custGeom>
              <a:avLst/>
              <a:gdLst>
                <a:gd name="T0" fmla="*/ 100 w 112"/>
                <a:gd name="T1" fmla="*/ 23 h 126"/>
                <a:gd name="T2" fmla="*/ 109 w 112"/>
                <a:gd name="T3" fmla="*/ 35 h 126"/>
                <a:gd name="T4" fmla="*/ 108 w 112"/>
                <a:gd name="T5" fmla="*/ 38 h 126"/>
                <a:gd name="T6" fmla="*/ 79 w 112"/>
                <a:gd name="T7" fmla="*/ 73 h 126"/>
                <a:gd name="T8" fmla="*/ 105 w 112"/>
                <a:gd name="T9" fmla="*/ 75 h 126"/>
                <a:gd name="T10" fmla="*/ 112 w 112"/>
                <a:gd name="T11" fmla="*/ 86 h 126"/>
                <a:gd name="T12" fmla="*/ 110 w 112"/>
                <a:gd name="T13" fmla="*/ 90 h 126"/>
                <a:gd name="T14" fmla="*/ 78 w 112"/>
                <a:gd name="T15" fmla="*/ 98 h 126"/>
                <a:gd name="T16" fmla="*/ 55 w 112"/>
                <a:gd name="T17" fmla="*/ 126 h 126"/>
                <a:gd name="T18" fmla="*/ 56 w 112"/>
                <a:gd name="T19" fmla="*/ 119 h 126"/>
                <a:gd name="T20" fmla="*/ 76 w 112"/>
                <a:gd name="T21" fmla="*/ 93 h 126"/>
                <a:gd name="T22" fmla="*/ 101 w 112"/>
                <a:gd name="T23" fmla="*/ 79 h 126"/>
                <a:gd name="T24" fmla="*/ 76 w 112"/>
                <a:gd name="T25" fmla="*/ 77 h 126"/>
                <a:gd name="T26" fmla="*/ 62 w 112"/>
                <a:gd name="T27" fmla="*/ 55 h 126"/>
                <a:gd name="T28" fmla="*/ 104 w 112"/>
                <a:gd name="T29" fmla="*/ 35 h 126"/>
                <a:gd name="T30" fmla="*/ 55 w 112"/>
                <a:gd name="T31" fmla="*/ 36 h 126"/>
                <a:gd name="T32" fmla="*/ 55 w 112"/>
                <a:gd name="T33" fmla="*/ 100 h 126"/>
                <a:gd name="T34" fmla="*/ 58 w 112"/>
                <a:gd name="T35" fmla="*/ 89 h 126"/>
                <a:gd name="T36" fmla="*/ 55 w 112"/>
                <a:gd name="T37" fmla="*/ 100 h 126"/>
                <a:gd name="T38" fmla="*/ 14 w 112"/>
                <a:gd name="T39" fmla="*/ 3 h 126"/>
                <a:gd name="T40" fmla="*/ 43 w 112"/>
                <a:gd name="T41" fmla="*/ 18 h 126"/>
                <a:gd name="T42" fmla="*/ 43 w 112"/>
                <a:gd name="T43" fmla="*/ 18 h 126"/>
                <a:gd name="T44" fmla="*/ 52 w 112"/>
                <a:gd name="T45" fmla="*/ 32 h 126"/>
                <a:gd name="T46" fmla="*/ 55 w 112"/>
                <a:gd name="T47" fmla="*/ 36 h 126"/>
                <a:gd name="T48" fmla="*/ 49 w 112"/>
                <a:gd name="T49" fmla="*/ 36 h 126"/>
                <a:gd name="T50" fmla="*/ 39 w 112"/>
                <a:gd name="T51" fmla="*/ 21 h 126"/>
                <a:gd name="T52" fmla="*/ 39 w 112"/>
                <a:gd name="T53" fmla="*/ 21 h 126"/>
                <a:gd name="T54" fmla="*/ 39 w 112"/>
                <a:gd name="T55" fmla="*/ 21 h 126"/>
                <a:gd name="T56" fmla="*/ 17 w 112"/>
                <a:gd name="T57" fmla="*/ 7 h 126"/>
                <a:gd name="T58" fmla="*/ 16 w 112"/>
                <a:gd name="T59" fmla="*/ 18 h 126"/>
                <a:gd name="T60" fmla="*/ 21 w 112"/>
                <a:gd name="T61" fmla="*/ 32 h 126"/>
                <a:gd name="T62" fmla="*/ 21 w 112"/>
                <a:gd name="T63" fmla="*/ 32 h 126"/>
                <a:gd name="T64" fmla="*/ 21 w 112"/>
                <a:gd name="T65" fmla="*/ 32 h 126"/>
                <a:gd name="T66" fmla="*/ 31 w 112"/>
                <a:gd name="T67" fmla="*/ 50 h 126"/>
                <a:gd name="T68" fmla="*/ 10 w 112"/>
                <a:gd name="T69" fmla="*/ 97 h 126"/>
                <a:gd name="T70" fmla="*/ 41 w 112"/>
                <a:gd name="T71" fmla="*/ 67 h 126"/>
                <a:gd name="T72" fmla="*/ 55 w 112"/>
                <a:gd name="T73" fmla="*/ 84 h 126"/>
                <a:gd name="T74" fmla="*/ 51 w 112"/>
                <a:gd name="T75" fmla="*/ 112 h 126"/>
                <a:gd name="T76" fmla="*/ 55 w 112"/>
                <a:gd name="T77" fmla="*/ 126 h 126"/>
                <a:gd name="T78" fmla="*/ 54 w 112"/>
                <a:gd name="T79" fmla="*/ 124 h 126"/>
                <a:gd name="T80" fmla="*/ 46 w 112"/>
                <a:gd name="T81" fmla="*/ 114 h 126"/>
                <a:gd name="T82" fmla="*/ 46 w 112"/>
                <a:gd name="T83" fmla="*/ 112 h 126"/>
                <a:gd name="T84" fmla="*/ 42 w 112"/>
                <a:gd name="T85" fmla="*/ 72 h 126"/>
                <a:gd name="T86" fmla="*/ 8 w 112"/>
                <a:gd name="T87" fmla="*/ 103 h 126"/>
                <a:gd name="T88" fmla="*/ 7 w 112"/>
                <a:gd name="T89" fmla="*/ 102 h 126"/>
                <a:gd name="T90" fmla="*/ 0 w 112"/>
                <a:gd name="T91" fmla="*/ 89 h 126"/>
                <a:gd name="T92" fmla="*/ 26 w 112"/>
                <a:gd name="T93" fmla="*/ 49 h 126"/>
                <a:gd name="T94" fmla="*/ 17 w 112"/>
                <a:gd name="T95" fmla="*/ 35 h 126"/>
                <a:gd name="T96" fmla="*/ 17 w 112"/>
                <a:gd name="T97" fmla="*/ 35 h 126"/>
                <a:gd name="T98" fmla="*/ 14 w 112"/>
                <a:gd name="T99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2" h="126">
                  <a:moveTo>
                    <a:pt x="55" y="31"/>
                  </a:moveTo>
                  <a:cubicBezTo>
                    <a:pt x="100" y="23"/>
                    <a:pt x="100" y="23"/>
                    <a:pt x="100" y="23"/>
                  </a:cubicBezTo>
                  <a:cubicBezTo>
                    <a:pt x="101" y="23"/>
                    <a:pt x="102" y="23"/>
                    <a:pt x="102" y="2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10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4" y="74"/>
                    <a:pt x="105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12" y="87"/>
                    <a:pt x="112" y="88"/>
                    <a:pt x="111" y="89"/>
                  </a:cubicBezTo>
                  <a:cubicBezTo>
                    <a:pt x="111" y="89"/>
                    <a:pt x="111" y="89"/>
                    <a:pt x="110" y="90"/>
                  </a:cubicBezTo>
                  <a:cubicBezTo>
                    <a:pt x="110" y="90"/>
                    <a:pt x="110" y="90"/>
                    <a:pt x="110" y="90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58" y="125"/>
                    <a:pt x="58" y="125"/>
                    <a:pt x="58" y="125"/>
                  </a:cubicBezTo>
                  <a:cubicBezTo>
                    <a:pt x="57" y="125"/>
                    <a:pt x="56" y="126"/>
                    <a:pt x="55" y="126"/>
                  </a:cubicBezTo>
                  <a:cubicBezTo>
                    <a:pt x="55" y="119"/>
                    <a:pt x="55" y="119"/>
                    <a:pt x="55" y="119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75" y="94"/>
                    <a:pt x="76" y="93"/>
                  </a:cubicBezTo>
                  <a:cubicBezTo>
                    <a:pt x="106" y="86"/>
                    <a:pt x="106" y="86"/>
                    <a:pt x="106" y="86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77" y="78"/>
                    <a:pt x="76" y="77"/>
                    <a:pt x="76" y="77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1" y="54"/>
                    <a:pt x="62" y="52"/>
                    <a:pt x="63" y="52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1"/>
                    <a:pt x="55" y="31"/>
                    <a:pt x="55" y="31"/>
                  </a:cubicBezTo>
                  <a:close/>
                  <a:moveTo>
                    <a:pt x="55" y="100"/>
                  </a:moveTo>
                  <a:cubicBezTo>
                    <a:pt x="59" y="91"/>
                    <a:pt x="59" y="91"/>
                    <a:pt x="59" y="91"/>
                  </a:cubicBezTo>
                  <a:cubicBezTo>
                    <a:pt x="59" y="90"/>
                    <a:pt x="59" y="89"/>
                    <a:pt x="58" y="89"/>
                  </a:cubicBezTo>
                  <a:cubicBezTo>
                    <a:pt x="55" y="84"/>
                    <a:pt x="55" y="84"/>
                    <a:pt x="55" y="84"/>
                  </a:cubicBezTo>
                  <a:lnTo>
                    <a:pt x="55" y="100"/>
                  </a:lnTo>
                  <a:close/>
                  <a:moveTo>
                    <a:pt x="14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8" y="0"/>
                    <a:pt x="24" y="2"/>
                    <a:pt x="30" y="6"/>
                  </a:cubicBezTo>
                  <a:cubicBezTo>
                    <a:pt x="35" y="10"/>
                    <a:pt x="41" y="15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0" y="37"/>
                    <a:pt x="49" y="37"/>
                    <a:pt x="49" y="36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7" y="18"/>
                    <a:pt x="32" y="13"/>
                    <a:pt x="27" y="10"/>
                  </a:cubicBezTo>
                  <a:cubicBezTo>
                    <a:pt x="23" y="7"/>
                    <a:pt x="19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5" y="8"/>
                    <a:pt x="15" y="13"/>
                    <a:pt x="16" y="18"/>
                  </a:cubicBezTo>
                  <a:cubicBezTo>
                    <a:pt x="17" y="24"/>
                    <a:pt x="19" y="29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8"/>
                    <a:pt x="32" y="50"/>
                    <a:pt x="31" y="50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1" y="67"/>
                    <a:pt x="41" y="67"/>
                  </a:cubicBezTo>
                  <a:cubicBezTo>
                    <a:pt x="42" y="66"/>
                    <a:pt x="43" y="66"/>
                    <a:pt x="44" y="67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1" y="112"/>
                    <a:pt x="51" y="112"/>
                    <a:pt x="51" y="112"/>
                  </a:cubicBezTo>
                  <a:cubicBezTo>
                    <a:pt x="55" y="119"/>
                    <a:pt x="55" y="119"/>
                    <a:pt x="55" y="119"/>
                  </a:cubicBezTo>
                  <a:cubicBezTo>
                    <a:pt x="55" y="126"/>
                    <a:pt x="55" y="126"/>
                    <a:pt x="55" y="126"/>
                  </a:cubicBezTo>
                  <a:cubicBezTo>
                    <a:pt x="55" y="125"/>
                    <a:pt x="55" y="125"/>
                    <a:pt x="54" y="125"/>
                  </a:cubicBezTo>
                  <a:cubicBezTo>
                    <a:pt x="54" y="125"/>
                    <a:pt x="54" y="125"/>
                    <a:pt x="54" y="124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6" y="113"/>
                    <a:pt x="46" y="112"/>
                    <a:pt x="4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54" y="90"/>
                    <a:pt x="54" y="90"/>
                    <a:pt x="54" y="90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10" y="104"/>
                    <a:pt x="9" y="104"/>
                    <a:pt x="8" y="103"/>
                  </a:cubicBezTo>
                  <a:cubicBezTo>
                    <a:pt x="8" y="103"/>
                    <a:pt x="7" y="102"/>
                    <a:pt x="7" y="102"/>
                  </a:cubicBezTo>
                  <a:cubicBezTo>
                    <a:pt x="7" y="102"/>
                    <a:pt x="7" y="102"/>
                    <a:pt x="7" y="10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1"/>
                    <a:pt x="0" y="90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5" y="32"/>
                    <a:pt x="12" y="25"/>
                    <a:pt x="11" y="19"/>
                  </a:cubicBezTo>
                  <a:cubicBezTo>
                    <a:pt x="10" y="12"/>
                    <a:pt x="10" y="5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Freeform 280"/>
            <p:cNvSpPr>
              <a:spLocks noEditPoints="1"/>
            </p:cNvSpPr>
            <p:nvPr/>
          </p:nvSpPr>
          <p:spPr bwMode="auto">
            <a:xfrm>
              <a:off x="11010900" y="595313"/>
              <a:ext cx="266700" cy="130175"/>
            </a:xfrm>
            <a:custGeom>
              <a:avLst/>
              <a:gdLst>
                <a:gd name="T0" fmla="*/ 116 w 118"/>
                <a:gd name="T1" fmla="*/ 58 h 58"/>
                <a:gd name="T2" fmla="*/ 103 w 118"/>
                <a:gd name="T3" fmla="*/ 13 h 58"/>
                <a:gd name="T4" fmla="*/ 96 w 118"/>
                <a:gd name="T5" fmla="*/ 53 h 58"/>
                <a:gd name="T6" fmla="*/ 101 w 118"/>
                <a:gd name="T7" fmla="*/ 18 h 58"/>
                <a:gd name="T8" fmla="*/ 96 w 118"/>
                <a:gd name="T9" fmla="*/ 38 h 58"/>
                <a:gd name="T10" fmla="*/ 98 w 118"/>
                <a:gd name="T11" fmla="*/ 27 h 58"/>
                <a:gd name="T12" fmla="*/ 96 w 118"/>
                <a:gd name="T13" fmla="*/ 53 h 58"/>
                <a:gd name="T14" fmla="*/ 96 w 118"/>
                <a:gd name="T15" fmla="*/ 23 h 58"/>
                <a:gd name="T16" fmla="*/ 91 w 118"/>
                <a:gd name="T17" fmla="*/ 23 h 58"/>
                <a:gd name="T18" fmla="*/ 88 w 118"/>
                <a:gd name="T19" fmla="*/ 38 h 58"/>
                <a:gd name="T20" fmla="*/ 96 w 118"/>
                <a:gd name="T21" fmla="*/ 10 h 58"/>
                <a:gd name="T22" fmla="*/ 88 w 118"/>
                <a:gd name="T23" fmla="*/ 5 h 58"/>
                <a:gd name="T24" fmla="*/ 88 w 118"/>
                <a:gd name="T25" fmla="*/ 18 h 58"/>
                <a:gd name="T26" fmla="*/ 81 w 118"/>
                <a:gd name="T27" fmla="*/ 43 h 58"/>
                <a:gd name="T28" fmla="*/ 81 w 118"/>
                <a:gd name="T29" fmla="*/ 33 h 58"/>
                <a:gd name="T30" fmla="*/ 81 w 118"/>
                <a:gd name="T31" fmla="*/ 37 h 58"/>
                <a:gd name="T32" fmla="*/ 81 w 118"/>
                <a:gd name="T33" fmla="*/ 0 h 58"/>
                <a:gd name="T34" fmla="*/ 74 w 118"/>
                <a:gd name="T35" fmla="*/ 35 h 58"/>
                <a:gd name="T36" fmla="*/ 81 w 118"/>
                <a:gd name="T37" fmla="*/ 48 h 58"/>
                <a:gd name="T38" fmla="*/ 74 w 118"/>
                <a:gd name="T39" fmla="*/ 13 h 58"/>
                <a:gd name="T40" fmla="*/ 74 w 118"/>
                <a:gd name="T41" fmla="*/ 58 h 58"/>
                <a:gd name="T42" fmla="*/ 74 w 118"/>
                <a:gd name="T43" fmla="*/ 13 h 58"/>
                <a:gd name="T44" fmla="*/ 74 w 118"/>
                <a:gd name="T45" fmla="*/ 8 h 58"/>
                <a:gd name="T46" fmla="*/ 66 w 118"/>
                <a:gd name="T47" fmla="*/ 48 h 58"/>
                <a:gd name="T48" fmla="*/ 73 w 118"/>
                <a:gd name="T49" fmla="*/ 25 h 58"/>
                <a:gd name="T50" fmla="*/ 66 w 118"/>
                <a:gd name="T51" fmla="*/ 5 h 58"/>
                <a:gd name="T52" fmla="*/ 66 w 118"/>
                <a:gd name="T53" fmla="*/ 33 h 58"/>
                <a:gd name="T54" fmla="*/ 59 w 118"/>
                <a:gd name="T55" fmla="*/ 43 h 58"/>
                <a:gd name="T56" fmla="*/ 59 w 118"/>
                <a:gd name="T57" fmla="*/ 18 h 58"/>
                <a:gd name="T58" fmla="*/ 59 w 118"/>
                <a:gd name="T59" fmla="*/ 23 h 58"/>
                <a:gd name="T60" fmla="*/ 59 w 118"/>
                <a:gd name="T61" fmla="*/ 0 h 58"/>
                <a:gd name="T62" fmla="*/ 51 w 118"/>
                <a:gd name="T63" fmla="*/ 20 h 58"/>
                <a:gd name="T64" fmla="*/ 59 w 118"/>
                <a:gd name="T65" fmla="*/ 38 h 58"/>
                <a:gd name="T66" fmla="*/ 59 w 118"/>
                <a:gd name="T67" fmla="*/ 48 h 58"/>
                <a:gd name="T68" fmla="*/ 59 w 118"/>
                <a:gd name="T69" fmla="*/ 35 h 58"/>
                <a:gd name="T70" fmla="*/ 44 w 118"/>
                <a:gd name="T71" fmla="*/ 5 h 58"/>
                <a:gd name="T72" fmla="*/ 51 w 118"/>
                <a:gd name="T73" fmla="*/ 37 h 58"/>
                <a:gd name="T74" fmla="*/ 44 w 118"/>
                <a:gd name="T75" fmla="*/ 38 h 58"/>
                <a:gd name="T76" fmla="*/ 46 w 118"/>
                <a:gd name="T77" fmla="*/ 18 h 58"/>
                <a:gd name="T78" fmla="*/ 36 w 118"/>
                <a:gd name="T79" fmla="*/ 53 h 58"/>
                <a:gd name="T80" fmla="*/ 44 w 118"/>
                <a:gd name="T81" fmla="*/ 5 h 58"/>
                <a:gd name="T82" fmla="*/ 36 w 118"/>
                <a:gd name="T83" fmla="*/ 10 h 58"/>
                <a:gd name="T84" fmla="*/ 44 w 118"/>
                <a:gd name="T85" fmla="*/ 53 h 58"/>
                <a:gd name="T86" fmla="*/ 36 w 118"/>
                <a:gd name="T87" fmla="*/ 23 h 58"/>
                <a:gd name="T88" fmla="*/ 29 w 118"/>
                <a:gd name="T89" fmla="*/ 58 h 58"/>
                <a:gd name="T90" fmla="*/ 34 w 118"/>
                <a:gd name="T91" fmla="*/ 27 h 58"/>
                <a:gd name="T92" fmla="*/ 36 w 118"/>
                <a:gd name="T93" fmla="*/ 38 h 58"/>
                <a:gd name="T94" fmla="*/ 36 w 118"/>
                <a:gd name="T95" fmla="*/ 48 h 58"/>
                <a:gd name="T96" fmla="*/ 36 w 118"/>
                <a:gd name="T97" fmla="*/ 20 h 58"/>
                <a:gd name="T98" fmla="*/ 22 w 118"/>
                <a:gd name="T99" fmla="*/ 5 h 58"/>
                <a:gd name="T100" fmla="*/ 29 w 118"/>
                <a:gd name="T101" fmla="*/ 23 h 58"/>
                <a:gd name="T102" fmla="*/ 24 w 118"/>
                <a:gd name="T103" fmla="*/ 48 h 58"/>
                <a:gd name="T104" fmla="*/ 24 w 118"/>
                <a:gd name="T105" fmla="*/ 27 h 58"/>
                <a:gd name="T106" fmla="*/ 22 w 118"/>
                <a:gd name="T107" fmla="*/ 53 h 58"/>
                <a:gd name="T108" fmla="*/ 22 w 118"/>
                <a:gd name="T109" fmla="*/ 23 h 58"/>
                <a:gd name="T110" fmla="*/ 17 w 118"/>
                <a:gd name="T111" fmla="*/ 23 h 58"/>
                <a:gd name="T112" fmla="*/ 17 w 118"/>
                <a:gd name="T113" fmla="*/ 18 h 58"/>
                <a:gd name="T114" fmla="*/ 5 w 118"/>
                <a:gd name="T115" fmla="*/ 53 h 58"/>
                <a:gd name="T116" fmla="*/ 5 w 118"/>
                <a:gd name="T117" fmla="*/ 5 h 58"/>
                <a:gd name="T118" fmla="*/ 12 w 118"/>
                <a:gd name="T119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8" h="58">
                  <a:moveTo>
                    <a:pt x="103" y="53"/>
                  </a:moveTo>
                  <a:cubicBezTo>
                    <a:pt x="113" y="53"/>
                    <a:pt x="113" y="53"/>
                    <a:pt x="113" y="5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7" y="0"/>
                    <a:pt x="118" y="1"/>
                    <a:pt x="118" y="3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18" y="57"/>
                    <a:pt x="117" y="58"/>
                    <a:pt x="116" y="58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103" y="53"/>
                    <a:pt x="103" y="53"/>
                    <a:pt x="103" y="53"/>
                  </a:cubicBezTo>
                  <a:close/>
                  <a:moveTo>
                    <a:pt x="103" y="23"/>
                  </a:moveTo>
                  <a:cubicBezTo>
                    <a:pt x="108" y="23"/>
                    <a:pt x="108" y="23"/>
                    <a:pt x="108" y="23"/>
                  </a:cubicBezTo>
                  <a:cubicBezTo>
                    <a:pt x="110" y="23"/>
                    <a:pt x="111" y="21"/>
                    <a:pt x="111" y="20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1" y="9"/>
                    <a:pt x="110" y="8"/>
                    <a:pt x="108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3" y="18"/>
                    <a:pt x="103" y="18"/>
                    <a:pt x="103" y="18"/>
                  </a:cubicBezTo>
                  <a:lnTo>
                    <a:pt x="103" y="23"/>
                  </a:lnTo>
                  <a:close/>
                  <a:moveTo>
                    <a:pt x="96" y="53"/>
                  </a:moveTo>
                  <a:cubicBezTo>
                    <a:pt x="103" y="53"/>
                    <a:pt x="103" y="53"/>
                    <a:pt x="103" y="53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6" y="53"/>
                    <a:pt x="96" y="53"/>
                    <a:pt x="96" y="53"/>
                  </a:cubicBezTo>
                  <a:close/>
                  <a:moveTo>
                    <a:pt x="103" y="5"/>
                  </a:moveTo>
                  <a:cubicBezTo>
                    <a:pt x="96" y="5"/>
                    <a:pt x="96" y="5"/>
                    <a:pt x="96" y="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5"/>
                    <a:pt x="103" y="5"/>
                    <a:pt x="103" y="5"/>
                  </a:cubicBezTo>
                  <a:close/>
                  <a:moveTo>
                    <a:pt x="103" y="8"/>
                  </a:moveTo>
                  <a:cubicBezTo>
                    <a:pt x="103" y="13"/>
                    <a:pt x="103" y="13"/>
                    <a:pt x="103" y="13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7" y="23"/>
                    <a:pt x="96" y="21"/>
                    <a:pt x="96" y="2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9"/>
                    <a:pt x="97" y="8"/>
                    <a:pt x="98" y="8"/>
                  </a:cubicBezTo>
                  <a:cubicBezTo>
                    <a:pt x="103" y="8"/>
                    <a:pt x="103" y="8"/>
                    <a:pt x="103" y="8"/>
                  </a:cubicBezTo>
                  <a:close/>
                  <a:moveTo>
                    <a:pt x="96" y="53"/>
                  </a:moveTo>
                  <a:cubicBezTo>
                    <a:pt x="96" y="38"/>
                    <a:pt x="96" y="38"/>
                    <a:pt x="96" y="38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7" y="38"/>
                    <a:pt x="98" y="39"/>
                    <a:pt x="98" y="41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2"/>
                    <a:pt x="97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lose/>
                  <a:moveTo>
                    <a:pt x="96" y="37"/>
                  </a:moveTo>
                  <a:cubicBezTo>
                    <a:pt x="96" y="33"/>
                    <a:pt x="96" y="33"/>
                    <a:pt x="96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2" y="23"/>
                    <a:pt x="103" y="24"/>
                    <a:pt x="103" y="25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6"/>
                    <a:pt x="102" y="37"/>
                    <a:pt x="101" y="37"/>
                  </a:cubicBezTo>
                  <a:lnTo>
                    <a:pt x="96" y="37"/>
                  </a:lnTo>
                  <a:close/>
                  <a:moveTo>
                    <a:pt x="88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88" y="53"/>
                    <a:pt x="88" y="53"/>
                    <a:pt x="88" y="53"/>
                  </a:cubicBezTo>
                  <a:close/>
                  <a:moveTo>
                    <a:pt x="96" y="5"/>
                  </a:moveTo>
                  <a:cubicBezTo>
                    <a:pt x="88" y="5"/>
                    <a:pt x="88" y="5"/>
                    <a:pt x="88" y="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lose/>
                  <a:moveTo>
                    <a:pt x="96" y="23"/>
                  </a:moveTo>
                  <a:cubicBezTo>
                    <a:pt x="96" y="27"/>
                    <a:pt x="96" y="27"/>
                    <a:pt x="96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0" y="37"/>
                    <a:pt x="89" y="36"/>
                    <a:pt x="89" y="3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90" y="23"/>
                    <a:pt x="91" y="23"/>
                  </a:cubicBezTo>
                  <a:cubicBezTo>
                    <a:pt x="96" y="23"/>
                    <a:pt x="96" y="23"/>
                    <a:pt x="96" y="23"/>
                  </a:cubicBezTo>
                  <a:close/>
                  <a:moveTo>
                    <a:pt x="96" y="38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96" y="38"/>
                    <a:pt x="96" y="38"/>
                    <a:pt x="96" y="38"/>
                  </a:cubicBezTo>
                  <a:close/>
                  <a:moveTo>
                    <a:pt x="88" y="23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95" y="8"/>
                    <a:pt x="96" y="9"/>
                    <a:pt x="96" y="1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1"/>
                    <a:pt x="95" y="23"/>
                    <a:pt x="93" y="23"/>
                  </a:cubicBezTo>
                  <a:lnTo>
                    <a:pt x="88" y="23"/>
                  </a:lnTo>
                  <a:close/>
                  <a:moveTo>
                    <a:pt x="81" y="53"/>
                  </a:moveTo>
                  <a:cubicBezTo>
                    <a:pt x="88" y="53"/>
                    <a:pt x="88" y="53"/>
                    <a:pt x="88" y="53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3"/>
                    <a:pt x="81" y="53"/>
                    <a:pt x="81" y="53"/>
                  </a:cubicBezTo>
                  <a:close/>
                  <a:moveTo>
                    <a:pt x="88" y="5"/>
                  </a:moveTo>
                  <a:cubicBezTo>
                    <a:pt x="81" y="5"/>
                    <a:pt x="81" y="5"/>
                    <a:pt x="81" y="5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5"/>
                    <a:pt x="88" y="5"/>
                    <a:pt x="88" y="5"/>
                  </a:cubicBezTo>
                  <a:close/>
                  <a:moveTo>
                    <a:pt x="88" y="8"/>
                  </a:moveTo>
                  <a:cubicBezTo>
                    <a:pt x="88" y="13"/>
                    <a:pt x="88" y="13"/>
                    <a:pt x="88" y="13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1" y="21"/>
                    <a:pt x="81" y="2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2" y="8"/>
                    <a:pt x="83" y="8"/>
                  </a:cubicBezTo>
                  <a:cubicBezTo>
                    <a:pt x="88" y="8"/>
                    <a:pt x="88" y="8"/>
                    <a:pt x="88" y="8"/>
                  </a:cubicBezTo>
                  <a:close/>
                  <a:moveTo>
                    <a:pt x="88" y="38"/>
                  </a:moveTo>
                  <a:cubicBezTo>
                    <a:pt x="88" y="43"/>
                    <a:pt x="88" y="43"/>
                    <a:pt x="88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8" y="38"/>
                    <a:pt x="88" y="38"/>
                    <a:pt x="88" y="38"/>
                  </a:cubicBezTo>
                  <a:close/>
                  <a:moveTo>
                    <a:pt x="88" y="48"/>
                  </a:moveTo>
                  <a:cubicBezTo>
                    <a:pt x="88" y="53"/>
                    <a:pt x="88" y="53"/>
                    <a:pt x="88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8" y="48"/>
                    <a:pt x="88" y="48"/>
                    <a:pt x="88" y="48"/>
                  </a:cubicBezTo>
                  <a:close/>
                  <a:moveTo>
                    <a:pt x="81" y="37"/>
                  </a:moveTo>
                  <a:cubicBezTo>
                    <a:pt x="81" y="33"/>
                    <a:pt x="81" y="33"/>
                    <a:pt x="81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7" y="23"/>
                    <a:pt x="88" y="24"/>
                    <a:pt x="88" y="2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6"/>
                    <a:pt x="87" y="37"/>
                    <a:pt x="86" y="37"/>
                  </a:cubicBezTo>
                  <a:lnTo>
                    <a:pt x="81" y="37"/>
                  </a:lnTo>
                  <a:close/>
                  <a:moveTo>
                    <a:pt x="74" y="53"/>
                  </a:moveTo>
                  <a:cubicBezTo>
                    <a:pt x="81" y="53"/>
                    <a:pt x="81" y="53"/>
                    <a:pt x="81" y="53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3"/>
                    <a:pt x="74" y="53"/>
                    <a:pt x="74" y="53"/>
                  </a:cubicBezTo>
                  <a:close/>
                  <a:moveTo>
                    <a:pt x="81" y="5"/>
                  </a:moveTo>
                  <a:cubicBezTo>
                    <a:pt x="74" y="5"/>
                    <a:pt x="74" y="5"/>
                    <a:pt x="74" y="5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5"/>
                    <a:pt x="81" y="5"/>
                    <a:pt x="81" y="5"/>
                  </a:cubicBezTo>
                  <a:close/>
                  <a:moveTo>
                    <a:pt x="81" y="23"/>
                  </a:moveTo>
                  <a:cubicBezTo>
                    <a:pt x="81" y="27"/>
                    <a:pt x="81" y="27"/>
                    <a:pt x="81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5" y="37"/>
                    <a:pt x="74" y="36"/>
                    <a:pt x="74" y="3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4"/>
                    <a:pt x="75" y="23"/>
                    <a:pt x="76" y="23"/>
                  </a:cubicBezTo>
                  <a:cubicBezTo>
                    <a:pt x="81" y="23"/>
                    <a:pt x="81" y="23"/>
                    <a:pt x="81" y="23"/>
                  </a:cubicBezTo>
                  <a:close/>
                  <a:moveTo>
                    <a:pt x="81" y="38"/>
                  </a:moveTo>
                  <a:cubicBezTo>
                    <a:pt x="81" y="43"/>
                    <a:pt x="81" y="43"/>
                    <a:pt x="81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81" y="38"/>
                    <a:pt x="81" y="38"/>
                    <a:pt x="81" y="38"/>
                  </a:cubicBezTo>
                  <a:close/>
                  <a:moveTo>
                    <a:pt x="81" y="48"/>
                  </a:moveTo>
                  <a:cubicBezTo>
                    <a:pt x="81" y="53"/>
                    <a:pt x="81" y="53"/>
                    <a:pt x="81" y="53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81" y="48"/>
                    <a:pt x="81" y="48"/>
                    <a:pt x="81" y="48"/>
                  </a:cubicBezTo>
                  <a:close/>
                  <a:moveTo>
                    <a:pt x="74" y="23"/>
                  </a:moveTo>
                  <a:cubicBezTo>
                    <a:pt x="74" y="18"/>
                    <a:pt x="74" y="18"/>
                    <a:pt x="74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80" y="8"/>
                    <a:pt x="81" y="9"/>
                    <a:pt x="81" y="1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1"/>
                    <a:pt x="80" y="23"/>
                    <a:pt x="79" y="23"/>
                  </a:cubicBezTo>
                  <a:lnTo>
                    <a:pt x="74" y="23"/>
                  </a:lnTo>
                  <a:close/>
                  <a:moveTo>
                    <a:pt x="66" y="53"/>
                  </a:moveTo>
                  <a:cubicBezTo>
                    <a:pt x="74" y="53"/>
                    <a:pt x="74" y="53"/>
                    <a:pt x="74" y="53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6" y="53"/>
                    <a:pt x="66" y="53"/>
                    <a:pt x="66" y="53"/>
                  </a:cubicBezTo>
                  <a:close/>
                  <a:moveTo>
                    <a:pt x="74" y="5"/>
                  </a:moveTo>
                  <a:cubicBezTo>
                    <a:pt x="66" y="5"/>
                    <a:pt x="66" y="5"/>
                    <a:pt x="66" y="5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5"/>
                    <a:pt x="74" y="5"/>
                    <a:pt x="74" y="5"/>
                  </a:cubicBezTo>
                  <a:close/>
                  <a:moveTo>
                    <a:pt x="74" y="8"/>
                  </a:moveTo>
                  <a:cubicBezTo>
                    <a:pt x="74" y="13"/>
                    <a:pt x="74" y="13"/>
                    <a:pt x="74" y="13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7" y="23"/>
                    <a:pt x="66" y="21"/>
                    <a:pt x="66" y="2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6" y="9"/>
                    <a:pt x="67" y="8"/>
                    <a:pt x="69" y="8"/>
                  </a:cubicBezTo>
                  <a:cubicBezTo>
                    <a:pt x="74" y="8"/>
                    <a:pt x="74" y="8"/>
                    <a:pt x="74" y="8"/>
                  </a:cubicBezTo>
                  <a:close/>
                  <a:moveTo>
                    <a:pt x="74" y="38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74" y="38"/>
                    <a:pt x="74" y="38"/>
                    <a:pt x="74" y="38"/>
                  </a:cubicBezTo>
                  <a:close/>
                  <a:moveTo>
                    <a:pt x="74" y="48"/>
                  </a:moveTo>
                  <a:cubicBezTo>
                    <a:pt x="74" y="53"/>
                    <a:pt x="74" y="53"/>
                    <a:pt x="74" y="53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74" y="48"/>
                    <a:pt x="74" y="48"/>
                    <a:pt x="74" y="48"/>
                  </a:cubicBezTo>
                  <a:close/>
                  <a:moveTo>
                    <a:pt x="66" y="37"/>
                  </a:moveTo>
                  <a:cubicBezTo>
                    <a:pt x="66" y="33"/>
                    <a:pt x="66" y="33"/>
                    <a:pt x="66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2" y="23"/>
                    <a:pt x="73" y="24"/>
                    <a:pt x="73" y="2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36"/>
                    <a:pt x="72" y="37"/>
                    <a:pt x="71" y="37"/>
                  </a:cubicBezTo>
                  <a:lnTo>
                    <a:pt x="66" y="37"/>
                  </a:lnTo>
                  <a:close/>
                  <a:moveTo>
                    <a:pt x="59" y="53"/>
                  </a:moveTo>
                  <a:cubicBezTo>
                    <a:pt x="66" y="53"/>
                    <a:pt x="66" y="53"/>
                    <a:pt x="66" y="5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66" y="5"/>
                  </a:moveTo>
                  <a:cubicBezTo>
                    <a:pt x="59" y="5"/>
                    <a:pt x="59" y="5"/>
                    <a:pt x="59" y="5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5"/>
                    <a:pt x="66" y="5"/>
                    <a:pt x="66" y="5"/>
                  </a:cubicBezTo>
                  <a:close/>
                  <a:moveTo>
                    <a:pt x="66" y="23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0" y="37"/>
                    <a:pt x="59" y="37"/>
                    <a:pt x="59" y="36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9" y="23"/>
                    <a:pt x="60" y="23"/>
                    <a:pt x="61" y="23"/>
                  </a:cubicBezTo>
                  <a:cubicBezTo>
                    <a:pt x="66" y="23"/>
                    <a:pt x="66" y="23"/>
                    <a:pt x="66" y="23"/>
                  </a:cubicBezTo>
                  <a:close/>
                  <a:moveTo>
                    <a:pt x="66" y="38"/>
                  </a:moveTo>
                  <a:cubicBezTo>
                    <a:pt x="66" y="43"/>
                    <a:pt x="66" y="43"/>
                    <a:pt x="66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6" y="38"/>
                    <a:pt x="66" y="38"/>
                    <a:pt x="66" y="38"/>
                  </a:cubicBezTo>
                  <a:close/>
                  <a:moveTo>
                    <a:pt x="66" y="48"/>
                  </a:moveTo>
                  <a:cubicBezTo>
                    <a:pt x="66" y="53"/>
                    <a:pt x="66" y="53"/>
                    <a:pt x="66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66" y="48"/>
                    <a:pt x="66" y="48"/>
                    <a:pt x="66" y="48"/>
                  </a:cubicBezTo>
                  <a:close/>
                  <a:moveTo>
                    <a:pt x="59" y="23"/>
                  </a:moveTo>
                  <a:cubicBezTo>
                    <a:pt x="59" y="18"/>
                    <a:pt x="59" y="18"/>
                    <a:pt x="59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5" y="8"/>
                    <a:pt x="66" y="9"/>
                    <a:pt x="66" y="1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1"/>
                    <a:pt x="65" y="23"/>
                    <a:pt x="64" y="23"/>
                  </a:cubicBezTo>
                  <a:lnTo>
                    <a:pt x="59" y="23"/>
                  </a:lnTo>
                  <a:close/>
                  <a:moveTo>
                    <a:pt x="51" y="53"/>
                  </a:moveTo>
                  <a:cubicBezTo>
                    <a:pt x="59" y="53"/>
                    <a:pt x="59" y="53"/>
                    <a:pt x="59" y="53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3"/>
                    <a:pt x="51" y="53"/>
                    <a:pt x="51" y="53"/>
                  </a:cubicBezTo>
                  <a:close/>
                  <a:moveTo>
                    <a:pt x="59" y="5"/>
                  </a:moveTo>
                  <a:cubicBezTo>
                    <a:pt x="51" y="5"/>
                    <a:pt x="51" y="5"/>
                    <a:pt x="51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59" y="8"/>
                  </a:moveTo>
                  <a:cubicBezTo>
                    <a:pt x="59" y="13"/>
                    <a:pt x="59" y="13"/>
                    <a:pt x="59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2" y="23"/>
                    <a:pt x="51" y="21"/>
                    <a:pt x="51" y="2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9"/>
                    <a:pt x="52" y="8"/>
                    <a:pt x="54" y="8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24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5"/>
                    <a:pt x="59" y="3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4"/>
                    <a:pt x="59" y="24"/>
                  </a:cubicBezTo>
                  <a:close/>
                  <a:moveTo>
                    <a:pt x="59" y="38"/>
                  </a:moveTo>
                  <a:cubicBezTo>
                    <a:pt x="59" y="43"/>
                    <a:pt x="59" y="43"/>
                    <a:pt x="59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9" y="38"/>
                    <a:pt x="59" y="38"/>
                    <a:pt x="59" y="38"/>
                  </a:cubicBezTo>
                  <a:close/>
                  <a:moveTo>
                    <a:pt x="59" y="48"/>
                  </a:moveTo>
                  <a:cubicBezTo>
                    <a:pt x="59" y="53"/>
                    <a:pt x="59" y="53"/>
                    <a:pt x="59" y="53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9" y="48"/>
                    <a:pt x="59" y="48"/>
                    <a:pt x="59" y="48"/>
                  </a:cubicBezTo>
                  <a:close/>
                  <a:moveTo>
                    <a:pt x="51" y="37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59" y="24"/>
                    <a:pt x="59" y="2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6"/>
                    <a:pt x="58" y="37"/>
                    <a:pt x="56" y="37"/>
                  </a:cubicBezTo>
                  <a:lnTo>
                    <a:pt x="51" y="37"/>
                  </a:lnTo>
                  <a:close/>
                  <a:moveTo>
                    <a:pt x="44" y="53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53"/>
                    <a:pt x="44" y="53"/>
                    <a:pt x="44" y="53"/>
                  </a:cubicBezTo>
                  <a:close/>
                  <a:moveTo>
                    <a:pt x="51" y="5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5"/>
                    <a:pt x="51" y="5"/>
                    <a:pt x="51" y="5"/>
                  </a:cubicBezTo>
                  <a:close/>
                  <a:moveTo>
                    <a:pt x="51" y="23"/>
                  </a:moveTo>
                  <a:cubicBezTo>
                    <a:pt x="51" y="27"/>
                    <a:pt x="51" y="27"/>
                    <a:pt x="51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5" y="37"/>
                    <a:pt x="44" y="36"/>
                    <a:pt x="44" y="3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4"/>
                    <a:pt x="45" y="23"/>
                    <a:pt x="46" y="23"/>
                  </a:cubicBezTo>
                  <a:cubicBezTo>
                    <a:pt x="51" y="23"/>
                    <a:pt x="51" y="23"/>
                    <a:pt x="51" y="23"/>
                  </a:cubicBezTo>
                  <a:close/>
                  <a:moveTo>
                    <a:pt x="51" y="38"/>
                  </a:moveTo>
                  <a:cubicBezTo>
                    <a:pt x="51" y="43"/>
                    <a:pt x="51" y="43"/>
                    <a:pt x="51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51" y="38"/>
                    <a:pt x="51" y="38"/>
                    <a:pt x="51" y="38"/>
                  </a:cubicBezTo>
                  <a:close/>
                  <a:moveTo>
                    <a:pt x="51" y="48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51" y="48"/>
                    <a:pt x="51" y="48"/>
                    <a:pt x="51" y="48"/>
                  </a:cubicBezTo>
                  <a:close/>
                  <a:moveTo>
                    <a:pt x="44" y="23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1" y="9"/>
                    <a:pt x="51" y="1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21"/>
                    <a:pt x="50" y="23"/>
                    <a:pt x="49" y="23"/>
                  </a:cubicBezTo>
                  <a:lnTo>
                    <a:pt x="44" y="23"/>
                  </a:lnTo>
                  <a:close/>
                  <a:moveTo>
                    <a:pt x="36" y="53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3"/>
                    <a:pt x="36" y="53"/>
                    <a:pt x="36" y="53"/>
                  </a:cubicBezTo>
                  <a:close/>
                  <a:moveTo>
                    <a:pt x="44" y="5"/>
                  </a:moveTo>
                  <a:cubicBezTo>
                    <a:pt x="36" y="5"/>
                    <a:pt x="36" y="5"/>
                    <a:pt x="36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5"/>
                    <a:pt x="44" y="5"/>
                    <a:pt x="44" y="5"/>
                  </a:cubicBezTo>
                  <a:close/>
                  <a:moveTo>
                    <a:pt x="44" y="8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8" y="23"/>
                    <a:pt x="36" y="21"/>
                    <a:pt x="36" y="2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8" y="8"/>
                    <a:pt x="39" y="8"/>
                  </a:cubicBezTo>
                  <a:cubicBezTo>
                    <a:pt x="44" y="8"/>
                    <a:pt x="44" y="8"/>
                    <a:pt x="44" y="8"/>
                  </a:cubicBezTo>
                  <a:close/>
                  <a:moveTo>
                    <a:pt x="44" y="38"/>
                  </a:moveTo>
                  <a:cubicBezTo>
                    <a:pt x="44" y="43"/>
                    <a:pt x="44" y="43"/>
                    <a:pt x="44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44" y="38"/>
                    <a:pt x="44" y="38"/>
                    <a:pt x="44" y="38"/>
                  </a:cubicBezTo>
                  <a:close/>
                  <a:moveTo>
                    <a:pt x="44" y="48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4" y="48"/>
                    <a:pt x="44" y="48"/>
                    <a:pt x="44" y="48"/>
                  </a:cubicBezTo>
                  <a:close/>
                  <a:moveTo>
                    <a:pt x="36" y="37"/>
                  </a:moveTo>
                  <a:cubicBezTo>
                    <a:pt x="36" y="33"/>
                    <a:pt x="36" y="33"/>
                    <a:pt x="36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3" y="23"/>
                    <a:pt x="44" y="24"/>
                    <a:pt x="44" y="2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6"/>
                    <a:pt x="43" y="37"/>
                    <a:pt x="41" y="37"/>
                  </a:cubicBezTo>
                  <a:lnTo>
                    <a:pt x="36" y="37"/>
                  </a:lnTo>
                  <a:close/>
                  <a:moveTo>
                    <a:pt x="29" y="53"/>
                  </a:moveTo>
                  <a:cubicBezTo>
                    <a:pt x="36" y="53"/>
                    <a:pt x="36" y="53"/>
                    <a:pt x="36" y="53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3"/>
                    <a:pt x="29" y="53"/>
                    <a:pt x="29" y="53"/>
                  </a:cubicBezTo>
                  <a:close/>
                  <a:moveTo>
                    <a:pt x="36" y="5"/>
                  </a:moveTo>
                  <a:cubicBezTo>
                    <a:pt x="29" y="5"/>
                    <a:pt x="29" y="5"/>
                    <a:pt x="29" y="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5"/>
                    <a:pt x="36" y="5"/>
                    <a:pt x="36" y="5"/>
                  </a:cubicBezTo>
                  <a:close/>
                  <a:moveTo>
                    <a:pt x="36" y="23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4"/>
                    <a:pt x="30" y="23"/>
                    <a:pt x="31" y="23"/>
                  </a:cubicBezTo>
                  <a:cubicBezTo>
                    <a:pt x="36" y="23"/>
                    <a:pt x="36" y="23"/>
                    <a:pt x="36" y="23"/>
                  </a:cubicBezTo>
                  <a:close/>
                  <a:moveTo>
                    <a:pt x="36" y="38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36" y="38"/>
                    <a:pt x="36" y="38"/>
                    <a:pt x="36" y="38"/>
                  </a:cubicBezTo>
                  <a:close/>
                  <a:moveTo>
                    <a:pt x="36" y="48"/>
                  </a:moveTo>
                  <a:cubicBezTo>
                    <a:pt x="36" y="53"/>
                    <a:pt x="36" y="53"/>
                    <a:pt x="36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6" y="48"/>
                    <a:pt x="36" y="48"/>
                    <a:pt x="36" y="48"/>
                  </a:cubicBezTo>
                  <a:close/>
                  <a:moveTo>
                    <a:pt x="29" y="23"/>
                  </a:moveTo>
                  <a:cubicBezTo>
                    <a:pt x="29" y="18"/>
                    <a:pt x="29" y="18"/>
                    <a:pt x="29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8"/>
                    <a:pt x="36" y="9"/>
                    <a:pt x="36" y="1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1"/>
                    <a:pt x="35" y="23"/>
                    <a:pt x="34" y="23"/>
                  </a:cubicBezTo>
                  <a:lnTo>
                    <a:pt x="29" y="23"/>
                  </a:lnTo>
                  <a:close/>
                  <a:moveTo>
                    <a:pt x="22" y="53"/>
                  </a:moveTo>
                  <a:cubicBezTo>
                    <a:pt x="29" y="53"/>
                    <a:pt x="29" y="53"/>
                    <a:pt x="29" y="53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3"/>
                    <a:pt x="22" y="53"/>
                    <a:pt x="22" y="53"/>
                  </a:cubicBezTo>
                  <a:close/>
                  <a:moveTo>
                    <a:pt x="29" y="5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"/>
                    <a:pt x="29" y="5"/>
                    <a:pt x="29" y="5"/>
                  </a:cubicBezTo>
                  <a:close/>
                  <a:moveTo>
                    <a:pt x="29" y="8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3"/>
                    <a:pt x="22" y="21"/>
                    <a:pt x="22" y="2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9"/>
                    <a:pt x="23" y="8"/>
                    <a:pt x="24" y="8"/>
                  </a:cubicBezTo>
                  <a:cubicBezTo>
                    <a:pt x="29" y="8"/>
                    <a:pt x="29" y="8"/>
                    <a:pt x="29" y="8"/>
                  </a:cubicBezTo>
                  <a:close/>
                  <a:moveTo>
                    <a:pt x="29" y="38"/>
                  </a:moveTo>
                  <a:cubicBezTo>
                    <a:pt x="29" y="43"/>
                    <a:pt x="29" y="43"/>
                    <a:pt x="29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9" y="38"/>
                    <a:pt x="29" y="38"/>
                    <a:pt x="29" y="38"/>
                  </a:cubicBezTo>
                  <a:close/>
                  <a:moveTo>
                    <a:pt x="22" y="37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8" y="23"/>
                    <a:pt x="29" y="24"/>
                    <a:pt x="29" y="2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6"/>
                    <a:pt x="28" y="37"/>
                    <a:pt x="26" y="37"/>
                  </a:cubicBezTo>
                  <a:lnTo>
                    <a:pt x="22" y="37"/>
                  </a:lnTo>
                  <a:close/>
                  <a:moveTo>
                    <a:pt x="14" y="53"/>
                  </a:moveTo>
                  <a:cubicBezTo>
                    <a:pt x="22" y="53"/>
                    <a:pt x="22" y="53"/>
                    <a:pt x="22" y="53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53"/>
                    <a:pt x="14" y="53"/>
                    <a:pt x="14" y="53"/>
                  </a:cubicBezTo>
                  <a:close/>
                  <a:moveTo>
                    <a:pt x="22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5"/>
                    <a:pt x="22" y="5"/>
                    <a:pt x="22" y="5"/>
                  </a:cubicBezTo>
                  <a:close/>
                  <a:moveTo>
                    <a:pt x="22" y="23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5" y="37"/>
                    <a:pt x="14" y="36"/>
                    <a:pt x="14" y="3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4"/>
                    <a:pt x="15" y="23"/>
                    <a:pt x="17" y="23"/>
                  </a:cubicBezTo>
                  <a:cubicBezTo>
                    <a:pt x="22" y="23"/>
                    <a:pt x="22" y="23"/>
                    <a:pt x="22" y="23"/>
                  </a:cubicBezTo>
                  <a:close/>
                  <a:moveTo>
                    <a:pt x="22" y="38"/>
                  </a:moveTo>
                  <a:cubicBezTo>
                    <a:pt x="22" y="53"/>
                    <a:pt x="22" y="53"/>
                    <a:pt x="22" y="53"/>
                  </a:cubicBezTo>
                  <a:cubicBezTo>
                    <a:pt x="20" y="53"/>
                    <a:pt x="19" y="52"/>
                    <a:pt x="19" y="5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39"/>
                    <a:pt x="20" y="38"/>
                    <a:pt x="22" y="38"/>
                  </a:cubicBezTo>
                  <a:close/>
                  <a:moveTo>
                    <a:pt x="14" y="23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1" y="9"/>
                    <a:pt x="21" y="1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0" y="23"/>
                    <a:pt x="19" y="23"/>
                  </a:cubicBezTo>
                  <a:lnTo>
                    <a:pt x="14" y="23"/>
                  </a:lnTo>
                  <a:close/>
                  <a:moveTo>
                    <a:pt x="5" y="53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1" y="58"/>
                    <a:pt x="0" y="57"/>
                    <a:pt x="0" y="5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3"/>
                    <a:pt x="5" y="53"/>
                    <a:pt x="5" y="53"/>
                  </a:cubicBezTo>
                  <a:close/>
                  <a:moveTo>
                    <a:pt x="14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7" y="9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8" y="23"/>
                    <a:pt x="9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5" name="Freeform 281"/>
            <p:cNvSpPr>
              <a:spLocks noEditPoints="1"/>
            </p:cNvSpPr>
            <p:nvPr/>
          </p:nvSpPr>
          <p:spPr bwMode="auto">
            <a:xfrm>
              <a:off x="11056938" y="539750"/>
              <a:ext cx="160338" cy="47625"/>
            </a:xfrm>
            <a:custGeom>
              <a:avLst/>
              <a:gdLst>
                <a:gd name="T0" fmla="*/ 35 w 71"/>
                <a:gd name="T1" fmla="*/ 9 h 21"/>
                <a:gd name="T2" fmla="*/ 51 w 71"/>
                <a:gd name="T3" fmla="*/ 11 h 21"/>
                <a:gd name="T4" fmla="*/ 62 w 71"/>
                <a:gd name="T5" fmla="*/ 15 h 21"/>
                <a:gd name="T6" fmla="*/ 65 w 71"/>
                <a:gd name="T7" fmla="*/ 11 h 21"/>
                <a:gd name="T8" fmla="*/ 52 w 71"/>
                <a:gd name="T9" fmla="*/ 7 h 21"/>
                <a:gd name="T10" fmla="*/ 35 w 71"/>
                <a:gd name="T11" fmla="*/ 5 h 21"/>
                <a:gd name="T12" fmla="*/ 35 w 71"/>
                <a:gd name="T13" fmla="*/ 0 h 21"/>
                <a:gd name="T14" fmla="*/ 53 w 71"/>
                <a:gd name="T15" fmla="*/ 2 h 21"/>
                <a:gd name="T16" fmla="*/ 69 w 71"/>
                <a:gd name="T17" fmla="*/ 8 h 21"/>
                <a:gd name="T18" fmla="*/ 70 w 71"/>
                <a:gd name="T19" fmla="*/ 11 h 21"/>
                <a:gd name="T20" fmla="*/ 65 w 71"/>
                <a:gd name="T21" fmla="*/ 20 h 21"/>
                <a:gd name="T22" fmla="*/ 62 w 71"/>
                <a:gd name="T23" fmla="*/ 21 h 21"/>
                <a:gd name="T24" fmla="*/ 50 w 71"/>
                <a:gd name="T25" fmla="*/ 16 h 21"/>
                <a:gd name="T26" fmla="*/ 35 w 71"/>
                <a:gd name="T27" fmla="*/ 14 h 21"/>
                <a:gd name="T28" fmla="*/ 35 w 71"/>
                <a:gd name="T29" fmla="*/ 9 h 21"/>
                <a:gd name="T30" fmla="*/ 6 w 71"/>
                <a:gd name="T31" fmla="*/ 11 h 21"/>
                <a:gd name="T32" fmla="*/ 8 w 71"/>
                <a:gd name="T33" fmla="*/ 15 h 21"/>
                <a:gd name="T34" fmla="*/ 20 w 71"/>
                <a:gd name="T35" fmla="*/ 11 h 21"/>
                <a:gd name="T36" fmla="*/ 35 w 71"/>
                <a:gd name="T37" fmla="*/ 9 h 21"/>
                <a:gd name="T38" fmla="*/ 35 w 71"/>
                <a:gd name="T39" fmla="*/ 9 h 21"/>
                <a:gd name="T40" fmla="*/ 35 w 71"/>
                <a:gd name="T41" fmla="*/ 14 h 21"/>
                <a:gd name="T42" fmla="*/ 35 w 71"/>
                <a:gd name="T43" fmla="*/ 14 h 21"/>
                <a:gd name="T44" fmla="*/ 21 w 71"/>
                <a:gd name="T45" fmla="*/ 16 h 21"/>
                <a:gd name="T46" fmla="*/ 8 w 71"/>
                <a:gd name="T47" fmla="*/ 21 h 21"/>
                <a:gd name="T48" fmla="*/ 5 w 71"/>
                <a:gd name="T49" fmla="*/ 20 h 21"/>
                <a:gd name="T50" fmla="*/ 0 w 71"/>
                <a:gd name="T51" fmla="*/ 11 h 21"/>
                <a:gd name="T52" fmla="*/ 1 w 71"/>
                <a:gd name="T53" fmla="*/ 8 h 21"/>
                <a:gd name="T54" fmla="*/ 17 w 71"/>
                <a:gd name="T55" fmla="*/ 2 h 21"/>
                <a:gd name="T56" fmla="*/ 35 w 71"/>
                <a:gd name="T57" fmla="*/ 0 h 21"/>
                <a:gd name="T58" fmla="*/ 35 w 71"/>
                <a:gd name="T59" fmla="*/ 0 h 21"/>
                <a:gd name="T60" fmla="*/ 35 w 71"/>
                <a:gd name="T61" fmla="*/ 5 h 21"/>
                <a:gd name="T62" fmla="*/ 35 w 71"/>
                <a:gd name="T63" fmla="*/ 5 h 21"/>
                <a:gd name="T64" fmla="*/ 18 w 71"/>
                <a:gd name="T65" fmla="*/ 7 h 21"/>
                <a:gd name="T66" fmla="*/ 6 w 71"/>
                <a:gd name="T67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" h="21">
                  <a:moveTo>
                    <a:pt x="35" y="9"/>
                  </a:moveTo>
                  <a:cubicBezTo>
                    <a:pt x="41" y="9"/>
                    <a:pt x="46" y="10"/>
                    <a:pt x="51" y="11"/>
                  </a:cubicBezTo>
                  <a:cubicBezTo>
                    <a:pt x="55" y="12"/>
                    <a:pt x="59" y="14"/>
                    <a:pt x="62" y="15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1" y="9"/>
                    <a:pt x="56" y="8"/>
                    <a:pt x="52" y="7"/>
                  </a:cubicBezTo>
                  <a:cubicBezTo>
                    <a:pt x="47" y="6"/>
                    <a:pt x="41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7" y="1"/>
                    <a:pt x="53" y="2"/>
                  </a:cubicBezTo>
                  <a:cubicBezTo>
                    <a:pt x="59" y="4"/>
                    <a:pt x="64" y="6"/>
                    <a:pt x="69" y="8"/>
                  </a:cubicBezTo>
                  <a:cubicBezTo>
                    <a:pt x="70" y="9"/>
                    <a:pt x="71" y="10"/>
                    <a:pt x="70" y="11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21"/>
                    <a:pt x="63" y="21"/>
                    <a:pt x="62" y="21"/>
                  </a:cubicBezTo>
                  <a:cubicBezTo>
                    <a:pt x="58" y="19"/>
                    <a:pt x="54" y="17"/>
                    <a:pt x="50" y="16"/>
                  </a:cubicBezTo>
                  <a:cubicBezTo>
                    <a:pt x="45" y="15"/>
                    <a:pt x="40" y="14"/>
                    <a:pt x="35" y="14"/>
                  </a:cubicBezTo>
                  <a:lnTo>
                    <a:pt x="35" y="9"/>
                  </a:lnTo>
                  <a:close/>
                  <a:moveTo>
                    <a:pt x="6" y="11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12" y="14"/>
                    <a:pt x="15" y="12"/>
                    <a:pt x="20" y="11"/>
                  </a:cubicBezTo>
                  <a:cubicBezTo>
                    <a:pt x="25" y="10"/>
                    <a:pt x="30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0" y="14"/>
                    <a:pt x="25" y="15"/>
                    <a:pt x="21" y="16"/>
                  </a:cubicBezTo>
                  <a:cubicBezTo>
                    <a:pt x="16" y="17"/>
                    <a:pt x="12" y="19"/>
                    <a:pt x="8" y="21"/>
                  </a:cubicBezTo>
                  <a:cubicBezTo>
                    <a:pt x="7" y="21"/>
                    <a:pt x="6" y="21"/>
                    <a:pt x="5" y="2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9"/>
                    <a:pt x="1" y="8"/>
                  </a:cubicBezTo>
                  <a:cubicBezTo>
                    <a:pt x="6" y="6"/>
                    <a:pt x="12" y="4"/>
                    <a:pt x="17" y="2"/>
                  </a:cubicBezTo>
                  <a:cubicBezTo>
                    <a:pt x="23" y="1"/>
                    <a:pt x="29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29" y="5"/>
                    <a:pt x="24" y="6"/>
                    <a:pt x="18" y="7"/>
                  </a:cubicBezTo>
                  <a:cubicBezTo>
                    <a:pt x="14" y="8"/>
                    <a:pt x="10" y="9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Freeform 282"/>
            <p:cNvSpPr>
              <a:spLocks noEditPoints="1"/>
            </p:cNvSpPr>
            <p:nvPr/>
          </p:nvSpPr>
          <p:spPr bwMode="auto">
            <a:xfrm>
              <a:off x="11033125" y="500063"/>
              <a:ext cx="209550" cy="53975"/>
            </a:xfrm>
            <a:custGeom>
              <a:avLst/>
              <a:gdLst>
                <a:gd name="T0" fmla="*/ 87 w 93"/>
                <a:gd name="T1" fmla="*/ 14 h 24"/>
                <a:gd name="T2" fmla="*/ 69 w 93"/>
                <a:gd name="T3" fmla="*/ 8 h 24"/>
                <a:gd name="T4" fmla="*/ 46 w 93"/>
                <a:gd name="T5" fmla="*/ 5 h 24"/>
                <a:gd name="T6" fmla="*/ 46 w 93"/>
                <a:gd name="T7" fmla="*/ 5 h 24"/>
                <a:gd name="T8" fmla="*/ 46 w 93"/>
                <a:gd name="T9" fmla="*/ 0 h 24"/>
                <a:gd name="T10" fmla="*/ 46 w 93"/>
                <a:gd name="T11" fmla="*/ 0 h 24"/>
                <a:gd name="T12" fmla="*/ 70 w 93"/>
                <a:gd name="T13" fmla="*/ 3 h 24"/>
                <a:gd name="T14" fmla="*/ 91 w 93"/>
                <a:gd name="T15" fmla="*/ 11 h 24"/>
                <a:gd name="T16" fmla="*/ 92 w 93"/>
                <a:gd name="T17" fmla="*/ 14 h 24"/>
                <a:gd name="T18" fmla="*/ 88 w 93"/>
                <a:gd name="T19" fmla="*/ 23 h 24"/>
                <a:gd name="T20" fmla="*/ 84 w 93"/>
                <a:gd name="T21" fmla="*/ 24 h 24"/>
                <a:gd name="T22" fmla="*/ 67 w 93"/>
                <a:gd name="T23" fmla="*/ 17 h 24"/>
                <a:gd name="T24" fmla="*/ 46 w 93"/>
                <a:gd name="T25" fmla="*/ 15 h 24"/>
                <a:gd name="T26" fmla="*/ 46 w 93"/>
                <a:gd name="T27" fmla="*/ 15 h 24"/>
                <a:gd name="T28" fmla="*/ 46 w 93"/>
                <a:gd name="T29" fmla="*/ 10 h 24"/>
                <a:gd name="T30" fmla="*/ 46 w 93"/>
                <a:gd name="T31" fmla="*/ 10 h 24"/>
                <a:gd name="T32" fmla="*/ 68 w 93"/>
                <a:gd name="T33" fmla="*/ 12 h 24"/>
                <a:gd name="T34" fmla="*/ 84 w 93"/>
                <a:gd name="T35" fmla="*/ 18 h 24"/>
                <a:gd name="T36" fmla="*/ 87 w 93"/>
                <a:gd name="T37" fmla="*/ 14 h 24"/>
                <a:gd name="T38" fmla="*/ 46 w 93"/>
                <a:gd name="T39" fmla="*/ 5 h 24"/>
                <a:gd name="T40" fmla="*/ 24 w 93"/>
                <a:gd name="T41" fmla="*/ 8 h 24"/>
                <a:gd name="T42" fmla="*/ 6 w 93"/>
                <a:gd name="T43" fmla="*/ 14 h 24"/>
                <a:gd name="T44" fmla="*/ 8 w 93"/>
                <a:gd name="T45" fmla="*/ 18 h 24"/>
                <a:gd name="T46" fmla="*/ 25 w 93"/>
                <a:gd name="T47" fmla="*/ 12 h 24"/>
                <a:gd name="T48" fmla="*/ 46 w 93"/>
                <a:gd name="T49" fmla="*/ 10 h 24"/>
                <a:gd name="T50" fmla="*/ 46 w 93"/>
                <a:gd name="T51" fmla="*/ 15 h 24"/>
                <a:gd name="T52" fmla="*/ 26 w 93"/>
                <a:gd name="T53" fmla="*/ 17 h 24"/>
                <a:gd name="T54" fmla="*/ 8 w 93"/>
                <a:gd name="T55" fmla="*/ 24 h 24"/>
                <a:gd name="T56" fmla="*/ 5 w 93"/>
                <a:gd name="T57" fmla="*/ 23 h 24"/>
                <a:gd name="T58" fmla="*/ 0 w 93"/>
                <a:gd name="T59" fmla="*/ 14 h 24"/>
                <a:gd name="T60" fmla="*/ 1 w 93"/>
                <a:gd name="T61" fmla="*/ 11 h 24"/>
                <a:gd name="T62" fmla="*/ 22 w 93"/>
                <a:gd name="T63" fmla="*/ 3 h 24"/>
                <a:gd name="T64" fmla="*/ 46 w 93"/>
                <a:gd name="T65" fmla="*/ 0 h 24"/>
                <a:gd name="T66" fmla="*/ 46 w 93"/>
                <a:gd name="T67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" h="24">
                  <a:moveTo>
                    <a:pt x="87" y="14"/>
                  </a:moveTo>
                  <a:cubicBezTo>
                    <a:pt x="81" y="12"/>
                    <a:pt x="75" y="9"/>
                    <a:pt x="69" y="8"/>
                  </a:cubicBezTo>
                  <a:cubicBezTo>
                    <a:pt x="62" y="6"/>
                    <a:pt x="54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4" y="0"/>
                    <a:pt x="62" y="1"/>
                    <a:pt x="70" y="3"/>
                  </a:cubicBezTo>
                  <a:cubicBezTo>
                    <a:pt x="78" y="5"/>
                    <a:pt x="85" y="8"/>
                    <a:pt x="91" y="11"/>
                  </a:cubicBezTo>
                  <a:cubicBezTo>
                    <a:pt x="92" y="12"/>
                    <a:pt x="93" y="13"/>
                    <a:pt x="92" y="14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7" y="24"/>
                    <a:pt x="85" y="24"/>
                    <a:pt x="84" y="24"/>
                  </a:cubicBezTo>
                  <a:cubicBezTo>
                    <a:pt x="79" y="21"/>
                    <a:pt x="73" y="18"/>
                    <a:pt x="67" y="17"/>
                  </a:cubicBezTo>
                  <a:cubicBezTo>
                    <a:pt x="60" y="15"/>
                    <a:pt x="53" y="1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54" y="10"/>
                    <a:pt x="61" y="11"/>
                    <a:pt x="68" y="12"/>
                  </a:cubicBezTo>
                  <a:cubicBezTo>
                    <a:pt x="74" y="14"/>
                    <a:pt x="79" y="16"/>
                    <a:pt x="84" y="18"/>
                  </a:cubicBezTo>
                  <a:lnTo>
                    <a:pt x="87" y="14"/>
                  </a:lnTo>
                  <a:close/>
                  <a:moveTo>
                    <a:pt x="46" y="5"/>
                  </a:moveTo>
                  <a:cubicBezTo>
                    <a:pt x="38" y="5"/>
                    <a:pt x="31" y="6"/>
                    <a:pt x="24" y="8"/>
                  </a:cubicBezTo>
                  <a:cubicBezTo>
                    <a:pt x="17" y="9"/>
                    <a:pt x="11" y="12"/>
                    <a:pt x="6" y="14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3" y="16"/>
                    <a:pt x="19" y="14"/>
                    <a:pt x="25" y="12"/>
                  </a:cubicBezTo>
                  <a:cubicBezTo>
                    <a:pt x="32" y="11"/>
                    <a:pt x="39" y="10"/>
                    <a:pt x="46" y="10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39" y="15"/>
                    <a:pt x="32" y="15"/>
                    <a:pt x="26" y="17"/>
                  </a:cubicBezTo>
                  <a:cubicBezTo>
                    <a:pt x="19" y="18"/>
                    <a:pt x="13" y="21"/>
                    <a:pt x="8" y="24"/>
                  </a:cubicBezTo>
                  <a:cubicBezTo>
                    <a:pt x="7" y="24"/>
                    <a:pt x="5" y="24"/>
                    <a:pt x="5" y="2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8" y="8"/>
                    <a:pt x="15" y="5"/>
                    <a:pt x="22" y="3"/>
                  </a:cubicBezTo>
                  <a:cubicBezTo>
                    <a:pt x="30" y="1"/>
                    <a:pt x="38" y="0"/>
                    <a:pt x="46" y="0"/>
                  </a:cubicBezTo>
                  <a:lnTo>
                    <a:pt x="4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7" name="Freeform 283"/>
            <p:cNvSpPr>
              <a:spLocks noEditPoints="1"/>
            </p:cNvSpPr>
            <p:nvPr/>
          </p:nvSpPr>
          <p:spPr bwMode="auto">
            <a:xfrm>
              <a:off x="8285163" y="4302125"/>
              <a:ext cx="166688" cy="187325"/>
            </a:xfrm>
            <a:custGeom>
              <a:avLst/>
              <a:gdLst>
                <a:gd name="T0" fmla="*/ 65 w 74"/>
                <a:gd name="T1" fmla="*/ 15 h 83"/>
                <a:gd name="T2" fmla="*/ 72 w 74"/>
                <a:gd name="T3" fmla="*/ 23 h 83"/>
                <a:gd name="T4" fmla="*/ 71 w 74"/>
                <a:gd name="T5" fmla="*/ 26 h 83"/>
                <a:gd name="T6" fmla="*/ 52 w 74"/>
                <a:gd name="T7" fmla="*/ 47 h 83"/>
                <a:gd name="T8" fmla="*/ 69 w 74"/>
                <a:gd name="T9" fmla="*/ 49 h 83"/>
                <a:gd name="T10" fmla="*/ 73 w 74"/>
                <a:gd name="T11" fmla="*/ 56 h 83"/>
                <a:gd name="T12" fmla="*/ 72 w 74"/>
                <a:gd name="T13" fmla="*/ 59 h 83"/>
                <a:gd name="T14" fmla="*/ 51 w 74"/>
                <a:gd name="T15" fmla="*/ 65 h 83"/>
                <a:gd name="T16" fmla="*/ 36 w 74"/>
                <a:gd name="T17" fmla="*/ 82 h 83"/>
                <a:gd name="T18" fmla="*/ 37 w 74"/>
                <a:gd name="T19" fmla="*/ 76 h 83"/>
                <a:gd name="T20" fmla="*/ 49 w 74"/>
                <a:gd name="T21" fmla="*/ 60 h 83"/>
                <a:gd name="T22" fmla="*/ 65 w 74"/>
                <a:gd name="T23" fmla="*/ 52 h 83"/>
                <a:gd name="T24" fmla="*/ 49 w 74"/>
                <a:gd name="T25" fmla="*/ 51 h 83"/>
                <a:gd name="T26" fmla="*/ 40 w 74"/>
                <a:gd name="T27" fmla="*/ 37 h 83"/>
                <a:gd name="T28" fmla="*/ 66 w 74"/>
                <a:gd name="T29" fmla="*/ 23 h 83"/>
                <a:gd name="T30" fmla="*/ 36 w 74"/>
                <a:gd name="T31" fmla="*/ 25 h 83"/>
                <a:gd name="T32" fmla="*/ 36 w 74"/>
                <a:gd name="T33" fmla="*/ 68 h 83"/>
                <a:gd name="T34" fmla="*/ 39 w 74"/>
                <a:gd name="T35" fmla="*/ 58 h 83"/>
                <a:gd name="T36" fmla="*/ 36 w 74"/>
                <a:gd name="T37" fmla="*/ 68 h 83"/>
                <a:gd name="T38" fmla="*/ 21 w 74"/>
                <a:gd name="T39" fmla="*/ 4 h 83"/>
                <a:gd name="T40" fmla="*/ 29 w 74"/>
                <a:gd name="T41" fmla="*/ 12 h 83"/>
                <a:gd name="T42" fmla="*/ 36 w 74"/>
                <a:gd name="T43" fmla="*/ 20 h 83"/>
                <a:gd name="T44" fmla="*/ 34 w 74"/>
                <a:gd name="T45" fmla="*/ 26 h 83"/>
                <a:gd name="T46" fmla="*/ 25 w 74"/>
                <a:gd name="T47" fmla="*/ 15 h 83"/>
                <a:gd name="T48" fmla="*/ 18 w 74"/>
                <a:gd name="T49" fmla="*/ 8 h 83"/>
                <a:gd name="T50" fmla="*/ 12 w 74"/>
                <a:gd name="T51" fmla="*/ 13 h 83"/>
                <a:gd name="T52" fmla="*/ 15 w 74"/>
                <a:gd name="T53" fmla="*/ 22 h 83"/>
                <a:gd name="T54" fmla="*/ 22 w 74"/>
                <a:gd name="T55" fmla="*/ 34 h 83"/>
                <a:gd name="T56" fmla="*/ 7 w 74"/>
                <a:gd name="T57" fmla="*/ 62 h 83"/>
                <a:gd name="T58" fmla="*/ 27 w 74"/>
                <a:gd name="T59" fmla="*/ 43 h 83"/>
                <a:gd name="T60" fmla="*/ 36 w 74"/>
                <a:gd name="T61" fmla="*/ 53 h 83"/>
                <a:gd name="T62" fmla="*/ 35 w 74"/>
                <a:gd name="T63" fmla="*/ 73 h 83"/>
                <a:gd name="T64" fmla="*/ 36 w 74"/>
                <a:gd name="T65" fmla="*/ 82 h 83"/>
                <a:gd name="T66" fmla="*/ 35 w 74"/>
                <a:gd name="T67" fmla="*/ 81 h 83"/>
                <a:gd name="T68" fmla="*/ 30 w 74"/>
                <a:gd name="T69" fmla="*/ 74 h 83"/>
                <a:gd name="T70" fmla="*/ 30 w 74"/>
                <a:gd name="T71" fmla="*/ 72 h 83"/>
                <a:gd name="T72" fmla="*/ 28 w 74"/>
                <a:gd name="T73" fmla="*/ 49 h 83"/>
                <a:gd name="T74" fmla="*/ 5 w 74"/>
                <a:gd name="T75" fmla="*/ 68 h 83"/>
                <a:gd name="T76" fmla="*/ 5 w 74"/>
                <a:gd name="T77" fmla="*/ 67 h 83"/>
                <a:gd name="T78" fmla="*/ 0 w 74"/>
                <a:gd name="T79" fmla="*/ 58 h 83"/>
                <a:gd name="T80" fmla="*/ 17 w 74"/>
                <a:gd name="T81" fmla="*/ 33 h 83"/>
                <a:gd name="T82" fmla="*/ 11 w 74"/>
                <a:gd name="T83" fmla="*/ 24 h 83"/>
                <a:gd name="T84" fmla="*/ 9 w 74"/>
                <a:gd name="T85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" h="83">
                  <a:moveTo>
                    <a:pt x="36" y="20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6" y="15"/>
                    <a:pt x="67" y="15"/>
                    <a:pt x="67" y="16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4"/>
                    <a:pt x="72" y="26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8" y="48"/>
                    <a:pt x="68" y="48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4" y="57"/>
                    <a:pt x="74" y="58"/>
                    <a:pt x="73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8" y="82"/>
                    <a:pt x="37" y="83"/>
                    <a:pt x="36" y="82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9" y="60"/>
                    <a:pt x="49" y="60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0" y="52"/>
                    <a:pt x="49" y="51"/>
                    <a:pt x="49" y="51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6"/>
                    <a:pt x="40" y="34"/>
                    <a:pt x="41" y="34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0"/>
                    <a:pt x="36" y="20"/>
                    <a:pt x="36" y="20"/>
                  </a:cubicBezTo>
                  <a:close/>
                  <a:moveTo>
                    <a:pt x="36" y="68"/>
                  </a:moveTo>
                  <a:cubicBezTo>
                    <a:pt x="39" y="60"/>
                    <a:pt x="39" y="60"/>
                    <a:pt x="39" y="60"/>
                  </a:cubicBezTo>
                  <a:cubicBezTo>
                    <a:pt x="40" y="59"/>
                    <a:pt x="39" y="58"/>
                    <a:pt x="39" y="58"/>
                  </a:cubicBezTo>
                  <a:cubicBezTo>
                    <a:pt x="36" y="53"/>
                    <a:pt x="36" y="53"/>
                    <a:pt x="36" y="53"/>
                  </a:cubicBezTo>
                  <a:lnTo>
                    <a:pt x="36" y="68"/>
                  </a:lnTo>
                  <a:close/>
                  <a:moveTo>
                    <a:pt x="9" y="2"/>
                  </a:moveTo>
                  <a:cubicBezTo>
                    <a:pt x="12" y="0"/>
                    <a:pt x="17" y="2"/>
                    <a:pt x="21" y="4"/>
                  </a:cubicBezTo>
                  <a:cubicBezTo>
                    <a:pt x="24" y="7"/>
                    <a:pt x="27" y="10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3" y="26"/>
                    <a:pt x="32" y="25"/>
                    <a:pt x="32" y="2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3"/>
                    <a:pt x="21" y="10"/>
                    <a:pt x="18" y="8"/>
                  </a:cubicBezTo>
                  <a:cubicBezTo>
                    <a:pt x="16" y="7"/>
                    <a:pt x="13" y="6"/>
                    <a:pt x="12" y="6"/>
                  </a:cubicBezTo>
                  <a:cubicBezTo>
                    <a:pt x="11" y="7"/>
                    <a:pt x="11" y="10"/>
                    <a:pt x="12" y="13"/>
                  </a:cubicBezTo>
                  <a:cubicBezTo>
                    <a:pt x="13" y="16"/>
                    <a:pt x="14" y="20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2"/>
                    <a:pt x="22" y="33"/>
                    <a:pt x="22" y="34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3"/>
                    <a:pt x="26" y="43"/>
                    <a:pt x="27" y="43"/>
                  </a:cubicBezTo>
                  <a:cubicBezTo>
                    <a:pt x="28" y="42"/>
                    <a:pt x="29" y="43"/>
                    <a:pt x="30" y="44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ubicBezTo>
                    <a:pt x="35" y="82"/>
                    <a:pt x="35" y="82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3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8" y="69"/>
                    <a:pt x="6" y="69"/>
                    <a:pt x="5" y="68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2"/>
                    <a:pt x="8" y="18"/>
                    <a:pt x="7" y="13"/>
                  </a:cubicBezTo>
                  <a:cubicBezTo>
                    <a:pt x="6" y="9"/>
                    <a:pt x="7" y="4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8" name="Freeform 284"/>
            <p:cNvSpPr>
              <a:spLocks noEditPoints="1"/>
            </p:cNvSpPr>
            <p:nvPr/>
          </p:nvSpPr>
          <p:spPr bwMode="auto">
            <a:xfrm>
              <a:off x="7699375" y="4202113"/>
              <a:ext cx="79375" cy="214313"/>
            </a:xfrm>
            <a:custGeom>
              <a:avLst/>
              <a:gdLst>
                <a:gd name="T0" fmla="*/ 19 w 35"/>
                <a:gd name="T1" fmla="*/ 90 h 95"/>
                <a:gd name="T2" fmla="*/ 21 w 35"/>
                <a:gd name="T3" fmla="*/ 42 h 95"/>
                <a:gd name="T4" fmla="*/ 28 w 35"/>
                <a:gd name="T5" fmla="*/ 33 h 95"/>
                <a:gd name="T6" fmla="*/ 30 w 35"/>
                <a:gd name="T7" fmla="*/ 29 h 95"/>
                <a:gd name="T8" fmla="*/ 28 w 35"/>
                <a:gd name="T9" fmla="*/ 15 h 95"/>
                <a:gd name="T10" fmla="*/ 27 w 35"/>
                <a:gd name="T11" fmla="*/ 14 h 95"/>
                <a:gd name="T12" fmla="*/ 27 w 35"/>
                <a:gd name="T13" fmla="*/ 13 h 95"/>
                <a:gd name="T14" fmla="*/ 26 w 35"/>
                <a:gd name="T15" fmla="*/ 10 h 95"/>
                <a:gd name="T16" fmla="*/ 25 w 35"/>
                <a:gd name="T17" fmla="*/ 26 h 95"/>
                <a:gd name="T18" fmla="*/ 25 w 35"/>
                <a:gd name="T19" fmla="*/ 26 h 95"/>
                <a:gd name="T20" fmla="*/ 19 w 35"/>
                <a:gd name="T21" fmla="*/ 24 h 95"/>
                <a:gd name="T22" fmla="*/ 17 w 35"/>
                <a:gd name="T23" fmla="*/ 5 h 95"/>
                <a:gd name="T24" fmla="*/ 20 w 35"/>
                <a:gd name="T25" fmla="*/ 0 h 95"/>
                <a:gd name="T26" fmla="*/ 21 w 35"/>
                <a:gd name="T27" fmla="*/ 1 h 95"/>
                <a:gd name="T28" fmla="*/ 31 w 35"/>
                <a:gd name="T29" fmla="*/ 11 h 95"/>
                <a:gd name="T30" fmla="*/ 32 w 35"/>
                <a:gd name="T31" fmla="*/ 12 h 95"/>
                <a:gd name="T32" fmla="*/ 32 w 35"/>
                <a:gd name="T33" fmla="*/ 14 h 95"/>
                <a:gd name="T34" fmla="*/ 35 w 35"/>
                <a:gd name="T35" fmla="*/ 30 h 95"/>
                <a:gd name="T36" fmla="*/ 33 w 35"/>
                <a:gd name="T37" fmla="*/ 35 h 95"/>
                <a:gd name="T38" fmla="*/ 24 w 35"/>
                <a:gd name="T39" fmla="*/ 45 h 95"/>
                <a:gd name="T40" fmla="*/ 22 w 35"/>
                <a:gd name="T41" fmla="*/ 95 h 95"/>
                <a:gd name="T42" fmla="*/ 17 w 35"/>
                <a:gd name="T43" fmla="*/ 90 h 95"/>
                <a:gd name="T44" fmla="*/ 7 w 35"/>
                <a:gd name="T45" fmla="*/ 15 h 95"/>
                <a:gd name="T46" fmla="*/ 5 w 35"/>
                <a:gd name="T47" fmla="*/ 29 h 95"/>
                <a:gd name="T48" fmla="*/ 10 w 35"/>
                <a:gd name="T49" fmla="*/ 38 h 95"/>
                <a:gd name="T50" fmla="*/ 15 w 35"/>
                <a:gd name="T51" fmla="*/ 44 h 95"/>
                <a:gd name="T52" fmla="*/ 15 w 35"/>
                <a:gd name="T53" fmla="*/ 90 h 95"/>
                <a:gd name="T54" fmla="*/ 17 w 35"/>
                <a:gd name="T55" fmla="*/ 95 h 95"/>
                <a:gd name="T56" fmla="*/ 11 w 35"/>
                <a:gd name="T57" fmla="*/ 93 h 95"/>
                <a:gd name="T58" fmla="*/ 7 w 35"/>
                <a:gd name="T59" fmla="*/ 42 h 95"/>
                <a:gd name="T60" fmla="*/ 0 w 35"/>
                <a:gd name="T61" fmla="*/ 30 h 95"/>
                <a:gd name="T62" fmla="*/ 3 w 35"/>
                <a:gd name="T63" fmla="*/ 14 h 95"/>
                <a:gd name="T64" fmla="*/ 3 w 35"/>
                <a:gd name="T65" fmla="*/ 12 h 95"/>
                <a:gd name="T66" fmla="*/ 3 w 35"/>
                <a:gd name="T67" fmla="*/ 12 h 95"/>
                <a:gd name="T68" fmla="*/ 12 w 35"/>
                <a:gd name="T69" fmla="*/ 0 h 95"/>
                <a:gd name="T70" fmla="*/ 14 w 35"/>
                <a:gd name="T71" fmla="*/ 1 h 95"/>
                <a:gd name="T72" fmla="*/ 17 w 35"/>
                <a:gd name="T73" fmla="*/ 0 h 95"/>
                <a:gd name="T74" fmla="*/ 17 w 35"/>
                <a:gd name="T75" fmla="*/ 5 h 95"/>
                <a:gd name="T76" fmla="*/ 13 w 35"/>
                <a:gd name="T77" fmla="*/ 26 h 95"/>
                <a:gd name="T78" fmla="*/ 10 w 35"/>
                <a:gd name="T79" fmla="*/ 26 h 95"/>
                <a:gd name="T80" fmla="*/ 8 w 35"/>
                <a:gd name="T81" fmla="*/ 23 h 95"/>
                <a:gd name="T82" fmla="*/ 8 w 35"/>
                <a:gd name="T83" fmla="*/ 13 h 95"/>
                <a:gd name="T84" fmla="*/ 8 w 35"/>
                <a:gd name="T85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95">
                  <a:moveTo>
                    <a:pt x="17" y="90"/>
                  </a:moveTo>
                  <a:cubicBezTo>
                    <a:pt x="19" y="90"/>
                    <a:pt x="19" y="90"/>
                    <a:pt x="19" y="90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20" y="42"/>
                    <a:pt x="21" y="42"/>
                  </a:cubicBezTo>
                  <a:cubicBezTo>
                    <a:pt x="22" y="41"/>
                    <a:pt x="23" y="40"/>
                    <a:pt x="24" y="38"/>
                  </a:cubicBezTo>
                  <a:cubicBezTo>
                    <a:pt x="26" y="37"/>
                    <a:pt x="27" y="34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1"/>
                    <a:pt x="30" y="30"/>
                    <a:pt x="30" y="29"/>
                  </a:cubicBezTo>
                  <a:cubicBezTo>
                    <a:pt x="30" y="28"/>
                    <a:pt x="30" y="26"/>
                    <a:pt x="30" y="25"/>
                  </a:cubicBezTo>
                  <a:cubicBezTo>
                    <a:pt x="30" y="22"/>
                    <a:pt x="29" y="18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6" y="12"/>
                    <a:pt x="26" y="11"/>
                    <a:pt x="26" y="10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5"/>
                    <a:pt x="26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6"/>
                    <a:pt x="20" y="25"/>
                    <a:pt x="19" y="2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2" y="0"/>
                    <a:pt x="22" y="0"/>
                    <a:pt x="23" y="0"/>
                  </a:cubicBezTo>
                  <a:cubicBezTo>
                    <a:pt x="28" y="1"/>
                    <a:pt x="30" y="8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7"/>
                    <a:pt x="35" y="21"/>
                    <a:pt x="35" y="24"/>
                  </a:cubicBezTo>
                  <a:cubicBezTo>
                    <a:pt x="35" y="26"/>
                    <a:pt x="35" y="28"/>
                    <a:pt x="35" y="30"/>
                  </a:cubicBezTo>
                  <a:cubicBezTo>
                    <a:pt x="34" y="32"/>
                    <a:pt x="34" y="33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1" y="37"/>
                    <a:pt x="30" y="40"/>
                    <a:pt x="28" y="42"/>
                  </a:cubicBezTo>
                  <a:cubicBezTo>
                    <a:pt x="27" y="43"/>
                    <a:pt x="25" y="44"/>
                    <a:pt x="24" y="45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94"/>
                    <a:pt x="23" y="95"/>
                    <a:pt x="22" y="95"/>
                  </a:cubicBezTo>
                  <a:cubicBezTo>
                    <a:pt x="17" y="95"/>
                    <a:pt x="17" y="95"/>
                    <a:pt x="17" y="95"/>
                  </a:cubicBezTo>
                  <a:lnTo>
                    <a:pt x="17" y="90"/>
                  </a:lnTo>
                  <a:close/>
                  <a:moveTo>
                    <a:pt x="8" y="14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6" y="18"/>
                    <a:pt x="5" y="22"/>
                    <a:pt x="5" y="25"/>
                  </a:cubicBezTo>
                  <a:cubicBezTo>
                    <a:pt x="4" y="26"/>
                    <a:pt x="4" y="28"/>
                    <a:pt x="5" y="29"/>
                  </a:cubicBezTo>
                  <a:cubicBezTo>
                    <a:pt x="5" y="30"/>
                    <a:pt x="6" y="31"/>
                    <a:pt x="6" y="33"/>
                  </a:cubicBezTo>
                  <a:cubicBezTo>
                    <a:pt x="7" y="34"/>
                    <a:pt x="9" y="37"/>
                    <a:pt x="10" y="38"/>
                  </a:cubicBezTo>
                  <a:cubicBezTo>
                    <a:pt x="12" y="40"/>
                    <a:pt x="13" y="41"/>
                    <a:pt x="14" y="42"/>
                  </a:cubicBezTo>
                  <a:cubicBezTo>
                    <a:pt x="15" y="42"/>
                    <a:pt x="15" y="43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2" y="95"/>
                    <a:pt x="11" y="94"/>
                    <a:pt x="11" y="93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9" y="44"/>
                    <a:pt x="8" y="43"/>
                    <a:pt x="7" y="42"/>
                  </a:cubicBezTo>
                  <a:cubicBezTo>
                    <a:pt x="5" y="39"/>
                    <a:pt x="3" y="37"/>
                    <a:pt x="2" y="35"/>
                  </a:cubicBezTo>
                  <a:cubicBezTo>
                    <a:pt x="1" y="33"/>
                    <a:pt x="1" y="32"/>
                    <a:pt x="0" y="30"/>
                  </a:cubicBezTo>
                  <a:cubicBezTo>
                    <a:pt x="0" y="28"/>
                    <a:pt x="0" y="26"/>
                    <a:pt x="0" y="24"/>
                  </a:cubicBezTo>
                  <a:cubicBezTo>
                    <a:pt x="0" y="21"/>
                    <a:pt x="1" y="17"/>
                    <a:pt x="3" y="1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8"/>
                    <a:pt x="7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3" y="0"/>
                    <a:pt x="13" y="1"/>
                    <a:pt x="14" y="1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4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24"/>
                    <a:pt x="8" y="24"/>
                    <a:pt x="8" y="2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8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0" name="Freeform 286"/>
            <p:cNvSpPr>
              <a:spLocks noEditPoints="1"/>
            </p:cNvSpPr>
            <p:nvPr/>
          </p:nvSpPr>
          <p:spPr bwMode="auto">
            <a:xfrm>
              <a:off x="5037138" y="249238"/>
              <a:ext cx="452438" cy="454025"/>
            </a:xfrm>
            <a:custGeom>
              <a:avLst/>
              <a:gdLst>
                <a:gd name="T0" fmla="*/ 100 w 200"/>
                <a:gd name="T1" fmla="*/ 196 h 201"/>
                <a:gd name="T2" fmla="*/ 167 w 200"/>
                <a:gd name="T3" fmla="*/ 168 h 201"/>
                <a:gd name="T4" fmla="*/ 195 w 200"/>
                <a:gd name="T5" fmla="*/ 100 h 201"/>
                <a:gd name="T6" fmla="*/ 167 w 200"/>
                <a:gd name="T7" fmla="*/ 33 h 201"/>
                <a:gd name="T8" fmla="*/ 100 w 200"/>
                <a:gd name="T9" fmla="*/ 5 h 201"/>
                <a:gd name="T10" fmla="*/ 100 w 200"/>
                <a:gd name="T11" fmla="*/ 0 h 201"/>
                <a:gd name="T12" fmla="*/ 171 w 200"/>
                <a:gd name="T13" fmla="*/ 29 h 201"/>
                <a:gd name="T14" fmla="*/ 200 w 200"/>
                <a:gd name="T15" fmla="*/ 100 h 201"/>
                <a:gd name="T16" fmla="*/ 171 w 200"/>
                <a:gd name="T17" fmla="*/ 171 h 201"/>
                <a:gd name="T18" fmla="*/ 100 w 200"/>
                <a:gd name="T19" fmla="*/ 201 h 201"/>
                <a:gd name="T20" fmla="*/ 100 w 200"/>
                <a:gd name="T21" fmla="*/ 196 h 201"/>
                <a:gd name="T22" fmla="*/ 100 w 200"/>
                <a:gd name="T23" fmla="*/ 131 h 201"/>
                <a:gd name="T24" fmla="*/ 121 w 200"/>
                <a:gd name="T25" fmla="*/ 122 h 201"/>
                <a:gd name="T26" fmla="*/ 122 w 200"/>
                <a:gd name="T27" fmla="*/ 122 h 201"/>
                <a:gd name="T28" fmla="*/ 131 w 200"/>
                <a:gd name="T29" fmla="*/ 100 h 201"/>
                <a:gd name="T30" fmla="*/ 122 w 200"/>
                <a:gd name="T31" fmla="*/ 79 h 201"/>
                <a:gd name="T32" fmla="*/ 122 w 200"/>
                <a:gd name="T33" fmla="*/ 79 h 201"/>
                <a:gd name="T34" fmla="*/ 122 w 200"/>
                <a:gd name="T35" fmla="*/ 79 h 201"/>
                <a:gd name="T36" fmla="*/ 100 w 200"/>
                <a:gd name="T37" fmla="*/ 70 h 201"/>
                <a:gd name="T38" fmla="*/ 100 w 200"/>
                <a:gd name="T39" fmla="*/ 75 h 201"/>
                <a:gd name="T40" fmla="*/ 118 w 200"/>
                <a:gd name="T41" fmla="*/ 82 h 201"/>
                <a:gd name="T42" fmla="*/ 118 w 200"/>
                <a:gd name="T43" fmla="*/ 82 h 201"/>
                <a:gd name="T44" fmla="*/ 126 w 200"/>
                <a:gd name="T45" fmla="*/ 100 h 201"/>
                <a:gd name="T46" fmla="*/ 118 w 200"/>
                <a:gd name="T47" fmla="*/ 119 h 201"/>
                <a:gd name="T48" fmla="*/ 118 w 200"/>
                <a:gd name="T49" fmla="*/ 119 h 201"/>
                <a:gd name="T50" fmla="*/ 100 w 200"/>
                <a:gd name="T51" fmla="*/ 126 h 201"/>
                <a:gd name="T52" fmla="*/ 100 w 200"/>
                <a:gd name="T53" fmla="*/ 131 h 201"/>
                <a:gd name="T54" fmla="*/ 100 w 200"/>
                <a:gd name="T55" fmla="*/ 5 h 201"/>
                <a:gd name="T56" fmla="*/ 32 w 200"/>
                <a:gd name="T57" fmla="*/ 33 h 201"/>
                <a:gd name="T58" fmla="*/ 4 w 200"/>
                <a:gd name="T59" fmla="*/ 100 h 201"/>
                <a:gd name="T60" fmla="*/ 32 w 200"/>
                <a:gd name="T61" fmla="*/ 168 h 201"/>
                <a:gd name="T62" fmla="*/ 100 w 200"/>
                <a:gd name="T63" fmla="*/ 196 h 201"/>
                <a:gd name="T64" fmla="*/ 100 w 200"/>
                <a:gd name="T65" fmla="*/ 196 h 201"/>
                <a:gd name="T66" fmla="*/ 100 w 200"/>
                <a:gd name="T67" fmla="*/ 201 h 201"/>
                <a:gd name="T68" fmla="*/ 100 w 200"/>
                <a:gd name="T69" fmla="*/ 201 h 201"/>
                <a:gd name="T70" fmla="*/ 29 w 200"/>
                <a:gd name="T71" fmla="*/ 171 h 201"/>
                <a:gd name="T72" fmla="*/ 0 w 200"/>
                <a:gd name="T73" fmla="*/ 100 h 201"/>
                <a:gd name="T74" fmla="*/ 29 w 200"/>
                <a:gd name="T75" fmla="*/ 29 h 201"/>
                <a:gd name="T76" fmla="*/ 100 w 200"/>
                <a:gd name="T77" fmla="*/ 0 h 201"/>
                <a:gd name="T78" fmla="*/ 100 w 200"/>
                <a:gd name="T79" fmla="*/ 0 h 201"/>
                <a:gd name="T80" fmla="*/ 100 w 200"/>
                <a:gd name="T81" fmla="*/ 5 h 201"/>
                <a:gd name="T82" fmla="*/ 100 w 200"/>
                <a:gd name="T83" fmla="*/ 5 h 201"/>
                <a:gd name="T84" fmla="*/ 100 w 200"/>
                <a:gd name="T85" fmla="*/ 70 h 201"/>
                <a:gd name="T86" fmla="*/ 100 w 200"/>
                <a:gd name="T87" fmla="*/ 70 h 201"/>
                <a:gd name="T88" fmla="*/ 78 w 200"/>
                <a:gd name="T89" fmla="*/ 79 h 201"/>
                <a:gd name="T90" fmla="*/ 69 w 200"/>
                <a:gd name="T91" fmla="*/ 100 h 201"/>
                <a:gd name="T92" fmla="*/ 78 w 200"/>
                <a:gd name="T93" fmla="*/ 122 h 201"/>
                <a:gd name="T94" fmla="*/ 78 w 200"/>
                <a:gd name="T95" fmla="*/ 122 h 201"/>
                <a:gd name="T96" fmla="*/ 100 w 200"/>
                <a:gd name="T97" fmla="*/ 131 h 201"/>
                <a:gd name="T98" fmla="*/ 100 w 200"/>
                <a:gd name="T99" fmla="*/ 131 h 201"/>
                <a:gd name="T100" fmla="*/ 100 w 200"/>
                <a:gd name="T101" fmla="*/ 126 h 201"/>
                <a:gd name="T102" fmla="*/ 100 w 200"/>
                <a:gd name="T103" fmla="*/ 126 h 201"/>
                <a:gd name="T104" fmla="*/ 82 w 200"/>
                <a:gd name="T105" fmla="*/ 119 h 201"/>
                <a:gd name="T106" fmla="*/ 82 w 200"/>
                <a:gd name="T107" fmla="*/ 119 h 201"/>
                <a:gd name="T108" fmla="*/ 82 w 200"/>
                <a:gd name="T109" fmla="*/ 119 h 201"/>
                <a:gd name="T110" fmla="*/ 74 w 200"/>
                <a:gd name="T111" fmla="*/ 100 h 201"/>
                <a:gd name="T112" fmla="*/ 82 w 200"/>
                <a:gd name="T113" fmla="*/ 82 h 201"/>
                <a:gd name="T114" fmla="*/ 100 w 200"/>
                <a:gd name="T115" fmla="*/ 75 h 201"/>
                <a:gd name="T116" fmla="*/ 100 w 200"/>
                <a:gd name="T117" fmla="*/ 75 h 201"/>
                <a:gd name="T118" fmla="*/ 100 w 200"/>
                <a:gd name="T119" fmla="*/ 7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" h="201">
                  <a:moveTo>
                    <a:pt x="100" y="196"/>
                  </a:moveTo>
                  <a:cubicBezTo>
                    <a:pt x="126" y="196"/>
                    <a:pt x="150" y="185"/>
                    <a:pt x="167" y="168"/>
                  </a:cubicBezTo>
                  <a:cubicBezTo>
                    <a:pt x="185" y="151"/>
                    <a:pt x="195" y="127"/>
                    <a:pt x="195" y="100"/>
                  </a:cubicBezTo>
                  <a:cubicBezTo>
                    <a:pt x="195" y="74"/>
                    <a:pt x="185" y="50"/>
                    <a:pt x="167" y="33"/>
                  </a:cubicBezTo>
                  <a:cubicBezTo>
                    <a:pt x="150" y="16"/>
                    <a:pt x="126" y="5"/>
                    <a:pt x="100" y="5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28" y="0"/>
                    <a:pt x="153" y="11"/>
                    <a:pt x="171" y="29"/>
                  </a:cubicBezTo>
                  <a:cubicBezTo>
                    <a:pt x="189" y="48"/>
                    <a:pt x="200" y="73"/>
                    <a:pt x="200" y="100"/>
                  </a:cubicBezTo>
                  <a:cubicBezTo>
                    <a:pt x="200" y="128"/>
                    <a:pt x="189" y="153"/>
                    <a:pt x="171" y="171"/>
                  </a:cubicBezTo>
                  <a:cubicBezTo>
                    <a:pt x="153" y="189"/>
                    <a:pt x="128" y="201"/>
                    <a:pt x="100" y="201"/>
                  </a:cubicBezTo>
                  <a:cubicBezTo>
                    <a:pt x="100" y="196"/>
                    <a:pt x="100" y="196"/>
                    <a:pt x="100" y="196"/>
                  </a:cubicBezTo>
                  <a:close/>
                  <a:moveTo>
                    <a:pt x="100" y="131"/>
                  </a:moveTo>
                  <a:cubicBezTo>
                    <a:pt x="108" y="131"/>
                    <a:pt x="116" y="128"/>
                    <a:pt x="121" y="122"/>
                  </a:cubicBezTo>
                  <a:cubicBezTo>
                    <a:pt x="122" y="122"/>
                    <a:pt x="122" y="122"/>
                    <a:pt x="122" y="122"/>
                  </a:cubicBezTo>
                  <a:cubicBezTo>
                    <a:pt x="127" y="116"/>
                    <a:pt x="131" y="109"/>
                    <a:pt x="131" y="100"/>
                  </a:cubicBezTo>
                  <a:cubicBezTo>
                    <a:pt x="131" y="92"/>
                    <a:pt x="127" y="84"/>
                    <a:pt x="122" y="79"/>
                  </a:cubicBezTo>
                  <a:cubicBezTo>
                    <a:pt x="122" y="79"/>
                    <a:pt x="122" y="79"/>
                    <a:pt x="122" y="79"/>
                  </a:cubicBezTo>
                  <a:cubicBezTo>
                    <a:pt x="122" y="79"/>
                    <a:pt x="122" y="79"/>
                    <a:pt x="122" y="79"/>
                  </a:cubicBezTo>
                  <a:cubicBezTo>
                    <a:pt x="116" y="73"/>
                    <a:pt x="108" y="70"/>
                    <a:pt x="100" y="70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107" y="75"/>
                    <a:pt x="114" y="77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23" y="87"/>
                    <a:pt x="126" y="93"/>
                    <a:pt x="126" y="100"/>
                  </a:cubicBezTo>
                  <a:cubicBezTo>
                    <a:pt x="126" y="108"/>
                    <a:pt x="123" y="114"/>
                    <a:pt x="118" y="119"/>
                  </a:cubicBezTo>
                  <a:cubicBezTo>
                    <a:pt x="118" y="119"/>
                    <a:pt x="118" y="119"/>
                    <a:pt x="118" y="119"/>
                  </a:cubicBezTo>
                  <a:cubicBezTo>
                    <a:pt x="113" y="123"/>
                    <a:pt x="107" y="126"/>
                    <a:pt x="100" y="126"/>
                  </a:cubicBezTo>
                  <a:lnTo>
                    <a:pt x="100" y="131"/>
                  </a:lnTo>
                  <a:close/>
                  <a:moveTo>
                    <a:pt x="100" y="5"/>
                  </a:moveTo>
                  <a:cubicBezTo>
                    <a:pt x="74" y="5"/>
                    <a:pt x="50" y="16"/>
                    <a:pt x="32" y="33"/>
                  </a:cubicBezTo>
                  <a:cubicBezTo>
                    <a:pt x="15" y="50"/>
                    <a:pt x="4" y="74"/>
                    <a:pt x="4" y="100"/>
                  </a:cubicBezTo>
                  <a:cubicBezTo>
                    <a:pt x="4" y="127"/>
                    <a:pt x="15" y="151"/>
                    <a:pt x="32" y="168"/>
                  </a:cubicBezTo>
                  <a:cubicBezTo>
                    <a:pt x="50" y="185"/>
                    <a:pt x="74" y="196"/>
                    <a:pt x="100" y="196"/>
                  </a:cubicBezTo>
                  <a:cubicBezTo>
                    <a:pt x="100" y="196"/>
                    <a:pt x="100" y="196"/>
                    <a:pt x="100" y="196"/>
                  </a:cubicBezTo>
                  <a:cubicBezTo>
                    <a:pt x="100" y="201"/>
                    <a:pt x="100" y="201"/>
                    <a:pt x="100" y="201"/>
                  </a:cubicBezTo>
                  <a:cubicBezTo>
                    <a:pt x="100" y="201"/>
                    <a:pt x="100" y="201"/>
                    <a:pt x="100" y="201"/>
                  </a:cubicBezTo>
                  <a:cubicBezTo>
                    <a:pt x="72" y="201"/>
                    <a:pt x="47" y="189"/>
                    <a:pt x="29" y="171"/>
                  </a:cubicBezTo>
                  <a:cubicBezTo>
                    <a:pt x="11" y="153"/>
                    <a:pt x="0" y="128"/>
                    <a:pt x="0" y="100"/>
                  </a:cubicBezTo>
                  <a:cubicBezTo>
                    <a:pt x="0" y="73"/>
                    <a:pt x="11" y="48"/>
                    <a:pt x="29" y="29"/>
                  </a:cubicBezTo>
                  <a:cubicBezTo>
                    <a:pt x="47" y="11"/>
                    <a:pt x="72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5"/>
                    <a:pt x="100" y="5"/>
                    <a:pt x="100" y="5"/>
                  </a:cubicBezTo>
                  <a:close/>
                  <a:moveTo>
                    <a:pt x="100" y="70"/>
                  </a:moveTo>
                  <a:cubicBezTo>
                    <a:pt x="100" y="70"/>
                    <a:pt x="100" y="70"/>
                    <a:pt x="100" y="70"/>
                  </a:cubicBezTo>
                  <a:cubicBezTo>
                    <a:pt x="91" y="70"/>
                    <a:pt x="84" y="73"/>
                    <a:pt x="78" y="79"/>
                  </a:cubicBezTo>
                  <a:cubicBezTo>
                    <a:pt x="73" y="84"/>
                    <a:pt x="69" y="92"/>
                    <a:pt x="69" y="100"/>
                  </a:cubicBezTo>
                  <a:cubicBezTo>
                    <a:pt x="69" y="109"/>
                    <a:pt x="73" y="116"/>
                    <a:pt x="78" y="122"/>
                  </a:cubicBezTo>
                  <a:cubicBezTo>
                    <a:pt x="78" y="122"/>
                    <a:pt x="78" y="122"/>
                    <a:pt x="78" y="122"/>
                  </a:cubicBezTo>
                  <a:cubicBezTo>
                    <a:pt x="84" y="128"/>
                    <a:pt x="91" y="131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100" y="126"/>
                    <a:pt x="100" y="126"/>
                    <a:pt x="100" y="126"/>
                  </a:cubicBezTo>
                  <a:cubicBezTo>
                    <a:pt x="100" y="126"/>
                    <a:pt x="100" y="126"/>
                    <a:pt x="100" y="126"/>
                  </a:cubicBezTo>
                  <a:cubicBezTo>
                    <a:pt x="93" y="126"/>
                    <a:pt x="86" y="123"/>
                    <a:pt x="82" y="119"/>
                  </a:cubicBezTo>
                  <a:cubicBezTo>
                    <a:pt x="82" y="119"/>
                    <a:pt x="82" y="119"/>
                    <a:pt x="82" y="119"/>
                  </a:cubicBezTo>
                  <a:cubicBezTo>
                    <a:pt x="82" y="119"/>
                    <a:pt x="82" y="119"/>
                    <a:pt x="82" y="119"/>
                  </a:cubicBezTo>
                  <a:cubicBezTo>
                    <a:pt x="77" y="114"/>
                    <a:pt x="74" y="108"/>
                    <a:pt x="74" y="100"/>
                  </a:cubicBezTo>
                  <a:cubicBezTo>
                    <a:pt x="74" y="93"/>
                    <a:pt x="77" y="87"/>
                    <a:pt x="82" y="82"/>
                  </a:cubicBezTo>
                  <a:cubicBezTo>
                    <a:pt x="86" y="77"/>
                    <a:pt x="93" y="75"/>
                    <a:pt x="100" y="75"/>
                  </a:cubicBezTo>
                  <a:cubicBezTo>
                    <a:pt x="100" y="75"/>
                    <a:pt x="100" y="75"/>
                    <a:pt x="100" y="75"/>
                  </a:cubicBezTo>
                  <a:lnTo>
                    <a:pt x="10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1" name="Freeform 287"/>
            <p:cNvSpPr>
              <a:spLocks noEditPoints="1"/>
            </p:cNvSpPr>
            <p:nvPr/>
          </p:nvSpPr>
          <p:spPr bwMode="auto">
            <a:xfrm>
              <a:off x="5207000" y="417513"/>
              <a:ext cx="112713" cy="115888"/>
            </a:xfrm>
            <a:custGeom>
              <a:avLst/>
              <a:gdLst>
                <a:gd name="T0" fmla="*/ 25 w 50"/>
                <a:gd name="T1" fmla="*/ 46 h 51"/>
                <a:gd name="T2" fmla="*/ 39 w 50"/>
                <a:gd name="T3" fmla="*/ 40 h 51"/>
                <a:gd name="T4" fmla="*/ 45 w 50"/>
                <a:gd name="T5" fmla="*/ 25 h 51"/>
                <a:gd name="T6" fmla="*/ 39 w 50"/>
                <a:gd name="T7" fmla="*/ 11 h 51"/>
                <a:gd name="T8" fmla="*/ 39 w 50"/>
                <a:gd name="T9" fmla="*/ 11 h 51"/>
                <a:gd name="T10" fmla="*/ 39 w 50"/>
                <a:gd name="T11" fmla="*/ 11 h 51"/>
                <a:gd name="T12" fmla="*/ 25 w 50"/>
                <a:gd name="T13" fmla="*/ 5 h 51"/>
                <a:gd name="T14" fmla="*/ 25 w 50"/>
                <a:gd name="T15" fmla="*/ 0 h 51"/>
                <a:gd name="T16" fmla="*/ 43 w 50"/>
                <a:gd name="T17" fmla="*/ 8 h 51"/>
                <a:gd name="T18" fmla="*/ 43 w 50"/>
                <a:gd name="T19" fmla="*/ 8 h 51"/>
                <a:gd name="T20" fmla="*/ 50 w 50"/>
                <a:gd name="T21" fmla="*/ 25 h 51"/>
                <a:gd name="T22" fmla="*/ 43 w 50"/>
                <a:gd name="T23" fmla="*/ 43 h 51"/>
                <a:gd name="T24" fmla="*/ 25 w 50"/>
                <a:gd name="T25" fmla="*/ 51 h 51"/>
                <a:gd name="T26" fmla="*/ 25 w 50"/>
                <a:gd name="T27" fmla="*/ 46 h 51"/>
                <a:gd name="T28" fmla="*/ 25 w 50"/>
                <a:gd name="T29" fmla="*/ 44 h 51"/>
                <a:gd name="T30" fmla="*/ 38 w 50"/>
                <a:gd name="T31" fmla="*/ 38 h 51"/>
                <a:gd name="T32" fmla="*/ 38 w 50"/>
                <a:gd name="T33" fmla="*/ 38 h 51"/>
                <a:gd name="T34" fmla="*/ 38 w 50"/>
                <a:gd name="T35" fmla="*/ 38 h 51"/>
                <a:gd name="T36" fmla="*/ 38 w 50"/>
                <a:gd name="T37" fmla="*/ 38 h 51"/>
                <a:gd name="T38" fmla="*/ 43 w 50"/>
                <a:gd name="T39" fmla="*/ 25 h 51"/>
                <a:gd name="T40" fmla="*/ 38 w 50"/>
                <a:gd name="T41" fmla="*/ 12 h 51"/>
                <a:gd name="T42" fmla="*/ 38 w 50"/>
                <a:gd name="T43" fmla="*/ 12 h 51"/>
                <a:gd name="T44" fmla="*/ 38 w 50"/>
                <a:gd name="T45" fmla="*/ 12 h 51"/>
                <a:gd name="T46" fmla="*/ 25 w 50"/>
                <a:gd name="T47" fmla="*/ 7 h 51"/>
                <a:gd name="T48" fmla="*/ 25 w 50"/>
                <a:gd name="T49" fmla="*/ 12 h 51"/>
                <a:gd name="T50" fmla="*/ 35 w 50"/>
                <a:gd name="T51" fmla="*/ 16 h 51"/>
                <a:gd name="T52" fmla="*/ 35 w 50"/>
                <a:gd name="T53" fmla="*/ 16 h 51"/>
                <a:gd name="T54" fmla="*/ 39 w 50"/>
                <a:gd name="T55" fmla="*/ 25 h 51"/>
                <a:gd name="T56" fmla="*/ 35 w 50"/>
                <a:gd name="T57" fmla="*/ 35 h 51"/>
                <a:gd name="T58" fmla="*/ 35 w 50"/>
                <a:gd name="T59" fmla="*/ 35 h 51"/>
                <a:gd name="T60" fmla="*/ 25 w 50"/>
                <a:gd name="T61" fmla="*/ 39 h 51"/>
                <a:gd name="T62" fmla="*/ 25 w 50"/>
                <a:gd name="T63" fmla="*/ 44 h 51"/>
                <a:gd name="T64" fmla="*/ 25 w 50"/>
                <a:gd name="T65" fmla="*/ 5 h 51"/>
                <a:gd name="T66" fmla="*/ 10 w 50"/>
                <a:gd name="T67" fmla="*/ 11 h 51"/>
                <a:gd name="T68" fmla="*/ 10 w 50"/>
                <a:gd name="T69" fmla="*/ 11 h 51"/>
                <a:gd name="T70" fmla="*/ 4 w 50"/>
                <a:gd name="T71" fmla="*/ 25 h 51"/>
                <a:gd name="T72" fmla="*/ 10 w 50"/>
                <a:gd name="T73" fmla="*/ 40 h 51"/>
                <a:gd name="T74" fmla="*/ 11 w 50"/>
                <a:gd name="T75" fmla="*/ 40 h 51"/>
                <a:gd name="T76" fmla="*/ 25 w 50"/>
                <a:gd name="T77" fmla="*/ 46 h 51"/>
                <a:gd name="T78" fmla="*/ 25 w 50"/>
                <a:gd name="T79" fmla="*/ 51 h 51"/>
                <a:gd name="T80" fmla="*/ 7 w 50"/>
                <a:gd name="T81" fmla="*/ 43 h 51"/>
                <a:gd name="T82" fmla="*/ 7 w 50"/>
                <a:gd name="T83" fmla="*/ 43 h 51"/>
                <a:gd name="T84" fmla="*/ 0 w 50"/>
                <a:gd name="T85" fmla="*/ 25 h 51"/>
                <a:gd name="T86" fmla="*/ 7 w 50"/>
                <a:gd name="T87" fmla="*/ 8 h 51"/>
                <a:gd name="T88" fmla="*/ 7 w 50"/>
                <a:gd name="T89" fmla="*/ 8 h 51"/>
                <a:gd name="T90" fmla="*/ 25 w 50"/>
                <a:gd name="T91" fmla="*/ 0 h 51"/>
                <a:gd name="T92" fmla="*/ 25 w 50"/>
                <a:gd name="T93" fmla="*/ 5 h 51"/>
                <a:gd name="T94" fmla="*/ 25 w 50"/>
                <a:gd name="T95" fmla="*/ 7 h 51"/>
                <a:gd name="T96" fmla="*/ 12 w 50"/>
                <a:gd name="T97" fmla="*/ 12 h 51"/>
                <a:gd name="T98" fmla="*/ 12 w 50"/>
                <a:gd name="T99" fmla="*/ 12 h 51"/>
                <a:gd name="T100" fmla="*/ 6 w 50"/>
                <a:gd name="T101" fmla="*/ 25 h 51"/>
                <a:gd name="T102" fmla="*/ 12 w 50"/>
                <a:gd name="T103" fmla="*/ 38 h 51"/>
                <a:gd name="T104" fmla="*/ 25 w 50"/>
                <a:gd name="T105" fmla="*/ 44 h 51"/>
                <a:gd name="T106" fmla="*/ 25 w 50"/>
                <a:gd name="T107" fmla="*/ 39 h 51"/>
                <a:gd name="T108" fmla="*/ 15 w 50"/>
                <a:gd name="T109" fmla="*/ 35 h 51"/>
                <a:gd name="T110" fmla="*/ 11 w 50"/>
                <a:gd name="T111" fmla="*/ 25 h 51"/>
                <a:gd name="T112" fmla="*/ 15 w 50"/>
                <a:gd name="T113" fmla="*/ 16 h 51"/>
                <a:gd name="T114" fmla="*/ 15 w 50"/>
                <a:gd name="T115" fmla="*/ 16 h 51"/>
                <a:gd name="T116" fmla="*/ 25 w 50"/>
                <a:gd name="T117" fmla="*/ 12 h 51"/>
                <a:gd name="T118" fmla="*/ 25 w 50"/>
                <a:gd name="T11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" h="51">
                  <a:moveTo>
                    <a:pt x="25" y="46"/>
                  </a:moveTo>
                  <a:cubicBezTo>
                    <a:pt x="31" y="46"/>
                    <a:pt x="36" y="43"/>
                    <a:pt x="39" y="40"/>
                  </a:cubicBezTo>
                  <a:cubicBezTo>
                    <a:pt x="43" y="36"/>
                    <a:pt x="45" y="31"/>
                    <a:pt x="45" y="25"/>
                  </a:cubicBezTo>
                  <a:cubicBezTo>
                    <a:pt x="45" y="20"/>
                    <a:pt x="43" y="15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6" y="7"/>
                    <a:pt x="31" y="5"/>
                    <a:pt x="25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2" y="0"/>
                    <a:pt x="38" y="3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7" y="12"/>
                    <a:pt x="50" y="18"/>
                    <a:pt x="50" y="25"/>
                  </a:cubicBezTo>
                  <a:cubicBezTo>
                    <a:pt x="50" y="32"/>
                    <a:pt x="47" y="39"/>
                    <a:pt x="43" y="43"/>
                  </a:cubicBezTo>
                  <a:cubicBezTo>
                    <a:pt x="38" y="48"/>
                    <a:pt x="32" y="51"/>
                    <a:pt x="25" y="51"/>
                  </a:cubicBezTo>
                  <a:cubicBezTo>
                    <a:pt x="25" y="46"/>
                    <a:pt x="25" y="46"/>
                    <a:pt x="25" y="46"/>
                  </a:cubicBezTo>
                  <a:close/>
                  <a:moveTo>
                    <a:pt x="25" y="44"/>
                  </a:moveTo>
                  <a:cubicBezTo>
                    <a:pt x="30" y="44"/>
                    <a:pt x="35" y="42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41" y="35"/>
                    <a:pt x="43" y="30"/>
                    <a:pt x="43" y="25"/>
                  </a:cubicBezTo>
                  <a:cubicBezTo>
                    <a:pt x="43" y="20"/>
                    <a:pt x="41" y="16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5" y="9"/>
                    <a:pt x="30" y="7"/>
                    <a:pt x="25" y="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9" y="12"/>
                    <a:pt x="32" y="13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7" y="18"/>
                    <a:pt x="39" y="22"/>
                    <a:pt x="39" y="25"/>
                  </a:cubicBezTo>
                  <a:cubicBezTo>
                    <a:pt x="39" y="29"/>
                    <a:pt x="37" y="33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2" y="38"/>
                    <a:pt x="29" y="39"/>
                    <a:pt x="25" y="39"/>
                  </a:cubicBezTo>
                  <a:lnTo>
                    <a:pt x="25" y="44"/>
                  </a:lnTo>
                  <a:close/>
                  <a:moveTo>
                    <a:pt x="25" y="5"/>
                  </a:moveTo>
                  <a:cubicBezTo>
                    <a:pt x="19" y="5"/>
                    <a:pt x="14" y="7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7" y="15"/>
                    <a:pt x="4" y="20"/>
                    <a:pt x="4" y="25"/>
                  </a:cubicBezTo>
                  <a:cubicBezTo>
                    <a:pt x="4" y="31"/>
                    <a:pt x="7" y="36"/>
                    <a:pt x="10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4" y="44"/>
                    <a:pt x="19" y="46"/>
                    <a:pt x="25" y="46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18" y="51"/>
                    <a:pt x="12" y="48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3" y="39"/>
                    <a:pt x="0" y="32"/>
                    <a:pt x="0" y="25"/>
                  </a:cubicBezTo>
                  <a:cubicBezTo>
                    <a:pt x="0" y="19"/>
                    <a:pt x="2" y="12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2" y="3"/>
                    <a:pt x="18" y="0"/>
                    <a:pt x="25" y="0"/>
                  </a:cubicBezTo>
                  <a:cubicBezTo>
                    <a:pt x="25" y="5"/>
                    <a:pt x="25" y="5"/>
                    <a:pt x="25" y="5"/>
                  </a:cubicBezTo>
                  <a:close/>
                  <a:moveTo>
                    <a:pt x="25" y="7"/>
                  </a:moveTo>
                  <a:cubicBezTo>
                    <a:pt x="20" y="7"/>
                    <a:pt x="15" y="9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8" y="16"/>
                    <a:pt x="6" y="20"/>
                    <a:pt x="6" y="25"/>
                  </a:cubicBezTo>
                  <a:cubicBezTo>
                    <a:pt x="6" y="30"/>
                    <a:pt x="8" y="35"/>
                    <a:pt x="12" y="38"/>
                  </a:cubicBezTo>
                  <a:cubicBezTo>
                    <a:pt x="15" y="42"/>
                    <a:pt x="20" y="44"/>
                    <a:pt x="25" y="44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1" y="39"/>
                    <a:pt x="18" y="38"/>
                    <a:pt x="15" y="35"/>
                  </a:cubicBezTo>
                  <a:cubicBezTo>
                    <a:pt x="13" y="33"/>
                    <a:pt x="11" y="29"/>
                    <a:pt x="11" y="25"/>
                  </a:cubicBezTo>
                  <a:cubicBezTo>
                    <a:pt x="11" y="22"/>
                    <a:pt x="13" y="18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8" y="13"/>
                    <a:pt x="21" y="12"/>
                    <a:pt x="25" y="12"/>
                  </a:cubicBezTo>
                  <a:lnTo>
                    <a:pt x="2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4" name="Freeform 290"/>
            <p:cNvSpPr>
              <a:spLocks noEditPoints="1"/>
            </p:cNvSpPr>
            <p:nvPr/>
          </p:nvSpPr>
          <p:spPr bwMode="auto">
            <a:xfrm>
              <a:off x="9898063" y="2517775"/>
              <a:ext cx="38100" cy="39688"/>
            </a:xfrm>
            <a:custGeom>
              <a:avLst/>
              <a:gdLst>
                <a:gd name="T0" fmla="*/ 9 w 17"/>
                <a:gd name="T1" fmla="*/ 0 h 17"/>
                <a:gd name="T2" fmla="*/ 15 w 17"/>
                <a:gd name="T3" fmla="*/ 3 h 17"/>
                <a:gd name="T4" fmla="*/ 15 w 17"/>
                <a:gd name="T5" fmla="*/ 3 h 17"/>
                <a:gd name="T6" fmla="*/ 17 w 17"/>
                <a:gd name="T7" fmla="*/ 9 h 17"/>
                <a:gd name="T8" fmla="*/ 15 w 17"/>
                <a:gd name="T9" fmla="*/ 15 h 17"/>
                <a:gd name="T10" fmla="*/ 15 w 17"/>
                <a:gd name="T11" fmla="*/ 15 h 17"/>
                <a:gd name="T12" fmla="*/ 9 w 17"/>
                <a:gd name="T13" fmla="*/ 17 h 17"/>
                <a:gd name="T14" fmla="*/ 9 w 17"/>
                <a:gd name="T15" fmla="*/ 17 h 17"/>
                <a:gd name="T16" fmla="*/ 9 w 17"/>
                <a:gd name="T17" fmla="*/ 13 h 17"/>
                <a:gd name="T18" fmla="*/ 9 w 17"/>
                <a:gd name="T19" fmla="*/ 13 h 17"/>
                <a:gd name="T20" fmla="*/ 11 w 17"/>
                <a:gd name="T21" fmla="*/ 12 h 17"/>
                <a:gd name="T22" fmla="*/ 11 w 17"/>
                <a:gd name="T23" fmla="*/ 12 h 17"/>
                <a:gd name="T24" fmla="*/ 13 w 17"/>
                <a:gd name="T25" fmla="*/ 9 h 17"/>
                <a:gd name="T26" fmla="*/ 12 w 17"/>
                <a:gd name="T27" fmla="*/ 6 h 17"/>
                <a:gd name="T28" fmla="*/ 11 w 17"/>
                <a:gd name="T29" fmla="*/ 6 h 17"/>
                <a:gd name="T30" fmla="*/ 9 w 17"/>
                <a:gd name="T31" fmla="*/ 5 h 17"/>
                <a:gd name="T32" fmla="*/ 9 w 17"/>
                <a:gd name="T33" fmla="*/ 5 h 17"/>
                <a:gd name="T34" fmla="*/ 9 w 17"/>
                <a:gd name="T35" fmla="*/ 0 h 17"/>
                <a:gd name="T36" fmla="*/ 9 w 17"/>
                <a:gd name="T37" fmla="*/ 17 h 17"/>
                <a:gd name="T38" fmla="*/ 2 w 17"/>
                <a:gd name="T39" fmla="*/ 15 h 17"/>
                <a:gd name="T40" fmla="*/ 2 w 17"/>
                <a:gd name="T41" fmla="*/ 15 h 17"/>
                <a:gd name="T42" fmla="*/ 2 w 17"/>
                <a:gd name="T43" fmla="*/ 15 h 17"/>
                <a:gd name="T44" fmla="*/ 0 w 17"/>
                <a:gd name="T45" fmla="*/ 9 h 17"/>
                <a:gd name="T46" fmla="*/ 2 w 17"/>
                <a:gd name="T47" fmla="*/ 3 h 17"/>
                <a:gd name="T48" fmla="*/ 9 w 17"/>
                <a:gd name="T49" fmla="*/ 0 h 17"/>
                <a:gd name="T50" fmla="*/ 9 w 17"/>
                <a:gd name="T51" fmla="*/ 5 h 17"/>
                <a:gd name="T52" fmla="*/ 6 w 17"/>
                <a:gd name="T53" fmla="*/ 6 h 17"/>
                <a:gd name="T54" fmla="*/ 5 w 17"/>
                <a:gd name="T55" fmla="*/ 9 h 17"/>
                <a:gd name="T56" fmla="*/ 6 w 17"/>
                <a:gd name="T57" fmla="*/ 12 h 17"/>
                <a:gd name="T58" fmla="*/ 6 w 17"/>
                <a:gd name="T59" fmla="*/ 12 h 17"/>
                <a:gd name="T60" fmla="*/ 9 w 17"/>
                <a:gd name="T61" fmla="*/ 13 h 17"/>
                <a:gd name="T62" fmla="*/ 9 w 17"/>
                <a:gd name="T6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7">
                  <a:moveTo>
                    <a:pt x="9" y="0"/>
                  </a:moveTo>
                  <a:cubicBezTo>
                    <a:pt x="11" y="0"/>
                    <a:pt x="13" y="1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4"/>
                    <a:pt x="17" y="6"/>
                    <a:pt x="17" y="9"/>
                  </a:cubicBezTo>
                  <a:cubicBezTo>
                    <a:pt x="17" y="11"/>
                    <a:pt x="16" y="13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7"/>
                    <a:pt x="11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1"/>
                    <a:pt x="13" y="10"/>
                    <a:pt x="13" y="9"/>
                  </a:cubicBezTo>
                  <a:cubicBezTo>
                    <a:pt x="13" y="8"/>
                    <a:pt x="12" y="7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0"/>
                    <a:pt x="9" y="0"/>
                    <a:pt x="9" y="0"/>
                  </a:cubicBezTo>
                  <a:close/>
                  <a:moveTo>
                    <a:pt x="9" y="17"/>
                  </a:moveTo>
                  <a:cubicBezTo>
                    <a:pt x="6" y="17"/>
                    <a:pt x="4" y="16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3"/>
                    <a:pt x="0" y="11"/>
                    <a:pt x="0" y="9"/>
                  </a:cubicBezTo>
                  <a:cubicBezTo>
                    <a:pt x="0" y="6"/>
                    <a:pt x="1" y="4"/>
                    <a:pt x="2" y="3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7" y="5"/>
                    <a:pt x="6" y="6"/>
                  </a:cubicBezTo>
                  <a:cubicBezTo>
                    <a:pt x="5" y="7"/>
                    <a:pt x="5" y="8"/>
                    <a:pt x="5" y="9"/>
                  </a:cubicBezTo>
                  <a:cubicBezTo>
                    <a:pt x="5" y="10"/>
                    <a:pt x="5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8" y="13"/>
                    <a:pt x="9" y="13"/>
                  </a:cubicBezTo>
                  <a:lnTo>
                    <a:pt x="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Freeform 292"/>
            <p:cNvSpPr>
              <a:spLocks noEditPoints="1"/>
            </p:cNvSpPr>
            <p:nvPr/>
          </p:nvSpPr>
          <p:spPr bwMode="auto">
            <a:xfrm>
              <a:off x="4752975" y="101600"/>
              <a:ext cx="101600" cy="95250"/>
            </a:xfrm>
            <a:custGeom>
              <a:avLst/>
              <a:gdLst>
                <a:gd name="T0" fmla="*/ 30 w 45"/>
                <a:gd name="T1" fmla="*/ 7 h 42"/>
                <a:gd name="T2" fmla="*/ 23 w 45"/>
                <a:gd name="T3" fmla="*/ 17 h 42"/>
                <a:gd name="T4" fmla="*/ 23 w 45"/>
                <a:gd name="T5" fmla="*/ 9 h 42"/>
                <a:gd name="T6" fmla="*/ 29 w 45"/>
                <a:gd name="T7" fmla="*/ 1 h 42"/>
                <a:gd name="T8" fmla="*/ 30 w 45"/>
                <a:gd name="T9" fmla="*/ 0 h 42"/>
                <a:gd name="T10" fmla="*/ 33 w 45"/>
                <a:gd name="T11" fmla="*/ 1 h 42"/>
                <a:gd name="T12" fmla="*/ 37 w 45"/>
                <a:gd name="T13" fmla="*/ 6 h 42"/>
                <a:gd name="T14" fmla="*/ 43 w 45"/>
                <a:gd name="T15" fmla="*/ 9 h 42"/>
                <a:gd name="T16" fmla="*/ 43 w 45"/>
                <a:gd name="T17" fmla="*/ 9 h 42"/>
                <a:gd name="T18" fmla="*/ 44 w 45"/>
                <a:gd name="T19" fmla="*/ 9 h 42"/>
                <a:gd name="T20" fmla="*/ 44 w 45"/>
                <a:gd name="T21" fmla="*/ 12 h 42"/>
                <a:gd name="T22" fmla="*/ 23 w 45"/>
                <a:gd name="T23" fmla="*/ 41 h 42"/>
                <a:gd name="T24" fmla="*/ 23 w 45"/>
                <a:gd name="T25" fmla="*/ 33 h 42"/>
                <a:gd name="T26" fmla="*/ 38 w 45"/>
                <a:gd name="T27" fmla="*/ 12 h 42"/>
                <a:gd name="T28" fmla="*/ 34 w 45"/>
                <a:gd name="T29" fmla="*/ 10 h 42"/>
                <a:gd name="T30" fmla="*/ 30 w 45"/>
                <a:gd name="T31" fmla="*/ 7 h 42"/>
                <a:gd name="T32" fmla="*/ 23 w 45"/>
                <a:gd name="T33" fmla="*/ 17 h 42"/>
                <a:gd name="T34" fmla="*/ 7 w 45"/>
                <a:gd name="T35" fmla="*/ 37 h 42"/>
                <a:gd name="T36" fmla="*/ 19 w 45"/>
                <a:gd name="T37" fmla="*/ 37 h 42"/>
                <a:gd name="T38" fmla="*/ 23 w 45"/>
                <a:gd name="T39" fmla="*/ 33 h 42"/>
                <a:gd name="T40" fmla="*/ 23 w 45"/>
                <a:gd name="T41" fmla="*/ 41 h 42"/>
                <a:gd name="T42" fmla="*/ 23 w 45"/>
                <a:gd name="T43" fmla="*/ 41 h 42"/>
                <a:gd name="T44" fmla="*/ 21 w 45"/>
                <a:gd name="T45" fmla="*/ 42 h 42"/>
                <a:gd name="T46" fmla="*/ 2 w 45"/>
                <a:gd name="T47" fmla="*/ 42 h 42"/>
                <a:gd name="T48" fmla="*/ 2 w 45"/>
                <a:gd name="T49" fmla="*/ 42 h 42"/>
                <a:gd name="T50" fmla="*/ 1 w 45"/>
                <a:gd name="T51" fmla="*/ 42 h 42"/>
                <a:gd name="T52" fmla="*/ 0 w 45"/>
                <a:gd name="T53" fmla="*/ 38 h 42"/>
                <a:gd name="T54" fmla="*/ 23 w 45"/>
                <a:gd name="T55" fmla="*/ 9 h 42"/>
                <a:gd name="T56" fmla="*/ 23 w 45"/>
                <a:gd name="T57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5" h="42">
                  <a:moveTo>
                    <a:pt x="30" y="7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0"/>
                    <a:pt x="30" y="0"/>
                  </a:cubicBezTo>
                  <a:cubicBezTo>
                    <a:pt x="31" y="0"/>
                    <a:pt x="32" y="0"/>
                    <a:pt x="33" y="1"/>
                  </a:cubicBezTo>
                  <a:cubicBezTo>
                    <a:pt x="34" y="3"/>
                    <a:pt x="35" y="5"/>
                    <a:pt x="37" y="6"/>
                  </a:cubicBezTo>
                  <a:cubicBezTo>
                    <a:pt x="38" y="7"/>
                    <a:pt x="40" y="8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4" y="9"/>
                  </a:cubicBezTo>
                  <a:cubicBezTo>
                    <a:pt x="45" y="10"/>
                    <a:pt x="45" y="11"/>
                    <a:pt x="44" y="12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5" y="11"/>
                    <a:pt x="34" y="10"/>
                  </a:cubicBezTo>
                  <a:cubicBezTo>
                    <a:pt x="33" y="9"/>
                    <a:pt x="31" y="8"/>
                    <a:pt x="30" y="7"/>
                  </a:cubicBezTo>
                  <a:close/>
                  <a:moveTo>
                    <a:pt x="23" y="17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2" y="42"/>
                    <a:pt x="21" y="42"/>
                    <a:pt x="21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2"/>
                    <a:pt x="1" y="42"/>
                    <a:pt x="1" y="42"/>
                  </a:cubicBezTo>
                  <a:cubicBezTo>
                    <a:pt x="0" y="41"/>
                    <a:pt x="0" y="39"/>
                    <a:pt x="0" y="38"/>
                  </a:cubicBezTo>
                  <a:cubicBezTo>
                    <a:pt x="23" y="9"/>
                    <a:pt x="23" y="9"/>
                    <a:pt x="23" y="9"/>
                  </a:cubicBezTo>
                  <a:lnTo>
                    <a:pt x="23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7" name="Freeform 293"/>
            <p:cNvSpPr>
              <a:spLocks noEditPoints="1"/>
            </p:cNvSpPr>
            <p:nvPr/>
          </p:nvSpPr>
          <p:spPr bwMode="auto">
            <a:xfrm>
              <a:off x="4822825" y="63500"/>
              <a:ext cx="60325" cy="58738"/>
            </a:xfrm>
            <a:custGeom>
              <a:avLst/>
              <a:gdLst>
                <a:gd name="T0" fmla="*/ 14 w 27"/>
                <a:gd name="T1" fmla="*/ 21 h 26"/>
                <a:gd name="T2" fmla="*/ 15 w 27"/>
                <a:gd name="T3" fmla="*/ 21 h 26"/>
                <a:gd name="T4" fmla="*/ 15 w 27"/>
                <a:gd name="T5" fmla="*/ 21 h 26"/>
                <a:gd name="T6" fmla="*/ 16 w 27"/>
                <a:gd name="T7" fmla="*/ 21 h 26"/>
                <a:gd name="T8" fmla="*/ 22 w 27"/>
                <a:gd name="T9" fmla="*/ 13 h 26"/>
                <a:gd name="T10" fmla="*/ 22 w 27"/>
                <a:gd name="T11" fmla="*/ 13 h 26"/>
                <a:gd name="T12" fmla="*/ 22 w 27"/>
                <a:gd name="T13" fmla="*/ 12 h 26"/>
                <a:gd name="T14" fmla="*/ 22 w 27"/>
                <a:gd name="T15" fmla="*/ 11 h 26"/>
                <a:gd name="T16" fmla="*/ 19 w 27"/>
                <a:gd name="T17" fmla="*/ 6 h 26"/>
                <a:gd name="T18" fmla="*/ 14 w 27"/>
                <a:gd name="T19" fmla="*/ 5 h 26"/>
                <a:gd name="T20" fmla="*/ 14 w 27"/>
                <a:gd name="T21" fmla="*/ 0 h 26"/>
                <a:gd name="T22" fmla="*/ 26 w 27"/>
                <a:gd name="T23" fmla="*/ 10 h 26"/>
                <a:gd name="T24" fmla="*/ 26 w 27"/>
                <a:gd name="T25" fmla="*/ 10 h 26"/>
                <a:gd name="T26" fmla="*/ 26 w 27"/>
                <a:gd name="T27" fmla="*/ 11 h 26"/>
                <a:gd name="T28" fmla="*/ 27 w 27"/>
                <a:gd name="T29" fmla="*/ 12 h 26"/>
                <a:gd name="T30" fmla="*/ 27 w 27"/>
                <a:gd name="T31" fmla="*/ 12 h 26"/>
                <a:gd name="T32" fmla="*/ 27 w 27"/>
                <a:gd name="T33" fmla="*/ 13 h 26"/>
                <a:gd name="T34" fmla="*/ 27 w 27"/>
                <a:gd name="T35" fmla="*/ 13 h 26"/>
                <a:gd name="T36" fmla="*/ 24 w 27"/>
                <a:gd name="T37" fmla="*/ 21 h 26"/>
                <a:gd name="T38" fmla="*/ 17 w 27"/>
                <a:gd name="T39" fmla="*/ 25 h 26"/>
                <a:gd name="T40" fmla="*/ 15 w 27"/>
                <a:gd name="T41" fmla="*/ 26 h 26"/>
                <a:gd name="T42" fmla="*/ 15 w 27"/>
                <a:gd name="T43" fmla="*/ 26 h 26"/>
                <a:gd name="T44" fmla="*/ 14 w 27"/>
                <a:gd name="T45" fmla="*/ 26 h 26"/>
                <a:gd name="T46" fmla="*/ 14 w 27"/>
                <a:gd name="T47" fmla="*/ 21 h 26"/>
                <a:gd name="T48" fmla="*/ 14 w 27"/>
                <a:gd name="T49" fmla="*/ 21 h 26"/>
                <a:gd name="T50" fmla="*/ 14 w 27"/>
                <a:gd name="T51" fmla="*/ 26 h 26"/>
                <a:gd name="T52" fmla="*/ 1 w 27"/>
                <a:gd name="T53" fmla="*/ 16 h 26"/>
                <a:gd name="T54" fmla="*/ 1 w 27"/>
                <a:gd name="T55" fmla="*/ 16 h 26"/>
                <a:gd name="T56" fmla="*/ 1 w 27"/>
                <a:gd name="T57" fmla="*/ 15 h 26"/>
                <a:gd name="T58" fmla="*/ 3 w 27"/>
                <a:gd name="T59" fmla="*/ 6 h 26"/>
                <a:gd name="T60" fmla="*/ 11 w 27"/>
                <a:gd name="T61" fmla="*/ 0 h 26"/>
                <a:gd name="T62" fmla="*/ 12 w 27"/>
                <a:gd name="T63" fmla="*/ 0 h 26"/>
                <a:gd name="T64" fmla="*/ 14 w 27"/>
                <a:gd name="T65" fmla="*/ 5 h 26"/>
                <a:gd name="T66" fmla="*/ 12 w 27"/>
                <a:gd name="T67" fmla="*/ 5 h 26"/>
                <a:gd name="T68" fmla="*/ 7 w 27"/>
                <a:gd name="T69" fmla="*/ 8 h 26"/>
                <a:gd name="T70" fmla="*/ 6 w 27"/>
                <a:gd name="T71" fmla="*/ 14 h 26"/>
                <a:gd name="T72" fmla="*/ 6 w 27"/>
                <a:gd name="T73" fmla="*/ 15 h 26"/>
                <a:gd name="T74" fmla="*/ 9 w 27"/>
                <a:gd name="T7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" h="26">
                  <a:moveTo>
                    <a:pt x="14" y="21"/>
                  </a:move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0"/>
                    <a:pt x="19" y="19"/>
                    <a:pt x="20" y="18"/>
                  </a:cubicBezTo>
                  <a:cubicBezTo>
                    <a:pt x="21" y="16"/>
                    <a:pt x="22" y="15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1" y="9"/>
                    <a:pt x="20" y="8"/>
                    <a:pt x="19" y="6"/>
                  </a:cubicBezTo>
                  <a:cubicBezTo>
                    <a:pt x="17" y="5"/>
                    <a:pt x="16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19" y="1"/>
                    <a:pt x="22" y="3"/>
                  </a:cubicBezTo>
                  <a:cubicBezTo>
                    <a:pt x="24" y="4"/>
                    <a:pt x="26" y="7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1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6"/>
                    <a:pt x="26" y="19"/>
                    <a:pt x="24" y="21"/>
                  </a:cubicBezTo>
                  <a:cubicBezTo>
                    <a:pt x="22" y="23"/>
                    <a:pt x="20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lnTo>
                    <a:pt x="14" y="21"/>
                  </a:lnTo>
                  <a:close/>
                  <a:moveTo>
                    <a:pt x="14" y="21"/>
                  </a:moveTo>
                  <a:cubicBezTo>
                    <a:pt x="14" y="21"/>
                    <a:pt x="14" y="21"/>
                    <a:pt x="14" y="2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1" y="26"/>
                    <a:pt x="8" y="25"/>
                    <a:pt x="6" y="23"/>
                  </a:cubicBezTo>
                  <a:cubicBezTo>
                    <a:pt x="3" y="21"/>
                    <a:pt x="2" y="19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1"/>
                    <a:pt x="1" y="8"/>
                    <a:pt x="3" y="6"/>
                  </a:cubicBezTo>
                  <a:cubicBezTo>
                    <a:pt x="5" y="3"/>
                    <a:pt x="7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5"/>
                    <a:pt x="8" y="7"/>
                    <a:pt x="7" y="8"/>
                  </a:cubicBezTo>
                  <a:cubicBezTo>
                    <a:pt x="6" y="10"/>
                    <a:pt x="5" y="12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7" y="18"/>
                    <a:pt x="9" y="19"/>
                  </a:cubicBezTo>
                  <a:cubicBezTo>
                    <a:pt x="10" y="20"/>
                    <a:pt x="12" y="21"/>
                    <a:pt x="1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8" name="Freeform 294"/>
            <p:cNvSpPr>
              <a:spLocks noEditPoints="1"/>
            </p:cNvSpPr>
            <p:nvPr/>
          </p:nvSpPr>
          <p:spPr bwMode="auto">
            <a:xfrm>
              <a:off x="4910138" y="101600"/>
              <a:ext cx="103188" cy="95250"/>
            </a:xfrm>
            <a:custGeom>
              <a:avLst/>
              <a:gdLst>
                <a:gd name="T0" fmla="*/ 26 w 45"/>
                <a:gd name="T1" fmla="*/ 37 h 42"/>
                <a:gd name="T2" fmla="*/ 38 w 45"/>
                <a:gd name="T3" fmla="*/ 37 h 42"/>
                <a:gd name="T4" fmla="*/ 23 w 45"/>
                <a:gd name="T5" fmla="*/ 17 h 42"/>
                <a:gd name="T6" fmla="*/ 23 w 45"/>
                <a:gd name="T7" fmla="*/ 9 h 42"/>
                <a:gd name="T8" fmla="*/ 45 w 45"/>
                <a:gd name="T9" fmla="*/ 38 h 42"/>
                <a:gd name="T10" fmla="*/ 45 w 45"/>
                <a:gd name="T11" fmla="*/ 40 h 42"/>
                <a:gd name="T12" fmla="*/ 43 w 45"/>
                <a:gd name="T13" fmla="*/ 42 h 42"/>
                <a:gd name="T14" fmla="*/ 25 w 45"/>
                <a:gd name="T15" fmla="*/ 42 h 42"/>
                <a:gd name="T16" fmla="*/ 25 w 45"/>
                <a:gd name="T17" fmla="*/ 42 h 42"/>
                <a:gd name="T18" fmla="*/ 23 w 45"/>
                <a:gd name="T19" fmla="*/ 41 h 42"/>
                <a:gd name="T20" fmla="*/ 23 w 45"/>
                <a:gd name="T21" fmla="*/ 41 h 42"/>
                <a:gd name="T22" fmla="*/ 23 w 45"/>
                <a:gd name="T23" fmla="*/ 33 h 42"/>
                <a:gd name="T24" fmla="*/ 26 w 45"/>
                <a:gd name="T25" fmla="*/ 37 h 42"/>
                <a:gd name="T26" fmla="*/ 23 w 45"/>
                <a:gd name="T27" fmla="*/ 17 h 42"/>
                <a:gd name="T28" fmla="*/ 15 w 45"/>
                <a:gd name="T29" fmla="*/ 7 h 42"/>
                <a:gd name="T30" fmla="*/ 11 w 45"/>
                <a:gd name="T31" fmla="*/ 10 h 42"/>
                <a:gd name="T32" fmla="*/ 7 w 45"/>
                <a:gd name="T33" fmla="*/ 12 h 42"/>
                <a:gd name="T34" fmla="*/ 23 w 45"/>
                <a:gd name="T35" fmla="*/ 33 h 42"/>
                <a:gd name="T36" fmla="*/ 23 w 45"/>
                <a:gd name="T37" fmla="*/ 41 h 42"/>
                <a:gd name="T38" fmla="*/ 1 w 45"/>
                <a:gd name="T39" fmla="*/ 13 h 42"/>
                <a:gd name="T40" fmla="*/ 1 w 45"/>
                <a:gd name="T41" fmla="*/ 11 h 42"/>
                <a:gd name="T42" fmla="*/ 3 w 45"/>
                <a:gd name="T43" fmla="*/ 9 h 42"/>
                <a:gd name="T44" fmla="*/ 8 w 45"/>
                <a:gd name="T45" fmla="*/ 6 h 42"/>
                <a:gd name="T46" fmla="*/ 12 w 45"/>
                <a:gd name="T47" fmla="*/ 1 h 42"/>
                <a:gd name="T48" fmla="*/ 13 w 45"/>
                <a:gd name="T49" fmla="*/ 0 h 42"/>
                <a:gd name="T50" fmla="*/ 16 w 45"/>
                <a:gd name="T51" fmla="*/ 1 h 42"/>
                <a:gd name="T52" fmla="*/ 23 w 45"/>
                <a:gd name="T53" fmla="*/ 9 h 42"/>
                <a:gd name="T54" fmla="*/ 23 w 45"/>
                <a:gd name="T55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" h="42">
                  <a:moveTo>
                    <a:pt x="26" y="37"/>
                  </a:moveTo>
                  <a:cubicBezTo>
                    <a:pt x="38" y="37"/>
                    <a:pt x="38" y="37"/>
                    <a:pt x="38" y="3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45" y="39"/>
                    <a:pt x="45" y="40"/>
                  </a:cubicBezTo>
                  <a:cubicBezTo>
                    <a:pt x="45" y="41"/>
                    <a:pt x="44" y="42"/>
                    <a:pt x="43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4" y="42"/>
                    <a:pt x="23" y="42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33"/>
                    <a:pt x="23" y="33"/>
                    <a:pt x="23" y="33"/>
                  </a:cubicBezTo>
                  <a:lnTo>
                    <a:pt x="26" y="37"/>
                  </a:lnTo>
                  <a:close/>
                  <a:moveTo>
                    <a:pt x="23" y="1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4" y="8"/>
                    <a:pt x="13" y="9"/>
                    <a:pt x="11" y="10"/>
                  </a:cubicBezTo>
                  <a:cubicBezTo>
                    <a:pt x="10" y="11"/>
                    <a:pt x="9" y="12"/>
                    <a:pt x="7" y="12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1"/>
                  </a:cubicBezTo>
                  <a:cubicBezTo>
                    <a:pt x="0" y="10"/>
                    <a:pt x="1" y="9"/>
                    <a:pt x="3" y="9"/>
                  </a:cubicBezTo>
                  <a:cubicBezTo>
                    <a:pt x="5" y="8"/>
                    <a:pt x="7" y="7"/>
                    <a:pt x="8" y="6"/>
                  </a:cubicBezTo>
                  <a:cubicBezTo>
                    <a:pt x="10" y="5"/>
                    <a:pt x="11" y="3"/>
                    <a:pt x="12" y="1"/>
                  </a:cubicBezTo>
                  <a:cubicBezTo>
                    <a:pt x="12" y="1"/>
                    <a:pt x="13" y="1"/>
                    <a:pt x="13" y="0"/>
                  </a:cubicBezTo>
                  <a:cubicBezTo>
                    <a:pt x="14" y="0"/>
                    <a:pt x="16" y="0"/>
                    <a:pt x="16" y="1"/>
                  </a:cubicBezTo>
                  <a:cubicBezTo>
                    <a:pt x="23" y="9"/>
                    <a:pt x="23" y="9"/>
                    <a:pt x="23" y="9"/>
                  </a:cubicBezTo>
                  <a:lnTo>
                    <a:pt x="23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9" name="Freeform 295"/>
            <p:cNvSpPr>
              <a:spLocks noEditPoints="1"/>
            </p:cNvSpPr>
            <p:nvPr/>
          </p:nvSpPr>
          <p:spPr bwMode="auto">
            <a:xfrm>
              <a:off x="4883150" y="63500"/>
              <a:ext cx="58738" cy="58738"/>
            </a:xfrm>
            <a:custGeom>
              <a:avLst/>
              <a:gdLst>
                <a:gd name="T0" fmla="*/ 13 w 26"/>
                <a:gd name="T1" fmla="*/ 5 h 26"/>
                <a:gd name="T2" fmla="*/ 13 w 26"/>
                <a:gd name="T3" fmla="*/ 1 h 26"/>
                <a:gd name="T4" fmla="*/ 15 w 26"/>
                <a:gd name="T5" fmla="*/ 0 h 26"/>
                <a:gd name="T6" fmla="*/ 25 w 26"/>
                <a:gd name="T7" fmla="*/ 15 h 26"/>
                <a:gd name="T8" fmla="*/ 21 w 26"/>
                <a:gd name="T9" fmla="*/ 23 h 26"/>
                <a:gd name="T10" fmla="*/ 13 w 26"/>
                <a:gd name="T11" fmla="*/ 21 h 26"/>
                <a:gd name="T12" fmla="*/ 20 w 26"/>
                <a:gd name="T13" fmla="*/ 15 h 26"/>
                <a:gd name="T14" fmla="*/ 21 w 26"/>
                <a:gd name="T15" fmla="*/ 14 h 26"/>
                <a:gd name="T16" fmla="*/ 14 w 26"/>
                <a:gd name="T17" fmla="*/ 5 h 26"/>
                <a:gd name="T18" fmla="*/ 14 w 26"/>
                <a:gd name="T19" fmla="*/ 0 h 26"/>
                <a:gd name="T20" fmla="*/ 12 w 26"/>
                <a:gd name="T21" fmla="*/ 5 h 26"/>
                <a:gd name="T22" fmla="*/ 13 w 26"/>
                <a:gd name="T23" fmla="*/ 1 h 26"/>
                <a:gd name="T24" fmla="*/ 11 w 26"/>
                <a:gd name="T25" fmla="*/ 21 h 26"/>
                <a:gd name="T26" fmla="*/ 12 w 26"/>
                <a:gd name="T27" fmla="*/ 21 h 26"/>
                <a:gd name="T28" fmla="*/ 12 w 26"/>
                <a:gd name="T29" fmla="*/ 21 h 26"/>
                <a:gd name="T30" fmla="*/ 12 w 26"/>
                <a:gd name="T31" fmla="*/ 26 h 26"/>
                <a:gd name="T32" fmla="*/ 11 w 26"/>
                <a:gd name="T33" fmla="*/ 26 h 26"/>
                <a:gd name="T34" fmla="*/ 11 w 26"/>
                <a:gd name="T35" fmla="*/ 21 h 26"/>
                <a:gd name="T36" fmla="*/ 11 w 26"/>
                <a:gd name="T37" fmla="*/ 0 h 26"/>
                <a:gd name="T38" fmla="*/ 11 w 26"/>
                <a:gd name="T39" fmla="*/ 0 h 26"/>
                <a:gd name="T40" fmla="*/ 12 w 26"/>
                <a:gd name="T41" fmla="*/ 0 h 26"/>
                <a:gd name="T42" fmla="*/ 8 w 26"/>
                <a:gd name="T43" fmla="*/ 5 h 26"/>
                <a:gd name="T44" fmla="*/ 8 w 26"/>
                <a:gd name="T45" fmla="*/ 20 h 26"/>
                <a:gd name="T46" fmla="*/ 11 w 26"/>
                <a:gd name="T47" fmla="*/ 21 h 26"/>
                <a:gd name="T48" fmla="*/ 11 w 26"/>
                <a:gd name="T49" fmla="*/ 21 h 26"/>
                <a:gd name="T50" fmla="*/ 10 w 26"/>
                <a:gd name="T51" fmla="*/ 26 h 26"/>
                <a:gd name="T52" fmla="*/ 10 w 26"/>
                <a:gd name="T53" fmla="*/ 25 h 26"/>
                <a:gd name="T54" fmla="*/ 8 w 26"/>
                <a:gd name="T55" fmla="*/ 20 h 26"/>
                <a:gd name="T56" fmla="*/ 8 w 26"/>
                <a:gd name="T57" fmla="*/ 1 h 26"/>
                <a:gd name="T58" fmla="*/ 8 w 26"/>
                <a:gd name="T59" fmla="*/ 6 h 26"/>
                <a:gd name="T60" fmla="*/ 5 w 26"/>
                <a:gd name="T61" fmla="*/ 11 h 26"/>
                <a:gd name="T62" fmla="*/ 4 w 26"/>
                <a:gd name="T63" fmla="*/ 8 h 26"/>
                <a:gd name="T64" fmla="*/ 4 w 26"/>
                <a:gd name="T65" fmla="*/ 14 h 26"/>
                <a:gd name="T66" fmla="*/ 8 w 26"/>
                <a:gd name="T67" fmla="*/ 25 h 26"/>
                <a:gd name="T68" fmla="*/ 8 w 26"/>
                <a:gd name="T69" fmla="*/ 1 h 26"/>
                <a:gd name="T70" fmla="*/ 8 w 26"/>
                <a:gd name="T71" fmla="*/ 1 h 26"/>
                <a:gd name="T72" fmla="*/ 4 w 26"/>
                <a:gd name="T73" fmla="*/ 3 h 26"/>
                <a:gd name="T74" fmla="*/ 4 w 26"/>
                <a:gd name="T75" fmla="*/ 12 h 26"/>
                <a:gd name="T76" fmla="*/ 4 w 26"/>
                <a:gd name="T77" fmla="*/ 13 h 26"/>
                <a:gd name="T78" fmla="*/ 2 w 26"/>
                <a:gd name="T79" fmla="*/ 21 h 26"/>
                <a:gd name="T80" fmla="*/ 4 w 26"/>
                <a:gd name="T81" fmla="*/ 8 h 26"/>
                <a:gd name="T82" fmla="*/ 0 w 26"/>
                <a:gd name="T83" fmla="*/ 10 h 26"/>
                <a:gd name="T84" fmla="*/ 0 w 26"/>
                <a:gd name="T85" fmla="*/ 10 h 26"/>
                <a:gd name="T86" fmla="*/ 0 w 26"/>
                <a:gd name="T87" fmla="*/ 10 h 26"/>
                <a:gd name="T88" fmla="*/ 0 w 26"/>
                <a:gd name="T89" fmla="*/ 10 h 26"/>
                <a:gd name="T90" fmla="*/ 0 w 26"/>
                <a:gd name="T91" fmla="*/ 15 h 26"/>
                <a:gd name="T92" fmla="*/ 0 w 26"/>
                <a:gd name="T93" fmla="*/ 11 h 26"/>
                <a:gd name="T94" fmla="*/ 0 w 26"/>
                <a:gd name="T95" fmla="*/ 11 h 26"/>
                <a:gd name="T96" fmla="*/ 0 w 26"/>
                <a:gd name="T97" fmla="*/ 11 h 26"/>
                <a:gd name="T98" fmla="*/ 0 w 26"/>
                <a:gd name="T99" fmla="*/ 14 h 26"/>
                <a:gd name="T100" fmla="*/ 0 w 26"/>
                <a:gd name="T101" fmla="*/ 12 h 26"/>
                <a:gd name="T102" fmla="*/ 0 w 26"/>
                <a:gd name="T103" fmla="*/ 12 h 26"/>
                <a:gd name="T104" fmla="*/ 0 w 26"/>
                <a:gd name="T105" fmla="*/ 12 h 26"/>
                <a:gd name="T106" fmla="*/ 0 w 26"/>
                <a:gd name="T107" fmla="*/ 13 h 26"/>
                <a:gd name="T108" fmla="*/ 0 w 26"/>
                <a:gd name="T109" fmla="*/ 12 h 26"/>
                <a:gd name="T110" fmla="*/ 0 w 26"/>
                <a:gd name="T111" fmla="*/ 12 h 26"/>
                <a:gd name="T112" fmla="*/ 0 w 26"/>
                <a:gd name="T113" fmla="*/ 12 h 26"/>
                <a:gd name="T114" fmla="*/ 0 w 26"/>
                <a:gd name="T115" fmla="*/ 13 h 26"/>
                <a:gd name="T116" fmla="*/ 0 w 26"/>
                <a:gd name="T117" fmla="*/ 12 h 26"/>
                <a:gd name="T118" fmla="*/ 0 w 26"/>
                <a:gd name="T119" fmla="*/ 12 h 26"/>
                <a:gd name="T120" fmla="*/ 0 w 26"/>
                <a:gd name="T121" fmla="*/ 13 h 26"/>
                <a:gd name="T122" fmla="*/ 0 w 26"/>
                <a:gd name="T123" fmla="*/ 12 h 26"/>
                <a:gd name="T124" fmla="*/ 0 w 26"/>
                <a:gd name="T125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" h="26">
                  <a:moveTo>
                    <a:pt x="14" y="5"/>
                  </a:moveTo>
                  <a:cubicBezTo>
                    <a:pt x="14" y="5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1"/>
                    <a:pt x="21" y="3"/>
                    <a:pt x="23" y="6"/>
                  </a:cubicBezTo>
                  <a:cubicBezTo>
                    <a:pt x="25" y="8"/>
                    <a:pt x="26" y="11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6"/>
                  </a:cubicBezTo>
                  <a:cubicBezTo>
                    <a:pt x="24" y="19"/>
                    <a:pt x="23" y="21"/>
                    <a:pt x="21" y="23"/>
                  </a:cubicBezTo>
                  <a:cubicBezTo>
                    <a:pt x="18" y="25"/>
                    <a:pt x="15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6" y="20"/>
                    <a:pt x="18" y="19"/>
                  </a:cubicBezTo>
                  <a:cubicBezTo>
                    <a:pt x="19" y="18"/>
                    <a:pt x="20" y="16"/>
                    <a:pt x="20" y="15"/>
                  </a:cubicBezTo>
                  <a:cubicBezTo>
                    <a:pt x="20" y="14"/>
                    <a:pt x="20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2"/>
                    <a:pt x="20" y="10"/>
                    <a:pt x="19" y="8"/>
                  </a:cubicBezTo>
                  <a:cubicBezTo>
                    <a:pt x="18" y="7"/>
                    <a:pt x="16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lose/>
                  <a:moveTo>
                    <a:pt x="1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lose/>
                  <a:moveTo>
                    <a:pt x="13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5"/>
                    <a:pt x="13" y="5"/>
                    <a:pt x="13" y="5"/>
                  </a:cubicBezTo>
                  <a:close/>
                  <a:moveTo>
                    <a:pt x="11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3" y="21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lose/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lose/>
                  <a:moveTo>
                    <a:pt x="12" y="0"/>
                  </a:moveTo>
                  <a:cubicBezTo>
                    <a:pt x="13" y="0"/>
                    <a:pt x="13" y="0"/>
                    <a:pt x="13" y="0"/>
                  </a:cubicBezTo>
                  <a:lnTo>
                    <a:pt x="12" y="0"/>
                  </a:lnTo>
                  <a:close/>
                  <a:moveTo>
                    <a:pt x="11" y="5"/>
                  </a:moveTo>
                  <a:cubicBezTo>
                    <a:pt x="10" y="5"/>
                    <a:pt x="9" y="5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8" y="20"/>
                  </a:moveTo>
                  <a:cubicBezTo>
                    <a:pt x="9" y="20"/>
                    <a:pt x="10" y="20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9" y="25"/>
                    <a:pt x="8" y="25"/>
                  </a:cubicBezTo>
                  <a:cubicBezTo>
                    <a:pt x="8" y="20"/>
                    <a:pt x="8" y="20"/>
                    <a:pt x="8" y="20"/>
                  </a:cubicBezTo>
                  <a:close/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10" y="0"/>
                    <a:pt x="11" y="0"/>
                  </a:cubicBezTo>
                  <a:close/>
                  <a:moveTo>
                    <a:pt x="8" y="6"/>
                  </a:moveTo>
                  <a:cubicBezTo>
                    <a:pt x="8" y="6"/>
                    <a:pt x="8" y="6"/>
                    <a:pt x="7" y="6"/>
                  </a:cubicBezTo>
                  <a:cubicBezTo>
                    <a:pt x="6" y="8"/>
                    <a:pt x="5" y="9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lose/>
                  <a:moveTo>
                    <a:pt x="4" y="14"/>
                  </a:moveTo>
                  <a:cubicBezTo>
                    <a:pt x="5" y="15"/>
                    <a:pt x="5" y="17"/>
                    <a:pt x="6" y="18"/>
                  </a:cubicBezTo>
                  <a:cubicBezTo>
                    <a:pt x="7" y="19"/>
                    <a:pt x="8" y="19"/>
                    <a:pt x="8" y="20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6" y="24"/>
                    <a:pt x="4" y="23"/>
                  </a:cubicBezTo>
                  <a:cubicBezTo>
                    <a:pt x="4" y="14"/>
                    <a:pt x="4" y="14"/>
                    <a:pt x="4" y="14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2"/>
                    <a:pt x="7" y="1"/>
                    <a:pt x="8" y="1"/>
                  </a:cubicBezTo>
                  <a:close/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lose/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3" y="22"/>
                    <a:pt x="2" y="21"/>
                  </a:cubicBezTo>
                  <a:cubicBezTo>
                    <a:pt x="1" y="19"/>
                    <a:pt x="0" y="17"/>
                    <a:pt x="0" y="1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12"/>
                    <a:pt x="4" y="12"/>
                    <a:pt x="4" y="12"/>
                  </a:cubicBezTo>
                  <a:close/>
                  <a:moveTo>
                    <a:pt x="4" y="3"/>
                  </a:moveTo>
                  <a:cubicBezTo>
                    <a:pt x="2" y="4"/>
                    <a:pt x="1" y="7"/>
                    <a:pt x="0" y="1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lose/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lose/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lose/>
                  <a:moveTo>
                    <a:pt x="0" y="1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  <a:moveTo>
                    <a:pt x="0" y="11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lose/>
                  <a:moveTo>
                    <a:pt x="0" y="12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  <a:moveTo>
                    <a:pt x="0" y="12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  <a:moveTo>
                    <a:pt x="0" y="1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0" name="Freeform 296"/>
            <p:cNvSpPr>
              <a:spLocks noEditPoints="1"/>
            </p:cNvSpPr>
            <p:nvPr/>
          </p:nvSpPr>
          <p:spPr bwMode="auto">
            <a:xfrm>
              <a:off x="4710113" y="196850"/>
              <a:ext cx="346075" cy="176213"/>
            </a:xfrm>
            <a:custGeom>
              <a:avLst/>
              <a:gdLst>
                <a:gd name="T0" fmla="*/ 77 w 153"/>
                <a:gd name="T1" fmla="*/ 73 h 78"/>
                <a:gd name="T2" fmla="*/ 129 w 153"/>
                <a:gd name="T3" fmla="*/ 73 h 78"/>
                <a:gd name="T4" fmla="*/ 147 w 153"/>
                <a:gd name="T5" fmla="*/ 4 h 78"/>
                <a:gd name="T6" fmla="*/ 135 w 153"/>
                <a:gd name="T7" fmla="*/ 4 h 78"/>
                <a:gd name="T8" fmla="*/ 117 w 153"/>
                <a:gd name="T9" fmla="*/ 4 h 78"/>
                <a:gd name="T10" fmla="*/ 77 w 153"/>
                <a:gd name="T11" fmla="*/ 4 h 78"/>
                <a:gd name="T12" fmla="*/ 77 w 153"/>
                <a:gd name="T13" fmla="*/ 0 h 78"/>
                <a:gd name="T14" fmla="*/ 117 w 153"/>
                <a:gd name="T15" fmla="*/ 0 h 78"/>
                <a:gd name="T16" fmla="*/ 135 w 153"/>
                <a:gd name="T17" fmla="*/ 0 h 78"/>
                <a:gd name="T18" fmla="*/ 150 w 153"/>
                <a:gd name="T19" fmla="*/ 0 h 78"/>
                <a:gd name="T20" fmla="*/ 150 w 153"/>
                <a:gd name="T21" fmla="*/ 0 h 78"/>
                <a:gd name="T22" fmla="*/ 151 w 153"/>
                <a:gd name="T23" fmla="*/ 0 h 78"/>
                <a:gd name="T24" fmla="*/ 153 w 153"/>
                <a:gd name="T25" fmla="*/ 3 h 78"/>
                <a:gd name="T26" fmla="*/ 133 w 153"/>
                <a:gd name="T27" fmla="*/ 76 h 78"/>
                <a:gd name="T28" fmla="*/ 131 w 153"/>
                <a:gd name="T29" fmla="*/ 78 h 78"/>
                <a:gd name="T30" fmla="*/ 77 w 153"/>
                <a:gd name="T31" fmla="*/ 78 h 78"/>
                <a:gd name="T32" fmla="*/ 77 w 153"/>
                <a:gd name="T33" fmla="*/ 73 h 78"/>
                <a:gd name="T34" fmla="*/ 6 w 153"/>
                <a:gd name="T35" fmla="*/ 4 h 78"/>
                <a:gd name="T36" fmla="*/ 24 w 153"/>
                <a:gd name="T37" fmla="*/ 73 h 78"/>
                <a:gd name="T38" fmla="*/ 77 w 153"/>
                <a:gd name="T39" fmla="*/ 73 h 78"/>
                <a:gd name="T40" fmla="*/ 77 w 153"/>
                <a:gd name="T41" fmla="*/ 78 h 78"/>
                <a:gd name="T42" fmla="*/ 22 w 153"/>
                <a:gd name="T43" fmla="*/ 78 h 78"/>
                <a:gd name="T44" fmla="*/ 22 w 153"/>
                <a:gd name="T45" fmla="*/ 78 h 78"/>
                <a:gd name="T46" fmla="*/ 20 w 153"/>
                <a:gd name="T47" fmla="*/ 76 h 78"/>
                <a:gd name="T48" fmla="*/ 1 w 153"/>
                <a:gd name="T49" fmla="*/ 3 h 78"/>
                <a:gd name="T50" fmla="*/ 0 w 153"/>
                <a:gd name="T51" fmla="*/ 2 h 78"/>
                <a:gd name="T52" fmla="*/ 3 w 153"/>
                <a:gd name="T53" fmla="*/ 0 h 78"/>
                <a:gd name="T54" fmla="*/ 18 w 153"/>
                <a:gd name="T55" fmla="*/ 0 h 78"/>
                <a:gd name="T56" fmla="*/ 36 w 153"/>
                <a:gd name="T57" fmla="*/ 0 h 78"/>
                <a:gd name="T58" fmla="*/ 77 w 153"/>
                <a:gd name="T59" fmla="*/ 0 h 78"/>
                <a:gd name="T60" fmla="*/ 77 w 153"/>
                <a:gd name="T61" fmla="*/ 4 h 78"/>
                <a:gd name="T62" fmla="*/ 36 w 153"/>
                <a:gd name="T63" fmla="*/ 4 h 78"/>
                <a:gd name="T64" fmla="*/ 18 w 153"/>
                <a:gd name="T65" fmla="*/ 4 h 78"/>
                <a:gd name="T66" fmla="*/ 6 w 153"/>
                <a:gd name="T67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78">
                  <a:moveTo>
                    <a:pt x="77" y="73"/>
                  </a:moveTo>
                  <a:cubicBezTo>
                    <a:pt x="129" y="73"/>
                    <a:pt x="129" y="73"/>
                    <a:pt x="129" y="73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2" y="0"/>
                    <a:pt x="153" y="1"/>
                    <a:pt x="153" y="3"/>
                  </a:cubicBezTo>
                  <a:cubicBezTo>
                    <a:pt x="133" y="76"/>
                    <a:pt x="133" y="76"/>
                    <a:pt x="133" y="76"/>
                  </a:cubicBezTo>
                  <a:cubicBezTo>
                    <a:pt x="133" y="77"/>
                    <a:pt x="132" y="78"/>
                    <a:pt x="131" y="78"/>
                  </a:cubicBezTo>
                  <a:cubicBezTo>
                    <a:pt x="77" y="78"/>
                    <a:pt x="77" y="78"/>
                    <a:pt x="77" y="78"/>
                  </a:cubicBezTo>
                  <a:lnTo>
                    <a:pt x="77" y="73"/>
                  </a:lnTo>
                  <a:close/>
                  <a:moveTo>
                    <a:pt x="6" y="4"/>
                  </a:moveTo>
                  <a:cubicBezTo>
                    <a:pt x="24" y="73"/>
                    <a:pt x="24" y="73"/>
                    <a:pt x="24" y="7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8"/>
                    <a:pt x="77" y="78"/>
                    <a:pt x="77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1" y="78"/>
                    <a:pt x="20" y="77"/>
                    <a:pt x="20" y="7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18" y="4"/>
                    <a:pt x="18" y="4"/>
                    <a:pt x="18" y="4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1" name="Freeform 297"/>
            <p:cNvSpPr>
              <a:spLocks noEditPoints="1"/>
            </p:cNvSpPr>
            <p:nvPr/>
          </p:nvSpPr>
          <p:spPr bwMode="auto">
            <a:xfrm>
              <a:off x="6918325" y="1588"/>
              <a:ext cx="400050" cy="247650"/>
            </a:xfrm>
            <a:custGeom>
              <a:avLst/>
              <a:gdLst>
                <a:gd name="T0" fmla="*/ 34 w 177"/>
                <a:gd name="T1" fmla="*/ 0 h 109"/>
                <a:gd name="T2" fmla="*/ 29 w 177"/>
                <a:gd name="T3" fmla="*/ 5 h 109"/>
                <a:gd name="T4" fmla="*/ 4 w 177"/>
                <a:gd name="T5" fmla="*/ 64 h 109"/>
                <a:gd name="T6" fmla="*/ 7 w 177"/>
                <a:gd name="T7" fmla="*/ 85 h 109"/>
                <a:gd name="T8" fmla="*/ 10 w 177"/>
                <a:gd name="T9" fmla="*/ 94 h 109"/>
                <a:gd name="T10" fmla="*/ 10 w 177"/>
                <a:gd name="T11" fmla="*/ 82 h 109"/>
                <a:gd name="T12" fmla="*/ 11 w 177"/>
                <a:gd name="T13" fmla="*/ 76 h 109"/>
                <a:gd name="T14" fmla="*/ 14 w 177"/>
                <a:gd name="T15" fmla="*/ 70 h 109"/>
                <a:gd name="T16" fmla="*/ 14 w 177"/>
                <a:gd name="T17" fmla="*/ 68 h 109"/>
                <a:gd name="T18" fmla="*/ 14 w 177"/>
                <a:gd name="T19" fmla="*/ 64 h 109"/>
                <a:gd name="T20" fmla="*/ 36 w 177"/>
                <a:gd name="T21" fmla="*/ 11 h 109"/>
                <a:gd name="T22" fmla="*/ 50 w 177"/>
                <a:gd name="T23" fmla="*/ 0 h 109"/>
                <a:gd name="T24" fmla="*/ 60 w 177"/>
                <a:gd name="T25" fmla="*/ 0 h 109"/>
                <a:gd name="T26" fmla="*/ 39 w 177"/>
                <a:gd name="T27" fmla="*/ 15 h 109"/>
                <a:gd name="T28" fmla="*/ 19 w 177"/>
                <a:gd name="T29" fmla="*/ 64 h 109"/>
                <a:gd name="T30" fmla="*/ 19 w 177"/>
                <a:gd name="T31" fmla="*/ 67 h 109"/>
                <a:gd name="T32" fmla="*/ 19 w 177"/>
                <a:gd name="T33" fmla="*/ 71 h 109"/>
                <a:gd name="T34" fmla="*/ 19 w 177"/>
                <a:gd name="T35" fmla="*/ 71 h 109"/>
                <a:gd name="T36" fmla="*/ 19 w 177"/>
                <a:gd name="T37" fmla="*/ 72 h 109"/>
                <a:gd name="T38" fmla="*/ 16 w 177"/>
                <a:gd name="T39" fmla="*/ 77 h 109"/>
                <a:gd name="T40" fmla="*/ 15 w 177"/>
                <a:gd name="T41" fmla="*/ 82 h 109"/>
                <a:gd name="T42" fmla="*/ 15 w 177"/>
                <a:gd name="T43" fmla="*/ 105 h 109"/>
                <a:gd name="T44" fmla="*/ 15 w 177"/>
                <a:gd name="T45" fmla="*/ 105 h 109"/>
                <a:gd name="T46" fmla="*/ 14 w 177"/>
                <a:gd name="T47" fmla="*/ 107 h 109"/>
                <a:gd name="T48" fmla="*/ 10 w 177"/>
                <a:gd name="T49" fmla="*/ 106 h 109"/>
                <a:gd name="T50" fmla="*/ 2 w 177"/>
                <a:gd name="T51" fmla="*/ 86 h 109"/>
                <a:gd name="T52" fmla="*/ 0 w 177"/>
                <a:gd name="T53" fmla="*/ 64 h 109"/>
                <a:gd name="T54" fmla="*/ 26 w 177"/>
                <a:gd name="T55" fmla="*/ 1 h 109"/>
                <a:gd name="T56" fmla="*/ 27 w 177"/>
                <a:gd name="T57" fmla="*/ 0 h 109"/>
                <a:gd name="T58" fmla="*/ 34 w 177"/>
                <a:gd name="T59" fmla="*/ 0 h 109"/>
                <a:gd name="T60" fmla="*/ 127 w 177"/>
                <a:gd name="T61" fmla="*/ 0 h 109"/>
                <a:gd name="T62" fmla="*/ 141 w 177"/>
                <a:gd name="T63" fmla="*/ 11 h 109"/>
                <a:gd name="T64" fmla="*/ 163 w 177"/>
                <a:gd name="T65" fmla="*/ 64 h 109"/>
                <a:gd name="T66" fmla="*/ 162 w 177"/>
                <a:gd name="T67" fmla="*/ 68 h 109"/>
                <a:gd name="T68" fmla="*/ 162 w 177"/>
                <a:gd name="T69" fmla="*/ 68 h 109"/>
                <a:gd name="T70" fmla="*/ 162 w 177"/>
                <a:gd name="T71" fmla="*/ 71 h 109"/>
                <a:gd name="T72" fmla="*/ 165 w 177"/>
                <a:gd name="T73" fmla="*/ 76 h 109"/>
                <a:gd name="T74" fmla="*/ 166 w 177"/>
                <a:gd name="T75" fmla="*/ 82 h 109"/>
                <a:gd name="T76" fmla="*/ 166 w 177"/>
                <a:gd name="T77" fmla="*/ 96 h 109"/>
                <a:gd name="T78" fmla="*/ 169 w 177"/>
                <a:gd name="T79" fmla="*/ 85 h 109"/>
                <a:gd name="T80" fmla="*/ 172 w 177"/>
                <a:gd name="T81" fmla="*/ 64 h 109"/>
                <a:gd name="T82" fmla="*/ 147 w 177"/>
                <a:gd name="T83" fmla="*/ 5 h 109"/>
                <a:gd name="T84" fmla="*/ 143 w 177"/>
                <a:gd name="T85" fmla="*/ 0 h 109"/>
                <a:gd name="T86" fmla="*/ 150 w 177"/>
                <a:gd name="T87" fmla="*/ 0 h 109"/>
                <a:gd name="T88" fmla="*/ 151 w 177"/>
                <a:gd name="T89" fmla="*/ 1 h 109"/>
                <a:gd name="T90" fmla="*/ 177 w 177"/>
                <a:gd name="T91" fmla="*/ 64 h 109"/>
                <a:gd name="T92" fmla="*/ 174 w 177"/>
                <a:gd name="T93" fmla="*/ 87 h 109"/>
                <a:gd name="T94" fmla="*/ 165 w 177"/>
                <a:gd name="T95" fmla="*/ 107 h 109"/>
                <a:gd name="T96" fmla="*/ 163 w 177"/>
                <a:gd name="T97" fmla="*/ 109 h 109"/>
                <a:gd name="T98" fmla="*/ 161 w 177"/>
                <a:gd name="T99" fmla="*/ 106 h 109"/>
                <a:gd name="T100" fmla="*/ 161 w 177"/>
                <a:gd name="T101" fmla="*/ 82 h 109"/>
                <a:gd name="T102" fmla="*/ 160 w 177"/>
                <a:gd name="T103" fmla="*/ 78 h 109"/>
                <a:gd name="T104" fmla="*/ 158 w 177"/>
                <a:gd name="T105" fmla="*/ 73 h 109"/>
                <a:gd name="T106" fmla="*/ 157 w 177"/>
                <a:gd name="T107" fmla="*/ 71 h 109"/>
                <a:gd name="T108" fmla="*/ 158 w 177"/>
                <a:gd name="T109" fmla="*/ 68 h 109"/>
                <a:gd name="T110" fmla="*/ 158 w 177"/>
                <a:gd name="T111" fmla="*/ 68 h 109"/>
                <a:gd name="T112" fmla="*/ 158 w 177"/>
                <a:gd name="T113" fmla="*/ 64 h 109"/>
                <a:gd name="T114" fmla="*/ 137 w 177"/>
                <a:gd name="T115" fmla="*/ 15 h 109"/>
                <a:gd name="T116" fmla="*/ 117 w 177"/>
                <a:gd name="T117" fmla="*/ 0 h 109"/>
                <a:gd name="T118" fmla="*/ 127 w 177"/>
                <a:gd name="T11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7" h="109">
                  <a:moveTo>
                    <a:pt x="34" y="0"/>
                  </a:moveTo>
                  <a:cubicBezTo>
                    <a:pt x="32" y="2"/>
                    <a:pt x="31" y="3"/>
                    <a:pt x="29" y="5"/>
                  </a:cubicBezTo>
                  <a:cubicBezTo>
                    <a:pt x="14" y="20"/>
                    <a:pt x="4" y="41"/>
                    <a:pt x="4" y="64"/>
                  </a:cubicBezTo>
                  <a:cubicBezTo>
                    <a:pt x="4" y="71"/>
                    <a:pt x="5" y="78"/>
                    <a:pt x="7" y="85"/>
                  </a:cubicBezTo>
                  <a:cubicBezTo>
                    <a:pt x="8" y="88"/>
                    <a:pt x="9" y="91"/>
                    <a:pt x="10" y="94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0"/>
                    <a:pt x="11" y="78"/>
                    <a:pt x="11" y="76"/>
                  </a:cubicBezTo>
                  <a:cubicBezTo>
                    <a:pt x="12" y="74"/>
                    <a:pt x="13" y="72"/>
                    <a:pt x="14" y="70"/>
                  </a:cubicBezTo>
                  <a:cubicBezTo>
                    <a:pt x="14" y="69"/>
                    <a:pt x="14" y="68"/>
                    <a:pt x="14" y="68"/>
                  </a:cubicBezTo>
                  <a:cubicBezTo>
                    <a:pt x="14" y="66"/>
                    <a:pt x="14" y="65"/>
                    <a:pt x="14" y="64"/>
                  </a:cubicBezTo>
                  <a:cubicBezTo>
                    <a:pt x="14" y="43"/>
                    <a:pt x="22" y="25"/>
                    <a:pt x="36" y="11"/>
                  </a:cubicBezTo>
                  <a:cubicBezTo>
                    <a:pt x="40" y="7"/>
                    <a:pt x="45" y="3"/>
                    <a:pt x="5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2" y="4"/>
                    <a:pt x="45" y="9"/>
                    <a:pt x="39" y="15"/>
                  </a:cubicBezTo>
                  <a:cubicBezTo>
                    <a:pt x="27" y="27"/>
                    <a:pt x="19" y="45"/>
                    <a:pt x="19" y="64"/>
                  </a:cubicBezTo>
                  <a:cubicBezTo>
                    <a:pt x="19" y="65"/>
                    <a:pt x="19" y="66"/>
                    <a:pt x="19" y="67"/>
                  </a:cubicBezTo>
                  <a:cubicBezTo>
                    <a:pt x="19" y="68"/>
                    <a:pt x="19" y="70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2"/>
                    <a:pt x="19" y="72"/>
                  </a:cubicBezTo>
                  <a:cubicBezTo>
                    <a:pt x="17" y="74"/>
                    <a:pt x="16" y="75"/>
                    <a:pt x="16" y="77"/>
                  </a:cubicBezTo>
                  <a:cubicBezTo>
                    <a:pt x="15" y="79"/>
                    <a:pt x="15" y="81"/>
                    <a:pt x="15" y="82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5" y="106"/>
                    <a:pt x="14" y="107"/>
                    <a:pt x="14" y="107"/>
                  </a:cubicBezTo>
                  <a:cubicBezTo>
                    <a:pt x="12" y="108"/>
                    <a:pt x="11" y="108"/>
                    <a:pt x="10" y="106"/>
                  </a:cubicBezTo>
                  <a:cubicBezTo>
                    <a:pt x="7" y="100"/>
                    <a:pt x="4" y="93"/>
                    <a:pt x="2" y="86"/>
                  </a:cubicBezTo>
                  <a:cubicBezTo>
                    <a:pt x="1" y="79"/>
                    <a:pt x="0" y="71"/>
                    <a:pt x="0" y="64"/>
                  </a:cubicBezTo>
                  <a:cubicBezTo>
                    <a:pt x="0" y="40"/>
                    <a:pt x="10" y="17"/>
                    <a:pt x="26" y="1"/>
                  </a:cubicBezTo>
                  <a:cubicBezTo>
                    <a:pt x="26" y="1"/>
                    <a:pt x="26" y="1"/>
                    <a:pt x="27" y="0"/>
                  </a:cubicBezTo>
                  <a:cubicBezTo>
                    <a:pt x="34" y="0"/>
                    <a:pt x="34" y="0"/>
                    <a:pt x="34" y="0"/>
                  </a:cubicBezTo>
                  <a:close/>
                  <a:moveTo>
                    <a:pt x="127" y="0"/>
                  </a:moveTo>
                  <a:cubicBezTo>
                    <a:pt x="132" y="3"/>
                    <a:pt x="137" y="7"/>
                    <a:pt x="141" y="11"/>
                  </a:cubicBezTo>
                  <a:cubicBezTo>
                    <a:pt x="154" y="25"/>
                    <a:pt x="163" y="43"/>
                    <a:pt x="163" y="64"/>
                  </a:cubicBezTo>
                  <a:cubicBezTo>
                    <a:pt x="163" y="65"/>
                    <a:pt x="162" y="67"/>
                    <a:pt x="162" y="68"/>
                  </a:cubicBezTo>
                  <a:cubicBezTo>
                    <a:pt x="162" y="68"/>
                    <a:pt x="162" y="68"/>
                    <a:pt x="162" y="68"/>
                  </a:cubicBezTo>
                  <a:cubicBezTo>
                    <a:pt x="162" y="69"/>
                    <a:pt x="162" y="70"/>
                    <a:pt x="162" y="71"/>
                  </a:cubicBezTo>
                  <a:cubicBezTo>
                    <a:pt x="163" y="73"/>
                    <a:pt x="164" y="74"/>
                    <a:pt x="165" y="76"/>
                  </a:cubicBezTo>
                  <a:cubicBezTo>
                    <a:pt x="165" y="78"/>
                    <a:pt x="166" y="80"/>
                    <a:pt x="166" y="82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7" y="92"/>
                    <a:pt x="168" y="89"/>
                    <a:pt x="169" y="85"/>
                  </a:cubicBezTo>
                  <a:cubicBezTo>
                    <a:pt x="171" y="78"/>
                    <a:pt x="172" y="71"/>
                    <a:pt x="172" y="64"/>
                  </a:cubicBezTo>
                  <a:cubicBezTo>
                    <a:pt x="172" y="41"/>
                    <a:pt x="163" y="20"/>
                    <a:pt x="147" y="5"/>
                  </a:cubicBezTo>
                  <a:cubicBezTo>
                    <a:pt x="146" y="3"/>
                    <a:pt x="144" y="2"/>
                    <a:pt x="143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0" y="1"/>
                    <a:pt x="150" y="1"/>
                    <a:pt x="151" y="1"/>
                  </a:cubicBezTo>
                  <a:cubicBezTo>
                    <a:pt x="167" y="17"/>
                    <a:pt x="177" y="40"/>
                    <a:pt x="177" y="64"/>
                  </a:cubicBezTo>
                  <a:cubicBezTo>
                    <a:pt x="177" y="72"/>
                    <a:pt x="176" y="79"/>
                    <a:pt x="174" y="87"/>
                  </a:cubicBezTo>
                  <a:cubicBezTo>
                    <a:pt x="172" y="94"/>
                    <a:pt x="169" y="101"/>
                    <a:pt x="165" y="107"/>
                  </a:cubicBezTo>
                  <a:cubicBezTo>
                    <a:pt x="165" y="108"/>
                    <a:pt x="164" y="109"/>
                    <a:pt x="163" y="109"/>
                  </a:cubicBezTo>
                  <a:cubicBezTo>
                    <a:pt x="162" y="109"/>
                    <a:pt x="161" y="108"/>
                    <a:pt x="161" y="106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1" y="81"/>
                    <a:pt x="161" y="79"/>
                    <a:pt x="160" y="78"/>
                  </a:cubicBezTo>
                  <a:cubicBezTo>
                    <a:pt x="160" y="76"/>
                    <a:pt x="159" y="74"/>
                    <a:pt x="158" y="73"/>
                  </a:cubicBezTo>
                  <a:cubicBezTo>
                    <a:pt x="157" y="73"/>
                    <a:pt x="157" y="72"/>
                    <a:pt x="157" y="71"/>
                  </a:cubicBezTo>
                  <a:cubicBezTo>
                    <a:pt x="157" y="70"/>
                    <a:pt x="158" y="69"/>
                    <a:pt x="158" y="68"/>
                  </a:cubicBezTo>
                  <a:cubicBezTo>
                    <a:pt x="158" y="68"/>
                    <a:pt x="158" y="68"/>
                    <a:pt x="158" y="68"/>
                  </a:cubicBezTo>
                  <a:cubicBezTo>
                    <a:pt x="158" y="67"/>
                    <a:pt x="158" y="65"/>
                    <a:pt x="158" y="64"/>
                  </a:cubicBezTo>
                  <a:cubicBezTo>
                    <a:pt x="158" y="45"/>
                    <a:pt x="150" y="27"/>
                    <a:pt x="137" y="15"/>
                  </a:cubicBezTo>
                  <a:cubicBezTo>
                    <a:pt x="131" y="9"/>
                    <a:pt x="124" y="4"/>
                    <a:pt x="117" y="0"/>
                  </a:cubicBezTo>
                  <a:lnTo>
                    <a:pt x="1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3" name="Freeform 299"/>
            <p:cNvSpPr>
              <a:spLocks noEditPoints="1"/>
            </p:cNvSpPr>
            <p:nvPr/>
          </p:nvSpPr>
          <p:spPr bwMode="auto">
            <a:xfrm>
              <a:off x="7185025" y="142875"/>
              <a:ext cx="96838" cy="165100"/>
            </a:xfrm>
            <a:custGeom>
              <a:avLst/>
              <a:gdLst>
                <a:gd name="T0" fmla="*/ 38 w 43"/>
                <a:gd name="T1" fmla="*/ 53 h 73"/>
                <a:gd name="T2" fmla="*/ 38 w 43"/>
                <a:gd name="T3" fmla="*/ 42 h 73"/>
                <a:gd name="T4" fmla="*/ 38 w 43"/>
                <a:gd name="T5" fmla="*/ 20 h 73"/>
                <a:gd name="T6" fmla="*/ 38 w 43"/>
                <a:gd name="T7" fmla="*/ 19 h 73"/>
                <a:gd name="T8" fmla="*/ 38 w 43"/>
                <a:gd name="T9" fmla="*/ 18 h 73"/>
                <a:gd name="T10" fmla="*/ 38 w 43"/>
                <a:gd name="T11" fmla="*/ 18 h 73"/>
                <a:gd name="T12" fmla="*/ 30 w 43"/>
                <a:gd name="T13" fmla="*/ 9 h 73"/>
                <a:gd name="T14" fmla="*/ 22 w 43"/>
                <a:gd name="T15" fmla="*/ 6 h 73"/>
                <a:gd name="T16" fmla="*/ 22 w 43"/>
                <a:gd name="T17" fmla="*/ 1 h 73"/>
                <a:gd name="T18" fmla="*/ 33 w 43"/>
                <a:gd name="T19" fmla="*/ 5 h 73"/>
                <a:gd name="T20" fmla="*/ 43 w 43"/>
                <a:gd name="T21" fmla="*/ 17 h 73"/>
                <a:gd name="T22" fmla="*/ 43 w 43"/>
                <a:gd name="T23" fmla="*/ 18 h 73"/>
                <a:gd name="T24" fmla="*/ 43 w 43"/>
                <a:gd name="T25" fmla="*/ 19 h 73"/>
                <a:gd name="T26" fmla="*/ 43 w 43"/>
                <a:gd name="T27" fmla="*/ 20 h 73"/>
                <a:gd name="T28" fmla="*/ 43 w 43"/>
                <a:gd name="T29" fmla="*/ 42 h 73"/>
                <a:gd name="T30" fmla="*/ 43 w 43"/>
                <a:gd name="T31" fmla="*/ 53 h 73"/>
                <a:gd name="T32" fmla="*/ 34 w 43"/>
                <a:gd name="T33" fmla="*/ 67 h 73"/>
                <a:gd name="T34" fmla="*/ 22 w 43"/>
                <a:gd name="T35" fmla="*/ 72 h 73"/>
                <a:gd name="T36" fmla="*/ 22 w 43"/>
                <a:gd name="T37" fmla="*/ 67 h 73"/>
                <a:gd name="T38" fmla="*/ 31 w 43"/>
                <a:gd name="T39" fmla="*/ 63 h 73"/>
                <a:gd name="T40" fmla="*/ 38 w 43"/>
                <a:gd name="T41" fmla="*/ 53 h 73"/>
                <a:gd name="T42" fmla="*/ 22 w 43"/>
                <a:gd name="T43" fmla="*/ 6 h 73"/>
                <a:gd name="T44" fmla="*/ 14 w 43"/>
                <a:gd name="T45" fmla="*/ 5 h 73"/>
                <a:gd name="T46" fmla="*/ 5 w 43"/>
                <a:gd name="T47" fmla="*/ 5 h 73"/>
                <a:gd name="T48" fmla="*/ 5 w 43"/>
                <a:gd name="T49" fmla="*/ 68 h 73"/>
                <a:gd name="T50" fmla="*/ 14 w 43"/>
                <a:gd name="T51" fmla="*/ 68 h 73"/>
                <a:gd name="T52" fmla="*/ 22 w 43"/>
                <a:gd name="T53" fmla="*/ 67 h 73"/>
                <a:gd name="T54" fmla="*/ 22 w 43"/>
                <a:gd name="T55" fmla="*/ 72 h 73"/>
                <a:gd name="T56" fmla="*/ 14 w 43"/>
                <a:gd name="T57" fmla="*/ 73 h 73"/>
                <a:gd name="T58" fmla="*/ 3 w 43"/>
                <a:gd name="T59" fmla="*/ 73 h 73"/>
                <a:gd name="T60" fmla="*/ 0 w 43"/>
                <a:gd name="T61" fmla="*/ 71 h 73"/>
                <a:gd name="T62" fmla="*/ 0 w 43"/>
                <a:gd name="T63" fmla="*/ 2 h 73"/>
                <a:gd name="T64" fmla="*/ 3 w 43"/>
                <a:gd name="T65" fmla="*/ 0 h 73"/>
                <a:gd name="T66" fmla="*/ 14 w 43"/>
                <a:gd name="T67" fmla="*/ 0 h 73"/>
                <a:gd name="T68" fmla="*/ 22 w 43"/>
                <a:gd name="T69" fmla="*/ 1 h 73"/>
                <a:gd name="T70" fmla="*/ 22 w 43"/>
                <a:gd name="T71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" h="73">
                  <a:moveTo>
                    <a:pt x="38" y="53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5"/>
                    <a:pt x="34" y="11"/>
                    <a:pt x="30" y="9"/>
                  </a:cubicBezTo>
                  <a:cubicBezTo>
                    <a:pt x="28" y="7"/>
                    <a:pt x="25" y="6"/>
                    <a:pt x="22" y="6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6" y="1"/>
                    <a:pt x="30" y="3"/>
                    <a:pt x="33" y="5"/>
                  </a:cubicBezTo>
                  <a:cubicBezTo>
                    <a:pt x="38" y="8"/>
                    <a:pt x="42" y="12"/>
                    <a:pt x="43" y="17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9"/>
                  </a:cubicBezTo>
                  <a:cubicBezTo>
                    <a:pt x="43" y="19"/>
                    <a:pt x="43" y="20"/>
                    <a:pt x="43" y="20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58"/>
                    <a:pt x="40" y="64"/>
                    <a:pt x="34" y="67"/>
                  </a:cubicBezTo>
                  <a:cubicBezTo>
                    <a:pt x="31" y="70"/>
                    <a:pt x="26" y="71"/>
                    <a:pt x="22" y="72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5" y="67"/>
                    <a:pt x="29" y="65"/>
                    <a:pt x="31" y="63"/>
                  </a:cubicBezTo>
                  <a:cubicBezTo>
                    <a:pt x="36" y="61"/>
                    <a:pt x="38" y="57"/>
                    <a:pt x="38" y="53"/>
                  </a:cubicBezTo>
                  <a:close/>
                  <a:moveTo>
                    <a:pt x="22" y="6"/>
                  </a:moveTo>
                  <a:cubicBezTo>
                    <a:pt x="19" y="5"/>
                    <a:pt x="17" y="5"/>
                    <a:pt x="1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7" y="68"/>
                    <a:pt x="19" y="68"/>
                    <a:pt x="22" y="67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19" y="73"/>
                    <a:pt x="17" y="73"/>
                    <a:pt x="14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2" y="73"/>
                    <a:pt x="0" y="72"/>
                    <a:pt x="0" y="7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19" y="0"/>
                    <a:pt x="22" y="1"/>
                  </a:cubicBezTo>
                  <a:lnTo>
                    <a:pt x="2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4" name="Freeform 300"/>
            <p:cNvSpPr>
              <a:spLocks/>
            </p:cNvSpPr>
            <p:nvPr/>
          </p:nvSpPr>
          <p:spPr bwMode="auto">
            <a:xfrm>
              <a:off x="10671175" y="1588"/>
              <a:ext cx="212725" cy="303213"/>
            </a:xfrm>
            <a:custGeom>
              <a:avLst/>
              <a:gdLst>
                <a:gd name="T0" fmla="*/ 18 w 94"/>
                <a:gd name="T1" fmla="*/ 16 h 134"/>
                <a:gd name="T2" fmla="*/ 23 w 94"/>
                <a:gd name="T3" fmla="*/ 16 h 134"/>
                <a:gd name="T4" fmla="*/ 25 w 94"/>
                <a:gd name="T5" fmla="*/ 19 h 134"/>
                <a:gd name="T6" fmla="*/ 25 w 94"/>
                <a:gd name="T7" fmla="*/ 64 h 134"/>
                <a:gd name="T8" fmla="*/ 25 w 94"/>
                <a:gd name="T9" fmla="*/ 64 h 134"/>
                <a:gd name="T10" fmla="*/ 25 w 94"/>
                <a:gd name="T11" fmla="*/ 129 h 134"/>
                <a:gd name="T12" fmla="*/ 42 w 94"/>
                <a:gd name="T13" fmla="*/ 129 h 134"/>
                <a:gd name="T14" fmla="*/ 42 w 94"/>
                <a:gd name="T15" fmla="*/ 59 h 134"/>
                <a:gd name="T16" fmla="*/ 44 w 94"/>
                <a:gd name="T17" fmla="*/ 57 h 134"/>
                <a:gd name="T18" fmla="*/ 51 w 94"/>
                <a:gd name="T19" fmla="*/ 57 h 134"/>
                <a:gd name="T20" fmla="*/ 53 w 94"/>
                <a:gd name="T21" fmla="*/ 59 h 134"/>
                <a:gd name="T22" fmla="*/ 53 w 94"/>
                <a:gd name="T23" fmla="*/ 129 h 134"/>
                <a:gd name="T24" fmla="*/ 70 w 94"/>
                <a:gd name="T25" fmla="*/ 129 h 134"/>
                <a:gd name="T26" fmla="*/ 70 w 94"/>
                <a:gd name="T27" fmla="*/ 59 h 134"/>
                <a:gd name="T28" fmla="*/ 70 w 94"/>
                <a:gd name="T29" fmla="*/ 58 h 134"/>
                <a:gd name="T30" fmla="*/ 70 w 94"/>
                <a:gd name="T31" fmla="*/ 19 h 134"/>
                <a:gd name="T32" fmla="*/ 72 w 94"/>
                <a:gd name="T33" fmla="*/ 16 h 134"/>
                <a:gd name="T34" fmla="*/ 77 w 94"/>
                <a:gd name="T35" fmla="*/ 16 h 134"/>
                <a:gd name="T36" fmla="*/ 80 w 94"/>
                <a:gd name="T37" fmla="*/ 19 h 134"/>
                <a:gd name="T38" fmla="*/ 80 w 94"/>
                <a:gd name="T39" fmla="*/ 57 h 134"/>
                <a:gd name="T40" fmla="*/ 89 w 94"/>
                <a:gd name="T41" fmla="*/ 57 h 134"/>
                <a:gd name="T42" fmla="*/ 89 w 94"/>
                <a:gd name="T43" fmla="*/ 0 h 134"/>
                <a:gd name="T44" fmla="*/ 94 w 94"/>
                <a:gd name="T45" fmla="*/ 0 h 134"/>
                <a:gd name="T46" fmla="*/ 94 w 94"/>
                <a:gd name="T47" fmla="*/ 59 h 134"/>
                <a:gd name="T48" fmla="*/ 92 w 94"/>
                <a:gd name="T49" fmla="*/ 61 h 134"/>
                <a:gd name="T50" fmla="*/ 77 w 94"/>
                <a:gd name="T51" fmla="*/ 61 h 134"/>
                <a:gd name="T52" fmla="*/ 75 w 94"/>
                <a:gd name="T53" fmla="*/ 59 h 134"/>
                <a:gd name="T54" fmla="*/ 75 w 94"/>
                <a:gd name="T55" fmla="*/ 21 h 134"/>
                <a:gd name="T56" fmla="*/ 75 w 94"/>
                <a:gd name="T57" fmla="*/ 21 h 134"/>
                <a:gd name="T58" fmla="*/ 75 w 94"/>
                <a:gd name="T59" fmla="*/ 59 h 134"/>
                <a:gd name="T60" fmla="*/ 75 w 94"/>
                <a:gd name="T61" fmla="*/ 60 h 134"/>
                <a:gd name="T62" fmla="*/ 75 w 94"/>
                <a:gd name="T63" fmla="*/ 131 h 134"/>
                <a:gd name="T64" fmla="*/ 72 w 94"/>
                <a:gd name="T65" fmla="*/ 134 h 134"/>
                <a:gd name="T66" fmla="*/ 51 w 94"/>
                <a:gd name="T67" fmla="*/ 134 h 134"/>
                <a:gd name="T68" fmla="*/ 48 w 94"/>
                <a:gd name="T69" fmla="*/ 131 h 134"/>
                <a:gd name="T70" fmla="*/ 48 w 94"/>
                <a:gd name="T71" fmla="*/ 61 h 134"/>
                <a:gd name="T72" fmla="*/ 47 w 94"/>
                <a:gd name="T73" fmla="*/ 61 h 134"/>
                <a:gd name="T74" fmla="*/ 47 w 94"/>
                <a:gd name="T75" fmla="*/ 131 h 134"/>
                <a:gd name="T76" fmla="*/ 44 w 94"/>
                <a:gd name="T77" fmla="*/ 134 h 134"/>
                <a:gd name="T78" fmla="*/ 23 w 94"/>
                <a:gd name="T79" fmla="*/ 134 h 134"/>
                <a:gd name="T80" fmla="*/ 21 w 94"/>
                <a:gd name="T81" fmla="*/ 131 h 134"/>
                <a:gd name="T82" fmla="*/ 21 w 94"/>
                <a:gd name="T83" fmla="*/ 64 h 134"/>
                <a:gd name="T84" fmla="*/ 21 w 94"/>
                <a:gd name="T85" fmla="*/ 63 h 134"/>
                <a:gd name="T86" fmla="*/ 21 w 94"/>
                <a:gd name="T87" fmla="*/ 21 h 134"/>
                <a:gd name="T88" fmla="*/ 20 w 94"/>
                <a:gd name="T89" fmla="*/ 21 h 134"/>
                <a:gd name="T90" fmla="*/ 20 w 94"/>
                <a:gd name="T91" fmla="*/ 59 h 134"/>
                <a:gd name="T92" fmla="*/ 18 w 94"/>
                <a:gd name="T93" fmla="*/ 61 h 134"/>
                <a:gd name="T94" fmla="*/ 2 w 94"/>
                <a:gd name="T95" fmla="*/ 61 h 134"/>
                <a:gd name="T96" fmla="*/ 0 w 94"/>
                <a:gd name="T97" fmla="*/ 59 h 134"/>
                <a:gd name="T98" fmla="*/ 0 w 94"/>
                <a:gd name="T99" fmla="*/ 0 h 134"/>
                <a:gd name="T100" fmla="*/ 5 w 94"/>
                <a:gd name="T101" fmla="*/ 0 h 134"/>
                <a:gd name="T102" fmla="*/ 5 w 94"/>
                <a:gd name="T103" fmla="*/ 57 h 134"/>
                <a:gd name="T104" fmla="*/ 15 w 94"/>
                <a:gd name="T105" fmla="*/ 57 h 134"/>
                <a:gd name="T106" fmla="*/ 15 w 94"/>
                <a:gd name="T107" fmla="*/ 19 h 134"/>
                <a:gd name="T108" fmla="*/ 18 w 94"/>
                <a:gd name="T109" fmla="*/ 1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" h="134">
                  <a:moveTo>
                    <a:pt x="18" y="1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4" y="16"/>
                    <a:pt x="25" y="17"/>
                    <a:pt x="25" y="19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8"/>
                    <a:pt x="43" y="57"/>
                    <a:pt x="44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2" y="57"/>
                    <a:pt x="53" y="58"/>
                    <a:pt x="53" y="5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59"/>
                    <a:pt x="70" y="58"/>
                    <a:pt x="70" y="58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17"/>
                    <a:pt x="71" y="16"/>
                    <a:pt x="72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9" y="16"/>
                    <a:pt x="80" y="17"/>
                    <a:pt x="80" y="19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60"/>
                    <a:pt x="93" y="61"/>
                    <a:pt x="92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6" y="61"/>
                    <a:pt x="75" y="60"/>
                    <a:pt x="75" y="59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5" y="59"/>
                    <a:pt x="75" y="59"/>
                    <a:pt x="75" y="60"/>
                  </a:cubicBezTo>
                  <a:cubicBezTo>
                    <a:pt x="75" y="131"/>
                    <a:pt x="75" y="131"/>
                    <a:pt x="75" y="131"/>
                  </a:cubicBezTo>
                  <a:cubicBezTo>
                    <a:pt x="75" y="132"/>
                    <a:pt x="73" y="134"/>
                    <a:pt x="72" y="134"/>
                  </a:cubicBezTo>
                  <a:cubicBezTo>
                    <a:pt x="51" y="134"/>
                    <a:pt x="51" y="134"/>
                    <a:pt x="51" y="134"/>
                  </a:cubicBezTo>
                  <a:cubicBezTo>
                    <a:pt x="49" y="134"/>
                    <a:pt x="48" y="132"/>
                    <a:pt x="48" y="13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2"/>
                    <a:pt x="46" y="134"/>
                    <a:pt x="44" y="134"/>
                  </a:cubicBezTo>
                  <a:cubicBezTo>
                    <a:pt x="23" y="134"/>
                    <a:pt x="23" y="134"/>
                    <a:pt x="23" y="134"/>
                  </a:cubicBezTo>
                  <a:cubicBezTo>
                    <a:pt x="22" y="134"/>
                    <a:pt x="21" y="132"/>
                    <a:pt x="21" y="131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60"/>
                    <a:pt x="19" y="61"/>
                    <a:pt x="18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1" y="61"/>
                    <a:pt x="0" y="60"/>
                    <a:pt x="0" y="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6" y="16"/>
                    <a:pt x="1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5" name="Freeform 301"/>
            <p:cNvSpPr>
              <a:spLocks noEditPoints="1"/>
            </p:cNvSpPr>
            <p:nvPr/>
          </p:nvSpPr>
          <p:spPr bwMode="auto">
            <a:xfrm>
              <a:off x="10885488" y="1588"/>
              <a:ext cx="242888" cy="303213"/>
            </a:xfrm>
            <a:custGeom>
              <a:avLst/>
              <a:gdLst>
                <a:gd name="T0" fmla="*/ 102 w 107"/>
                <a:gd name="T1" fmla="*/ 57 h 134"/>
                <a:gd name="T2" fmla="*/ 91 w 107"/>
                <a:gd name="T3" fmla="*/ 0 h 134"/>
                <a:gd name="T4" fmla="*/ 107 w 107"/>
                <a:gd name="T5" fmla="*/ 59 h 134"/>
                <a:gd name="T6" fmla="*/ 91 w 107"/>
                <a:gd name="T7" fmla="*/ 61 h 134"/>
                <a:gd name="T8" fmla="*/ 88 w 107"/>
                <a:gd name="T9" fmla="*/ 60 h 134"/>
                <a:gd name="T10" fmla="*/ 77 w 107"/>
                <a:gd name="T11" fmla="*/ 22 h 134"/>
                <a:gd name="T12" fmla="*/ 97 w 107"/>
                <a:gd name="T13" fmla="*/ 92 h 134"/>
                <a:gd name="T14" fmla="*/ 81 w 107"/>
                <a:gd name="T15" fmla="*/ 94 h 134"/>
                <a:gd name="T16" fmla="*/ 81 w 107"/>
                <a:gd name="T17" fmla="*/ 131 h 134"/>
                <a:gd name="T18" fmla="*/ 75 w 107"/>
                <a:gd name="T19" fmla="*/ 134 h 134"/>
                <a:gd name="T20" fmla="*/ 76 w 107"/>
                <a:gd name="T21" fmla="*/ 129 h 134"/>
                <a:gd name="T22" fmla="*/ 78 w 107"/>
                <a:gd name="T23" fmla="*/ 89 h 134"/>
                <a:gd name="T24" fmla="*/ 91 w 107"/>
                <a:gd name="T25" fmla="*/ 89 h 134"/>
                <a:gd name="T26" fmla="*/ 75 w 107"/>
                <a:gd name="T27" fmla="*/ 18 h 134"/>
                <a:gd name="T28" fmla="*/ 75 w 107"/>
                <a:gd name="T29" fmla="*/ 17 h 134"/>
                <a:gd name="T30" fmla="*/ 79 w 107"/>
                <a:gd name="T31" fmla="*/ 17 h 134"/>
                <a:gd name="T32" fmla="*/ 82 w 107"/>
                <a:gd name="T33" fmla="*/ 19 h 134"/>
                <a:gd name="T34" fmla="*/ 75 w 107"/>
                <a:gd name="T35" fmla="*/ 134 h 134"/>
                <a:gd name="T36" fmla="*/ 54 w 107"/>
                <a:gd name="T37" fmla="*/ 131 h 134"/>
                <a:gd name="T38" fmla="*/ 53 w 107"/>
                <a:gd name="T39" fmla="*/ 94 h 134"/>
                <a:gd name="T40" fmla="*/ 50 w 107"/>
                <a:gd name="T41" fmla="*/ 134 h 134"/>
                <a:gd name="T42" fmla="*/ 29 w 107"/>
                <a:gd name="T43" fmla="*/ 134 h 134"/>
                <a:gd name="T44" fmla="*/ 27 w 107"/>
                <a:gd name="T45" fmla="*/ 94 h 134"/>
                <a:gd name="T46" fmla="*/ 13 w 107"/>
                <a:gd name="T47" fmla="*/ 94 h 134"/>
                <a:gd name="T48" fmla="*/ 10 w 107"/>
                <a:gd name="T49" fmla="*/ 91 h 134"/>
                <a:gd name="T50" fmla="*/ 17 w 107"/>
                <a:gd name="T51" fmla="*/ 61 h 134"/>
                <a:gd name="T52" fmla="*/ 2 w 107"/>
                <a:gd name="T53" fmla="*/ 61 h 134"/>
                <a:gd name="T54" fmla="*/ 0 w 107"/>
                <a:gd name="T55" fmla="*/ 58 h 134"/>
                <a:gd name="T56" fmla="*/ 22 w 107"/>
                <a:gd name="T57" fmla="*/ 0 h 134"/>
                <a:gd name="T58" fmla="*/ 15 w 107"/>
                <a:gd name="T59" fmla="*/ 57 h 134"/>
                <a:gd name="T60" fmla="*/ 28 w 107"/>
                <a:gd name="T61" fmla="*/ 16 h 134"/>
                <a:gd name="T62" fmla="*/ 32 w 107"/>
                <a:gd name="T63" fmla="*/ 16 h 134"/>
                <a:gd name="T64" fmla="*/ 35 w 107"/>
                <a:gd name="T65" fmla="*/ 19 h 134"/>
                <a:gd name="T66" fmla="*/ 16 w 107"/>
                <a:gd name="T67" fmla="*/ 89 h 134"/>
                <a:gd name="T68" fmla="*/ 31 w 107"/>
                <a:gd name="T69" fmla="*/ 92 h 134"/>
                <a:gd name="T70" fmla="*/ 32 w 107"/>
                <a:gd name="T71" fmla="*/ 129 h 134"/>
                <a:gd name="T72" fmla="*/ 48 w 107"/>
                <a:gd name="T73" fmla="*/ 92 h 134"/>
                <a:gd name="T74" fmla="*/ 57 w 107"/>
                <a:gd name="T75" fmla="*/ 89 h 134"/>
                <a:gd name="T76" fmla="*/ 59 w 107"/>
                <a:gd name="T77" fmla="*/ 129 h 134"/>
                <a:gd name="T78" fmla="*/ 75 w 107"/>
                <a:gd name="T79" fmla="*/ 134 h 134"/>
                <a:gd name="T80" fmla="*/ 75 w 107"/>
                <a:gd name="T81" fmla="*/ 18 h 134"/>
                <a:gd name="T82" fmla="*/ 75 w 107"/>
                <a:gd name="T83" fmla="*/ 17 h 134"/>
                <a:gd name="T84" fmla="*/ 74 w 107"/>
                <a:gd name="T85" fmla="*/ 17 h 134"/>
                <a:gd name="T86" fmla="*/ 72 w 107"/>
                <a:gd name="T87" fmla="*/ 2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7" h="134">
                  <a:moveTo>
                    <a:pt x="92" y="57"/>
                  </a:moveTo>
                  <a:cubicBezTo>
                    <a:pt x="102" y="57"/>
                    <a:pt x="102" y="57"/>
                    <a:pt x="102" y="57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107" y="58"/>
                    <a:pt x="107" y="58"/>
                    <a:pt x="107" y="58"/>
                  </a:cubicBezTo>
                  <a:cubicBezTo>
                    <a:pt x="107" y="58"/>
                    <a:pt x="107" y="59"/>
                    <a:pt x="107" y="59"/>
                  </a:cubicBezTo>
                  <a:cubicBezTo>
                    <a:pt x="107" y="60"/>
                    <a:pt x="106" y="61"/>
                    <a:pt x="105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0" y="61"/>
                    <a:pt x="89" y="61"/>
                    <a:pt x="88" y="60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97" y="91"/>
                    <a:pt x="97" y="91"/>
                    <a:pt x="97" y="92"/>
                  </a:cubicBezTo>
                  <a:cubicBezTo>
                    <a:pt x="97" y="93"/>
                    <a:pt x="96" y="94"/>
                    <a:pt x="94" y="94"/>
                  </a:cubicBezTo>
                  <a:cubicBezTo>
                    <a:pt x="81" y="94"/>
                    <a:pt x="81" y="94"/>
                    <a:pt x="81" y="94"/>
                  </a:cubicBezTo>
                  <a:cubicBezTo>
                    <a:pt x="81" y="131"/>
                    <a:pt x="81" y="131"/>
                    <a:pt x="81" y="131"/>
                  </a:cubicBezTo>
                  <a:cubicBezTo>
                    <a:pt x="81" y="131"/>
                    <a:pt x="81" y="131"/>
                    <a:pt x="81" y="131"/>
                  </a:cubicBezTo>
                  <a:cubicBezTo>
                    <a:pt x="81" y="132"/>
                    <a:pt x="80" y="134"/>
                    <a:pt x="78" y="134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5" y="129"/>
                    <a:pt x="75" y="129"/>
                    <a:pt x="75" y="129"/>
                  </a:cubicBezTo>
                  <a:cubicBezTo>
                    <a:pt x="76" y="129"/>
                    <a:pt x="76" y="129"/>
                    <a:pt x="76" y="129"/>
                  </a:cubicBezTo>
                  <a:cubicBezTo>
                    <a:pt x="76" y="92"/>
                    <a:pt x="76" y="92"/>
                    <a:pt x="76" y="92"/>
                  </a:cubicBezTo>
                  <a:cubicBezTo>
                    <a:pt x="76" y="90"/>
                    <a:pt x="77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6" y="18"/>
                    <a:pt x="76" y="18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80" y="17"/>
                    <a:pt x="81" y="18"/>
                    <a:pt x="82" y="19"/>
                  </a:cubicBezTo>
                  <a:cubicBezTo>
                    <a:pt x="82" y="19"/>
                    <a:pt x="82" y="19"/>
                    <a:pt x="82" y="19"/>
                  </a:cubicBezTo>
                  <a:lnTo>
                    <a:pt x="92" y="57"/>
                  </a:lnTo>
                  <a:close/>
                  <a:moveTo>
                    <a:pt x="75" y="134"/>
                  </a:moveTo>
                  <a:cubicBezTo>
                    <a:pt x="57" y="134"/>
                    <a:pt x="57" y="134"/>
                    <a:pt x="57" y="134"/>
                  </a:cubicBezTo>
                  <a:cubicBezTo>
                    <a:pt x="55" y="134"/>
                    <a:pt x="54" y="132"/>
                    <a:pt x="54" y="131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2"/>
                    <a:pt x="52" y="134"/>
                    <a:pt x="50" y="134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28" y="134"/>
                    <a:pt x="27" y="132"/>
                    <a:pt x="27" y="131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3" y="94"/>
                    <a:pt x="12" y="94"/>
                    <a:pt x="12" y="94"/>
                  </a:cubicBezTo>
                  <a:cubicBezTo>
                    <a:pt x="11" y="94"/>
                    <a:pt x="10" y="92"/>
                    <a:pt x="10" y="9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8" y="61"/>
                    <a:pt x="18" y="61"/>
                    <a:pt x="17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0" y="61"/>
                    <a:pt x="0" y="60"/>
                    <a:pt x="0" y="5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7"/>
                    <a:pt x="27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4" y="16"/>
                    <a:pt x="35" y="17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16" y="89"/>
                    <a:pt x="16" y="89"/>
                    <a:pt x="16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30" y="89"/>
                    <a:pt x="31" y="90"/>
                    <a:pt x="31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48" y="129"/>
                    <a:pt x="48" y="129"/>
                    <a:pt x="48" y="129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0"/>
                    <a:pt x="49" y="89"/>
                    <a:pt x="50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8" y="89"/>
                    <a:pt x="59" y="90"/>
                    <a:pt x="59" y="92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75" y="129"/>
                    <a:pt x="75" y="129"/>
                    <a:pt x="75" y="129"/>
                  </a:cubicBezTo>
                  <a:cubicBezTo>
                    <a:pt x="75" y="134"/>
                    <a:pt x="75" y="134"/>
                    <a:pt x="75" y="134"/>
                  </a:cubicBezTo>
                  <a:close/>
                  <a:moveTo>
                    <a:pt x="75" y="33"/>
                  </a:moveTo>
                  <a:cubicBezTo>
                    <a:pt x="75" y="18"/>
                    <a:pt x="75" y="18"/>
                    <a:pt x="75" y="18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2" y="17"/>
                    <a:pt x="72" y="19"/>
                    <a:pt x="72" y="20"/>
                  </a:cubicBezTo>
                  <a:lnTo>
                    <a:pt x="75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6" name="Freeform 302"/>
            <p:cNvSpPr>
              <a:spLocks noEditPoints="1"/>
            </p:cNvSpPr>
            <p:nvPr/>
          </p:nvSpPr>
          <p:spPr bwMode="auto">
            <a:xfrm>
              <a:off x="9336088" y="1588"/>
              <a:ext cx="347663" cy="238125"/>
            </a:xfrm>
            <a:custGeom>
              <a:avLst/>
              <a:gdLst>
                <a:gd name="T0" fmla="*/ 135 w 154"/>
                <a:gd name="T1" fmla="*/ 12 h 105"/>
                <a:gd name="T2" fmla="*/ 139 w 154"/>
                <a:gd name="T3" fmla="*/ 9 h 105"/>
                <a:gd name="T4" fmla="*/ 154 w 154"/>
                <a:gd name="T5" fmla="*/ 79 h 105"/>
                <a:gd name="T6" fmla="*/ 152 w 154"/>
                <a:gd name="T7" fmla="*/ 102 h 105"/>
                <a:gd name="T8" fmla="*/ 124 w 154"/>
                <a:gd name="T9" fmla="*/ 100 h 105"/>
                <a:gd name="T10" fmla="*/ 148 w 154"/>
                <a:gd name="T11" fmla="*/ 99 h 105"/>
                <a:gd name="T12" fmla="*/ 150 w 154"/>
                <a:gd name="T13" fmla="*/ 28 h 105"/>
                <a:gd name="T14" fmla="*/ 141 w 154"/>
                <a:gd name="T15" fmla="*/ 67 h 105"/>
                <a:gd name="T16" fmla="*/ 124 w 154"/>
                <a:gd name="T17" fmla="*/ 49 h 105"/>
                <a:gd name="T18" fmla="*/ 136 w 154"/>
                <a:gd name="T19" fmla="*/ 64 h 105"/>
                <a:gd name="T20" fmla="*/ 124 w 154"/>
                <a:gd name="T21" fmla="*/ 20 h 105"/>
                <a:gd name="T22" fmla="*/ 128 w 154"/>
                <a:gd name="T23" fmla="*/ 20 h 105"/>
                <a:gd name="T24" fmla="*/ 124 w 154"/>
                <a:gd name="T25" fmla="*/ 20 h 105"/>
                <a:gd name="T26" fmla="*/ 117 w 154"/>
                <a:gd name="T27" fmla="*/ 102 h 105"/>
                <a:gd name="T28" fmla="*/ 114 w 154"/>
                <a:gd name="T29" fmla="*/ 81 h 105"/>
                <a:gd name="T30" fmla="*/ 116 w 154"/>
                <a:gd name="T31" fmla="*/ 76 h 105"/>
                <a:gd name="T32" fmla="*/ 120 w 154"/>
                <a:gd name="T33" fmla="*/ 99 h 105"/>
                <a:gd name="T34" fmla="*/ 124 w 154"/>
                <a:gd name="T35" fmla="*/ 105 h 105"/>
                <a:gd name="T36" fmla="*/ 77 w 154"/>
                <a:gd name="T37" fmla="*/ 20 h 105"/>
                <a:gd name="T38" fmla="*/ 115 w 154"/>
                <a:gd name="T39" fmla="*/ 0 h 105"/>
                <a:gd name="T40" fmla="*/ 124 w 154"/>
                <a:gd name="T41" fmla="*/ 49 h 105"/>
                <a:gd name="T42" fmla="*/ 111 w 154"/>
                <a:gd name="T43" fmla="*/ 64 h 105"/>
                <a:gd name="T44" fmla="*/ 109 w 154"/>
                <a:gd name="T45" fmla="*/ 69 h 105"/>
                <a:gd name="T46" fmla="*/ 109 w 154"/>
                <a:gd name="T47" fmla="*/ 49 h 105"/>
                <a:gd name="T48" fmla="*/ 40 w 154"/>
                <a:gd name="T49" fmla="*/ 81 h 105"/>
                <a:gd name="T50" fmla="*/ 31 w 154"/>
                <a:gd name="T51" fmla="*/ 105 h 105"/>
                <a:gd name="T52" fmla="*/ 31 w 154"/>
                <a:gd name="T53" fmla="*/ 100 h 105"/>
                <a:gd name="T54" fmla="*/ 35 w 154"/>
                <a:gd name="T55" fmla="*/ 79 h 105"/>
                <a:gd name="T56" fmla="*/ 77 w 154"/>
                <a:gd name="T57" fmla="*/ 81 h 105"/>
                <a:gd name="T58" fmla="*/ 31 w 154"/>
                <a:gd name="T59" fmla="*/ 20 h 105"/>
                <a:gd name="T60" fmla="*/ 39 w 154"/>
                <a:gd name="T61" fmla="*/ 0 h 105"/>
                <a:gd name="T62" fmla="*/ 31 w 154"/>
                <a:gd name="T63" fmla="*/ 69 h 105"/>
                <a:gd name="T64" fmla="*/ 43 w 154"/>
                <a:gd name="T65" fmla="*/ 53 h 105"/>
                <a:gd name="T66" fmla="*/ 46 w 154"/>
                <a:gd name="T67" fmla="*/ 49 h 105"/>
                <a:gd name="T68" fmla="*/ 46 w 154"/>
                <a:gd name="T69" fmla="*/ 69 h 105"/>
                <a:gd name="T70" fmla="*/ 9 w 154"/>
                <a:gd name="T71" fmla="*/ 105 h 105"/>
                <a:gd name="T72" fmla="*/ 3 w 154"/>
                <a:gd name="T73" fmla="*/ 102 h 105"/>
                <a:gd name="T74" fmla="*/ 0 w 154"/>
                <a:gd name="T75" fmla="*/ 75 h 105"/>
                <a:gd name="T76" fmla="*/ 0 w 154"/>
                <a:gd name="T77" fmla="*/ 25 h 105"/>
                <a:gd name="T78" fmla="*/ 25 w 154"/>
                <a:gd name="T79" fmla="*/ 0 h 105"/>
                <a:gd name="T80" fmla="*/ 19 w 154"/>
                <a:gd name="T81" fmla="*/ 12 h 105"/>
                <a:gd name="T82" fmla="*/ 5 w 154"/>
                <a:gd name="T83" fmla="*/ 79 h 105"/>
                <a:gd name="T84" fmla="*/ 6 w 154"/>
                <a:gd name="T85" fmla="*/ 99 h 105"/>
                <a:gd name="T86" fmla="*/ 31 w 154"/>
                <a:gd name="T87" fmla="*/ 105 h 105"/>
                <a:gd name="T88" fmla="*/ 25 w 154"/>
                <a:gd name="T89" fmla="*/ 18 h 105"/>
                <a:gd name="T90" fmla="*/ 31 w 154"/>
                <a:gd name="T91" fmla="*/ 6 h 105"/>
                <a:gd name="T92" fmla="*/ 13 w 154"/>
                <a:gd name="T93" fmla="*/ 51 h 105"/>
                <a:gd name="T94" fmla="*/ 31 w 154"/>
                <a:gd name="T95" fmla="*/ 69 h 105"/>
                <a:gd name="T96" fmla="*/ 18 w 154"/>
                <a:gd name="T97" fmla="*/ 5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4" h="105">
                  <a:moveTo>
                    <a:pt x="150" y="28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54" y="26"/>
                    <a:pt x="154" y="26"/>
                    <a:pt x="154" y="27"/>
                  </a:cubicBezTo>
                  <a:cubicBezTo>
                    <a:pt x="154" y="79"/>
                    <a:pt x="154" y="79"/>
                    <a:pt x="154" y="79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4" y="98"/>
                    <a:pt x="153" y="101"/>
                    <a:pt x="152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0" y="104"/>
                    <a:pt x="148" y="105"/>
                    <a:pt x="145" y="105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45" y="100"/>
                    <a:pt x="145" y="100"/>
                    <a:pt x="145" y="100"/>
                  </a:cubicBezTo>
                  <a:cubicBezTo>
                    <a:pt x="146" y="100"/>
                    <a:pt x="148" y="100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9" y="98"/>
                    <a:pt x="150" y="97"/>
                    <a:pt x="150" y="96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28"/>
                    <a:pt x="150" y="28"/>
                    <a:pt x="150" y="28"/>
                  </a:cubicBezTo>
                  <a:close/>
                  <a:moveTo>
                    <a:pt x="124" y="69"/>
                  </a:moveTo>
                  <a:cubicBezTo>
                    <a:pt x="139" y="69"/>
                    <a:pt x="139" y="69"/>
                    <a:pt x="139" y="69"/>
                  </a:cubicBezTo>
                  <a:cubicBezTo>
                    <a:pt x="140" y="69"/>
                    <a:pt x="141" y="68"/>
                    <a:pt x="141" y="67"/>
                  </a:cubicBezTo>
                  <a:cubicBezTo>
                    <a:pt x="141" y="51"/>
                    <a:pt x="141" y="51"/>
                    <a:pt x="141" y="51"/>
                  </a:cubicBezTo>
                  <a:cubicBezTo>
                    <a:pt x="141" y="50"/>
                    <a:pt x="140" y="49"/>
                    <a:pt x="139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53"/>
                    <a:pt x="124" y="53"/>
                    <a:pt x="124" y="53"/>
                  </a:cubicBezTo>
                  <a:cubicBezTo>
                    <a:pt x="136" y="53"/>
                    <a:pt x="136" y="53"/>
                    <a:pt x="136" y="53"/>
                  </a:cubicBezTo>
                  <a:cubicBezTo>
                    <a:pt x="136" y="64"/>
                    <a:pt x="136" y="64"/>
                    <a:pt x="136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4" y="69"/>
                    <a:pt x="124" y="69"/>
                    <a:pt x="124" y="69"/>
                  </a:cubicBezTo>
                  <a:close/>
                  <a:moveTo>
                    <a:pt x="124" y="20"/>
                  </a:moveTo>
                  <a:cubicBezTo>
                    <a:pt x="127" y="20"/>
                    <a:pt x="127" y="20"/>
                    <a:pt x="127" y="20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30" y="19"/>
                    <a:pt x="130" y="18"/>
                    <a:pt x="129" y="17"/>
                  </a:cubicBezTo>
                  <a:cubicBezTo>
                    <a:pt x="124" y="6"/>
                    <a:pt x="124" y="6"/>
                    <a:pt x="124" y="6"/>
                  </a:cubicBezTo>
                  <a:lnTo>
                    <a:pt x="124" y="20"/>
                  </a:lnTo>
                  <a:close/>
                  <a:moveTo>
                    <a:pt x="124" y="105"/>
                  </a:moveTo>
                  <a:cubicBezTo>
                    <a:pt x="123" y="105"/>
                    <a:pt x="123" y="105"/>
                    <a:pt x="123" y="105"/>
                  </a:cubicBezTo>
                  <a:cubicBezTo>
                    <a:pt x="121" y="105"/>
                    <a:pt x="118" y="104"/>
                    <a:pt x="117" y="102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15" y="101"/>
                    <a:pt x="114" y="98"/>
                    <a:pt x="114" y="96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18" y="76"/>
                    <a:pt x="119" y="77"/>
                    <a:pt x="119" y="79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19" y="97"/>
                    <a:pt x="119" y="98"/>
                    <a:pt x="120" y="99"/>
                  </a:cubicBezTo>
                  <a:cubicBezTo>
                    <a:pt x="121" y="100"/>
                    <a:pt x="122" y="100"/>
                    <a:pt x="123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4" y="105"/>
                    <a:pt x="124" y="105"/>
                    <a:pt x="124" y="105"/>
                  </a:cubicBezTo>
                  <a:close/>
                  <a:moveTo>
                    <a:pt x="124" y="6"/>
                  </a:moveTo>
                  <a:cubicBezTo>
                    <a:pt x="124" y="20"/>
                    <a:pt x="124" y="20"/>
                    <a:pt x="124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4" y="6"/>
                    <a:pt x="124" y="6"/>
                    <a:pt x="124" y="6"/>
                  </a:cubicBezTo>
                  <a:close/>
                  <a:moveTo>
                    <a:pt x="124" y="49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7" y="69"/>
                    <a:pt x="106" y="68"/>
                    <a:pt x="106" y="67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6" y="50"/>
                    <a:pt x="107" y="49"/>
                    <a:pt x="109" y="49"/>
                  </a:cubicBezTo>
                  <a:lnTo>
                    <a:pt x="124" y="49"/>
                  </a:lnTo>
                  <a:close/>
                  <a:moveTo>
                    <a:pt x="77" y="81"/>
                  </a:moveTo>
                  <a:cubicBezTo>
                    <a:pt x="40" y="81"/>
                    <a:pt x="40" y="81"/>
                    <a:pt x="40" y="81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0" y="98"/>
                    <a:pt x="39" y="101"/>
                    <a:pt x="38" y="102"/>
                  </a:cubicBezTo>
                  <a:cubicBezTo>
                    <a:pt x="36" y="104"/>
                    <a:pt x="34" y="105"/>
                    <a:pt x="31" y="105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2" y="100"/>
                    <a:pt x="33" y="100"/>
                    <a:pt x="34" y="99"/>
                  </a:cubicBezTo>
                  <a:cubicBezTo>
                    <a:pt x="35" y="98"/>
                    <a:pt x="35" y="97"/>
                    <a:pt x="35" y="96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35" y="77"/>
                    <a:pt x="37" y="76"/>
                    <a:pt x="38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7" y="81"/>
                    <a:pt x="77" y="81"/>
                    <a:pt x="77" y="81"/>
                  </a:cubicBezTo>
                  <a:close/>
                  <a:moveTo>
                    <a:pt x="77" y="15"/>
                  </a:moveTo>
                  <a:cubicBezTo>
                    <a:pt x="77" y="20"/>
                    <a:pt x="77" y="20"/>
                    <a:pt x="77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77" y="15"/>
                    <a:pt x="77" y="15"/>
                    <a:pt x="77" y="15"/>
                  </a:cubicBezTo>
                  <a:close/>
                  <a:moveTo>
                    <a:pt x="31" y="69"/>
                  </a:moveTo>
                  <a:cubicBezTo>
                    <a:pt x="31" y="64"/>
                    <a:pt x="31" y="64"/>
                    <a:pt x="31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7" y="49"/>
                    <a:pt x="48" y="50"/>
                    <a:pt x="48" y="51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8" y="68"/>
                    <a:pt x="47" y="69"/>
                    <a:pt x="46" y="69"/>
                  </a:cubicBezTo>
                  <a:lnTo>
                    <a:pt x="31" y="69"/>
                  </a:lnTo>
                  <a:close/>
                  <a:moveTo>
                    <a:pt x="31" y="105"/>
                  </a:moveTo>
                  <a:cubicBezTo>
                    <a:pt x="9" y="105"/>
                    <a:pt x="9" y="105"/>
                    <a:pt x="9" y="105"/>
                  </a:cubicBezTo>
                  <a:cubicBezTo>
                    <a:pt x="7" y="105"/>
                    <a:pt x="4" y="104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1" y="101"/>
                    <a:pt x="0" y="98"/>
                    <a:pt x="0" y="9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6"/>
                    <a:pt x="0" y="26"/>
                    <a:pt x="0" y="25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5" y="97"/>
                    <a:pt x="5" y="98"/>
                    <a:pt x="6" y="99"/>
                  </a:cubicBezTo>
                  <a:cubicBezTo>
                    <a:pt x="6" y="99"/>
                    <a:pt x="6" y="99"/>
                    <a:pt x="6" y="99"/>
                  </a:cubicBezTo>
                  <a:cubicBezTo>
                    <a:pt x="7" y="100"/>
                    <a:pt x="8" y="100"/>
                    <a:pt x="9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5"/>
                    <a:pt x="31" y="105"/>
                    <a:pt x="31" y="105"/>
                  </a:cubicBezTo>
                  <a:close/>
                  <a:moveTo>
                    <a:pt x="31" y="6"/>
                  </a:move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8"/>
                  </a:cubicBezTo>
                  <a:cubicBezTo>
                    <a:pt x="25" y="19"/>
                    <a:pt x="26" y="20"/>
                    <a:pt x="27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6"/>
                    <a:pt x="31" y="6"/>
                    <a:pt x="31" y="6"/>
                  </a:cubicBezTo>
                  <a:close/>
                  <a:moveTo>
                    <a:pt x="31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4" y="49"/>
                    <a:pt x="13" y="50"/>
                    <a:pt x="13" y="51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3" y="68"/>
                    <a:pt x="14" y="69"/>
                    <a:pt x="16" y="6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31" y="53"/>
                    <a:pt x="31" y="53"/>
                    <a:pt x="31" y="53"/>
                  </a:cubicBezTo>
                  <a:lnTo>
                    <a:pt x="31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7" name="Freeform 303"/>
            <p:cNvSpPr>
              <a:spLocks noEditPoints="1"/>
            </p:cNvSpPr>
            <p:nvPr/>
          </p:nvSpPr>
          <p:spPr bwMode="auto">
            <a:xfrm>
              <a:off x="7913688" y="595313"/>
              <a:ext cx="47625" cy="46038"/>
            </a:xfrm>
            <a:custGeom>
              <a:avLst/>
              <a:gdLst>
                <a:gd name="T0" fmla="*/ 10 w 21"/>
                <a:gd name="T1" fmla="*/ 0 h 21"/>
                <a:gd name="T2" fmla="*/ 18 w 21"/>
                <a:gd name="T3" fmla="*/ 3 h 21"/>
                <a:gd name="T4" fmla="*/ 21 w 21"/>
                <a:gd name="T5" fmla="*/ 11 h 21"/>
                <a:gd name="T6" fmla="*/ 18 w 21"/>
                <a:gd name="T7" fmla="*/ 18 h 21"/>
                <a:gd name="T8" fmla="*/ 18 w 21"/>
                <a:gd name="T9" fmla="*/ 18 h 21"/>
                <a:gd name="T10" fmla="*/ 10 w 21"/>
                <a:gd name="T11" fmla="*/ 21 h 21"/>
                <a:gd name="T12" fmla="*/ 10 w 21"/>
                <a:gd name="T13" fmla="*/ 16 h 21"/>
                <a:gd name="T14" fmla="*/ 14 w 21"/>
                <a:gd name="T15" fmla="*/ 15 h 21"/>
                <a:gd name="T16" fmla="*/ 14 w 21"/>
                <a:gd name="T17" fmla="*/ 15 h 21"/>
                <a:gd name="T18" fmla="*/ 16 w 21"/>
                <a:gd name="T19" fmla="*/ 11 h 21"/>
                <a:gd name="T20" fmla="*/ 14 w 21"/>
                <a:gd name="T21" fmla="*/ 7 h 21"/>
                <a:gd name="T22" fmla="*/ 10 w 21"/>
                <a:gd name="T23" fmla="*/ 5 h 21"/>
                <a:gd name="T24" fmla="*/ 10 w 21"/>
                <a:gd name="T25" fmla="*/ 0 h 21"/>
                <a:gd name="T26" fmla="*/ 10 w 21"/>
                <a:gd name="T27" fmla="*/ 0 h 21"/>
                <a:gd name="T28" fmla="*/ 10 w 21"/>
                <a:gd name="T29" fmla="*/ 0 h 21"/>
                <a:gd name="T30" fmla="*/ 10 w 21"/>
                <a:gd name="T31" fmla="*/ 5 h 21"/>
                <a:gd name="T32" fmla="*/ 10 w 21"/>
                <a:gd name="T33" fmla="*/ 5 h 21"/>
                <a:gd name="T34" fmla="*/ 6 w 21"/>
                <a:gd name="T35" fmla="*/ 7 h 21"/>
                <a:gd name="T36" fmla="*/ 6 w 21"/>
                <a:gd name="T37" fmla="*/ 7 h 21"/>
                <a:gd name="T38" fmla="*/ 5 w 21"/>
                <a:gd name="T39" fmla="*/ 11 h 21"/>
                <a:gd name="T40" fmla="*/ 6 w 21"/>
                <a:gd name="T41" fmla="*/ 15 h 21"/>
                <a:gd name="T42" fmla="*/ 10 w 21"/>
                <a:gd name="T43" fmla="*/ 16 h 21"/>
                <a:gd name="T44" fmla="*/ 10 w 21"/>
                <a:gd name="T45" fmla="*/ 16 h 21"/>
                <a:gd name="T46" fmla="*/ 10 w 21"/>
                <a:gd name="T47" fmla="*/ 21 h 21"/>
                <a:gd name="T48" fmla="*/ 10 w 21"/>
                <a:gd name="T49" fmla="*/ 21 h 21"/>
                <a:gd name="T50" fmla="*/ 3 w 21"/>
                <a:gd name="T51" fmla="*/ 18 h 21"/>
                <a:gd name="T52" fmla="*/ 0 w 21"/>
                <a:gd name="T53" fmla="*/ 11 h 21"/>
                <a:gd name="T54" fmla="*/ 3 w 21"/>
                <a:gd name="T55" fmla="*/ 3 h 21"/>
                <a:gd name="T56" fmla="*/ 3 w 21"/>
                <a:gd name="T57" fmla="*/ 3 h 21"/>
                <a:gd name="T58" fmla="*/ 10 w 21"/>
                <a:gd name="T5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" h="21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19" y="5"/>
                    <a:pt x="21" y="8"/>
                    <a:pt x="21" y="11"/>
                  </a:cubicBezTo>
                  <a:cubicBezTo>
                    <a:pt x="21" y="13"/>
                    <a:pt x="19" y="16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0"/>
                    <a:pt x="13" y="21"/>
                    <a:pt x="10" y="21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2" y="16"/>
                    <a:pt x="13" y="16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4"/>
                    <a:pt x="16" y="12"/>
                    <a:pt x="16" y="11"/>
                  </a:cubicBezTo>
                  <a:cubicBezTo>
                    <a:pt x="16" y="9"/>
                    <a:pt x="15" y="8"/>
                    <a:pt x="14" y="7"/>
                  </a:cubicBezTo>
                  <a:cubicBezTo>
                    <a:pt x="13" y="6"/>
                    <a:pt x="12" y="5"/>
                    <a:pt x="10" y="5"/>
                  </a:cubicBezTo>
                  <a:lnTo>
                    <a:pt x="10" y="0"/>
                  </a:lnTo>
                  <a:close/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7" y="6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9"/>
                    <a:pt x="5" y="11"/>
                  </a:cubicBezTo>
                  <a:cubicBezTo>
                    <a:pt x="5" y="12"/>
                    <a:pt x="5" y="14"/>
                    <a:pt x="6" y="15"/>
                  </a:cubicBezTo>
                  <a:cubicBezTo>
                    <a:pt x="7" y="16"/>
                    <a:pt x="9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7" y="21"/>
                    <a:pt x="5" y="20"/>
                    <a:pt x="3" y="18"/>
                  </a:cubicBezTo>
                  <a:cubicBezTo>
                    <a:pt x="1" y="16"/>
                    <a:pt x="0" y="13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8" name="Freeform 304"/>
            <p:cNvSpPr>
              <a:spLocks noEditPoints="1"/>
            </p:cNvSpPr>
            <p:nvPr/>
          </p:nvSpPr>
          <p:spPr bwMode="auto">
            <a:xfrm>
              <a:off x="7950200" y="558800"/>
              <a:ext cx="38100" cy="38100"/>
            </a:xfrm>
            <a:custGeom>
              <a:avLst/>
              <a:gdLst>
                <a:gd name="T0" fmla="*/ 8 w 17"/>
                <a:gd name="T1" fmla="*/ 0 h 17"/>
                <a:gd name="T2" fmla="*/ 14 w 17"/>
                <a:gd name="T3" fmla="*/ 2 h 17"/>
                <a:gd name="T4" fmla="*/ 17 w 17"/>
                <a:gd name="T5" fmla="*/ 8 h 17"/>
                <a:gd name="T6" fmla="*/ 14 w 17"/>
                <a:gd name="T7" fmla="*/ 14 h 17"/>
                <a:gd name="T8" fmla="*/ 14 w 17"/>
                <a:gd name="T9" fmla="*/ 14 h 17"/>
                <a:gd name="T10" fmla="*/ 14 w 17"/>
                <a:gd name="T11" fmla="*/ 14 h 17"/>
                <a:gd name="T12" fmla="*/ 8 w 17"/>
                <a:gd name="T13" fmla="*/ 17 h 17"/>
                <a:gd name="T14" fmla="*/ 8 w 17"/>
                <a:gd name="T15" fmla="*/ 17 h 17"/>
                <a:gd name="T16" fmla="*/ 8 w 17"/>
                <a:gd name="T17" fmla="*/ 12 h 17"/>
                <a:gd name="T18" fmla="*/ 8 w 17"/>
                <a:gd name="T19" fmla="*/ 12 h 17"/>
                <a:gd name="T20" fmla="*/ 11 w 17"/>
                <a:gd name="T21" fmla="*/ 11 h 17"/>
                <a:gd name="T22" fmla="*/ 11 w 17"/>
                <a:gd name="T23" fmla="*/ 11 h 17"/>
                <a:gd name="T24" fmla="*/ 12 w 17"/>
                <a:gd name="T25" fmla="*/ 8 h 17"/>
                <a:gd name="T26" fmla="*/ 11 w 17"/>
                <a:gd name="T27" fmla="*/ 6 h 17"/>
                <a:gd name="T28" fmla="*/ 8 w 17"/>
                <a:gd name="T29" fmla="*/ 5 h 17"/>
                <a:gd name="T30" fmla="*/ 8 w 17"/>
                <a:gd name="T31" fmla="*/ 5 h 17"/>
                <a:gd name="T32" fmla="*/ 8 w 17"/>
                <a:gd name="T33" fmla="*/ 0 h 17"/>
                <a:gd name="T34" fmla="*/ 8 w 17"/>
                <a:gd name="T35" fmla="*/ 17 h 17"/>
                <a:gd name="T36" fmla="*/ 2 w 17"/>
                <a:gd name="T37" fmla="*/ 14 h 17"/>
                <a:gd name="T38" fmla="*/ 2 w 17"/>
                <a:gd name="T39" fmla="*/ 14 h 17"/>
                <a:gd name="T40" fmla="*/ 2 w 17"/>
                <a:gd name="T41" fmla="*/ 14 h 17"/>
                <a:gd name="T42" fmla="*/ 0 w 17"/>
                <a:gd name="T43" fmla="*/ 8 h 17"/>
                <a:gd name="T44" fmla="*/ 2 w 17"/>
                <a:gd name="T45" fmla="*/ 2 h 17"/>
                <a:gd name="T46" fmla="*/ 2 w 17"/>
                <a:gd name="T47" fmla="*/ 2 h 17"/>
                <a:gd name="T48" fmla="*/ 8 w 17"/>
                <a:gd name="T49" fmla="*/ 0 h 17"/>
                <a:gd name="T50" fmla="*/ 8 w 17"/>
                <a:gd name="T51" fmla="*/ 5 h 17"/>
                <a:gd name="T52" fmla="*/ 6 w 17"/>
                <a:gd name="T53" fmla="*/ 6 h 17"/>
                <a:gd name="T54" fmla="*/ 6 w 17"/>
                <a:gd name="T55" fmla="*/ 6 h 17"/>
                <a:gd name="T56" fmla="*/ 6 w 17"/>
                <a:gd name="T57" fmla="*/ 6 h 17"/>
                <a:gd name="T58" fmla="*/ 5 w 17"/>
                <a:gd name="T59" fmla="*/ 8 h 17"/>
                <a:gd name="T60" fmla="*/ 6 w 17"/>
                <a:gd name="T61" fmla="*/ 11 h 17"/>
                <a:gd name="T62" fmla="*/ 6 w 17"/>
                <a:gd name="T63" fmla="*/ 11 h 17"/>
                <a:gd name="T64" fmla="*/ 8 w 17"/>
                <a:gd name="T65" fmla="*/ 12 h 17"/>
                <a:gd name="T66" fmla="*/ 8 w 17"/>
                <a:gd name="T6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11" y="0"/>
                    <a:pt x="13" y="1"/>
                    <a:pt x="14" y="2"/>
                  </a:cubicBezTo>
                  <a:cubicBezTo>
                    <a:pt x="16" y="4"/>
                    <a:pt x="17" y="6"/>
                    <a:pt x="17" y="8"/>
                  </a:cubicBezTo>
                  <a:cubicBezTo>
                    <a:pt x="17" y="11"/>
                    <a:pt x="16" y="13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6"/>
                    <a:pt x="11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10" y="12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0"/>
                    <a:pt x="12" y="9"/>
                    <a:pt x="12" y="8"/>
                  </a:cubicBezTo>
                  <a:cubicBezTo>
                    <a:pt x="12" y="7"/>
                    <a:pt x="12" y="6"/>
                    <a:pt x="11" y="6"/>
                  </a:cubicBezTo>
                  <a:cubicBezTo>
                    <a:pt x="10" y="5"/>
                    <a:pt x="9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8" y="17"/>
                  </a:moveTo>
                  <a:cubicBezTo>
                    <a:pt x="6" y="17"/>
                    <a:pt x="4" y="16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3"/>
                    <a:pt x="0" y="11"/>
                    <a:pt x="0" y="8"/>
                  </a:cubicBezTo>
                  <a:cubicBezTo>
                    <a:pt x="0" y="6"/>
                    <a:pt x="1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1"/>
                    <a:pt x="6" y="0"/>
                    <a:pt x="8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6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5" y="9"/>
                    <a:pt x="5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7" y="12"/>
                    <a:pt x="8" y="12"/>
                  </a:cubicBezTo>
                  <a:lnTo>
                    <a:pt x="8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" name="Freeform 305"/>
            <p:cNvSpPr>
              <a:spLocks noEditPoints="1"/>
            </p:cNvSpPr>
            <p:nvPr/>
          </p:nvSpPr>
          <p:spPr bwMode="auto">
            <a:xfrm>
              <a:off x="7923213" y="508000"/>
              <a:ext cx="30163" cy="31750"/>
            </a:xfrm>
            <a:custGeom>
              <a:avLst/>
              <a:gdLst>
                <a:gd name="T0" fmla="*/ 6 w 13"/>
                <a:gd name="T1" fmla="*/ 0 h 14"/>
                <a:gd name="T2" fmla="*/ 11 w 13"/>
                <a:gd name="T3" fmla="*/ 2 h 14"/>
                <a:gd name="T4" fmla="*/ 11 w 13"/>
                <a:gd name="T5" fmla="*/ 2 h 14"/>
                <a:gd name="T6" fmla="*/ 13 w 13"/>
                <a:gd name="T7" fmla="*/ 7 h 14"/>
                <a:gd name="T8" fmla="*/ 11 w 13"/>
                <a:gd name="T9" fmla="*/ 12 h 14"/>
                <a:gd name="T10" fmla="*/ 11 w 13"/>
                <a:gd name="T11" fmla="*/ 12 h 14"/>
                <a:gd name="T12" fmla="*/ 6 w 13"/>
                <a:gd name="T13" fmla="*/ 14 h 14"/>
                <a:gd name="T14" fmla="*/ 6 w 13"/>
                <a:gd name="T15" fmla="*/ 9 h 14"/>
                <a:gd name="T16" fmla="*/ 8 w 13"/>
                <a:gd name="T17" fmla="*/ 8 h 14"/>
                <a:gd name="T18" fmla="*/ 8 w 13"/>
                <a:gd name="T19" fmla="*/ 8 h 14"/>
                <a:gd name="T20" fmla="*/ 8 w 13"/>
                <a:gd name="T21" fmla="*/ 7 h 14"/>
                <a:gd name="T22" fmla="*/ 8 w 13"/>
                <a:gd name="T23" fmla="*/ 6 h 14"/>
                <a:gd name="T24" fmla="*/ 8 w 13"/>
                <a:gd name="T25" fmla="*/ 6 h 14"/>
                <a:gd name="T26" fmla="*/ 6 w 13"/>
                <a:gd name="T27" fmla="*/ 5 h 14"/>
                <a:gd name="T28" fmla="*/ 6 w 13"/>
                <a:gd name="T29" fmla="*/ 0 h 14"/>
                <a:gd name="T30" fmla="*/ 6 w 13"/>
                <a:gd name="T31" fmla="*/ 14 h 14"/>
                <a:gd name="T32" fmla="*/ 1 w 13"/>
                <a:gd name="T33" fmla="*/ 12 h 14"/>
                <a:gd name="T34" fmla="*/ 0 w 13"/>
                <a:gd name="T35" fmla="*/ 7 h 14"/>
                <a:gd name="T36" fmla="*/ 1 w 13"/>
                <a:gd name="T37" fmla="*/ 2 h 14"/>
                <a:gd name="T38" fmla="*/ 1 w 13"/>
                <a:gd name="T39" fmla="*/ 2 h 14"/>
                <a:gd name="T40" fmla="*/ 6 w 13"/>
                <a:gd name="T41" fmla="*/ 0 h 14"/>
                <a:gd name="T42" fmla="*/ 6 w 13"/>
                <a:gd name="T43" fmla="*/ 5 h 14"/>
                <a:gd name="T44" fmla="*/ 5 w 13"/>
                <a:gd name="T45" fmla="*/ 6 h 14"/>
                <a:gd name="T46" fmla="*/ 5 w 13"/>
                <a:gd name="T47" fmla="*/ 6 h 14"/>
                <a:gd name="T48" fmla="*/ 5 w 13"/>
                <a:gd name="T49" fmla="*/ 6 h 14"/>
                <a:gd name="T50" fmla="*/ 4 w 13"/>
                <a:gd name="T51" fmla="*/ 7 h 14"/>
                <a:gd name="T52" fmla="*/ 5 w 13"/>
                <a:gd name="T53" fmla="*/ 8 h 14"/>
                <a:gd name="T54" fmla="*/ 6 w 13"/>
                <a:gd name="T55" fmla="*/ 9 h 14"/>
                <a:gd name="T56" fmla="*/ 6 w 13"/>
                <a:gd name="T5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4">
                  <a:moveTo>
                    <a:pt x="6" y="0"/>
                  </a:moveTo>
                  <a:cubicBezTo>
                    <a:pt x="8" y="0"/>
                    <a:pt x="10" y="1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4"/>
                    <a:pt x="13" y="5"/>
                    <a:pt x="13" y="7"/>
                  </a:cubicBezTo>
                  <a:cubicBezTo>
                    <a:pt x="13" y="9"/>
                    <a:pt x="12" y="11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3"/>
                    <a:pt x="8" y="14"/>
                    <a:pt x="6" y="1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7" y="5"/>
                    <a:pt x="6" y="5"/>
                  </a:cubicBezTo>
                  <a:lnTo>
                    <a:pt x="6" y="0"/>
                  </a:lnTo>
                  <a:close/>
                  <a:moveTo>
                    <a:pt x="6" y="14"/>
                  </a:moveTo>
                  <a:cubicBezTo>
                    <a:pt x="4" y="14"/>
                    <a:pt x="3" y="13"/>
                    <a:pt x="1" y="12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5"/>
                    <a:pt x="0" y="4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7"/>
                    <a:pt x="4" y="7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9"/>
                    <a:pt x="6" y="9"/>
                    <a:pt x="6" y="9"/>
                  </a:cubicBez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" name="Freeform 306"/>
            <p:cNvSpPr>
              <a:spLocks noEditPoints="1"/>
            </p:cNvSpPr>
            <p:nvPr/>
          </p:nvSpPr>
          <p:spPr bwMode="auto">
            <a:xfrm>
              <a:off x="7913688" y="430213"/>
              <a:ext cx="47625" cy="46038"/>
            </a:xfrm>
            <a:custGeom>
              <a:avLst/>
              <a:gdLst>
                <a:gd name="T0" fmla="*/ 10 w 21"/>
                <a:gd name="T1" fmla="*/ 0 h 21"/>
                <a:gd name="T2" fmla="*/ 18 w 21"/>
                <a:gd name="T3" fmla="*/ 3 h 21"/>
                <a:gd name="T4" fmla="*/ 18 w 21"/>
                <a:gd name="T5" fmla="*/ 3 h 21"/>
                <a:gd name="T6" fmla="*/ 21 w 21"/>
                <a:gd name="T7" fmla="*/ 10 h 21"/>
                <a:gd name="T8" fmla="*/ 18 w 21"/>
                <a:gd name="T9" fmla="*/ 18 h 21"/>
                <a:gd name="T10" fmla="*/ 18 w 21"/>
                <a:gd name="T11" fmla="*/ 18 h 21"/>
                <a:gd name="T12" fmla="*/ 10 w 21"/>
                <a:gd name="T13" fmla="*/ 21 h 21"/>
                <a:gd name="T14" fmla="*/ 10 w 21"/>
                <a:gd name="T15" fmla="*/ 16 h 21"/>
                <a:gd name="T16" fmla="*/ 14 w 21"/>
                <a:gd name="T17" fmla="*/ 14 h 21"/>
                <a:gd name="T18" fmla="*/ 14 w 21"/>
                <a:gd name="T19" fmla="*/ 14 h 21"/>
                <a:gd name="T20" fmla="*/ 16 w 21"/>
                <a:gd name="T21" fmla="*/ 10 h 21"/>
                <a:gd name="T22" fmla="*/ 14 w 21"/>
                <a:gd name="T23" fmla="*/ 7 h 21"/>
                <a:gd name="T24" fmla="*/ 14 w 21"/>
                <a:gd name="T25" fmla="*/ 7 h 21"/>
                <a:gd name="T26" fmla="*/ 10 w 21"/>
                <a:gd name="T27" fmla="*/ 5 h 21"/>
                <a:gd name="T28" fmla="*/ 10 w 21"/>
                <a:gd name="T29" fmla="*/ 0 h 21"/>
                <a:gd name="T30" fmla="*/ 10 w 21"/>
                <a:gd name="T31" fmla="*/ 0 h 21"/>
                <a:gd name="T32" fmla="*/ 10 w 21"/>
                <a:gd name="T33" fmla="*/ 0 h 21"/>
                <a:gd name="T34" fmla="*/ 10 w 21"/>
                <a:gd name="T35" fmla="*/ 5 h 21"/>
                <a:gd name="T36" fmla="*/ 10 w 21"/>
                <a:gd name="T37" fmla="*/ 5 h 21"/>
                <a:gd name="T38" fmla="*/ 6 w 21"/>
                <a:gd name="T39" fmla="*/ 7 h 21"/>
                <a:gd name="T40" fmla="*/ 5 w 21"/>
                <a:gd name="T41" fmla="*/ 10 h 21"/>
                <a:gd name="T42" fmla="*/ 6 w 21"/>
                <a:gd name="T43" fmla="*/ 14 h 21"/>
                <a:gd name="T44" fmla="*/ 6 w 21"/>
                <a:gd name="T45" fmla="*/ 14 h 21"/>
                <a:gd name="T46" fmla="*/ 6 w 21"/>
                <a:gd name="T47" fmla="*/ 14 h 21"/>
                <a:gd name="T48" fmla="*/ 10 w 21"/>
                <a:gd name="T49" fmla="*/ 16 h 21"/>
                <a:gd name="T50" fmla="*/ 10 w 21"/>
                <a:gd name="T51" fmla="*/ 16 h 21"/>
                <a:gd name="T52" fmla="*/ 10 w 21"/>
                <a:gd name="T53" fmla="*/ 21 h 21"/>
                <a:gd name="T54" fmla="*/ 10 w 21"/>
                <a:gd name="T55" fmla="*/ 21 h 21"/>
                <a:gd name="T56" fmla="*/ 3 w 21"/>
                <a:gd name="T57" fmla="*/ 18 h 21"/>
                <a:gd name="T58" fmla="*/ 3 w 21"/>
                <a:gd name="T59" fmla="*/ 18 h 21"/>
                <a:gd name="T60" fmla="*/ 0 w 21"/>
                <a:gd name="T61" fmla="*/ 10 h 21"/>
                <a:gd name="T62" fmla="*/ 3 w 21"/>
                <a:gd name="T63" fmla="*/ 3 h 21"/>
                <a:gd name="T64" fmla="*/ 10 w 21"/>
                <a:gd name="T6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" h="21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5"/>
                    <a:pt x="21" y="8"/>
                    <a:pt x="21" y="10"/>
                  </a:cubicBezTo>
                  <a:cubicBezTo>
                    <a:pt x="21" y="13"/>
                    <a:pt x="19" y="16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0"/>
                    <a:pt x="13" y="21"/>
                    <a:pt x="10" y="21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2" y="16"/>
                    <a:pt x="13" y="15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6" y="12"/>
                    <a:pt x="16" y="10"/>
                  </a:cubicBezTo>
                  <a:cubicBezTo>
                    <a:pt x="16" y="9"/>
                    <a:pt x="15" y="8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5"/>
                    <a:pt x="12" y="5"/>
                    <a:pt x="10" y="5"/>
                  </a:cubicBezTo>
                  <a:lnTo>
                    <a:pt x="10" y="0"/>
                  </a:lnTo>
                  <a:close/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7" y="5"/>
                    <a:pt x="6" y="7"/>
                  </a:cubicBezTo>
                  <a:cubicBezTo>
                    <a:pt x="5" y="8"/>
                    <a:pt x="5" y="9"/>
                    <a:pt x="5" y="10"/>
                  </a:cubicBezTo>
                  <a:cubicBezTo>
                    <a:pt x="5" y="12"/>
                    <a:pt x="5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5"/>
                    <a:pt x="9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7" y="21"/>
                    <a:pt x="5" y="20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6"/>
                    <a:pt x="0" y="13"/>
                    <a:pt x="0" y="10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" name="Freeform 307"/>
            <p:cNvSpPr>
              <a:spLocks noEditPoints="1"/>
            </p:cNvSpPr>
            <p:nvPr/>
          </p:nvSpPr>
          <p:spPr bwMode="auto">
            <a:xfrm>
              <a:off x="7864475" y="271463"/>
              <a:ext cx="190500" cy="411163"/>
            </a:xfrm>
            <a:custGeom>
              <a:avLst/>
              <a:gdLst>
                <a:gd name="T0" fmla="*/ 46 w 84"/>
                <a:gd name="T1" fmla="*/ 17 h 182"/>
                <a:gd name="T2" fmla="*/ 46 w 84"/>
                <a:gd name="T3" fmla="*/ 17 h 182"/>
                <a:gd name="T4" fmla="*/ 44 w 84"/>
                <a:gd name="T5" fmla="*/ 30 h 182"/>
                <a:gd name="T6" fmla="*/ 42 w 84"/>
                <a:gd name="T7" fmla="*/ 30 h 182"/>
                <a:gd name="T8" fmla="*/ 43 w 84"/>
                <a:gd name="T9" fmla="*/ 9 h 182"/>
                <a:gd name="T10" fmla="*/ 50 w 84"/>
                <a:gd name="T11" fmla="*/ 5 h 182"/>
                <a:gd name="T12" fmla="*/ 72 w 84"/>
                <a:gd name="T13" fmla="*/ 0 h 182"/>
                <a:gd name="T14" fmla="*/ 79 w 84"/>
                <a:gd name="T15" fmla="*/ 1 h 182"/>
                <a:gd name="T16" fmla="*/ 83 w 84"/>
                <a:gd name="T17" fmla="*/ 7 h 182"/>
                <a:gd name="T18" fmla="*/ 76 w 84"/>
                <a:gd name="T19" fmla="*/ 18 h 182"/>
                <a:gd name="T20" fmla="*/ 60 w 84"/>
                <a:gd name="T21" fmla="*/ 22 h 182"/>
                <a:gd name="T22" fmla="*/ 78 w 84"/>
                <a:gd name="T23" fmla="*/ 26 h 182"/>
                <a:gd name="T24" fmla="*/ 80 w 84"/>
                <a:gd name="T25" fmla="*/ 180 h 182"/>
                <a:gd name="T26" fmla="*/ 42 w 84"/>
                <a:gd name="T27" fmla="*/ 182 h 182"/>
                <a:gd name="T28" fmla="*/ 75 w 84"/>
                <a:gd name="T29" fmla="*/ 177 h 182"/>
                <a:gd name="T30" fmla="*/ 57 w 84"/>
                <a:gd name="T31" fmla="*/ 30 h 182"/>
                <a:gd name="T32" fmla="*/ 55 w 84"/>
                <a:gd name="T33" fmla="*/ 28 h 182"/>
                <a:gd name="T34" fmla="*/ 57 w 84"/>
                <a:gd name="T35" fmla="*/ 18 h 182"/>
                <a:gd name="T36" fmla="*/ 75 w 84"/>
                <a:gd name="T37" fmla="*/ 14 h 182"/>
                <a:gd name="T38" fmla="*/ 78 w 84"/>
                <a:gd name="T39" fmla="*/ 12 h 182"/>
                <a:gd name="T40" fmla="*/ 79 w 84"/>
                <a:gd name="T41" fmla="*/ 8 h 182"/>
                <a:gd name="T42" fmla="*/ 73 w 84"/>
                <a:gd name="T43" fmla="*/ 5 h 182"/>
                <a:gd name="T44" fmla="*/ 51 w 84"/>
                <a:gd name="T45" fmla="*/ 10 h 182"/>
                <a:gd name="T46" fmla="*/ 48 w 84"/>
                <a:gd name="T47" fmla="*/ 11 h 182"/>
                <a:gd name="T48" fmla="*/ 42 w 84"/>
                <a:gd name="T49" fmla="*/ 166 h 182"/>
                <a:gd name="T50" fmla="*/ 65 w 84"/>
                <a:gd name="T51" fmla="*/ 164 h 182"/>
                <a:gd name="T52" fmla="*/ 62 w 84"/>
                <a:gd name="T53" fmla="*/ 57 h 182"/>
                <a:gd name="T54" fmla="*/ 57 w 84"/>
                <a:gd name="T55" fmla="*/ 57 h 182"/>
                <a:gd name="T56" fmla="*/ 55 w 84"/>
                <a:gd name="T57" fmla="*/ 94 h 182"/>
                <a:gd name="T58" fmla="*/ 54 w 84"/>
                <a:gd name="T59" fmla="*/ 97 h 182"/>
                <a:gd name="T60" fmla="*/ 52 w 84"/>
                <a:gd name="T61" fmla="*/ 99 h 182"/>
                <a:gd name="T62" fmla="*/ 51 w 84"/>
                <a:gd name="T63" fmla="*/ 99 h 182"/>
                <a:gd name="T64" fmla="*/ 47 w 84"/>
                <a:gd name="T65" fmla="*/ 98 h 182"/>
                <a:gd name="T66" fmla="*/ 47 w 84"/>
                <a:gd name="T67" fmla="*/ 98 h 182"/>
                <a:gd name="T68" fmla="*/ 46 w 84"/>
                <a:gd name="T69" fmla="*/ 83 h 182"/>
                <a:gd name="T70" fmla="*/ 46 w 84"/>
                <a:gd name="T71" fmla="*/ 60 h 182"/>
                <a:gd name="T72" fmla="*/ 42 w 84"/>
                <a:gd name="T73" fmla="*/ 57 h 182"/>
                <a:gd name="T74" fmla="*/ 44 w 84"/>
                <a:gd name="T75" fmla="*/ 101 h 182"/>
                <a:gd name="T76" fmla="*/ 51 w 84"/>
                <a:gd name="T77" fmla="*/ 104 h 182"/>
                <a:gd name="T78" fmla="*/ 52 w 84"/>
                <a:gd name="T79" fmla="*/ 104 h 182"/>
                <a:gd name="T80" fmla="*/ 53 w 84"/>
                <a:gd name="T81" fmla="*/ 103 h 182"/>
                <a:gd name="T82" fmla="*/ 58 w 84"/>
                <a:gd name="T83" fmla="*/ 100 h 182"/>
                <a:gd name="T84" fmla="*/ 60 w 84"/>
                <a:gd name="T85" fmla="*/ 94 h 182"/>
                <a:gd name="T86" fmla="*/ 60 w 84"/>
                <a:gd name="T87" fmla="*/ 62 h 182"/>
                <a:gd name="T88" fmla="*/ 42 w 84"/>
                <a:gd name="T89" fmla="*/ 161 h 182"/>
                <a:gd name="T90" fmla="*/ 42 w 84"/>
                <a:gd name="T91" fmla="*/ 30 h 182"/>
                <a:gd name="T92" fmla="*/ 5 w 84"/>
                <a:gd name="T93" fmla="*/ 177 h 182"/>
                <a:gd name="T94" fmla="*/ 42 w 84"/>
                <a:gd name="T95" fmla="*/ 182 h 182"/>
                <a:gd name="T96" fmla="*/ 0 w 84"/>
                <a:gd name="T97" fmla="*/ 180 h 182"/>
                <a:gd name="T98" fmla="*/ 3 w 84"/>
                <a:gd name="T99" fmla="*/ 26 h 182"/>
                <a:gd name="T100" fmla="*/ 41 w 84"/>
                <a:gd name="T101" fmla="*/ 17 h 182"/>
                <a:gd name="T102" fmla="*/ 41 w 84"/>
                <a:gd name="T103" fmla="*/ 17 h 182"/>
                <a:gd name="T104" fmla="*/ 42 w 84"/>
                <a:gd name="T105" fmla="*/ 30 h 182"/>
                <a:gd name="T106" fmla="*/ 18 w 84"/>
                <a:gd name="T107" fmla="*/ 57 h 182"/>
                <a:gd name="T108" fmla="*/ 16 w 84"/>
                <a:gd name="T109" fmla="*/ 164 h 182"/>
                <a:gd name="T110" fmla="*/ 42 w 84"/>
                <a:gd name="T111" fmla="*/ 166 h 182"/>
                <a:gd name="T112" fmla="*/ 20 w 84"/>
                <a:gd name="T113" fmla="*/ 161 h 182"/>
                <a:gd name="T114" fmla="*/ 41 w 84"/>
                <a:gd name="T115" fmla="*/ 62 h 182"/>
                <a:gd name="T116" fmla="*/ 41 w 84"/>
                <a:gd name="T117" fmla="*/ 94 h 182"/>
                <a:gd name="T118" fmla="*/ 42 w 84"/>
                <a:gd name="T119" fmla="*/ 5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" h="182">
                  <a:moveTo>
                    <a:pt x="47" y="12"/>
                  </a:moveTo>
                  <a:cubicBezTo>
                    <a:pt x="46" y="13"/>
                    <a:pt x="46" y="15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9"/>
                    <a:pt x="45" y="30"/>
                    <a:pt x="44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0"/>
                    <a:pt x="43" y="10"/>
                    <a:pt x="43" y="9"/>
                  </a:cubicBezTo>
                  <a:cubicBezTo>
                    <a:pt x="44" y="8"/>
                    <a:pt x="45" y="7"/>
                    <a:pt x="46" y="6"/>
                  </a:cubicBezTo>
                  <a:cubicBezTo>
                    <a:pt x="47" y="6"/>
                    <a:pt x="48" y="6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5" y="0"/>
                    <a:pt x="77" y="0"/>
                    <a:pt x="79" y="1"/>
                  </a:cubicBezTo>
                  <a:cubicBezTo>
                    <a:pt x="81" y="3"/>
                    <a:pt x="83" y="5"/>
                    <a:pt x="83" y="7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4" y="10"/>
                    <a:pt x="83" y="12"/>
                    <a:pt x="82" y="14"/>
                  </a:cubicBezTo>
                  <a:cubicBezTo>
                    <a:pt x="81" y="16"/>
                    <a:pt x="79" y="18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9" y="26"/>
                    <a:pt x="80" y="27"/>
                    <a:pt x="80" y="28"/>
                  </a:cubicBezTo>
                  <a:cubicBezTo>
                    <a:pt x="80" y="180"/>
                    <a:pt x="80" y="180"/>
                    <a:pt x="80" y="180"/>
                  </a:cubicBezTo>
                  <a:cubicBezTo>
                    <a:pt x="80" y="181"/>
                    <a:pt x="79" y="182"/>
                    <a:pt x="78" y="182"/>
                  </a:cubicBezTo>
                  <a:cubicBezTo>
                    <a:pt x="42" y="182"/>
                    <a:pt x="42" y="182"/>
                    <a:pt x="42" y="182"/>
                  </a:cubicBezTo>
                  <a:cubicBezTo>
                    <a:pt x="42" y="177"/>
                    <a:pt x="42" y="177"/>
                    <a:pt x="42" y="177"/>
                  </a:cubicBezTo>
                  <a:cubicBezTo>
                    <a:pt x="75" y="177"/>
                    <a:pt x="75" y="177"/>
                    <a:pt x="75" y="177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6" y="30"/>
                    <a:pt x="55" y="29"/>
                    <a:pt x="55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9"/>
                    <a:pt x="56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3"/>
                    <a:pt x="77" y="13"/>
                    <a:pt x="78" y="12"/>
                  </a:cubicBezTo>
                  <a:cubicBezTo>
                    <a:pt x="79" y="11"/>
                    <a:pt x="79" y="10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7"/>
                    <a:pt x="78" y="6"/>
                    <a:pt x="77" y="5"/>
                  </a:cubicBezTo>
                  <a:cubicBezTo>
                    <a:pt x="76" y="5"/>
                    <a:pt x="74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0" y="10"/>
                    <a:pt x="49" y="10"/>
                    <a:pt x="48" y="11"/>
                  </a:cubicBezTo>
                  <a:cubicBezTo>
                    <a:pt x="48" y="11"/>
                    <a:pt x="47" y="11"/>
                    <a:pt x="47" y="12"/>
                  </a:cubicBezTo>
                  <a:close/>
                  <a:moveTo>
                    <a:pt x="42" y="166"/>
                  </a:moveTo>
                  <a:cubicBezTo>
                    <a:pt x="62" y="166"/>
                    <a:pt x="62" y="166"/>
                    <a:pt x="62" y="166"/>
                  </a:cubicBezTo>
                  <a:cubicBezTo>
                    <a:pt x="64" y="166"/>
                    <a:pt x="65" y="165"/>
                    <a:pt x="65" y="164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58"/>
                    <a:pt x="64" y="57"/>
                    <a:pt x="62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6" y="57"/>
                    <a:pt x="55" y="58"/>
                    <a:pt x="55" y="60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5"/>
                    <a:pt x="55" y="96"/>
                    <a:pt x="54" y="97"/>
                  </a:cubicBezTo>
                  <a:cubicBezTo>
                    <a:pt x="53" y="98"/>
                    <a:pt x="53" y="99"/>
                    <a:pt x="52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49" y="99"/>
                    <a:pt x="48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6" y="97"/>
                    <a:pt x="46" y="96"/>
                    <a:pt x="46" y="94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58"/>
                    <a:pt x="45" y="57"/>
                    <a:pt x="44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2" y="99"/>
                    <a:pt x="43" y="100"/>
                    <a:pt x="44" y="101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6" y="103"/>
                    <a:pt x="48" y="104"/>
                    <a:pt x="51" y="104"/>
                  </a:cubicBezTo>
                  <a:cubicBezTo>
                    <a:pt x="51" y="104"/>
                    <a:pt x="51" y="104"/>
                    <a:pt x="5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4"/>
                    <a:pt x="52" y="104"/>
                    <a:pt x="53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5" y="103"/>
                    <a:pt x="56" y="102"/>
                    <a:pt x="58" y="100"/>
                  </a:cubicBezTo>
                  <a:cubicBezTo>
                    <a:pt x="59" y="99"/>
                    <a:pt x="60" y="97"/>
                    <a:pt x="60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0" y="161"/>
                    <a:pt x="60" y="161"/>
                    <a:pt x="60" y="161"/>
                  </a:cubicBezTo>
                  <a:cubicBezTo>
                    <a:pt x="42" y="161"/>
                    <a:pt x="42" y="161"/>
                    <a:pt x="42" y="161"/>
                  </a:cubicBezTo>
                  <a:lnTo>
                    <a:pt x="42" y="166"/>
                  </a:lnTo>
                  <a:close/>
                  <a:moveTo>
                    <a:pt x="42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42" y="177"/>
                    <a:pt x="42" y="177"/>
                    <a:pt x="42" y="177"/>
                  </a:cubicBezTo>
                  <a:cubicBezTo>
                    <a:pt x="42" y="182"/>
                    <a:pt x="42" y="182"/>
                    <a:pt x="42" y="182"/>
                  </a:cubicBezTo>
                  <a:cubicBezTo>
                    <a:pt x="3" y="182"/>
                    <a:pt x="3" y="182"/>
                    <a:pt x="3" y="182"/>
                  </a:cubicBezTo>
                  <a:cubicBezTo>
                    <a:pt x="1" y="182"/>
                    <a:pt x="0" y="181"/>
                    <a:pt x="0" y="18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1" y="26"/>
                    <a:pt x="3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5"/>
                    <a:pt x="41" y="13"/>
                    <a:pt x="42" y="11"/>
                  </a:cubicBezTo>
                  <a:cubicBezTo>
                    <a:pt x="42" y="30"/>
                    <a:pt x="42" y="30"/>
                    <a:pt x="42" y="30"/>
                  </a:cubicBezTo>
                  <a:close/>
                  <a:moveTo>
                    <a:pt x="4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17" y="57"/>
                    <a:pt x="16" y="58"/>
                    <a:pt x="16" y="60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6" y="165"/>
                    <a:pt x="17" y="166"/>
                    <a:pt x="18" y="166"/>
                  </a:cubicBezTo>
                  <a:cubicBezTo>
                    <a:pt x="42" y="166"/>
                    <a:pt x="42" y="166"/>
                    <a:pt x="42" y="166"/>
                  </a:cubicBezTo>
                  <a:cubicBezTo>
                    <a:pt x="42" y="161"/>
                    <a:pt x="42" y="161"/>
                    <a:pt x="42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6"/>
                    <a:pt x="41" y="97"/>
                    <a:pt x="42" y="98"/>
                  </a:cubicBezTo>
                  <a:lnTo>
                    <a:pt x="4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" name="Freeform 308"/>
            <p:cNvSpPr>
              <a:spLocks noEditPoints="1"/>
            </p:cNvSpPr>
            <p:nvPr/>
          </p:nvSpPr>
          <p:spPr bwMode="auto">
            <a:xfrm>
              <a:off x="8104188" y="25400"/>
              <a:ext cx="315913" cy="352425"/>
            </a:xfrm>
            <a:custGeom>
              <a:avLst/>
              <a:gdLst>
                <a:gd name="T0" fmla="*/ 125 w 140"/>
                <a:gd name="T1" fmla="*/ 28 h 156"/>
                <a:gd name="T2" fmla="*/ 136 w 140"/>
                <a:gd name="T3" fmla="*/ 43 h 156"/>
                <a:gd name="T4" fmla="*/ 135 w 140"/>
                <a:gd name="T5" fmla="*/ 46 h 156"/>
                <a:gd name="T6" fmla="*/ 99 w 140"/>
                <a:gd name="T7" fmla="*/ 91 h 156"/>
                <a:gd name="T8" fmla="*/ 130 w 140"/>
                <a:gd name="T9" fmla="*/ 93 h 156"/>
                <a:gd name="T10" fmla="*/ 139 w 140"/>
                <a:gd name="T11" fmla="*/ 107 h 156"/>
                <a:gd name="T12" fmla="*/ 138 w 140"/>
                <a:gd name="T13" fmla="*/ 111 h 156"/>
                <a:gd name="T14" fmla="*/ 97 w 140"/>
                <a:gd name="T15" fmla="*/ 121 h 156"/>
                <a:gd name="T16" fmla="*/ 70 w 140"/>
                <a:gd name="T17" fmla="*/ 155 h 156"/>
                <a:gd name="T18" fmla="*/ 70 w 140"/>
                <a:gd name="T19" fmla="*/ 149 h 156"/>
                <a:gd name="T20" fmla="*/ 95 w 140"/>
                <a:gd name="T21" fmla="*/ 117 h 156"/>
                <a:gd name="T22" fmla="*/ 127 w 140"/>
                <a:gd name="T23" fmla="*/ 97 h 156"/>
                <a:gd name="T24" fmla="*/ 96 w 140"/>
                <a:gd name="T25" fmla="*/ 95 h 156"/>
                <a:gd name="T26" fmla="*/ 78 w 140"/>
                <a:gd name="T27" fmla="*/ 68 h 156"/>
                <a:gd name="T28" fmla="*/ 131 w 140"/>
                <a:gd name="T29" fmla="*/ 43 h 156"/>
                <a:gd name="T30" fmla="*/ 70 w 140"/>
                <a:gd name="T31" fmla="*/ 44 h 156"/>
                <a:gd name="T32" fmla="*/ 70 w 140"/>
                <a:gd name="T33" fmla="*/ 122 h 156"/>
                <a:gd name="T34" fmla="*/ 73 w 140"/>
                <a:gd name="T35" fmla="*/ 111 h 156"/>
                <a:gd name="T36" fmla="*/ 70 w 140"/>
                <a:gd name="T37" fmla="*/ 122 h 156"/>
                <a:gd name="T38" fmla="*/ 18 w 140"/>
                <a:gd name="T39" fmla="*/ 3 h 156"/>
                <a:gd name="T40" fmla="*/ 53 w 140"/>
                <a:gd name="T41" fmla="*/ 22 h 156"/>
                <a:gd name="T42" fmla="*/ 53 w 140"/>
                <a:gd name="T43" fmla="*/ 22 h 156"/>
                <a:gd name="T44" fmla="*/ 65 w 140"/>
                <a:gd name="T45" fmla="*/ 40 h 156"/>
                <a:gd name="T46" fmla="*/ 70 w 140"/>
                <a:gd name="T47" fmla="*/ 44 h 156"/>
                <a:gd name="T48" fmla="*/ 62 w 140"/>
                <a:gd name="T49" fmla="*/ 44 h 156"/>
                <a:gd name="T50" fmla="*/ 49 w 140"/>
                <a:gd name="T51" fmla="*/ 25 h 156"/>
                <a:gd name="T52" fmla="*/ 49 w 140"/>
                <a:gd name="T53" fmla="*/ 25 h 156"/>
                <a:gd name="T54" fmla="*/ 49 w 140"/>
                <a:gd name="T55" fmla="*/ 25 h 156"/>
                <a:gd name="T56" fmla="*/ 21 w 140"/>
                <a:gd name="T57" fmla="*/ 7 h 156"/>
                <a:gd name="T58" fmla="*/ 19 w 140"/>
                <a:gd name="T59" fmla="*/ 22 h 156"/>
                <a:gd name="T60" fmla="*/ 26 w 140"/>
                <a:gd name="T61" fmla="*/ 40 h 156"/>
                <a:gd name="T62" fmla="*/ 26 w 140"/>
                <a:gd name="T63" fmla="*/ 40 h 156"/>
                <a:gd name="T64" fmla="*/ 26 w 140"/>
                <a:gd name="T65" fmla="*/ 40 h 156"/>
                <a:gd name="T66" fmla="*/ 39 w 140"/>
                <a:gd name="T67" fmla="*/ 62 h 156"/>
                <a:gd name="T68" fmla="*/ 12 w 140"/>
                <a:gd name="T69" fmla="*/ 122 h 156"/>
                <a:gd name="T70" fmla="*/ 51 w 140"/>
                <a:gd name="T71" fmla="*/ 83 h 156"/>
                <a:gd name="T72" fmla="*/ 70 w 140"/>
                <a:gd name="T73" fmla="*/ 106 h 156"/>
                <a:gd name="T74" fmla="*/ 63 w 140"/>
                <a:gd name="T75" fmla="*/ 139 h 156"/>
                <a:gd name="T76" fmla="*/ 70 w 140"/>
                <a:gd name="T77" fmla="*/ 155 h 156"/>
                <a:gd name="T78" fmla="*/ 68 w 140"/>
                <a:gd name="T79" fmla="*/ 154 h 156"/>
                <a:gd name="T80" fmla="*/ 59 w 140"/>
                <a:gd name="T81" fmla="*/ 141 h 156"/>
                <a:gd name="T82" fmla="*/ 59 w 140"/>
                <a:gd name="T83" fmla="*/ 139 h 156"/>
                <a:gd name="T84" fmla="*/ 52 w 140"/>
                <a:gd name="T85" fmla="*/ 89 h 156"/>
                <a:gd name="T86" fmla="*/ 10 w 140"/>
                <a:gd name="T87" fmla="*/ 127 h 156"/>
                <a:gd name="T88" fmla="*/ 10 w 140"/>
                <a:gd name="T89" fmla="*/ 127 h 156"/>
                <a:gd name="T90" fmla="*/ 1 w 140"/>
                <a:gd name="T91" fmla="*/ 111 h 156"/>
                <a:gd name="T92" fmla="*/ 34 w 140"/>
                <a:gd name="T93" fmla="*/ 61 h 156"/>
                <a:gd name="T94" fmla="*/ 22 w 140"/>
                <a:gd name="T95" fmla="*/ 43 h 156"/>
                <a:gd name="T96" fmla="*/ 22 w 140"/>
                <a:gd name="T97" fmla="*/ 43 h 156"/>
                <a:gd name="T98" fmla="*/ 18 w 140"/>
                <a:gd name="T99" fmla="*/ 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0" h="156">
                  <a:moveTo>
                    <a:pt x="70" y="39"/>
                  </a:moveTo>
                  <a:cubicBezTo>
                    <a:pt x="125" y="28"/>
                    <a:pt x="125" y="28"/>
                    <a:pt x="125" y="28"/>
                  </a:cubicBezTo>
                  <a:cubicBezTo>
                    <a:pt x="126" y="28"/>
                    <a:pt x="127" y="29"/>
                    <a:pt x="127" y="29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37" y="44"/>
                    <a:pt x="137" y="45"/>
                    <a:pt x="135" y="46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28" y="92"/>
                    <a:pt x="128" y="92"/>
                    <a:pt x="128" y="92"/>
                  </a:cubicBezTo>
                  <a:cubicBezTo>
                    <a:pt x="129" y="92"/>
                    <a:pt x="130" y="93"/>
                    <a:pt x="130" y="93"/>
                  </a:cubicBezTo>
                  <a:cubicBezTo>
                    <a:pt x="130" y="93"/>
                    <a:pt x="130" y="93"/>
                    <a:pt x="130" y="93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40" y="108"/>
                    <a:pt x="140" y="109"/>
                    <a:pt x="139" y="110"/>
                  </a:cubicBezTo>
                  <a:cubicBezTo>
                    <a:pt x="138" y="110"/>
                    <a:pt x="138" y="110"/>
                    <a:pt x="138" y="111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72" y="155"/>
                    <a:pt x="72" y="155"/>
                    <a:pt x="72" y="155"/>
                  </a:cubicBezTo>
                  <a:cubicBezTo>
                    <a:pt x="71" y="155"/>
                    <a:pt x="70" y="156"/>
                    <a:pt x="70" y="155"/>
                  </a:cubicBezTo>
                  <a:cubicBezTo>
                    <a:pt x="70" y="149"/>
                    <a:pt x="70" y="149"/>
                    <a:pt x="70" y="149"/>
                  </a:cubicBezTo>
                  <a:cubicBezTo>
                    <a:pt x="70" y="149"/>
                    <a:pt x="70" y="149"/>
                    <a:pt x="70" y="149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94" y="117"/>
                    <a:pt x="94" y="117"/>
                    <a:pt x="95" y="11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98" y="96"/>
                    <a:pt x="98" y="96"/>
                    <a:pt x="98" y="96"/>
                  </a:cubicBezTo>
                  <a:cubicBezTo>
                    <a:pt x="97" y="96"/>
                    <a:pt x="96" y="95"/>
                    <a:pt x="96" y="95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7" y="67"/>
                    <a:pt x="78" y="65"/>
                    <a:pt x="79" y="65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24" y="33"/>
                    <a:pt x="124" y="33"/>
                    <a:pt x="124" y="33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39"/>
                    <a:pt x="70" y="39"/>
                    <a:pt x="70" y="39"/>
                  </a:cubicBezTo>
                  <a:close/>
                  <a:moveTo>
                    <a:pt x="70" y="122"/>
                  </a:moveTo>
                  <a:cubicBezTo>
                    <a:pt x="73" y="113"/>
                    <a:pt x="73" y="113"/>
                    <a:pt x="73" y="113"/>
                  </a:cubicBezTo>
                  <a:cubicBezTo>
                    <a:pt x="73" y="112"/>
                    <a:pt x="73" y="111"/>
                    <a:pt x="73" y="111"/>
                  </a:cubicBezTo>
                  <a:cubicBezTo>
                    <a:pt x="70" y="106"/>
                    <a:pt x="70" y="106"/>
                    <a:pt x="70" y="106"/>
                  </a:cubicBezTo>
                  <a:lnTo>
                    <a:pt x="70" y="122"/>
                  </a:lnTo>
                  <a:close/>
                  <a:moveTo>
                    <a:pt x="18" y="3"/>
                  </a:moveTo>
                  <a:cubicBezTo>
                    <a:pt x="18" y="3"/>
                    <a:pt x="18" y="3"/>
                    <a:pt x="18" y="3"/>
                  </a:cubicBezTo>
                  <a:cubicBezTo>
                    <a:pt x="23" y="0"/>
                    <a:pt x="31" y="3"/>
                    <a:pt x="38" y="7"/>
                  </a:cubicBezTo>
                  <a:cubicBezTo>
                    <a:pt x="44" y="12"/>
                    <a:pt x="50" y="18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3" y="45"/>
                    <a:pt x="62" y="45"/>
                    <a:pt x="62" y="44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7" y="21"/>
                    <a:pt x="41" y="16"/>
                    <a:pt x="35" y="11"/>
                  </a:cubicBezTo>
                  <a:cubicBezTo>
                    <a:pt x="29" y="8"/>
                    <a:pt x="23" y="5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8" y="9"/>
                    <a:pt x="18" y="15"/>
                    <a:pt x="19" y="22"/>
                  </a:cubicBezTo>
                  <a:cubicBezTo>
                    <a:pt x="21" y="29"/>
                    <a:pt x="23" y="36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60"/>
                    <a:pt x="39" y="61"/>
                    <a:pt x="39" y="6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3" y="82"/>
                    <a:pt x="54" y="83"/>
                    <a:pt x="55" y="84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22"/>
                    <a:pt x="70" y="122"/>
                    <a:pt x="70" y="122"/>
                  </a:cubicBezTo>
                  <a:cubicBezTo>
                    <a:pt x="63" y="139"/>
                    <a:pt x="63" y="139"/>
                    <a:pt x="63" y="139"/>
                  </a:cubicBezTo>
                  <a:cubicBezTo>
                    <a:pt x="70" y="149"/>
                    <a:pt x="70" y="149"/>
                    <a:pt x="70" y="149"/>
                  </a:cubicBezTo>
                  <a:cubicBezTo>
                    <a:pt x="70" y="155"/>
                    <a:pt x="70" y="155"/>
                    <a:pt x="70" y="155"/>
                  </a:cubicBezTo>
                  <a:cubicBezTo>
                    <a:pt x="69" y="155"/>
                    <a:pt x="69" y="155"/>
                    <a:pt x="68" y="155"/>
                  </a:cubicBezTo>
                  <a:cubicBezTo>
                    <a:pt x="68" y="155"/>
                    <a:pt x="68" y="155"/>
                    <a:pt x="68" y="154"/>
                  </a:cubicBezTo>
                  <a:cubicBezTo>
                    <a:pt x="68" y="154"/>
                    <a:pt x="68" y="154"/>
                    <a:pt x="68" y="154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8" y="140"/>
                    <a:pt x="58" y="140"/>
                    <a:pt x="59" y="139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13" y="128"/>
                    <a:pt x="11" y="128"/>
                    <a:pt x="10" y="127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0" y="113"/>
                    <a:pt x="0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9" y="39"/>
                    <a:pt x="16" y="30"/>
                    <a:pt x="15" y="23"/>
                  </a:cubicBezTo>
                  <a:cubicBezTo>
                    <a:pt x="13" y="14"/>
                    <a:pt x="13" y="6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" name="Freeform 309"/>
            <p:cNvSpPr>
              <a:spLocks noEditPoints="1"/>
            </p:cNvSpPr>
            <p:nvPr/>
          </p:nvSpPr>
          <p:spPr bwMode="auto">
            <a:xfrm>
              <a:off x="7807325" y="1588"/>
              <a:ext cx="296863" cy="146050"/>
            </a:xfrm>
            <a:custGeom>
              <a:avLst/>
              <a:gdLst>
                <a:gd name="T0" fmla="*/ 120 w 131"/>
                <a:gd name="T1" fmla="*/ 35 h 64"/>
                <a:gd name="T2" fmla="*/ 120 w 131"/>
                <a:gd name="T3" fmla="*/ 35 h 64"/>
                <a:gd name="T4" fmla="*/ 121 w 131"/>
                <a:gd name="T5" fmla="*/ 7 h 64"/>
                <a:gd name="T6" fmla="*/ 110 w 131"/>
                <a:gd name="T7" fmla="*/ 0 h 64"/>
                <a:gd name="T8" fmla="*/ 124 w 131"/>
                <a:gd name="T9" fmla="*/ 4 h 64"/>
                <a:gd name="T10" fmla="*/ 124 w 131"/>
                <a:gd name="T11" fmla="*/ 39 h 64"/>
                <a:gd name="T12" fmla="*/ 110 w 131"/>
                <a:gd name="T13" fmla="*/ 46 h 64"/>
                <a:gd name="T14" fmla="*/ 110 w 131"/>
                <a:gd name="T15" fmla="*/ 36 h 64"/>
                <a:gd name="T16" fmla="*/ 117 w 131"/>
                <a:gd name="T17" fmla="*/ 32 h 64"/>
                <a:gd name="T18" fmla="*/ 118 w 131"/>
                <a:gd name="T19" fmla="*/ 11 h 64"/>
                <a:gd name="T20" fmla="*/ 110 w 131"/>
                <a:gd name="T21" fmla="*/ 12 h 64"/>
                <a:gd name="T22" fmla="*/ 116 w 131"/>
                <a:gd name="T23" fmla="*/ 21 h 64"/>
                <a:gd name="T24" fmla="*/ 113 w 131"/>
                <a:gd name="T25" fmla="*/ 29 h 64"/>
                <a:gd name="T26" fmla="*/ 110 w 131"/>
                <a:gd name="T27" fmla="*/ 36 h 64"/>
                <a:gd name="T28" fmla="*/ 77 w 131"/>
                <a:gd name="T29" fmla="*/ 54 h 64"/>
                <a:gd name="T30" fmla="*/ 98 w 131"/>
                <a:gd name="T31" fmla="*/ 39 h 64"/>
                <a:gd name="T32" fmla="*/ 102 w 131"/>
                <a:gd name="T33" fmla="*/ 41 h 64"/>
                <a:gd name="T34" fmla="*/ 110 w 131"/>
                <a:gd name="T35" fmla="*/ 41 h 64"/>
                <a:gd name="T36" fmla="*/ 106 w 131"/>
                <a:gd name="T37" fmla="*/ 46 h 64"/>
                <a:gd name="T38" fmla="*/ 97 w 131"/>
                <a:gd name="T39" fmla="*/ 44 h 64"/>
                <a:gd name="T40" fmla="*/ 65 w 131"/>
                <a:gd name="T41" fmla="*/ 63 h 64"/>
                <a:gd name="T42" fmla="*/ 110 w 131"/>
                <a:gd name="T43" fmla="*/ 2 h 64"/>
                <a:gd name="T44" fmla="*/ 107 w 131"/>
                <a:gd name="T45" fmla="*/ 1 h 64"/>
                <a:gd name="T46" fmla="*/ 65 w 131"/>
                <a:gd name="T47" fmla="*/ 0 h 64"/>
                <a:gd name="T48" fmla="*/ 110 w 131"/>
                <a:gd name="T49" fmla="*/ 2 h 64"/>
                <a:gd name="T50" fmla="*/ 110 w 131"/>
                <a:gd name="T51" fmla="*/ 12 h 64"/>
                <a:gd name="T52" fmla="*/ 109 w 131"/>
                <a:gd name="T53" fmla="*/ 22 h 64"/>
                <a:gd name="T54" fmla="*/ 106 w 131"/>
                <a:gd name="T55" fmla="*/ 31 h 64"/>
                <a:gd name="T56" fmla="*/ 110 w 131"/>
                <a:gd name="T57" fmla="*/ 36 h 64"/>
                <a:gd name="T58" fmla="*/ 104 w 131"/>
                <a:gd name="T59" fmla="*/ 36 h 64"/>
                <a:gd name="T60" fmla="*/ 100 w 131"/>
                <a:gd name="T61" fmla="*/ 32 h 64"/>
                <a:gd name="T62" fmla="*/ 100 w 131"/>
                <a:gd name="T63" fmla="*/ 32 h 64"/>
                <a:gd name="T64" fmla="*/ 106 w 131"/>
                <a:gd name="T65" fmla="*/ 9 h 64"/>
                <a:gd name="T66" fmla="*/ 108 w 131"/>
                <a:gd name="T67" fmla="*/ 6 h 64"/>
                <a:gd name="T68" fmla="*/ 108 w 131"/>
                <a:gd name="T69" fmla="*/ 6 h 64"/>
                <a:gd name="T70" fmla="*/ 55 w 131"/>
                <a:gd name="T71" fmla="*/ 59 h 64"/>
                <a:gd name="T72" fmla="*/ 65 w 131"/>
                <a:gd name="T73" fmla="*/ 63 h 64"/>
                <a:gd name="T74" fmla="*/ 16 w 131"/>
                <a:gd name="T75" fmla="*/ 48 h 64"/>
                <a:gd name="T76" fmla="*/ 0 w 131"/>
                <a:gd name="T77" fmla="*/ 3 h 64"/>
                <a:gd name="T78" fmla="*/ 65 w 131"/>
                <a:gd name="T79" fmla="*/ 0 h 64"/>
                <a:gd name="T80" fmla="*/ 5 w 131"/>
                <a:gd name="T81" fmla="*/ 1 h 64"/>
                <a:gd name="T82" fmla="*/ 4 w 131"/>
                <a:gd name="T83" fmla="*/ 9 h 64"/>
                <a:gd name="T84" fmla="*/ 55 w 131"/>
                <a:gd name="T85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1" h="64">
                  <a:moveTo>
                    <a:pt x="110" y="41"/>
                  </a:moveTo>
                  <a:cubicBezTo>
                    <a:pt x="114" y="40"/>
                    <a:pt x="118" y="38"/>
                    <a:pt x="120" y="35"/>
                  </a:cubicBezTo>
                  <a:cubicBezTo>
                    <a:pt x="120" y="35"/>
                    <a:pt x="120" y="35"/>
                    <a:pt x="120" y="35"/>
                  </a:cubicBezTo>
                  <a:cubicBezTo>
                    <a:pt x="120" y="35"/>
                    <a:pt x="120" y="35"/>
                    <a:pt x="120" y="35"/>
                  </a:cubicBezTo>
                  <a:cubicBezTo>
                    <a:pt x="124" y="32"/>
                    <a:pt x="126" y="27"/>
                    <a:pt x="126" y="21"/>
                  </a:cubicBezTo>
                  <a:cubicBezTo>
                    <a:pt x="126" y="16"/>
                    <a:pt x="124" y="11"/>
                    <a:pt x="121" y="7"/>
                  </a:cubicBezTo>
                  <a:cubicBezTo>
                    <a:pt x="118" y="5"/>
                    <a:pt x="114" y="2"/>
                    <a:pt x="110" y="2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1" y="1"/>
                    <a:pt x="123" y="3"/>
                    <a:pt x="124" y="4"/>
                  </a:cubicBezTo>
                  <a:cubicBezTo>
                    <a:pt x="128" y="8"/>
                    <a:pt x="131" y="15"/>
                    <a:pt x="131" y="21"/>
                  </a:cubicBezTo>
                  <a:cubicBezTo>
                    <a:pt x="131" y="28"/>
                    <a:pt x="128" y="34"/>
                    <a:pt x="124" y="39"/>
                  </a:cubicBezTo>
                  <a:cubicBezTo>
                    <a:pt x="124" y="39"/>
                    <a:pt x="124" y="39"/>
                    <a:pt x="124" y="39"/>
                  </a:cubicBezTo>
                  <a:cubicBezTo>
                    <a:pt x="120" y="42"/>
                    <a:pt x="116" y="45"/>
                    <a:pt x="110" y="46"/>
                  </a:cubicBezTo>
                  <a:cubicBezTo>
                    <a:pt x="110" y="41"/>
                    <a:pt x="110" y="41"/>
                    <a:pt x="110" y="41"/>
                  </a:cubicBezTo>
                  <a:close/>
                  <a:moveTo>
                    <a:pt x="110" y="36"/>
                  </a:moveTo>
                  <a:cubicBezTo>
                    <a:pt x="113" y="35"/>
                    <a:pt x="115" y="34"/>
                    <a:pt x="117" y="32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20" y="29"/>
                    <a:pt x="121" y="25"/>
                    <a:pt x="121" y="21"/>
                  </a:cubicBezTo>
                  <a:cubicBezTo>
                    <a:pt x="121" y="17"/>
                    <a:pt x="120" y="14"/>
                    <a:pt x="118" y="11"/>
                  </a:cubicBezTo>
                  <a:cubicBezTo>
                    <a:pt x="116" y="9"/>
                    <a:pt x="113" y="8"/>
                    <a:pt x="110" y="7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2" y="12"/>
                    <a:pt x="113" y="13"/>
                    <a:pt x="114" y="14"/>
                  </a:cubicBezTo>
                  <a:cubicBezTo>
                    <a:pt x="116" y="16"/>
                    <a:pt x="116" y="19"/>
                    <a:pt x="116" y="21"/>
                  </a:cubicBezTo>
                  <a:cubicBezTo>
                    <a:pt x="116" y="24"/>
                    <a:pt x="115" y="27"/>
                    <a:pt x="113" y="28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2" y="30"/>
                    <a:pt x="110" y="31"/>
                  </a:cubicBezTo>
                  <a:lnTo>
                    <a:pt x="110" y="36"/>
                  </a:lnTo>
                  <a:close/>
                  <a:moveTo>
                    <a:pt x="65" y="58"/>
                  </a:moveTo>
                  <a:cubicBezTo>
                    <a:pt x="69" y="57"/>
                    <a:pt x="73" y="56"/>
                    <a:pt x="77" y="54"/>
                  </a:cubicBezTo>
                  <a:cubicBezTo>
                    <a:pt x="84" y="51"/>
                    <a:pt x="90" y="46"/>
                    <a:pt x="95" y="40"/>
                  </a:cubicBezTo>
                  <a:cubicBezTo>
                    <a:pt x="96" y="39"/>
                    <a:pt x="97" y="39"/>
                    <a:pt x="98" y="39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9" y="40"/>
                    <a:pt x="100" y="40"/>
                    <a:pt x="102" y="41"/>
                  </a:cubicBezTo>
                  <a:cubicBezTo>
                    <a:pt x="103" y="41"/>
                    <a:pt x="105" y="41"/>
                    <a:pt x="106" y="41"/>
                  </a:cubicBezTo>
                  <a:cubicBezTo>
                    <a:pt x="108" y="41"/>
                    <a:pt x="109" y="41"/>
                    <a:pt x="110" y="41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09" y="46"/>
                    <a:pt x="108" y="46"/>
                    <a:pt x="106" y="46"/>
                  </a:cubicBezTo>
                  <a:cubicBezTo>
                    <a:pt x="104" y="46"/>
                    <a:pt x="103" y="46"/>
                    <a:pt x="101" y="45"/>
                  </a:cubicBezTo>
                  <a:cubicBezTo>
                    <a:pt x="100" y="45"/>
                    <a:pt x="99" y="45"/>
                    <a:pt x="97" y="44"/>
                  </a:cubicBezTo>
                  <a:cubicBezTo>
                    <a:pt x="92" y="50"/>
                    <a:pt x="86" y="55"/>
                    <a:pt x="79" y="59"/>
                  </a:cubicBezTo>
                  <a:cubicBezTo>
                    <a:pt x="75" y="61"/>
                    <a:pt x="70" y="62"/>
                    <a:pt x="65" y="63"/>
                  </a:cubicBezTo>
                  <a:cubicBezTo>
                    <a:pt x="65" y="58"/>
                    <a:pt x="65" y="58"/>
                    <a:pt x="65" y="58"/>
                  </a:cubicBezTo>
                  <a:close/>
                  <a:moveTo>
                    <a:pt x="110" y="2"/>
                  </a:moveTo>
                  <a:cubicBezTo>
                    <a:pt x="109" y="1"/>
                    <a:pt x="108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0" y="2"/>
                    <a:pt x="110" y="2"/>
                  </a:cubicBezTo>
                  <a:close/>
                  <a:moveTo>
                    <a:pt x="110" y="7"/>
                  </a:move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15"/>
                    <a:pt x="110" y="19"/>
                    <a:pt x="109" y="22"/>
                  </a:cubicBezTo>
                  <a:cubicBezTo>
                    <a:pt x="108" y="25"/>
                    <a:pt x="107" y="28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8" y="31"/>
                    <a:pt x="109" y="31"/>
                    <a:pt x="110" y="31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09" y="36"/>
                    <a:pt x="108" y="36"/>
                    <a:pt x="106" y="36"/>
                  </a:cubicBezTo>
                  <a:cubicBezTo>
                    <a:pt x="105" y="36"/>
                    <a:pt x="105" y="36"/>
                    <a:pt x="104" y="36"/>
                  </a:cubicBezTo>
                  <a:cubicBezTo>
                    <a:pt x="103" y="36"/>
                    <a:pt x="102" y="36"/>
                    <a:pt x="101" y="35"/>
                  </a:cubicBezTo>
                  <a:cubicBezTo>
                    <a:pt x="100" y="35"/>
                    <a:pt x="99" y="34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2" y="28"/>
                    <a:pt x="103" y="25"/>
                    <a:pt x="104" y="21"/>
                  </a:cubicBezTo>
                  <a:cubicBezTo>
                    <a:pt x="105" y="17"/>
                    <a:pt x="106" y="13"/>
                    <a:pt x="106" y="9"/>
                  </a:cubicBezTo>
                  <a:cubicBezTo>
                    <a:pt x="106" y="9"/>
                    <a:pt x="106" y="8"/>
                    <a:pt x="106" y="8"/>
                  </a:cubicBezTo>
                  <a:cubicBezTo>
                    <a:pt x="106" y="7"/>
                    <a:pt x="107" y="6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6"/>
                    <a:pt x="110" y="7"/>
                    <a:pt x="110" y="7"/>
                  </a:cubicBezTo>
                  <a:close/>
                  <a:moveTo>
                    <a:pt x="55" y="59"/>
                  </a:moveTo>
                  <a:cubicBezTo>
                    <a:pt x="59" y="59"/>
                    <a:pt x="62" y="59"/>
                    <a:pt x="65" y="58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2" y="64"/>
                    <a:pt x="59" y="64"/>
                    <a:pt x="55" y="64"/>
                  </a:cubicBezTo>
                  <a:cubicBezTo>
                    <a:pt x="40" y="64"/>
                    <a:pt x="26" y="58"/>
                    <a:pt x="16" y="48"/>
                  </a:cubicBezTo>
                  <a:cubicBezTo>
                    <a:pt x="6" y="38"/>
                    <a:pt x="0" y="24"/>
                    <a:pt x="0" y="9"/>
                  </a:cubicBezTo>
                  <a:cubicBezTo>
                    <a:pt x="0" y="7"/>
                    <a:pt x="0" y="5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3"/>
                    <a:pt x="5" y="4"/>
                  </a:cubicBezTo>
                  <a:cubicBezTo>
                    <a:pt x="4" y="5"/>
                    <a:pt x="4" y="7"/>
                    <a:pt x="4" y="9"/>
                  </a:cubicBezTo>
                  <a:cubicBezTo>
                    <a:pt x="4" y="23"/>
                    <a:pt x="10" y="35"/>
                    <a:pt x="19" y="45"/>
                  </a:cubicBezTo>
                  <a:cubicBezTo>
                    <a:pt x="28" y="54"/>
                    <a:pt x="41" y="59"/>
                    <a:pt x="55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" name="Freeform 310"/>
            <p:cNvSpPr>
              <a:spLocks noEditPoints="1"/>
            </p:cNvSpPr>
            <p:nvPr/>
          </p:nvSpPr>
          <p:spPr bwMode="auto">
            <a:xfrm>
              <a:off x="7807325" y="149225"/>
              <a:ext cx="269875" cy="31750"/>
            </a:xfrm>
            <a:custGeom>
              <a:avLst/>
              <a:gdLst>
                <a:gd name="T0" fmla="*/ 59 w 119"/>
                <a:gd name="T1" fmla="*/ 0 h 14"/>
                <a:gd name="T2" fmla="*/ 116 w 119"/>
                <a:gd name="T3" fmla="*/ 0 h 14"/>
                <a:gd name="T4" fmla="*/ 119 w 119"/>
                <a:gd name="T5" fmla="*/ 2 h 14"/>
                <a:gd name="T6" fmla="*/ 119 w 119"/>
                <a:gd name="T7" fmla="*/ 12 h 14"/>
                <a:gd name="T8" fmla="*/ 116 w 119"/>
                <a:gd name="T9" fmla="*/ 14 h 14"/>
                <a:gd name="T10" fmla="*/ 59 w 119"/>
                <a:gd name="T11" fmla="*/ 14 h 14"/>
                <a:gd name="T12" fmla="*/ 59 w 119"/>
                <a:gd name="T13" fmla="*/ 9 h 14"/>
                <a:gd name="T14" fmla="*/ 114 w 119"/>
                <a:gd name="T15" fmla="*/ 9 h 14"/>
                <a:gd name="T16" fmla="*/ 114 w 119"/>
                <a:gd name="T17" fmla="*/ 5 h 14"/>
                <a:gd name="T18" fmla="*/ 59 w 119"/>
                <a:gd name="T19" fmla="*/ 5 h 14"/>
                <a:gd name="T20" fmla="*/ 59 w 119"/>
                <a:gd name="T21" fmla="*/ 0 h 14"/>
                <a:gd name="T22" fmla="*/ 2 w 119"/>
                <a:gd name="T23" fmla="*/ 0 h 14"/>
                <a:gd name="T24" fmla="*/ 59 w 119"/>
                <a:gd name="T25" fmla="*/ 0 h 14"/>
                <a:gd name="T26" fmla="*/ 59 w 119"/>
                <a:gd name="T27" fmla="*/ 5 h 14"/>
                <a:gd name="T28" fmla="*/ 4 w 119"/>
                <a:gd name="T29" fmla="*/ 5 h 14"/>
                <a:gd name="T30" fmla="*/ 4 w 119"/>
                <a:gd name="T31" fmla="*/ 9 h 14"/>
                <a:gd name="T32" fmla="*/ 59 w 119"/>
                <a:gd name="T33" fmla="*/ 9 h 14"/>
                <a:gd name="T34" fmla="*/ 59 w 119"/>
                <a:gd name="T35" fmla="*/ 14 h 14"/>
                <a:gd name="T36" fmla="*/ 2 w 119"/>
                <a:gd name="T37" fmla="*/ 14 h 14"/>
                <a:gd name="T38" fmla="*/ 0 w 119"/>
                <a:gd name="T39" fmla="*/ 12 h 14"/>
                <a:gd name="T40" fmla="*/ 0 w 119"/>
                <a:gd name="T41" fmla="*/ 2 h 14"/>
                <a:gd name="T42" fmla="*/ 2 w 119"/>
                <a:gd name="T4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9" h="14">
                  <a:moveTo>
                    <a:pt x="59" y="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18" y="0"/>
                    <a:pt x="119" y="1"/>
                    <a:pt x="119" y="2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19" y="13"/>
                    <a:pt x="118" y="14"/>
                    <a:pt x="116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59" y="5"/>
                    <a:pt x="59" y="5"/>
                    <a:pt x="59" y="5"/>
                  </a:cubicBezTo>
                  <a:lnTo>
                    <a:pt x="59" y="0"/>
                  </a:lnTo>
                  <a:close/>
                  <a:moveTo>
                    <a:pt x="2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" name="Freeform 311"/>
            <p:cNvSpPr>
              <a:spLocks noEditPoints="1"/>
            </p:cNvSpPr>
            <p:nvPr/>
          </p:nvSpPr>
          <p:spPr bwMode="auto">
            <a:xfrm>
              <a:off x="10207625" y="185738"/>
              <a:ext cx="244475" cy="219075"/>
            </a:xfrm>
            <a:custGeom>
              <a:avLst/>
              <a:gdLst>
                <a:gd name="T0" fmla="*/ 58 w 108"/>
                <a:gd name="T1" fmla="*/ 88 h 97"/>
                <a:gd name="T2" fmla="*/ 68 w 108"/>
                <a:gd name="T3" fmla="*/ 91 h 97"/>
                <a:gd name="T4" fmla="*/ 71 w 108"/>
                <a:gd name="T5" fmla="*/ 92 h 97"/>
                <a:gd name="T6" fmla="*/ 81 w 108"/>
                <a:gd name="T7" fmla="*/ 90 h 97"/>
                <a:gd name="T8" fmla="*/ 88 w 108"/>
                <a:gd name="T9" fmla="*/ 82 h 97"/>
                <a:gd name="T10" fmla="*/ 99 w 108"/>
                <a:gd name="T11" fmla="*/ 62 h 97"/>
                <a:gd name="T12" fmla="*/ 103 w 108"/>
                <a:gd name="T13" fmla="*/ 43 h 97"/>
                <a:gd name="T14" fmla="*/ 103 w 108"/>
                <a:gd name="T15" fmla="*/ 36 h 97"/>
                <a:gd name="T16" fmla="*/ 100 w 108"/>
                <a:gd name="T17" fmla="*/ 21 h 97"/>
                <a:gd name="T18" fmla="*/ 93 w 108"/>
                <a:gd name="T19" fmla="*/ 12 h 97"/>
                <a:gd name="T20" fmla="*/ 78 w 108"/>
                <a:gd name="T21" fmla="*/ 6 h 97"/>
                <a:gd name="T22" fmla="*/ 55 w 108"/>
                <a:gd name="T23" fmla="*/ 11 h 97"/>
                <a:gd name="T24" fmla="*/ 62 w 108"/>
                <a:gd name="T25" fmla="*/ 3 h 97"/>
                <a:gd name="T26" fmla="*/ 95 w 108"/>
                <a:gd name="T27" fmla="*/ 8 h 97"/>
                <a:gd name="T28" fmla="*/ 104 w 108"/>
                <a:gd name="T29" fmla="*/ 19 h 97"/>
                <a:gd name="T30" fmla="*/ 108 w 108"/>
                <a:gd name="T31" fmla="*/ 36 h 97"/>
                <a:gd name="T32" fmla="*/ 108 w 108"/>
                <a:gd name="T33" fmla="*/ 42 h 97"/>
                <a:gd name="T34" fmla="*/ 106 w 108"/>
                <a:gd name="T35" fmla="*/ 55 h 97"/>
                <a:gd name="T36" fmla="*/ 92 w 108"/>
                <a:gd name="T37" fmla="*/ 85 h 97"/>
                <a:gd name="T38" fmla="*/ 85 w 108"/>
                <a:gd name="T39" fmla="*/ 93 h 97"/>
                <a:gd name="T40" fmla="*/ 82 w 108"/>
                <a:gd name="T41" fmla="*/ 95 h 97"/>
                <a:gd name="T42" fmla="*/ 69 w 108"/>
                <a:gd name="T43" fmla="*/ 96 h 97"/>
                <a:gd name="T44" fmla="*/ 60 w 108"/>
                <a:gd name="T45" fmla="*/ 93 h 97"/>
                <a:gd name="T46" fmla="*/ 54 w 108"/>
                <a:gd name="T47" fmla="*/ 92 h 97"/>
                <a:gd name="T48" fmla="*/ 38 w 108"/>
                <a:gd name="T49" fmla="*/ 92 h 97"/>
                <a:gd name="T50" fmla="*/ 43 w 108"/>
                <a:gd name="T51" fmla="*/ 90 h 97"/>
                <a:gd name="T52" fmla="*/ 50 w 108"/>
                <a:gd name="T53" fmla="*/ 88 h 97"/>
                <a:gd name="T54" fmla="*/ 48 w 108"/>
                <a:gd name="T55" fmla="*/ 93 h 97"/>
                <a:gd name="T56" fmla="*/ 39 w 108"/>
                <a:gd name="T57" fmla="*/ 96 h 97"/>
                <a:gd name="T58" fmla="*/ 29 w 108"/>
                <a:gd name="T59" fmla="*/ 94 h 97"/>
                <a:gd name="T60" fmla="*/ 53 w 108"/>
                <a:gd name="T61" fmla="*/ 11 h 97"/>
                <a:gd name="T62" fmla="*/ 30 w 108"/>
                <a:gd name="T63" fmla="*/ 6 h 97"/>
                <a:gd name="T64" fmla="*/ 47 w 108"/>
                <a:gd name="T65" fmla="*/ 3 h 97"/>
                <a:gd name="T66" fmla="*/ 28 w 108"/>
                <a:gd name="T67" fmla="*/ 91 h 97"/>
                <a:gd name="T68" fmla="*/ 29 w 108"/>
                <a:gd name="T69" fmla="*/ 96 h 97"/>
                <a:gd name="T70" fmla="*/ 28 w 108"/>
                <a:gd name="T71" fmla="*/ 1 h 97"/>
                <a:gd name="T72" fmla="*/ 17 w 108"/>
                <a:gd name="T73" fmla="*/ 77 h 97"/>
                <a:gd name="T74" fmla="*/ 23 w 108"/>
                <a:gd name="T75" fmla="*/ 86 h 97"/>
                <a:gd name="T76" fmla="*/ 28 w 108"/>
                <a:gd name="T77" fmla="*/ 91 h 97"/>
                <a:gd name="T78" fmla="*/ 25 w 108"/>
                <a:gd name="T79" fmla="*/ 94 h 97"/>
                <a:gd name="T80" fmla="*/ 17 w 108"/>
                <a:gd name="T81" fmla="*/ 77 h 97"/>
                <a:gd name="T82" fmla="*/ 17 w 108"/>
                <a:gd name="T83" fmla="*/ 5 h 97"/>
                <a:gd name="T84" fmla="*/ 28 w 108"/>
                <a:gd name="T85" fmla="*/ 91 h 97"/>
                <a:gd name="T86" fmla="*/ 9 w 108"/>
                <a:gd name="T87" fmla="*/ 21 h 97"/>
                <a:gd name="T88" fmla="*/ 5 w 108"/>
                <a:gd name="T89" fmla="*/ 37 h 97"/>
                <a:gd name="T90" fmla="*/ 5 w 108"/>
                <a:gd name="T91" fmla="*/ 43 h 97"/>
                <a:gd name="T92" fmla="*/ 14 w 108"/>
                <a:gd name="T93" fmla="*/ 72 h 97"/>
                <a:gd name="T94" fmla="*/ 16 w 108"/>
                <a:gd name="T95" fmla="*/ 85 h 97"/>
                <a:gd name="T96" fmla="*/ 2 w 108"/>
                <a:gd name="T97" fmla="*/ 55 h 97"/>
                <a:gd name="T98" fmla="*/ 0 w 108"/>
                <a:gd name="T99" fmla="*/ 42 h 97"/>
                <a:gd name="T100" fmla="*/ 0 w 108"/>
                <a:gd name="T101" fmla="*/ 36 h 97"/>
                <a:gd name="T102" fmla="*/ 1 w 108"/>
                <a:gd name="T103" fmla="*/ 30 h 97"/>
                <a:gd name="T104" fmla="*/ 14 w 108"/>
                <a:gd name="T105" fmla="*/ 8 h 97"/>
                <a:gd name="T106" fmla="*/ 15 w 108"/>
                <a:gd name="T107" fmla="*/ 1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8" h="97">
                  <a:moveTo>
                    <a:pt x="54" y="88"/>
                  </a:move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5" y="88"/>
                    <a:pt x="55" y="88"/>
                  </a:cubicBezTo>
                  <a:cubicBezTo>
                    <a:pt x="56" y="88"/>
                    <a:pt x="57" y="88"/>
                    <a:pt x="58" y="88"/>
                  </a:cubicBezTo>
                  <a:cubicBezTo>
                    <a:pt x="59" y="88"/>
                    <a:pt x="60" y="88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62" y="89"/>
                    <a:pt x="63" y="89"/>
                    <a:pt x="63" y="89"/>
                  </a:cubicBezTo>
                  <a:cubicBezTo>
                    <a:pt x="64" y="89"/>
                    <a:pt x="65" y="90"/>
                    <a:pt x="65" y="90"/>
                  </a:cubicBezTo>
                  <a:cubicBezTo>
                    <a:pt x="66" y="90"/>
                    <a:pt x="67" y="91"/>
                    <a:pt x="68" y="91"/>
                  </a:cubicBezTo>
                  <a:cubicBezTo>
                    <a:pt x="68" y="91"/>
                    <a:pt x="69" y="91"/>
                    <a:pt x="70" y="92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2" y="92"/>
                    <a:pt x="74" y="93"/>
                    <a:pt x="76" y="92"/>
                  </a:cubicBezTo>
                  <a:cubicBezTo>
                    <a:pt x="77" y="92"/>
                    <a:pt x="78" y="92"/>
                    <a:pt x="80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2" y="89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83" y="88"/>
                    <a:pt x="84" y="87"/>
                    <a:pt x="85" y="86"/>
                  </a:cubicBezTo>
                  <a:cubicBezTo>
                    <a:pt x="86" y="85"/>
                    <a:pt x="87" y="84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91" y="79"/>
                    <a:pt x="93" y="76"/>
                    <a:pt x="95" y="72"/>
                  </a:cubicBezTo>
                  <a:cubicBezTo>
                    <a:pt x="96" y="69"/>
                    <a:pt x="98" y="66"/>
                    <a:pt x="99" y="62"/>
                  </a:cubicBezTo>
                  <a:cubicBezTo>
                    <a:pt x="100" y="59"/>
                    <a:pt x="101" y="57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1"/>
                    <a:pt x="103" y="48"/>
                    <a:pt x="103" y="46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5"/>
                    <a:pt x="103" y="34"/>
                  </a:cubicBezTo>
                  <a:cubicBezTo>
                    <a:pt x="103" y="33"/>
                    <a:pt x="103" y="32"/>
                    <a:pt x="103" y="31"/>
                  </a:cubicBezTo>
                  <a:cubicBezTo>
                    <a:pt x="102" y="27"/>
                    <a:pt x="101" y="24"/>
                    <a:pt x="100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98" y="18"/>
                    <a:pt x="96" y="16"/>
                    <a:pt x="94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3"/>
                    <a:pt x="93" y="12"/>
                    <a:pt x="93" y="12"/>
                  </a:cubicBezTo>
                  <a:cubicBezTo>
                    <a:pt x="92" y="12"/>
                    <a:pt x="92" y="12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0" y="10"/>
                    <a:pt x="88" y="8"/>
                    <a:pt x="85" y="8"/>
                  </a:cubicBezTo>
                  <a:cubicBezTo>
                    <a:pt x="83" y="7"/>
                    <a:pt x="81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5" y="5"/>
                    <a:pt x="73" y="5"/>
                    <a:pt x="71" y="6"/>
                  </a:cubicBezTo>
                  <a:cubicBezTo>
                    <a:pt x="68" y="6"/>
                    <a:pt x="66" y="7"/>
                    <a:pt x="63" y="8"/>
                  </a:cubicBezTo>
                  <a:cubicBezTo>
                    <a:pt x="62" y="8"/>
                    <a:pt x="61" y="8"/>
                    <a:pt x="60" y="9"/>
                  </a:cubicBezTo>
                  <a:cubicBezTo>
                    <a:pt x="57" y="10"/>
                    <a:pt x="55" y="11"/>
                    <a:pt x="55" y="11"/>
                  </a:cubicBezTo>
                  <a:cubicBezTo>
                    <a:pt x="55" y="11"/>
                    <a:pt x="54" y="11"/>
                    <a:pt x="54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5"/>
                    <a:pt x="57" y="5"/>
                    <a:pt x="58" y="4"/>
                  </a:cubicBezTo>
                  <a:cubicBezTo>
                    <a:pt x="59" y="4"/>
                    <a:pt x="61" y="3"/>
                    <a:pt x="62" y="3"/>
                  </a:cubicBezTo>
                  <a:cubicBezTo>
                    <a:pt x="64" y="2"/>
                    <a:pt x="67" y="1"/>
                    <a:pt x="70" y="1"/>
                  </a:cubicBezTo>
                  <a:cubicBezTo>
                    <a:pt x="73" y="0"/>
                    <a:pt x="76" y="0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82" y="1"/>
                    <a:pt x="84" y="2"/>
                    <a:pt x="87" y="3"/>
                  </a:cubicBezTo>
                  <a:cubicBezTo>
                    <a:pt x="90" y="4"/>
                    <a:pt x="92" y="6"/>
                    <a:pt x="95" y="8"/>
                  </a:cubicBezTo>
                  <a:cubicBezTo>
                    <a:pt x="95" y="8"/>
                    <a:pt x="95" y="8"/>
                    <a:pt x="96" y="9"/>
                  </a:cubicBezTo>
                  <a:cubicBezTo>
                    <a:pt x="96" y="9"/>
                    <a:pt x="97" y="9"/>
                    <a:pt x="97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100" y="13"/>
                    <a:pt x="102" y="16"/>
                    <a:pt x="104" y="19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6" y="23"/>
                    <a:pt x="107" y="26"/>
                    <a:pt x="107" y="30"/>
                  </a:cubicBezTo>
                  <a:cubicBezTo>
                    <a:pt x="108" y="31"/>
                    <a:pt x="108" y="33"/>
                    <a:pt x="108" y="34"/>
                  </a:cubicBezTo>
                  <a:cubicBezTo>
                    <a:pt x="108" y="34"/>
                    <a:pt x="108" y="35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7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8" y="46"/>
                    <a:pt x="108" y="46"/>
                    <a:pt x="108" y="46"/>
                  </a:cubicBezTo>
                  <a:cubicBezTo>
                    <a:pt x="108" y="46"/>
                    <a:pt x="108" y="46"/>
                    <a:pt x="108" y="46"/>
                  </a:cubicBezTo>
                  <a:cubicBezTo>
                    <a:pt x="108" y="49"/>
                    <a:pt x="107" y="52"/>
                    <a:pt x="106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8"/>
                    <a:pt x="105" y="61"/>
                    <a:pt x="104" y="64"/>
                  </a:cubicBezTo>
                  <a:cubicBezTo>
                    <a:pt x="102" y="67"/>
                    <a:pt x="101" y="71"/>
                    <a:pt x="99" y="75"/>
                  </a:cubicBezTo>
                  <a:cubicBezTo>
                    <a:pt x="97" y="78"/>
                    <a:pt x="95" y="82"/>
                    <a:pt x="92" y="85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1" y="87"/>
                    <a:pt x="90" y="88"/>
                    <a:pt x="88" y="89"/>
                  </a:cubicBezTo>
                  <a:cubicBezTo>
                    <a:pt x="87" y="91"/>
                    <a:pt x="86" y="92"/>
                    <a:pt x="85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4"/>
                    <a:pt x="83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3" y="94"/>
                    <a:pt x="83" y="94"/>
                    <a:pt x="82" y="95"/>
                  </a:cubicBezTo>
                  <a:cubicBezTo>
                    <a:pt x="80" y="96"/>
                    <a:pt x="78" y="97"/>
                    <a:pt x="76" y="97"/>
                  </a:cubicBezTo>
                  <a:cubicBezTo>
                    <a:pt x="74" y="97"/>
                    <a:pt x="71" y="97"/>
                    <a:pt x="69" y="96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68" y="96"/>
                    <a:pt x="67" y="96"/>
                    <a:pt x="66" y="95"/>
                  </a:cubicBezTo>
                  <a:cubicBezTo>
                    <a:pt x="65" y="95"/>
                    <a:pt x="64" y="95"/>
                    <a:pt x="63" y="94"/>
                  </a:cubicBezTo>
                  <a:cubicBezTo>
                    <a:pt x="63" y="94"/>
                    <a:pt x="62" y="94"/>
                    <a:pt x="62" y="94"/>
                  </a:cubicBezTo>
                  <a:cubicBezTo>
                    <a:pt x="61" y="94"/>
                    <a:pt x="61" y="93"/>
                    <a:pt x="60" y="93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59" y="93"/>
                    <a:pt x="58" y="93"/>
                    <a:pt x="57" y="93"/>
                  </a:cubicBezTo>
                  <a:cubicBezTo>
                    <a:pt x="56" y="92"/>
                    <a:pt x="55" y="92"/>
                    <a:pt x="55" y="92"/>
                  </a:cubicBezTo>
                  <a:cubicBezTo>
                    <a:pt x="54" y="92"/>
                    <a:pt x="54" y="92"/>
                    <a:pt x="54" y="92"/>
                  </a:cubicBezTo>
                  <a:cubicBezTo>
                    <a:pt x="54" y="92"/>
                    <a:pt x="54" y="92"/>
                    <a:pt x="54" y="92"/>
                  </a:cubicBezTo>
                  <a:cubicBezTo>
                    <a:pt x="54" y="92"/>
                    <a:pt x="54" y="92"/>
                    <a:pt x="54" y="92"/>
                  </a:cubicBezTo>
                  <a:lnTo>
                    <a:pt x="54" y="88"/>
                  </a:lnTo>
                  <a:close/>
                  <a:moveTo>
                    <a:pt x="29" y="91"/>
                  </a:moveTo>
                  <a:cubicBezTo>
                    <a:pt x="30" y="92"/>
                    <a:pt x="31" y="92"/>
                    <a:pt x="33" y="92"/>
                  </a:cubicBezTo>
                  <a:cubicBezTo>
                    <a:pt x="34" y="93"/>
                    <a:pt x="36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1" y="91"/>
                    <a:pt x="42" y="90"/>
                    <a:pt x="43" y="90"/>
                  </a:cubicBezTo>
                  <a:cubicBezTo>
                    <a:pt x="44" y="90"/>
                    <a:pt x="44" y="89"/>
                    <a:pt x="45" y="89"/>
                  </a:cubicBezTo>
                  <a:cubicBezTo>
                    <a:pt x="46" y="89"/>
                    <a:pt x="46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8" y="88"/>
                    <a:pt x="49" y="88"/>
                    <a:pt x="50" y="88"/>
                  </a:cubicBezTo>
                  <a:cubicBezTo>
                    <a:pt x="52" y="88"/>
                    <a:pt x="54" y="88"/>
                    <a:pt x="54" y="88"/>
                  </a:cubicBezTo>
                  <a:cubicBezTo>
                    <a:pt x="54" y="92"/>
                    <a:pt x="54" y="92"/>
                    <a:pt x="54" y="92"/>
                  </a:cubicBezTo>
                  <a:cubicBezTo>
                    <a:pt x="54" y="92"/>
                    <a:pt x="52" y="92"/>
                    <a:pt x="51" y="93"/>
                  </a:cubicBezTo>
                  <a:cubicBezTo>
                    <a:pt x="50" y="93"/>
                    <a:pt x="49" y="93"/>
                    <a:pt x="48" y="93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93"/>
                    <a:pt x="47" y="94"/>
                    <a:pt x="47" y="94"/>
                  </a:cubicBezTo>
                  <a:cubicBezTo>
                    <a:pt x="46" y="94"/>
                    <a:pt x="45" y="94"/>
                    <a:pt x="45" y="94"/>
                  </a:cubicBezTo>
                  <a:cubicBezTo>
                    <a:pt x="44" y="95"/>
                    <a:pt x="43" y="95"/>
                    <a:pt x="42" y="95"/>
                  </a:cubicBezTo>
                  <a:cubicBezTo>
                    <a:pt x="41" y="96"/>
                    <a:pt x="40" y="96"/>
                    <a:pt x="39" y="96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7" y="97"/>
                    <a:pt x="34" y="97"/>
                    <a:pt x="32" y="97"/>
                  </a:cubicBezTo>
                  <a:cubicBezTo>
                    <a:pt x="31" y="97"/>
                    <a:pt x="30" y="97"/>
                    <a:pt x="29" y="96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30" y="93"/>
                    <a:pt x="30" y="92"/>
                    <a:pt x="29" y="91"/>
                  </a:cubicBezTo>
                  <a:cubicBezTo>
                    <a:pt x="29" y="91"/>
                    <a:pt x="29" y="91"/>
                    <a:pt x="29" y="91"/>
                  </a:cubicBezTo>
                  <a:close/>
                  <a:moveTo>
                    <a:pt x="54" y="11"/>
                  </a:moveTo>
                  <a:cubicBezTo>
                    <a:pt x="54" y="11"/>
                    <a:pt x="54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0"/>
                    <a:pt x="51" y="10"/>
                    <a:pt x="49" y="9"/>
                  </a:cubicBezTo>
                  <a:cubicBezTo>
                    <a:pt x="47" y="8"/>
                    <a:pt x="46" y="8"/>
                    <a:pt x="45" y="8"/>
                  </a:cubicBezTo>
                  <a:cubicBezTo>
                    <a:pt x="42" y="7"/>
                    <a:pt x="40" y="6"/>
                    <a:pt x="38" y="6"/>
                  </a:cubicBezTo>
                  <a:cubicBezTo>
                    <a:pt x="35" y="5"/>
                    <a:pt x="33" y="5"/>
                    <a:pt x="30" y="6"/>
                  </a:cubicBezTo>
                  <a:cubicBezTo>
                    <a:pt x="30" y="6"/>
                    <a:pt x="29" y="6"/>
                    <a:pt x="29" y="6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2" y="0"/>
                    <a:pt x="35" y="0"/>
                    <a:pt x="38" y="1"/>
                  </a:cubicBezTo>
                  <a:cubicBezTo>
                    <a:pt x="41" y="1"/>
                    <a:pt x="44" y="2"/>
                    <a:pt x="47" y="3"/>
                  </a:cubicBezTo>
                  <a:cubicBezTo>
                    <a:pt x="47" y="3"/>
                    <a:pt x="49" y="4"/>
                    <a:pt x="50" y="4"/>
                  </a:cubicBezTo>
                  <a:cubicBezTo>
                    <a:pt x="52" y="5"/>
                    <a:pt x="53" y="5"/>
                    <a:pt x="54" y="6"/>
                  </a:cubicBezTo>
                  <a:lnTo>
                    <a:pt x="54" y="11"/>
                  </a:lnTo>
                  <a:close/>
                  <a:moveTo>
                    <a:pt x="28" y="91"/>
                  </a:moveTo>
                  <a:cubicBezTo>
                    <a:pt x="28" y="91"/>
                    <a:pt x="28" y="91"/>
                    <a:pt x="28" y="91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29" y="91"/>
                    <a:pt x="29" y="91"/>
                    <a:pt x="28" y="91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29" y="96"/>
                    <a:pt x="28" y="96"/>
                  </a:cubicBezTo>
                  <a:cubicBezTo>
                    <a:pt x="28" y="91"/>
                    <a:pt x="28" y="91"/>
                    <a:pt x="28" y="91"/>
                  </a:cubicBezTo>
                  <a:close/>
                  <a:moveTo>
                    <a:pt x="29" y="6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6"/>
                    <a:pt x="29" y="6"/>
                    <a:pt x="29" y="6"/>
                  </a:cubicBezTo>
                  <a:close/>
                  <a:moveTo>
                    <a:pt x="28" y="91"/>
                  </a:moveTo>
                  <a:cubicBezTo>
                    <a:pt x="28" y="91"/>
                    <a:pt x="28" y="91"/>
                    <a:pt x="28" y="91"/>
                  </a:cubicBezTo>
                  <a:close/>
                  <a:moveTo>
                    <a:pt x="17" y="77"/>
                  </a:moveTo>
                  <a:cubicBezTo>
                    <a:pt x="18" y="79"/>
                    <a:pt x="19" y="80"/>
                    <a:pt x="20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1" y="84"/>
                    <a:pt x="22" y="85"/>
                    <a:pt x="23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4" y="87"/>
                    <a:pt x="25" y="89"/>
                    <a:pt x="27" y="89"/>
                  </a:cubicBezTo>
                  <a:cubicBezTo>
                    <a:pt x="27" y="90"/>
                    <a:pt x="27" y="90"/>
                    <a:pt x="27" y="90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8" y="90"/>
                    <a:pt x="28" y="90"/>
                    <a:pt x="28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8" y="96"/>
                    <a:pt x="27" y="95"/>
                    <a:pt x="26" y="95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4" y="94"/>
                    <a:pt x="24" y="93"/>
                    <a:pt x="24" y="93"/>
                  </a:cubicBezTo>
                  <a:cubicBezTo>
                    <a:pt x="22" y="92"/>
                    <a:pt x="21" y="91"/>
                    <a:pt x="20" y="90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19" y="88"/>
                    <a:pt x="18" y="87"/>
                    <a:pt x="17" y="86"/>
                  </a:cubicBezTo>
                  <a:cubicBezTo>
                    <a:pt x="17" y="77"/>
                    <a:pt x="17" y="77"/>
                    <a:pt x="17" y="77"/>
                  </a:cubicBezTo>
                  <a:close/>
                  <a:moveTo>
                    <a:pt x="28" y="6"/>
                  </a:moveTo>
                  <a:cubicBezTo>
                    <a:pt x="26" y="6"/>
                    <a:pt x="25" y="7"/>
                    <a:pt x="23" y="8"/>
                  </a:cubicBezTo>
                  <a:cubicBezTo>
                    <a:pt x="21" y="8"/>
                    <a:pt x="19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20" y="4"/>
                    <a:pt x="21" y="3"/>
                  </a:cubicBezTo>
                  <a:cubicBezTo>
                    <a:pt x="23" y="2"/>
                    <a:pt x="26" y="1"/>
                    <a:pt x="28" y="1"/>
                  </a:cubicBezTo>
                  <a:cubicBezTo>
                    <a:pt x="28" y="6"/>
                    <a:pt x="28" y="6"/>
                    <a:pt x="28" y="6"/>
                  </a:cubicBezTo>
                  <a:close/>
                  <a:moveTo>
                    <a:pt x="28" y="91"/>
                  </a:moveTo>
                  <a:cubicBezTo>
                    <a:pt x="28" y="91"/>
                    <a:pt x="28" y="91"/>
                    <a:pt x="28" y="91"/>
                  </a:cubicBezTo>
                  <a:cubicBezTo>
                    <a:pt x="28" y="91"/>
                    <a:pt x="28" y="91"/>
                    <a:pt x="28" y="91"/>
                  </a:cubicBezTo>
                  <a:close/>
                  <a:moveTo>
                    <a:pt x="17" y="11"/>
                  </a:move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5" y="13"/>
                  </a:moveTo>
                  <a:cubicBezTo>
                    <a:pt x="12" y="16"/>
                    <a:pt x="10" y="18"/>
                    <a:pt x="9" y="21"/>
                  </a:cubicBezTo>
                  <a:cubicBezTo>
                    <a:pt x="7" y="24"/>
                    <a:pt x="6" y="27"/>
                    <a:pt x="6" y="31"/>
                  </a:cubicBezTo>
                  <a:cubicBezTo>
                    <a:pt x="5" y="32"/>
                    <a:pt x="5" y="33"/>
                    <a:pt x="5" y="35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8"/>
                    <a:pt x="6" y="51"/>
                    <a:pt x="7" y="54"/>
                  </a:cubicBezTo>
                  <a:cubicBezTo>
                    <a:pt x="7" y="57"/>
                    <a:pt x="8" y="59"/>
                    <a:pt x="9" y="62"/>
                  </a:cubicBezTo>
                  <a:cubicBezTo>
                    <a:pt x="10" y="66"/>
                    <a:pt x="12" y="69"/>
                    <a:pt x="14" y="72"/>
                  </a:cubicBezTo>
                  <a:cubicBezTo>
                    <a:pt x="15" y="74"/>
                    <a:pt x="16" y="76"/>
                    <a:pt x="17" y="77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3" y="82"/>
                    <a:pt x="11" y="78"/>
                    <a:pt x="9" y="75"/>
                  </a:cubicBezTo>
                  <a:cubicBezTo>
                    <a:pt x="7" y="71"/>
                    <a:pt x="6" y="67"/>
                    <a:pt x="4" y="64"/>
                  </a:cubicBezTo>
                  <a:cubicBezTo>
                    <a:pt x="3" y="61"/>
                    <a:pt x="3" y="58"/>
                    <a:pt x="2" y="55"/>
                  </a:cubicBezTo>
                  <a:cubicBezTo>
                    <a:pt x="1" y="52"/>
                    <a:pt x="1" y="49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33"/>
                    <a:pt x="1" y="31"/>
                    <a:pt x="1" y="30"/>
                  </a:cubicBezTo>
                  <a:cubicBezTo>
                    <a:pt x="2" y="26"/>
                    <a:pt x="3" y="22"/>
                    <a:pt x="4" y="19"/>
                  </a:cubicBezTo>
                  <a:cubicBezTo>
                    <a:pt x="6" y="16"/>
                    <a:pt x="8" y="13"/>
                    <a:pt x="11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5" y="7"/>
                    <a:pt x="16" y="6"/>
                    <a:pt x="17" y="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7" y="11"/>
                  </a:moveTo>
                  <a:cubicBezTo>
                    <a:pt x="17" y="11"/>
                    <a:pt x="17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" name="Freeform 312"/>
            <p:cNvSpPr>
              <a:spLocks noEditPoints="1"/>
            </p:cNvSpPr>
            <p:nvPr/>
          </p:nvSpPr>
          <p:spPr bwMode="auto">
            <a:xfrm>
              <a:off x="10269538" y="120650"/>
              <a:ext cx="66675" cy="73025"/>
            </a:xfrm>
            <a:custGeom>
              <a:avLst/>
              <a:gdLst>
                <a:gd name="T0" fmla="*/ 15 w 30"/>
                <a:gd name="T1" fmla="*/ 25 h 33"/>
                <a:gd name="T2" fmla="*/ 16 w 30"/>
                <a:gd name="T3" fmla="*/ 25 h 33"/>
                <a:gd name="T4" fmla="*/ 21 w 30"/>
                <a:gd name="T5" fmla="*/ 28 h 33"/>
                <a:gd name="T6" fmla="*/ 24 w 30"/>
                <a:gd name="T7" fmla="*/ 28 h 33"/>
                <a:gd name="T8" fmla="*/ 24 w 30"/>
                <a:gd name="T9" fmla="*/ 28 h 33"/>
                <a:gd name="T10" fmla="*/ 25 w 30"/>
                <a:gd name="T11" fmla="*/ 28 h 33"/>
                <a:gd name="T12" fmla="*/ 24 w 30"/>
                <a:gd name="T13" fmla="*/ 22 h 33"/>
                <a:gd name="T14" fmla="*/ 20 w 30"/>
                <a:gd name="T15" fmla="*/ 15 h 33"/>
                <a:gd name="T16" fmla="*/ 15 w 30"/>
                <a:gd name="T17" fmla="*/ 10 h 33"/>
                <a:gd name="T18" fmla="*/ 15 w 30"/>
                <a:gd name="T19" fmla="*/ 4 h 33"/>
                <a:gd name="T20" fmla="*/ 15 w 30"/>
                <a:gd name="T21" fmla="*/ 4 h 33"/>
                <a:gd name="T22" fmla="*/ 24 w 30"/>
                <a:gd name="T23" fmla="*/ 12 h 33"/>
                <a:gd name="T24" fmla="*/ 28 w 30"/>
                <a:gd name="T25" fmla="*/ 21 h 33"/>
                <a:gd name="T26" fmla="*/ 29 w 30"/>
                <a:gd name="T27" fmla="*/ 30 h 33"/>
                <a:gd name="T28" fmla="*/ 29 w 30"/>
                <a:gd name="T29" fmla="*/ 30 h 33"/>
                <a:gd name="T30" fmla="*/ 29 w 30"/>
                <a:gd name="T31" fmla="*/ 32 h 33"/>
                <a:gd name="T32" fmla="*/ 29 w 30"/>
                <a:gd name="T33" fmla="*/ 32 h 33"/>
                <a:gd name="T34" fmla="*/ 27 w 30"/>
                <a:gd name="T35" fmla="*/ 33 h 33"/>
                <a:gd name="T36" fmla="*/ 27 w 30"/>
                <a:gd name="T37" fmla="*/ 33 h 33"/>
                <a:gd name="T38" fmla="*/ 27 w 30"/>
                <a:gd name="T39" fmla="*/ 33 h 33"/>
                <a:gd name="T40" fmla="*/ 23 w 30"/>
                <a:gd name="T41" fmla="*/ 33 h 33"/>
                <a:gd name="T42" fmla="*/ 23 w 30"/>
                <a:gd name="T43" fmla="*/ 33 h 33"/>
                <a:gd name="T44" fmla="*/ 20 w 30"/>
                <a:gd name="T45" fmla="*/ 32 h 33"/>
                <a:gd name="T46" fmla="*/ 15 w 30"/>
                <a:gd name="T47" fmla="*/ 30 h 33"/>
                <a:gd name="T48" fmla="*/ 15 w 30"/>
                <a:gd name="T49" fmla="*/ 25 h 33"/>
                <a:gd name="T50" fmla="*/ 12 w 30"/>
                <a:gd name="T51" fmla="*/ 22 h 33"/>
                <a:gd name="T52" fmla="*/ 15 w 30"/>
                <a:gd name="T53" fmla="*/ 25 h 33"/>
                <a:gd name="T54" fmla="*/ 15 w 30"/>
                <a:gd name="T55" fmla="*/ 30 h 33"/>
                <a:gd name="T56" fmla="*/ 14 w 30"/>
                <a:gd name="T57" fmla="*/ 29 h 33"/>
                <a:gd name="T58" fmla="*/ 8 w 30"/>
                <a:gd name="T59" fmla="*/ 25 h 33"/>
                <a:gd name="T60" fmla="*/ 8 w 30"/>
                <a:gd name="T61" fmla="*/ 25 h 33"/>
                <a:gd name="T62" fmla="*/ 3 w 30"/>
                <a:gd name="T63" fmla="*/ 18 h 33"/>
                <a:gd name="T64" fmla="*/ 1 w 30"/>
                <a:gd name="T65" fmla="*/ 10 h 33"/>
                <a:gd name="T66" fmla="*/ 0 w 30"/>
                <a:gd name="T67" fmla="*/ 6 h 33"/>
                <a:gd name="T68" fmla="*/ 0 w 30"/>
                <a:gd name="T69" fmla="*/ 3 h 33"/>
                <a:gd name="T70" fmla="*/ 3 w 30"/>
                <a:gd name="T71" fmla="*/ 0 h 33"/>
                <a:gd name="T72" fmla="*/ 4 w 30"/>
                <a:gd name="T73" fmla="*/ 0 h 33"/>
                <a:gd name="T74" fmla="*/ 4 w 30"/>
                <a:gd name="T75" fmla="*/ 0 h 33"/>
                <a:gd name="T76" fmla="*/ 4 w 30"/>
                <a:gd name="T77" fmla="*/ 0 h 33"/>
                <a:gd name="T78" fmla="*/ 4 w 30"/>
                <a:gd name="T79" fmla="*/ 0 h 33"/>
                <a:gd name="T80" fmla="*/ 4 w 30"/>
                <a:gd name="T81" fmla="*/ 0 h 33"/>
                <a:gd name="T82" fmla="*/ 5 w 30"/>
                <a:gd name="T83" fmla="*/ 1 h 33"/>
                <a:gd name="T84" fmla="*/ 15 w 30"/>
                <a:gd name="T85" fmla="*/ 4 h 33"/>
                <a:gd name="T86" fmla="*/ 15 w 30"/>
                <a:gd name="T87" fmla="*/ 10 h 33"/>
                <a:gd name="T88" fmla="*/ 13 w 30"/>
                <a:gd name="T89" fmla="*/ 9 h 33"/>
                <a:gd name="T90" fmla="*/ 5 w 30"/>
                <a:gd name="T91" fmla="*/ 5 h 33"/>
                <a:gd name="T92" fmla="*/ 5 w 30"/>
                <a:gd name="T93" fmla="*/ 6 h 33"/>
                <a:gd name="T94" fmla="*/ 5 w 30"/>
                <a:gd name="T95" fmla="*/ 9 h 33"/>
                <a:gd name="T96" fmla="*/ 8 w 30"/>
                <a:gd name="T97" fmla="*/ 16 h 33"/>
                <a:gd name="T98" fmla="*/ 12 w 30"/>
                <a:gd name="T99" fmla="*/ 22 h 33"/>
                <a:gd name="T100" fmla="*/ 12 w 30"/>
                <a:gd name="T10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" h="33">
                  <a:moveTo>
                    <a:pt x="15" y="25"/>
                  </a:moveTo>
                  <a:cubicBezTo>
                    <a:pt x="15" y="25"/>
                    <a:pt x="16" y="25"/>
                    <a:pt x="16" y="25"/>
                  </a:cubicBezTo>
                  <a:cubicBezTo>
                    <a:pt x="18" y="26"/>
                    <a:pt x="19" y="27"/>
                    <a:pt x="21" y="28"/>
                  </a:cubicBezTo>
                  <a:cubicBezTo>
                    <a:pt x="22" y="28"/>
                    <a:pt x="23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5" y="28"/>
                  </a:cubicBezTo>
                  <a:cubicBezTo>
                    <a:pt x="25" y="26"/>
                    <a:pt x="24" y="24"/>
                    <a:pt x="24" y="22"/>
                  </a:cubicBezTo>
                  <a:cubicBezTo>
                    <a:pt x="23" y="20"/>
                    <a:pt x="22" y="17"/>
                    <a:pt x="20" y="15"/>
                  </a:cubicBezTo>
                  <a:cubicBezTo>
                    <a:pt x="18" y="13"/>
                    <a:pt x="17" y="11"/>
                    <a:pt x="15" y="1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6"/>
                    <a:pt x="21" y="9"/>
                    <a:pt x="24" y="12"/>
                  </a:cubicBezTo>
                  <a:cubicBezTo>
                    <a:pt x="26" y="15"/>
                    <a:pt x="27" y="18"/>
                    <a:pt x="28" y="21"/>
                  </a:cubicBezTo>
                  <a:cubicBezTo>
                    <a:pt x="29" y="24"/>
                    <a:pt x="30" y="27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1"/>
                    <a:pt x="29" y="31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3"/>
                    <a:pt x="28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5" y="33"/>
                    <a:pt x="24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3"/>
                    <a:pt x="21" y="33"/>
                    <a:pt x="20" y="32"/>
                  </a:cubicBezTo>
                  <a:cubicBezTo>
                    <a:pt x="18" y="32"/>
                    <a:pt x="16" y="31"/>
                    <a:pt x="15" y="30"/>
                  </a:cubicBezTo>
                  <a:lnTo>
                    <a:pt x="15" y="25"/>
                  </a:lnTo>
                  <a:close/>
                  <a:moveTo>
                    <a:pt x="12" y="22"/>
                  </a:moveTo>
                  <a:cubicBezTo>
                    <a:pt x="13" y="23"/>
                    <a:pt x="14" y="24"/>
                    <a:pt x="15" y="25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0"/>
                    <a:pt x="14" y="30"/>
                    <a:pt x="14" y="29"/>
                  </a:cubicBezTo>
                  <a:cubicBezTo>
                    <a:pt x="12" y="28"/>
                    <a:pt x="10" y="27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3"/>
                    <a:pt x="5" y="21"/>
                    <a:pt x="3" y="18"/>
                  </a:cubicBezTo>
                  <a:cubicBezTo>
                    <a:pt x="2" y="16"/>
                    <a:pt x="1" y="13"/>
                    <a:pt x="1" y="10"/>
                  </a:cubicBezTo>
                  <a:cubicBezTo>
                    <a:pt x="0" y="9"/>
                    <a:pt x="0" y="8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9" y="1"/>
                    <a:pt x="12" y="2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1" y="7"/>
                    <a:pt x="8" y="6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8"/>
                    <a:pt x="5" y="9"/>
                  </a:cubicBezTo>
                  <a:cubicBezTo>
                    <a:pt x="6" y="12"/>
                    <a:pt x="7" y="14"/>
                    <a:pt x="8" y="16"/>
                  </a:cubicBezTo>
                  <a:cubicBezTo>
                    <a:pt x="9" y="18"/>
                    <a:pt x="10" y="20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" name="Freeform 313"/>
            <p:cNvSpPr>
              <a:spLocks noEditPoints="1"/>
            </p:cNvSpPr>
            <p:nvPr/>
          </p:nvSpPr>
          <p:spPr bwMode="auto">
            <a:xfrm>
              <a:off x="9807575" y="1588"/>
              <a:ext cx="331788" cy="157163"/>
            </a:xfrm>
            <a:custGeom>
              <a:avLst/>
              <a:gdLst>
                <a:gd name="T0" fmla="*/ 73 w 147"/>
                <a:gd name="T1" fmla="*/ 64 h 69"/>
                <a:gd name="T2" fmla="*/ 142 w 147"/>
                <a:gd name="T3" fmla="*/ 64 h 69"/>
                <a:gd name="T4" fmla="*/ 142 w 147"/>
                <a:gd name="T5" fmla="*/ 0 h 69"/>
                <a:gd name="T6" fmla="*/ 147 w 147"/>
                <a:gd name="T7" fmla="*/ 0 h 69"/>
                <a:gd name="T8" fmla="*/ 147 w 147"/>
                <a:gd name="T9" fmla="*/ 67 h 69"/>
                <a:gd name="T10" fmla="*/ 145 w 147"/>
                <a:gd name="T11" fmla="*/ 69 h 69"/>
                <a:gd name="T12" fmla="*/ 73 w 147"/>
                <a:gd name="T13" fmla="*/ 69 h 69"/>
                <a:gd name="T14" fmla="*/ 73 w 147"/>
                <a:gd name="T15" fmla="*/ 64 h 69"/>
                <a:gd name="T16" fmla="*/ 73 w 147"/>
                <a:gd name="T17" fmla="*/ 58 h 69"/>
                <a:gd name="T18" fmla="*/ 73 w 147"/>
                <a:gd name="T19" fmla="*/ 58 h 69"/>
                <a:gd name="T20" fmla="*/ 103 w 147"/>
                <a:gd name="T21" fmla="*/ 46 h 69"/>
                <a:gd name="T22" fmla="*/ 116 w 147"/>
                <a:gd name="T23" fmla="*/ 16 h 69"/>
                <a:gd name="T24" fmla="*/ 113 w 147"/>
                <a:gd name="T25" fmla="*/ 0 h 69"/>
                <a:gd name="T26" fmla="*/ 107 w 147"/>
                <a:gd name="T27" fmla="*/ 0 h 69"/>
                <a:gd name="T28" fmla="*/ 111 w 147"/>
                <a:gd name="T29" fmla="*/ 16 h 69"/>
                <a:gd name="T30" fmla="*/ 100 w 147"/>
                <a:gd name="T31" fmla="*/ 42 h 69"/>
                <a:gd name="T32" fmla="*/ 73 w 147"/>
                <a:gd name="T33" fmla="*/ 53 h 69"/>
                <a:gd name="T34" fmla="*/ 73 w 147"/>
                <a:gd name="T35" fmla="*/ 53 h 69"/>
                <a:gd name="T36" fmla="*/ 73 w 147"/>
                <a:gd name="T37" fmla="*/ 58 h 69"/>
                <a:gd name="T38" fmla="*/ 5 w 147"/>
                <a:gd name="T39" fmla="*/ 64 h 69"/>
                <a:gd name="T40" fmla="*/ 73 w 147"/>
                <a:gd name="T41" fmla="*/ 64 h 69"/>
                <a:gd name="T42" fmla="*/ 73 w 147"/>
                <a:gd name="T43" fmla="*/ 69 h 69"/>
                <a:gd name="T44" fmla="*/ 2 w 147"/>
                <a:gd name="T45" fmla="*/ 69 h 69"/>
                <a:gd name="T46" fmla="*/ 0 w 147"/>
                <a:gd name="T47" fmla="*/ 67 h 69"/>
                <a:gd name="T48" fmla="*/ 0 w 147"/>
                <a:gd name="T49" fmla="*/ 0 h 69"/>
                <a:gd name="T50" fmla="*/ 5 w 147"/>
                <a:gd name="T51" fmla="*/ 0 h 69"/>
                <a:gd name="T52" fmla="*/ 5 w 147"/>
                <a:gd name="T53" fmla="*/ 64 h 69"/>
                <a:gd name="T54" fmla="*/ 73 w 147"/>
                <a:gd name="T55" fmla="*/ 53 h 69"/>
                <a:gd name="T56" fmla="*/ 47 w 147"/>
                <a:gd name="T57" fmla="*/ 42 h 69"/>
                <a:gd name="T58" fmla="*/ 36 w 147"/>
                <a:gd name="T59" fmla="*/ 16 h 69"/>
                <a:gd name="T60" fmla="*/ 39 w 147"/>
                <a:gd name="T61" fmla="*/ 0 h 69"/>
                <a:gd name="T62" fmla="*/ 34 w 147"/>
                <a:gd name="T63" fmla="*/ 0 h 69"/>
                <a:gd name="T64" fmla="*/ 31 w 147"/>
                <a:gd name="T65" fmla="*/ 16 h 69"/>
                <a:gd name="T66" fmla="*/ 44 w 147"/>
                <a:gd name="T67" fmla="*/ 46 h 69"/>
                <a:gd name="T68" fmla="*/ 73 w 147"/>
                <a:gd name="T69" fmla="*/ 58 h 69"/>
                <a:gd name="T70" fmla="*/ 73 w 147"/>
                <a:gd name="T71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7" h="69">
                  <a:moveTo>
                    <a:pt x="73" y="64"/>
                  </a:moveTo>
                  <a:cubicBezTo>
                    <a:pt x="142" y="64"/>
                    <a:pt x="142" y="64"/>
                    <a:pt x="142" y="64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68"/>
                    <a:pt x="146" y="69"/>
                    <a:pt x="145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64"/>
                    <a:pt x="73" y="64"/>
                    <a:pt x="73" y="64"/>
                  </a:cubicBezTo>
                  <a:close/>
                  <a:moveTo>
                    <a:pt x="73" y="58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85" y="58"/>
                    <a:pt x="96" y="53"/>
                    <a:pt x="103" y="46"/>
                  </a:cubicBezTo>
                  <a:cubicBezTo>
                    <a:pt x="111" y="38"/>
                    <a:pt x="116" y="27"/>
                    <a:pt x="116" y="16"/>
                  </a:cubicBezTo>
                  <a:cubicBezTo>
                    <a:pt x="116" y="10"/>
                    <a:pt x="115" y="5"/>
                    <a:pt x="113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0" y="5"/>
                    <a:pt x="111" y="10"/>
                    <a:pt x="111" y="16"/>
                  </a:cubicBezTo>
                  <a:cubicBezTo>
                    <a:pt x="111" y="26"/>
                    <a:pt x="107" y="35"/>
                    <a:pt x="100" y="42"/>
                  </a:cubicBezTo>
                  <a:cubicBezTo>
                    <a:pt x="93" y="49"/>
                    <a:pt x="84" y="53"/>
                    <a:pt x="73" y="53"/>
                  </a:cubicBezTo>
                  <a:cubicBezTo>
                    <a:pt x="73" y="53"/>
                    <a:pt x="73" y="53"/>
                    <a:pt x="73" y="53"/>
                  </a:cubicBezTo>
                  <a:lnTo>
                    <a:pt x="73" y="58"/>
                  </a:lnTo>
                  <a:close/>
                  <a:moveTo>
                    <a:pt x="5" y="64"/>
                  </a:moveTo>
                  <a:cubicBezTo>
                    <a:pt x="73" y="64"/>
                    <a:pt x="73" y="64"/>
                    <a:pt x="73" y="64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64"/>
                    <a:pt x="5" y="64"/>
                    <a:pt x="5" y="64"/>
                  </a:cubicBezTo>
                  <a:close/>
                  <a:moveTo>
                    <a:pt x="73" y="53"/>
                  </a:moveTo>
                  <a:cubicBezTo>
                    <a:pt x="63" y="53"/>
                    <a:pt x="54" y="49"/>
                    <a:pt x="47" y="42"/>
                  </a:cubicBezTo>
                  <a:cubicBezTo>
                    <a:pt x="40" y="35"/>
                    <a:pt x="36" y="26"/>
                    <a:pt x="36" y="16"/>
                  </a:cubicBezTo>
                  <a:cubicBezTo>
                    <a:pt x="36" y="10"/>
                    <a:pt x="37" y="5"/>
                    <a:pt x="3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2" y="5"/>
                    <a:pt x="31" y="10"/>
                    <a:pt x="31" y="16"/>
                  </a:cubicBezTo>
                  <a:cubicBezTo>
                    <a:pt x="31" y="27"/>
                    <a:pt x="36" y="38"/>
                    <a:pt x="44" y="46"/>
                  </a:cubicBezTo>
                  <a:cubicBezTo>
                    <a:pt x="51" y="53"/>
                    <a:pt x="62" y="58"/>
                    <a:pt x="73" y="58"/>
                  </a:cubicBezTo>
                  <a:lnTo>
                    <a:pt x="73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" name="Freeform 314"/>
            <p:cNvSpPr>
              <a:spLocks/>
            </p:cNvSpPr>
            <p:nvPr/>
          </p:nvSpPr>
          <p:spPr bwMode="auto">
            <a:xfrm>
              <a:off x="9907588" y="1588"/>
              <a:ext cx="133350" cy="103188"/>
            </a:xfrm>
            <a:custGeom>
              <a:avLst/>
              <a:gdLst>
                <a:gd name="T0" fmla="*/ 29 w 59"/>
                <a:gd name="T1" fmla="*/ 40 h 45"/>
                <a:gd name="T2" fmla="*/ 47 w 59"/>
                <a:gd name="T3" fmla="*/ 33 h 45"/>
                <a:gd name="T4" fmla="*/ 47 w 59"/>
                <a:gd name="T5" fmla="*/ 33 h 45"/>
                <a:gd name="T6" fmla="*/ 54 w 59"/>
                <a:gd name="T7" fmla="*/ 16 h 45"/>
                <a:gd name="T8" fmla="*/ 48 w 59"/>
                <a:gd name="T9" fmla="*/ 0 h 45"/>
                <a:gd name="T10" fmla="*/ 54 w 59"/>
                <a:gd name="T11" fmla="*/ 0 h 45"/>
                <a:gd name="T12" fmla="*/ 59 w 59"/>
                <a:gd name="T13" fmla="*/ 16 h 45"/>
                <a:gd name="T14" fmla="*/ 50 w 59"/>
                <a:gd name="T15" fmla="*/ 36 h 45"/>
                <a:gd name="T16" fmla="*/ 50 w 59"/>
                <a:gd name="T17" fmla="*/ 36 h 45"/>
                <a:gd name="T18" fmla="*/ 29 w 59"/>
                <a:gd name="T19" fmla="*/ 45 h 45"/>
                <a:gd name="T20" fmla="*/ 9 w 59"/>
                <a:gd name="T21" fmla="*/ 36 h 45"/>
                <a:gd name="T22" fmla="*/ 9 w 59"/>
                <a:gd name="T23" fmla="*/ 36 h 45"/>
                <a:gd name="T24" fmla="*/ 0 w 59"/>
                <a:gd name="T25" fmla="*/ 16 h 45"/>
                <a:gd name="T26" fmla="*/ 5 w 59"/>
                <a:gd name="T27" fmla="*/ 0 h 45"/>
                <a:gd name="T28" fmla="*/ 11 w 59"/>
                <a:gd name="T29" fmla="*/ 0 h 45"/>
                <a:gd name="T30" fmla="*/ 5 w 59"/>
                <a:gd name="T31" fmla="*/ 16 h 45"/>
                <a:gd name="T32" fmla="*/ 12 w 59"/>
                <a:gd name="T33" fmla="*/ 33 h 45"/>
                <a:gd name="T34" fmla="*/ 12 w 59"/>
                <a:gd name="T35" fmla="*/ 33 h 45"/>
                <a:gd name="T36" fmla="*/ 12 w 59"/>
                <a:gd name="T37" fmla="*/ 33 h 45"/>
                <a:gd name="T38" fmla="*/ 29 w 59"/>
                <a:gd name="T39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45">
                  <a:moveTo>
                    <a:pt x="29" y="40"/>
                  </a:moveTo>
                  <a:cubicBezTo>
                    <a:pt x="36" y="40"/>
                    <a:pt x="42" y="37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51" y="28"/>
                    <a:pt x="54" y="22"/>
                    <a:pt x="54" y="16"/>
                  </a:cubicBezTo>
                  <a:cubicBezTo>
                    <a:pt x="54" y="10"/>
                    <a:pt x="52" y="5"/>
                    <a:pt x="48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7" y="5"/>
                    <a:pt x="59" y="10"/>
                    <a:pt x="59" y="16"/>
                  </a:cubicBezTo>
                  <a:cubicBezTo>
                    <a:pt x="59" y="24"/>
                    <a:pt x="55" y="31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45" y="42"/>
                    <a:pt x="37" y="45"/>
                    <a:pt x="29" y="45"/>
                  </a:cubicBezTo>
                  <a:cubicBezTo>
                    <a:pt x="21" y="45"/>
                    <a:pt x="14" y="42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4" y="31"/>
                    <a:pt x="0" y="24"/>
                    <a:pt x="0" y="16"/>
                  </a:cubicBezTo>
                  <a:cubicBezTo>
                    <a:pt x="0" y="10"/>
                    <a:pt x="2" y="5"/>
                    <a:pt x="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5"/>
                    <a:pt x="5" y="10"/>
                    <a:pt x="5" y="16"/>
                  </a:cubicBezTo>
                  <a:cubicBezTo>
                    <a:pt x="5" y="22"/>
                    <a:pt x="8" y="29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7" y="37"/>
                    <a:pt x="23" y="40"/>
                    <a:pt x="2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" name="Freeform 315"/>
            <p:cNvSpPr>
              <a:spLocks/>
            </p:cNvSpPr>
            <p:nvPr/>
          </p:nvSpPr>
          <p:spPr bwMode="auto">
            <a:xfrm>
              <a:off x="4689475" y="1588"/>
              <a:ext cx="95250" cy="109538"/>
            </a:xfrm>
            <a:custGeom>
              <a:avLst/>
              <a:gdLst>
                <a:gd name="T0" fmla="*/ 23 w 42"/>
                <a:gd name="T1" fmla="*/ 0 h 48"/>
                <a:gd name="T2" fmla="*/ 10 w 42"/>
                <a:gd name="T3" fmla="*/ 32 h 48"/>
                <a:gd name="T4" fmla="*/ 36 w 42"/>
                <a:gd name="T5" fmla="*/ 0 h 48"/>
                <a:gd name="T6" fmla="*/ 42 w 42"/>
                <a:gd name="T7" fmla="*/ 0 h 48"/>
                <a:gd name="T8" fmla="*/ 4 w 42"/>
                <a:gd name="T9" fmla="*/ 47 h 48"/>
                <a:gd name="T10" fmla="*/ 4 w 42"/>
                <a:gd name="T11" fmla="*/ 47 h 48"/>
                <a:gd name="T12" fmla="*/ 2 w 42"/>
                <a:gd name="T13" fmla="*/ 47 h 48"/>
                <a:gd name="T14" fmla="*/ 0 w 42"/>
                <a:gd name="T15" fmla="*/ 44 h 48"/>
                <a:gd name="T16" fmla="*/ 18 w 42"/>
                <a:gd name="T17" fmla="*/ 0 h 48"/>
                <a:gd name="T18" fmla="*/ 23 w 42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8">
                  <a:moveTo>
                    <a:pt x="23" y="0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3" y="48"/>
                    <a:pt x="2" y="47"/>
                  </a:cubicBezTo>
                  <a:cubicBezTo>
                    <a:pt x="0" y="47"/>
                    <a:pt x="0" y="45"/>
                    <a:pt x="0" y="44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2" name="Freeform 318"/>
            <p:cNvSpPr>
              <a:spLocks noEditPoints="1"/>
            </p:cNvSpPr>
            <p:nvPr/>
          </p:nvSpPr>
          <p:spPr bwMode="auto">
            <a:xfrm>
              <a:off x="6716713" y="46038"/>
              <a:ext cx="122238" cy="120650"/>
            </a:xfrm>
            <a:custGeom>
              <a:avLst/>
              <a:gdLst>
                <a:gd name="T0" fmla="*/ 27 w 54"/>
                <a:gd name="T1" fmla="*/ 15 h 54"/>
                <a:gd name="T2" fmla="*/ 40 w 54"/>
                <a:gd name="T3" fmla="*/ 1 h 54"/>
                <a:gd name="T4" fmla="*/ 44 w 54"/>
                <a:gd name="T5" fmla="*/ 1 h 54"/>
                <a:gd name="T6" fmla="*/ 53 w 54"/>
                <a:gd name="T7" fmla="*/ 10 h 54"/>
                <a:gd name="T8" fmla="*/ 53 w 54"/>
                <a:gd name="T9" fmla="*/ 14 h 54"/>
                <a:gd name="T10" fmla="*/ 27 w 54"/>
                <a:gd name="T11" fmla="*/ 39 h 54"/>
                <a:gd name="T12" fmla="*/ 27 w 54"/>
                <a:gd name="T13" fmla="*/ 33 h 54"/>
                <a:gd name="T14" fmla="*/ 48 w 54"/>
                <a:gd name="T15" fmla="*/ 12 h 54"/>
                <a:gd name="T16" fmla="*/ 42 w 54"/>
                <a:gd name="T17" fmla="*/ 6 h 54"/>
                <a:gd name="T18" fmla="*/ 27 w 54"/>
                <a:gd name="T19" fmla="*/ 21 h 54"/>
                <a:gd name="T20" fmla="*/ 27 w 54"/>
                <a:gd name="T21" fmla="*/ 15 h 54"/>
                <a:gd name="T22" fmla="*/ 10 w 54"/>
                <a:gd name="T23" fmla="*/ 53 h 54"/>
                <a:gd name="T24" fmla="*/ 1 w 54"/>
                <a:gd name="T25" fmla="*/ 44 h 54"/>
                <a:gd name="T26" fmla="*/ 1 w 54"/>
                <a:gd name="T27" fmla="*/ 41 h 54"/>
                <a:gd name="T28" fmla="*/ 27 w 54"/>
                <a:gd name="T29" fmla="*/ 15 h 54"/>
                <a:gd name="T30" fmla="*/ 27 w 54"/>
                <a:gd name="T31" fmla="*/ 21 h 54"/>
                <a:gd name="T32" fmla="*/ 6 w 54"/>
                <a:gd name="T33" fmla="*/ 42 h 54"/>
                <a:gd name="T34" fmla="*/ 12 w 54"/>
                <a:gd name="T35" fmla="*/ 48 h 54"/>
                <a:gd name="T36" fmla="*/ 27 w 54"/>
                <a:gd name="T37" fmla="*/ 33 h 54"/>
                <a:gd name="T38" fmla="*/ 27 w 54"/>
                <a:gd name="T39" fmla="*/ 39 h 54"/>
                <a:gd name="T40" fmla="*/ 13 w 54"/>
                <a:gd name="T41" fmla="*/ 53 h 54"/>
                <a:gd name="T42" fmla="*/ 10 w 54"/>
                <a:gd name="T4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4">
                  <a:moveTo>
                    <a:pt x="27" y="15"/>
                  </a:moveTo>
                  <a:cubicBezTo>
                    <a:pt x="40" y="1"/>
                    <a:pt x="40" y="1"/>
                    <a:pt x="40" y="1"/>
                  </a:cubicBezTo>
                  <a:cubicBezTo>
                    <a:pt x="41" y="0"/>
                    <a:pt x="43" y="0"/>
                    <a:pt x="44" y="1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1"/>
                    <a:pt x="54" y="13"/>
                    <a:pt x="53" y="14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27" y="21"/>
                    <a:pt x="27" y="21"/>
                    <a:pt x="27" y="21"/>
                  </a:cubicBezTo>
                  <a:lnTo>
                    <a:pt x="27" y="15"/>
                  </a:lnTo>
                  <a:close/>
                  <a:moveTo>
                    <a:pt x="10" y="53"/>
                  </a:moveTo>
                  <a:cubicBezTo>
                    <a:pt x="1" y="44"/>
                    <a:pt x="1" y="44"/>
                    <a:pt x="1" y="44"/>
                  </a:cubicBezTo>
                  <a:cubicBezTo>
                    <a:pt x="0" y="43"/>
                    <a:pt x="0" y="41"/>
                    <a:pt x="1" y="41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4"/>
                    <a:pt x="11" y="54"/>
                    <a:pt x="1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" name="Freeform 319"/>
            <p:cNvSpPr>
              <a:spLocks/>
            </p:cNvSpPr>
            <p:nvPr/>
          </p:nvSpPr>
          <p:spPr bwMode="auto">
            <a:xfrm>
              <a:off x="9175750" y="1588"/>
              <a:ext cx="106363" cy="114300"/>
            </a:xfrm>
            <a:custGeom>
              <a:avLst/>
              <a:gdLst>
                <a:gd name="T0" fmla="*/ 5 w 47"/>
                <a:gd name="T1" fmla="*/ 0 h 50"/>
                <a:gd name="T2" fmla="*/ 9 w 47"/>
                <a:gd name="T3" fmla="*/ 22 h 50"/>
                <a:gd name="T4" fmla="*/ 19 w 47"/>
                <a:gd name="T5" fmla="*/ 44 h 50"/>
                <a:gd name="T6" fmla="*/ 35 w 47"/>
                <a:gd name="T7" fmla="*/ 22 h 50"/>
                <a:gd name="T8" fmla="*/ 42 w 47"/>
                <a:gd name="T9" fmla="*/ 0 h 50"/>
                <a:gd name="T10" fmla="*/ 47 w 47"/>
                <a:gd name="T11" fmla="*/ 0 h 50"/>
                <a:gd name="T12" fmla="*/ 39 w 47"/>
                <a:gd name="T13" fmla="*/ 24 h 50"/>
                <a:gd name="T14" fmla="*/ 20 w 47"/>
                <a:gd name="T15" fmla="*/ 49 h 50"/>
                <a:gd name="T16" fmla="*/ 20 w 47"/>
                <a:gd name="T17" fmla="*/ 49 h 50"/>
                <a:gd name="T18" fmla="*/ 17 w 47"/>
                <a:gd name="T19" fmla="*/ 49 h 50"/>
                <a:gd name="T20" fmla="*/ 5 w 47"/>
                <a:gd name="T21" fmla="*/ 23 h 50"/>
                <a:gd name="T22" fmla="*/ 0 w 47"/>
                <a:gd name="T23" fmla="*/ 0 h 50"/>
                <a:gd name="T24" fmla="*/ 5 w 47"/>
                <a:gd name="T2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0">
                  <a:moveTo>
                    <a:pt x="5" y="0"/>
                  </a:moveTo>
                  <a:cubicBezTo>
                    <a:pt x="6" y="8"/>
                    <a:pt x="7" y="15"/>
                    <a:pt x="9" y="22"/>
                  </a:cubicBezTo>
                  <a:cubicBezTo>
                    <a:pt x="12" y="30"/>
                    <a:pt x="15" y="37"/>
                    <a:pt x="19" y="44"/>
                  </a:cubicBezTo>
                  <a:cubicBezTo>
                    <a:pt x="25" y="37"/>
                    <a:pt x="31" y="30"/>
                    <a:pt x="35" y="22"/>
                  </a:cubicBezTo>
                  <a:cubicBezTo>
                    <a:pt x="38" y="15"/>
                    <a:pt x="40" y="8"/>
                    <a:pt x="4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9"/>
                    <a:pt x="43" y="17"/>
                    <a:pt x="39" y="24"/>
                  </a:cubicBezTo>
                  <a:cubicBezTo>
                    <a:pt x="34" y="34"/>
                    <a:pt x="28" y="42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9" y="50"/>
                    <a:pt x="17" y="50"/>
                    <a:pt x="17" y="49"/>
                  </a:cubicBezTo>
                  <a:cubicBezTo>
                    <a:pt x="12" y="42"/>
                    <a:pt x="8" y="33"/>
                    <a:pt x="5" y="23"/>
                  </a:cubicBezTo>
                  <a:cubicBezTo>
                    <a:pt x="3" y="16"/>
                    <a:pt x="1" y="8"/>
                    <a:pt x="0" y="0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4" name="Freeform 320"/>
            <p:cNvSpPr>
              <a:spLocks/>
            </p:cNvSpPr>
            <p:nvPr/>
          </p:nvSpPr>
          <p:spPr bwMode="auto">
            <a:xfrm>
              <a:off x="8983663" y="1588"/>
              <a:ext cx="98425" cy="161925"/>
            </a:xfrm>
            <a:custGeom>
              <a:avLst/>
              <a:gdLst>
                <a:gd name="T0" fmla="*/ 39 w 44"/>
                <a:gd name="T1" fmla="*/ 66 h 71"/>
                <a:gd name="T2" fmla="*/ 39 w 44"/>
                <a:gd name="T3" fmla="*/ 0 h 71"/>
                <a:gd name="T4" fmla="*/ 44 w 44"/>
                <a:gd name="T5" fmla="*/ 0 h 71"/>
                <a:gd name="T6" fmla="*/ 44 w 44"/>
                <a:gd name="T7" fmla="*/ 69 h 71"/>
                <a:gd name="T8" fmla="*/ 44 w 44"/>
                <a:gd name="T9" fmla="*/ 69 h 71"/>
                <a:gd name="T10" fmla="*/ 44 w 44"/>
                <a:gd name="T11" fmla="*/ 69 h 71"/>
                <a:gd name="T12" fmla="*/ 41 w 44"/>
                <a:gd name="T13" fmla="*/ 71 h 71"/>
                <a:gd name="T14" fmla="*/ 20 w 44"/>
                <a:gd name="T15" fmla="*/ 67 h 71"/>
                <a:gd name="T16" fmla="*/ 2 w 44"/>
                <a:gd name="T17" fmla="*/ 57 h 71"/>
                <a:gd name="T18" fmla="*/ 2 w 44"/>
                <a:gd name="T19" fmla="*/ 57 h 71"/>
                <a:gd name="T20" fmla="*/ 1 w 44"/>
                <a:gd name="T21" fmla="*/ 54 h 71"/>
                <a:gd name="T22" fmla="*/ 14 w 44"/>
                <a:gd name="T23" fmla="*/ 26 h 71"/>
                <a:gd name="T24" fmla="*/ 19 w 44"/>
                <a:gd name="T25" fmla="*/ 0 h 71"/>
                <a:gd name="T26" fmla="*/ 24 w 44"/>
                <a:gd name="T27" fmla="*/ 0 h 71"/>
                <a:gd name="T28" fmla="*/ 19 w 44"/>
                <a:gd name="T29" fmla="*/ 27 h 71"/>
                <a:gd name="T30" fmla="*/ 6 w 44"/>
                <a:gd name="T31" fmla="*/ 55 h 71"/>
                <a:gd name="T32" fmla="*/ 22 w 44"/>
                <a:gd name="T33" fmla="*/ 62 h 71"/>
                <a:gd name="T34" fmla="*/ 39 w 44"/>
                <a:gd name="T35" fmla="*/ 6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71">
                  <a:moveTo>
                    <a:pt x="39" y="66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4" y="70"/>
                    <a:pt x="42" y="71"/>
                    <a:pt x="41" y="71"/>
                  </a:cubicBezTo>
                  <a:cubicBezTo>
                    <a:pt x="34" y="71"/>
                    <a:pt x="27" y="69"/>
                    <a:pt x="20" y="67"/>
                  </a:cubicBezTo>
                  <a:cubicBezTo>
                    <a:pt x="14" y="64"/>
                    <a:pt x="7" y="61"/>
                    <a:pt x="2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6" y="46"/>
                    <a:pt x="11" y="37"/>
                    <a:pt x="14" y="26"/>
                  </a:cubicBezTo>
                  <a:cubicBezTo>
                    <a:pt x="16" y="18"/>
                    <a:pt x="18" y="9"/>
                    <a:pt x="1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10"/>
                    <a:pt x="21" y="19"/>
                    <a:pt x="19" y="27"/>
                  </a:cubicBezTo>
                  <a:cubicBezTo>
                    <a:pt x="15" y="38"/>
                    <a:pt x="11" y="47"/>
                    <a:pt x="6" y="55"/>
                  </a:cubicBezTo>
                  <a:cubicBezTo>
                    <a:pt x="11" y="58"/>
                    <a:pt x="16" y="60"/>
                    <a:pt x="22" y="62"/>
                  </a:cubicBezTo>
                  <a:cubicBezTo>
                    <a:pt x="27" y="64"/>
                    <a:pt x="33" y="65"/>
                    <a:pt x="3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5" name="Freeform 321"/>
            <p:cNvSpPr>
              <a:spLocks noEditPoints="1"/>
            </p:cNvSpPr>
            <p:nvPr/>
          </p:nvSpPr>
          <p:spPr bwMode="auto">
            <a:xfrm>
              <a:off x="8904288" y="1588"/>
              <a:ext cx="101600" cy="114300"/>
            </a:xfrm>
            <a:custGeom>
              <a:avLst/>
              <a:gdLst>
                <a:gd name="T0" fmla="*/ 27 w 45"/>
                <a:gd name="T1" fmla="*/ 43 h 50"/>
                <a:gd name="T2" fmla="*/ 36 w 45"/>
                <a:gd name="T3" fmla="*/ 21 h 50"/>
                <a:gd name="T4" fmla="*/ 40 w 45"/>
                <a:gd name="T5" fmla="*/ 0 h 50"/>
                <a:gd name="T6" fmla="*/ 22 w 45"/>
                <a:gd name="T7" fmla="*/ 0 h 50"/>
                <a:gd name="T8" fmla="*/ 22 w 45"/>
                <a:gd name="T9" fmla="*/ 13 h 50"/>
                <a:gd name="T10" fmla="*/ 41 w 45"/>
                <a:gd name="T11" fmla="*/ 23 h 50"/>
                <a:gd name="T12" fmla="*/ 29 w 45"/>
                <a:gd name="T13" fmla="*/ 48 h 50"/>
                <a:gd name="T14" fmla="*/ 29 w 45"/>
                <a:gd name="T15" fmla="*/ 48 h 50"/>
                <a:gd name="T16" fmla="*/ 29 w 45"/>
                <a:gd name="T17" fmla="*/ 49 h 50"/>
                <a:gd name="T18" fmla="*/ 25 w 45"/>
                <a:gd name="T19" fmla="*/ 49 h 50"/>
                <a:gd name="T20" fmla="*/ 22 w 45"/>
                <a:gd name="T21" fmla="*/ 46 h 50"/>
                <a:gd name="T22" fmla="*/ 22 w 45"/>
                <a:gd name="T23" fmla="*/ 39 h 50"/>
                <a:gd name="T24" fmla="*/ 27 w 45"/>
                <a:gd name="T25" fmla="*/ 43 h 50"/>
                <a:gd name="T26" fmla="*/ 45 w 45"/>
                <a:gd name="T27" fmla="*/ 0 h 50"/>
                <a:gd name="T28" fmla="*/ 41 w 45"/>
                <a:gd name="T29" fmla="*/ 23 h 50"/>
                <a:gd name="T30" fmla="*/ 45 w 45"/>
                <a:gd name="T31" fmla="*/ 0 h 50"/>
                <a:gd name="T32" fmla="*/ 22 w 45"/>
                <a:gd name="T33" fmla="*/ 0 h 50"/>
                <a:gd name="T34" fmla="*/ 8 w 45"/>
                <a:gd name="T35" fmla="*/ 0 h 50"/>
                <a:gd name="T36" fmla="*/ 5 w 45"/>
                <a:gd name="T37" fmla="*/ 0 h 50"/>
                <a:gd name="T38" fmla="*/ 11 w 45"/>
                <a:gd name="T39" fmla="*/ 22 h 50"/>
                <a:gd name="T40" fmla="*/ 22 w 45"/>
                <a:gd name="T41" fmla="*/ 39 h 50"/>
                <a:gd name="T42" fmla="*/ 22 w 45"/>
                <a:gd name="T43" fmla="*/ 46 h 50"/>
                <a:gd name="T44" fmla="*/ 7 w 45"/>
                <a:gd name="T45" fmla="*/ 24 h 50"/>
                <a:gd name="T46" fmla="*/ 0 w 45"/>
                <a:gd name="T47" fmla="*/ 0 h 50"/>
                <a:gd name="T48" fmla="*/ 22 w 45"/>
                <a:gd name="T49" fmla="*/ 13 h 50"/>
                <a:gd name="T50" fmla="*/ 22 w 45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" h="50">
                  <a:moveTo>
                    <a:pt x="27" y="43"/>
                  </a:moveTo>
                  <a:cubicBezTo>
                    <a:pt x="30" y="37"/>
                    <a:pt x="34" y="30"/>
                    <a:pt x="36" y="21"/>
                  </a:cubicBezTo>
                  <a:cubicBezTo>
                    <a:pt x="38" y="15"/>
                    <a:pt x="40" y="8"/>
                    <a:pt x="4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8" y="32"/>
                    <a:pt x="34" y="41"/>
                    <a:pt x="29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8"/>
                    <a:pt x="29" y="48"/>
                    <a:pt x="29" y="49"/>
                  </a:cubicBezTo>
                  <a:cubicBezTo>
                    <a:pt x="28" y="50"/>
                    <a:pt x="26" y="50"/>
                    <a:pt x="25" y="49"/>
                  </a:cubicBezTo>
                  <a:cubicBezTo>
                    <a:pt x="24" y="48"/>
                    <a:pt x="23" y="47"/>
                    <a:pt x="22" y="46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4" y="40"/>
                    <a:pt x="25" y="42"/>
                    <a:pt x="27" y="43"/>
                  </a:cubicBezTo>
                  <a:close/>
                  <a:moveTo>
                    <a:pt x="45" y="0"/>
                  </a:moveTo>
                  <a:cubicBezTo>
                    <a:pt x="44" y="8"/>
                    <a:pt x="43" y="16"/>
                    <a:pt x="41" y="23"/>
                  </a:cubicBezTo>
                  <a:lnTo>
                    <a:pt x="45" y="0"/>
                  </a:lnTo>
                  <a:close/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8"/>
                    <a:pt x="8" y="15"/>
                    <a:pt x="11" y="22"/>
                  </a:cubicBezTo>
                  <a:cubicBezTo>
                    <a:pt x="14" y="28"/>
                    <a:pt x="18" y="33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16" y="39"/>
                    <a:pt x="11" y="32"/>
                    <a:pt x="7" y="24"/>
                  </a:cubicBezTo>
                  <a:cubicBezTo>
                    <a:pt x="4" y="16"/>
                    <a:pt x="1" y="9"/>
                    <a:pt x="0" y="0"/>
                  </a:cubicBezTo>
                  <a:cubicBezTo>
                    <a:pt x="22" y="13"/>
                    <a:pt x="22" y="13"/>
                    <a:pt x="22" y="13"/>
                  </a:cubicBez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6" name="Freeform 322"/>
            <p:cNvSpPr>
              <a:spLocks/>
            </p:cNvSpPr>
            <p:nvPr/>
          </p:nvSpPr>
          <p:spPr bwMode="auto">
            <a:xfrm>
              <a:off x="9102725" y="1588"/>
              <a:ext cx="96838" cy="161925"/>
            </a:xfrm>
            <a:custGeom>
              <a:avLst/>
              <a:gdLst>
                <a:gd name="T0" fmla="*/ 4 w 43"/>
                <a:gd name="T1" fmla="*/ 66 h 71"/>
                <a:gd name="T2" fmla="*/ 21 w 43"/>
                <a:gd name="T3" fmla="*/ 62 h 71"/>
                <a:gd name="T4" fmla="*/ 36 w 43"/>
                <a:gd name="T5" fmla="*/ 55 h 71"/>
                <a:gd name="T6" fmla="*/ 24 w 43"/>
                <a:gd name="T7" fmla="*/ 28 h 71"/>
                <a:gd name="T8" fmla="*/ 18 w 43"/>
                <a:gd name="T9" fmla="*/ 0 h 71"/>
                <a:gd name="T10" fmla="*/ 23 w 43"/>
                <a:gd name="T11" fmla="*/ 0 h 71"/>
                <a:gd name="T12" fmla="*/ 29 w 43"/>
                <a:gd name="T13" fmla="*/ 26 h 71"/>
                <a:gd name="T14" fmla="*/ 42 w 43"/>
                <a:gd name="T15" fmla="*/ 55 h 71"/>
                <a:gd name="T16" fmla="*/ 42 w 43"/>
                <a:gd name="T17" fmla="*/ 55 h 71"/>
                <a:gd name="T18" fmla="*/ 42 w 43"/>
                <a:gd name="T19" fmla="*/ 55 h 71"/>
                <a:gd name="T20" fmla="*/ 41 w 43"/>
                <a:gd name="T21" fmla="*/ 58 h 71"/>
                <a:gd name="T22" fmla="*/ 22 w 43"/>
                <a:gd name="T23" fmla="*/ 67 h 71"/>
                <a:gd name="T24" fmla="*/ 2 w 43"/>
                <a:gd name="T25" fmla="*/ 71 h 71"/>
                <a:gd name="T26" fmla="*/ 2 w 43"/>
                <a:gd name="T27" fmla="*/ 71 h 71"/>
                <a:gd name="T28" fmla="*/ 0 w 43"/>
                <a:gd name="T29" fmla="*/ 69 h 71"/>
                <a:gd name="T30" fmla="*/ 0 w 43"/>
                <a:gd name="T31" fmla="*/ 0 h 71"/>
                <a:gd name="T32" fmla="*/ 4 w 43"/>
                <a:gd name="T33" fmla="*/ 0 h 71"/>
                <a:gd name="T34" fmla="*/ 4 w 43"/>
                <a:gd name="T35" fmla="*/ 6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" h="71">
                  <a:moveTo>
                    <a:pt x="4" y="66"/>
                  </a:moveTo>
                  <a:cubicBezTo>
                    <a:pt x="10" y="65"/>
                    <a:pt x="16" y="64"/>
                    <a:pt x="21" y="62"/>
                  </a:cubicBezTo>
                  <a:cubicBezTo>
                    <a:pt x="26" y="60"/>
                    <a:pt x="32" y="58"/>
                    <a:pt x="36" y="55"/>
                  </a:cubicBezTo>
                  <a:cubicBezTo>
                    <a:pt x="31" y="47"/>
                    <a:pt x="27" y="38"/>
                    <a:pt x="24" y="28"/>
                  </a:cubicBezTo>
                  <a:cubicBezTo>
                    <a:pt x="21" y="19"/>
                    <a:pt x="19" y="10"/>
                    <a:pt x="1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10"/>
                    <a:pt x="26" y="18"/>
                    <a:pt x="29" y="26"/>
                  </a:cubicBezTo>
                  <a:cubicBezTo>
                    <a:pt x="32" y="37"/>
                    <a:pt x="36" y="47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3" y="56"/>
                    <a:pt x="42" y="57"/>
                    <a:pt x="41" y="58"/>
                  </a:cubicBezTo>
                  <a:cubicBezTo>
                    <a:pt x="35" y="62"/>
                    <a:pt x="29" y="65"/>
                    <a:pt x="22" y="67"/>
                  </a:cubicBezTo>
                  <a:cubicBezTo>
                    <a:pt x="16" y="69"/>
                    <a:pt x="9" y="71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1"/>
                    <a:pt x="0" y="70"/>
                    <a:pt x="0" y="6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4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7" name="Freeform 323"/>
            <p:cNvSpPr>
              <a:spLocks/>
            </p:cNvSpPr>
            <p:nvPr/>
          </p:nvSpPr>
          <p:spPr bwMode="auto">
            <a:xfrm>
              <a:off x="10261600" y="1588"/>
              <a:ext cx="174625" cy="106363"/>
            </a:xfrm>
            <a:custGeom>
              <a:avLst/>
              <a:gdLst>
                <a:gd name="T0" fmla="*/ 13 w 77"/>
                <a:gd name="T1" fmla="*/ 0 h 47"/>
                <a:gd name="T2" fmla="*/ 6 w 77"/>
                <a:gd name="T3" fmla="*/ 19 h 47"/>
                <a:gd name="T4" fmla="*/ 55 w 77"/>
                <a:gd name="T5" fmla="*/ 41 h 47"/>
                <a:gd name="T6" fmla="*/ 72 w 77"/>
                <a:gd name="T7" fmla="*/ 0 h 47"/>
                <a:gd name="T8" fmla="*/ 77 w 77"/>
                <a:gd name="T9" fmla="*/ 0 h 47"/>
                <a:gd name="T10" fmla="*/ 59 w 77"/>
                <a:gd name="T11" fmla="*/ 45 h 47"/>
                <a:gd name="T12" fmla="*/ 59 w 77"/>
                <a:gd name="T13" fmla="*/ 45 h 47"/>
                <a:gd name="T14" fmla="*/ 55 w 77"/>
                <a:gd name="T15" fmla="*/ 46 h 47"/>
                <a:gd name="T16" fmla="*/ 2 w 77"/>
                <a:gd name="T17" fmla="*/ 23 h 47"/>
                <a:gd name="T18" fmla="*/ 2 w 77"/>
                <a:gd name="T19" fmla="*/ 23 h 47"/>
                <a:gd name="T20" fmla="*/ 1 w 77"/>
                <a:gd name="T21" fmla="*/ 20 h 47"/>
                <a:gd name="T22" fmla="*/ 8 w 77"/>
                <a:gd name="T23" fmla="*/ 0 h 47"/>
                <a:gd name="T24" fmla="*/ 13 w 77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47">
                  <a:moveTo>
                    <a:pt x="13" y="0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58" y="46"/>
                    <a:pt x="57" y="47"/>
                    <a:pt x="55" y="46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2"/>
                    <a:pt x="0" y="21"/>
                    <a:pt x="1" y="2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8" name="Freeform 324"/>
            <p:cNvSpPr>
              <a:spLocks/>
            </p:cNvSpPr>
            <p:nvPr/>
          </p:nvSpPr>
          <p:spPr bwMode="auto">
            <a:xfrm>
              <a:off x="10445750" y="1588"/>
              <a:ext cx="173038" cy="106363"/>
            </a:xfrm>
            <a:custGeom>
              <a:avLst/>
              <a:gdLst>
                <a:gd name="T0" fmla="*/ 5 w 77"/>
                <a:gd name="T1" fmla="*/ 0 h 47"/>
                <a:gd name="T2" fmla="*/ 22 w 77"/>
                <a:gd name="T3" fmla="*/ 41 h 47"/>
                <a:gd name="T4" fmla="*/ 71 w 77"/>
                <a:gd name="T5" fmla="*/ 19 h 47"/>
                <a:gd name="T6" fmla="*/ 63 w 77"/>
                <a:gd name="T7" fmla="*/ 0 h 47"/>
                <a:gd name="T8" fmla="*/ 69 w 77"/>
                <a:gd name="T9" fmla="*/ 0 h 47"/>
                <a:gd name="T10" fmla="*/ 76 w 77"/>
                <a:gd name="T11" fmla="*/ 20 h 47"/>
                <a:gd name="T12" fmla="*/ 75 w 77"/>
                <a:gd name="T13" fmla="*/ 23 h 47"/>
                <a:gd name="T14" fmla="*/ 21 w 77"/>
                <a:gd name="T15" fmla="*/ 46 h 47"/>
                <a:gd name="T16" fmla="*/ 21 w 77"/>
                <a:gd name="T17" fmla="*/ 46 h 47"/>
                <a:gd name="T18" fmla="*/ 21 w 77"/>
                <a:gd name="T19" fmla="*/ 47 h 47"/>
                <a:gd name="T20" fmla="*/ 18 w 77"/>
                <a:gd name="T21" fmla="*/ 45 h 47"/>
                <a:gd name="T22" fmla="*/ 0 w 77"/>
                <a:gd name="T23" fmla="*/ 0 h 47"/>
                <a:gd name="T24" fmla="*/ 5 w 77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47">
                  <a:moveTo>
                    <a:pt x="5" y="0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7" y="21"/>
                    <a:pt x="76" y="22"/>
                    <a:pt x="75" y="23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9" name="Freeform 325"/>
            <p:cNvSpPr>
              <a:spLocks noEditPoints="1"/>
            </p:cNvSpPr>
            <p:nvPr/>
          </p:nvSpPr>
          <p:spPr bwMode="auto">
            <a:xfrm>
              <a:off x="8020050" y="4727575"/>
              <a:ext cx="142875" cy="134938"/>
            </a:xfrm>
            <a:custGeom>
              <a:avLst/>
              <a:gdLst>
                <a:gd name="T0" fmla="*/ 38 w 63"/>
                <a:gd name="T1" fmla="*/ 53 h 60"/>
                <a:gd name="T2" fmla="*/ 41 w 63"/>
                <a:gd name="T3" fmla="*/ 54 h 60"/>
                <a:gd name="T4" fmla="*/ 41 w 63"/>
                <a:gd name="T5" fmla="*/ 54 h 60"/>
                <a:gd name="T6" fmla="*/ 46 w 63"/>
                <a:gd name="T7" fmla="*/ 54 h 60"/>
                <a:gd name="T8" fmla="*/ 46 w 63"/>
                <a:gd name="T9" fmla="*/ 54 h 60"/>
                <a:gd name="T10" fmla="*/ 48 w 63"/>
                <a:gd name="T11" fmla="*/ 52 h 60"/>
                <a:gd name="T12" fmla="*/ 50 w 63"/>
                <a:gd name="T13" fmla="*/ 49 h 60"/>
                <a:gd name="T14" fmla="*/ 58 w 63"/>
                <a:gd name="T15" fmla="*/ 24 h 60"/>
                <a:gd name="T16" fmla="*/ 52 w 63"/>
                <a:gd name="T17" fmla="*/ 11 h 60"/>
                <a:gd name="T18" fmla="*/ 37 w 63"/>
                <a:gd name="T19" fmla="*/ 9 h 60"/>
                <a:gd name="T20" fmla="*/ 32 w 63"/>
                <a:gd name="T21" fmla="*/ 6 h 60"/>
                <a:gd name="T22" fmla="*/ 36 w 63"/>
                <a:gd name="T23" fmla="*/ 5 h 60"/>
                <a:gd name="T24" fmla="*/ 63 w 63"/>
                <a:gd name="T25" fmla="*/ 28 h 60"/>
                <a:gd name="T26" fmla="*/ 54 w 63"/>
                <a:gd name="T27" fmla="*/ 52 h 60"/>
                <a:gd name="T28" fmla="*/ 52 w 63"/>
                <a:gd name="T29" fmla="*/ 55 h 60"/>
                <a:gd name="T30" fmla="*/ 49 w 63"/>
                <a:gd name="T31" fmla="*/ 58 h 60"/>
                <a:gd name="T32" fmla="*/ 40 w 63"/>
                <a:gd name="T33" fmla="*/ 59 h 60"/>
                <a:gd name="T34" fmla="*/ 36 w 63"/>
                <a:gd name="T35" fmla="*/ 58 h 60"/>
                <a:gd name="T36" fmla="*/ 32 w 63"/>
                <a:gd name="T37" fmla="*/ 57 h 60"/>
                <a:gd name="T38" fmla="*/ 10 w 63"/>
                <a:gd name="T39" fmla="*/ 12 h 60"/>
                <a:gd name="T40" fmla="*/ 7 w 63"/>
                <a:gd name="T41" fmla="*/ 16 h 60"/>
                <a:gd name="T42" fmla="*/ 5 w 63"/>
                <a:gd name="T43" fmla="*/ 29 h 60"/>
                <a:gd name="T44" fmla="*/ 13 w 63"/>
                <a:gd name="T45" fmla="*/ 50 h 60"/>
                <a:gd name="T46" fmla="*/ 22 w 63"/>
                <a:gd name="T47" fmla="*/ 54 h 60"/>
                <a:gd name="T48" fmla="*/ 27 w 63"/>
                <a:gd name="T49" fmla="*/ 53 h 60"/>
                <a:gd name="T50" fmla="*/ 32 w 63"/>
                <a:gd name="T51" fmla="*/ 57 h 60"/>
                <a:gd name="T52" fmla="*/ 29 w 63"/>
                <a:gd name="T53" fmla="*/ 57 h 60"/>
                <a:gd name="T54" fmla="*/ 24 w 63"/>
                <a:gd name="T55" fmla="*/ 59 h 60"/>
                <a:gd name="T56" fmla="*/ 15 w 63"/>
                <a:gd name="T57" fmla="*/ 58 h 60"/>
                <a:gd name="T58" fmla="*/ 10 w 63"/>
                <a:gd name="T59" fmla="*/ 53 h 60"/>
                <a:gd name="T60" fmla="*/ 0 w 63"/>
                <a:gd name="T61" fmla="*/ 30 h 60"/>
                <a:gd name="T62" fmla="*/ 0 w 63"/>
                <a:gd name="T63" fmla="*/ 24 h 60"/>
                <a:gd name="T64" fmla="*/ 0 w 63"/>
                <a:gd name="T65" fmla="*/ 23 h 60"/>
                <a:gd name="T66" fmla="*/ 3 w 63"/>
                <a:gd name="T67" fmla="*/ 14 h 60"/>
                <a:gd name="T68" fmla="*/ 8 w 63"/>
                <a:gd name="T69" fmla="*/ 7 h 60"/>
                <a:gd name="T70" fmla="*/ 30 w 63"/>
                <a:gd name="T71" fmla="*/ 5 h 60"/>
                <a:gd name="T72" fmla="*/ 32 w 63"/>
                <a:gd name="T73" fmla="*/ 6 h 60"/>
                <a:gd name="T74" fmla="*/ 31 w 63"/>
                <a:gd name="T75" fmla="*/ 11 h 60"/>
                <a:gd name="T76" fmla="*/ 28 w 63"/>
                <a:gd name="T77" fmla="*/ 10 h 60"/>
                <a:gd name="T78" fmla="*/ 11 w 63"/>
                <a:gd name="T79" fmla="*/ 11 h 60"/>
                <a:gd name="T80" fmla="*/ 10 w 63"/>
                <a:gd name="T81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3" h="60">
                  <a:moveTo>
                    <a:pt x="32" y="52"/>
                  </a:moveTo>
                  <a:cubicBezTo>
                    <a:pt x="34" y="52"/>
                    <a:pt x="36" y="53"/>
                    <a:pt x="38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3" y="55"/>
                    <a:pt x="44" y="55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5" y="43"/>
                    <a:pt x="59" y="33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19"/>
                    <a:pt x="56" y="15"/>
                    <a:pt x="52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48" y="7"/>
                    <a:pt x="42" y="8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10"/>
                    <a:pt x="34" y="11"/>
                    <a:pt x="32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3" y="6"/>
                    <a:pt x="34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49" y="0"/>
                    <a:pt x="62" y="9"/>
                    <a:pt x="63" y="23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36"/>
                    <a:pt x="59" y="45"/>
                    <a:pt x="54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6" y="59"/>
                    <a:pt x="43" y="60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5" y="57"/>
                    <a:pt x="33" y="57"/>
                    <a:pt x="32" y="57"/>
                  </a:cubicBezTo>
                  <a:lnTo>
                    <a:pt x="32" y="52"/>
                  </a:lnTo>
                  <a:close/>
                  <a:moveTo>
                    <a:pt x="10" y="12"/>
                  </a:moveTo>
                  <a:cubicBezTo>
                    <a:pt x="9" y="13"/>
                    <a:pt x="8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37"/>
                    <a:pt x="9" y="44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9" y="55"/>
                    <a:pt x="20" y="55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9" y="52"/>
                    <a:pt x="30" y="52"/>
                    <a:pt x="32" y="52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1" y="57"/>
                    <a:pt x="30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60"/>
                    <a:pt x="17" y="59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5" y="46"/>
                    <a:pt x="1" y="38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0"/>
                    <a:pt x="1" y="17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2"/>
                    <a:pt x="6" y="9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5" y="2"/>
                    <a:pt x="22" y="3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6"/>
                    <a:pt x="31" y="6"/>
                    <a:pt x="32" y="6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2" y="8"/>
                    <a:pt x="17" y="7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0" name="Freeform 326"/>
            <p:cNvSpPr>
              <a:spLocks noEditPoints="1"/>
            </p:cNvSpPr>
            <p:nvPr/>
          </p:nvSpPr>
          <p:spPr bwMode="auto">
            <a:xfrm>
              <a:off x="8056563" y="4697413"/>
              <a:ext cx="41275" cy="44450"/>
            </a:xfrm>
            <a:custGeom>
              <a:avLst/>
              <a:gdLst>
                <a:gd name="T0" fmla="*/ 9 w 18"/>
                <a:gd name="T1" fmla="*/ 13 h 20"/>
                <a:gd name="T2" fmla="*/ 10 w 18"/>
                <a:gd name="T3" fmla="*/ 14 h 20"/>
                <a:gd name="T4" fmla="*/ 10 w 18"/>
                <a:gd name="T5" fmla="*/ 14 h 20"/>
                <a:gd name="T6" fmla="*/ 13 w 18"/>
                <a:gd name="T7" fmla="*/ 15 h 20"/>
                <a:gd name="T8" fmla="*/ 13 w 18"/>
                <a:gd name="T9" fmla="*/ 15 h 20"/>
                <a:gd name="T10" fmla="*/ 13 w 18"/>
                <a:gd name="T11" fmla="*/ 13 h 20"/>
                <a:gd name="T12" fmla="*/ 11 w 18"/>
                <a:gd name="T13" fmla="*/ 10 h 20"/>
                <a:gd name="T14" fmla="*/ 9 w 18"/>
                <a:gd name="T15" fmla="*/ 7 h 20"/>
                <a:gd name="T16" fmla="*/ 9 w 18"/>
                <a:gd name="T17" fmla="*/ 2 h 20"/>
                <a:gd name="T18" fmla="*/ 10 w 18"/>
                <a:gd name="T19" fmla="*/ 2 h 20"/>
                <a:gd name="T20" fmla="*/ 15 w 18"/>
                <a:gd name="T21" fmla="*/ 7 h 20"/>
                <a:gd name="T22" fmla="*/ 17 w 18"/>
                <a:gd name="T23" fmla="*/ 12 h 20"/>
                <a:gd name="T24" fmla="*/ 18 w 18"/>
                <a:gd name="T25" fmla="*/ 18 h 20"/>
                <a:gd name="T26" fmla="*/ 18 w 18"/>
                <a:gd name="T27" fmla="*/ 18 h 20"/>
                <a:gd name="T28" fmla="*/ 17 w 18"/>
                <a:gd name="T29" fmla="*/ 19 h 20"/>
                <a:gd name="T30" fmla="*/ 16 w 18"/>
                <a:gd name="T31" fmla="*/ 20 h 20"/>
                <a:gd name="T32" fmla="*/ 15 w 18"/>
                <a:gd name="T33" fmla="*/ 20 h 20"/>
                <a:gd name="T34" fmla="*/ 13 w 18"/>
                <a:gd name="T35" fmla="*/ 20 h 20"/>
                <a:gd name="T36" fmla="*/ 11 w 18"/>
                <a:gd name="T37" fmla="*/ 20 h 20"/>
                <a:gd name="T38" fmla="*/ 9 w 18"/>
                <a:gd name="T39" fmla="*/ 19 h 20"/>
                <a:gd name="T40" fmla="*/ 9 w 18"/>
                <a:gd name="T41" fmla="*/ 13 h 20"/>
                <a:gd name="T42" fmla="*/ 8 w 18"/>
                <a:gd name="T43" fmla="*/ 12 h 20"/>
                <a:gd name="T44" fmla="*/ 9 w 18"/>
                <a:gd name="T45" fmla="*/ 13 h 20"/>
                <a:gd name="T46" fmla="*/ 9 w 18"/>
                <a:gd name="T47" fmla="*/ 19 h 20"/>
                <a:gd name="T48" fmla="*/ 8 w 18"/>
                <a:gd name="T49" fmla="*/ 18 h 20"/>
                <a:gd name="T50" fmla="*/ 7 w 18"/>
                <a:gd name="T51" fmla="*/ 18 h 20"/>
                <a:gd name="T52" fmla="*/ 4 w 18"/>
                <a:gd name="T53" fmla="*/ 15 h 20"/>
                <a:gd name="T54" fmla="*/ 1 w 18"/>
                <a:gd name="T55" fmla="*/ 11 h 20"/>
                <a:gd name="T56" fmla="*/ 0 w 18"/>
                <a:gd name="T57" fmla="*/ 6 h 20"/>
                <a:gd name="T58" fmla="*/ 0 w 18"/>
                <a:gd name="T59" fmla="*/ 4 h 20"/>
                <a:gd name="T60" fmla="*/ 0 w 18"/>
                <a:gd name="T61" fmla="*/ 2 h 20"/>
                <a:gd name="T62" fmla="*/ 2 w 18"/>
                <a:gd name="T63" fmla="*/ 0 h 20"/>
                <a:gd name="T64" fmla="*/ 2 w 18"/>
                <a:gd name="T65" fmla="*/ 0 h 20"/>
                <a:gd name="T66" fmla="*/ 2 w 18"/>
                <a:gd name="T67" fmla="*/ 0 h 20"/>
                <a:gd name="T68" fmla="*/ 3 w 18"/>
                <a:gd name="T69" fmla="*/ 0 h 20"/>
                <a:gd name="T70" fmla="*/ 3 w 18"/>
                <a:gd name="T71" fmla="*/ 0 h 20"/>
                <a:gd name="T72" fmla="*/ 3 w 18"/>
                <a:gd name="T73" fmla="*/ 0 h 20"/>
                <a:gd name="T74" fmla="*/ 9 w 18"/>
                <a:gd name="T75" fmla="*/ 2 h 20"/>
                <a:gd name="T76" fmla="*/ 9 w 18"/>
                <a:gd name="T77" fmla="*/ 7 h 20"/>
                <a:gd name="T78" fmla="*/ 7 w 18"/>
                <a:gd name="T79" fmla="*/ 6 h 20"/>
                <a:gd name="T80" fmla="*/ 4 w 18"/>
                <a:gd name="T81" fmla="*/ 5 h 20"/>
                <a:gd name="T82" fmla="*/ 4 w 18"/>
                <a:gd name="T83" fmla="*/ 6 h 20"/>
                <a:gd name="T84" fmla="*/ 6 w 18"/>
                <a:gd name="T85" fmla="*/ 9 h 20"/>
                <a:gd name="T86" fmla="*/ 8 w 18"/>
                <a:gd name="T8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20">
                  <a:moveTo>
                    <a:pt x="9" y="13"/>
                  </a:moveTo>
                  <a:cubicBezTo>
                    <a:pt x="9" y="13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5"/>
                    <a:pt x="12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4"/>
                    <a:pt x="13" y="13"/>
                  </a:cubicBezTo>
                  <a:cubicBezTo>
                    <a:pt x="12" y="12"/>
                    <a:pt x="12" y="11"/>
                    <a:pt x="11" y="10"/>
                  </a:cubicBezTo>
                  <a:cubicBezTo>
                    <a:pt x="10" y="9"/>
                    <a:pt x="10" y="8"/>
                    <a:pt x="9" y="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2" y="3"/>
                    <a:pt x="13" y="5"/>
                    <a:pt x="15" y="7"/>
                  </a:cubicBezTo>
                  <a:cubicBezTo>
                    <a:pt x="16" y="8"/>
                    <a:pt x="17" y="10"/>
                    <a:pt x="17" y="12"/>
                  </a:cubicBezTo>
                  <a:cubicBezTo>
                    <a:pt x="18" y="14"/>
                    <a:pt x="18" y="16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9"/>
                    <a:pt x="17" y="19"/>
                  </a:cubicBezTo>
                  <a:cubicBezTo>
                    <a:pt x="17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3" y="20"/>
                  </a:cubicBezTo>
                  <a:cubicBezTo>
                    <a:pt x="13" y="20"/>
                    <a:pt x="12" y="20"/>
                    <a:pt x="11" y="20"/>
                  </a:cubicBezTo>
                  <a:cubicBezTo>
                    <a:pt x="10" y="20"/>
                    <a:pt x="10" y="19"/>
                    <a:pt x="9" y="19"/>
                  </a:cubicBezTo>
                  <a:lnTo>
                    <a:pt x="9" y="13"/>
                  </a:lnTo>
                  <a:close/>
                  <a:moveTo>
                    <a:pt x="8" y="12"/>
                  </a:moveTo>
                  <a:cubicBezTo>
                    <a:pt x="8" y="12"/>
                    <a:pt x="9" y="13"/>
                    <a:pt x="9" y="13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5" y="16"/>
                    <a:pt x="4" y="15"/>
                  </a:cubicBezTo>
                  <a:cubicBezTo>
                    <a:pt x="3" y="14"/>
                    <a:pt x="2" y="13"/>
                    <a:pt x="1" y="11"/>
                  </a:cubicBezTo>
                  <a:cubicBezTo>
                    <a:pt x="1" y="10"/>
                    <a:pt x="0" y="8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7" y="1"/>
                    <a:pt x="9" y="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7" y="6"/>
                  </a:cubicBezTo>
                  <a:cubicBezTo>
                    <a:pt x="6" y="6"/>
                    <a:pt x="5" y="5"/>
                    <a:pt x="4" y="5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5" y="7"/>
                    <a:pt x="5" y="8"/>
                    <a:pt x="6" y="9"/>
                  </a:cubicBezTo>
                  <a:cubicBezTo>
                    <a:pt x="6" y="10"/>
                    <a:pt x="7" y="11"/>
                    <a:pt x="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2" name="Freeform 328"/>
            <p:cNvSpPr>
              <a:spLocks noEditPoints="1"/>
            </p:cNvSpPr>
            <p:nvPr/>
          </p:nvSpPr>
          <p:spPr bwMode="auto">
            <a:xfrm>
              <a:off x="8191500" y="3829050"/>
              <a:ext cx="58738" cy="95250"/>
            </a:xfrm>
            <a:custGeom>
              <a:avLst/>
              <a:gdLst>
                <a:gd name="T0" fmla="*/ 13 w 26"/>
                <a:gd name="T1" fmla="*/ 37 h 42"/>
                <a:gd name="T2" fmla="*/ 17 w 26"/>
                <a:gd name="T3" fmla="*/ 37 h 42"/>
                <a:gd name="T4" fmla="*/ 21 w 26"/>
                <a:gd name="T5" fmla="*/ 37 h 42"/>
                <a:gd name="T6" fmla="*/ 21 w 26"/>
                <a:gd name="T7" fmla="*/ 5 h 42"/>
                <a:gd name="T8" fmla="*/ 17 w 26"/>
                <a:gd name="T9" fmla="*/ 5 h 42"/>
                <a:gd name="T10" fmla="*/ 13 w 26"/>
                <a:gd name="T11" fmla="*/ 5 h 42"/>
                <a:gd name="T12" fmla="*/ 13 w 26"/>
                <a:gd name="T13" fmla="*/ 0 h 42"/>
                <a:gd name="T14" fmla="*/ 17 w 26"/>
                <a:gd name="T15" fmla="*/ 0 h 42"/>
                <a:gd name="T16" fmla="*/ 23 w 26"/>
                <a:gd name="T17" fmla="*/ 0 h 42"/>
                <a:gd name="T18" fmla="*/ 26 w 26"/>
                <a:gd name="T19" fmla="*/ 2 h 42"/>
                <a:gd name="T20" fmla="*/ 26 w 26"/>
                <a:gd name="T21" fmla="*/ 39 h 42"/>
                <a:gd name="T22" fmla="*/ 23 w 26"/>
                <a:gd name="T23" fmla="*/ 42 h 42"/>
                <a:gd name="T24" fmla="*/ 17 w 26"/>
                <a:gd name="T25" fmla="*/ 42 h 42"/>
                <a:gd name="T26" fmla="*/ 13 w 26"/>
                <a:gd name="T27" fmla="*/ 42 h 42"/>
                <a:gd name="T28" fmla="*/ 13 w 26"/>
                <a:gd name="T29" fmla="*/ 37 h 42"/>
                <a:gd name="T30" fmla="*/ 5 w 26"/>
                <a:gd name="T31" fmla="*/ 11 h 42"/>
                <a:gd name="T32" fmla="*/ 5 w 26"/>
                <a:gd name="T33" fmla="*/ 11 h 42"/>
                <a:gd name="T34" fmla="*/ 5 w 26"/>
                <a:gd name="T35" fmla="*/ 12 h 42"/>
                <a:gd name="T36" fmla="*/ 5 w 26"/>
                <a:gd name="T37" fmla="*/ 24 h 42"/>
                <a:gd name="T38" fmla="*/ 5 w 26"/>
                <a:gd name="T39" fmla="*/ 30 h 42"/>
                <a:gd name="T40" fmla="*/ 8 w 26"/>
                <a:gd name="T41" fmla="*/ 35 h 42"/>
                <a:gd name="T42" fmla="*/ 8 w 26"/>
                <a:gd name="T43" fmla="*/ 35 h 42"/>
                <a:gd name="T44" fmla="*/ 13 w 26"/>
                <a:gd name="T45" fmla="*/ 37 h 42"/>
                <a:gd name="T46" fmla="*/ 13 w 26"/>
                <a:gd name="T47" fmla="*/ 42 h 42"/>
                <a:gd name="T48" fmla="*/ 6 w 26"/>
                <a:gd name="T49" fmla="*/ 39 h 42"/>
                <a:gd name="T50" fmla="*/ 6 w 26"/>
                <a:gd name="T51" fmla="*/ 39 h 42"/>
                <a:gd name="T52" fmla="*/ 0 w 26"/>
                <a:gd name="T53" fmla="*/ 30 h 42"/>
                <a:gd name="T54" fmla="*/ 0 w 26"/>
                <a:gd name="T55" fmla="*/ 24 h 42"/>
                <a:gd name="T56" fmla="*/ 0 w 26"/>
                <a:gd name="T57" fmla="*/ 12 h 42"/>
                <a:gd name="T58" fmla="*/ 0 w 26"/>
                <a:gd name="T59" fmla="*/ 11 h 42"/>
                <a:gd name="T60" fmla="*/ 1 w 26"/>
                <a:gd name="T61" fmla="*/ 9 h 42"/>
                <a:gd name="T62" fmla="*/ 7 w 26"/>
                <a:gd name="T63" fmla="*/ 2 h 42"/>
                <a:gd name="T64" fmla="*/ 13 w 26"/>
                <a:gd name="T65" fmla="*/ 0 h 42"/>
                <a:gd name="T66" fmla="*/ 13 w 26"/>
                <a:gd name="T67" fmla="*/ 5 h 42"/>
                <a:gd name="T68" fmla="*/ 9 w 26"/>
                <a:gd name="T69" fmla="*/ 7 h 42"/>
                <a:gd name="T70" fmla="*/ 5 w 26"/>
                <a:gd name="T71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" h="42">
                  <a:moveTo>
                    <a:pt x="13" y="37"/>
                  </a:moveTo>
                  <a:cubicBezTo>
                    <a:pt x="14" y="37"/>
                    <a:pt x="16" y="37"/>
                    <a:pt x="17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41"/>
                    <a:pt x="25" y="42"/>
                    <a:pt x="23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6" y="42"/>
                    <a:pt x="14" y="42"/>
                    <a:pt x="13" y="42"/>
                  </a:cubicBezTo>
                  <a:lnTo>
                    <a:pt x="13" y="37"/>
                  </a:lnTo>
                  <a:close/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2"/>
                    <a:pt x="6" y="33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6"/>
                    <a:pt x="11" y="36"/>
                    <a:pt x="13" y="37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0" y="41"/>
                    <a:pt x="8" y="40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2" y="36"/>
                    <a:pt x="0" y="33"/>
                    <a:pt x="0" y="3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0" y="10"/>
                    <a:pt x="1" y="10"/>
                    <a:pt x="1" y="9"/>
                  </a:cubicBezTo>
                  <a:cubicBezTo>
                    <a:pt x="2" y="7"/>
                    <a:pt x="4" y="4"/>
                    <a:pt x="7" y="2"/>
                  </a:cubicBezTo>
                  <a:cubicBezTo>
                    <a:pt x="9" y="1"/>
                    <a:pt x="11" y="1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0" y="6"/>
                    <a:pt x="9" y="7"/>
                  </a:cubicBezTo>
                  <a:cubicBezTo>
                    <a:pt x="7" y="8"/>
                    <a:pt x="6" y="9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3" name="Freeform 329"/>
            <p:cNvSpPr>
              <a:spLocks noEditPoints="1"/>
            </p:cNvSpPr>
            <p:nvPr/>
          </p:nvSpPr>
          <p:spPr bwMode="auto">
            <a:xfrm>
              <a:off x="8321675" y="3829050"/>
              <a:ext cx="55563" cy="95250"/>
            </a:xfrm>
            <a:custGeom>
              <a:avLst/>
              <a:gdLst>
                <a:gd name="T0" fmla="*/ 20 w 25"/>
                <a:gd name="T1" fmla="*/ 30 h 42"/>
                <a:gd name="T2" fmla="*/ 20 w 25"/>
                <a:gd name="T3" fmla="*/ 24 h 42"/>
                <a:gd name="T4" fmla="*/ 20 w 25"/>
                <a:gd name="T5" fmla="*/ 12 h 42"/>
                <a:gd name="T6" fmla="*/ 20 w 25"/>
                <a:gd name="T7" fmla="*/ 12 h 42"/>
                <a:gd name="T8" fmla="*/ 20 w 25"/>
                <a:gd name="T9" fmla="*/ 11 h 42"/>
                <a:gd name="T10" fmla="*/ 20 w 25"/>
                <a:gd name="T11" fmla="*/ 11 h 42"/>
                <a:gd name="T12" fmla="*/ 16 w 25"/>
                <a:gd name="T13" fmla="*/ 7 h 42"/>
                <a:gd name="T14" fmla="*/ 12 w 25"/>
                <a:gd name="T15" fmla="*/ 5 h 42"/>
                <a:gd name="T16" fmla="*/ 12 w 25"/>
                <a:gd name="T17" fmla="*/ 0 h 42"/>
                <a:gd name="T18" fmla="*/ 19 w 25"/>
                <a:gd name="T19" fmla="*/ 3 h 42"/>
                <a:gd name="T20" fmla="*/ 25 w 25"/>
                <a:gd name="T21" fmla="*/ 10 h 42"/>
                <a:gd name="T22" fmla="*/ 25 w 25"/>
                <a:gd name="T23" fmla="*/ 10 h 42"/>
                <a:gd name="T24" fmla="*/ 25 w 25"/>
                <a:gd name="T25" fmla="*/ 11 h 42"/>
                <a:gd name="T26" fmla="*/ 25 w 25"/>
                <a:gd name="T27" fmla="*/ 12 h 42"/>
                <a:gd name="T28" fmla="*/ 25 w 25"/>
                <a:gd name="T29" fmla="*/ 24 h 42"/>
                <a:gd name="T30" fmla="*/ 25 w 25"/>
                <a:gd name="T31" fmla="*/ 30 h 42"/>
                <a:gd name="T32" fmla="*/ 20 w 25"/>
                <a:gd name="T33" fmla="*/ 39 h 42"/>
                <a:gd name="T34" fmla="*/ 12 w 25"/>
                <a:gd name="T35" fmla="*/ 42 h 42"/>
                <a:gd name="T36" fmla="*/ 12 w 25"/>
                <a:gd name="T37" fmla="*/ 37 h 42"/>
                <a:gd name="T38" fmla="*/ 17 w 25"/>
                <a:gd name="T39" fmla="*/ 35 h 42"/>
                <a:gd name="T40" fmla="*/ 20 w 25"/>
                <a:gd name="T41" fmla="*/ 30 h 42"/>
                <a:gd name="T42" fmla="*/ 12 w 25"/>
                <a:gd name="T43" fmla="*/ 5 h 42"/>
                <a:gd name="T44" fmla="*/ 8 w 25"/>
                <a:gd name="T45" fmla="*/ 5 h 42"/>
                <a:gd name="T46" fmla="*/ 4 w 25"/>
                <a:gd name="T47" fmla="*/ 5 h 42"/>
                <a:gd name="T48" fmla="*/ 4 w 25"/>
                <a:gd name="T49" fmla="*/ 37 h 42"/>
                <a:gd name="T50" fmla="*/ 8 w 25"/>
                <a:gd name="T51" fmla="*/ 37 h 42"/>
                <a:gd name="T52" fmla="*/ 12 w 25"/>
                <a:gd name="T53" fmla="*/ 37 h 42"/>
                <a:gd name="T54" fmla="*/ 12 w 25"/>
                <a:gd name="T55" fmla="*/ 42 h 42"/>
                <a:gd name="T56" fmla="*/ 8 w 25"/>
                <a:gd name="T57" fmla="*/ 42 h 42"/>
                <a:gd name="T58" fmla="*/ 2 w 25"/>
                <a:gd name="T59" fmla="*/ 42 h 42"/>
                <a:gd name="T60" fmla="*/ 0 w 25"/>
                <a:gd name="T61" fmla="*/ 39 h 42"/>
                <a:gd name="T62" fmla="*/ 0 w 25"/>
                <a:gd name="T63" fmla="*/ 2 h 42"/>
                <a:gd name="T64" fmla="*/ 2 w 25"/>
                <a:gd name="T65" fmla="*/ 0 h 42"/>
                <a:gd name="T66" fmla="*/ 8 w 25"/>
                <a:gd name="T67" fmla="*/ 0 h 42"/>
                <a:gd name="T68" fmla="*/ 12 w 25"/>
                <a:gd name="T69" fmla="*/ 0 h 42"/>
                <a:gd name="T70" fmla="*/ 12 w 25"/>
                <a:gd name="T7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42">
                  <a:moveTo>
                    <a:pt x="20" y="30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18" y="8"/>
                    <a:pt x="16" y="7"/>
                  </a:cubicBezTo>
                  <a:cubicBezTo>
                    <a:pt x="15" y="6"/>
                    <a:pt x="14" y="6"/>
                    <a:pt x="12" y="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1"/>
                    <a:pt x="17" y="2"/>
                    <a:pt x="19" y="3"/>
                  </a:cubicBezTo>
                  <a:cubicBezTo>
                    <a:pt x="22" y="5"/>
                    <a:pt x="24" y="7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3"/>
                    <a:pt x="23" y="36"/>
                    <a:pt x="20" y="39"/>
                  </a:cubicBezTo>
                  <a:cubicBezTo>
                    <a:pt x="18" y="40"/>
                    <a:pt x="15" y="41"/>
                    <a:pt x="12" y="42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4" y="36"/>
                    <a:pt x="16" y="36"/>
                    <a:pt x="17" y="35"/>
                  </a:cubicBezTo>
                  <a:cubicBezTo>
                    <a:pt x="19" y="33"/>
                    <a:pt x="20" y="32"/>
                    <a:pt x="20" y="30"/>
                  </a:cubicBezTo>
                  <a:close/>
                  <a:moveTo>
                    <a:pt x="12" y="5"/>
                  </a:moveTo>
                  <a:cubicBezTo>
                    <a:pt x="11" y="5"/>
                    <a:pt x="10" y="5"/>
                    <a:pt x="8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0" y="37"/>
                    <a:pt x="11" y="37"/>
                    <a:pt x="12" y="37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0" y="42"/>
                    <a:pt x="8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1" y="42"/>
                    <a:pt x="0" y="41"/>
                    <a:pt x="0" y="3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0"/>
                    <a:pt x="12" y="0"/>
                  </a:cubicBezTo>
                  <a:lnTo>
                    <a:pt x="1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4" name="Freeform 330"/>
            <p:cNvSpPr>
              <a:spLocks noEditPoints="1"/>
            </p:cNvSpPr>
            <p:nvPr/>
          </p:nvSpPr>
          <p:spPr bwMode="auto">
            <a:xfrm>
              <a:off x="7439025" y="1768475"/>
              <a:ext cx="196850" cy="219075"/>
            </a:xfrm>
            <a:custGeom>
              <a:avLst/>
              <a:gdLst>
                <a:gd name="T0" fmla="*/ 46 w 87"/>
                <a:gd name="T1" fmla="*/ 68 h 97"/>
                <a:gd name="T2" fmla="*/ 43 w 87"/>
                <a:gd name="T3" fmla="*/ 79 h 97"/>
                <a:gd name="T4" fmla="*/ 43 w 87"/>
                <a:gd name="T5" fmla="*/ 90 h 97"/>
                <a:gd name="T6" fmla="*/ 45 w 87"/>
                <a:gd name="T7" fmla="*/ 96 h 97"/>
                <a:gd name="T8" fmla="*/ 85 w 87"/>
                <a:gd name="T9" fmla="*/ 70 h 97"/>
                <a:gd name="T10" fmla="*/ 86 w 87"/>
                <a:gd name="T11" fmla="*/ 69 h 97"/>
                <a:gd name="T12" fmla="*/ 81 w 87"/>
                <a:gd name="T13" fmla="*/ 58 h 97"/>
                <a:gd name="T14" fmla="*/ 79 w 87"/>
                <a:gd name="T15" fmla="*/ 57 h 97"/>
                <a:gd name="T16" fmla="*/ 53 w 87"/>
                <a:gd name="T17" fmla="*/ 43 h 97"/>
                <a:gd name="T18" fmla="*/ 84 w 87"/>
                <a:gd name="T19" fmla="*/ 30 h 97"/>
                <a:gd name="T20" fmla="*/ 79 w 87"/>
                <a:gd name="T21" fmla="*/ 19 h 97"/>
                <a:gd name="T22" fmla="*/ 43 w 87"/>
                <a:gd name="T23" fmla="*/ 24 h 97"/>
                <a:gd name="T24" fmla="*/ 76 w 87"/>
                <a:gd name="T25" fmla="*/ 23 h 97"/>
                <a:gd name="T26" fmla="*/ 49 w 87"/>
                <a:gd name="T27" fmla="*/ 40 h 97"/>
                <a:gd name="T28" fmla="*/ 48 w 87"/>
                <a:gd name="T29" fmla="*/ 43 h 97"/>
                <a:gd name="T30" fmla="*/ 60 w 87"/>
                <a:gd name="T31" fmla="*/ 61 h 97"/>
                <a:gd name="T32" fmla="*/ 81 w 87"/>
                <a:gd name="T33" fmla="*/ 66 h 97"/>
                <a:gd name="T34" fmla="*/ 57 w 87"/>
                <a:gd name="T35" fmla="*/ 72 h 97"/>
                <a:gd name="T36" fmla="*/ 14 w 87"/>
                <a:gd name="T37" fmla="*/ 6 h 97"/>
                <a:gd name="T38" fmla="*/ 13 w 87"/>
                <a:gd name="T39" fmla="*/ 12 h 97"/>
                <a:gd name="T40" fmla="*/ 25 w 87"/>
                <a:gd name="T41" fmla="*/ 37 h 97"/>
                <a:gd name="T42" fmla="*/ 5 w 87"/>
                <a:gd name="T43" fmla="*/ 70 h 97"/>
                <a:gd name="T44" fmla="*/ 31 w 87"/>
                <a:gd name="T45" fmla="*/ 51 h 97"/>
                <a:gd name="T46" fmla="*/ 35 w 87"/>
                <a:gd name="T47" fmla="*/ 52 h 97"/>
                <a:gd name="T48" fmla="*/ 43 w 87"/>
                <a:gd name="T49" fmla="*/ 79 h 97"/>
                <a:gd name="T50" fmla="*/ 43 w 87"/>
                <a:gd name="T51" fmla="*/ 90 h 97"/>
                <a:gd name="T52" fmla="*/ 42 w 87"/>
                <a:gd name="T53" fmla="*/ 97 h 97"/>
                <a:gd name="T54" fmla="*/ 41 w 87"/>
                <a:gd name="T55" fmla="*/ 96 h 97"/>
                <a:gd name="T56" fmla="*/ 36 w 87"/>
                <a:gd name="T57" fmla="*/ 86 h 97"/>
                <a:gd name="T58" fmla="*/ 41 w 87"/>
                <a:gd name="T59" fmla="*/ 70 h 97"/>
                <a:gd name="T60" fmla="*/ 10 w 87"/>
                <a:gd name="T61" fmla="*/ 79 h 97"/>
                <a:gd name="T62" fmla="*/ 6 w 87"/>
                <a:gd name="T63" fmla="*/ 79 h 97"/>
                <a:gd name="T64" fmla="*/ 1 w 87"/>
                <a:gd name="T65" fmla="*/ 71 h 97"/>
                <a:gd name="T66" fmla="*/ 1 w 87"/>
                <a:gd name="T67" fmla="*/ 68 h 97"/>
                <a:gd name="T68" fmla="*/ 13 w 87"/>
                <a:gd name="T69" fmla="*/ 28 h 97"/>
                <a:gd name="T70" fmla="*/ 11 w 87"/>
                <a:gd name="T71" fmla="*/ 2 h 97"/>
                <a:gd name="T72" fmla="*/ 24 w 87"/>
                <a:gd name="T73" fmla="*/ 5 h 97"/>
                <a:gd name="T74" fmla="*/ 34 w 87"/>
                <a:gd name="T75" fmla="*/ 14 h 97"/>
                <a:gd name="T76" fmla="*/ 43 w 87"/>
                <a:gd name="T77" fmla="*/ 24 h 97"/>
                <a:gd name="T78" fmla="*/ 40 w 87"/>
                <a:gd name="T79" fmla="*/ 29 h 97"/>
                <a:gd name="T80" fmla="*/ 30 w 87"/>
                <a:gd name="T81" fmla="*/ 17 h 97"/>
                <a:gd name="T82" fmla="*/ 22 w 87"/>
                <a:gd name="T83" fmla="*/ 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7" h="97">
                  <a:moveTo>
                    <a:pt x="43" y="64"/>
                  </a:moveTo>
                  <a:cubicBezTo>
                    <a:pt x="46" y="68"/>
                    <a:pt x="46" y="68"/>
                    <a:pt x="46" y="68"/>
                  </a:cubicBezTo>
                  <a:cubicBezTo>
                    <a:pt x="46" y="69"/>
                    <a:pt x="46" y="70"/>
                    <a:pt x="46" y="70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3" y="64"/>
                    <a:pt x="43" y="64"/>
                    <a:pt x="43" y="64"/>
                  </a:cubicBezTo>
                  <a:close/>
                  <a:moveTo>
                    <a:pt x="43" y="90"/>
                  </a:moveTo>
                  <a:cubicBezTo>
                    <a:pt x="43" y="97"/>
                    <a:pt x="43" y="97"/>
                    <a:pt x="43" y="97"/>
                  </a:cubicBezTo>
                  <a:cubicBezTo>
                    <a:pt x="44" y="97"/>
                    <a:pt x="45" y="97"/>
                    <a:pt x="45" y="96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9"/>
                    <a:pt x="86" y="69"/>
                    <a:pt x="86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7"/>
                    <a:pt x="80" y="57"/>
                    <a:pt x="79" y="57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5" y="29"/>
                    <a:pt x="85" y="28"/>
                    <a:pt x="85" y="27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9" y="18"/>
                    <a:pt x="78" y="17"/>
                    <a:pt x="77" y="18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40"/>
                    <a:pt x="47" y="42"/>
                    <a:pt x="47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9" y="60"/>
                    <a:pt x="60" y="61"/>
                    <a:pt x="60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2"/>
                    <a:pt x="57" y="72"/>
                    <a:pt x="57" y="72"/>
                  </a:cubicBezTo>
                  <a:cubicBezTo>
                    <a:pt x="43" y="90"/>
                    <a:pt x="43" y="90"/>
                    <a:pt x="43" y="90"/>
                  </a:cubicBezTo>
                  <a:close/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3" y="7"/>
                    <a:pt x="13" y="10"/>
                    <a:pt x="13" y="12"/>
                  </a:cubicBezTo>
                  <a:cubicBezTo>
                    <a:pt x="14" y="17"/>
                    <a:pt x="16" y="23"/>
                    <a:pt x="17" y="25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6" y="38"/>
                    <a:pt x="26" y="39"/>
                    <a:pt x="25" y="4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2" y="51"/>
                    <a:pt x="32" y="51"/>
                  </a:cubicBezTo>
                  <a:cubicBezTo>
                    <a:pt x="33" y="50"/>
                    <a:pt x="34" y="51"/>
                    <a:pt x="35" y="52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3" y="97"/>
                    <a:pt x="42" y="97"/>
                    <a:pt x="42" y="97"/>
                  </a:cubicBezTo>
                  <a:cubicBezTo>
                    <a:pt x="42" y="96"/>
                    <a:pt x="42" y="96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5" y="87"/>
                    <a:pt x="35" y="86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9" y="80"/>
                    <a:pt x="7" y="80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0"/>
                    <a:pt x="0" y="69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1" y="25"/>
                    <a:pt x="9" y="18"/>
                    <a:pt x="8" y="13"/>
                  </a:cubicBezTo>
                  <a:cubicBezTo>
                    <a:pt x="8" y="8"/>
                    <a:pt x="8" y="4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5" y="0"/>
                    <a:pt x="20" y="2"/>
                    <a:pt x="24" y="5"/>
                  </a:cubicBezTo>
                  <a:cubicBezTo>
                    <a:pt x="28" y="8"/>
                    <a:pt x="32" y="12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9" y="30"/>
                    <a:pt x="38" y="29"/>
                    <a:pt x="38" y="2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5"/>
                    <a:pt x="25" y="11"/>
                    <a:pt x="22" y="9"/>
                  </a:cubicBezTo>
                  <a:cubicBezTo>
                    <a:pt x="18" y="7"/>
                    <a:pt x="15" y="5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5" name="Freeform 331"/>
            <p:cNvSpPr>
              <a:spLocks noEditPoints="1"/>
            </p:cNvSpPr>
            <p:nvPr/>
          </p:nvSpPr>
          <p:spPr bwMode="auto">
            <a:xfrm>
              <a:off x="8035925" y="4468813"/>
              <a:ext cx="58738" cy="53975"/>
            </a:xfrm>
            <a:custGeom>
              <a:avLst/>
              <a:gdLst>
                <a:gd name="T0" fmla="*/ 17 w 26"/>
                <a:gd name="T1" fmla="*/ 6 h 24"/>
                <a:gd name="T2" fmla="*/ 13 w 26"/>
                <a:gd name="T3" fmla="*/ 11 h 24"/>
                <a:gd name="T4" fmla="*/ 13 w 26"/>
                <a:gd name="T5" fmla="*/ 4 h 24"/>
                <a:gd name="T6" fmla="*/ 15 w 26"/>
                <a:gd name="T7" fmla="*/ 1 h 24"/>
                <a:gd name="T8" fmla="*/ 16 w 26"/>
                <a:gd name="T9" fmla="*/ 0 h 24"/>
                <a:gd name="T10" fmla="*/ 19 w 26"/>
                <a:gd name="T11" fmla="*/ 1 h 24"/>
                <a:gd name="T12" fmla="*/ 21 w 26"/>
                <a:gd name="T13" fmla="*/ 3 h 24"/>
                <a:gd name="T14" fmla="*/ 21 w 26"/>
                <a:gd name="T15" fmla="*/ 4 h 24"/>
                <a:gd name="T16" fmla="*/ 23 w 26"/>
                <a:gd name="T17" fmla="*/ 5 h 24"/>
                <a:gd name="T18" fmla="*/ 23 w 26"/>
                <a:gd name="T19" fmla="*/ 5 h 24"/>
                <a:gd name="T20" fmla="*/ 24 w 26"/>
                <a:gd name="T21" fmla="*/ 5 h 24"/>
                <a:gd name="T22" fmla="*/ 25 w 26"/>
                <a:gd name="T23" fmla="*/ 8 h 24"/>
                <a:gd name="T24" fmla="*/ 14 w 26"/>
                <a:gd name="T25" fmla="*/ 23 h 24"/>
                <a:gd name="T26" fmla="*/ 13 w 26"/>
                <a:gd name="T27" fmla="*/ 24 h 24"/>
                <a:gd name="T28" fmla="*/ 13 w 26"/>
                <a:gd name="T29" fmla="*/ 16 h 24"/>
                <a:gd name="T30" fmla="*/ 19 w 26"/>
                <a:gd name="T31" fmla="*/ 8 h 24"/>
                <a:gd name="T32" fmla="*/ 18 w 26"/>
                <a:gd name="T33" fmla="*/ 7 h 24"/>
                <a:gd name="T34" fmla="*/ 18 w 26"/>
                <a:gd name="T35" fmla="*/ 7 h 24"/>
                <a:gd name="T36" fmla="*/ 17 w 26"/>
                <a:gd name="T37" fmla="*/ 6 h 24"/>
                <a:gd name="T38" fmla="*/ 13 w 26"/>
                <a:gd name="T39" fmla="*/ 11 h 24"/>
                <a:gd name="T40" fmla="*/ 7 w 26"/>
                <a:gd name="T41" fmla="*/ 19 h 24"/>
                <a:gd name="T42" fmla="*/ 11 w 26"/>
                <a:gd name="T43" fmla="*/ 19 h 24"/>
                <a:gd name="T44" fmla="*/ 13 w 26"/>
                <a:gd name="T45" fmla="*/ 16 h 24"/>
                <a:gd name="T46" fmla="*/ 13 w 26"/>
                <a:gd name="T47" fmla="*/ 24 h 24"/>
                <a:gd name="T48" fmla="*/ 12 w 26"/>
                <a:gd name="T49" fmla="*/ 24 h 24"/>
                <a:gd name="T50" fmla="*/ 2 w 26"/>
                <a:gd name="T51" fmla="*/ 24 h 24"/>
                <a:gd name="T52" fmla="*/ 2 w 26"/>
                <a:gd name="T53" fmla="*/ 24 h 24"/>
                <a:gd name="T54" fmla="*/ 1 w 26"/>
                <a:gd name="T55" fmla="*/ 24 h 24"/>
                <a:gd name="T56" fmla="*/ 0 w 26"/>
                <a:gd name="T57" fmla="*/ 20 h 24"/>
                <a:gd name="T58" fmla="*/ 13 w 26"/>
                <a:gd name="T59" fmla="*/ 4 h 24"/>
                <a:gd name="T60" fmla="*/ 13 w 26"/>
                <a:gd name="T61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" h="24">
                  <a:moveTo>
                    <a:pt x="17" y="6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6" y="0"/>
                    <a:pt x="16" y="0"/>
                  </a:cubicBezTo>
                  <a:cubicBezTo>
                    <a:pt x="17" y="0"/>
                    <a:pt x="19" y="0"/>
                    <a:pt x="19" y="1"/>
                  </a:cubicBezTo>
                  <a:cubicBezTo>
                    <a:pt x="20" y="2"/>
                    <a:pt x="20" y="3"/>
                    <a:pt x="21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2" y="4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6" y="7"/>
                    <a:pt x="25" y="8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3" y="24"/>
                    <a:pt x="13" y="24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8" y="8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6"/>
                  </a:cubicBezTo>
                  <a:close/>
                  <a:moveTo>
                    <a:pt x="13" y="11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1" y="24"/>
                    <a:pt x="1" y="24"/>
                  </a:cubicBezTo>
                  <a:cubicBezTo>
                    <a:pt x="0" y="23"/>
                    <a:pt x="0" y="21"/>
                    <a:pt x="0" y="20"/>
                  </a:cubicBezTo>
                  <a:cubicBezTo>
                    <a:pt x="13" y="4"/>
                    <a:pt x="13" y="4"/>
                    <a:pt x="13" y="4"/>
                  </a:cubicBezTo>
                  <a:lnTo>
                    <a:pt x="13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6" name="Freeform 332"/>
            <p:cNvSpPr>
              <a:spLocks noEditPoints="1"/>
            </p:cNvSpPr>
            <p:nvPr/>
          </p:nvSpPr>
          <p:spPr bwMode="auto">
            <a:xfrm>
              <a:off x="8072438" y="4448175"/>
              <a:ext cx="36513" cy="36513"/>
            </a:xfrm>
            <a:custGeom>
              <a:avLst/>
              <a:gdLst>
                <a:gd name="T0" fmla="*/ 8 w 16"/>
                <a:gd name="T1" fmla="*/ 11 h 16"/>
                <a:gd name="T2" fmla="*/ 8 w 16"/>
                <a:gd name="T3" fmla="*/ 11 h 16"/>
                <a:gd name="T4" fmla="*/ 9 w 16"/>
                <a:gd name="T5" fmla="*/ 11 h 16"/>
                <a:gd name="T6" fmla="*/ 9 w 16"/>
                <a:gd name="T7" fmla="*/ 11 h 16"/>
                <a:gd name="T8" fmla="*/ 11 w 16"/>
                <a:gd name="T9" fmla="*/ 10 h 16"/>
                <a:gd name="T10" fmla="*/ 11 w 16"/>
                <a:gd name="T11" fmla="*/ 8 h 16"/>
                <a:gd name="T12" fmla="*/ 11 w 16"/>
                <a:gd name="T13" fmla="*/ 8 h 16"/>
                <a:gd name="T14" fmla="*/ 11 w 16"/>
                <a:gd name="T15" fmla="*/ 8 h 16"/>
                <a:gd name="T16" fmla="*/ 11 w 16"/>
                <a:gd name="T17" fmla="*/ 7 h 16"/>
                <a:gd name="T18" fmla="*/ 8 w 16"/>
                <a:gd name="T19" fmla="*/ 5 h 16"/>
                <a:gd name="T20" fmla="*/ 8 w 16"/>
                <a:gd name="T21" fmla="*/ 0 h 16"/>
                <a:gd name="T22" fmla="*/ 13 w 16"/>
                <a:gd name="T23" fmla="*/ 2 h 16"/>
                <a:gd name="T24" fmla="*/ 16 w 16"/>
                <a:gd name="T25" fmla="*/ 6 h 16"/>
                <a:gd name="T26" fmla="*/ 16 w 16"/>
                <a:gd name="T27" fmla="*/ 7 h 16"/>
                <a:gd name="T28" fmla="*/ 16 w 16"/>
                <a:gd name="T29" fmla="*/ 7 h 16"/>
                <a:gd name="T30" fmla="*/ 16 w 16"/>
                <a:gd name="T31" fmla="*/ 8 h 16"/>
                <a:gd name="T32" fmla="*/ 16 w 16"/>
                <a:gd name="T33" fmla="*/ 8 h 16"/>
                <a:gd name="T34" fmla="*/ 16 w 16"/>
                <a:gd name="T35" fmla="*/ 8 h 16"/>
                <a:gd name="T36" fmla="*/ 14 w 16"/>
                <a:gd name="T37" fmla="*/ 13 h 16"/>
                <a:gd name="T38" fmla="*/ 10 w 16"/>
                <a:gd name="T39" fmla="*/ 16 h 16"/>
                <a:gd name="T40" fmla="*/ 9 w 16"/>
                <a:gd name="T41" fmla="*/ 16 h 16"/>
                <a:gd name="T42" fmla="*/ 9 w 16"/>
                <a:gd name="T43" fmla="*/ 16 h 16"/>
                <a:gd name="T44" fmla="*/ 9 w 16"/>
                <a:gd name="T45" fmla="*/ 16 h 16"/>
                <a:gd name="T46" fmla="*/ 8 w 16"/>
                <a:gd name="T47" fmla="*/ 16 h 16"/>
                <a:gd name="T48" fmla="*/ 8 w 16"/>
                <a:gd name="T49" fmla="*/ 11 h 16"/>
                <a:gd name="T50" fmla="*/ 8 w 16"/>
                <a:gd name="T51" fmla="*/ 16 h 16"/>
                <a:gd name="T52" fmla="*/ 3 w 16"/>
                <a:gd name="T53" fmla="*/ 14 h 16"/>
                <a:gd name="T54" fmla="*/ 1 w 16"/>
                <a:gd name="T55" fmla="*/ 10 h 16"/>
                <a:gd name="T56" fmla="*/ 0 w 16"/>
                <a:gd name="T57" fmla="*/ 9 h 16"/>
                <a:gd name="T58" fmla="*/ 0 w 16"/>
                <a:gd name="T59" fmla="*/ 9 h 16"/>
                <a:gd name="T60" fmla="*/ 2 w 16"/>
                <a:gd name="T61" fmla="*/ 4 h 16"/>
                <a:gd name="T62" fmla="*/ 6 w 16"/>
                <a:gd name="T63" fmla="*/ 0 h 16"/>
                <a:gd name="T64" fmla="*/ 7 w 16"/>
                <a:gd name="T65" fmla="*/ 0 h 16"/>
                <a:gd name="T66" fmla="*/ 8 w 16"/>
                <a:gd name="T67" fmla="*/ 5 h 16"/>
                <a:gd name="T68" fmla="*/ 7 w 16"/>
                <a:gd name="T69" fmla="*/ 5 h 16"/>
                <a:gd name="T70" fmla="*/ 6 w 16"/>
                <a:gd name="T71" fmla="*/ 6 h 16"/>
                <a:gd name="T72" fmla="*/ 5 w 16"/>
                <a:gd name="T73" fmla="*/ 9 h 16"/>
                <a:gd name="T74" fmla="*/ 5 w 16"/>
                <a:gd name="T75" fmla="*/ 9 h 16"/>
                <a:gd name="T76" fmla="*/ 6 w 16"/>
                <a:gd name="T77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" h="16">
                  <a:moveTo>
                    <a:pt x="8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1"/>
                    <a:pt x="10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6"/>
                    <a:pt x="10" y="6"/>
                  </a:cubicBezTo>
                  <a:cubicBezTo>
                    <a:pt x="10" y="5"/>
                    <a:pt x="9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2" y="1"/>
                    <a:pt x="13" y="2"/>
                  </a:cubicBezTo>
                  <a:cubicBezTo>
                    <a:pt x="14" y="3"/>
                    <a:pt x="15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10"/>
                    <a:pt x="15" y="11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4"/>
                    <a:pt x="12" y="15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8" y="11"/>
                  </a:lnTo>
                  <a:close/>
                  <a:moveTo>
                    <a:pt x="8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6"/>
                    <a:pt x="5" y="15"/>
                    <a:pt x="3" y="14"/>
                  </a:cubicBezTo>
                  <a:cubicBezTo>
                    <a:pt x="2" y="13"/>
                    <a:pt x="1" y="12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3" y="2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5" y="7"/>
                    <a:pt x="5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6" y="10"/>
                    <a:pt x="6" y="10"/>
                  </a:cubicBezTo>
                  <a:cubicBezTo>
                    <a:pt x="7" y="11"/>
                    <a:pt x="7" y="11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7" name="Freeform 333"/>
            <p:cNvSpPr>
              <a:spLocks noEditPoints="1"/>
            </p:cNvSpPr>
            <p:nvPr/>
          </p:nvSpPr>
          <p:spPr bwMode="auto">
            <a:xfrm>
              <a:off x="8116888" y="4468813"/>
              <a:ext cx="58738" cy="53975"/>
            </a:xfrm>
            <a:custGeom>
              <a:avLst/>
              <a:gdLst>
                <a:gd name="T0" fmla="*/ 15 w 26"/>
                <a:gd name="T1" fmla="*/ 19 h 24"/>
                <a:gd name="T2" fmla="*/ 19 w 26"/>
                <a:gd name="T3" fmla="*/ 19 h 24"/>
                <a:gd name="T4" fmla="*/ 13 w 26"/>
                <a:gd name="T5" fmla="*/ 11 h 24"/>
                <a:gd name="T6" fmla="*/ 13 w 26"/>
                <a:gd name="T7" fmla="*/ 4 h 24"/>
                <a:gd name="T8" fmla="*/ 25 w 26"/>
                <a:gd name="T9" fmla="*/ 20 h 24"/>
                <a:gd name="T10" fmla="*/ 26 w 26"/>
                <a:gd name="T11" fmla="*/ 22 h 24"/>
                <a:gd name="T12" fmla="*/ 24 w 26"/>
                <a:gd name="T13" fmla="*/ 24 h 24"/>
                <a:gd name="T14" fmla="*/ 14 w 26"/>
                <a:gd name="T15" fmla="*/ 24 h 24"/>
                <a:gd name="T16" fmla="*/ 14 w 26"/>
                <a:gd name="T17" fmla="*/ 24 h 24"/>
                <a:gd name="T18" fmla="*/ 13 w 26"/>
                <a:gd name="T19" fmla="*/ 24 h 24"/>
                <a:gd name="T20" fmla="*/ 13 w 26"/>
                <a:gd name="T21" fmla="*/ 16 h 24"/>
                <a:gd name="T22" fmla="*/ 15 w 26"/>
                <a:gd name="T23" fmla="*/ 19 h 24"/>
                <a:gd name="T24" fmla="*/ 13 w 26"/>
                <a:gd name="T25" fmla="*/ 11 h 24"/>
                <a:gd name="T26" fmla="*/ 9 w 26"/>
                <a:gd name="T27" fmla="*/ 6 h 24"/>
                <a:gd name="T28" fmla="*/ 8 w 26"/>
                <a:gd name="T29" fmla="*/ 7 h 24"/>
                <a:gd name="T30" fmla="*/ 7 w 26"/>
                <a:gd name="T31" fmla="*/ 8 h 24"/>
                <a:gd name="T32" fmla="*/ 13 w 26"/>
                <a:gd name="T33" fmla="*/ 16 h 24"/>
                <a:gd name="T34" fmla="*/ 13 w 26"/>
                <a:gd name="T35" fmla="*/ 24 h 24"/>
                <a:gd name="T36" fmla="*/ 12 w 26"/>
                <a:gd name="T37" fmla="*/ 23 h 24"/>
                <a:gd name="T38" fmla="*/ 1 w 26"/>
                <a:gd name="T39" fmla="*/ 9 h 24"/>
                <a:gd name="T40" fmla="*/ 0 w 26"/>
                <a:gd name="T41" fmla="*/ 7 h 24"/>
                <a:gd name="T42" fmla="*/ 2 w 26"/>
                <a:gd name="T43" fmla="*/ 5 h 24"/>
                <a:gd name="T44" fmla="*/ 5 w 26"/>
                <a:gd name="T45" fmla="*/ 4 h 24"/>
                <a:gd name="T46" fmla="*/ 7 w 26"/>
                <a:gd name="T47" fmla="*/ 2 h 24"/>
                <a:gd name="T48" fmla="*/ 7 w 26"/>
                <a:gd name="T49" fmla="*/ 1 h 24"/>
                <a:gd name="T50" fmla="*/ 11 w 26"/>
                <a:gd name="T51" fmla="*/ 1 h 24"/>
                <a:gd name="T52" fmla="*/ 13 w 26"/>
                <a:gd name="T53" fmla="*/ 4 h 24"/>
                <a:gd name="T54" fmla="*/ 13 w 26"/>
                <a:gd name="T5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" h="24">
                  <a:moveTo>
                    <a:pt x="15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3"/>
                    <a:pt x="25" y="24"/>
                    <a:pt x="2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4"/>
                    <a:pt x="13" y="24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5" y="19"/>
                  </a:lnTo>
                  <a:close/>
                  <a:moveTo>
                    <a:pt x="13" y="11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2" y="23"/>
                    <a:pt x="12" y="23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0" y="7"/>
                  </a:cubicBezTo>
                  <a:cubicBezTo>
                    <a:pt x="0" y="6"/>
                    <a:pt x="1" y="5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6" y="3"/>
                    <a:pt x="6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10" y="0"/>
                    <a:pt x="11" y="1"/>
                  </a:cubicBezTo>
                  <a:cubicBezTo>
                    <a:pt x="13" y="4"/>
                    <a:pt x="13" y="4"/>
                    <a:pt x="13" y="4"/>
                  </a:cubicBezTo>
                  <a:lnTo>
                    <a:pt x="13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8" name="Freeform 334"/>
            <p:cNvSpPr>
              <a:spLocks noEditPoints="1"/>
            </p:cNvSpPr>
            <p:nvPr/>
          </p:nvSpPr>
          <p:spPr bwMode="auto">
            <a:xfrm>
              <a:off x="8104188" y="4448175"/>
              <a:ext cx="36513" cy="36513"/>
            </a:xfrm>
            <a:custGeom>
              <a:avLst/>
              <a:gdLst>
                <a:gd name="T0" fmla="*/ 8 w 16"/>
                <a:gd name="T1" fmla="*/ 5 h 16"/>
                <a:gd name="T2" fmla="*/ 8 w 16"/>
                <a:gd name="T3" fmla="*/ 0 h 16"/>
                <a:gd name="T4" fmla="*/ 9 w 16"/>
                <a:gd name="T5" fmla="*/ 0 h 16"/>
                <a:gd name="T6" fmla="*/ 14 w 16"/>
                <a:gd name="T7" fmla="*/ 4 h 16"/>
                <a:gd name="T8" fmla="*/ 15 w 16"/>
                <a:gd name="T9" fmla="*/ 9 h 16"/>
                <a:gd name="T10" fmla="*/ 15 w 16"/>
                <a:gd name="T11" fmla="*/ 9 h 16"/>
                <a:gd name="T12" fmla="*/ 15 w 16"/>
                <a:gd name="T13" fmla="*/ 10 h 16"/>
                <a:gd name="T14" fmla="*/ 12 w 16"/>
                <a:gd name="T15" fmla="*/ 14 h 16"/>
                <a:gd name="T16" fmla="*/ 8 w 16"/>
                <a:gd name="T17" fmla="*/ 16 h 16"/>
                <a:gd name="T18" fmla="*/ 8 w 16"/>
                <a:gd name="T19" fmla="*/ 11 h 16"/>
                <a:gd name="T20" fmla="*/ 8 w 16"/>
                <a:gd name="T21" fmla="*/ 11 h 16"/>
                <a:gd name="T22" fmla="*/ 11 w 16"/>
                <a:gd name="T23" fmla="*/ 9 h 16"/>
                <a:gd name="T24" fmla="*/ 11 w 16"/>
                <a:gd name="T25" fmla="*/ 9 h 16"/>
                <a:gd name="T26" fmla="*/ 11 w 16"/>
                <a:gd name="T27" fmla="*/ 9 h 16"/>
                <a:gd name="T28" fmla="*/ 8 w 16"/>
                <a:gd name="T29" fmla="*/ 5 h 16"/>
                <a:gd name="T30" fmla="*/ 8 w 16"/>
                <a:gd name="T31" fmla="*/ 5 h 16"/>
                <a:gd name="T32" fmla="*/ 5 w 16"/>
                <a:gd name="T33" fmla="*/ 7 h 16"/>
                <a:gd name="T34" fmla="*/ 5 w 16"/>
                <a:gd name="T35" fmla="*/ 8 h 16"/>
                <a:gd name="T36" fmla="*/ 5 w 16"/>
                <a:gd name="T37" fmla="*/ 8 h 16"/>
                <a:gd name="T38" fmla="*/ 5 w 16"/>
                <a:gd name="T39" fmla="*/ 8 h 16"/>
                <a:gd name="T40" fmla="*/ 5 w 16"/>
                <a:gd name="T41" fmla="*/ 8 h 16"/>
                <a:gd name="T42" fmla="*/ 5 w 16"/>
                <a:gd name="T43" fmla="*/ 10 h 16"/>
                <a:gd name="T44" fmla="*/ 5 w 16"/>
                <a:gd name="T45" fmla="*/ 10 h 16"/>
                <a:gd name="T46" fmla="*/ 7 w 16"/>
                <a:gd name="T47" fmla="*/ 11 h 16"/>
                <a:gd name="T48" fmla="*/ 7 w 16"/>
                <a:gd name="T49" fmla="*/ 11 h 16"/>
                <a:gd name="T50" fmla="*/ 7 w 16"/>
                <a:gd name="T51" fmla="*/ 11 h 16"/>
                <a:gd name="T52" fmla="*/ 8 w 16"/>
                <a:gd name="T53" fmla="*/ 16 h 16"/>
                <a:gd name="T54" fmla="*/ 7 w 16"/>
                <a:gd name="T55" fmla="*/ 16 h 16"/>
                <a:gd name="T56" fmla="*/ 7 w 16"/>
                <a:gd name="T57" fmla="*/ 16 h 16"/>
                <a:gd name="T58" fmla="*/ 7 w 16"/>
                <a:gd name="T59" fmla="*/ 16 h 16"/>
                <a:gd name="T60" fmla="*/ 6 w 16"/>
                <a:gd name="T61" fmla="*/ 16 h 16"/>
                <a:gd name="T62" fmla="*/ 6 w 16"/>
                <a:gd name="T63" fmla="*/ 16 h 16"/>
                <a:gd name="T64" fmla="*/ 1 w 16"/>
                <a:gd name="T65" fmla="*/ 13 h 16"/>
                <a:gd name="T66" fmla="*/ 0 w 16"/>
                <a:gd name="T67" fmla="*/ 8 h 16"/>
                <a:gd name="T68" fmla="*/ 0 w 16"/>
                <a:gd name="T69" fmla="*/ 8 h 16"/>
                <a:gd name="T70" fmla="*/ 0 w 16"/>
                <a:gd name="T71" fmla="*/ 8 h 16"/>
                <a:gd name="T72" fmla="*/ 0 w 16"/>
                <a:gd name="T73" fmla="*/ 7 h 16"/>
                <a:gd name="T74" fmla="*/ 0 w 16"/>
                <a:gd name="T75" fmla="*/ 6 h 16"/>
                <a:gd name="T76" fmla="*/ 3 w 16"/>
                <a:gd name="T77" fmla="*/ 2 h 16"/>
                <a:gd name="T78" fmla="*/ 8 w 16"/>
                <a:gd name="T79" fmla="*/ 0 h 16"/>
                <a:gd name="T80" fmla="*/ 0 w 16"/>
                <a:gd name="T8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" h="16"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1"/>
                    <a:pt x="13" y="2"/>
                    <a:pt x="14" y="4"/>
                  </a:cubicBezTo>
                  <a:cubicBezTo>
                    <a:pt x="15" y="5"/>
                    <a:pt x="16" y="7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4" y="13"/>
                    <a:pt x="12" y="14"/>
                  </a:cubicBezTo>
                  <a:cubicBezTo>
                    <a:pt x="11" y="15"/>
                    <a:pt x="9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0"/>
                  </a:cubicBezTo>
                  <a:cubicBezTo>
                    <a:pt x="10" y="10"/>
                    <a:pt x="10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0" y="7"/>
                    <a:pt x="10" y="6"/>
                  </a:cubicBezTo>
                  <a:cubicBezTo>
                    <a:pt x="10" y="6"/>
                    <a:pt x="9" y="5"/>
                    <a:pt x="8" y="5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4" y="1"/>
                    <a:pt x="6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9" name="Freeform 335"/>
            <p:cNvSpPr>
              <a:spLocks noEditPoints="1"/>
            </p:cNvSpPr>
            <p:nvPr/>
          </p:nvSpPr>
          <p:spPr bwMode="auto">
            <a:xfrm>
              <a:off x="8013700" y="4519613"/>
              <a:ext cx="185738" cy="96838"/>
            </a:xfrm>
            <a:custGeom>
              <a:avLst/>
              <a:gdLst>
                <a:gd name="T0" fmla="*/ 41 w 82"/>
                <a:gd name="T1" fmla="*/ 38 h 43"/>
                <a:gd name="T2" fmla="*/ 67 w 82"/>
                <a:gd name="T3" fmla="*/ 38 h 43"/>
                <a:gd name="T4" fmla="*/ 76 w 82"/>
                <a:gd name="T5" fmla="*/ 4 h 43"/>
                <a:gd name="T6" fmla="*/ 71 w 82"/>
                <a:gd name="T7" fmla="*/ 4 h 43"/>
                <a:gd name="T8" fmla="*/ 62 w 82"/>
                <a:gd name="T9" fmla="*/ 4 h 43"/>
                <a:gd name="T10" fmla="*/ 41 w 82"/>
                <a:gd name="T11" fmla="*/ 4 h 43"/>
                <a:gd name="T12" fmla="*/ 41 w 82"/>
                <a:gd name="T13" fmla="*/ 0 h 43"/>
                <a:gd name="T14" fmla="*/ 62 w 82"/>
                <a:gd name="T15" fmla="*/ 0 h 43"/>
                <a:gd name="T16" fmla="*/ 71 w 82"/>
                <a:gd name="T17" fmla="*/ 0 h 43"/>
                <a:gd name="T18" fmla="*/ 79 w 82"/>
                <a:gd name="T19" fmla="*/ 0 h 43"/>
                <a:gd name="T20" fmla="*/ 79 w 82"/>
                <a:gd name="T21" fmla="*/ 0 h 43"/>
                <a:gd name="T22" fmla="*/ 80 w 82"/>
                <a:gd name="T23" fmla="*/ 0 h 43"/>
                <a:gd name="T24" fmla="*/ 81 w 82"/>
                <a:gd name="T25" fmla="*/ 3 h 43"/>
                <a:gd name="T26" fmla="*/ 71 w 82"/>
                <a:gd name="T27" fmla="*/ 41 h 43"/>
                <a:gd name="T28" fmla="*/ 69 w 82"/>
                <a:gd name="T29" fmla="*/ 43 h 43"/>
                <a:gd name="T30" fmla="*/ 41 w 82"/>
                <a:gd name="T31" fmla="*/ 43 h 43"/>
                <a:gd name="T32" fmla="*/ 41 w 82"/>
                <a:gd name="T33" fmla="*/ 38 h 43"/>
                <a:gd name="T34" fmla="*/ 6 w 82"/>
                <a:gd name="T35" fmla="*/ 4 h 43"/>
                <a:gd name="T36" fmla="*/ 15 w 82"/>
                <a:gd name="T37" fmla="*/ 38 h 43"/>
                <a:gd name="T38" fmla="*/ 41 w 82"/>
                <a:gd name="T39" fmla="*/ 38 h 43"/>
                <a:gd name="T40" fmla="*/ 41 w 82"/>
                <a:gd name="T41" fmla="*/ 43 h 43"/>
                <a:gd name="T42" fmla="*/ 13 w 82"/>
                <a:gd name="T43" fmla="*/ 43 h 43"/>
                <a:gd name="T44" fmla="*/ 13 w 82"/>
                <a:gd name="T45" fmla="*/ 43 h 43"/>
                <a:gd name="T46" fmla="*/ 10 w 82"/>
                <a:gd name="T47" fmla="*/ 41 h 43"/>
                <a:gd name="T48" fmla="*/ 0 w 82"/>
                <a:gd name="T49" fmla="*/ 3 h 43"/>
                <a:gd name="T50" fmla="*/ 0 w 82"/>
                <a:gd name="T51" fmla="*/ 2 h 43"/>
                <a:gd name="T52" fmla="*/ 3 w 82"/>
                <a:gd name="T53" fmla="*/ 0 h 43"/>
                <a:gd name="T54" fmla="*/ 11 w 82"/>
                <a:gd name="T55" fmla="*/ 0 h 43"/>
                <a:gd name="T56" fmla="*/ 20 w 82"/>
                <a:gd name="T57" fmla="*/ 0 h 43"/>
                <a:gd name="T58" fmla="*/ 41 w 82"/>
                <a:gd name="T59" fmla="*/ 0 h 43"/>
                <a:gd name="T60" fmla="*/ 41 w 82"/>
                <a:gd name="T61" fmla="*/ 4 h 43"/>
                <a:gd name="T62" fmla="*/ 20 w 82"/>
                <a:gd name="T63" fmla="*/ 4 h 43"/>
                <a:gd name="T64" fmla="*/ 11 w 82"/>
                <a:gd name="T65" fmla="*/ 4 h 43"/>
                <a:gd name="T66" fmla="*/ 6 w 82"/>
                <a:gd name="T67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43">
                  <a:moveTo>
                    <a:pt x="41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79" y="0"/>
                    <a:pt x="80" y="0"/>
                  </a:cubicBezTo>
                  <a:cubicBezTo>
                    <a:pt x="81" y="0"/>
                    <a:pt x="82" y="1"/>
                    <a:pt x="81" y="3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42"/>
                    <a:pt x="70" y="43"/>
                    <a:pt x="69" y="43"/>
                  </a:cubicBezTo>
                  <a:cubicBezTo>
                    <a:pt x="41" y="43"/>
                    <a:pt x="41" y="43"/>
                    <a:pt x="41" y="43"/>
                  </a:cubicBezTo>
                  <a:lnTo>
                    <a:pt x="41" y="38"/>
                  </a:lnTo>
                  <a:close/>
                  <a:moveTo>
                    <a:pt x="6" y="4"/>
                  </a:moveTo>
                  <a:cubicBezTo>
                    <a:pt x="15" y="38"/>
                    <a:pt x="15" y="38"/>
                    <a:pt x="15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2" y="43"/>
                    <a:pt x="11" y="42"/>
                    <a:pt x="1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3" name="Freeform 339"/>
            <p:cNvSpPr>
              <a:spLocks noEditPoints="1"/>
            </p:cNvSpPr>
            <p:nvPr/>
          </p:nvSpPr>
          <p:spPr bwMode="auto">
            <a:xfrm>
              <a:off x="7164388" y="996950"/>
              <a:ext cx="82550" cy="139700"/>
            </a:xfrm>
            <a:custGeom>
              <a:avLst/>
              <a:gdLst>
                <a:gd name="T0" fmla="*/ 32 w 37"/>
                <a:gd name="T1" fmla="*/ 45 h 62"/>
                <a:gd name="T2" fmla="*/ 32 w 37"/>
                <a:gd name="T3" fmla="*/ 36 h 62"/>
                <a:gd name="T4" fmla="*/ 32 w 37"/>
                <a:gd name="T5" fmla="*/ 18 h 62"/>
                <a:gd name="T6" fmla="*/ 32 w 37"/>
                <a:gd name="T7" fmla="*/ 17 h 62"/>
                <a:gd name="T8" fmla="*/ 32 w 37"/>
                <a:gd name="T9" fmla="*/ 16 h 62"/>
                <a:gd name="T10" fmla="*/ 32 w 37"/>
                <a:gd name="T11" fmla="*/ 16 h 62"/>
                <a:gd name="T12" fmla="*/ 25 w 37"/>
                <a:gd name="T13" fmla="*/ 8 h 62"/>
                <a:gd name="T14" fmla="*/ 18 w 37"/>
                <a:gd name="T15" fmla="*/ 6 h 62"/>
                <a:gd name="T16" fmla="*/ 18 w 37"/>
                <a:gd name="T17" fmla="*/ 1 h 62"/>
                <a:gd name="T18" fmla="*/ 28 w 37"/>
                <a:gd name="T19" fmla="*/ 4 h 62"/>
                <a:gd name="T20" fmla="*/ 36 w 37"/>
                <a:gd name="T21" fmla="*/ 15 h 62"/>
                <a:gd name="T22" fmla="*/ 36 w 37"/>
                <a:gd name="T23" fmla="*/ 15 h 62"/>
                <a:gd name="T24" fmla="*/ 36 w 37"/>
                <a:gd name="T25" fmla="*/ 16 h 62"/>
                <a:gd name="T26" fmla="*/ 37 w 37"/>
                <a:gd name="T27" fmla="*/ 18 h 62"/>
                <a:gd name="T28" fmla="*/ 37 w 37"/>
                <a:gd name="T29" fmla="*/ 36 h 62"/>
                <a:gd name="T30" fmla="*/ 37 w 37"/>
                <a:gd name="T31" fmla="*/ 45 h 62"/>
                <a:gd name="T32" fmla="*/ 29 w 37"/>
                <a:gd name="T33" fmla="*/ 57 h 62"/>
                <a:gd name="T34" fmla="*/ 18 w 37"/>
                <a:gd name="T35" fmla="*/ 62 h 62"/>
                <a:gd name="T36" fmla="*/ 18 w 37"/>
                <a:gd name="T37" fmla="*/ 57 h 62"/>
                <a:gd name="T38" fmla="*/ 26 w 37"/>
                <a:gd name="T39" fmla="*/ 53 h 62"/>
                <a:gd name="T40" fmla="*/ 32 w 37"/>
                <a:gd name="T41" fmla="*/ 45 h 62"/>
                <a:gd name="T42" fmla="*/ 18 w 37"/>
                <a:gd name="T43" fmla="*/ 6 h 62"/>
                <a:gd name="T44" fmla="*/ 12 w 37"/>
                <a:gd name="T45" fmla="*/ 5 h 62"/>
                <a:gd name="T46" fmla="*/ 5 w 37"/>
                <a:gd name="T47" fmla="*/ 5 h 62"/>
                <a:gd name="T48" fmla="*/ 5 w 37"/>
                <a:gd name="T49" fmla="*/ 57 h 62"/>
                <a:gd name="T50" fmla="*/ 12 w 37"/>
                <a:gd name="T51" fmla="*/ 57 h 62"/>
                <a:gd name="T52" fmla="*/ 18 w 37"/>
                <a:gd name="T53" fmla="*/ 57 h 62"/>
                <a:gd name="T54" fmla="*/ 18 w 37"/>
                <a:gd name="T55" fmla="*/ 62 h 62"/>
                <a:gd name="T56" fmla="*/ 12 w 37"/>
                <a:gd name="T57" fmla="*/ 62 h 62"/>
                <a:gd name="T58" fmla="*/ 2 w 37"/>
                <a:gd name="T59" fmla="*/ 62 h 62"/>
                <a:gd name="T60" fmla="*/ 0 w 37"/>
                <a:gd name="T61" fmla="*/ 60 h 62"/>
                <a:gd name="T62" fmla="*/ 0 w 37"/>
                <a:gd name="T63" fmla="*/ 3 h 62"/>
                <a:gd name="T64" fmla="*/ 2 w 37"/>
                <a:gd name="T65" fmla="*/ 0 h 62"/>
                <a:gd name="T66" fmla="*/ 12 w 37"/>
                <a:gd name="T67" fmla="*/ 0 h 62"/>
                <a:gd name="T68" fmla="*/ 18 w 37"/>
                <a:gd name="T69" fmla="*/ 1 h 62"/>
                <a:gd name="T70" fmla="*/ 18 w 37"/>
                <a:gd name="T71" fmla="*/ 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62">
                  <a:moveTo>
                    <a:pt x="32" y="45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3"/>
                    <a:pt x="29" y="10"/>
                    <a:pt x="25" y="8"/>
                  </a:cubicBezTo>
                  <a:cubicBezTo>
                    <a:pt x="23" y="7"/>
                    <a:pt x="21" y="6"/>
                    <a:pt x="18" y="6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2" y="1"/>
                    <a:pt x="25" y="3"/>
                    <a:pt x="28" y="4"/>
                  </a:cubicBezTo>
                  <a:cubicBezTo>
                    <a:pt x="32" y="7"/>
                    <a:pt x="35" y="11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7"/>
                    <a:pt x="37" y="17"/>
                    <a:pt x="37" y="1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50"/>
                    <a:pt x="34" y="54"/>
                    <a:pt x="29" y="57"/>
                  </a:cubicBezTo>
                  <a:cubicBezTo>
                    <a:pt x="26" y="59"/>
                    <a:pt x="22" y="61"/>
                    <a:pt x="18" y="62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1" y="56"/>
                    <a:pt x="24" y="55"/>
                    <a:pt x="26" y="53"/>
                  </a:cubicBezTo>
                  <a:cubicBezTo>
                    <a:pt x="30" y="51"/>
                    <a:pt x="32" y="48"/>
                    <a:pt x="32" y="45"/>
                  </a:cubicBezTo>
                  <a:close/>
                  <a:moveTo>
                    <a:pt x="18" y="6"/>
                  </a:moveTo>
                  <a:cubicBezTo>
                    <a:pt x="16" y="5"/>
                    <a:pt x="14" y="5"/>
                    <a:pt x="12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4" y="57"/>
                    <a:pt x="16" y="57"/>
                    <a:pt x="18" y="57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6" y="62"/>
                    <a:pt x="14" y="62"/>
                    <a:pt x="1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1" y="62"/>
                    <a:pt x="0" y="61"/>
                    <a:pt x="0" y="6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0"/>
                    <a:pt x="18" y="1"/>
                  </a:cubicBezTo>
                  <a:lnTo>
                    <a:pt x="1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4" name="Freeform 340"/>
            <p:cNvSpPr>
              <a:spLocks noEditPoints="1"/>
            </p:cNvSpPr>
            <p:nvPr/>
          </p:nvSpPr>
          <p:spPr bwMode="auto">
            <a:xfrm>
              <a:off x="6989763" y="996950"/>
              <a:ext cx="80963" cy="139700"/>
            </a:xfrm>
            <a:custGeom>
              <a:avLst/>
              <a:gdLst>
                <a:gd name="T0" fmla="*/ 18 w 36"/>
                <a:gd name="T1" fmla="*/ 1 h 62"/>
                <a:gd name="T2" fmla="*/ 24 w 36"/>
                <a:gd name="T3" fmla="*/ 0 h 62"/>
                <a:gd name="T4" fmla="*/ 34 w 36"/>
                <a:gd name="T5" fmla="*/ 0 h 62"/>
                <a:gd name="T6" fmla="*/ 36 w 36"/>
                <a:gd name="T7" fmla="*/ 3 h 62"/>
                <a:gd name="T8" fmla="*/ 36 w 36"/>
                <a:gd name="T9" fmla="*/ 60 h 62"/>
                <a:gd name="T10" fmla="*/ 34 w 36"/>
                <a:gd name="T11" fmla="*/ 62 h 62"/>
                <a:gd name="T12" fmla="*/ 24 w 36"/>
                <a:gd name="T13" fmla="*/ 62 h 62"/>
                <a:gd name="T14" fmla="*/ 18 w 36"/>
                <a:gd name="T15" fmla="*/ 62 h 62"/>
                <a:gd name="T16" fmla="*/ 18 w 36"/>
                <a:gd name="T17" fmla="*/ 57 h 62"/>
                <a:gd name="T18" fmla="*/ 24 w 36"/>
                <a:gd name="T19" fmla="*/ 57 h 62"/>
                <a:gd name="T20" fmla="*/ 31 w 36"/>
                <a:gd name="T21" fmla="*/ 57 h 62"/>
                <a:gd name="T22" fmla="*/ 31 w 36"/>
                <a:gd name="T23" fmla="*/ 5 h 62"/>
                <a:gd name="T24" fmla="*/ 24 w 36"/>
                <a:gd name="T25" fmla="*/ 5 h 62"/>
                <a:gd name="T26" fmla="*/ 18 w 36"/>
                <a:gd name="T27" fmla="*/ 6 h 62"/>
                <a:gd name="T28" fmla="*/ 18 w 36"/>
                <a:gd name="T29" fmla="*/ 1 h 62"/>
                <a:gd name="T30" fmla="*/ 0 w 36"/>
                <a:gd name="T31" fmla="*/ 45 h 62"/>
                <a:gd name="T32" fmla="*/ 0 w 36"/>
                <a:gd name="T33" fmla="*/ 36 h 62"/>
                <a:gd name="T34" fmla="*/ 0 w 36"/>
                <a:gd name="T35" fmla="*/ 18 h 62"/>
                <a:gd name="T36" fmla="*/ 0 w 36"/>
                <a:gd name="T37" fmla="*/ 16 h 62"/>
                <a:gd name="T38" fmla="*/ 0 w 36"/>
                <a:gd name="T39" fmla="*/ 15 h 62"/>
                <a:gd name="T40" fmla="*/ 0 w 36"/>
                <a:gd name="T41" fmla="*/ 15 h 62"/>
                <a:gd name="T42" fmla="*/ 8 w 36"/>
                <a:gd name="T43" fmla="*/ 4 h 62"/>
                <a:gd name="T44" fmla="*/ 18 w 36"/>
                <a:gd name="T45" fmla="*/ 1 h 62"/>
                <a:gd name="T46" fmla="*/ 18 w 36"/>
                <a:gd name="T47" fmla="*/ 6 h 62"/>
                <a:gd name="T48" fmla="*/ 11 w 36"/>
                <a:gd name="T49" fmla="*/ 8 h 62"/>
                <a:gd name="T50" fmla="*/ 5 w 36"/>
                <a:gd name="T51" fmla="*/ 16 h 62"/>
                <a:gd name="T52" fmla="*/ 5 w 36"/>
                <a:gd name="T53" fmla="*/ 16 h 62"/>
                <a:gd name="T54" fmla="*/ 5 w 36"/>
                <a:gd name="T55" fmla="*/ 17 h 62"/>
                <a:gd name="T56" fmla="*/ 4 w 36"/>
                <a:gd name="T57" fmla="*/ 18 h 62"/>
                <a:gd name="T58" fmla="*/ 4 w 36"/>
                <a:gd name="T59" fmla="*/ 36 h 62"/>
                <a:gd name="T60" fmla="*/ 4 w 36"/>
                <a:gd name="T61" fmla="*/ 45 h 62"/>
                <a:gd name="T62" fmla="*/ 10 w 36"/>
                <a:gd name="T63" fmla="*/ 53 h 62"/>
                <a:gd name="T64" fmla="*/ 18 w 36"/>
                <a:gd name="T65" fmla="*/ 57 h 62"/>
                <a:gd name="T66" fmla="*/ 18 w 36"/>
                <a:gd name="T67" fmla="*/ 62 h 62"/>
                <a:gd name="T68" fmla="*/ 7 w 36"/>
                <a:gd name="T69" fmla="*/ 57 h 62"/>
                <a:gd name="T70" fmla="*/ 0 w 36"/>
                <a:gd name="T71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" h="62">
                  <a:moveTo>
                    <a:pt x="18" y="1"/>
                  </a:moveTo>
                  <a:cubicBezTo>
                    <a:pt x="20" y="0"/>
                    <a:pt x="22" y="0"/>
                    <a:pt x="2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6" y="3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61"/>
                    <a:pt x="35" y="62"/>
                    <a:pt x="3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2" y="62"/>
                    <a:pt x="20" y="62"/>
                    <a:pt x="18" y="62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0" y="57"/>
                    <a:pt x="22" y="57"/>
                    <a:pt x="24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2" y="5"/>
                    <a:pt x="20" y="5"/>
                    <a:pt x="18" y="6"/>
                  </a:cubicBezTo>
                  <a:lnTo>
                    <a:pt x="18" y="1"/>
                  </a:lnTo>
                  <a:close/>
                  <a:moveTo>
                    <a:pt x="0" y="45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6"/>
                    <a:pt x="0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1"/>
                    <a:pt x="4" y="7"/>
                    <a:pt x="8" y="4"/>
                  </a:cubicBezTo>
                  <a:cubicBezTo>
                    <a:pt x="11" y="3"/>
                    <a:pt x="14" y="1"/>
                    <a:pt x="18" y="1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5" y="6"/>
                    <a:pt x="13" y="7"/>
                    <a:pt x="11" y="8"/>
                  </a:cubicBezTo>
                  <a:cubicBezTo>
                    <a:pt x="8" y="10"/>
                    <a:pt x="5" y="13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7"/>
                    <a:pt x="5" y="17"/>
                  </a:cubicBezTo>
                  <a:cubicBezTo>
                    <a:pt x="5" y="17"/>
                    <a:pt x="4" y="17"/>
                    <a:pt x="4" y="1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8"/>
                    <a:pt x="7" y="51"/>
                    <a:pt x="10" y="53"/>
                  </a:cubicBezTo>
                  <a:cubicBezTo>
                    <a:pt x="12" y="55"/>
                    <a:pt x="15" y="56"/>
                    <a:pt x="18" y="57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4" y="61"/>
                    <a:pt x="10" y="59"/>
                    <a:pt x="7" y="57"/>
                  </a:cubicBezTo>
                  <a:cubicBezTo>
                    <a:pt x="3" y="54"/>
                    <a:pt x="0" y="50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6" name="Freeform 342"/>
            <p:cNvSpPr>
              <a:spLocks noEditPoints="1"/>
            </p:cNvSpPr>
            <p:nvPr/>
          </p:nvSpPr>
          <p:spPr bwMode="auto">
            <a:xfrm>
              <a:off x="10388600" y="1665288"/>
              <a:ext cx="107950" cy="106363"/>
            </a:xfrm>
            <a:custGeom>
              <a:avLst/>
              <a:gdLst>
                <a:gd name="T0" fmla="*/ 37 w 48"/>
                <a:gd name="T1" fmla="*/ 41 h 47"/>
                <a:gd name="T2" fmla="*/ 42 w 48"/>
                <a:gd name="T3" fmla="*/ 37 h 47"/>
                <a:gd name="T4" fmla="*/ 24 w 48"/>
                <a:gd name="T5" fmla="*/ 19 h 47"/>
                <a:gd name="T6" fmla="*/ 24 w 48"/>
                <a:gd name="T7" fmla="*/ 12 h 47"/>
                <a:gd name="T8" fmla="*/ 47 w 48"/>
                <a:gd name="T9" fmla="*/ 35 h 47"/>
                <a:gd name="T10" fmla="*/ 47 w 48"/>
                <a:gd name="T11" fmla="*/ 35 h 47"/>
                <a:gd name="T12" fmla="*/ 47 w 48"/>
                <a:gd name="T13" fmla="*/ 35 h 47"/>
                <a:gd name="T14" fmla="*/ 47 w 48"/>
                <a:gd name="T15" fmla="*/ 39 h 47"/>
                <a:gd name="T16" fmla="*/ 39 w 48"/>
                <a:gd name="T17" fmla="*/ 46 h 47"/>
                <a:gd name="T18" fmla="*/ 39 w 48"/>
                <a:gd name="T19" fmla="*/ 46 h 47"/>
                <a:gd name="T20" fmla="*/ 35 w 48"/>
                <a:gd name="T21" fmla="*/ 46 h 47"/>
                <a:gd name="T22" fmla="*/ 24 w 48"/>
                <a:gd name="T23" fmla="*/ 35 h 47"/>
                <a:gd name="T24" fmla="*/ 24 w 48"/>
                <a:gd name="T25" fmla="*/ 28 h 47"/>
                <a:gd name="T26" fmla="*/ 37 w 48"/>
                <a:gd name="T27" fmla="*/ 41 h 47"/>
                <a:gd name="T28" fmla="*/ 24 w 48"/>
                <a:gd name="T29" fmla="*/ 19 h 47"/>
                <a:gd name="T30" fmla="*/ 11 w 48"/>
                <a:gd name="T31" fmla="*/ 6 h 47"/>
                <a:gd name="T32" fmla="*/ 6 w 48"/>
                <a:gd name="T33" fmla="*/ 10 h 47"/>
                <a:gd name="T34" fmla="*/ 24 w 48"/>
                <a:gd name="T35" fmla="*/ 28 h 47"/>
                <a:gd name="T36" fmla="*/ 24 w 48"/>
                <a:gd name="T37" fmla="*/ 35 h 47"/>
                <a:gd name="T38" fmla="*/ 1 w 48"/>
                <a:gd name="T39" fmla="*/ 12 h 47"/>
                <a:gd name="T40" fmla="*/ 1 w 48"/>
                <a:gd name="T41" fmla="*/ 9 h 47"/>
                <a:gd name="T42" fmla="*/ 9 w 48"/>
                <a:gd name="T43" fmla="*/ 1 h 47"/>
                <a:gd name="T44" fmla="*/ 12 w 48"/>
                <a:gd name="T45" fmla="*/ 1 h 47"/>
                <a:gd name="T46" fmla="*/ 24 w 48"/>
                <a:gd name="T47" fmla="*/ 12 h 47"/>
                <a:gd name="T48" fmla="*/ 24 w 48"/>
                <a:gd name="T49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47">
                  <a:moveTo>
                    <a:pt x="37" y="41"/>
                  </a:moveTo>
                  <a:cubicBezTo>
                    <a:pt x="42" y="37"/>
                    <a:pt x="42" y="37"/>
                    <a:pt x="42" y="37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8" y="36"/>
                    <a:pt x="48" y="38"/>
                    <a:pt x="47" y="39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8" y="47"/>
                    <a:pt x="36" y="47"/>
                    <a:pt x="35" y="46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37" y="41"/>
                  </a:lnTo>
                  <a:close/>
                  <a:moveTo>
                    <a:pt x="24" y="19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7" name="Freeform 343"/>
            <p:cNvSpPr>
              <a:spLocks noEditPoints="1"/>
            </p:cNvSpPr>
            <p:nvPr/>
          </p:nvSpPr>
          <p:spPr bwMode="auto">
            <a:xfrm>
              <a:off x="10164763" y="1849438"/>
              <a:ext cx="53975" cy="49213"/>
            </a:xfrm>
            <a:custGeom>
              <a:avLst/>
              <a:gdLst>
                <a:gd name="T0" fmla="*/ 16 w 24"/>
                <a:gd name="T1" fmla="*/ 7 h 22"/>
                <a:gd name="T2" fmla="*/ 13 w 24"/>
                <a:gd name="T3" fmla="*/ 11 h 22"/>
                <a:gd name="T4" fmla="*/ 13 w 24"/>
                <a:gd name="T5" fmla="*/ 3 h 22"/>
                <a:gd name="T6" fmla="*/ 14 w 24"/>
                <a:gd name="T7" fmla="*/ 1 h 22"/>
                <a:gd name="T8" fmla="*/ 15 w 24"/>
                <a:gd name="T9" fmla="*/ 0 h 22"/>
                <a:gd name="T10" fmla="*/ 18 w 24"/>
                <a:gd name="T11" fmla="*/ 2 h 22"/>
                <a:gd name="T12" fmla="*/ 20 w 24"/>
                <a:gd name="T13" fmla="*/ 3 h 22"/>
                <a:gd name="T14" fmla="*/ 22 w 24"/>
                <a:gd name="T15" fmla="*/ 4 h 22"/>
                <a:gd name="T16" fmla="*/ 22 w 24"/>
                <a:gd name="T17" fmla="*/ 4 h 22"/>
                <a:gd name="T18" fmla="*/ 23 w 24"/>
                <a:gd name="T19" fmla="*/ 5 h 22"/>
                <a:gd name="T20" fmla="*/ 23 w 24"/>
                <a:gd name="T21" fmla="*/ 8 h 22"/>
                <a:gd name="T22" fmla="*/ 13 w 24"/>
                <a:gd name="T23" fmla="*/ 21 h 22"/>
                <a:gd name="T24" fmla="*/ 13 w 24"/>
                <a:gd name="T25" fmla="*/ 22 h 22"/>
                <a:gd name="T26" fmla="*/ 13 w 24"/>
                <a:gd name="T27" fmla="*/ 14 h 22"/>
                <a:gd name="T28" fmla="*/ 17 w 24"/>
                <a:gd name="T29" fmla="*/ 8 h 22"/>
                <a:gd name="T30" fmla="*/ 17 w 24"/>
                <a:gd name="T31" fmla="*/ 7 h 22"/>
                <a:gd name="T32" fmla="*/ 16 w 24"/>
                <a:gd name="T33" fmla="*/ 7 h 22"/>
                <a:gd name="T34" fmla="*/ 13 w 24"/>
                <a:gd name="T35" fmla="*/ 11 h 22"/>
                <a:gd name="T36" fmla="*/ 8 w 24"/>
                <a:gd name="T37" fmla="*/ 17 h 22"/>
                <a:gd name="T38" fmla="*/ 10 w 24"/>
                <a:gd name="T39" fmla="*/ 17 h 22"/>
                <a:gd name="T40" fmla="*/ 13 w 24"/>
                <a:gd name="T41" fmla="*/ 14 h 22"/>
                <a:gd name="T42" fmla="*/ 13 w 24"/>
                <a:gd name="T43" fmla="*/ 22 h 22"/>
                <a:gd name="T44" fmla="*/ 11 w 24"/>
                <a:gd name="T45" fmla="*/ 22 h 22"/>
                <a:gd name="T46" fmla="*/ 3 w 24"/>
                <a:gd name="T47" fmla="*/ 22 h 22"/>
                <a:gd name="T48" fmla="*/ 3 w 24"/>
                <a:gd name="T49" fmla="*/ 22 h 22"/>
                <a:gd name="T50" fmla="*/ 2 w 24"/>
                <a:gd name="T51" fmla="*/ 21 h 22"/>
                <a:gd name="T52" fmla="*/ 1 w 24"/>
                <a:gd name="T53" fmla="*/ 18 h 22"/>
                <a:gd name="T54" fmla="*/ 13 w 24"/>
                <a:gd name="T55" fmla="*/ 3 h 22"/>
                <a:gd name="T56" fmla="*/ 13 w 24"/>
                <a:gd name="T57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" h="22">
                  <a:moveTo>
                    <a:pt x="16" y="7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5" y="1"/>
                    <a:pt x="15" y="0"/>
                  </a:cubicBezTo>
                  <a:cubicBezTo>
                    <a:pt x="16" y="0"/>
                    <a:pt x="18" y="0"/>
                    <a:pt x="18" y="2"/>
                  </a:cubicBezTo>
                  <a:cubicBezTo>
                    <a:pt x="18" y="2"/>
                    <a:pt x="19" y="3"/>
                    <a:pt x="20" y="3"/>
                  </a:cubicBezTo>
                  <a:cubicBezTo>
                    <a:pt x="20" y="4"/>
                    <a:pt x="21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3" y="5"/>
                  </a:cubicBezTo>
                  <a:cubicBezTo>
                    <a:pt x="24" y="5"/>
                    <a:pt x="24" y="7"/>
                    <a:pt x="23" y="8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2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lose/>
                  <a:moveTo>
                    <a:pt x="13" y="11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2"/>
                    <a:pt x="12" y="22"/>
                    <a:pt x="11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2"/>
                    <a:pt x="2" y="22"/>
                    <a:pt x="2" y="21"/>
                  </a:cubicBezTo>
                  <a:cubicBezTo>
                    <a:pt x="0" y="21"/>
                    <a:pt x="0" y="19"/>
                    <a:pt x="1" y="18"/>
                  </a:cubicBezTo>
                  <a:cubicBezTo>
                    <a:pt x="13" y="3"/>
                    <a:pt x="13" y="3"/>
                    <a:pt x="13" y="3"/>
                  </a:cubicBezTo>
                  <a:lnTo>
                    <a:pt x="13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8" name="Freeform 344"/>
            <p:cNvSpPr>
              <a:spLocks noEditPoints="1"/>
            </p:cNvSpPr>
            <p:nvPr/>
          </p:nvSpPr>
          <p:spPr bwMode="auto">
            <a:xfrm>
              <a:off x="10198100" y="1830388"/>
              <a:ext cx="34925" cy="34925"/>
            </a:xfrm>
            <a:custGeom>
              <a:avLst/>
              <a:gdLst>
                <a:gd name="T0" fmla="*/ 8 w 15"/>
                <a:gd name="T1" fmla="*/ 10 h 15"/>
                <a:gd name="T2" fmla="*/ 8 w 15"/>
                <a:gd name="T3" fmla="*/ 10 h 15"/>
                <a:gd name="T4" fmla="*/ 9 w 15"/>
                <a:gd name="T5" fmla="*/ 9 h 15"/>
                <a:gd name="T6" fmla="*/ 10 w 15"/>
                <a:gd name="T7" fmla="*/ 8 h 15"/>
                <a:gd name="T8" fmla="*/ 10 w 15"/>
                <a:gd name="T9" fmla="*/ 7 h 15"/>
                <a:gd name="T10" fmla="*/ 7 w 15"/>
                <a:gd name="T11" fmla="*/ 5 h 15"/>
                <a:gd name="T12" fmla="*/ 7 w 15"/>
                <a:gd name="T13" fmla="*/ 5 h 15"/>
                <a:gd name="T14" fmla="*/ 7 w 15"/>
                <a:gd name="T15" fmla="*/ 10 h 15"/>
                <a:gd name="T16" fmla="*/ 6 w 15"/>
                <a:gd name="T17" fmla="*/ 14 h 15"/>
                <a:gd name="T18" fmla="*/ 7 w 15"/>
                <a:gd name="T19" fmla="*/ 15 h 15"/>
                <a:gd name="T20" fmla="*/ 6 w 15"/>
                <a:gd name="T21" fmla="*/ 1 h 15"/>
                <a:gd name="T22" fmla="*/ 8 w 15"/>
                <a:gd name="T23" fmla="*/ 15 h 15"/>
                <a:gd name="T24" fmla="*/ 8 w 15"/>
                <a:gd name="T25" fmla="*/ 15 h 15"/>
                <a:gd name="T26" fmla="*/ 8 w 15"/>
                <a:gd name="T27" fmla="*/ 15 h 15"/>
                <a:gd name="T28" fmla="*/ 8 w 15"/>
                <a:gd name="T29" fmla="*/ 15 h 15"/>
                <a:gd name="T30" fmla="*/ 8 w 15"/>
                <a:gd name="T31" fmla="*/ 15 h 15"/>
                <a:gd name="T32" fmla="*/ 9 w 15"/>
                <a:gd name="T33" fmla="*/ 15 h 15"/>
                <a:gd name="T34" fmla="*/ 9 w 15"/>
                <a:gd name="T35" fmla="*/ 15 h 15"/>
                <a:gd name="T36" fmla="*/ 9 w 15"/>
                <a:gd name="T37" fmla="*/ 15 h 15"/>
                <a:gd name="T38" fmla="*/ 9 w 15"/>
                <a:gd name="T39" fmla="*/ 15 h 15"/>
                <a:gd name="T40" fmla="*/ 13 w 15"/>
                <a:gd name="T41" fmla="*/ 12 h 15"/>
                <a:gd name="T42" fmla="*/ 13 w 15"/>
                <a:gd name="T43" fmla="*/ 12 h 15"/>
                <a:gd name="T44" fmla="*/ 14 w 15"/>
                <a:gd name="T45" fmla="*/ 8 h 15"/>
                <a:gd name="T46" fmla="*/ 14 w 15"/>
                <a:gd name="T47" fmla="*/ 7 h 15"/>
                <a:gd name="T48" fmla="*/ 14 w 15"/>
                <a:gd name="T49" fmla="*/ 7 h 15"/>
                <a:gd name="T50" fmla="*/ 14 w 15"/>
                <a:gd name="T51" fmla="*/ 7 h 15"/>
                <a:gd name="T52" fmla="*/ 14 w 15"/>
                <a:gd name="T53" fmla="*/ 7 h 15"/>
                <a:gd name="T54" fmla="*/ 14 w 15"/>
                <a:gd name="T55" fmla="*/ 6 h 15"/>
                <a:gd name="T56" fmla="*/ 14 w 15"/>
                <a:gd name="T57" fmla="*/ 6 h 15"/>
                <a:gd name="T58" fmla="*/ 14 w 15"/>
                <a:gd name="T59" fmla="*/ 6 h 15"/>
                <a:gd name="T60" fmla="*/ 12 w 15"/>
                <a:gd name="T61" fmla="*/ 2 h 15"/>
                <a:gd name="T62" fmla="*/ 7 w 15"/>
                <a:gd name="T63" fmla="*/ 0 h 15"/>
                <a:gd name="T64" fmla="*/ 6 w 15"/>
                <a:gd name="T65" fmla="*/ 1 h 15"/>
                <a:gd name="T66" fmla="*/ 6 w 15"/>
                <a:gd name="T67" fmla="*/ 1 h 15"/>
                <a:gd name="T68" fmla="*/ 5 w 15"/>
                <a:gd name="T69" fmla="*/ 8 h 15"/>
                <a:gd name="T70" fmla="*/ 5 w 15"/>
                <a:gd name="T71" fmla="*/ 8 h 15"/>
                <a:gd name="T72" fmla="*/ 6 w 15"/>
                <a:gd name="T73" fmla="*/ 10 h 15"/>
                <a:gd name="T74" fmla="*/ 6 w 15"/>
                <a:gd name="T75" fmla="*/ 1 h 15"/>
                <a:gd name="T76" fmla="*/ 6 w 15"/>
                <a:gd name="T77" fmla="*/ 14 h 15"/>
                <a:gd name="T78" fmla="*/ 0 w 15"/>
                <a:gd name="T79" fmla="*/ 9 h 15"/>
                <a:gd name="T80" fmla="*/ 6 w 15"/>
                <a:gd name="T81" fmla="*/ 1 h 15"/>
                <a:gd name="T82" fmla="*/ 1 w 15"/>
                <a:gd name="T83" fmla="*/ 4 h 15"/>
                <a:gd name="T84" fmla="*/ 1 w 15"/>
                <a:gd name="T85" fmla="*/ 4 h 15"/>
                <a:gd name="T86" fmla="*/ 0 w 15"/>
                <a:gd name="T87" fmla="*/ 9 h 15"/>
                <a:gd name="T88" fmla="*/ 0 w 15"/>
                <a:gd name="T89" fmla="*/ 9 h 15"/>
                <a:gd name="T90" fmla="*/ 0 w 15"/>
                <a:gd name="T91" fmla="*/ 9 h 15"/>
                <a:gd name="T92" fmla="*/ 0 w 15"/>
                <a:gd name="T93" fmla="*/ 9 h 15"/>
                <a:gd name="T94" fmla="*/ 0 w 15"/>
                <a:gd name="T95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" h="15">
                  <a:moveTo>
                    <a:pt x="7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9" y="6"/>
                    <a:pt x="9" y="6"/>
                  </a:cubicBezTo>
                  <a:cubicBezTo>
                    <a:pt x="8" y="5"/>
                    <a:pt x="8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6" y="5"/>
                    <a:pt x="6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lose/>
                  <a:moveTo>
                    <a:pt x="6" y="15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7" y="15"/>
                    <a:pt x="7" y="15"/>
                  </a:cubicBezTo>
                  <a:cubicBezTo>
                    <a:pt x="7" y="15"/>
                    <a:pt x="7" y="15"/>
                    <a:pt x="6" y="15"/>
                  </a:cubicBezTo>
                  <a:close/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  <a:moveTo>
                    <a:pt x="8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lose/>
                  <a:moveTo>
                    <a:pt x="8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lose/>
                  <a:moveTo>
                    <a:pt x="8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lose/>
                  <a:moveTo>
                    <a:pt x="8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lose/>
                  <a:moveTo>
                    <a:pt x="9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lose/>
                  <a:moveTo>
                    <a:pt x="9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lose/>
                  <a:moveTo>
                    <a:pt x="9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lose/>
                  <a:moveTo>
                    <a:pt x="13" y="12"/>
                  </a:moveTo>
                  <a:cubicBezTo>
                    <a:pt x="12" y="13"/>
                    <a:pt x="11" y="14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4" y="8"/>
                  </a:moveTo>
                  <a:cubicBezTo>
                    <a:pt x="15" y="9"/>
                    <a:pt x="14" y="11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lose/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lose/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lose/>
                  <a:moveTo>
                    <a:pt x="14" y="6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lose/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lose/>
                  <a:moveTo>
                    <a:pt x="12" y="2"/>
                  </a:moveTo>
                  <a:cubicBezTo>
                    <a:pt x="13" y="3"/>
                    <a:pt x="14" y="4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2" y="2"/>
                    <a:pt x="12" y="2"/>
                    <a:pt x="12" y="2"/>
                  </a:cubicBezTo>
                  <a:close/>
                  <a:moveTo>
                    <a:pt x="7" y="0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lose/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lose/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6" y="1"/>
                  </a:lnTo>
                  <a:close/>
                  <a:moveTo>
                    <a:pt x="6" y="5"/>
                  </a:moveTo>
                  <a:cubicBezTo>
                    <a:pt x="6" y="6"/>
                    <a:pt x="6" y="6"/>
                    <a:pt x="5" y="6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5"/>
                    <a:pt x="6" y="5"/>
                    <a:pt x="6" y="5"/>
                  </a:cubicBezTo>
                  <a:close/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  <a:moveTo>
                    <a:pt x="6" y="14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4" y="14"/>
                    <a:pt x="3" y="13"/>
                  </a:cubicBezTo>
                  <a:cubicBezTo>
                    <a:pt x="2" y="12"/>
                    <a:pt x="1" y="11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6" y="14"/>
                    <a:pt x="6" y="14"/>
                    <a:pt x="6" y="14"/>
                  </a:cubicBezTo>
                  <a:close/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  <a:moveTo>
                    <a:pt x="1" y="4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" y="4"/>
                    <a:pt x="1" y="4"/>
                    <a:pt x="1" y="4"/>
                  </a:cubicBezTo>
                  <a:close/>
                  <a:moveTo>
                    <a:pt x="0" y="9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7"/>
                    <a:pt x="0" y="9"/>
                  </a:cubicBezTo>
                  <a:close/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9" name="Freeform 345"/>
            <p:cNvSpPr>
              <a:spLocks noEditPoints="1"/>
            </p:cNvSpPr>
            <p:nvPr/>
          </p:nvSpPr>
          <p:spPr bwMode="auto">
            <a:xfrm>
              <a:off x="10239375" y="1849438"/>
              <a:ext cx="52388" cy="49213"/>
            </a:xfrm>
            <a:custGeom>
              <a:avLst/>
              <a:gdLst>
                <a:gd name="T0" fmla="*/ 13 w 23"/>
                <a:gd name="T1" fmla="*/ 17 h 22"/>
                <a:gd name="T2" fmla="*/ 16 w 23"/>
                <a:gd name="T3" fmla="*/ 17 h 22"/>
                <a:gd name="T4" fmla="*/ 11 w 23"/>
                <a:gd name="T5" fmla="*/ 11 h 22"/>
                <a:gd name="T6" fmla="*/ 11 w 23"/>
                <a:gd name="T7" fmla="*/ 3 h 22"/>
                <a:gd name="T8" fmla="*/ 22 w 23"/>
                <a:gd name="T9" fmla="*/ 18 h 22"/>
                <a:gd name="T10" fmla="*/ 23 w 23"/>
                <a:gd name="T11" fmla="*/ 20 h 22"/>
                <a:gd name="T12" fmla="*/ 20 w 23"/>
                <a:gd name="T13" fmla="*/ 22 h 22"/>
                <a:gd name="T14" fmla="*/ 12 w 23"/>
                <a:gd name="T15" fmla="*/ 22 h 22"/>
                <a:gd name="T16" fmla="*/ 12 w 23"/>
                <a:gd name="T17" fmla="*/ 22 h 22"/>
                <a:gd name="T18" fmla="*/ 11 w 23"/>
                <a:gd name="T19" fmla="*/ 22 h 22"/>
                <a:gd name="T20" fmla="*/ 11 w 23"/>
                <a:gd name="T21" fmla="*/ 14 h 22"/>
                <a:gd name="T22" fmla="*/ 13 w 23"/>
                <a:gd name="T23" fmla="*/ 17 h 22"/>
                <a:gd name="T24" fmla="*/ 11 w 23"/>
                <a:gd name="T25" fmla="*/ 11 h 22"/>
                <a:gd name="T26" fmla="*/ 7 w 23"/>
                <a:gd name="T27" fmla="*/ 7 h 22"/>
                <a:gd name="T28" fmla="*/ 7 w 23"/>
                <a:gd name="T29" fmla="*/ 7 h 22"/>
                <a:gd name="T30" fmla="*/ 6 w 23"/>
                <a:gd name="T31" fmla="*/ 8 h 22"/>
                <a:gd name="T32" fmla="*/ 11 w 23"/>
                <a:gd name="T33" fmla="*/ 14 h 22"/>
                <a:gd name="T34" fmla="*/ 11 w 23"/>
                <a:gd name="T35" fmla="*/ 22 h 22"/>
                <a:gd name="T36" fmla="*/ 10 w 23"/>
                <a:gd name="T37" fmla="*/ 21 h 22"/>
                <a:gd name="T38" fmla="*/ 0 w 23"/>
                <a:gd name="T39" fmla="*/ 8 h 22"/>
                <a:gd name="T40" fmla="*/ 0 w 23"/>
                <a:gd name="T41" fmla="*/ 7 h 22"/>
                <a:gd name="T42" fmla="*/ 2 w 23"/>
                <a:gd name="T43" fmla="*/ 4 h 22"/>
                <a:gd name="T44" fmla="*/ 4 w 23"/>
                <a:gd name="T45" fmla="*/ 3 h 22"/>
                <a:gd name="T46" fmla="*/ 5 w 23"/>
                <a:gd name="T47" fmla="*/ 2 h 22"/>
                <a:gd name="T48" fmla="*/ 5 w 23"/>
                <a:gd name="T49" fmla="*/ 2 h 22"/>
                <a:gd name="T50" fmla="*/ 6 w 23"/>
                <a:gd name="T51" fmla="*/ 1 h 22"/>
                <a:gd name="T52" fmla="*/ 9 w 23"/>
                <a:gd name="T53" fmla="*/ 1 h 22"/>
                <a:gd name="T54" fmla="*/ 11 w 23"/>
                <a:gd name="T55" fmla="*/ 3 h 22"/>
                <a:gd name="T56" fmla="*/ 11 w 23"/>
                <a:gd name="T57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" h="22">
                  <a:moveTo>
                    <a:pt x="13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9"/>
                    <a:pt x="23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1" y="22"/>
                    <a:pt x="11" y="22"/>
                  </a:cubicBezTo>
                  <a:cubicBezTo>
                    <a:pt x="11" y="14"/>
                    <a:pt x="11" y="14"/>
                    <a:pt x="11" y="14"/>
                  </a:cubicBezTo>
                  <a:lnTo>
                    <a:pt x="13" y="17"/>
                  </a:lnTo>
                  <a:close/>
                  <a:moveTo>
                    <a:pt x="11" y="11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8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1"/>
                    <a:pt x="10" y="21"/>
                    <a:pt x="10" y="2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1" y="4"/>
                    <a:pt x="2" y="4"/>
                  </a:cubicBezTo>
                  <a:cubicBezTo>
                    <a:pt x="3" y="4"/>
                    <a:pt x="3" y="4"/>
                    <a:pt x="4" y="3"/>
                  </a:cubicBezTo>
                  <a:cubicBezTo>
                    <a:pt x="4" y="3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7" y="0"/>
                    <a:pt x="9" y="0"/>
                    <a:pt x="9" y="1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1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0" name="Freeform 346"/>
            <p:cNvSpPr>
              <a:spLocks noEditPoints="1"/>
            </p:cNvSpPr>
            <p:nvPr/>
          </p:nvSpPr>
          <p:spPr bwMode="auto">
            <a:xfrm>
              <a:off x="10226675" y="1830388"/>
              <a:ext cx="31750" cy="34925"/>
            </a:xfrm>
            <a:custGeom>
              <a:avLst/>
              <a:gdLst>
                <a:gd name="T0" fmla="*/ 7 w 14"/>
                <a:gd name="T1" fmla="*/ 5 h 15"/>
                <a:gd name="T2" fmla="*/ 7 w 14"/>
                <a:gd name="T3" fmla="*/ 5 h 15"/>
                <a:gd name="T4" fmla="*/ 7 w 14"/>
                <a:gd name="T5" fmla="*/ 0 h 15"/>
                <a:gd name="T6" fmla="*/ 9 w 14"/>
                <a:gd name="T7" fmla="*/ 1 h 15"/>
                <a:gd name="T8" fmla="*/ 13 w 14"/>
                <a:gd name="T9" fmla="*/ 4 h 15"/>
                <a:gd name="T10" fmla="*/ 14 w 14"/>
                <a:gd name="T11" fmla="*/ 9 h 15"/>
                <a:gd name="T12" fmla="*/ 14 w 14"/>
                <a:gd name="T13" fmla="*/ 9 h 15"/>
                <a:gd name="T14" fmla="*/ 14 w 14"/>
                <a:gd name="T15" fmla="*/ 9 h 15"/>
                <a:gd name="T16" fmla="*/ 14 w 14"/>
                <a:gd name="T17" fmla="*/ 9 h 15"/>
                <a:gd name="T18" fmla="*/ 12 w 14"/>
                <a:gd name="T19" fmla="*/ 13 h 15"/>
                <a:gd name="T20" fmla="*/ 7 w 14"/>
                <a:gd name="T21" fmla="*/ 15 h 15"/>
                <a:gd name="T22" fmla="*/ 7 w 14"/>
                <a:gd name="T23" fmla="*/ 10 h 15"/>
                <a:gd name="T24" fmla="*/ 7 w 14"/>
                <a:gd name="T25" fmla="*/ 10 h 15"/>
                <a:gd name="T26" fmla="*/ 9 w 14"/>
                <a:gd name="T27" fmla="*/ 8 h 15"/>
                <a:gd name="T28" fmla="*/ 9 w 14"/>
                <a:gd name="T29" fmla="*/ 8 h 15"/>
                <a:gd name="T30" fmla="*/ 9 w 14"/>
                <a:gd name="T31" fmla="*/ 8 h 15"/>
                <a:gd name="T32" fmla="*/ 9 w 14"/>
                <a:gd name="T33" fmla="*/ 8 h 15"/>
                <a:gd name="T34" fmla="*/ 8 w 14"/>
                <a:gd name="T35" fmla="*/ 5 h 15"/>
                <a:gd name="T36" fmla="*/ 6 w 14"/>
                <a:gd name="T37" fmla="*/ 6 h 15"/>
                <a:gd name="T38" fmla="*/ 5 w 14"/>
                <a:gd name="T39" fmla="*/ 1 h 15"/>
                <a:gd name="T40" fmla="*/ 7 w 14"/>
                <a:gd name="T41" fmla="*/ 5 h 15"/>
                <a:gd name="T42" fmla="*/ 5 w 14"/>
                <a:gd name="T43" fmla="*/ 9 h 15"/>
                <a:gd name="T44" fmla="*/ 6 w 14"/>
                <a:gd name="T45" fmla="*/ 10 h 15"/>
                <a:gd name="T46" fmla="*/ 7 w 14"/>
                <a:gd name="T47" fmla="*/ 10 h 15"/>
                <a:gd name="T48" fmla="*/ 7 w 14"/>
                <a:gd name="T49" fmla="*/ 10 h 15"/>
                <a:gd name="T50" fmla="*/ 7 w 14"/>
                <a:gd name="T51" fmla="*/ 15 h 15"/>
                <a:gd name="T52" fmla="*/ 7 w 14"/>
                <a:gd name="T53" fmla="*/ 15 h 15"/>
                <a:gd name="T54" fmla="*/ 7 w 14"/>
                <a:gd name="T55" fmla="*/ 15 h 15"/>
                <a:gd name="T56" fmla="*/ 6 w 14"/>
                <a:gd name="T57" fmla="*/ 15 h 15"/>
                <a:gd name="T58" fmla="*/ 6 w 14"/>
                <a:gd name="T59" fmla="*/ 15 h 15"/>
                <a:gd name="T60" fmla="*/ 6 w 14"/>
                <a:gd name="T61" fmla="*/ 15 h 15"/>
                <a:gd name="T62" fmla="*/ 5 w 14"/>
                <a:gd name="T63" fmla="*/ 14 h 15"/>
                <a:gd name="T64" fmla="*/ 5 w 14"/>
                <a:gd name="T65" fmla="*/ 7 h 15"/>
                <a:gd name="T66" fmla="*/ 5 w 14"/>
                <a:gd name="T67" fmla="*/ 1 h 15"/>
                <a:gd name="T68" fmla="*/ 5 w 14"/>
                <a:gd name="T69" fmla="*/ 1 h 15"/>
                <a:gd name="T70" fmla="*/ 5 w 14"/>
                <a:gd name="T71" fmla="*/ 14 h 15"/>
                <a:gd name="T72" fmla="*/ 5 w 14"/>
                <a:gd name="T73" fmla="*/ 7 h 15"/>
                <a:gd name="T74" fmla="*/ 5 w 14"/>
                <a:gd name="T75" fmla="*/ 7 h 15"/>
                <a:gd name="T76" fmla="*/ 5 w 14"/>
                <a:gd name="T77" fmla="*/ 8 h 15"/>
                <a:gd name="T78" fmla="*/ 5 w 14"/>
                <a:gd name="T79" fmla="*/ 8 h 15"/>
                <a:gd name="T80" fmla="*/ 2 w 14"/>
                <a:gd name="T81" fmla="*/ 12 h 15"/>
                <a:gd name="T82" fmla="*/ 0 w 14"/>
                <a:gd name="T83" fmla="*/ 8 h 15"/>
                <a:gd name="T84" fmla="*/ 0 w 14"/>
                <a:gd name="T85" fmla="*/ 7 h 15"/>
                <a:gd name="T86" fmla="*/ 0 w 14"/>
                <a:gd name="T87" fmla="*/ 7 h 15"/>
                <a:gd name="T88" fmla="*/ 0 w 14"/>
                <a:gd name="T89" fmla="*/ 6 h 15"/>
                <a:gd name="T90" fmla="*/ 0 w 14"/>
                <a:gd name="T91" fmla="*/ 6 h 15"/>
                <a:gd name="T92" fmla="*/ 0 w 14"/>
                <a:gd name="T93" fmla="*/ 6 h 15"/>
                <a:gd name="T94" fmla="*/ 5 w 14"/>
                <a:gd name="T95" fmla="*/ 1 h 15"/>
                <a:gd name="T96" fmla="*/ 0 w 14"/>
                <a:gd name="T97" fmla="*/ 7 h 15"/>
                <a:gd name="T98" fmla="*/ 0 w 14"/>
                <a:gd name="T99" fmla="*/ 7 h 15"/>
                <a:gd name="T100" fmla="*/ 0 w 14"/>
                <a:gd name="T10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15">
                  <a:moveTo>
                    <a:pt x="8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1" y="1"/>
                    <a:pt x="12" y="2"/>
                    <a:pt x="13" y="4"/>
                  </a:cubicBezTo>
                  <a:cubicBezTo>
                    <a:pt x="14" y="5"/>
                    <a:pt x="14" y="7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1"/>
                    <a:pt x="13" y="12"/>
                    <a:pt x="12" y="13"/>
                  </a:cubicBezTo>
                  <a:cubicBezTo>
                    <a:pt x="10" y="14"/>
                    <a:pt x="9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9" y="9"/>
                  </a:cubicBezTo>
                  <a:cubicBezTo>
                    <a:pt x="9" y="9"/>
                    <a:pt x="9" y="9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7"/>
                    <a:pt x="9" y="7"/>
                    <a:pt x="9" y="6"/>
                  </a:cubicBezTo>
                  <a:cubicBezTo>
                    <a:pt x="9" y="6"/>
                    <a:pt x="8" y="5"/>
                    <a:pt x="8" y="5"/>
                  </a:cubicBezTo>
                  <a:close/>
                  <a:moveTo>
                    <a:pt x="7" y="5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0"/>
                    <a:pt x="7" y="0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5" y="8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lose/>
                  <a:moveTo>
                    <a:pt x="5" y="1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1"/>
                    <a:pt x="5" y="1"/>
                    <a:pt x="5" y="1"/>
                  </a:cubicBezTo>
                  <a:close/>
                  <a:moveTo>
                    <a:pt x="5" y="8"/>
                  </a:moveTo>
                  <a:cubicBezTo>
                    <a:pt x="5" y="14"/>
                    <a:pt x="5" y="14"/>
                    <a:pt x="5" y="14"/>
                  </a:cubicBezTo>
                  <a:lnTo>
                    <a:pt x="5" y="8"/>
                  </a:lnTo>
                  <a:close/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2" y="13"/>
                    <a:pt x="2" y="12"/>
                  </a:cubicBezTo>
                  <a:cubicBezTo>
                    <a:pt x="2" y="12"/>
                    <a:pt x="2" y="12"/>
                    <a:pt x="1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3"/>
                    <a:pt x="3" y="2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1" name="Freeform 347"/>
            <p:cNvSpPr>
              <a:spLocks noEditPoints="1"/>
            </p:cNvSpPr>
            <p:nvPr/>
          </p:nvSpPr>
          <p:spPr bwMode="auto">
            <a:xfrm>
              <a:off x="10147300" y="1892300"/>
              <a:ext cx="161925" cy="85725"/>
            </a:xfrm>
            <a:custGeom>
              <a:avLst/>
              <a:gdLst>
                <a:gd name="T0" fmla="*/ 36 w 72"/>
                <a:gd name="T1" fmla="*/ 34 h 38"/>
                <a:gd name="T2" fmla="*/ 59 w 72"/>
                <a:gd name="T3" fmla="*/ 34 h 38"/>
                <a:gd name="T4" fmla="*/ 67 w 72"/>
                <a:gd name="T5" fmla="*/ 5 h 38"/>
                <a:gd name="T6" fmla="*/ 63 w 72"/>
                <a:gd name="T7" fmla="*/ 5 h 38"/>
                <a:gd name="T8" fmla="*/ 55 w 72"/>
                <a:gd name="T9" fmla="*/ 5 h 38"/>
                <a:gd name="T10" fmla="*/ 36 w 72"/>
                <a:gd name="T11" fmla="*/ 5 h 38"/>
                <a:gd name="T12" fmla="*/ 36 w 72"/>
                <a:gd name="T13" fmla="*/ 0 h 38"/>
                <a:gd name="T14" fmla="*/ 55 w 72"/>
                <a:gd name="T15" fmla="*/ 0 h 38"/>
                <a:gd name="T16" fmla="*/ 63 w 72"/>
                <a:gd name="T17" fmla="*/ 0 h 38"/>
                <a:gd name="T18" fmla="*/ 70 w 72"/>
                <a:gd name="T19" fmla="*/ 0 h 38"/>
                <a:gd name="T20" fmla="*/ 70 w 72"/>
                <a:gd name="T21" fmla="*/ 0 h 38"/>
                <a:gd name="T22" fmla="*/ 70 w 72"/>
                <a:gd name="T23" fmla="*/ 0 h 38"/>
                <a:gd name="T24" fmla="*/ 72 w 72"/>
                <a:gd name="T25" fmla="*/ 3 h 38"/>
                <a:gd name="T26" fmla="*/ 63 w 72"/>
                <a:gd name="T27" fmla="*/ 37 h 38"/>
                <a:gd name="T28" fmla="*/ 61 w 72"/>
                <a:gd name="T29" fmla="*/ 38 h 38"/>
                <a:gd name="T30" fmla="*/ 36 w 72"/>
                <a:gd name="T31" fmla="*/ 38 h 38"/>
                <a:gd name="T32" fmla="*/ 36 w 72"/>
                <a:gd name="T33" fmla="*/ 34 h 38"/>
                <a:gd name="T34" fmla="*/ 6 w 72"/>
                <a:gd name="T35" fmla="*/ 5 h 38"/>
                <a:gd name="T36" fmla="*/ 13 w 72"/>
                <a:gd name="T37" fmla="*/ 34 h 38"/>
                <a:gd name="T38" fmla="*/ 36 w 72"/>
                <a:gd name="T39" fmla="*/ 34 h 38"/>
                <a:gd name="T40" fmla="*/ 36 w 72"/>
                <a:gd name="T41" fmla="*/ 38 h 38"/>
                <a:gd name="T42" fmla="*/ 11 w 72"/>
                <a:gd name="T43" fmla="*/ 38 h 38"/>
                <a:gd name="T44" fmla="*/ 11 w 72"/>
                <a:gd name="T45" fmla="*/ 38 h 38"/>
                <a:gd name="T46" fmla="*/ 9 w 72"/>
                <a:gd name="T47" fmla="*/ 37 h 38"/>
                <a:gd name="T48" fmla="*/ 0 w 72"/>
                <a:gd name="T49" fmla="*/ 3 h 38"/>
                <a:gd name="T50" fmla="*/ 0 w 72"/>
                <a:gd name="T51" fmla="*/ 3 h 38"/>
                <a:gd name="T52" fmla="*/ 3 w 72"/>
                <a:gd name="T53" fmla="*/ 0 h 38"/>
                <a:gd name="T54" fmla="*/ 10 w 72"/>
                <a:gd name="T55" fmla="*/ 0 h 38"/>
                <a:gd name="T56" fmla="*/ 18 w 72"/>
                <a:gd name="T57" fmla="*/ 0 h 38"/>
                <a:gd name="T58" fmla="*/ 36 w 72"/>
                <a:gd name="T59" fmla="*/ 0 h 38"/>
                <a:gd name="T60" fmla="*/ 36 w 72"/>
                <a:gd name="T61" fmla="*/ 5 h 38"/>
                <a:gd name="T62" fmla="*/ 18 w 72"/>
                <a:gd name="T63" fmla="*/ 5 h 38"/>
                <a:gd name="T64" fmla="*/ 10 w 72"/>
                <a:gd name="T65" fmla="*/ 5 h 38"/>
                <a:gd name="T66" fmla="*/ 6 w 72"/>
                <a:gd name="T67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" h="38">
                  <a:moveTo>
                    <a:pt x="36" y="34"/>
                  </a:moveTo>
                  <a:cubicBezTo>
                    <a:pt x="59" y="34"/>
                    <a:pt x="59" y="34"/>
                    <a:pt x="59" y="34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2" y="1"/>
                    <a:pt x="72" y="2"/>
                    <a:pt x="72" y="3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8"/>
                    <a:pt x="62" y="38"/>
                    <a:pt x="61" y="38"/>
                  </a:cubicBezTo>
                  <a:cubicBezTo>
                    <a:pt x="36" y="38"/>
                    <a:pt x="36" y="38"/>
                    <a:pt x="36" y="38"/>
                  </a:cubicBezTo>
                  <a:lnTo>
                    <a:pt x="36" y="34"/>
                  </a:lnTo>
                  <a:close/>
                  <a:moveTo>
                    <a:pt x="6" y="5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9" y="38"/>
                    <a:pt x="9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0" y="5"/>
                    <a:pt x="10" y="5"/>
                    <a:pt x="10" y="5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55" name="TextBox 354"/>
          <p:cNvSpPr txBox="1"/>
          <p:nvPr/>
        </p:nvSpPr>
        <p:spPr>
          <a:xfrm>
            <a:off x="777034" y="500139"/>
            <a:ext cx="32144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ICONIC </a:t>
            </a:r>
            <a:r>
              <a:rPr lang="id-ID" sz="3200" b="1" dirty="0" smtClean="0">
                <a:solidFill>
                  <a:srgbClr val="358FCB"/>
                </a:solidFill>
                <a:latin typeface="Raleway" panose="020B0003030101060003" pitchFamily="34" charset="0"/>
              </a:rPr>
              <a:t>TABLET</a:t>
            </a:r>
            <a:endParaRPr lang="id-ID" sz="3200" dirty="0">
              <a:solidFill>
                <a:srgbClr val="358FCB"/>
              </a:solidFill>
              <a:latin typeface="Raleway" panose="020B0003030101060003" pitchFamily="34" charset="0"/>
            </a:endParaRPr>
          </a:p>
        </p:txBody>
      </p:sp>
      <p:sp>
        <p:nvSpPr>
          <p:cNvPr id="356" name="Rectangle 355"/>
          <p:cNvSpPr/>
          <p:nvPr/>
        </p:nvSpPr>
        <p:spPr>
          <a:xfrm>
            <a:off x="777034" y="1016819"/>
            <a:ext cx="30819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Perfect reflect professionalism</a:t>
            </a:r>
            <a:endParaRPr lang="id-ID" sz="1600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357" name="TextBox 356"/>
          <p:cNvSpPr txBox="1"/>
          <p:nvPr/>
        </p:nvSpPr>
        <p:spPr>
          <a:xfrm>
            <a:off x="754392" y="2749273"/>
            <a:ext cx="31811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b="1" dirty="0" smtClean="0">
                <a:solidFill>
                  <a:srgbClr val="358FCB"/>
                </a:solidFill>
                <a:latin typeface="Raleway" panose="020B0003030101060003" pitchFamily="34" charset="0"/>
              </a:rPr>
              <a:t>Success</a:t>
            </a:r>
            <a:r>
              <a:rPr lang="id-ID" sz="3200" b="1" dirty="0" smtClean="0">
                <a:solidFill>
                  <a:srgbClr val="4E9F8E"/>
                </a:solidFill>
                <a:latin typeface="Raleway" panose="020B0003030101060003" pitchFamily="34" charset="0"/>
              </a:rPr>
              <a:t> </a:t>
            </a:r>
            <a:r>
              <a:rPr lang="id-ID" sz="3200" b="1" dirty="0" smtClean="0">
                <a:solidFill>
                  <a:srgbClr val="358FCB"/>
                </a:solidFill>
                <a:latin typeface="Raleway" panose="020B0003030101060003" pitchFamily="34" charset="0"/>
              </a:rPr>
              <a:t>Words</a:t>
            </a:r>
            <a:endParaRPr lang="id-ID" sz="3200" b="1" dirty="0">
              <a:solidFill>
                <a:srgbClr val="358FCB"/>
              </a:solidFill>
              <a:latin typeface="Raleway" panose="020B0003030101060003" pitchFamily="34" charset="0"/>
            </a:endParaRPr>
          </a:p>
        </p:txBody>
      </p:sp>
      <p:sp>
        <p:nvSpPr>
          <p:cNvPr id="358" name="Rectangle 357"/>
          <p:cNvSpPr/>
          <p:nvPr/>
        </p:nvSpPr>
        <p:spPr>
          <a:xfrm>
            <a:off x="795878" y="3314116"/>
            <a:ext cx="391423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sz="1400" b="1" dirty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Suitable for all categories </a:t>
            </a:r>
            <a:r>
              <a:rPr lang="id-ID" sz="1400" dirty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business and personal presentation, eaque ipsa quae ab illo inventore veritatis et quasi architecto beatae business and personal presentation, eaque ipsa quae ab illo inventore veritatis et quasi </a:t>
            </a:r>
            <a:r>
              <a:rPr lang="id-ID" sz="1400" dirty="0" smtClean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architecto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PT Sans" panose="020B0503020203020204" pitchFamily="34" charset="0"/>
            </a:endParaRPr>
          </a:p>
          <a:p>
            <a:pPr algn="just"/>
            <a:endParaRPr lang="id-ID" sz="1400" dirty="0">
              <a:solidFill>
                <a:schemeClr val="bg1">
                  <a:lumMod val="65000"/>
                </a:schemeClr>
              </a:solidFill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25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" grpId="0"/>
      <p:bldP spid="356" grpId="0"/>
      <p:bldP spid="357" grpId="0"/>
      <p:bldP spid="3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0" name="Group 939"/>
          <p:cNvGrpSpPr/>
          <p:nvPr/>
        </p:nvGrpSpPr>
        <p:grpSpPr>
          <a:xfrm>
            <a:off x="559331" y="2867245"/>
            <a:ext cx="3382963" cy="4022726"/>
            <a:chOff x="7075488" y="1492250"/>
            <a:chExt cx="3382963" cy="4022726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7840663" y="3851275"/>
              <a:ext cx="2432050" cy="1663700"/>
            </a:xfrm>
            <a:custGeom>
              <a:avLst/>
              <a:gdLst>
                <a:gd name="T0" fmla="*/ 1213 w 1251"/>
                <a:gd name="T1" fmla="*/ 62 h 856"/>
                <a:gd name="T2" fmla="*/ 1213 w 1251"/>
                <a:gd name="T3" fmla="*/ 62 h 856"/>
                <a:gd name="T4" fmla="*/ 1183 w 1251"/>
                <a:gd name="T5" fmla="*/ 231 h 856"/>
                <a:gd name="T6" fmla="*/ 316 w 1251"/>
                <a:gd name="T7" fmla="*/ 856 h 856"/>
                <a:gd name="T8" fmla="*/ 4 w 1251"/>
                <a:gd name="T9" fmla="*/ 856 h 856"/>
                <a:gd name="T10" fmla="*/ 55 w 1251"/>
                <a:gd name="T11" fmla="*/ 745 h 856"/>
                <a:gd name="T12" fmla="*/ 1050 w 1251"/>
                <a:gd name="T13" fmla="*/ 39 h 856"/>
                <a:gd name="T14" fmla="*/ 1213 w 1251"/>
                <a:gd name="T15" fmla="*/ 62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1" h="856">
                  <a:moveTo>
                    <a:pt x="1213" y="62"/>
                  </a:moveTo>
                  <a:cubicBezTo>
                    <a:pt x="1213" y="62"/>
                    <a:pt x="1213" y="62"/>
                    <a:pt x="1213" y="62"/>
                  </a:cubicBezTo>
                  <a:cubicBezTo>
                    <a:pt x="1251" y="117"/>
                    <a:pt x="1237" y="192"/>
                    <a:pt x="1183" y="231"/>
                  </a:cubicBezTo>
                  <a:cubicBezTo>
                    <a:pt x="316" y="856"/>
                    <a:pt x="316" y="856"/>
                    <a:pt x="316" y="856"/>
                  </a:cubicBezTo>
                  <a:cubicBezTo>
                    <a:pt x="4" y="856"/>
                    <a:pt x="4" y="856"/>
                    <a:pt x="4" y="856"/>
                  </a:cubicBezTo>
                  <a:cubicBezTo>
                    <a:pt x="0" y="814"/>
                    <a:pt x="19" y="772"/>
                    <a:pt x="55" y="745"/>
                  </a:cubicBezTo>
                  <a:cubicBezTo>
                    <a:pt x="1050" y="39"/>
                    <a:pt x="1050" y="39"/>
                    <a:pt x="1050" y="39"/>
                  </a:cubicBezTo>
                  <a:cubicBezTo>
                    <a:pt x="1104" y="0"/>
                    <a:pt x="1174" y="8"/>
                    <a:pt x="1213" y="62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7077076" y="4016375"/>
              <a:ext cx="2413000" cy="1498600"/>
            </a:xfrm>
            <a:custGeom>
              <a:avLst/>
              <a:gdLst>
                <a:gd name="T0" fmla="*/ 1016 w 1520"/>
                <a:gd name="T1" fmla="*/ 944 h 944"/>
                <a:gd name="T2" fmla="*/ 1520 w 1520"/>
                <a:gd name="T3" fmla="*/ 518 h 944"/>
                <a:gd name="T4" fmla="*/ 464 w 1520"/>
                <a:gd name="T5" fmla="*/ 0 h 944"/>
                <a:gd name="T6" fmla="*/ 0 w 1520"/>
                <a:gd name="T7" fmla="*/ 944 h 944"/>
                <a:gd name="T8" fmla="*/ 1016 w 1520"/>
                <a:gd name="T9" fmla="*/ 944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0" h="944">
                  <a:moveTo>
                    <a:pt x="1016" y="944"/>
                  </a:moveTo>
                  <a:lnTo>
                    <a:pt x="1520" y="518"/>
                  </a:lnTo>
                  <a:lnTo>
                    <a:pt x="464" y="0"/>
                  </a:lnTo>
                  <a:lnTo>
                    <a:pt x="0" y="944"/>
                  </a:lnTo>
                  <a:lnTo>
                    <a:pt x="1016" y="944"/>
                  </a:ln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358188" y="4611688"/>
              <a:ext cx="1768475" cy="903288"/>
            </a:xfrm>
            <a:custGeom>
              <a:avLst/>
              <a:gdLst>
                <a:gd name="T0" fmla="*/ 872 w 910"/>
                <a:gd name="T1" fmla="*/ 69 h 465"/>
                <a:gd name="T2" fmla="*/ 872 w 910"/>
                <a:gd name="T3" fmla="*/ 69 h 465"/>
                <a:gd name="T4" fmla="*/ 819 w 910"/>
                <a:gd name="T5" fmla="*/ 209 h 465"/>
                <a:gd name="T6" fmla="*/ 428 w 910"/>
                <a:gd name="T7" fmla="*/ 465 h 465"/>
                <a:gd name="T8" fmla="*/ 0 w 910"/>
                <a:gd name="T9" fmla="*/ 465 h 465"/>
                <a:gd name="T10" fmla="*/ 703 w 910"/>
                <a:gd name="T11" fmla="*/ 39 h 465"/>
                <a:gd name="T12" fmla="*/ 872 w 910"/>
                <a:gd name="T13" fmla="*/ 69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0" h="465">
                  <a:moveTo>
                    <a:pt x="872" y="69"/>
                  </a:moveTo>
                  <a:cubicBezTo>
                    <a:pt x="872" y="69"/>
                    <a:pt x="872" y="69"/>
                    <a:pt x="872" y="69"/>
                  </a:cubicBezTo>
                  <a:cubicBezTo>
                    <a:pt x="910" y="123"/>
                    <a:pt x="872" y="168"/>
                    <a:pt x="819" y="209"/>
                  </a:cubicBezTo>
                  <a:cubicBezTo>
                    <a:pt x="428" y="465"/>
                    <a:pt x="428" y="465"/>
                    <a:pt x="428" y="465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703" y="39"/>
                    <a:pt x="703" y="39"/>
                    <a:pt x="703" y="39"/>
                  </a:cubicBezTo>
                  <a:cubicBezTo>
                    <a:pt x="757" y="0"/>
                    <a:pt x="834" y="14"/>
                    <a:pt x="872" y="6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8291513" y="2949575"/>
              <a:ext cx="2166938" cy="1957388"/>
            </a:xfrm>
            <a:custGeom>
              <a:avLst/>
              <a:gdLst>
                <a:gd name="T0" fmla="*/ 1073 w 1115"/>
                <a:gd name="T1" fmla="*/ 55 h 1007"/>
                <a:gd name="T2" fmla="*/ 1073 w 1115"/>
                <a:gd name="T3" fmla="*/ 55 h 1007"/>
                <a:gd name="T4" fmla="*/ 1060 w 1115"/>
                <a:gd name="T5" fmla="*/ 220 h 1007"/>
                <a:gd name="T6" fmla="*/ 206 w 1115"/>
                <a:gd name="T7" fmla="*/ 964 h 1007"/>
                <a:gd name="T8" fmla="*/ 42 w 1115"/>
                <a:gd name="T9" fmla="*/ 951 h 1007"/>
                <a:gd name="T10" fmla="*/ 42 w 1115"/>
                <a:gd name="T11" fmla="*/ 951 h 1007"/>
                <a:gd name="T12" fmla="*/ 55 w 1115"/>
                <a:gd name="T13" fmla="*/ 786 h 1007"/>
                <a:gd name="T14" fmla="*/ 908 w 1115"/>
                <a:gd name="T15" fmla="*/ 42 h 1007"/>
                <a:gd name="T16" fmla="*/ 1073 w 1115"/>
                <a:gd name="T17" fmla="*/ 55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5" h="1007">
                  <a:moveTo>
                    <a:pt x="1073" y="55"/>
                  </a:moveTo>
                  <a:cubicBezTo>
                    <a:pt x="1073" y="55"/>
                    <a:pt x="1073" y="55"/>
                    <a:pt x="1073" y="55"/>
                  </a:cubicBezTo>
                  <a:cubicBezTo>
                    <a:pt x="1115" y="104"/>
                    <a:pt x="1108" y="178"/>
                    <a:pt x="1060" y="220"/>
                  </a:cubicBezTo>
                  <a:cubicBezTo>
                    <a:pt x="206" y="964"/>
                    <a:pt x="206" y="964"/>
                    <a:pt x="206" y="964"/>
                  </a:cubicBezTo>
                  <a:cubicBezTo>
                    <a:pt x="158" y="1007"/>
                    <a:pt x="83" y="1000"/>
                    <a:pt x="42" y="951"/>
                  </a:cubicBezTo>
                  <a:cubicBezTo>
                    <a:pt x="42" y="951"/>
                    <a:pt x="42" y="951"/>
                    <a:pt x="42" y="951"/>
                  </a:cubicBezTo>
                  <a:cubicBezTo>
                    <a:pt x="0" y="902"/>
                    <a:pt x="6" y="828"/>
                    <a:pt x="55" y="786"/>
                  </a:cubicBezTo>
                  <a:cubicBezTo>
                    <a:pt x="908" y="42"/>
                    <a:pt x="908" y="42"/>
                    <a:pt x="908" y="42"/>
                  </a:cubicBezTo>
                  <a:cubicBezTo>
                    <a:pt x="957" y="0"/>
                    <a:pt x="1031" y="6"/>
                    <a:pt x="1073" y="55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9745663" y="3322638"/>
              <a:ext cx="230188" cy="319088"/>
            </a:xfrm>
            <a:custGeom>
              <a:avLst/>
              <a:gdLst>
                <a:gd name="T0" fmla="*/ 23 w 119"/>
                <a:gd name="T1" fmla="*/ 0 h 164"/>
                <a:gd name="T2" fmla="*/ 119 w 119"/>
                <a:gd name="T3" fmla="*/ 150 h 164"/>
                <a:gd name="T4" fmla="*/ 23 w 119"/>
                <a:gd name="T5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9" h="164">
                  <a:moveTo>
                    <a:pt x="23" y="0"/>
                  </a:moveTo>
                  <a:cubicBezTo>
                    <a:pt x="23" y="86"/>
                    <a:pt x="75" y="139"/>
                    <a:pt x="119" y="150"/>
                  </a:cubicBezTo>
                  <a:cubicBezTo>
                    <a:pt x="43" y="164"/>
                    <a:pt x="0" y="104"/>
                    <a:pt x="23" y="0"/>
                  </a:cubicBezTo>
                  <a:close/>
                </a:path>
              </a:pathLst>
            </a:custGeom>
            <a:solidFill>
              <a:srgbClr val="C4A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7075488" y="3735388"/>
              <a:ext cx="981075" cy="1711325"/>
            </a:xfrm>
            <a:custGeom>
              <a:avLst/>
              <a:gdLst>
                <a:gd name="T0" fmla="*/ 105 w 505"/>
                <a:gd name="T1" fmla="*/ 843 h 881"/>
                <a:gd name="T2" fmla="*/ 182 w 505"/>
                <a:gd name="T3" fmla="*/ 881 h 881"/>
                <a:gd name="T4" fmla="*/ 220 w 505"/>
                <a:gd name="T5" fmla="*/ 782 h 881"/>
                <a:gd name="T6" fmla="*/ 441 w 505"/>
                <a:gd name="T7" fmla="*/ 166 h 881"/>
                <a:gd name="T8" fmla="*/ 109 w 505"/>
                <a:gd name="T9" fmla="*/ 157 h 881"/>
                <a:gd name="T10" fmla="*/ 31 w 505"/>
                <a:gd name="T11" fmla="*/ 635 h 881"/>
                <a:gd name="T12" fmla="*/ 105 w 505"/>
                <a:gd name="T13" fmla="*/ 843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881">
                  <a:moveTo>
                    <a:pt x="105" y="843"/>
                  </a:moveTo>
                  <a:cubicBezTo>
                    <a:pt x="182" y="881"/>
                    <a:pt x="182" y="881"/>
                    <a:pt x="182" y="881"/>
                  </a:cubicBezTo>
                  <a:cubicBezTo>
                    <a:pt x="220" y="782"/>
                    <a:pt x="220" y="782"/>
                    <a:pt x="220" y="782"/>
                  </a:cubicBezTo>
                  <a:cubicBezTo>
                    <a:pt x="441" y="166"/>
                    <a:pt x="441" y="166"/>
                    <a:pt x="441" y="166"/>
                  </a:cubicBezTo>
                  <a:cubicBezTo>
                    <a:pt x="505" y="0"/>
                    <a:pt x="210" y="206"/>
                    <a:pt x="109" y="157"/>
                  </a:cubicBezTo>
                  <a:cubicBezTo>
                    <a:pt x="31" y="635"/>
                    <a:pt x="31" y="635"/>
                    <a:pt x="31" y="635"/>
                  </a:cubicBezTo>
                  <a:cubicBezTo>
                    <a:pt x="0" y="714"/>
                    <a:pt x="34" y="808"/>
                    <a:pt x="105" y="843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7589838" y="4048125"/>
              <a:ext cx="450850" cy="1160463"/>
            </a:xfrm>
            <a:custGeom>
              <a:avLst/>
              <a:gdLst>
                <a:gd name="T0" fmla="*/ 216 w 232"/>
                <a:gd name="T1" fmla="*/ 597 h 597"/>
                <a:gd name="T2" fmla="*/ 176 w 232"/>
                <a:gd name="T3" fmla="*/ 304 h 597"/>
                <a:gd name="T4" fmla="*/ 176 w 232"/>
                <a:gd name="T5" fmla="*/ 11 h 597"/>
                <a:gd name="T6" fmla="*/ 46 w 232"/>
                <a:gd name="T7" fmla="*/ 2 h 597"/>
                <a:gd name="T8" fmla="*/ 0 w 232"/>
                <a:gd name="T9" fmla="*/ 246 h 597"/>
                <a:gd name="T10" fmla="*/ 216 w 232"/>
                <a:gd name="T11" fmla="*/ 59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2" h="597">
                  <a:moveTo>
                    <a:pt x="216" y="597"/>
                  </a:moveTo>
                  <a:cubicBezTo>
                    <a:pt x="226" y="540"/>
                    <a:pt x="213" y="404"/>
                    <a:pt x="176" y="304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50" y="22"/>
                    <a:pt x="71" y="0"/>
                    <a:pt x="46" y="2"/>
                  </a:cubicBezTo>
                  <a:cubicBezTo>
                    <a:pt x="61" y="17"/>
                    <a:pt x="28" y="171"/>
                    <a:pt x="0" y="246"/>
                  </a:cubicBezTo>
                  <a:cubicBezTo>
                    <a:pt x="100" y="277"/>
                    <a:pt x="232" y="508"/>
                    <a:pt x="216" y="597"/>
                  </a:cubicBezTo>
                  <a:close/>
                </a:path>
              </a:pathLst>
            </a:custGeom>
            <a:solidFill>
              <a:srgbClr val="C4A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7929563" y="1492250"/>
              <a:ext cx="1898650" cy="3719513"/>
            </a:xfrm>
            <a:custGeom>
              <a:avLst/>
              <a:gdLst>
                <a:gd name="T0" fmla="*/ 200 w 977"/>
                <a:gd name="T1" fmla="*/ 0 h 1914"/>
                <a:gd name="T2" fmla="*/ 778 w 977"/>
                <a:gd name="T3" fmla="*/ 0 h 1914"/>
                <a:gd name="T4" fmla="*/ 976 w 977"/>
                <a:gd name="T5" fmla="*/ 199 h 1914"/>
                <a:gd name="T6" fmla="*/ 975 w 977"/>
                <a:gd name="T7" fmla="*/ 1715 h 1914"/>
                <a:gd name="T8" fmla="*/ 776 w 977"/>
                <a:gd name="T9" fmla="*/ 1914 h 1914"/>
                <a:gd name="T10" fmla="*/ 199 w 977"/>
                <a:gd name="T11" fmla="*/ 1914 h 1914"/>
                <a:gd name="T12" fmla="*/ 0 w 977"/>
                <a:gd name="T13" fmla="*/ 1715 h 1914"/>
                <a:gd name="T14" fmla="*/ 1 w 977"/>
                <a:gd name="T15" fmla="*/ 199 h 1914"/>
                <a:gd name="T16" fmla="*/ 200 w 977"/>
                <a:gd name="T17" fmla="*/ 0 h 1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7" h="1914">
                  <a:moveTo>
                    <a:pt x="200" y="0"/>
                  </a:moveTo>
                  <a:cubicBezTo>
                    <a:pt x="778" y="0"/>
                    <a:pt x="778" y="0"/>
                    <a:pt x="778" y="0"/>
                  </a:cubicBezTo>
                  <a:cubicBezTo>
                    <a:pt x="887" y="0"/>
                    <a:pt x="977" y="90"/>
                    <a:pt x="976" y="199"/>
                  </a:cubicBezTo>
                  <a:cubicBezTo>
                    <a:pt x="975" y="1715"/>
                    <a:pt x="975" y="1715"/>
                    <a:pt x="975" y="1715"/>
                  </a:cubicBezTo>
                  <a:cubicBezTo>
                    <a:pt x="975" y="1825"/>
                    <a:pt x="886" y="1914"/>
                    <a:pt x="776" y="1914"/>
                  </a:cubicBezTo>
                  <a:cubicBezTo>
                    <a:pt x="199" y="1914"/>
                    <a:pt x="199" y="1914"/>
                    <a:pt x="199" y="1914"/>
                  </a:cubicBezTo>
                  <a:cubicBezTo>
                    <a:pt x="89" y="1914"/>
                    <a:pt x="0" y="1824"/>
                    <a:pt x="0" y="1715"/>
                  </a:cubicBezTo>
                  <a:cubicBezTo>
                    <a:pt x="1" y="199"/>
                    <a:pt x="1" y="199"/>
                    <a:pt x="1" y="199"/>
                  </a:cubicBezTo>
                  <a:cubicBezTo>
                    <a:pt x="1" y="89"/>
                    <a:pt x="91" y="0"/>
                    <a:pt x="200" y="0"/>
                  </a:cubicBez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7967663" y="1531938"/>
              <a:ext cx="1822450" cy="3641725"/>
            </a:xfrm>
            <a:custGeom>
              <a:avLst/>
              <a:gdLst>
                <a:gd name="T0" fmla="*/ 193 w 938"/>
                <a:gd name="T1" fmla="*/ 0 h 1874"/>
                <a:gd name="T2" fmla="*/ 747 w 938"/>
                <a:gd name="T3" fmla="*/ 1 h 1874"/>
                <a:gd name="T4" fmla="*/ 938 w 938"/>
                <a:gd name="T5" fmla="*/ 192 h 1874"/>
                <a:gd name="T6" fmla="*/ 937 w 938"/>
                <a:gd name="T7" fmla="*/ 1683 h 1874"/>
                <a:gd name="T8" fmla="*/ 746 w 938"/>
                <a:gd name="T9" fmla="*/ 1874 h 1874"/>
                <a:gd name="T10" fmla="*/ 191 w 938"/>
                <a:gd name="T11" fmla="*/ 1873 h 1874"/>
                <a:gd name="T12" fmla="*/ 0 w 938"/>
                <a:gd name="T13" fmla="*/ 1682 h 1874"/>
                <a:gd name="T14" fmla="*/ 2 w 938"/>
                <a:gd name="T15" fmla="*/ 191 h 1874"/>
                <a:gd name="T16" fmla="*/ 193 w 938"/>
                <a:gd name="T17" fmla="*/ 0 h 1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8" h="1874">
                  <a:moveTo>
                    <a:pt x="193" y="0"/>
                  </a:moveTo>
                  <a:cubicBezTo>
                    <a:pt x="747" y="1"/>
                    <a:pt x="747" y="1"/>
                    <a:pt x="747" y="1"/>
                  </a:cubicBezTo>
                  <a:cubicBezTo>
                    <a:pt x="852" y="1"/>
                    <a:pt x="938" y="87"/>
                    <a:pt x="938" y="192"/>
                  </a:cubicBezTo>
                  <a:cubicBezTo>
                    <a:pt x="937" y="1683"/>
                    <a:pt x="937" y="1683"/>
                    <a:pt x="937" y="1683"/>
                  </a:cubicBezTo>
                  <a:cubicBezTo>
                    <a:pt x="937" y="1788"/>
                    <a:pt x="851" y="1874"/>
                    <a:pt x="746" y="1874"/>
                  </a:cubicBezTo>
                  <a:cubicBezTo>
                    <a:pt x="191" y="1873"/>
                    <a:pt x="191" y="1873"/>
                    <a:pt x="191" y="1873"/>
                  </a:cubicBezTo>
                  <a:cubicBezTo>
                    <a:pt x="86" y="1873"/>
                    <a:pt x="0" y="1787"/>
                    <a:pt x="0" y="1682"/>
                  </a:cubicBezTo>
                  <a:cubicBezTo>
                    <a:pt x="2" y="191"/>
                    <a:pt x="2" y="191"/>
                    <a:pt x="2" y="191"/>
                  </a:cubicBezTo>
                  <a:cubicBezTo>
                    <a:pt x="2" y="86"/>
                    <a:pt x="88" y="0"/>
                    <a:pt x="193" y="0"/>
                  </a:cubicBezTo>
                  <a:close/>
                </a:path>
              </a:pathLst>
            </a:custGeom>
            <a:solidFill>
              <a:srgbClr val="040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8280401" y="1531938"/>
              <a:ext cx="1509713" cy="3630613"/>
            </a:xfrm>
            <a:custGeom>
              <a:avLst/>
              <a:gdLst>
                <a:gd name="T0" fmla="*/ 32 w 777"/>
                <a:gd name="T1" fmla="*/ 0 h 1869"/>
                <a:gd name="T2" fmla="*/ 586 w 777"/>
                <a:gd name="T3" fmla="*/ 1 h 1869"/>
                <a:gd name="T4" fmla="*/ 777 w 777"/>
                <a:gd name="T5" fmla="*/ 192 h 1869"/>
                <a:gd name="T6" fmla="*/ 776 w 777"/>
                <a:gd name="T7" fmla="*/ 1683 h 1869"/>
                <a:gd name="T8" fmla="*/ 628 w 777"/>
                <a:gd name="T9" fmla="*/ 1869 h 1869"/>
                <a:gd name="T10" fmla="*/ 0 w 777"/>
                <a:gd name="T11" fmla="*/ 3 h 1869"/>
                <a:gd name="T12" fmla="*/ 32 w 777"/>
                <a:gd name="T13" fmla="*/ 0 h 1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7" h="1869">
                  <a:moveTo>
                    <a:pt x="32" y="0"/>
                  </a:moveTo>
                  <a:cubicBezTo>
                    <a:pt x="586" y="1"/>
                    <a:pt x="586" y="1"/>
                    <a:pt x="586" y="1"/>
                  </a:cubicBezTo>
                  <a:cubicBezTo>
                    <a:pt x="691" y="1"/>
                    <a:pt x="777" y="87"/>
                    <a:pt x="777" y="192"/>
                  </a:cubicBezTo>
                  <a:cubicBezTo>
                    <a:pt x="776" y="1683"/>
                    <a:pt x="776" y="1683"/>
                    <a:pt x="776" y="1683"/>
                  </a:cubicBezTo>
                  <a:cubicBezTo>
                    <a:pt x="776" y="1773"/>
                    <a:pt x="712" y="1849"/>
                    <a:pt x="628" y="186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0" y="1"/>
                    <a:pt x="21" y="0"/>
                    <a:pt x="32" y="0"/>
                  </a:cubicBezTo>
                  <a:close/>
                </a:path>
              </a:pathLst>
            </a:custGeom>
            <a:solidFill>
              <a:srgbClr val="4D4D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8682038" y="4727575"/>
              <a:ext cx="390525" cy="390525"/>
            </a:xfrm>
            <a:custGeom>
              <a:avLst/>
              <a:gdLst>
                <a:gd name="T0" fmla="*/ 101 w 201"/>
                <a:gd name="T1" fmla="*/ 0 h 201"/>
                <a:gd name="T2" fmla="*/ 201 w 201"/>
                <a:gd name="T3" fmla="*/ 101 h 201"/>
                <a:gd name="T4" fmla="*/ 101 w 201"/>
                <a:gd name="T5" fmla="*/ 201 h 201"/>
                <a:gd name="T6" fmla="*/ 0 w 201"/>
                <a:gd name="T7" fmla="*/ 100 h 201"/>
                <a:gd name="T8" fmla="*/ 101 w 201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01">
                  <a:moveTo>
                    <a:pt x="101" y="0"/>
                  </a:moveTo>
                  <a:cubicBezTo>
                    <a:pt x="156" y="0"/>
                    <a:pt x="201" y="45"/>
                    <a:pt x="201" y="101"/>
                  </a:cubicBezTo>
                  <a:cubicBezTo>
                    <a:pt x="201" y="156"/>
                    <a:pt x="156" y="201"/>
                    <a:pt x="101" y="201"/>
                  </a:cubicBezTo>
                  <a:cubicBezTo>
                    <a:pt x="45" y="201"/>
                    <a:pt x="0" y="156"/>
                    <a:pt x="0" y="100"/>
                  </a:cubicBezTo>
                  <a:cubicBezTo>
                    <a:pt x="0" y="45"/>
                    <a:pt x="45" y="0"/>
                    <a:pt x="101" y="0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8731251" y="4775200"/>
              <a:ext cx="295275" cy="296863"/>
            </a:xfrm>
            <a:custGeom>
              <a:avLst/>
              <a:gdLst>
                <a:gd name="T0" fmla="*/ 76 w 152"/>
                <a:gd name="T1" fmla="*/ 1 h 153"/>
                <a:gd name="T2" fmla="*/ 152 w 152"/>
                <a:gd name="T3" fmla="*/ 77 h 153"/>
                <a:gd name="T4" fmla="*/ 76 w 152"/>
                <a:gd name="T5" fmla="*/ 153 h 153"/>
                <a:gd name="T6" fmla="*/ 0 w 152"/>
                <a:gd name="T7" fmla="*/ 76 h 153"/>
                <a:gd name="T8" fmla="*/ 76 w 152"/>
                <a:gd name="T9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3">
                  <a:moveTo>
                    <a:pt x="76" y="1"/>
                  </a:moveTo>
                  <a:cubicBezTo>
                    <a:pt x="118" y="1"/>
                    <a:pt x="152" y="35"/>
                    <a:pt x="152" y="77"/>
                  </a:cubicBezTo>
                  <a:cubicBezTo>
                    <a:pt x="152" y="119"/>
                    <a:pt x="118" y="153"/>
                    <a:pt x="76" y="153"/>
                  </a:cubicBezTo>
                  <a:cubicBezTo>
                    <a:pt x="34" y="152"/>
                    <a:pt x="0" y="118"/>
                    <a:pt x="0" y="76"/>
                  </a:cubicBezTo>
                  <a:cubicBezTo>
                    <a:pt x="0" y="34"/>
                    <a:pt x="34" y="0"/>
                    <a:pt x="76" y="1"/>
                  </a:cubicBezTo>
                  <a:close/>
                </a:path>
              </a:pathLst>
            </a:custGeom>
            <a:solidFill>
              <a:srgbClr val="040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8405813" y="1911350"/>
              <a:ext cx="1252538" cy="2755900"/>
            </a:xfrm>
            <a:custGeom>
              <a:avLst/>
              <a:gdLst>
                <a:gd name="T0" fmla="*/ 0 w 789"/>
                <a:gd name="T1" fmla="*/ 0 h 1736"/>
                <a:gd name="T2" fmla="*/ 789 w 789"/>
                <a:gd name="T3" fmla="*/ 2 h 1736"/>
                <a:gd name="T4" fmla="*/ 787 w 789"/>
                <a:gd name="T5" fmla="*/ 1736 h 1736"/>
                <a:gd name="T6" fmla="*/ 584 w 789"/>
                <a:gd name="T7" fmla="*/ 1735 h 1736"/>
                <a:gd name="T8" fmla="*/ 0 w 789"/>
                <a:gd name="T9" fmla="*/ 0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9" h="1736">
                  <a:moveTo>
                    <a:pt x="0" y="0"/>
                  </a:moveTo>
                  <a:lnTo>
                    <a:pt x="789" y="2"/>
                  </a:lnTo>
                  <a:lnTo>
                    <a:pt x="787" y="1736"/>
                  </a:lnTo>
                  <a:lnTo>
                    <a:pt x="584" y="17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8FCB"/>
            </a:solidFill>
            <a:ln w="9525">
              <a:solidFill>
                <a:srgbClr val="3082BA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8170863" y="4892675"/>
              <a:ext cx="357188" cy="60325"/>
            </a:xfrm>
            <a:custGeom>
              <a:avLst/>
              <a:gdLst>
                <a:gd name="T0" fmla="*/ 16 w 184"/>
                <a:gd name="T1" fmla="*/ 31 h 31"/>
                <a:gd name="T2" fmla="*/ 168 w 184"/>
                <a:gd name="T3" fmla="*/ 31 h 31"/>
                <a:gd name="T4" fmla="*/ 184 w 184"/>
                <a:gd name="T5" fmla="*/ 16 h 31"/>
                <a:gd name="T6" fmla="*/ 184 w 184"/>
                <a:gd name="T7" fmla="*/ 16 h 31"/>
                <a:gd name="T8" fmla="*/ 168 w 184"/>
                <a:gd name="T9" fmla="*/ 0 h 31"/>
                <a:gd name="T10" fmla="*/ 16 w 184"/>
                <a:gd name="T11" fmla="*/ 0 h 31"/>
                <a:gd name="T12" fmla="*/ 0 w 184"/>
                <a:gd name="T13" fmla="*/ 15 h 31"/>
                <a:gd name="T14" fmla="*/ 0 w 184"/>
                <a:gd name="T15" fmla="*/ 15 h 31"/>
                <a:gd name="T16" fmla="*/ 16 w 184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31">
                  <a:moveTo>
                    <a:pt x="16" y="31"/>
                  </a:moveTo>
                  <a:cubicBezTo>
                    <a:pt x="168" y="31"/>
                    <a:pt x="168" y="31"/>
                    <a:pt x="168" y="31"/>
                  </a:cubicBezTo>
                  <a:cubicBezTo>
                    <a:pt x="177" y="31"/>
                    <a:pt x="184" y="24"/>
                    <a:pt x="184" y="16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4" y="7"/>
                    <a:pt x="177" y="0"/>
                    <a:pt x="16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4"/>
                    <a:pt x="7" y="31"/>
                    <a:pt x="16" y="31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9229726" y="4892675"/>
              <a:ext cx="355600" cy="60325"/>
            </a:xfrm>
            <a:custGeom>
              <a:avLst/>
              <a:gdLst>
                <a:gd name="T0" fmla="*/ 15 w 183"/>
                <a:gd name="T1" fmla="*/ 31 h 31"/>
                <a:gd name="T2" fmla="*/ 168 w 183"/>
                <a:gd name="T3" fmla="*/ 31 h 31"/>
                <a:gd name="T4" fmla="*/ 183 w 183"/>
                <a:gd name="T5" fmla="*/ 16 h 31"/>
                <a:gd name="T6" fmla="*/ 183 w 183"/>
                <a:gd name="T7" fmla="*/ 16 h 31"/>
                <a:gd name="T8" fmla="*/ 168 w 183"/>
                <a:gd name="T9" fmla="*/ 0 h 31"/>
                <a:gd name="T10" fmla="*/ 15 w 183"/>
                <a:gd name="T11" fmla="*/ 0 h 31"/>
                <a:gd name="T12" fmla="*/ 0 w 183"/>
                <a:gd name="T13" fmla="*/ 15 h 31"/>
                <a:gd name="T14" fmla="*/ 0 w 183"/>
                <a:gd name="T15" fmla="*/ 15 h 31"/>
                <a:gd name="T16" fmla="*/ 15 w 183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31">
                  <a:moveTo>
                    <a:pt x="15" y="31"/>
                  </a:moveTo>
                  <a:cubicBezTo>
                    <a:pt x="168" y="31"/>
                    <a:pt x="168" y="31"/>
                    <a:pt x="168" y="31"/>
                  </a:cubicBezTo>
                  <a:cubicBezTo>
                    <a:pt x="176" y="31"/>
                    <a:pt x="183" y="24"/>
                    <a:pt x="183" y="16"/>
                  </a:cubicBezTo>
                  <a:cubicBezTo>
                    <a:pt x="183" y="16"/>
                    <a:pt x="183" y="16"/>
                    <a:pt x="183" y="16"/>
                  </a:cubicBezTo>
                  <a:cubicBezTo>
                    <a:pt x="183" y="7"/>
                    <a:pt x="176" y="0"/>
                    <a:pt x="16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8101013" y="1911350"/>
              <a:ext cx="1231900" cy="2754313"/>
            </a:xfrm>
            <a:custGeom>
              <a:avLst/>
              <a:gdLst>
                <a:gd name="T0" fmla="*/ 1 w 776"/>
                <a:gd name="T1" fmla="*/ 0 h 1735"/>
                <a:gd name="T2" fmla="*/ 192 w 776"/>
                <a:gd name="T3" fmla="*/ 0 h 1735"/>
                <a:gd name="T4" fmla="*/ 776 w 776"/>
                <a:gd name="T5" fmla="*/ 1735 h 1735"/>
                <a:gd name="T6" fmla="*/ 0 w 776"/>
                <a:gd name="T7" fmla="*/ 1735 h 1735"/>
                <a:gd name="T8" fmla="*/ 1 w 776"/>
                <a:gd name="T9" fmla="*/ 0 h 1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6" h="1735">
                  <a:moveTo>
                    <a:pt x="1" y="0"/>
                  </a:moveTo>
                  <a:lnTo>
                    <a:pt x="192" y="0"/>
                  </a:lnTo>
                  <a:lnTo>
                    <a:pt x="776" y="1735"/>
                  </a:lnTo>
                  <a:lnTo>
                    <a:pt x="0" y="173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08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7250113" y="3414713"/>
              <a:ext cx="1163638" cy="906463"/>
            </a:xfrm>
            <a:custGeom>
              <a:avLst/>
              <a:gdLst>
                <a:gd name="T0" fmla="*/ 25 w 599"/>
                <a:gd name="T1" fmla="*/ 386 h 467"/>
                <a:gd name="T2" fmla="*/ 52 w 599"/>
                <a:gd name="T3" fmla="*/ 467 h 467"/>
                <a:gd name="T4" fmla="*/ 150 w 599"/>
                <a:gd name="T5" fmla="*/ 424 h 467"/>
                <a:gd name="T6" fmla="*/ 447 w 599"/>
                <a:gd name="T7" fmla="*/ 296 h 467"/>
                <a:gd name="T8" fmla="*/ 567 w 599"/>
                <a:gd name="T9" fmla="*/ 20 h 467"/>
                <a:gd name="T10" fmla="*/ 537 w 599"/>
                <a:gd name="T11" fmla="*/ 6 h 467"/>
                <a:gd name="T12" fmla="*/ 121 w 599"/>
                <a:gd name="T13" fmla="*/ 186 h 467"/>
                <a:gd name="T14" fmla="*/ 25 w 599"/>
                <a:gd name="T15" fmla="*/ 38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9" h="467">
                  <a:moveTo>
                    <a:pt x="25" y="386"/>
                  </a:moveTo>
                  <a:cubicBezTo>
                    <a:pt x="52" y="467"/>
                    <a:pt x="52" y="467"/>
                    <a:pt x="52" y="467"/>
                  </a:cubicBezTo>
                  <a:cubicBezTo>
                    <a:pt x="150" y="424"/>
                    <a:pt x="150" y="424"/>
                    <a:pt x="150" y="424"/>
                  </a:cubicBezTo>
                  <a:cubicBezTo>
                    <a:pt x="447" y="296"/>
                    <a:pt x="447" y="296"/>
                    <a:pt x="447" y="296"/>
                  </a:cubicBezTo>
                  <a:cubicBezTo>
                    <a:pt x="598" y="230"/>
                    <a:pt x="599" y="119"/>
                    <a:pt x="567" y="20"/>
                  </a:cubicBezTo>
                  <a:cubicBezTo>
                    <a:pt x="562" y="5"/>
                    <a:pt x="550" y="0"/>
                    <a:pt x="537" y="6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43" y="220"/>
                    <a:pt x="0" y="310"/>
                    <a:pt x="25" y="386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7937501" y="3408363"/>
              <a:ext cx="423863" cy="300038"/>
            </a:xfrm>
            <a:custGeom>
              <a:avLst/>
              <a:gdLst>
                <a:gd name="T0" fmla="*/ 211 w 218"/>
                <a:gd name="T1" fmla="*/ 16 h 154"/>
                <a:gd name="T2" fmla="*/ 187 w 218"/>
                <a:gd name="T3" fmla="*/ 6 h 154"/>
                <a:gd name="T4" fmla="*/ 0 w 218"/>
                <a:gd name="T5" fmla="*/ 88 h 154"/>
                <a:gd name="T6" fmla="*/ 202 w 218"/>
                <a:gd name="T7" fmla="*/ 68 h 154"/>
                <a:gd name="T8" fmla="*/ 211 w 218"/>
                <a:gd name="T9" fmla="*/ 1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154">
                  <a:moveTo>
                    <a:pt x="211" y="16"/>
                  </a:moveTo>
                  <a:cubicBezTo>
                    <a:pt x="206" y="0"/>
                    <a:pt x="194" y="3"/>
                    <a:pt x="187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4" y="154"/>
                    <a:pt x="137" y="121"/>
                    <a:pt x="202" y="68"/>
                  </a:cubicBezTo>
                  <a:cubicBezTo>
                    <a:pt x="212" y="61"/>
                    <a:pt x="218" y="36"/>
                    <a:pt x="211" y="16"/>
                  </a:cubicBezTo>
                  <a:close/>
                </a:path>
              </a:pathLst>
            </a:custGeom>
            <a:solidFill>
              <a:srgbClr val="FFF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7477126" y="3930650"/>
              <a:ext cx="568325" cy="1322388"/>
            </a:xfrm>
            <a:custGeom>
              <a:avLst/>
              <a:gdLst>
                <a:gd name="T0" fmla="*/ 274 w 292"/>
                <a:gd name="T1" fmla="*/ 657 h 680"/>
                <a:gd name="T2" fmla="*/ 113 w 292"/>
                <a:gd name="T3" fmla="*/ 259 h 680"/>
                <a:gd name="T4" fmla="*/ 158 w 292"/>
                <a:gd name="T5" fmla="*/ 91 h 680"/>
                <a:gd name="T6" fmla="*/ 235 w 292"/>
                <a:gd name="T7" fmla="*/ 71 h 680"/>
                <a:gd name="T8" fmla="*/ 88 w 292"/>
                <a:gd name="T9" fmla="*/ 31 h 680"/>
                <a:gd name="T10" fmla="*/ 0 w 292"/>
                <a:gd name="T11" fmla="*/ 323 h 680"/>
                <a:gd name="T12" fmla="*/ 274 w 292"/>
                <a:gd name="T13" fmla="*/ 657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680">
                  <a:moveTo>
                    <a:pt x="274" y="657"/>
                  </a:moveTo>
                  <a:cubicBezTo>
                    <a:pt x="292" y="580"/>
                    <a:pt x="253" y="281"/>
                    <a:pt x="113" y="259"/>
                  </a:cubicBezTo>
                  <a:cubicBezTo>
                    <a:pt x="155" y="197"/>
                    <a:pt x="173" y="106"/>
                    <a:pt x="158" y="91"/>
                  </a:cubicBezTo>
                  <a:cubicBezTo>
                    <a:pt x="183" y="90"/>
                    <a:pt x="203" y="82"/>
                    <a:pt x="235" y="71"/>
                  </a:cubicBezTo>
                  <a:cubicBezTo>
                    <a:pt x="184" y="0"/>
                    <a:pt x="113" y="29"/>
                    <a:pt x="88" y="31"/>
                  </a:cubicBezTo>
                  <a:cubicBezTo>
                    <a:pt x="103" y="45"/>
                    <a:pt x="26" y="248"/>
                    <a:pt x="0" y="323"/>
                  </a:cubicBezTo>
                  <a:cubicBezTo>
                    <a:pt x="66" y="382"/>
                    <a:pt x="149" y="680"/>
                    <a:pt x="274" y="657"/>
                  </a:cubicBezTo>
                  <a:close/>
                </a:path>
              </a:pathLst>
            </a:custGeom>
            <a:solidFill>
              <a:srgbClr val="C4A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7462838" y="3930650"/>
              <a:ext cx="546100" cy="1322388"/>
            </a:xfrm>
            <a:custGeom>
              <a:avLst/>
              <a:gdLst>
                <a:gd name="T0" fmla="*/ 281 w 281"/>
                <a:gd name="T1" fmla="*/ 657 h 680"/>
                <a:gd name="T2" fmla="*/ 120 w 281"/>
                <a:gd name="T3" fmla="*/ 259 h 680"/>
                <a:gd name="T4" fmla="*/ 164 w 281"/>
                <a:gd name="T5" fmla="*/ 91 h 680"/>
                <a:gd name="T6" fmla="*/ 241 w 281"/>
                <a:gd name="T7" fmla="*/ 71 h 680"/>
                <a:gd name="T8" fmla="*/ 94 w 281"/>
                <a:gd name="T9" fmla="*/ 31 h 680"/>
                <a:gd name="T10" fmla="*/ 0 w 281"/>
                <a:gd name="T11" fmla="*/ 323 h 680"/>
                <a:gd name="T12" fmla="*/ 281 w 281"/>
                <a:gd name="T13" fmla="*/ 657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680">
                  <a:moveTo>
                    <a:pt x="281" y="657"/>
                  </a:moveTo>
                  <a:cubicBezTo>
                    <a:pt x="279" y="577"/>
                    <a:pt x="241" y="290"/>
                    <a:pt x="120" y="259"/>
                  </a:cubicBezTo>
                  <a:cubicBezTo>
                    <a:pt x="163" y="197"/>
                    <a:pt x="178" y="106"/>
                    <a:pt x="164" y="91"/>
                  </a:cubicBezTo>
                  <a:cubicBezTo>
                    <a:pt x="189" y="90"/>
                    <a:pt x="209" y="82"/>
                    <a:pt x="241" y="71"/>
                  </a:cubicBezTo>
                  <a:cubicBezTo>
                    <a:pt x="192" y="0"/>
                    <a:pt x="119" y="29"/>
                    <a:pt x="94" y="31"/>
                  </a:cubicBezTo>
                  <a:cubicBezTo>
                    <a:pt x="109" y="45"/>
                    <a:pt x="28" y="248"/>
                    <a:pt x="0" y="323"/>
                  </a:cubicBezTo>
                  <a:cubicBezTo>
                    <a:pt x="64" y="382"/>
                    <a:pt x="155" y="680"/>
                    <a:pt x="281" y="657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8" name="Freeform 25"/>
            <p:cNvSpPr>
              <a:spLocks/>
            </p:cNvSpPr>
            <p:nvPr/>
          </p:nvSpPr>
          <p:spPr bwMode="auto">
            <a:xfrm>
              <a:off x="7621588" y="4051300"/>
              <a:ext cx="160338" cy="68263"/>
            </a:xfrm>
            <a:custGeom>
              <a:avLst/>
              <a:gdLst>
                <a:gd name="T0" fmla="*/ 0 w 83"/>
                <a:gd name="T1" fmla="*/ 0 h 35"/>
                <a:gd name="T2" fmla="*/ 83 w 83"/>
                <a:gd name="T3" fmla="*/ 29 h 35"/>
                <a:gd name="T4" fmla="*/ 0 w 83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35">
                  <a:moveTo>
                    <a:pt x="0" y="0"/>
                  </a:moveTo>
                  <a:cubicBezTo>
                    <a:pt x="24" y="18"/>
                    <a:pt x="43" y="23"/>
                    <a:pt x="83" y="29"/>
                  </a:cubicBezTo>
                  <a:cubicBezTo>
                    <a:pt x="60" y="35"/>
                    <a:pt x="27" y="32"/>
                    <a:pt x="0" y="0"/>
                  </a:cubicBezTo>
                  <a:close/>
                </a:path>
              </a:pathLst>
            </a:custGeom>
            <a:solidFill>
              <a:srgbClr val="C4A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1" name="Freeform 26"/>
            <p:cNvSpPr>
              <a:spLocks/>
            </p:cNvSpPr>
            <p:nvPr/>
          </p:nvSpPr>
          <p:spPr bwMode="auto">
            <a:xfrm>
              <a:off x="7421563" y="4370388"/>
              <a:ext cx="274638" cy="69850"/>
            </a:xfrm>
            <a:custGeom>
              <a:avLst/>
              <a:gdLst>
                <a:gd name="T0" fmla="*/ 0 w 142"/>
                <a:gd name="T1" fmla="*/ 36 h 36"/>
                <a:gd name="T2" fmla="*/ 142 w 142"/>
                <a:gd name="T3" fmla="*/ 33 h 36"/>
                <a:gd name="T4" fmla="*/ 0 w 142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" h="36">
                  <a:moveTo>
                    <a:pt x="0" y="36"/>
                  </a:moveTo>
                  <a:cubicBezTo>
                    <a:pt x="46" y="21"/>
                    <a:pt x="78" y="23"/>
                    <a:pt x="142" y="33"/>
                  </a:cubicBezTo>
                  <a:cubicBezTo>
                    <a:pt x="111" y="13"/>
                    <a:pt x="57" y="0"/>
                    <a:pt x="0" y="36"/>
                  </a:cubicBezTo>
                  <a:close/>
                </a:path>
              </a:pathLst>
            </a:custGeom>
            <a:solidFill>
              <a:srgbClr val="C4A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2" name="Freeform 27"/>
            <p:cNvSpPr>
              <a:spLocks/>
            </p:cNvSpPr>
            <p:nvPr/>
          </p:nvSpPr>
          <p:spPr bwMode="auto">
            <a:xfrm>
              <a:off x="7443788" y="4422775"/>
              <a:ext cx="252413" cy="122238"/>
            </a:xfrm>
            <a:custGeom>
              <a:avLst/>
              <a:gdLst>
                <a:gd name="T0" fmla="*/ 0 w 130"/>
                <a:gd name="T1" fmla="*/ 63 h 63"/>
                <a:gd name="T2" fmla="*/ 130 w 130"/>
                <a:gd name="T3" fmla="*/ 6 h 63"/>
                <a:gd name="T4" fmla="*/ 0 w 130"/>
                <a:gd name="T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63">
                  <a:moveTo>
                    <a:pt x="0" y="63"/>
                  </a:moveTo>
                  <a:cubicBezTo>
                    <a:pt x="37" y="32"/>
                    <a:pt x="67" y="21"/>
                    <a:pt x="130" y="6"/>
                  </a:cubicBezTo>
                  <a:cubicBezTo>
                    <a:pt x="94" y="0"/>
                    <a:pt x="39" y="9"/>
                    <a:pt x="0" y="63"/>
                  </a:cubicBezTo>
                  <a:close/>
                </a:path>
              </a:pathLst>
            </a:custGeom>
            <a:solidFill>
              <a:srgbClr val="C4A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3" name="Freeform 28"/>
            <p:cNvSpPr>
              <a:spLocks/>
            </p:cNvSpPr>
            <p:nvPr/>
          </p:nvSpPr>
          <p:spPr bwMode="auto">
            <a:xfrm>
              <a:off x="9394826" y="4527550"/>
              <a:ext cx="742950" cy="655638"/>
            </a:xfrm>
            <a:custGeom>
              <a:avLst/>
              <a:gdLst>
                <a:gd name="T0" fmla="*/ 350 w 382"/>
                <a:gd name="T1" fmla="*/ 57 h 337"/>
                <a:gd name="T2" fmla="*/ 350 w 382"/>
                <a:gd name="T3" fmla="*/ 57 h 337"/>
                <a:gd name="T4" fmla="*/ 326 w 382"/>
                <a:gd name="T5" fmla="*/ 197 h 337"/>
                <a:gd name="T6" fmla="*/ 172 w 382"/>
                <a:gd name="T7" fmla="*/ 305 h 337"/>
                <a:gd name="T8" fmla="*/ 32 w 382"/>
                <a:gd name="T9" fmla="*/ 281 h 337"/>
                <a:gd name="T10" fmla="*/ 32 w 382"/>
                <a:gd name="T11" fmla="*/ 281 h 337"/>
                <a:gd name="T12" fmla="*/ 56 w 382"/>
                <a:gd name="T13" fmla="*/ 141 h 337"/>
                <a:gd name="T14" fmla="*/ 210 w 382"/>
                <a:gd name="T15" fmla="*/ 32 h 337"/>
                <a:gd name="T16" fmla="*/ 350 w 382"/>
                <a:gd name="T17" fmla="*/ 5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337">
                  <a:moveTo>
                    <a:pt x="350" y="57"/>
                  </a:moveTo>
                  <a:cubicBezTo>
                    <a:pt x="350" y="57"/>
                    <a:pt x="350" y="57"/>
                    <a:pt x="350" y="57"/>
                  </a:cubicBezTo>
                  <a:cubicBezTo>
                    <a:pt x="382" y="102"/>
                    <a:pt x="371" y="165"/>
                    <a:pt x="326" y="197"/>
                  </a:cubicBezTo>
                  <a:cubicBezTo>
                    <a:pt x="172" y="305"/>
                    <a:pt x="172" y="305"/>
                    <a:pt x="172" y="305"/>
                  </a:cubicBezTo>
                  <a:cubicBezTo>
                    <a:pt x="127" y="337"/>
                    <a:pt x="64" y="326"/>
                    <a:pt x="32" y="281"/>
                  </a:cubicBezTo>
                  <a:cubicBezTo>
                    <a:pt x="32" y="281"/>
                    <a:pt x="32" y="281"/>
                    <a:pt x="32" y="281"/>
                  </a:cubicBezTo>
                  <a:cubicBezTo>
                    <a:pt x="0" y="235"/>
                    <a:pt x="11" y="172"/>
                    <a:pt x="56" y="141"/>
                  </a:cubicBezTo>
                  <a:cubicBezTo>
                    <a:pt x="210" y="32"/>
                    <a:pt x="210" y="32"/>
                    <a:pt x="210" y="32"/>
                  </a:cubicBezTo>
                  <a:cubicBezTo>
                    <a:pt x="255" y="0"/>
                    <a:pt x="319" y="11"/>
                    <a:pt x="350" y="57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4" name="Freeform 29"/>
            <p:cNvSpPr>
              <a:spLocks/>
            </p:cNvSpPr>
            <p:nvPr/>
          </p:nvSpPr>
          <p:spPr bwMode="auto">
            <a:xfrm>
              <a:off x="9440863" y="4737100"/>
              <a:ext cx="403225" cy="396875"/>
            </a:xfrm>
            <a:custGeom>
              <a:avLst/>
              <a:gdLst>
                <a:gd name="T0" fmla="*/ 181 w 208"/>
                <a:gd name="T1" fmla="*/ 48 h 204"/>
                <a:gd name="T2" fmla="*/ 181 w 208"/>
                <a:gd name="T3" fmla="*/ 48 h 204"/>
                <a:gd name="T4" fmla="*/ 160 w 208"/>
                <a:gd name="T5" fmla="*/ 167 h 204"/>
                <a:gd name="T6" fmla="*/ 146 w 208"/>
                <a:gd name="T7" fmla="*/ 177 h 204"/>
                <a:gd name="T8" fmla="*/ 27 w 208"/>
                <a:gd name="T9" fmla="*/ 156 h 204"/>
                <a:gd name="T10" fmla="*/ 27 w 208"/>
                <a:gd name="T11" fmla="*/ 156 h 204"/>
                <a:gd name="T12" fmla="*/ 47 w 208"/>
                <a:gd name="T13" fmla="*/ 37 h 204"/>
                <a:gd name="T14" fmla="*/ 62 w 208"/>
                <a:gd name="T15" fmla="*/ 27 h 204"/>
                <a:gd name="T16" fmla="*/ 181 w 208"/>
                <a:gd name="T17" fmla="*/ 4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204">
                  <a:moveTo>
                    <a:pt x="181" y="48"/>
                  </a:moveTo>
                  <a:cubicBezTo>
                    <a:pt x="181" y="48"/>
                    <a:pt x="181" y="48"/>
                    <a:pt x="181" y="48"/>
                  </a:cubicBezTo>
                  <a:cubicBezTo>
                    <a:pt x="208" y="86"/>
                    <a:pt x="198" y="140"/>
                    <a:pt x="160" y="167"/>
                  </a:cubicBezTo>
                  <a:cubicBezTo>
                    <a:pt x="146" y="177"/>
                    <a:pt x="146" y="177"/>
                    <a:pt x="146" y="177"/>
                  </a:cubicBezTo>
                  <a:cubicBezTo>
                    <a:pt x="107" y="204"/>
                    <a:pt x="54" y="195"/>
                    <a:pt x="27" y="156"/>
                  </a:cubicBezTo>
                  <a:cubicBezTo>
                    <a:pt x="27" y="156"/>
                    <a:pt x="27" y="156"/>
                    <a:pt x="27" y="156"/>
                  </a:cubicBezTo>
                  <a:cubicBezTo>
                    <a:pt x="0" y="118"/>
                    <a:pt x="9" y="64"/>
                    <a:pt x="47" y="3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100" y="0"/>
                    <a:pt x="154" y="10"/>
                    <a:pt x="181" y="48"/>
                  </a:cubicBezTo>
                  <a:close/>
                </a:path>
              </a:pathLst>
            </a:custGeom>
            <a:solidFill>
              <a:srgbClr val="FFF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5" name="Freeform 30"/>
            <p:cNvSpPr>
              <a:spLocks/>
            </p:cNvSpPr>
            <p:nvPr/>
          </p:nvSpPr>
          <p:spPr bwMode="auto">
            <a:xfrm>
              <a:off x="9615488" y="3744913"/>
              <a:ext cx="809625" cy="723900"/>
            </a:xfrm>
            <a:custGeom>
              <a:avLst/>
              <a:gdLst>
                <a:gd name="T0" fmla="*/ 380 w 417"/>
                <a:gd name="T1" fmla="*/ 66 h 373"/>
                <a:gd name="T2" fmla="*/ 380 w 417"/>
                <a:gd name="T3" fmla="*/ 66 h 373"/>
                <a:gd name="T4" fmla="*/ 351 w 417"/>
                <a:gd name="T5" fmla="*/ 229 h 373"/>
                <a:gd name="T6" fmla="*/ 199 w 417"/>
                <a:gd name="T7" fmla="*/ 336 h 373"/>
                <a:gd name="T8" fmla="*/ 36 w 417"/>
                <a:gd name="T9" fmla="*/ 308 h 373"/>
                <a:gd name="T10" fmla="*/ 36 w 417"/>
                <a:gd name="T11" fmla="*/ 308 h 373"/>
                <a:gd name="T12" fmla="*/ 65 w 417"/>
                <a:gd name="T13" fmla="*/ 145 h 373"/>
                <a:gd name="T14" fmla="*/ 217 w 417"/>
                <a:gd name="T15" fmla="*/ 37 h 373"/>
                <a:gd name="T16" fmla="*/ 380 w 417"/>
                <a:gd name="T17" fmla="*/ 6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7" h="373">
                  <a:moveTo>
                    <a:pt x="380" y="66"/>
                  </a:moveTo>
                  <a:cubicBezTo>
                    <a:pt x="380" y="66"/>
                    <a:pt x="380" y="66"/>
                    <a:pt x="380" y="66"/>
                  </a:cubicBezTo>
                  <a:cubicBezTo>
                    <a:pt x="417" y="119"/>
                    <a:pt x="404" y="192"/>
                    <a:pt x="351" y="229"/>
                  </a:cubicBezTo>
                  <a:cubicBezTo>
                    <a:pt x="199" y="336"/>
                    <a:pt x="199" y="336"/>
                    <a:pt x="199" y="336"/>
                  </a:cubicBezTo>
                  <a:cubicBezTo>
                    <a:pt x="147" y="373"/>
                    <a:pt x="73" y="360"/>
                    <a:pt x="36" y="308"/>
                  </a:cubicBezTo>
                  <a:cubicBezTo>
                    <a:pt x="36" y="308"/>
                    <a:pt x="36" y="308"/>
                    <a:pt x="36" y="308"/>
                  </a:cubicBezTo>
                  <a:cubicBezTo>
                    <a:pt x="0" y="255"/>
                    <a:pt x="12" y="182"/>
                    <a:pt x="65" y="145"/>
                  </a:cubicBezTo>
                  <a:cubicBezTo>
                    <a:pt x="217" y="37"/>
                    <a:pt x="217" y="37"/>
                    <a:pt x="217" y="37"/>
                  </a:cubicBezTo>
                  <a:cubicBezTo>
                    <a:pt x="270" y="0"/>
                    <a:pt x="343" y="13"/>
                    <a:pt x="380" y="66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6" name="Freeform 31"/>
            <p:cNvSpPr>
              <a:spLocks/>
            </p:cNvSpPr>
            <p:nvPr/>
          </p:nvSpPr>
          <p:spPr bwMode="auto">
            <a:xfrm>
              <a:off x="9659938" y="3986213"/>
              <a:ext cx="439738" cy="430213"/>
            </a:xfrm>
            <a:custGeom>
              <a:avLst/>
              <a:gdLst>
                <a:gd name="T0" fmla="*/ 197 w 226"/>
                <a:gd name="T1" fmla="*/ 52 h 222"/>
                <a:gd name="T2" fmla="*/ 197 w 226"/>
                <a:gd name="T3" fmla="*/ 52 h 222"/>
                <a:gd name="T4" fmla="*/ 174 w 226"/>
                <a:gd name="T5" fmla="*/ 182 h 222"/>
                <a:gd name="T6" fmla="*/ 159 w 226"/>
                <a:gd name="T7" fmla="*/ 193 h 222"/>
                <a:gd name="T8" fmla="*/ 29 w 226"/>
                <a:gd name="T9" fmla="*/ 170 h 222"/>
                <a:gd name="T10" fmla="*/ 29 w 226"/>
                <a:gd name="T11" fmla="*/ 170 h 222"/>
                <a:gd name="T12" fmla="*/ 52 w 226"/>
                <a:gd name="T13" fmla="*/ 41 h 222"/>
                <a:gd name="T14" fmla="*/ 67 w 226"/>
                <a:gd name="T15" fmla="*/ 29 h 222"/>
                <a:gd name="T16" fmla="*/ 197 w 226"/>
                <a:gd name="T17" fmla="*/ 5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222">
                  <a:moveTo>
                    <a:pt x="197" y="52"/>
                  </a:moveTo>
                  <a:cubicBezTo>
                    <a:pt x="197" y="52"/>
                    <a:pt x="197" y="52"/>
                    <a:pt x="197" y="52"/>
                  </a:cubicBezTo>
                  <a:cubicBezTo>
                    <a:pt x="226" y="94"/>
                    <a:pt x="216" y="152"/>
                    <a:pt x="174" y="182"/>
                  </a:cubicBezTo>
                  <a:cubicBezTo>
                    <a:pt x="159" y="193"/>
                    <a:pt x="159" y="193"/>
                    <a:pt x="159" y="193"/>
                  </a:cubicBezTo>
                  <a:cubicBezTo>
                    <a:pt x="117" y="222"/>
                    <a:pt x="58" y="212"/>
                    <a:pt x="29" y="170"/>
                  </a:cubicBezTo>
                  <a:cubicBezTo>
                    <a:pt x="29" y="170"/>
                    <a:pt x="29" y="170"/>
                    <a:pt x="29" y="170"/>
                  </a:cubicBezTo>
                  <a:cubicBezTo>
                    <a:pt x="0" y="128"/>
                    <a:pt x="10" y="70"/>
                    <a:pt x="52" y="41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109" y="0"/>
                    <a:pt x="168" y="10"/>
                    <a:pt x="197" y="52"/>
                  </a:cubicBezTo>
                  <a:close/>
                </a:path>
              </a:pathLst>
            </a:custGeom>
            <a:solidFill>
              <a:srgbClr val="FFF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7" name="Freeform 32"/>
            <p:cNvSpPr>
              <a:spLocks/>
            </p:cNvSpPr>
            <p:nvPr/>
          </p:nvSpPr>
          <p:spPr bwMode="auto">
            <a:xfrm>
              <a:off x="7937501" y="3538538"/>
              <a:ext cx="119063" cy="109538"/>
            </a:xfrm>
            <a:custGeom>
              <a:avLst/>
              <a:gdLst>
                <a:gd name="T0" fmla="*/ 48 w 61"/>
                <a:gd name="T1" fmla="*/ 0 h 56"/>
                <a:gd name="T2" fmla="*/ 0 w 61"/>
                <a:gd name="T3" fmla="*/ 21 h 56"/>
                <a:gd name="T4" fmla="*/ 59 w 61"/>
                <a:gd name="T5" fmla="*/ 56 h 56"/>
                <a:gd name="T6" fmla="*/ 55 w 61"/>
                <a:gd name="T7" fmla="*/ 16 h 56"/>
                <a:gd name="T8" fmla="*/ 55 w 61"/>
                <a:gd name="T9" fmla="*/ 16 h 56"/>
                <a:gd name="T10" fmla="*/ 48 w 61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6">
                  <a:moveTo>
                    <a:pt x="48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2" y="44"/>
                    <a:pt x="33" y="55"/>
                    <a:pt x="59" y="56"/>
                  </a:cubicBezTo>
                  <a:cubicBezTo>
                    <a:pt x="61" y="43"/>
                    <a:pt x="60" y="30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1"/>
                    <a:pt x="51" y="5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8" name="Freeform 33"/>
            <p:cNvSpPr>
              <a:spLocks/>
            </p:cNvSpPr>
            <p:nvPr/>
          </p:nvSpPr>
          <p:spPr bwMode="auto">
            <a:xfrm>
              <a:off x="9909176" y="4013200"/>
              <a:ext cx="169863" cy="209550"/>
            </a:xfrm>
            <a:custGeom>
              <a:avLst/>
              <a:gdLst>
                <a:gd name="T0" fmla="*/ 69 w 88"/>
                <a:gd name="T1" fmla="*/ 38 h 108"/>
                <a:gd name="T2" fmla="*/ 69 w 88"/>
                <a:gd name="T3" fmla="*/ 38 h 108"/>
                <a:gd name="T4" fmla="*/ 84 w 88"/>
                <a:gd name="T5" fmla="*/ 108 h 108"/>
                <a:gd name="T6" fmla="*/ 19 w 88"/>
                <a:gd name="T7" fmla="*/ 71 h 108"/>
                <a:gd name="T8" fmla="*/ 19 w 88"/>
                <a:gd name="T9" fmla="*/ 71 h 108"/>
                <a:gd name="T10" fmla="*/ 7 w 88"/>
                <a:gd name="T11" fmla="*/ 0 h 108"/>
                <a:gd name="T12" fmla="*/ 69 w 88"/>
                <a:gd name="T13" fmla="*/ 3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08">
                  <a:moveTo>
                    <a:pt x="69" y="38"/>
                  </a:moveTo>
                  <a:cubicBezTo>
                    <a:pt x="69" y="38"/>
                    <a:pt x="69" y="38"/>
                    <a:pt x="69" y="38"/>
                  </a:cubicBezTo>
                  <a:cubicBezTo>
                    <a:pt x="84" y="59"/>
                    <a:pt x="88" y="84"/>
                    <a:pt x="84" y="108"/>
                  </a:cubicBezTo>
                  <a:cubicBezTo>
                    <a:pt x="59" y="106"/>
                    <a:pt x="35" y="94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4" y="50"/>
                    <a:pt x="0" y="23"/>
                    <a:pt x="7" y="0"/>
                  </a:cubicBezTo>
                  <a:cubicBezTo>
                    <a:pt x="31" y="3"/>
                    <a:pt x="54" y="17"/>
                    <a:pt x="69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9" name="Freeform 34"/>
            <p:cNvSpPr>
              <a:spLocks/>
            </p:cNvSpPr>
            <p:nvPr/>
          </p:nvSpPr>
          <p:spPr bwMode="auto">
            <a:xfrm>
              <a:off x="9642476" y="4760913"/>
              <a:ext cx="185738" cy="215900"/>
            </a:xfrm>
            <a:custGeom>
              <a:avLst/>
              <a:gdLst>
                <a:gd name="T0" fmla="*/ 77 w 96"/>
                <a:gd name="T1" fmla="*/ 36 h 111"/>
                <a:gd name="T2" fmla="*/ 77 w 96"/>
                <a:gd name="T3" fmla="*/ 36 h 111"/>
                <a:gd name="T4" fmla="*/ 88 w 96"/>
                <a:gd name="T5" fmla="*/ 111 h 111"/>
                <a:gd name="T6" fmla="*/ 19 w 96"/>
                <a:gd name="T7" fmla="*/ 75 h 111"/>
                <a:gd name="T8" fmla="*/ 19 w 96"/>
                <a:gd name="T9" fmla="*/ 75 h 111"/>
                <a:gd name="T10" fmla="*/ 8 w 96"/>
                <a:gd name="T11" fmla="*/ 0 h 111"/>
                <a:gd name="T12" fmla="*/ 77 w 96"/>
                <a:gd name="T13" fmla="*/ 3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11">
                  <a:moveTo>
                    <a:pt x="77" y="36"/>
                  </a:moveTo>
                  <a:cubicBezTo>
                    <a:pt x="77" y="36"/>
                    <a:pt x="77" y="36"/>
                    <a:pt x="77" y="36"/>
                  </a:cubicBezTo>
                  <a:cubicBezTo>
                    <a:pt x="93" y="59"/>
                    <a:pt x="96" y="87"/>
                    <a:pt x="88" y="111"/>
                  </a:cubicBezTo>
                  <a:cubicBezTo>
                    <a:pt x="61" y="111"/>
                    <a:pt x="35" y="98"/>
                    <a:pt x="19" y="75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3" y="52"/>
                    <a:pt x="0" y="24"/>
                    <a:pt x="8" y="0"/>
                  </a:cubicBezTo>
                  <a:cubicBezTo>
                    <a:pt x="34" y="0"/>
                    <a:pt x="60" y="13"/>
                    <a:pt x="77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03" name="Group 602"/>
          <p:cNvGrpSpPr/>
          <p:nvPr/>
        </p:nvGrpSpPr>
        <p:grpSpPr>
          <a:xfrm>
            <a:off x="9015" y="774"/>
            <a:ext cx="7584475" cy="4009590"/>
            <a:chOff x="0" y="9525"/>
            <a:chExt cx="12492024" cy="660400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03" name="Freeform 38"/>
            <p:cNvSpPr>
              <a:spLocks noEditPoints="1"/>
            </p:cNvSpPr>
            <p:nvPr/>
          </p:nvSpPr>
          <p:spPr bwMode="auto">
            <a:xfrm>
              <a:off x="5265738" y="3773488"/>
              <a:ext cx="590550" cy="590550"/>
            </a:xfrm>
            <a:custGeom>
              <a:avLst/>
              <a:gdLst>
                <a:gd name="T0" fmla="*/ 79 w 157"/>
                <a:gd name="T1" fmla="*/ 0 h 157"/>
                <a:gd name="T2" fmla="*/ 79 w 157"/>
                <a:gd name="T3" fmla="*/ 0 h 157"/>
                <a:gd name="T4" fmla="*/ 79 w 157"/>
                <a:gd name="T5" fmla="*/ 9 h 157"/>
                <a:gd name="T6" fmla="*/ 85 w 157"/>
                <a:gd name="T7" fmla="*/ 9 h 157"/>
                <a:gd name="T8" fmla="*/ 85 w 157"/>
                <a:gd name="T9" fmla="*/ 78 h 157"/>
                <a:gd name="T10" fmla="*/ 79 w 157"/>
                <a:gd name="T11" fmla="*/ 78 h 157"/>
                <a:gd name="T12" fmla="*/ 79 w 157"/>
                <a:gd name="T13" fmla="*/ 128 h 157"/>
                <a:gd name="T14" fmla="*/ 79 w 157"/>
                <a:gd name="T15" fmla="*/ 128 h 157"/>
                <a:gd name="T16" fmla="*/ 129 w 157"/>
                <a:gd name="T17" fmla="*/ 78 h 157"/>
                <a:gd name="T18" fmla="*/ 101 w 157"/>
                <a:gd name="T19" fmla="*/ 34 h 157"/>
                <a:gd name="T20" fmla="*/ 107 w 157"/>
                <a:gd name="T21" fmla="*/ 22 h 157"/>
                <a:gd name="T22" fmla="*/ 142 w 157"/>
                <a:gd name="T23" fmla="*/ 78 h 157"/>
                <a:gd name="T24" fmla="*/ 79 w 157"/>
                <a:gd name="T25" fmla="*/ 141 h 157"/>
                <a:gd name="T26" fmla="*/ 79 w 157"/>
                <a:gd name="T27" fmla="*/ 141 h 157"/>
                <a:gd name="T28" fmla="*/ 79 w 157"/>
                <a:gd name="T29" fmla="*/ 141 h 157"/>
                <a:gd name="T30" fmla="*/ 79 w 157"/>
                <a:gd name="T31" fmla="*/ 157 h 157"/>
                <a:gd name="T32" fmla="*/ 79 w 157"/>
                <a:gd name="T33" fmla="*/ 157 h 157"/>
                <a:gd name="T34" fmla="*/ 157 w 157"/>
                <a:gd name="T35" fmla="*/ 78 h 157"/>
                <a:gd name="T36" fmla="*/ 79 w 157"/>
                <a:gd name="T37" fmla="*/ 0 h 157"/>
                <a:gd name="T38" fmla="*/ 79 w 157"/>
                <a:gd name="T39" fmla="*/ 0 h 157"/>
                <a:gd name="T40" fmla="*/ 0 w 157"/>
                <a:gd name="T41" fmla="*/ 78 h 157"/>
                <a:gd name="T42" fmla="*/ 79 w 157"/>
                <a:gd name="T43" fmla="*/ 157 h 157"/>
                <a:gd name="T44" fmla="*/ 79 w 157"/>
                <a:gd name="T45" fmla="*/ 141 h 157"/>
                <a:gd name="T46" fmla="*/ 16 w 157"/>
                <a:gd name="T47" fmla="*/ 78 h 157"/>
                <a:gd name="T48" fmla="*/ 50 w 157"/>
                <a:gd name="T49" fmla="*/ 22 h 157"/>
                <a:gd name="T50" fmla="*/ 56 w 157"/>
                <a:gd name="T51" fmla="*/ 34 h 157"/>
                <a:gd name="T52" fmla="*/ 29 w 157"/>
                <a:gd name="T53" fmla="*/ 78 h 157"/>
                <a:gd name="T54" fmla="*/ 79 w 157"/>
                <a:gd name="T55" fmla="*/ 128 h 157"/>
                <a:gd name="T56" fmla="*/ 79 w 157"/>
                <a:gd name="T57" fmla="*/ 78 h 157"/>
                <a:gd name="T58" fmla="*/ 72 w 157"/>
                <a:gd name="T59" fmla="*/ 78 h 157"/>
                <a:gd name="T60" fmla="*/ 72 w 157"/>
                <a:gd name="T61" fmla="*/ 9 h 157"/>
                <a:gd name="T62" fmla="*/ 72 w 157"/>
                <a:gd name="T63" fmla="*/ 9 h 157"/>
                <a:gd name="T64" fmla="*/ 79 w 157"/>
                <a:gd name="T65" fmla="*/ 9 h 157"/>
                <a:gd name="T66" fmla="*/ 79 w 157"/>
                <a:gd name="T6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7" h="157">
                  <a:moveTo>
                    <a:pt x="79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106" y="128"/>
                    <a:pt x="129" y="106"/>
                    <a:pt x="129" y="78"/>
                  </a:cubicBezTo>
                  <a:cubicBezTo>
                    <a:pt x="129" y="59"/>
                    <a:pt x="118" y="42"/>
                    <a:pt x="101" y="34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28" y="33"/>
                    <a:pt x="142" y="54"/>
                    <a:pt x="142" y="78"/>
                  </a:cubicBezTo>
                  <a:cubicBezTo>
                    <a:pt x="142" y="113"/>
                    <a:pt x="113" y="141"/>
                    <a:pt x="79" y="141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122" y="157"/>
                    <a:pt x="157" y="122"/>
                    <a:pt x="157" y="78"/>
                  </a:cubicBezTo>
                  <a:cubicBezTo>
                    <a:pt x="157" y="35"/>
                    <a:pt x="122" y="0"/>
                    <a:pt x="79" y="0"/>
                  </a:cubicBezTo>
                  <a:close/>
                  <a:moveTo>
                    <a:pt x="79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22"/>
                    <a:pt x="35" y="157"/>
                    <a:pt x="79" y="157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44" y="141"/>
                    <a:pt x="16" y="113"/>
                    <a:pt x="16" y="78"/>
                  </a:cubicBezTo>
                  <a:cubicBezTo>
                    <a:pt x="16" y="54"/>
                    <a:pt x="29" y="33"/>
                    <a:pt x="50" y="22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39" y="42"/>
                    <a:pt x="29" y="59"/>
                    <a:pt x="29" y="78"/>
                  </a:cubicBezTo>
                  <a:cubicBezTo>
                    <a:pt x="29" y="106"/>
                    <a:pt x="51" y="128"/>
                    <a:pt x="79" y="128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72" y="78"/>
                    <a:pt x="72" y="78"/>
                    <a:pt x="72" y="78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9" y="9"/>
                    <a:pt x="79" y="9"/>
                    <a:pt x="79" y="9"/>
                  </a:cubicBezTo>
                  <a:lnTo>
                    <a:pt x="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4" name="Freeform 39"/>
            <p:cNvSpPr>
              <a:spLocks/>
            </p:cNvSpPr>
            <p:nvPr/>
          </p:nvSpPr>
          <p:spPr bwMode="auto">
            <a:xfrm>
              <a:off x="4148138" y="3341688"/>
              <a:ext cx="457200" cy="269875"/>
            </a:xfrm>
            <a:custGeom>
              <a:avLst/>
              <a:gdLst>
                <a:gd name="T0" fmla="*/ 69 w 122"/>
                <a:gd name="T1" fmla="*/ 0 h 72"/>
                <a:gd name="T2" fmla="*/ 69 w 122"/>
                <a:gd name="T3" fmla="*/ 12 h 72"/>
                <a:gd name="T4" fmla="*/ 0 w 122"/>
                <a:gd name="T5" fmla="*/ 72 h 72"/>
                <a:gd name="T6" fmla="*/ 69 w 122"/>
                <a:gd name="T7" fmla="*/ 58 h 72"/>
                <a:gd name="T8" fmla="*/ 69 w 122"/>
                <a:gd name="T9" fmla="*/ 71 h 72"/>
                <a:gd name="T10" fmla="*/ 122 w 122"/>
                <a:gd name="T11" fmla="*/ 35 h 72"/>
                <a:gd name="T12" fmla="*/ 69 w 122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72">
                  <a:moveTo>
                    <a:pt x="69" y="0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8" y="12"/>
                    <a:pt x="0" y="72"/>
                    <a:pt x="0" y="72"/>
                  </a:cubicBezTo>
                  <a:cubicBezTo>
                    <a:pt x="0" y="72"/>
                    <a:pt x="19" y="58"/>
                    <a:pt x="69" y="58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122" y="35"/>
                    <a:pt x="122" y="35"/>
                    <a:pt x="122" y="35"/>
                  </a:cubicBez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5" name="Freeform 40"/>
            <p:cNvSpPr>
              <a:spLocks/>
            </p:cNvSpPr>
            <p:nvPr/>
          </p:nvSpPr>
          <p:spPr bwMode="auto">
            <a:xfrm>
              <a:off x="4102100" y="3581400"/>
              <a:ext cx="455613" cy="271463"/>
            </a:xfrm>
            <a:custGeom>
              <a:avLst/>
              <a:gdLst>
                <a:gd name="T0" fmla="*/ 53 w 121"/>
                <a:gd name="T1" fmla="*/ 72 h 72"/>
                <a:gd name="T2" fmla="*/ 53 w 121"/>
                <a:gd name="T3" fmla="*/ 60 h 72"/>
                <a:gd name="T4" fmla="*/ 121 w 121"/>
                <a:gd name="T5" fmla="*/ 0 h 72"/>
                <a:gd name="T6" fmla="*/ 53 w 121"/>
                <a:gd name="T7" fmla="*/ 14 h 72"/>
                <a:gd name="T8" fmla="*/ 53 w 121"/>
                <a:gd name="T9" fmla="*/ 2 h 72"/>
                <a:gd name="T10" fmla="*/ 0 w 121"/>
                <a:gd name="T11" fmla="*/ 37 h 72"/>
                <a:gd name="T12" fmla="*/ 53 w 121"/>
                <a:gd name="T1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72">
                  <a:moveTo>
                    <a:pt x="53" y="72"/>
                  </a:moveTo>
                  <a:cubicBezTo>
                    <a:pt x="53" y="60"/>
                    <a:pt x="53" y="60"/>
                    <a:pt x="53" y="60"/>
                  </a:cubicBezTo>
                  <a:cubicBezTo>
                    <a:pt x="115" y="60"/>
                    <a:pt x="121" y="0"/>
                    <a:pt x="121" y="0"/>
                  </a:cubicBezTo>
                  <a:cubicBezTo>
                    <a:pt x="121" y="0"/>
                    <a:pt x="103" y="14"/>
                    <a:pt x="53" y="14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53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6" name="Freeform 41"/>
            <p:cNvSpPr>
              <a:spLocks/>
            </p:cNvSpPr>
            <p:nvPr/>
          </p:nvSpPr>
          <p:spPr bwMode="auto">
            <a:xfrm>
              <a:off x="4467225" y="2841625"/>
              <a:ext cx="596900" cy="560388"/>
            </a:xfrm>
            <a:custGeom>
              <a:avLst/>
              <a:gdLst>
                <a:gd name="T0" fmla="*/ 95 w 159"/>
                <a:gd name="T1" fmla="*/ 74 h 149"/>
                <a:gd name="T2" fmla="*/ 122 w 159"/>
                <a:gd name="T3" fmla="*/ 52 h 149"/>
                <a:gd name="T4" fmla="*/ 128 w 159"/>
                <a:gd name="T5" fmla="*/ 53 h 149"/>
                <a:gd name="T6" fmla="*/ 146 w 159"/>
                <a:gd name="T7" fmla="*/ 65 h 149"/>
                <a:gd name="T8" fmla="*/ 157 w 159"/>
                <a:gd name="T9" fmla="*/ 61 h 149"/>
                <a:gd name="T10" fmla="*/ 157 w 159"/>
                <a:gd name="T11" fmla="*/ 37 h 149"/>
                <a:gd name="T12" fmla="*/ 107 w 159"/>
                <a:gd name="T13" fmla="*/ 5 h 149"/>
                <a:gd name="T14" fmla="*/ 76 w 159"/>
                <a:gd name="T15" fmla="*/ 33 h 149"/>
                <a:gd name="T16" fmla="*/ 36 w 159"/>
                <a:gd name="T17" fmla="*/ 20 h 149"/>
                <a:gd name="T18" fmla="*/ 5 w 159"/>
                <a:gd name="T19" fmla="*/ 70 h 149"/>
                <a:gd name="T20" fmla="*/ 102 w 159"/>
                <a:gd name="T21" fmla="*/ 149 h 149"/>
                <a:gd name="T22" fmla="*/ 118 w 159"/>
                <a:gd name="T23" fmla="*/ 133 h 149"/>
                <a:gd name="T24" fmla="*/ 95 w 159"/>
                <a:gd name="T25" fmla="*/ 7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49">
                  <a:moveTo>
                    <a:pt x="95" y="74"/>
                  </a:moveTo>
                  <a:cubicBezTo>
                    <a:pt x="98" y="61"/>
                    <a:pt x="109" y="52"/>
                    <a:pt x="122" y="52"/>
                  </a:cubicBezTo>
                  <a:cubicBezTo>
                    <a:pt x="124" y="52"/>
                    <a:pt x="126" y="52"/>
                    <a:pt x="128" y="53"/>
                  </a:cubicBezTo>
                  <a:cubicBezTo>
                    <a:pt x="135" y="54"/>
                    <a:pt x="142" y="59"/>
                    <a:pt x="146" y="65"/>
                  </a:cubicBezTo>
                  <a:cubicBezTo>
                    <a:pt x="149" y="63"/>
                    <a:pt x="153" y="62"/>
                    <a:pt x="157" y="61"/>
                  </a:cubicBezTo>
                  <a:cubicBezTo>
                    <a:pt x="159" y="46"/>
                    <a:pt x="157" y="37"/>
                    <a:pt x="157" y="37"/>
                  </a:cubicBezTo>
                  <a:cubicBezTo>
                    <a:pt x="152" y="14"/>
                    <a:pt x="129" y="0"/>
                    <a:pt x="107" y="5"/>
                  </a:cubicBezTo>
                  <a:cubicBezTo>
                    <a:pt x="92" y="8"/>
                    <a:pt x="81" y="19"/>
                    <a:pt x="76" y="33"/>
                  </a:cubicBezTo>
                  <a:cubicBezTo>
                    <a:pt x="66" y="22"/>
                    <a:pt x="52" y="17"/>
                    <a:pt x="36" y="20"/>
                  </a:cubicBezTo>
                  <a:cubicBezTo>
                    <a:pt x="14" y="25"/>
                    <a:pt x="0" y="48"/>
                    <a:pt x="5" y="70"/>
                  </a:cubicBezTo>
                  <a:cubicBezTo>
                    <a:pt x="5" y="70"/>
                    <a:pt x="14" y="126"/>
                    <a:pt x="102" y="149"/>
                  </a:cubicBezTo>
                  <a:cubicBezTo>
                    <a:pt x="108" y="143"/>
                    <a:pt x="113" y="138"/>
                    <a:pt x="118" y="133"/>
                  </a:cubicBezTo>
                  <a:cubicBezTo>
                    <a:pt x="88" y="103"/>
                    <a:pt x="94" y="76"/>
                    <a:pt x="95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7" name="Freeform 42"/>
            <p:cNvSpPr>
              <a:spLocks/>
            </p:cNvSpPr>
            <p:nvPr/>
          </p:nvSpPr>
          <p:spPr bwMode="auto">
            <a:xfrm>
              <a:off x="4811713" y="3055938"/>
              <a:ext cx="354013" cy="300038"/>
            </a:xfrm>
            <a:custGeom>
              <a:avLst/>
              <a:gdLst>
                <a:gd name="T0" fmla="*/ 74 w 94"/>
                <a:gd name="T1" fmla="*/ 9 h 80"/>
                <a:gd name="T2" fmla="*/ 69 w 94"/>
                <a:gd name="T3" fmla="*/ 9 h 80"/>
                <a:gd name="T4" fmla="*/ 64 w 94"/>
                <a:gd name="T5" fmla="*/ 9 h 80"/>
                <a:gd name="T6" fmla="*/ 52 w 94"/>
                <a:gd name="T7" fmla="*/ 16 h 80"/>
                <a:gd name="T8" fmla="*/ 35 w 94"/>
                <a:gd name="T9" fmla="*/ 0 h 80"/>
                <a:gd name="T10" fmla="*/ 30 w 94"/>
                <a:gd name="T11" fmla="*/ 0 h 80"/>
                <a:gd name="T12" fmla="*/ 7 w 94"/>
                <a:gd name="T13" fmla="*/ 18 h 80"/>
                <a:gd name="T14" fmla="*/ 30 w 94"/>
                <a:gd name="T15" fmla="*/ 73 h 80"/>
                <a:gd name="T16" fmla="*/ 37 w 94"/>
                <a:gd name="T17" fmla="*/ 80 h 80"/>
                <a:gd name="T18" fmla="*/ 91 w 94"/>
                <a:gd name="T19" fmla="*/ 37 h 80"/>
                <a:gd name="T20" fmla="*/ 74 w 94"/>
                <a:gd name="T21" fmla="*/ 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80">
                  <a:moveTo>
                    <a:pt x="74" y="9"/>
                  </a:moveTo>
                  <a:cubicBezTo>
                    <a:pt x="72" y="9"/>
                    <a:pt x="71" y="9"/>
                    <a:pt x="69" y="9"/>
                  </a:cubicBezTo>
                  <a:cubicBezTo>
                    <a:pt x="67" y="9"/>
                    <a:pt x="66" y="9"/>
                    <a:pt x="64" y="9"/>
                  </a:cubicBezTo>
                  <a:cubicBezTo>
                    <a:pt x="60" y="10"/>
                    <a:pt x="55" y="12"/>
                    <a:pt x="52" y="16"/>
                  </a:cubicBezTo>
                  <a:cubicBezTo>
                    <a:pt x="49" y="8"/>
                    <a:pt x="43" y="2"/>
                    <a:pt x="35" y="0"/>
                  </a:cubicBezTo>
                  <a:cubicBezTo>
                    <a:pt x="33" y="0"/>
                    <a:pt x="31" y="0"/>
                    <a:pt x="30" y="0"/>
                  </a:cubicBezTo>
                  <a:cubicBezTo>
                    <a:pt x="19" y="0"/>
                    <a:pt x="10" y="7"/>
                    <a:pt x="7" y="18"/>
                  </a:cubicBezTo>
                  <a:cubicBezTo>
                    <a:pt x="7" y="18"/>
                    <a:pt x="0" y="43"/>
                    <a:pt x="30" y="73"/>
                  </a:cubicBezTo>
                  <a:cubicBezTo>
                    <a:pt x="32" y="75"/>
                    <a:pt x="35" y="78"/>
                    <a:pt x="37" y="80"/>
                  </a:cubicBezTo>
                  <a:cubicBezTo>
                    <a:pt x="86" y="68"/>
                    <a:pt x="91" y="37"/>
                    <a:pt x="91" y="37"/>
                  </a:cubicBezTo>
                  <a:cubicBezTo>
                    <a:pt x="94" y="24"/>
                    <a:pt x="86" y="12"/>
                    <a:pt x="7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8" name="Freeform 43"/>
            <p:cNvSpPr>
              <a:spLocks noEditPoints="1"/>
            </p:cNvSpPr>
            <p:nvPr/>
          </p:nvSpPr>
          <p:spPr bwMode="auto">
            <a:xfrm>
              <a:off x="5075238" y="2252663"/>
              <a:ext cx="461963" cy="368300"/>
            </a:xfrm>
            <a:custGeom>
              <a:avLst/>
              <a:gdLst>
                <a:gd name="T0" fmla="*/ 97 w 123"/>
                <a:gd name="T1" fmla="*/ 98 h 98"/>
                <a:gd name="T2" fmla="*/ 97 w 123"/>
                <a:gd name="T3" fmla="*/ 65 h 98"/>
                <a:gd name="T4" fmla="*/ 113 w 123"/>
                <a:gd name="T5" fmla="*/ 50 h 98"/>
                <a:gd name="T6" fmla="*/ 123 w 123"/>
                <a:gd name="T7" fmla="*/ 50 h 98"/>
                <a:gd name="T8" fmla="*/ 123 w 123"/>
                <a:gd name="T9" fmla="*/ 14 h 98"/>
                <a:gd name="T10" fmla="*/ 109 w 123"/>
                <a:gd name="T11" fmla="*/ 0 h 98"/>
                <a:gd name="T12" fmla="*/ 79 w 123"/>
                <a:gd name="T13" fmla="*/ 0 h 98"/>
                <a:gd name="T14" fmla="*/ 79 w 123"/>
                <a:gd name="T15" fmla="*/ 16 h 98"/>
                <a:gd name="T16" fmla="*/ 90 w 123"/>
                <a:gd name="T17" fmla="*/ 27 h 98"/>
                <a:gd name="T18" fmla="*/ 79 w 123"/>
                <a:gd name="T19" fmla="*/ 38 h 98"/>
                <a:gd name="T20" fmla="*/ 79 w 123"/>
                <a:gd name="T21" fmla="*/ 45 h 98"/>
                <a:gd name="T22" fmla="*/ 90 w 123"/>
                <a:gd name="T23" fmla="*/ 56 h 98"/>
                <a:gd name="T24" fmla="*/ 79 w 123"/>
                <a:gd name="T25" fmla="*/ 67 h 98"/>
                <a:gd name="T26" fmla="*/ 79 w 123"/>
                <a:gd name="T27" fmla="*/ 98 h 98"/>
                <a:gd name="T28" fmla="*/ 97 w 123"/>
                <a:gd name="T29" fmla="*/ 98 h 98"/>
                <a:gd name="T30" fmla="*/ 79 w 123"/>
                <a:gd name="T31" fmla="*/ 0 h 98"/>
                <a:gd name="T32" fmla="*/ 44 w 123"/>
                <a:gd name="T33" fmla="*/ 0 h 98"/>
                <a:gd name="T34" fmla="*/ 44 w 123"/>
                <a:gd name="T35" fmla="*/ 16 h 98"/>
                <a:gd name="T36" fmla="*/ 44 w 123"/>
                <a:gd name="T37" fmla="*/ 16 h 98"/>
                <a:gd name="T38" fmla="*/ 55 w 123"/>
                <a:gd name="T39" fmla="*/ 27 h 98"/>
                <a:gd name="T40" fmla="*/ 44 w 123"/>
                <a:gd name="T41" fmla="*/ 38 h 98"/>
                <a:gd name="T42" fmla="*/ 44 w 123"/>
                <a:gd name="T43" fmla="*/ 45 h 98"/>
                <a:gd name="T44" fmla="*/ 44 w 123"/>
                <a:gd name="T45" fmla="*/ 45 h 98"/>
                <a:gd name="T46" fmla="*/ 55 w 123"/>
                <a:gd name="T47" fmla="*/ 56 h 98"/>
                <a:gd name="T48" fmla="*/ 44 w 123"/>
                <a:gd name="T49" fmla="*/ 67 h 98"/>
                <a:gd name="T50" fmla="*/ 44 w 123"/>
                <a:gd name="T51" fmla="*/ 98 h 98"/>
                <a:gd name="T52" fmla="*/ 79 w 123"/>
                <a:gd name="T53" fmla="*/ 98 h 98"/>
                <a:gd name="T54" fmla="*/ 79 w 123"/>
                <a:gd name="T55" fmla="*/ 67 h 98"/>
                <a:gd name="T56" fmla="*/ 79 w 123"/>
                <a:gd name="T57" fmla="*/ 67 h 98"/>
                <a:gd name="T58" fmla="*/ 68 w 123"/>
                <a:gd name="T59" fmla="*/ 56 h 98"/>
                <a:gd name="T60" fmla="*/ 79 w 123"/>
                <a:gd name="T61" fmla="*/ 45 h 98"/>
                <a:gd name="T62" fmla="*/ 79 w 123"/>
                <a:gd name="T63" fmla="*/ 45 h 98"/>
                <a:gd name="T64" fmla="*/ 79 w 123"/>
                <a:gd name="T65" fmla="*/ 45 h 98"/>
                <a:gd name="T66" fmla="*/ 79 w 123"/>
                <a:gd name="T67" fmla="*/ 38 h 98"/>
                <a:gd name="T68" fmla="*/ 79 w 123"/>
                <a:gd name="T69" fmla="*/ 38 h 98"/>
                <a:gd name="T70" fmla="*/ 68 w 123"/>
                <a:gd name="T71" fmla="*/ 27 h 98"/>
                <a:gd name="T72" fmla="*/ 79 w 123"/>
                <a:gd name="T73" fmla="*/ 16 h 98"/>
                <a:gd name="T74" fmla="*/ 79 w 123"/>
                <a:gd name="T75" fmla="*/ 16 h 98"/>
                <a:gd name="T76" fmla="*/ 79 w 123"/>
                <a:gd name="T77" fmla="*/ 16 h 98"/>
                <a:gd name="T78" fmla="*/ 79 w 123"/>
                <a:gd name="T79" fmla="*/ 0 h 98"/>
                <a:gd name="T80" fmla="*/ 44 w 123"/>
                <a:gd name="T81" fmla="*/ 0 h 98"/>
                <a:gd name="T82" fmla="*/ 13 w 123"/>
                <a:gd name="T83" fmla="*/ 0 h 98"/>
                <a:gd name="T84" fmla="*/ 0 w 123"/>
                <a:gd name="T85" fmla="*/ 14 h 98"/>
                <a:gd name="T86" fmla="*/ 0 w 123"/>
                <a:gd name="T87" fmla="*/ 50 h 98"/>
                <a:gd name="T88" fmla="*/ 11 w 123"/>
                <a:gd name="T89" fmla="*/ 50 h 98"/>
                <a:gd name="T90" fmla="*/ 26 w 123"/>
                <a:gd name="T91" fmla="*/ 65 h 98"/>
                <a:gd name="T92" fmla="*/ 26 w 123"/>
                <a:gd name="T93" fmla="*/ 98 h 98"/>
                <a:gd name="T94" fmla="*/ 44 w 123"/>
                <a:gd name="T95" fmla="*/ 98 h 98"/>
                <a:gd name="T96" fmla="*/ 44 w 123"/>
                <a:gd name="T97" fmla="*/ 67 h 98"/>
                <a:gd name="T98" fmla="*/ 33 w 123"/>
                <a:gd name="T99" fmla="*/ 56 h 98"/>
                <a:gd name="T100" fmla="*/ 44 w 123"/>
                <a:gd name="T101" fmla="*/ 45 h 98"/>
                <a:gd name="T102" fmla="*/ 44 w 123"/>
                <a:gd name="T103" fmla="*/ 38 h 98"/>
                <a:gd name="T104" fmla="*/ 33 w 123"/>
                <a:gd name="T105" fmla="*/ 27 h 98"/>
                <a:gd name="T106" fmla="*/ 44 w 123"/>
                <a:gd name="T107" fmla="*/ 16 h 98"/>
                <a:gd name="T108" fmla="*/ 44 w 123"/>
                <a:gd name="T109" fmla="*/ 0 h 98"/>
                <a:gd name="T110" fmla="*/ 44 w 123"/>
                <a:gd name="T111" fmla="*/ 16 h 98"/>
                <a:gd name="T112" fmla="*/ 44 w 123"/>
                <a:gd name="T113" fmla="*/ 16 h 98"/>
                <a:gd name="T114" fmla="*/ 44 w 123"/>
                <a:gd name="T115" fmla="*/ 45 h 98"/>
                <a:gd name="T116" fmla="*/ 44 w 123"/>
                <a:gd name="T117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" h="98">
                  <a:moveTo>
                    <a:pt x="97" y="98"/>
                  </a:moveTo>
                  <a:cubicBezTo>
                    <a:pt x="97" y="65"/>
                    <a:pt x="97" y="65"/>
                    <a:pt x="97" y="65"/>
                  </a:cubicBezTo>
                  <a:cubicBezTo>
                    <a:pt x="97" y="55"/>
                    <a:pt x="103" y="50"/>
                    <a:pt x="113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23" y="6"/>
                    <a:pt x="117" y="0"/>
                    <a:pt x="10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5" y="16"/>
                    <a:pt x="90" y="21"/>
                    <a:pt x="90" y="27"/>
                  </a:cubicBezTo>
                  <a:cubicBezTo>
                    <a:pt x="90" y="33"/>
                    <a:pt x="85" y="38"/>
                    <a:pt x="79" y="38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85" y="45"/>
                    <a:pt x="90" y="50"/>
                    <a:pt x="90" y="56"/>
                  </a:cubicBezTo>
                  <a:cubicBezTo>
                    <a:pt x="90" y="62"/>
                    <a:pt x="85" y="67"/>
                    <a:pt x="79" y="67"/>
                  </a:cubicBezTo>
                  <a:cubicBezTo>
                    <a:pt x="79" y="98"/>
                    <a:pt x="79" y="98"/>
                    <a:pt x="79" y="98"/>
                  </a:cubicBezTo>
                  <a:lnTo>
                    <a:pt x="97" y="98"/>
                  </a:lnTo>
                  <a:close/>
                  <a:moveTo>
                    <a:pt x="79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50" y="16"/>
                    <a:pt x="55" y="21"/>
                    <a:pt x="55" y="27"/>
                  </a:cubicBezTo>
                  <a:cubicBezTo>
                    <a:pt x="55" y="33"/>
                    <a:pt x="50" y="38"/>
                    <a:pt x="44" y="38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50" y="45"/>
                    <a:pt x="55" y="50"/>
                    <a:pt x="55" y="56"/>
                  </a:cubicBezTo>
                  <a:cubicBezTo>
                    <a:pt x="55" y="62"/>
                    <a:pt x="50" y="67"/>
                    <a:pt x="44" y="67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73" y="67"/>
                    <a:pt x="68" y="62"/>
                    <a:pt x="68" y="56"/>
                  </a:cubicBezTo>
                  <a:cubicBezTo>
                    <a:pt x="68" y="50"/>
                    <a:pt x="73" y="45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73" y="38"/>
                    <a:pt x="68" y="33"/>
                    <a:pt x="68" y="27"/>
                  </a:cubicBezTo>
                  <a:cubicBezTo>
                    <a:pt x="68" y="21"/>
                    <a:pt x="73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lnTo>
                    <a:pt x="79" y="0"/>
                  </a:lnTo>
                  <a:close/>
                  <a:moveTo>
                    <a:pt x="4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21" y="50"/>
                    <a:pt x="26" y="55"/>
                    <a:pt x="26" y="65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38" y="67"/>
                    <a:pt x="33" y="62"/>
                    <a:pt x="33" y="56"/>
                  </a:cubicBezTo>
                  <a:cubicBezTo>
                    <a:pt x="33" y="50"/>
                    <a:pt x="38" y="45"/>
                    <a:pt x="44" y="45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38" y="38"/>
                    <a:pt x="33" y="33"/>
                    <a:pt x="33" y="27"/>
                  </a:cubicBezTo>
                  <a:cubicBezTo>
                    <a:pt x="33" y="21"/>
                    <a:pt x="38" y="16"/>
                    <a:pt x="44" y="16"/>
                  </a:cubicBezTo>
                  <a:cubicBezTo>
                    <a:pt x="44" y="0"/>
                    <a:pt x="44" y="0"/>
                    <a:pt x="44" y="0"/>
                  </a:cubicBezTo>
                  <a:close/>
                  <a:moveTo>
                    <a:pt x="44" y="16"/>
                  </a:moveTo>
                  <a:cubicBezTo>
                    <a:pt x="44" y="16"/>
                    <a:pt x="44" y="16"/>
                    <a:pt x="44" y="16"/>
                  </a:cubicBezTo>
                  <a:close/>
                  <a:moveTo>
                    <a:pt x="44" y="45"/>
                  </a:moveTo>
                  <a:cubicBezTo>
                    <a:pt x="44" y="45"/>
                    <a:pt x="44" y="45"/>
                    <a:pt x="44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9" name="Freeform 44"/>
            <p:cNvSpPr>
              <a:spLocks/>
            </p:cNvSpPr>
            <p:nvPr/>
          </p:nvSpPr>
          <p:spPr bwMode="auto">
            <a:xfrm>
              <a:off x="4992688" y="2455863"/>
              <a:ext cx="627063" cy="333375"/>
            </a:xfrm>
            <a:custGeom>
              <a:avLst/>
              <a:gdLst>
                <a:gd name="T0" fmla="*/ 156 w 167"/>
                <a:gd name="T1" fmla="*/ 0 h 89"/>
                <a:gd name="T2" fmla="*/ 145 w 167"/>
                <a:gd name="T3" fmla="*/ 0 h 89"/>
                <a:gd name="T4" fmla="*/ 135 w 167"/>
                <a:gd name="T5" fmla="*/ 0 h 89"/>
                <a:gd name="T6" fmla="*/ 123 w 167"/>
                <a:gd name="T7" fmla="*/ 11 h 89"/>
                <a:gd name="T8" fmla="*/ 123 w 167"/>
                <a:gd name="T9" fmla="*/ 48 h 89"/>
                <a:gd name="T10" fmla="*/ 43 w 167"/>
                <a:gd name="T11" fmla="*/ 48 h 89"/>
                <a:gd name="T12" fmla="*/ 43 w 167"/>
                <a:gd name="T13" fmla="*/ 11 h 89"/>
                <a:gd name="T14" fmla="*/ 33 w 167"/>
                <a:gd name="T15" fmla="*/ 0 h 89"/>
                <a:gd name="T16" fmla="*/ 22 w 167"/>
                <a:gd name="T17" fmla="*/ 0 h 89"/>
                <a:gd name="T18" fmla="*/ 12 w 167"/>
                <a:gd name="T19" fmla="*/ 0 h 89"/>
                <a:gd name="T20" fmla="*/ 0 w 167"/>
                <a:gd name="T21" fmla="*/ 11 h 89"/>
                <a:gd name="T22" fmla="*/ 0 w 167"/>
                <a:gd name="T23" fmla="*/ 66 h 89"/>
                <a:gd name="T24" fmla="*/ 16 w 167"/>
                <a:gd name="T25" fmla="*/ 82 h 89"/>
                <a:gd name="T26" fmla="*/ 16 w 167"/>
                <a:gd name="T27" fmla="*/ 84 h 89"/>
                <a:gd name="T28" fmla="*/ 18 w 167"/>
                <a:gd name="T29" fmla="*/ 86 h 89"/>
                <a:gd name="T30" fmla="*/ 23 w 167"/>
                <a:gd name="T31" fmla="*/ 89 h 89"/>
                <a:gd name="T32" fmla="*/ 26 w 167"/>
                <a:gd name="T33" fmla="*/ 89 h 89"/>
                <a:gd name="T34" fmla="*/ 31 w 167"/>
                <a:gd name="T35" fmla="*/ 86 h 89"/>
                <a:gd name="T36" fmla="*/ 33 w 167"/>
                <a:gd name="T37" fmla="*/ 84 h 89"/>
                <a:gd name="T38" fmla="*/ 33 w 167"/>
                <a:gd name="T39" fmla="*/ 82 h 89"/>
                <a:gd name="T40" fmla="*/ 134 w 167"/>
                <a:gd name="T41" fmla="*/ 82 h 89"/>
                <a:gd name="T42" fmla="*/ 134 w 167"/>
                <a:gd name="T43" fmla="*/ 84 h 89"/>
                <a:gd name="T44" fmla="*/ 136 w 167"/>
                <a:gd name="T45" fmla="*/ 86 h 89"/>
                <a:gd name="T46" fmla="*/ 141 w 167"/>
                <a:gd name="T47" fmla="*/ 89 h 89"/>
                <a:gd name="T48" fmla="*/ 144 w 167"/>
                <a:gd name="T49" fmla="*/ 89 h 89"/>
                <a:gd name="T50" fmla="*/ 149 w 167"/>
                <a:gd name="T51" fmla="*/ 86 h 89"/>
                <a:gd name="T52" fmla="*/ 151 w 167"/>
                <a:gd name="T53" fmla="*/ 84 h 89"/>
                <a:gd name="T54" fmla="*/ 151 w 167"/>
                <a:gd name="T55" fmla="*/ 82 h 89"/>
                <a:gd name="T56" fmla="*/ 156 w 167"/>
                <a:gd name="T57" fmla="*/ 82 h 89"/>
                <a:gd name="T58" fmla="*/ 167 w 167"/>
                <a:gd name="T59" fmla="*/ 66 h 89"/>
                <a:gd name="T60" fmla="*/ 167 w 167"/>
                <a:gd name="T61" fmla="*/ 11 h 89"/>
                <a:gd name="T62" fmla="*/ 156 w 167"/>
                <a:gd name="T6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7" h="89">
                  <a:moveTo>
                    <a:pt x="156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8" y="0"/>
                    <a:pt x="123" y="3"/>
                    <a:pt x="123" y="11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3"/>
                    <a:pt x="40" y="0"/>
                    <a:pt x="3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0" y="3"/>
                    <a:pt x="0" y="11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3"/>
                    <a:pt x="9" y="82"/>
                    <a:pt x="16" y="82"/>
                  </a:cubicBezTo>
                  <a:cubicBezTo>
                    <a:pt x="16" y="82"/>
                    <a:pt x="16" y="83"/>
                    <a:pt x="16" y="84"/>
                  </a:cubicBezTo>
                  <a:cubicBezTo>
                    <a:pt x="17" y="85"/>
                    <a:pt x="17" y="85"/>
                    <a:pt x="18" y="86"/>
                  </a:cubicBezTo>
                  <a:cubicBezTo>
                    <a:pt x="19" y="88"/>
                    <a:pt x="21" y="89"/>
                    <a:pt x="23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8" y="89"/>
                    <a:pt x="30" y="88"/>
                    <a:pt x="31" y="86"/>
                  </a:cubicBezTo>
                  <a:cubicBezTo>
                    <a:pt x="32" y="85"/>
                    <a:pt x="32" y="85"/>
                    <a:pt x="33" y="84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2"/>
                    <a:pt x="134" y="83"/>
                    <a:pt x="134" y="84"/>
                  </a:cubicBezTo>
                  <a:cubicBezTo>
                    <a:pt x="135" y="85"/>
                    <a:pt x="135" y="85"/>
                    <a:pt x="136" y="86"/>
                  </a:cubicBezTo>
                  <a:cubicBezTo>
                    <a:pt x="137" y="88"/>
                    <a:pt x="139" y="89"/>
                    <a:pt x="141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6" y="89"/>
                    <a:pt x="148" y="88"/>
                    <a:pt x="149" y="86"/>
                  </a:cubicBezTo>
                  <a:cubicBezTo>
                    <a:pt x="150" y="85"/>
                    <a:pt x="150" y="85"/>
                    <a:pt x="151" y="84"/>
                  </a:cubicBezTo>
                  <a:cubicBezTo>
                    <a:pt x="151" y="83"/>
                    <a:pt x="151" y="82"/>
                    <a:pt x="151" y="82"/>
                  </a:cubicBezTo>
                  <a:cubicBezTo>
                    <a:pt x="156" y="82"/>
                    <a:pt x="156" y="82"/>
                    <a:pt x="156" y="82"/>
                  </a:cubicBezTo>
                  <a:cubicBezTo>
                    <a:pt x="163" y="82"/>
                    <a:pt x="167" y="73"/>
                    <a:pt x="167" y="66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7" y="3"/>
                    <a:pt x="163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0" name="Oval 45"/>
            <p:cNvSpPr>
              <a:spLocks noChangeArrowheads="1"/>
            </p:cNvSpPr>
            <p:nvPr/>
          </p:nvSpPr>
          <p:spPr bwMode="auto">
            <a:xfrm>
              <a:off x="5213350" y="2330450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1" name="Oval 46"/>
            <p:cNvSpPr>
              <a:spLocks noChangeArrowheads="1"/>
            </p:cNvSpPr>
            <p:nvPr/>
          </p:nvSpPr>
          <p:spPr bwMode="auto">
            <a:xfrm>
              <a:off x="5345113" y="2330450"/>
              <a:ext cx="52388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2" name="Oval 47"/>
            <p:cNvSpPr>
              <a:spLocks noChangeArrowheads="1"/>
            </p:cNvSpPr>
            <p:nvPr/>
          </p:nvSpPr>
          <p:spPr bwMode="auto">
            <a:xfrm>
              <a:off x="5213350" y="2439988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3" name="Oval 48"/>
            <p:cNvSpPr>
              <a:spLocks noChangeArrowheads="1"/>
            </p:cNvSpPr>
            <p:nvPr/>
          </p:nvSpPr>
          <p:spPr bwMode="auto">
            <a:xfrm>
              <a:off x="5345113" y="2439988"/>
              <a:ext cx="52388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4" name="Freeform 49"/>
            <p:cNvSpPr>
              <a:spLocks noEditPoints="1"/>
            </p:cNvSpPr>
            <p:nvPr/>
          </p:nvSpPr>
          <p:spPr bwMode="auto">
            <a:xfrm>
              <a:off x="3509963" y="2924175"/>
              <a:ext cx="757238" cy="354013"/>
            </a:xfrm>
            <a:custGeom>
              <a:avLst/>
              <a:gdLst>
                <a:gd name="T0" fmla="*/ 425 w 477"/>
                <a:gd name="T1" fmla="*/ 31 h 223"/>
                <a:gd name="T2" fmla="*/ 395 w 477"/>
                <a:gd name="T3" fmla="*/ 223 h 223"/>
                <a:gd name="T4" fmla="*/ 404 w 477"/>
                <a:gd name="T5" fmla="*/ 31 h 223"/>
                <a:gd name="T6" fmla="*/ 416 w 477"/>
                <a:gd name="T7" fmla="*/ 95 h 223"/>
                <a:gd name="T8" fmla="*/ 395 w 477"/>
                <a:gd name="T9" fmla="*/ 201 h 223"/>
                <a:gd name="T10" fmla="*/ 364 w 477"/>
                <a:gd name="T11" fmla="*/ 223 h 223"/>
                <a:gd name="T12" fmla="*/ 364 w 477"/>
                <a:gd name="T13" fmla="*/ 223 h 223"/>
                <a:gd name="T14" fmla="*/ 385 w 477"/>
                <a:gd name="T15" fmla="*/ 74 h 223"/>
                <a:gd name="T16" fmla="*/ 373 w 477"/>
                <a:gd name="T17" fmla="*/ 135 h 223"/>
                <a:gd name="T18" fmla="*/ 364 w 477"/>
                <a:gd name="T19" fmla="*/ 223 h 223"/>
                <a:gd name="T20" fmla="*/ 364 w 477"/>
                <a:gd name="T21" fmla="*/ 0 h 223"/>
                <a:gd name="T22" fmla="*/ 331 w 477"/>
                <a:gd name="T23" fmla="*/ 135 h 223"/>
                <a:gd name="T24" fmla="*/ 343 w 477"/>
                <a:gd name="T25" fmla="*/ 31 h 223"/>
                <a:gd name="T26" fmla="*/ 331 w 477"/>
                <a:gd name="T27" fmla="*/ 223 h 223"/>
                <a:gd name="T28" fmla="*/ 331 w 477"/>
                <a:gd name="T29" fmla="*/ 0 h 223"/>
                <a:gd name="T30" fmla="*/ 300 w 477"/>
                <a:gd name="T31" fmla="*/ 74 h 223"/>
                <a:gd name="T32" fmla="*/ 312 w 477"/>
                <a:gd name="T33" fmla="*/ 135 h 223"/>
                <a:gd name="T34" fmla="*/ 300 w 477"/>
                <a:gd name="T35" fmla="*/ 223 h 223"/>
                <a:gd name="T36" fmla="*/ 300 w 477"/>
                <a:gd name="T37" fmla="*/ 0 h 223"/>
                <a:gd name="T38" fmla="*/ 269 w 477"/>
                <a:gd name="T39" fmla="*/ 135 h 223"/>
                <a:gd name="T40" fmla="*/ 279 w 477"/>
                <a:gd name="T41" fmla="*/ 31 h 223"/>
                <a:gd name="T42" fmla="*/ 269 w 477"/>
                <a:gd name="T43" fmla="*/ 223 h 223"/>
                <a:gd name="T44" fmla="*/ 269 w 477"/>
                <a:gd name="T45" fmla="*/ 0 h 223"/>
                <a:gd name="T46" fmla="*/ 239 w 477"/>
                <a:gd name="T47" fmla="*/ 74 h 223"/>
                <a:gd name="T48" fmla="*/ 248 w 477"/>
                <a:gd name="T49" fmla="*/ 135 h 223"/>
                <a:gd name="T50" fmla="*/ 239 w 477"/>
                <a:gd name="T51" fmla="*/ 223 h 223"/>
                <a:gd name="T52" fmla="*/ 239 w 477"/>
                <a:gd name="T53" fmla="*/ 0 h 223"/>
                <a:gd name="T54" fmla="*/ 206 w 477"/>
                <a:gd name="T55" fmla="*/ 135 h 223"/>
                <a:gd name="T56" fmla="*/ 217 w 477"/>
                <a:gd name="T57" fmla="*/ 31 h 223"/>
                <a:gd name="T58" fmla="*/ 206 w 477"/>
                <a:gd name="T59" fmla="*/ 223 h 223"/>
                <a:gd name="T60" fmla="*/ 206 w 477"/>
                <a:gd name="T61" fmla="*/ 0 h 223"/>
                <a:gd name="T62" fmla="*/ 175 w 477"/>
                <a:gd name="T63" fmla="*/ 74 h 223"/>
                <a:gd name="T64" fmla="*/ 187 w 477"/>
                <a:gd name="T65" fmla="*/ 135 h 223"/>
                <a:gd name="T66" fmla="*/ 175 w 477"/>
                <a:gd name="T67" fmla="*/ 223 h 223"/>
                <a:gd name="T68" fmla="*/ 175 w 477"/>
                <a:gd name="T69" fmla="*/ 0 h 223"/>
                <a:gd name="T70" fmla="*/ 144 w 477"/>
                <a:gd name="T71" fmla="*/ 135 h 223"/>
                <a:gd name="T72" fmla="*/ 154 w 477"/>
                <a:gd name="T73" fmla="*/ 31 h 223"/>
                <a:gd name="T74" fmla="*/ 144 w 477"/>
                <a:gd name="T75" fmla="*/ 223 h 223"/>
                <a:gd name="T76" fmla="*/ 144 w 477"/>
                <a:gd name="T77" fmla="*/ 0 h 223"/>
                <a:gd name="T78" fmla="*/ 113 w 477"/>
                <a:gd name="T79" fmla="*/ 74 h 223"/>
                <a:gd name="T80" fmla="*/ 123 w 477"/>
                <a:gd name="T81" fmla="*/ 135 h 223"/>
                <a:gd name="T82" fmla="*/ 113 w 477"/>
                <a:gd name="T83" fmla="*/ 223 h 223"/>
                <a:gd name="T84" fmla="*/ 113 w 477"/>
                <a:gd name="T85" fmla="*/ 0 h 223"/>
                <a:gd name="T86" fmla="*/ 80 w 477"/>
                <a:gd name="T87" fmla="*/ 135 h 223"/>
                <a:gd name="T88" fmla="*/ 92 w 477"/>
                <a:gd name="T89" fmla="*/ 31 h 223"/>
                <a:gd name="T90" fmla="*/ 80 w 477"/>
                <a:gd name="T91" fmla="*/ 223 h 223"/>
                <a:gd name="T92" fmla="*/ 80 w 477"/>
                <a:gd name="T93" fmla="*/ 135 h 223"/>
                <a:gd name="T94" fmla="*/ 80 w 477"/>
                <a:gd name="T95" fmla="*/ 0 h 223"/>
                <a:gd name="T96" fmla="*/ 50 w 477"/>
                <a:gd name="T97" fmla="*/ 74 h 223"/>
                <a:gd name="T98" fmla="*/ 28 w 477"/>
                <a:gd name="T99" fmla="*/ 74 h 223"/>
                <a:gd name="T100" fmla="*/ 0 w 477"/>
                <a:gd name="T10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77" h="223">
                  <a:moveTo>
                    <a:pt x="425" y="223"/>
                  </a:moveTo>
                  <a:lnTo>
                    <a:pt x="477" y="223"/>
                  </a:lnTo>
                  <a:lnTo>
                    <a:pt x="477" y="0"/>
                  </a:lnTo>
                  <a:lnTo>
                    <a:pt x="425" y="0"/>
                  </a:lnTo>
                  <a:lnTo>
                    <a:pt x="425" y="31"/>
                  </a:lnTo>
                  <a:lnTo>
                    <a:pt x="447" y="31"/>
                  </a:lnTo>
                  <a:lnTo>
                    <a:pt x="447" y="74"/>
                  </a:lnTo>
                  <a:lnTo>
                    <a:pt x="425" y="74"/>
                  </a:lnTo>
                  <a:lnTo>
                    <a:pt x="425" y="223"/>
                  </a:lnTo>
                  <a:close/>
                  <a:moveTo>
                    <a:pt x="395" y="223"/>
                  </a:moveTo>
                  <a:lnTo>
                    <a:pt x="425" y="223"/>
                  </a:lnTo>
                  <a:lnTo>
                    <a:pt x="425" y="74"/>
                  </a:lnTo>
                  <a:lnTo>
                    <a:pt x="404" y="74"/>
                  </a:lnTo>
                  <a:lnTo>
                    <a:pt x="404" y="31"/>
                  </a:lnTo>
                  <a:lnTo>
                    <a:pt x="404" y="31"/>
                  </a:lnTo>
                  <a:lnTo>
                    <a:pt x="425" y="31"/>
                  </a:lnTo>
                  <a:lnTo>
                    <a:pt x="425" y="0"/>
                  </a:lnTo>
                  <a:lnTo>
                    <a:pt x="395" y="0"/>
                  </a:lnTo>
                  <a:lnTo>
                    <a:pt x="395" y="95"/>
                  </a:lnTo>
                  <a:lnTo>
                    <a:pt x="416" y="95"/>
                  </a:lnTo>
                  <a:lnTo>
                    <a:pt x="416" y="135"/>
                  </a:lnTo>
                  <a:lnTo>
                    <a:pt x="416" y="135"/>
                  </a:lnTo>
                  <a:lnTo>
                    <a:pt x="395" y="135"/>
                  </a:lnTo>
                  <a:lnTo>
                    <a:pt x="395" y="159"/>
                  </a:lnTo>
                  <a:lnTo>
                    <a:pt x="395" y="201"/>
                  </a:lnTo>
                  <a:lnTo>
                    <a:pt x="395" y="223"/>
                  </a:lnTo>
                  <a:lnTo>
                    <a:pt x="395" y="223"/>
                  </a:lnTo>
                  <a:close/>
                  <a:moveTo>
                    <a:pt x="395" y="201"/>
                  </a:moveTo>
                  <a:lnTo>
                    <a:pt x="395" y="201"/>
                  </a:lnTo>
                  <a:close/>
                  <a:moveTo>
                    <a:pt x="364" y="223"/>
                  </a:moveTo>
                  <a:lnTo>
                    <a:pt x="395" y="223"/>
                  </a:lnTo>
                  <a:lnTo>
                    <a:pt x="395" y="201"/>
                  </a:lnTo>
                  <a:lnTo>
                    <a:pt x="364" y="201"/>
                  </a:lnTo>
                  <a:lnTo>
                    <a:pt x="364" y="223"/>
                  </a:lnTo>
                  <a:lnTo>
                    <a:pt x="364" y="223"/>
                  </a:lnTo>
                  <a:close/>
                  <a:moveTo>
                    <a:pt x="395" y="0"/>
                  </a:moveTo>
                  <a:lnTo>
                    <a:pt x="364" y="0"/>
                  </a:lnTo>
                  <a:lnTo>
                    <a:pt x="364" y="31"/>
                  </a:lnTo>
                  <a:lnTo>
                    <a:pt x="385" y="31"/>
                  </a:lnTo>
                  <a:lnTo>
                    <a:pt x="385" y="74"/>
                  </a:lnTo>
                  <a:lnTo>
                    <a:pt x="364" y="74"/>
                  </a:lnTo>
                  <a:lnTo>
                    <a:pt x="364" y="159"/>
                  </a:lnTo>
                  <a:lnTo>
                    <a:pt x="395" y="159"/>
                  </a:lnTo>
                  <a:lnTo>
                    <a:pt x="395" y="135"/>
                  </a:lnTo>
                  <a:lnTo>
                    <a:pt x="373" y="135"/>
                  </a:lnTo>
                  <a:lnTo>
                    <a:pt x="373" y="95"/>
                  </a:lnTo>
                  <a:lnTo>
                    <a:pt x="395" y="95"/>
                  </a:lnTo>
                  <a:lnTo>
                    <a:pt x="395" y="0"/>
                  </a:lnTo>
                  <a:close/>
                  <a:moveTo>
                    <a:pt x="331" y="223"/>
                  </a:moveTo>
                  <a:lnTo>
                    <a:pt x="364" y="223"/>
                  </a:lnTo>
                  <a:lnTo>
                    <a:pt x="364" y="201"/>
                  </a:lnTo>
                  <a:lnTo>
                    <a:pt x="331" y="201"/>
                  </a:lnTo>
                  <a:lnTo>
                    <a:pt x="331" y="223"/>
                  </a:lnTo>
                  <a:lnTo>
                    <a:pt x="331" y="223"/>
                  </a:lnTo>
                  <a:close/>
                  <a:moveTo>
                    <a:pt x="364" y="0"/>
                  </a:moveTo>
                  <a:lnTo>
                    <a:pt x="331" y="0"/>
                  </a:lnTo>
                  <a:lnTo>
                    <a:pt x="331" y="95"/>
                  </a:lnTo>
                  <a:lnTo>
                    <a:pt x="352" y="95"/>
                  </a:lnTo>
                  <a:lnTo>
                    <a:pt x="352" y="135"/>
                  </a:lnTo>
                  <a:lnTo>
                    <a:pt x="331" y="135"/>
                  </a:lnTo>
                  <a:lnTo>
                    <a:pt x="331" y="159"/>
                  </a:lnTo>
                  <a:lnTo>
                    <a:pt x="364" y="159"/>
                  </a:lnTo>
                  <a:lnTo>
                    <a:pt x="364" y="74"/>
                  </a:lnTo>
                  <a:lnTo>
                    <a:pt x="343" y="74"/>
                  </a:lnTo>
                  <a:lnTo>
                    <a:pt x="343" y="31"/>
                  </a:lnTo>
                  <a:lnTo>
                    <a:pt x="343" y="31"/>
                  </a:lnTo>
                  <a:lnTo>
                    <a:pt x="364" y="31"/>
                  </a:lnTo>
                  <a:lnTo>
                    <a:pt x="364" y="0"/>
                  </a:lnTo>
                  <a:close/>
                  <a:moveTo>
                    <a:pt x="300" y="223"/>
                  </a:moveTo>
                  <a:lnTo>
                    <a:pt x="331" y="223"/>
                  </a:lnTo>
                  <a:lnTo>
                    <a:pt x="331" y="201"/>
                  </a:lnTo>
                  <a:lnTo>
                    <a:pt x="300" y="201"/>
                  </a:lnTo>
                  <a:lnTo>
                    <a:pt x="300" y="223"/>
                  </a:lnTo>
                  <a:lnTo>
                    <a:pt x="300" y="223"/>
                  </a:lnTo>
                  <a:close/>
                  <a:moveTo>
                    <a:pt x="331" y="0"/>
                  </a:moveTo>
                  <a:lnTo>
                    <a:pt x="300" y="0"/>
                  </a:lnTo>
                  <a:lnTo>
                    <a:pt x="300" y="31"/>
                  </a:lnTo>
                  <a:lnTo>
                    <a:pt x="321" y="31"/>
                  </a:lnTo>
                  <a:lnTo>
                    <a:pt x="321" y="74"/>
                  </a:lnTo>
                  <a:lnTo>
                    <a:pt x="300" y="74"/>
                  </a:lnTo>
                  <a:lnTo>
                    <a:pt x="300" y="159"/>
                  </a:lnTo>
                  <a:lnTo>
                    <a:pt x="331" y="159"/>
                  </a:lnTo>
                  <a:lnTo>
                    <a:pt x="331" y="135"/>
                  </a:lnTo>
                  <a:lnTo>
                    <a:pt x="312" y="135"/>
                  </a:lnTo>
                  <a:lnTo>
                    <a:pt x="312" y="135"/>
                  </a:lnTo>
                  <a:lnTo>
                    <a:pt x="312" y="95"/>
                  </a:lnTo>
                  <a:lnTo>
                    <a:pt x="331" y="95"/>
                  </a:lnTo>
                  <a:lnTo>
                    <a:pt x="331" y="0"/>
                  </a:lnTo>
                  <a:close/>
                  <a:moveTo>
                    <a:pt x="269" y="223"/>
                  </a:moveTo>
                  <a:lnTo>
                    <a:pt x="300" y="223"/>
                  </a:lnTo>
                  <a:lnTo>
                    <a:pt x="300" y="201"/>
                  </a:lnTo>
                  <a:lnTo>
                    <a:pt x="269" y="201"/>
                  </a:lnTo>
                  <a:lnTo>
                    <a:pt x="269" y="223"/>
                  </a:lnTo>
                  <a:lnTo>
                    <a:pt x="269" y="223"/>
                  </a:lnTo>
                  <a:close/>
                  <a:moveTo>
                    <a:pt x="300" y="0"/>
                  </a:moveTo>
                  <a:lnTo>
                    <a:pt x="269" y="0"/>
                  </a:lnTo>
                  <a:lnTo>
                    <a:pt x="269" y="95"/>
                  </a:lnTo>
                  <a:lnTo>
                    <a:pt x="291" y="95"/>
                  </a:lnTo>
                  <a:lnTo>
                    <a:pt x="291" y="135"/>
                  </a:lnTo>
                  <a:lnTo>
                    <a:pt x="269" y="135"/>
                  </a:lnTo>
                  <a:lnTo>
                    <a:pt x="269" y="159"/>
                  </a:lnTo>
                  <a:lnTo>
                    <a:pt x="300" y="159"/>
                  </a:lnTo>
                  <a:lnTo>
                    <a:pt x="300" y="74"/>
                  </a:lnTo>
                  <a:lnTo>
                    <a:pt x="279" y="74"/>
                  </a:lnTo>
                  <a:lnTo>
                    <a:pt x="279" y="31"/>
                  </a:lnTo>
                  <a:lnTo>
                    <a:pt x="279" y="31"/>
                  </a:lnTo>
                  <a:lnTo>
                    <a:pt x="300" y="31"/>
                  </a:lnTo>
                  <a:lnTo>
                    <a:pt x="300" y="0"/>
                  </a:lnTo>
                  <a:close/>
                  <a:moveTo>
                    <a:pt x="239" y="223"/>
                  </a:moveTo>
                  <a:lnTo>
                    <a:pt x="269" y="223"/>
                  </a:lnTo>
                  <a:lnTo>
                    <a:pt x="269" y="201"/>
                  </a:lnTo>
                  <a:lnTo>
                    <a:pt x="239" y="201"/>
                  </a:lnTo>
                  <a:lnTo>
                    <a:pt x="239" y="223"/>
                  </a:lnTo>
                  <a:lnTo>
                    <a:pt x="239" y="223"/>
                  </a:lnTo>
                  <a:close/>
                  <a:moveTo>
                    <a:pt x="269" y="0"/>
                  </a:moveTo>
                  <a:lnTo>
                    <a:pt x="239" y="0"/>
                  </a:lnTo>
                  <a:lnTo>
                    <a:pt x="239" y="31"/>
                  </a:lnTo>
                  <a:lnTo>
                    <a:pt x="260" y="31"/>
                  </a:lnTo>
                  <a:lnTo>
                    <a:pt x="260" y="74"/>
                  </a:lnTo>
                  <a:lnTo>
                    <a:pt x="239" y="74"/>
                  </a:lnTo>
                  <a:lnTo>
                    <a:pt x="239" y="159"/>
                  </a:lnTo>
                  <a:lnTo>
                    <a:pt x="269" y="159"/>
                  </a:lnTo>
                  <a:lnTo>
                    <a:pt x="269" y="135"/>
                  </a:lnTo>
                  <a:lnTo>
                    <a:pt x="248" y="135"/>
                  </a:lnTo>
                  <a:lnTo>
                    <a:pt x="248" y="135"/>
                  </a:lnTo>
                  <a:lnTo>
                    <a:pt x="248" y="95"/>
                  </a:lnTo>
                  <a:lnTo>
                    <a:pt x="269" y="95"/>
                  </a:lnTo>
                  <a:lnTo>
                    <a:pt x="269" y="0"/>
                  </a:lnTo>
                  <a:close/>
                  <a:moveTo>
                    <a:pt x="206" y="223"/>
                  </a:moveTo>
                  <a:lnTo>
                    <a:pt x="239" y="223"/>
                  </a:lnTo>
                  <a:lnTo>
                    <a:pt x="239" y="201"/>
                  </a:lnTo>
                  <a:lnTo>
                    <a:pt x="206" y="201"/>
                  </a:lnTo>
                  <a:lnTo>
                    <a:pt x="206" y="223"/>
                  </a:lnTo>
                  <a:lnTo>
                    <a:pt x="206" y="223"/>
                  </a:lnTo>
                  <a:close/>
                  <a:moveTo>
                    <a:pt x="239" y="0"/>
                  </a:moveTo>
                  <a:lnTo>
                    <a:pt x="206" y="0"/>
                  </a:lnTo>
                  <a:lnTo>
                    <a:pt x="206" y="95"/>
                  </a:lnTo>
                  <a:lnTo>
                    <a:pt x="227" y="95"/>
                  </a:lnTo>
                  <a:lnTo>
                    <a:pt x="227" y="135"/>
                  </a:lnTo>
                  <a:lnTo>
                    <a:pt x="206" y="135"/>
                  </a:lnTo>
                  <a:lnTo>
                    <a:pt x="206" y="159"/>
                  </a:lnTo>
                  <a:lnTo>
                    <a:pt x="239" y="159"/>
                  </a:lnTo>
                  <a:lnTo>
                    <a:pt x="239" y="74"/>
                  </a:lnTo>
                  <a:lnTo>
                    <a:pt x="217" y="74"/>
                  </a:lnTo>
                  <a:lnTo>
                    <a:pt x="217" y="31"/>
                  </a:lnTo>
                  <a:lnTo>
                    <a:pt x="217" y="31"/>
                  </a:lnTo>
                  <a:lnTo>
                    <a:pt x="239" y="31"/>
                  </a:lnTo>
                  <a:lnTo>
                    <a:pt x="239" y="0"/>
                  </a:lnTo>
                  <a:close/>
                  <a:moveTo>
                    <a:pt x="175" y="223"/>
                  </a:moveTo>
                  <a:lnTo>
                    <a:pt x="206" y="223"/>
                  </a:lnTo>
                  <a:lnTo>
                    <a:pt x="206" y="201"/>
                  </a:lnTo>
                  <a:lnTo>
                    <a:pt x="175" y="201"/>
                  </a:lnTo>
                  <a:lnTo>
                    <a:pt x="175" y="223"/>
                  </a:lnTo>
                  <a:lnTo>
                    <a:pt x="175" y="223"/>
                  </a:lnTo>
                  <a:close/>
                  <a:moveTo>
                    <a:pt x="206" y="0"/>
                  </a:moveTo>
                  <a:lnTo>
                    <a:pt x="175" y="0"/>
                  </a:lnTo>
                  <a:lnTo>
                    <a:pt x="175" y="31"/>
                  </a:lnTo>
                  <a:lnTo>
                    <a:pt x="196" y="31"/>
                  </a:lnTo>
                  <a:lnTo>
                    <a:pt x="196" y="74"/>
                  </a:lnTo>
                  <a:lnTo>
                    <a:pt x="175" y="74"/>
                  </a:lnTo>
                  <a:lnTo>
                    <a:pt x="175" y="159"/>
                  </a:lnTo>
                  <a:lnTo>
                    <a:pt x="206" y="159"/>
                  </a:lnTo>
                  <a:lnTo>
                    <a:pt x="206" y="135"/>
                  </a:lnTo>
                  <a:lnTo>
                    <a:pt x="187" y="135"/>
                  </a:lnTo>
                  <a:lnTo>
                    <a:pt x="187" y="135"/>
                  </a:lnTo>
                  <a:lnTo>
                    <a:pt x="187" y="95"/>
                  </a:lnTo>
                  <a:lnTo>
                    <a:pt x="206" y="95"/>
                  </a:lnTo>
                  <a:lnTo>
                    <a:pt x="206" y="0"/>
                  </a:lnTo>
                  <a:close/>
                  <a:moveTo>
                    <a:pt x="144" y="223"/>
                  </a:moveTo>
                  <a:lnTo>
                    <a:pt x="175" y="223"/>
                  </a:lnTo>
                  <a:lnTo>
                    <a:pt x="175" y="201"/>
                  </a:lnTo>
                  <a:lnTo>
                    <a:pt x="144" y="201"/>
                  </a:lnTo>
                  <a:lnTo>
                    <a:pt x="144" y="223"/>
                  </a:lnTo>
                  <a:lnTo>
                    <a:pt x="144" y="223"/>
                  </a:lnTo>
                  <a:close/>
                  <a:moveTo>
                    <a:pt x="175" y="0"/>
                  </a:moveTo>
                  <a:lnTo>
                    <a:pt x="144" y="0"/>
                  </a:lnTo>
                  <a:lnTo>
                    <a:pt x="144" y="95"/>
                  </a:lnTo>
                  <a:lnTo>
                    <a:pt x="165" y="95"/>
                  </a:lnTo>
                  <a:lnTo>
                    <a:pt x="165" y="135"/>
                  </a:lnTo>
                  <a:lnTo>
                    <a:pt x="144" y="135"/>
                  </a:lnTo>
                  <a:lnTo>
                    <a:pt x="144" y="159"/>
                  </a:lnTo>
                  <a:lnTo>
                    <a:pt x="175" y="159"/>
                  </a:lnTo>
                  <a:lnTo>
                    <a:pt x="175" y="74"/>
                  </a:lnTo>
                  <a:lnTo>
                    <a:pt x="154" y="74"/>
                  </a:lnTo>
                  <a:lnTo>
                    <a:pt x="154" y="31"/>
                  </a:lnTo>
                  <a:lnTo>
                    <a:pt x="154" y="31"/>
                  </a:lnTo>
                  <a:lnTo>
                    <a:pt x="175" y="31"/>
                  </a:lnTo>
                  <a:lnTo>
                    <a:pt x="175" y="0"/>
                  </a:lnTo>
                  <a:close/>
                  <a:moveTo>
                    <a:pt x="113" y="223"/>
                  </a:moveTo>
                  <a:lnTo>
                    <a:pt x="144" y="223"/>
                  </a:lnTo>
                  <a:lnTo>
                    <a:pt x="144" y="201"/>
                  </a:lnTo>
                  <a:lnTo>
                    <a:pt x="113" y="201"/>
                  </a:lnTo>
                  <a:lnTo>
                    <a:pt x="113" y="223"/>
                  </a:lnTo>
                  <a:lnTo>
                    <a:pt x="113" y="223"/>
                  </a:lnTo>
                  <a:close/>
                  <a:moveTo>
                    <a:pt x="144" y="0"/>
                  </a:moveTo>
                  <a:lnTo>
                    <a:pt x="113" y="0"/>
                  </a:lnTo>
                  <a:lnTo>
                    <a:pt x="113" y="31"/>
                  </a:lnTo>
                  <a:lnTo>
                    <a:pt x="135" y="31"/>
                  </a:lnTo>
                  <a:lnTo>
                    <a:pt x="135" y="74"/>
                  </a:lnTo>
                  <a:lnTo>
                    <a:pt x="113" y="74"/>
                  </a:lnTo>
                  <a:lnTo>
                    <a:pt x="113" y="159"/>
                  </a:lnTo>
                  <a:lnTo>
                    <a:pt x="144" y="159"/>
                  </a:lnTo>
                  <a:lnTo>
                    <a:pt x="144" y="135"/>
                  </a:lnTo>
                  <a:lnTo>
                    <a:pt x="123" y="135"/>
                  </a:lnTo>
                  <a:lnTo>
                    <a:pt x="123" y="135"/>
                  </a:lnTo>
                  <a:lnTo>
                    <a:pt x="123" y="95"/>
                  </a:lnTo>
                  <a:lnTo>
                    <a:pt x="144" y="95"/>
                  </a:lnTo>
                  <a:lnTo>
                    <a:pt x="144" y="0"/>
                  </a:lnTo>
                  <a:close/>
                  <a:moveTo>
                    <a:pt x="80" y="223"/>
                  </a:moveTo>
                  <a:lnTo>
                    <a:pt x="113" y="223"/>
                  </a:lnTo>
                  <a:lnTo>
                    <a:pt x="113" y="201"/>
                  </a:lnTo>
                  <a:lnTo>
                    <a:pt x="80" y="201"/>
                  </a:lnTo>
                  <a:lnTo>
                    <a:pt x="80" y="223"/>
                  </a:lnTo>
                  <a:lnTo>
                    <a:pt x="80" y="223"/>
                  </a:lnTo>
                  <a:close/>
                  <a:moveTo>
                    <a:pt x="113" y="0"/>
                  </a:moveTo>
                  <a:lnTo>
                    <a:pt x="80" y="0"/>
                  </a:lnTo>
                  <a:lnTo>
                    <a:pt x="80" y="95"/>
                  </a:lnTo>
                  <a:lnTo>
                    <a:pt x="102" y="95"/>
                  </a:lnTo>
                  <a:lnTo>
                    <a:pt x="102" y="135"/>
                  </a:lnTo>
                  <a:lnTo>
                    <a:pt x="80" y="135"/>
                  </a:lnTo>
                  <a:lnTo>
                    <a:pt x="80" y="159"/>
                  </a:lnTo>
                  <a:lnTo>
                    <a:pt x="113" y="159"/>
                  </a:lnTo>
                  <a:lnTo>
                    <a:pt x="113" y="74"/>
                  </a:lnTo>
                  <a:lnTo>
                    <a:pt x="92" y="74"/>
                  </a:lnTo>
                  <a:lnTo>
                    <a:pt x="92" y="31"/>
                  </a:lnTo>
                  <a:lnTo>
                    <a:pt x="92" y="31"/>
                  </a:lnTo>
                  <a:lnTo>
                    <a:pt x="113" y="31"/>
                  </a:lnTo>
                  <a:lnTo>
                    <a:pt x="113" y="0"/>
                  </a:lnTo>
                  <a:close/>
                  <a:moveTo>
                    <a:pt x="50" y="223"/>
                  </a:moveTo>
                  <a:lnTo>
                    <a:pt x="80" y="223"/>
                  </a:lnTo>
                  <a:lnTo>
                    <a:pt x="80" y="201"/>
                  </a:lnTo>
                  <a:lnTo>
                    <a:pt x="80" y="201"/>
                  </a:lnTo>
                  <a:lnTo>
                    <a:pt x="80" y="159"/>
                  </a:lnTo>
                  <a:lnTo>
                    <a:pt x="80" y="159"/>
                  </a:lnTo>
                  <a:lnTo>
                    <a:pt x="80" y="135"/>
                  </a:lnTo>
                  <a:lnTo>
                    <a:pt x="61" y="135"/>
                  </a:lnTo>
                  <a:lnTo>
                    <a:pt x="61" y="135"/>
                  </a:lnTo>
                  <a:lnTo>
                    <a:pt x="61" y="95"/>
                  </a:lnTo>
                  <a:lnTo>
                    <a:pt x="80" y="95"/>
                  </a:lnTo>
                  <a:lnTo>
                    <a:pt x="80" y="0"/>
                  </a:lnTo>
                  <a:lnTo>
                    <a:pt x="50" y="0"/>
                  </a:lnTo>
                  <a:lnTo>
                    <a:pt x="50" y="31"/>
                  </a:lnTo>
                  <a:lnTo>
                    <a:pt x="71" y="31"/>
                  </a:lnTo>
                  <a:lnTo>
                    <a:pt x="71" y="74"/>
                  </a:lnTo>
                  <a:lnTo>
                    <a:pt x="50" y="74"/>
                  </a:lnTo>
                  <a:lnTo>
                    <a:pt x="50" y="223"/>
                  </a:lnTo>
                  <a:close/>
                  <a:moveTo>
                    <a:pt x="0" y="223"/>
                  </a:moveTo>
                  <a:lnTo>
                    <a:pt x="50" y="223"/>
                  </a:lnTo>
                  <a:lnTo>
                    <a:pt x="50" y="74"/>
                  </a:lnTo>
                  <a:lnTo>
                    <a:pt x="28" y="74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50" y="31"/>
                  </a:lnTo>
                  <a:lnTo>
                    <a:pt x="50" y="0"/>
                  </a:lnTo>
                  <a:lnTo>
                    <a:pt x="0" y="0"/>
                  </a:lnTo>
                  <a:lnTo>
                    <a:pt x="0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5" name="Freeform 50"/>
            <p:cNvSpPr>
              <a:spLocks noEditPoints="1"/>
            </p:cNvSpPr>
            <p:nvPr/>
          </p:nvSpPr>
          <p:spPr bwMode="auto">
            <a:xfrm>
              <a:off x="3509963" y="2924175"/>
              <a:ext cx="757238" cy="354013"/>
            </a:xfrm>
            <a:custGeom>
              <a:avLst/>
              <a:gdLst>
                <a:gd name="T0" fmla="*/ 425 w 477"/>
                <a:gd name="T1" fmla="*/ 31 h 223"/>
                <a:gd name="T2" fmla="*/ 395 w 477"/>
                <a:gd name="T3" fmla="*/ 223 h 223"/>
                <a:gd name="T4" fmla="*/ 404 w 477"/>
                <a:gd name="T5" fmla="*/ 31 h 223"/>
                <a:gd name="T6" fmla="*/ 416 w 477"/>
                <a:gd name="T7" fmla="*/ 95 h 223"/>
                <a:gd name="T8" fmla="*/ 395 w 477"/>
                <a:gd name="T9" fmla="*/ 201 h 223"/>
                <a:gd name="T10" fmla="*/ 364 w 477"/>
                <a:gd name="T11" fmla="*/ 223 h 223"/>
                <a:gd name="T12" fmla="*/ 364 w 477"/>
                <a:gd name="T13" fmla="*/ 223 h 223"/>
                <a:gd name="T14" fmla="*/ 385 w 477"/>
                <a:gd name="T15" fmla="*/ 74 h 223"/>
                <a:gd name="T16" fmla="*/ 373 w 477"/>
                <a:gd name="T17" fmla="*/ 135 h 223"/>
                <a:gd name="T18" fmla="*/ 364 w 477"/>
                <a:gd name="T19" fmla="*/ 223 h 223"/>
                <a:gd name="T20" fmla="*/ 364 w 477"/>
                <a:gd name="T21" fmla="*/ 0 h 223"/>
                <a:gd name="T22" fmla="*/ 331 w 477"/>
                <a:gd name="T23" fmla="*/ 135 h 223"/>
                <a:gd name="T24" fmla="*/ 343 w 477"/>
                <a:gd name="T25" fmla="*/ 31 h 223"/>
                <a:gd name="T26" fmla="*/ 331 w 477"/>
                <a:gd name="T27" fmla="*/ 223 h 223"/>
                <a:gd name="T28" fmla="*/ 331 w 477"/>
                <a:gd name="T29" fmla="*/ 0 h 223"/>
                <a:gd name="T30" fmla="*/ 300 w 477"/>
                <a:gd name="T31" fmla="*/ 74 h 223"/>
                <a:gd name="T32" fmla="*/ 312 w 477"/>
                <a:gd name="T33" fmla="*/ 135 h 223"/>
                <a:gd name="T34" fmla="*/ 300 w 477"/>
                <a:gd name="T35" fmla="*/ 223 h 223"/>
                <a:gd name="T36" fmla="*/ 300 w 477"/>
                <a:gd name="T37" fmla="*/ 0 h 223"/>
                <a:gd name="T38" fmla="*/ 269 w 477"/>
                <a:gd name="T39" fmla="*/ 135 h 223"/>
                <a:gd name="T40" fmla="*/ 279 w 477"/>
                <a:gd name="T41" fmla="*/ 31 h 223"/>
                <a:gd name="T42" fmla="*/ 269 w 477"/>
                <a:gd name="T43" fmla="*/ 223 h 223"/>
                <a:gd name="T44" fmla="*/ 269 w 477"/>
                <a:gd name="T45" fmla="*/ 0 h 223"/>
                <a:gd name="T46" fmla="*/ 239 w 477"/>
                <a:gd name="T47" fmla="*/ 74 h 223"/>
                <a:gd name="T48" fmla="*/ 248 w 477"/>
                <a:gd name="T49" fmla="*/ 135 h 223"/>
                <a:gd name="T50" fmla="*/ 239 w 477"/>
                <a:gd name="T51" fmla="*/ 223 h 223"/>
                <a:gd name="T52" fmla="*/ 239 w 477"/>
                <a:gd name="T53" fmla="*/ 0 h 223"/>
                <a:gd name="T54" fmla="*/ 206 w 477"/>
                <a:gd name="T55" fmla="*/ 135 h 223"/>
                <a:gd name="T56" fmla="*/ 217 w 477"/>
                <a:gd name="T57" fmla="*/ 31 h 223"/>
                <a:gd name="T58" fmla="*/ 206 w 477"/>
                <a:gd name="T59" fmla="*/ 223 h 223"/>
                <a:gd name="T60" fmla="*/ 206 w 477"/>
                <a:gd name="T61" fmla="*/ 0 h 223"/>
                <a:gd name="T62" fmla="*/ 175 w 477"/>
                <a:gd name="T63" fmla="*/ 74 h 223"/>
                <a:gd name="T64" fmla="*/ 187 w 477"/>
                <a:gd name="T65" fmla="*/ 135 h 223"/>
                <a:gd name="T66" fmla="*/ 175 w 477"/>
                <a:gd name="T67" fmla="*/ 223 h 223"/>
                <a:gd name="T68" fmla="*/ 175 w 477"/>
                <a:gd name="T69" fmla="*/ 0 h 223"/>
                <a:gd name="T70" fmla="*/ 144 w 477"/>
                <a:gd name="T71" fmla="*/ 135 h 223"/>
                <a:gd name="T72" fmla="*/ 154 w 477"/>
                <a:gd name="T73" fmla="*/ 31 h 223"/>
                <a:gd name="T74" fmla="*/ 144 w 477"/>
                <a:gd name="T75" fmla="*/ 223 h 223"/>
                <a:gd name="T76" fmla="*/ 144 w 477"/>
                <a:gd name="T77" fmla="*/ 0 h 223"/>
                <a:gd name="T78" fmla="*/ 113 w 477"/>
                <a:gd name="T79" fmla="*/ 74 h 223"/>
                <a:gd name="T80" fmla="*/ 123 w 477"/>
                <a:gd name="T81" fmla="*/ 135 h 223"/>
                <a:gd name="T82" fmla="*/ 113 w 477"/>
                <a:gd name="T83" fmla="*/ 223 h 223"/>
                <a:gd name="T84" fmla="*/ 113 w 477"/>
                <a:gd name="T85" fmla="*/ 0 h 223"/>
                <a:gd name="T86" fmla="*/ 80 w 477"/>
                <a:gd name="T87" fmla="*/ 135 h 223"/>
                <a:gd name="T88" fmla="*/ 92 w 477"/>
                <a:gd name="T89" fmla="*/ 31 h 223"/>
                <a:gd name="T90" fmla="*/ 80 w 477"/>
                <a:gd name="T91" fmla="*/ 223 h 223"/>
                <a:gd name="T92" fmla="*/ 80 w 477"/>
                <a:gd name="T93" fmla="*/ 135 h 223"/>
                <a:gd name="T94" fmla="*/ 80 w 477"/>
                <a:gd name="T95" fmla="*/ 0 h 223"/>
                <a:gd name="T96" fmla="*/ 50 w 477"/>
                <a:gd name="T97" fmla="*/ 74 h 223"/>
                <a:gd name="T98" fmla="*/ 28 w 477"/>
                <a:gd name="T99" fmla="*/ 74 h 223"/>
                <a:gd name="T100" fmla="*/ 0 w 477"/>
                <a:gd name="T10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77" h="223">
                  <a:moveTo>
                    <a:pt x="425" y="223"/>
                  </a:moveTo>
                  <a:lnTo>
                    <a:pt x="477" y="223"/>
                  </a:lnTo>
                  <a:lnTo>
                    <a:pt x="477" y="0"/>
                  </a:lnTo>
                  <a:lnTo>
                    <a:pt x="425" y="0"/>
                  </a:lnTo>
                  <a:lnTo>
                    <a:pt x="425" y="31"/>
                  </a:lnTo>
                  <a:lnTo>
                    <a:pt x="447" y="31"/>
                  </a:lnTo>
                  <a:lnTo>
                    <a:pt x="447" y="74"/>
                  </a:lnTo>
                  <a:lnTo>
                    <a:pt x="425" y="74"/>
                  </a:lnTo>
                  <a:lnTo>
                    <a:pt x="425" y="223"/>
                  </a:lnTo>
                  <a:moveTo>
                    <a:pt x="395" y="223"/>
                  </a:moveTo>
                  <a:lnTo>
                    <a:pt x="425" y="223"/>
                  </a:lnTo>
                  <a:lnTo>
                    <a:pt x="425" y="74"/>
                  </a:lnTo>
                  <a:lnTo>
                    <a:pt x="404" y="74"/>
                  </a:lnTo>
                  <a:lnTo>
                    <a:pt x="404" y="31"/>
                  </a:lnTo>
                  <a:lnTo>
                    <a:pt x="404" y="31"/>
                  </a:lnTo>
                  <a:lnTo>
                    <a:pt x="425" y="31"/>
                  </a:lnTo>
                  <a:lnTo>
                    <a:pt x="425" y="0"/>
                  </a:lnTo>
                  <a:lnTo>
                    <a:pt x="395" y="0"/>
                  </a:lnTo>
                  <a:lnTo>
                    <a:pt x="395" y="95"/>
                  </a:lnTo>
                  <a:lnTo>
                    <a:pt x="416" y="95"/>
                  </a:lnTo>
                  <a:lnTo>
                    <a:pt x="416" y="135"/>
                  </a:lnTo>
                  <a:lnTo>
                    <a:pt x="416" y="135"/>
                  </a:lnTo>
                  <a:lnTo>
                    <a:pt x="395" y="135"/>
                  </a:lnTo>
                  <a:lnTo>
                    <a:pt x="395" y="159"/>
                  </a:lnTo>
                  <a:lnTo>
                    <a:pt x="395" y="201"/>
                  </a:lnTo>
                  <a:lnTo>
                    <a:pt x="395" y="223"/>
                  </a:lnTo>
                  <a:lnTo>
                    <a:pt x="395" y="223"/>
                  </a:lnTo>
                  <a:moveTo>
                    <a:pt x="395" y="201"/>
                  </a:moveTo>
                  <a:lnTo>
                    <a:pt x="395" y="201"/>
                  </a:lnTo>
                  <a:moveTo>
                    <a:pt x="364" y="223"/>
                  </a:moveTo>
                  <a:lnTo>
                    <a:pt x="395" y="223"/>
                  </a:lnTo>
                  <a:lnTo>
                    <a:pt x="395" y="201"/>
                  </a:lnTo>
                  <a:lnTo>
                    <a:pt x="364" y="201"/>
                  </a:lnTo>
                  <a:lnTo>
                    <a:pt x="364" y="223"/>
                  </a:lnTo>
                  <a:lnTo>
                    <a:pt x="364" y="223"/>
                  </a:lnTo>
                  <a:moveTo>
                    <a:pt x="395" y="0"/>
                  </a:moveTo>
                  <a:lnTo>
                    <a:pt x="364" y="0"/>
                  </a:lnTo>
                  <a:lnTo>
                    <a:pt x="364" y="31"/>
                  </a:lnTo>
                  <a:lnTo>
                    <a:pt x="385" y="31"/>
                  </a:lnTo>
                  <a:lnTo>
                    <a:pt x="385" y="74"/>
                  </a:lnTo>
                  <a:lnTo>
                    <a:pt x="364" y="74"/>
                  </a:lnTo>
                  <a:lnTo>
                    <a:pt x="364" y="159"/>
                  </a:lnTo>
                  <a:lnTo>
                    <a:pt x="395" y="159"/>
                  </a:lnTo>
                  <a:lnTo>
                    <a:pt x="395" y="135"/>
                  </a:lnTo>
                  <a:lnTo>
                    <a:pt x="373" y="135"/>
                  </a:lnTo>
                  <a:lnTo>
                    <a:pt x="373" y="95"/>
                  </a:lnTo>
                  <a:lnTo>
                    <a:pt x="395" y="95"/>
                  </a:lnTo>
                  <a:lnTo>
                    <a:pt x="395" y="0"/>
                  </a:lnTo>
                  <a:moveTo>
                    <a:pt x="331" y="223"/>
                  </a:moveTo>
                  <a:lnTo>
                    <a:pt x="364" y="223"/>
                  </a:lnTo>
                  <a:lnTo>
                    <a:pt x="364" y="201"/>
                  </a:lnTo>
                  <a:lnTo>
                    <a:pt x="331" y="201"/>
                  </a:lnTo>
                  <a:lnTo>
                    <a:pt x="331" y="223"/>
                  </a:lnTo>
                  <a:lnTo>
                    <a:pt x="331" y="223"/>
                  </a:lnTo>
                  <a:moveTo>
                    <a:pt x="364" y="0"/>
                  </a:moveTo>
                  <a:lnTo>
                    <a:pt x="331" y="0"/>
                  </a:lnTo>
                  <a:lnTo>
                    <a:pt x="331" y="95"/>
                  </a:lnTo>
                  <a:lnTo>
                    <a:pt x="352" y="95"/>
                  </a:lnTo>
                  <a:lnTo>
                    <a:pt x="352" y="135"/>
                  </a:lnTo>
                  <a:lnTo>
                    <a:pt x="331" y="135"/>
                  </a:lnTo>
                  <a:lnTo>
                    <a:pt x="331" y="159"/>
                  </a:lnTo>
                  <a:lnTo>
                    <a:pt x="364" y="159"/>
                  </a:lnTo>
                  <a:lnTo>
                    <a:pt x="364" y="74"/>
                  </a:lnTo>
                  <a:lnTo>
                    <a:pt x="343" y="74"/>
                  </a:lnTo>
                  <a:lnTo>
                    <a:pt x="343" y="31"/>
                  </a:lnTo>
                  <a:lnTo>
                    <a:pt x="343" y="31"/>
                  </a:lnTo>
                  <a:lnTo>
                    <a:pt x="364" y="31"/>
                  </a:lnTo>
                  <a:lnTo>
                    <a:pt x="364" y="0"/>
                  </a:lnTo>
                  <a:moveTo>
                    <a:pt x="300" y="223"/>
                  </a:moveTo>
                  <a:lnTo>
                    <a:pt x="331" y="223"/>
                  </a:lnTo>
                  <a:lnTo>
                    <a:pt x="331" y="201"/>
                  </a:lnTo>
                  <a:lnTo>
                    <a:pt x="300" y="201"/>
                  </a:lnTo>
                  <a:lnTo>
                    <a:pt x="300" y="223"/>
                  </a:lnTo>
                  <a:lnTo>
                    <a:pt x="300" y="223"/>
                  </a:lnTo>
                  <a:moveTo>
                    <a:pt x="331" y="0"/>
                  </a:moveTo>
                  <a:lnTo>
                    <a:pt x="300" y="0"/>
                  </a:lnTo>
                  <a:lnTo>
                    <a:pt x="300" y="31"/>
                  </a:lnTo>
                  <a:lnTo>
                    <a:pt x="321" y="31"/>
                  </a:lnTo>
                  <a:lnTo>
                    <a:pt x="321" y="74"/>
                  </a:lnTo>
                  <a:lnTo>
                    <a:pt x="300" y="74"/>
                  </a:lnTo>
                  <a:lnTo>
                    <a:pt x="300" y="159"/>
                  </a:lnTo>
                  <a:lnTo>
                    <a:pt x="331" y="159"/>
                  </a:lnTo>
                  <a:lnTo>
                    <a:pt x="331" y="135"/>
                  </a:lnTo>
                  <a:lnTo>
                    <a:pt x="312" y="135"/>
                  </a:lnTo>
                  <a:lnTo>
                    <a:pt x="312" y="135"/>
                  </a:lnTo>
                  <a:lnTo>
                    <a:pt x="312" y="95"/>
                  </a:lnTo>
                  <a:lnTo>
                    <a:pt x="331" y="95"/>
                  </a:lnTo>
                  <a:lnTo>
                    <a:pt x="331" y="0"/>
                  </a:lnTo>
                  <a:moveTo>
                    <a:pt x="269" y="223"/>
                  </a:moveTo>
                  <a:lnTo>
                    <a:pt x="300" y="223"/>
                  </a:lnTo>
                  <a:lnTo>
                    <a:pt x="300" y="201"/>
                  </a:lnTo>
                  <a:lnTo>
                    <a:pt x="269" y="201"/>
                  </a:lnTo>
                  <a:lnTo>
                    <a:pt x="269" y="223"/>
                  </a:lnTo>
                  <a:lnTo>
                    <a:pt x="269" y="223"/>
                  </a:lnTo>
                  <a:moveTo>
                    <a:pt x="300" y="0"/>
                  </a:moveTo>
                  <a:lnTo>
                    <a:pt x="269" y="0"/>
                  </a:lnTo>
                  <a:lnTo>
                    <a:pt x="269" y="95"/>
                  </a:lnTo>
                  <a:lnTo>
                    <a:pt x="291" y="95"/>
                  </a:lnTo>
                  <a:lnTo>
                    <a:pt x="291" y="135"/>
                  </a:lnTo>
                  <a:lnTo>
                    <a:pt x="269" y="135"/>
                  </a:lnTo>
                  <a:lnTo>
                    <a:pt x="269" y="159"/>
                  </a:lnTo>
                  <a:lnTo>
                    <a:pt x="300" y="159"/>
                  </a:lnTo>
                  <a:lnTo>
                    <a:pt x="300" y="74"/>
                  </a:lnTo>
                  <a:lnTo>
                    <a:pt x="279" y="74"/>
                  </a:lnTo>
                  <a:lnTo>
                    <a:pt x="279" y="31"/>
                  </a:lnTo>
                  <a:lnTo>
                    <a:pt x="279" y="31"/>
                  </a:lnTo>
                  <a:lnTo>
                    <a:pt x="300" y="31"/>
                  </a:lnTo>
                  <a:lnTo>
                    <a:pt x="300" y="0"/>
                  </a:lnTo>
                  <a:moveTo>
                    <a:pt x="239" y="223"/>
                  </a:moveTo>
                  <a:lnTo>
                    <a:pt x="269" y="223"/>
                  </a:lnTo>
                  <a:lnTo>
                    <a:pt x="269" y="201"/>
                  </a:lnTo>
                  <a:lnTo>
                    <a:pt x="239" y="201"/>
                  </a:lnTo>
                  <a:lnTo>
                    <a:pt x="239" y="223"/>
                  </a:lnTo>
                  <a:lnTo>
                    <a:pt x="239" y="223"/>
                  </a:lnTo>
                  <a:moveTo>
                    <a:pt x="269" y="0"/>
                  </a:moveTo>
                  <a:lnTo>
                    <a:pt x="239" y="0"/>
                  </a:lnTo>
                  <a:lnTo>
                    <a:pt x="239" y="31"/>
                  </a:lnTo>
                  <a:lnTo>
                    <a:pt x="260" y="31"/>
                  </a:lnTo>
                  <a:lnTo>
                    <a:pt x="260" y="74"/>
                  </a:lnTo>
                  <a:lnTo>
                    <a:pt x="239" y="74"/>
                  </a:lnTo>
                  <a:lnTo>
                    <a:pt x="239" y="159"/>
                  </a:lnTo>
                  <a:lnTo>
                    <a:pt x="269" y="159"/>
                  </a:lnTo>
                  <a:lnTo>
                    <a:pt x="269" y="135"/>
                  </a:lnTo>
                  <a:lnTo>
                    <a:pt x="248" y="135"/>
                  </a:lnTo>
                  <a:lnTo>
                    <a:pt x="248" y="135"/>
                  </a:lnTo>
                  <a:lnTo>
                    <a:pt x="248" y="95"/>
                  </a:lnTo>
                  <a:lnTo>
                    <a:pt x="269" y="95"/>
                  </a:lnTo>
                  <a:lnTo>
                    <a:pt x="269" y="0"/>
                  </a:lnTo>
                  <a:moveTo>
                    <a:pt x="206" y="223"/>
                  </a:moveTo>
                  <a:lnTo>
                    <a:pt x="239" y="223"/>
                  </a:lnTo>
                  <a:lnTo>
                    <a:pt x="239" y="201"/>
                  </a:lnTo>
                  <a:lnTo>
                    <a:pt x="206" y="201"/>
                  </a:lnTo>
                  <a:lnTo>
                    <a:pt x="206" y="223"/>
                  </a:lnTo>
                  <a:lnTo>
                    <a:pt x="206" y="223"/>
                  </a:lnTo>
                  <a:moveTo>
                    <a:pt x="239" y="0"/>
                  </a:moveTo>
                  <a:lnTo>
                    <a:pt x="206" y="0"/>
                  </a:lnTo>
                  <a:lnTo>
                    <a:pt x="206" y="95"/>
                  </a:lnTo>
                  <a:lnTo>
                    <a:pt x="227" y="95"/>
                  </a:lnTo>
                  <a:lnTo>
                    <a:pt x="227" y="135"/>
                  </a:lnTo>
                  <a:lnTo>
                    <a:pt x="206" y="135"/>
                  </a:lnTo>
                  <a:lnTo>
                    <a:pt x="206" y="159"/>
                  </a:lnTo>
                  <a:lnTo>
                    <a:pt x="239" y="159"/>
                  </a:lnTo>
                  <a:lnTo>
                    <a:pt x="239" y="74"/>
                  </a:lnTo>
                  <a:lnTo>
                    <a:pt x="217" y="74"/>
                  </a:lnTo>
                  <a:lnTo>
                    <a:pt x="217" y="31"/>
                  </a:lnTo>
                  <a:lnTo>
                    <a:pt x="217" y="31"/>
                  </a:lnTo>
                  <a:lnTo>
                    <a:pt x="239" y="31"/>
                  </a:lnTo>
                  <a:lnTo>
                    <a:pt x="239" y="0"/>
                  </a:lnTo>
                  <a:moveTo>
                    <a:pt x="175" y="223"/>
                  </a:moveTo>
                  <a:lnTo>
                    <a:pt x="206" y="223"/>
                  </a:lnTo>
                  <a:lnTo>
                    <a:pt x="206" y="201"/>
                  </a:lnTo>
                  <a:lnTo>
                    <a:pt x="175" y="201"/>
                  </a:lnTo>
                  <a:lnTo>
                    <a:pt x="175" y="223"/>
                  </a:lnTo>
                  <a:lnTo>
                    <a:pt x="175" y="223"/>
                  </a:lnTo>
                  <a:moveTo>
                    <a:pt x="206" y="0"/>
                  </a:moveTo>
                  <a:lnTo>
                    <a:pt x="175" y="0"/>
                  </a:lnTo>
                  <a:lnTo>
                    <a:pt x="175" y="31"/>
                  </a:lnTo>
                  <a:lnTo>
                    <a:pt x="196" y="31"/>
                  </a:lnTo>
                  <a:lnTo>
                    <a:pt x="196" y="74"/>
                  </a:lnTo>
                  <a:lnTo>
                    <a:pt x="175" y="74"/>
                  </a:lnTo>
                  <a:lnTo>
                    <a:pt x="175" y="159"/>
                  </a:lnTo>
                  <a:lnTo>
                    <a:pt x="206" y="159"/>
                  </a:lnTo>
                  <a:lnTo>
                    <a:pt x="206" y="135"/>
                  </a:lnTo>
                  <a:lnTo>
                    <a:pt x="187" y="135"/>
                  </a:lnTo>
                  <a:lnTo>
                    <a:pt x="187" y="135"/>
                  </a:lnTo>
                  <a:lnTo>
                    <a:pt x="187" y="95"/>
                  </a:lnTo>
                  <a:lnTo>
                    <a:pt x="206" y="95"/>
                  </a:lnTo>
                  <a:lnTo>
                    <a:pt x="206" y="0"/>
                  </a:lnTo>
                  <a:moveTo>
                    <a:pt x="144" y="223"/>
                  </a:moveTo>
                  <a:lnTo>
                    <a:pt x="175" y="223"/>
                  </a:lnTo>
                  <a:lnTo>
                    <a:pt x="175" y="201"/>
                  </a:lnTo>
                  <a:lnTo>
                    <a:pt x="144" y="201"/>
                  </a:lnTo>
                  <a:lnTo>
                    <a:pt x="144" y="223"/>
                  </a:lnTo>
                  <a:lnTo>
                    <a:pt x="144" y="223"/>
                  </a:lnTo>
                  <a:moveTo>
                    <a:pt x="175" y="0"/>
                  </a:moveTo>
                  <a:lnTo>
                    <a:pt x="144" y="0"/>
                  </a:lnTo>
                  <a:lnTo>
                    <a:pt x="144" y="95"/>
                  </a:lnTo>
                  <a:lnTo>
                    <a:pt x="165" y="95"/>
                  </a:lnTo>
                  <a:lnTo>
                    <a:pt x="165" y="135"/>
                  </a:lnTo>
                  <a:lnTo>
                    <a:pt x="144" y="135"/>
                  </a:lnTo>
                  <a:lnTo>
                    <a:pt x="144" y="159"/>
                  </a:lnTo>
                  <a:lnTo>
                    <a:pt x="175" y="159"/>
                  </a:lnTo>
                  <a:lnTo>
                    <a:pt x="175" y="74"/>
                  </a:lnTo>
                  <a:lnTo>
                    <a:pt x="154" y="74"/>
                  </a:lnTo>
                  <a:lnTo>
                    <a:pt x="154" y="31"/>
                  </a:lnTo>
                  <a:lnTo>
                    <a:pt x="154" y="31"/>
                  </a:lnTo>
                  <a:lnTo>
                    <a:pt x="175" y="31"/>
                  </a:lnTo>
                  <a:lnTo>
                    <a:pt x="175" y="0"/>
                  </a:lnTo>
                  <a:moveTo>
                    <a:pt x="113" y="223"/>
                  </a:moveTo>
                  <a:lnTo>
                    <a:pt x="144" y="223"/>
                  </a:lnTo>
                  <a:lnTo>
                    <a:pt x="144" y="201"/>
                  </a:lnTo>
                  <a:lnTo>
                    <a:pt x="113" y="201"/>
                  </a:lnTo>
                  <a:lnTo>
                    <a:pt x="113" y="223"/>
                  </a:lnTo>
                  <a:lnTo>
                    <a:pt x="113" y="223"/>
                  </a:lnTo>
                  <a:moveTo>
                    <a:pt x="144" y="0"/>
                  </a:moveTo>
                  <a:lnTo>
                    <a:pt x="113" y="0"/>
                  </a:lnTo>
                  <a:lnTo>
                    <a:pt x="113" y="31"/>
                  </a:lnTo>
                  <a:lnTo>
                    <a:pt x="135" y="31"/>
                  </a:lnTo>
                  <a:lnTo>
                    <a:pt x="135" y="74"/>
                  </a:lnTo>
                  <a:lnTo>
                    <a:pt x="113" y="74"/>
                  </a:lnTo>
                  <a:lnTo>
                    <a:pt x="113" y="159"/>
                  </a:lnTo>
                  <a:lnTo>
                    <a:pt x="144" y="159"/>
                  </a:lnTo>
                  <a:lnTo>
                    <a:pt x="144" y="135"/>
                  </a:lnTo>
                  <a:lnTo>
                    <a:pt x="123" y="135"/>
                  </a:lnTo>
                  <a:lnTo>
                    <a:pt x="123" y="135"/>
                  </a:lnTo>
                  <a:lnTo>
                    <a:pt x="123" y="95"/>
                  </a:lnTo>
                  <a:lnTo>
                    <a:pt x="144" y="95"/>
                  </a:lnTo>
                  <a:lnTo>
                    <a:pt x="144" y="0"/>
                  </a:lnTo>
                  <a:moveTo>
                    <a:pt x="80" y="223"/>
                  </a:moveTo>
                  <a:lnTo>
                    <a:pt x="113" y="223"/>
                  </a:lnTo>
                  <a:lnTo>
                    <a:pt x="113" y="201"/>
                  </a:lnTo>
                  <a:lnTo>
                    <a:pt x="80" y="201"/>
                  </a:lnTo>
                  <a:lnTo>
                    <a:pt x="80" y="223"/>
                  </a:lnTo>
                  <a:lnTo>
                    <a:pt x="80" y="223"/>
                  </a:lnTo>
                  <a:moveTo>
                    <a:pt x="113" y="0"/>
                  </a:moveTo>
                  <a:lnTo>
                    <a:pt x="80" y="0"/>
                  </a:lnTo>
                  <a:lnTo>
                    <a:pt x="80" y="95"/>
                  </a:lnTo>
                  <a:lnTo>
                    <a:pt x="102" y="95"/>
                  </a:lnTo>
                  <a:lnTo>
                    <a:pt x="102" y="135"/>
                  </a:lnTo>
                  <a:lnTo>
                    <a:pt x="80" y="135"/>
                  </a:lnTo>
                  <a:lnTo>
                    <a:pt x="80" y="159"/>
                  </a:lnTo>
                  <a:lnTo>
                    <a:pt x="113" y="159"/>
                  </a:lnTo>
                  <a:lnTo>
                    <a:pt x="113" y="74"/>
                  </a:lnTo>
                  <a:lnTo>
                    <a:pt x="92" y="74"/>
                  </a:lnTo>
                  <a:lnTo>
                    <a:pt x="92" y="31"/>
                  </a:lnTo>
                  <a:lnTo>
                    <a:pt x="92" y="31"/>
                  </a:lnTo>
                  <a:lnTo>
                    <a:pt x="113" y="31"/>
                  </a:lnTo>
                  <a:lnTo>
                    <a:pt x="113" y="0"/>
                  </a:lnTo>
                  <a:moveTo>
                    <a:pt x="50" y="223"/>
                  </a:moveTo>
                  <a:lnTo>
                    <a:pt x="80" y="223"/>
                  </a:lnTo>
                  <a:lnTo>
                    <a:pt x="80" y="201"/>
                  </a:lnTo>
                  <a:lnTo>
                    <a:pt x="80" y="201"/>
                  </a:lnTo>
                  <a:lnTo>
                    <a:pt x="80" y="159"/>
                  </a:lnTo>
                  <a:lnTo>
                    <a:pt x="80" y="159"/>
                  </a:lnTo>
                  <a:lnTo>
                    <a:pt x="80" y="135"/>
                  </a:lnTo>
                  <a:lnTo>
                    <a:pt x="61" y="135"/>
                  </a:lnTo>
                  <a:lnTo>
                    <a:pt x="61" y="135"/>
                  </a:lnTo>
                  <a:lnTo>
                    <a:pt x="61" y="95"/>
                  </a:lnTo>
                  <a:lnTo>
                    <a:pt x="80" y="95"/>
                  </a:lnTo>
                  <a:lnTo>
                    <a:pt x="80" y="0"/>
                  </a:lnTo>
                  <a:lnTo>
                    <a:pt x="50" y="0"/>
                  </a:lnTo>
                  <a:lnTo>
                    <a:pt x="50" y="31"/>
                  </a:lnTo>
                  <a:lnTo>
                    <a:pt x="71" y="31"/>
                  </a:lnTo>
                  <a:lnTo>
                    <a:pt x="71" y="74"/>
                  </a:lnTo>
                  <a:lnTo>
                    <a:pt x="50" y="74"/>
                  </a:lnTo>
                  <a:lnTo>
                    <a:pt x="50" y="223"/>
                  </a:lnTo>
                  <a:moveTo>
                    <a:pt x="0" y="223"/>
                  </a:moveTo>
                  <a:lnTo>
                    <a:pt x="50" y="223"/>
                  </a:lnTo>
                  <a:lnTo>
                    <a:pt x="50" y="74"/>
                  </a:lnTo>
                  <a:lnTo>
                    <a:pt x="28" y="74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50" y="31"/>
                  </a:lnTo>
                  <a:lnTo>
                    <a:pt x="50" y="0"/>
                  </a:lnTo>
                  <a:lnTo>
                    <a:pt x="0" y="0"/>
                  </a:lnTo>
                  <a:lnTo>
                    <a:pt x="0" y="223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6" name="Freeform 51"/>
            <p:cNvSpPr>
              <a:spLocks/>
            </p:cNvSpPr>
            <p:nvPr/>
          </p:nvSpPr>
          <p:spPr bwMode="auto">
            <a:xfrm>
              <a:off x="3652838" y="2763838"/>
              <a:ext cx="434975" cy="104775"/>
            </a:xfrm>
            <a:custGeom>
              <a:avLst/>
              <a:gdLst>
                <a:gd name="T0" fmla="*/ 0 w 116"/>
                <a:gd name="T1" fmla="*/ 14 h 28"/>
                <a:gd name="T2" fmla="*/ 8 w 116"/>
                <a:gd name="T3" fmla="*/ 28 h 28"/>
                <a:gd name="T4" fmla="*/ 58 w 116"/>
                <a:gd name="T5" fmla="*/ 16 h 28"/>
                <a:gd name="T6" fmla="*/ 108 w 116"/>
                <a:gd name="T7" fmla="*/ 28 h 28"/>
                <a:gd name="T8" fmla="*/ 116 w 116"/>
                <a:gd name="T9" fmla="*/ 14 h 28"/>
                <a:gd name="T10" fmla="*/ 58 w 116"/>
                <a:gd name="T11" fmla="*/ 0 h 28"/>
                <a:gd name="T12" fmla="*/ 0 w 116"/>
                <a:gd name="T13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28">
                  <a:moveTo>
                    <a:pt x="0" y="14"/>
                  </a:moveTo>
                  <a:cubicBezTo>
                    <a:pt x="8" y="28"/>
                    <a:pt x="8" y="28"/>
                    <a:pt x="8" y="28"/>
                  </a:cubicBezTo>
                  <a:cubicBezTo>
                    <a:pt x="22" y="20"/>
                    <a:pt x="40" y="16"/>
                    <a:pt x="58" y="16"/>
                  </a:cubicBezTo>
                  <a:cubicBezTo>
                    <a:pt x="77" y="16"/>
                    <a:pt x="94" y="20"/>
                    <a:pt x="108" y="28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00" y="5"/>
                    <a:pt x="79" y="0"/>
                    <a:pt x="58" y="0"/>
                  </a:cubicBezTo>
                  <a:cubicBezTo>
                    <a:pt x="37" y="0"/>
                    <a:pt x="16" y="5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7" name="Freeform 52"/>
            <p:cNvSpPr>
              <a:spLocks/>
            </p:cNvSpPr>
            <p:nvPr/>
          </p:nvSpPr>
          <p:spPr bwMode="auto">
            <a:xfrm>
              <a:off x="3576638" y="2643188"/>
              <a:ext cx="585788" cy="123825"/>
            </a:xfrm>
            <a:custGeom>
              <a:avLst/>
              <a:gdLst>
                <a:gd name="T0" fmla="*/ 156 w 156"/>
                <a:gd name="T1" fmla="*/ 19 h 33"/>
                <a:gd name="T2" fmla="*/ 78 w 156"/>
                <a:gd name="T3" fmla="*/ 0 h 33"/>
                <a:gd name="T4" fmla="*/ 0 w 156"/>
                <a:gd name="T5" fmla="*/ 19 h 33"/>
                <a:gd name="T6" fmla="*/ 8 w 156"/>
                <a:gd name="T7" fmla="*/ 33 h 33"/>
                <a:gd name="T8" fmla="*/ 78 w 156"/>
                <a:gd name="T9" fmla="*/ 17 h 33"/>
                <a:gd name="T10" fmla="*/ 148 w 156"/>
                <a:gd name="T11" fmla="*/ 33 h 33"/>
                <a:gd name="T12" fmla="*/ 156 w 156"/>
                <a:gd name="T13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33">
                  <a:moveTo>
                    <a:pt x="156" y="19"/>
                  </a:moveTo>
                  <a:cubicBezTo>
                    <a:pt x="134" y="7"/>
                    <a:pt x="106" y="0"/>
                    <a:pt x="78" y="0"/>
                  </a:cubicBezTo>
                  <a:cubicBezTo>
                    <a:pt x="50" y="0"/>
                    <a:pt x="22" y="7"/>
                    <a:pt x="0" y="19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28" y="23"/>
                    <a:pt x="53" y="17"/>
                    <a:pt x="78" y="17"/>
                  </a:cubicBezTo>
                  <a:cubicBezTo>
                    <a:pt x="104" y="17"/>
                    <a:pt x="129" y="23"/>
                    <a:pt x="148" y="33"/>
                  </a:cubicBezTo>
                  <a:lnTo>
                    <a:pt x="15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8" name="Freeform 53"/>
            <p:cNvSpPr>
              <a:spLocks/>
            </p:cNvSpPr>
            <p:nvPr/>
          </p:nvSpPr>
          <p:spPr bwMode="auto">
            <a:xfrm>
              <a:off x="4414838" y="584200"/>
              <a:ext cx="600075" cy="601663"/>
            </a:xfrm>
            <a:custGeom>
              <a:avLst/>
              <a:gdLst>
                <a:gd name="T0" fmla="*/ 158 w 160"/>
                <a:gd name="T1" fmla="*/ 62 h 160"/>
                <a:gd name="T2" fmla="*/ 126 w 160"/>
                <a:gd name="T3" fmla="*/ 76 h 160"/>
                <a:gd name="T4" fmla="*/ 113 w 160"/>
                <a:gd name="T5" fmla="*/ 76 h 160"/>
                <a:gd name="T6" fmla="*/ 107 w 160"/>
                <a:gd name="T7" fmla="*/ 60 h 160"/>
                <a:gd name="T8" fmla="*/ 116 w 160"/>
                <a:gd name="T9" fmla="*/ 51 h 160"/>
                <a:gd name="T10" fmla="*/ 148 w 160"/>
                <a:gd name="T11" fmla="*/ 38 h 160"/>
                <a:gd name="T12" fmla="*/ 134 w 160"/>
                <a:gd name="T13" fmla="*/ 21 h 160"/>
                <a:gd name="T14" fmla="*/ 113 w 160"/>
                <a:gd name="T15" fmla="*/ 12 h 160"/>
                <a:gd name="T16" fmla="*/ 109 w 160"/>
                <a:gd name="T17" fmla="*/ 38 h 160"/>
                <a:gd name="T18" fmla="*/ 94 w 160"/>
                <a:gd name="T19" fmla="*/ 60 h 160"/>
                <a:gd name="T20" fmla="*/ 96 w 160"/>
                <a:gd name="T21" fmla="*/ 36 h 160"/>
                <a:gd name="T22" fmla="*/ 85 w 160"/>
                <a:gd name="T23" fmla="*/ 29 h 160"/>
                <a:gd name="T24" fmla="*/ 85 w 160"/>
                <a:gd name="T25" fmla="*/ 17 h 160"/>
                <a:gd name="T26" fmla="*/ 76 w 160"/>
                <a:gd name="T27" fmla="*/ 17 h 160"/>
                <a:gd name="T28" fmla="*/ 76 w 160"/>
                <a:gd name="T29" fmla="*/ 29 h 160"/>
                <a:gd name="T30" fmla="*/ 65 w 160"/>
                <a:gd name="T31" fmla="*/ 36 h 160"/>
                <a:gd name="T32" fmla="*/ 66 w 160"/>
                <a:gd name="T33" fmla="*/ 60 h 160"/>
                <a:gd name="T34" fmla="*/ 51 w 160"/>
                <a:gd name="T35" fmla="*/ 38 h 160"/>
                <a:gd name="T36" fmla="*/ 48 w 160"/>
                <a:gd name="T37" fmla="*/ 12 h 160"/>
                <a:gd name="T38" fmla="*/ 27 w 160"/>
                <a:gd name="T39" fmla="*/ 21 h 160"/>
                <a:gd name="T40" fmla="*/ 13 w 160"/>
                <a:gd name="T41" fmla="*/ 38 h 160"/>
                <a:gd name="T42" fmla="*/ 45 w 160"/>
                <a:gd name="T43" fmla="*/ 51 h 160"/>
                <a:gd name="T44" fmla="*/ 54 w 160"/>
                <a:gd name="T45" fmla="*/ 60 h 160"/>
                <a:gd name="T46" fmla="*/ 47 w 160"/>
                <a:gd name="T47" fmla="*/ 76 h 160"/>
                <a:gd name="T48" fmla="*/ 35 w 160"/>
                <a:gd name="T49" fmla="*/ 76 h 160"/>
                <a:gd name="T50" fmla="*/ 3 w 160"/>
                <a:gd name="T51" fmla="*/ 62 h 160"/>
                <a:gd name="T52" fmla="*/ 0 w 160"/>
                <a:gd name="T53" fmla="*/ 85 h 160"/>
                <a:gd name="T54" fmla="*/ 9 w 160"/>
                <a:gd name="T55" fmla="*/ 105 h 160"/>
                <a:gd name="T56" fmla="*/ 30 w 160"/>
                <a:gd name="T57" fmla="*/ 90 h 160"/>
                <a:gd name="T58" fmla="*/ 56 w 160"/>
                <a:gd name="T59" fmla="*/ 85 h 160"/>
                <a:gd name="T60" fmla="*/ 38 w 160"/>
                <a:gd name="T61" fmla="*/ 100 h 160"/>
                <a:gd name="T62" fmla="*/ 41 w 160"/>
                <a:gd name="T63" fmla="*/ 113 h 160"/>
                <a:gd name="T64" fmla="*/ 32 w 160"/>
                <a:gd name="T65" fmla="*/ 122 h 160"/>
                <a:gd name="T66" fmla="*/ 39 w 160"/>
                <a:gd name="T67" fmla="*/ 128 h 160"/>
                <a:gd name="T68" fmla="*/ 48 w 160"/>
                <a:gd name="T69" fmla="*/ 119 h 160"/>
                <a:gd name="T70" fmla="*/ 60 w 160"/>
                <a:gd name="T71" fmla="*/ 123 h 160"/>
                <a:gd name="T72" fmla="*/ 76 w 160"/>
                <a:gd name="T73" fmla="*/ 104 h 160"/>
                <a:gd name="T74" fmla="*/ 71 w 160"/>
                <a:gd name="T75" fmla="*/ 131 h 160"/>
                <a:gd name="T76" fmla="*/ 56 w 160"/>
                <a:gd name="T77" fmla="*/ 151 h 160"/>
                <a:gd name="T78" fmla="*/ 76 w 160"/>
                <a:gd name="T79" fmla="*/ 160 h 160"/>
                <a:gd name="T80" fmla="*/ 99 w 160"/>
                <a:gd name="T81" fmla="*/ 158 h 160"/>
                <a:gd name="T82" fmla="*/ 85 w 160"/>
                <a:gd name="T83" fmla="*/ 126 h 160"/>
                <a:gd name="T84" fmla="*/ 85 w 160"/>
                <a:gd name="T85" fmla="*/ 113 h 160"/>
                <a:gd name="T86" fmla="*/ 101 w 160"/>
                <a:gd name="T87" fmla="*/ 107 h 160"/>
                <a:gd name="T88" fmla="*/ 109 w 160"/>
                <a:gd name="T89" fmla="*/ 115 h 160"/>
                <a:gd name="T90" fmla="*/ 122 w 160"/>
                <a:gd name="T91" fmla="*/ 148 h 160"/>
                <a:gd name="T92" fmla="*/ 140 w 160"/>
                <a:gd name="T93" fmla="*/ 134 h 160"/>
                <a:gd name="T94" fmla="*/ 148 w 160"/>
                <a:gd name="T95" fmla="*/ 113 h 160"/>
                <a:gd name="T96" fmla="*/ 123 w 160"/>
                <a:gd name="T97" fmla="*/ 109 h 160"/>
                <a:gd name="T98" fmla="*/ 101 w 160"/>
                <a:gd name="T99" fmla="*/ 94 h 160"/>
                <a:gd name="T100" fmla="*/ 125 w 160"/>
                <a:gd name="T101" fmla="*/ 96 h 160"/>
                <a:gd name="T102" fmla="*/ 131 w 160"/>
                <a:gd name="T103" fmla="*/ 85 h 160"/>
                <a:gd name="T104" fmla="*/ 144 w 160"/>
                <a:gd name="T105" fmla="*/ 8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0" h="160">
                  <a:moveTo>
                    <a:pt x="160" y="76"/>
                  </a:moveTo>
                  <a:cubicBezTo>
                    <a:pt x="144" y="76"/>
                    <a:pt x="144" y="76"/>
                    <a:pt x="144" y="76"/>
                  </a:cubicBezTo>
                  <a:cubicBezTo>
                    <a:pt x="158" y="62"/>
                    <a:pt x="158" y="62"/>
                    <a:pt x="158" y="62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26" y="76"/>
                    <a:pt x="126" y="76"/>
                    <a:pt x="126" y="76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4" y="72"/>
                    <a:pt x="103" y="69"/>
                    <a:pt x="101" y="66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23" y="60"/>
                    <a:pt x="123" y="60"/>
                    <a:pt x="123" y="60"/>
                  </a:cubicBezTo>
                  <a:cubicBezTo>
                    <a:pt x="123" y="51"/>
                    <a:pt x="123" y="51"/>
                    <a:pt x="123" y="51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48" y="47"/>
                    <a:pt x="148" y="47"/>
                    <a:pt x="148" y="47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40" y="27"/>
                    <a:pt x="140" y="27"/>
                    <a:pt x="140" y="27"/>
                  </a:cubicBezTo>
                  <a:cubicBezTo>
                    <a:pt x="134" y="21"/>
                    <a:pt x="134" y="21"/>
                    <a:pt x="134" y="21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2" y="58"/>
                    <a:pt x="88" y="57"/>
                    <a:pt x="85" y="56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7"/>
                    <a:pt x="69" y="58"/>
                    <a:pt x="66" y="60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8" y="69"/>
                    <a:pt x="57" y="72"/>
                    <a:pt x="56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9" y="105"/>
                    <a:pt x="9" y="105"/>
                    <a:pt x="9" y="10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7" y="88"/>
                    <a:pt x="58" y="91"/>
                    <a:pt x="60" y="94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32" y="122"/>
                    <a:pt x="32" y="122"/>
                    <a:pt x="32" y="122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48"/>
                    <a:pt x="39" y="148"/>
                    <a:pt x="39" y="148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9" y="102"/>
                    <a:pt x="72" y="104"/>
                    <a:pt x="76" y="104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71" y="131"/>
                    <a:pt x="71" y="131"/>
                    <a:pt x="71" y="131"/>
                  </a:cubicBezTo>
                  <a:cubicBezTo>
                    <a:pt x="76" y="126"/>
                    <a:pt x="76" y="126"/>
                    <a:pt x="76" y="126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56" y="151"/>
                    <a:pt x="56" y="151"/>
                    <a:pt x="56" y="151"/>
                  </a:cubicBezTo>
                  <a:cubicBezTo>
                    <a:pt x="62" y="158"/>
                    <a:pt x="62" y="158"/>
                    <a:pt x="62" y="158"/>
                  </a:cubicBezTo>
                  <a:cubicBezTo>
                    <a:pt x="76" y="144"/>
                    <a:pt x="76" y="144"/>
                    <a:pt x="76" y="144"/>
                  </a:cubicBezTo>
                  <a:cubicBezTo>
                    <a:pt x="76" y="160"/>
                    <a:pt x="76" y="160"/>
                    <a:pt x="76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5" y="144"/>
                    <a:pt x="85" y="144"/>
                    <a:pt x="85" y="144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105" y="151"/>
                    <a:pt x="105" y="151"/>
                    <a:pt x="105" y="15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5" y="126"/>
                    <a:pt x="85" y="126"/>
                    <a:pt x="85" y="126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8" y="104"/>
                    <a:pt x="92" y="102"/>
                    <a:pt x="94" y="100"/>
                  </a:cubicBezTo>
                  <a:cubicBezTo>
                    <a:pt x="101" y="107"/>
                    <a:pt x="101" y="107"/>
                    <a:pt x="101" y="107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9" y="123"/>
                    <a:pt x="109" y="123"/>
                    <a:pt x="109" y="123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2" y="148"/>
                    <a:pt x="122" y="148"/>
                    <a:pt x="122" y="148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40" y="134"/>
                    <a:pt x="140" y="134"/>
                    <a:pt x="140" y="134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20" y="113"/>
                    <a:pt x="120" y="113"/>
                    <a:pt x="120" y="113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23" y="109"/>
                    <a:pt x="123" y="109"/>
                    <a:pt x="123" y="109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3" y="91"/>
                    <a:pt x="104" y="88"/>
                    <a:pt x="105" y="85"/>
                  </a:cubicBezTo>
                  <a:cubicBezTo>
                    <a:pt x="113" y="85"/>
                    <a:pt x="113" y="85"/>
                    <a:pt x="113" y="85"/>
                  </a:cubicBezTo>
                  <a:cubicBezTo>
                    <a:pt x="125" y="96"/>
                    <a:pt x="125" y="96"/>
                    <a:pt x="125" y="96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8" y="99"/>
                    <a:pt x="158" y="99"/>
                    <a:pt x="158" y="99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60" y="85"/>
                    <a:pt x="160" y="85"/>
                    <a:pt x="160" y="85"/>
                  </a:cubicBezTo>
                  <a:lnTo>
                    <a:pt x="16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9" name="Oval 54"/>
            <p:cNvSpPr>
              <a:spLocks noChangeArrowheads="1"/>
            </p:cNvSpPr>
            <p:nvPr/>
          </p:nvSpPr>
          <p:spPr bwMode="auto">
            <a:xfrm>
              <a:off x="758825" y="1038225"/>
              <a:ext cx="454025" cy="455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0" name="Rectangle 55"/>
            <p:cNvSpPr>
              <a:spLocks noChangeArrowheads="1"/>
            </p:cNvSpPr>
            <p:nvPr/>
          </p:nvSpPr>
          <p:spPr bwMode="auto">
            <a:xfrm>
              <a:off x="957263" y="925513"/>
              <a:ext cx="55563" cy="82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1" name="Rectangle 56"/>
            <p:cNvSpPr>
              <a:spLocks noChangeArrowheads="1"/>
            </p:cNvSpPr>
            <p:nvPr/>
          </p:nvSpPr>
          <p:spPr bwMode="auto">
            <a:xfrm>
              <a:off x="1246188" y="1238250"/>
              <a:ext cx="79375" cy="603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2" name="Rectangle 57"/>
            <p:cNvSpPr>
              <a:spLocks noChangeArrowheads="1"/>
            </p:cNvSpPr>
            <p:nvPr/>
          </p:nvSpPr>
          <p:spPr bwMode="auto">
            <a:xfrm>
              <a:off x="957263" y="1527175"/>
              <a:ext cx="55563" cy="82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3" name="Rectangle 58"/>
            <p:cNvSpPr>
              <a:spLocks noChangeArrowheads="1"/>
            </p:cNvSpPr>
            <p:nvPr/>
          </p:nvSpPr>
          <p:spPr bwMode="auto">
            <a:xfrm>
              <a:off x="646113" y="1238250"/>
              <a:ext cx="77788" cy="603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4" name="Freeform 59"/>
            <p:cNvSpPr>
              <a:spLocks/>
            </p:cNvSpPr>
            <p:nvPr/>
          </p:nvSpPr>
          <p:spPr bwMode="auto">
            <a:xfrm>
              <a:off x="1149350" y="1004888"/>
              <a:ext cx="96838" cy="98425"/>
            </a:xfrm>
            <a:custGeom>
              <a:avLst/>
              <a:gdLst>
                <a:gd name="T0" fmla="*/ 61 w 61"/>
                <a:gd name="T1" fmla="*/ 26 h 62"/>
                <a:gd name="T2" fmla="*/ 26 w 61"/>
                <a:gd name="T3" fmla="*/ 62 h 62"/>
                <a:gd name="T4" fmla="*/ 0 w 61"/>
                <a:gd name="T5" fmla="*/ 38 h 62"/>
                <a:gd name="T6" fmla="*/ 35 w 61"/>
                <a:gd name="T7" fmla="*/ 0 h 62"/>
                <a:gd name="T8" fmla="*/ 61 w 61"/>
                <a:gd name="T9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2">
                  <a:moveTo>
                    <a:pt x="61" y="26"/>
                  </a:moveTo>
                  <a:lnTo>
                    <a:pt x="26" y="62"/>
                  </a:lnTo>
                  <a:lnTo>
                    <a:pt x="0" y="38"/>
                  </a:lnTo>
                  <a:lnTo>
                    <a:pt x="35" y="0"/>
                  </a:lnTo>
                  <a:lnTo>
                    <a:pt x="6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5" name="Freeform 60"/>
            <p:cNvSpPr>
              <a:spLocks/>
            </p:cNvSpPr>
            <p:nvPr/>
          </p:nvSpPr>
          <p:spPr bwMode="auto">
            <a:xfrm>
              <a:off x="1149350" y="1430338"/>
              <a:ext cx="96838" cy="96838"/>
            </a:xfrm>
            <a:custGeom>
              <a:avLst/>
              <a:gdLst>
                <a:gd name="T0" fmla="*/ 26 w 61"/>
                <a:gd name="T1" fmla="*/ 0 h 61"/>
                <a:gd name="T2" fmla="*/ 61 w 61"/>
                <a:gd name="T3" fmla="*/ 37 h 61"/>
                <a:gd name="T4" fmla="*/ 35 w 61"/>
                <a:gd name="T5" fmla="*/ 61 h 61"/>
                <a:gd name="T6" fmla="*/ 0 w 61"/>
                <a:gd name="T7" fmla="*/ 26 h 61"/>
                <a:gd name="T8" fmla="*/ 26 w 61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26" y="0"/>
                  </a:moveTo>
                  <a:lnTo>
                    <a:pt x="61" y="37"/>
                  </a:lnTo>
                  <a:lnTo>
                    <a:pt x="35" y="61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6" name="Freeform 61"/>
            <p:cNvSpPr>
              <a:spLocks/>
            </p:cNvSpPr>
            <p:nvPr/>
          </p:nvSpPr>
          <p:spPr bwMode="auto">
            <a:xfrm>
              <a:off x="723900" y="1430338"/>
              <a:ext cx="98425" cy="96838"/>
            </a:xfrm>
            <a:custGeom>
              <a:avLst/>
              <a:gdLst>
                <a:gd name="T0" fmla="*/ 36 w 62"/>
                <a:gd name="T1" fmla="*/ 0 h 61"/>
                <a:gd name="T2" fmla="*/ 62 w 62"/>
                <a:gd name="T3" fmla="*/ 26 h 61"/>
                <a:gd name="T4" fmla="*/ 26 w 62"/>
                <a:gd name="T5" fmla="*/ 61 h 61"/>
                <a:gd name="T6" fmla="*/ 0 w 62"/>
                <a:gd name="T7" fmla="*/ 37 h 61"/>
                <a:gd name="T8" fmla="*/ 36 w 62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1">
                  <a:moveTo>
                    <a:pt x="36" y="0"/>
                  </a:moveTo>
                  <a:lnTo>
                    <a:pt x="62" y="26"/>
                  </a:lnTo>
                  <a:lnTo>
                    <a:pt x="26" y="61"/>
                  </a:lnTo>
                  <a:lnTo>
                    <a:pt x="0" y="37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7" name="Freeform 62"/>
            <p:cNvSpPr>
              <a:spLocks/>
            </p:cNvSpPr>
            <p:nvPr/>
          </p:nvSpPr>
          <p:spPr bwMode="auto">
            <a:xfrm>
              <a:off x="723900" y="1004888"/>
              <a:ext cx="98425" cy="98425"/>
            </a:xfrm>
            <a:custGeom>
              <a:avLst/>
              <a:gdLst>
                <a:gd name="T0" fmla="*/ 62 w 62"/>
                <a:gd name="T1" fmla="*/ 38 h 62"/>
                <a:gd name="T2" fmla="*/ 36 w 62"/>
                <a:gd name="T3" fmla="*/ 62 h 62"/>
                <a:gd name="T4" fmla="*/ 0 w 62"/>
                <a:gd name="T5" fmla="*/ 26 h 62"/>
                <a:gd name="T6" fmla="*/ 26 w 62"/>
                <a:gd name="T7" fmla="*/ 0 h 62"/>
                <a:gd name="T8" fmla="*/ 62 w 62"/>
                <a:gd name="T9" fmla="*/ 3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2">
                  <a:moveTo>
                    <a:pt x="62" y="38"/>
                  </a:moveTo>
                  <a:lnTo>
                    <a:pt x="36" y="62"/>
                  </a:lnTo>
                  <a:lnTo>
                    <a:pt x="0" y="26"/>
                  </a:lnTo>
                  <a:lnTo>
                    <a:pt x="26" y="0"/>
                  </a:lnTo>
                  <a:lnTo>
                    <a:pt x="6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8" name="Freeform 63"/>
            <p:cNvSpPr>
              <a:spLocks/>
            </p:cNvSpPr>
            <p:nvPr/>
          </p:nvSpPr>
          <p:spPr bwMode="auto">
            <a:xfrm>
              <a:off x="1058863" y="941388"/>
              <a:ext cx="82550" cy="96838"/>
            </a:xfrm>
            <a:custGeom>
              <a:avLst/>
              <a:gdLst>
                <a:gd name="T0" fmla="*/ 52 w 52"/>
                <a:gd name="T1" fmla="*/ 14 h 61"/>
                <a:gd name="T2" fmla="*/ 33 w 52"/>
                <a:gd name="T3" fmla="*/ 61 h 61"/>
                <a:gd name="T4" fmla="*/ 0 w 52"/>
                <a:gd name="T5" fmla="*/ 47 h 61"/>
                <a:gd name="T6" fmla="*/ 19 w 52"/>
                <a:gd name="T7" fmla="*/ 0 h 61"/>
                <a:gd name="T8" fmla="*/ 52 w 52"/>
                <a:gd name="T9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1">
                  <a:moveTo>
                    <a:pt x="52" y="14"/>
                  </a:moveTo>
                  <a:lnTo>
                    <a:pt x="33" y="61"/>
                  </a:lnTo>
                  <a:lnTo>
                    <a:pt x="0" y="47"/>
                  </a:lnTo>
                  <a:lnTo>
                    <a:pt x="19" y="0"/>
                  </a:lnTo>
                  <a:lnTo>
                    <a:pt x="5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9" name="Freeform 64"/>
            <p:cNvSpPr>
              <a:spLocks/>
            </p:cNvSpPr>
            <p:nvPr/>
          </p:nvSpPr>
          <p:spPr bwMode="auto">
            <a:xfrm>
              <a:off x="1216025" y="1339850"/>
              <a:ext cx="93663" cy="82550"/>
            </a:xfrm>
            <a:custGeom>
              <a:avLst/>
              <a:gdLst>
                <a:gd name="T0" fmla="*/ 12 w 59"/>
                <a:gd name="T1" fmla="*/ 0 h 52"/>
                <a:gd name="T2" fmla="*/ 59 w 59"/>
                <a:gd name="T3" fmla="*/ 19 h 52"/>
                <a:gd name="T4" fmla="*/ 47 w 59"/>
                <a:gd name="T5" fmla="*/ 52 h 52"/>
                <a:gd name="T6" fmla="*/ 0 w 59"/>
                <a:gd name="T7" fmla="*/ 33 h 52"/>
                <a:gd name="T8" fmla="*/ 12 w 59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2">
                  <a:moveTo>
                    <a:pt x="12" y="0"/>
                  </a:moveTo>
                  <a:lnTo>
                    <a:pt x="59" y="19"/>
                  </a:lnTo>
                  <a:lnTo>
                    <a:pt x="47" y="52"/>
                  </a:lnTo>
                  <a:lnTo>
                    <a:pt x="0" y="33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0" name="Freeform 65"/>
            <p:cNvSpPr>
              <a:spLocks/>
            </p:cNvSpPr>
            <p:nvPr/>
          </p:nvSpPr>
          <p:spPr bwMode="auto">
            <a:xfrm>
              <a:off x="830263" y="1497013"/>
              <a:ext cx="82550" cy="98425"/>
            </a:xfrm>
            <a:custGeom>
              <a:avLst/>
              <a:gdLst>
                <a:gd name="T0" fmla="*/ 52 w 52"/>
                <a:gd name="T1" fmla="*/ 14 h 62"/>
                <a:gd name="T2" fmla="*/ 33 w 52"/>
                <a:gd name="T3" fmla="*/ 62 h 62"/>
                <a:gd name="T4" fmla="*/ 0 w 52"/>
                <a:gd name="T5" fmla="*/ 47 h 62"/>
                <a:gd name="T6" fmla="*/ 18 w 52"/>
                <a:gd name="T7" fmla="*/ 0 h 62"/>
                <a:gd name="T8" fmla="*/ 52 w 52"/>
                <a:gd name="T9" fmla="*/ 1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2">
                  <a:moveTo>
                    <a:pt x="52" y="14"/>
                  </a:moveTo>
                  <a:lnTo>
                    <a:pt x="33" y="62"/>
                  </a:lnTo>
                  <a:lnTo>
                    <a:pt x="0" y="47"/>
                  </a:lnTo>
                  <a:lnTo>
                    <a:pt x="18" y="0"/>
                  </a:lnTo>
                  <a:lnTo>
                    <a:pt x="5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1" name="Freeform 66"/>
            <p:cNvSpPr>
              <a:spLocks/>
            </p:cNvSpPr>
            <p:nvPr/>
          </p:nvSpPr>
          <p:spPr bwMode="auto">
            <a:xfrm>
              <a:off x="660400" y="1109663"/>
              <a:ext cx="98425" cy="87313"/>
            </a:xfrm>
            <a:custGeom>
              <a:avLst/>
              <a:gdLst>
                <a:gd name="T0" fmla="*/ 47 w 62"/>
                <a:gd name="T1" fmla="*/ 55 h 55"/>
                <a:gd name="T2" fmla="*/ 0 w 62"/>
                <a:gd name="T3" fmla="*/ 36 h 55"/>
                <a:gd name="T4" fmla="*/ 14 w 62"/>
                <a:gd name="T5" fmla="*/ 0 h 55"/>
                <a:gd name="T6" fmla="*/ 62 w 62"/>
                <a:gd name="T7" fmla="*/ 22 h 55"/>
                <a:gd name="T8" fmla="*/ 47 w 6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5">
                  <a:moveTo>
                    <a:pt x="47" y="55"/>
                  </a:moveTo>
                  <a:lnTo>
                    <a:pt x="0" y="36"/>
                  </a:lnTo>
                  <a:lnTo>
                    <a:pt x="14" y="0"/>
                  </a:lnTo>
                  <a:lnTo>
                    <a:pt x="62" y="22"/>
                  </a:lnTo>
                  <a:lnTo>
                    <a:pt x="47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2" name="Freeform 67"/>
            <p:cNvSpPr>
              <a:spLocks/>
            </p:cNvSpPr>
            <p:nvPr/>
          </p:nvSpPr>
          <p:spPr bwMode="auto">
            <a:xfrm>
              <a:off x="1212850" y="1109663"/>
              <a:ext cx="96838" cy="82550"/>
            </a:xfrm>
            <a:custGeom>
              <a:avLst/>
              <a:gdLst>
                <a:gd name="T0" fmla="*/ 0 w 61"/>
                <a:gd name="T1" fmla="*/ 19 h 52"/>
                <a:gd name="T2" fmla="*/ 47 w 61"/>
                <a:gd name="T3" fmla="*/ 0 h 52"/>
                <a:gd name="T4" fmla="*/ 61 w 61"/>
                <a:gd name="T5" fmla="*/ 34 h 52"/>
                <a:gd name="T6" fmla="*/ 14 w 61"/>
                <a:gd name="T7" fmla="*/ 52 h 52"/>
                <a:gd name="T8" fmla="*/ 0 w 61"/>
                <a:gd name="T9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2">
                  <a:moveTo>
                    <a:pt x="0" y="19"/>
                  </a:moveTo>
                  <a:lnTo>
                    <a:pt x="47" y="0"/>
                  </a:lnTo>
                  <a:lnTo>
                    <a:pt x="61" y="34"/>
                  </a:lnTo>
                  <a:lnTo>
                    <a:pt x="14" y="52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3" name="Freeform 68"/>
            <p:cNvSpPr>
              <a:spLocks/>
            </p:cNvSpPr>
            <p:nvPr/>
          </p:nvSpPr>
          <p:spPr bwMode="auto">
            <a:xfrm>
              <a:off x="1058863" y="1497013"/>
              <a:ext cx="85725" cy="93663"/>
            </a:xfrm>
            <a:custGeom>
              <a:avLst/>
              <a:gdLst>
                <a:gd name="T0" fmla="*/ 54 w 54"/>
                <a:gd name="T1" fmla="*/ 47 h 59"/>
                <a:gd name="T2" fmla="*/ 21 w 54"/>
                <a:gd name="T3" fmla="*/ 59 h 59"/>
                <a:gd name="T4" fmla="*/ 0 w 54"/>
                <a:gd name="T5" fmla="*/ 14 h 59"/>
                <a:gd name="T6" fmla="*/ 33 w 54"/>
                <a:gd name="T7" fmla="*/ 0 h 59"/>
                <a:gd name="T8" fmla="*/ 54 w 54"/>
                <a:gd name="T9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9">
                  <a:moveTo>
                    <a:pt x="54" y="47"/>
                  </a:moveTo>
                  <a:lnTo>
                    <a:pt x="21" y="59"/>
                  </a:lnTo>
                  <a:lnTo>
                    <a:pt x="0" y="14"/>
                  </a:lnTo>
                  <a:lnTo>
                    <a:pt x="33" y="0"/>
                  </a:lnTo>
                  <a:lnTo>
                    <a:pt x="54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4" name="Freeform 69"/>
            <p:cNvSpPr>
              <a:spLocks/>
            </p:cNvSpPr>
            <p:nvPr/>
          </p:nvSpPr>
          <p:spPr bwMode="auto">
            <a:xfrm>
              <a:off x="660400" y="1339850"/>
              <a:ext cx="98425" cy="85725"/>
            </a:xfrm>
            <a:custGeom>
              <a:avLst/>
              <a:gdLst>
                <a:gd name="T0" fmla="*/ 62 w 62"/>
                <a:gd name="T1" fmla="*/ 35 h 54"/>
                <a:gd name="T2" fmla="*/ 14 w 62"/>
                <a:gd name="T3" fmla="*/ 54 h 54"/>
                <a:gd name="T4" fmla="*/ 0 w 62"/>
                <a:gd name="T5" fmla="*/ 21 h 54"/>
                <a:gd name="T6" fmla="*/ 47 w 62"/>
                <a:gd name="T7" fmla="*/ 0 h 54"/>
                <a:gd name="T8" fmla="*/ 62 w 62"/>
                <a:gd name="T9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4">
                  <a:moveTo>
                    <a:pt x="62" y="35"/>
                  </a:moveTo>
                  <a:lnTo>
                    <a:pt x="14" y="54"/>
                  </a:lnTo>
                  <a:lnTo>
                    <a:pt x="0" y="21"/>
                  </a:lnTo>
                  <a:lnTo>
                    <a:pt x="47" y="0"/>
                  </a:lnTo>
                  <a:lnTo>
                    <a:pt x="62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5" name="Freeform 70"/>
            <p:cNvSpPr>
              <a:spLocks/>
            </p:cNvSpPr>
            <p:nvPr/>
          </p:nvSpPr>
          <p:spPr bwMode="auto">
            <a:xfrm>
              <a:off x="830263" y="941388"/>
              <a:ext cx="82550" cy="96838"/>
            </a:xfrm>
            <a:custGeom>
              <a:avLst/>
              <a:gdLst>
                <a:gd name="T0" fmla="*/ 52 w 52"/>
                <a:gd name="T1" fmla="*/ 47 h 61"/>
                <a:gd name="T2" fmla="*/ 18 w 52"/>
                <a:gd name="T3" fmla="*/ 61 h 61"/>
                <a:gd name="T4" fmla="*/ 0 w 52"/>
                <a:gd name="T5" fmla="*/ 14 h 61"/>
                <a:gd name="T6" fmla="*/ 33 w 52"/>
                <a:gd name="T7" fmla="*/ 0 h 61"/>
                <a:gd name="T8" fmla="*/ 52 w 52"/>
                <a:gd name="T9" fmla="*/ 4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1">
                  <a:moveTo>
                    <a:pt x="52" y="47"/>
                  </a:moveTo>
                  <a:lnTo>
                    <a:pt x="18" y="61"/>
                  </a:lnTo>
                  <a:lnTo>
                    <a:pt x="0" y="14"/>
                  </a:lnTo>
                  <a:lnTo>
                    <a:pt x="33" y="0"/>
                  </a:lnTo>
                  <a:lnTo>
                    <a:pt x="52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6" name="Freeform 71"/>
            <p:cNvSpPr>
              <a:spLocks noEditPoints="1"/>
            </p:cNvSpPr>
            <p:nvPr/>
          </p:nvSpPr>
          <p:spPr bwMode="auto">
            <a:xfrm>
              <a:off x="6069013" y="825500"/>
              <a:ext cx="642938" cy="641350"/>
            </a:xfrm>
            <a:custGeom>
              <a:avLst/>
              <a:gdLst>
                <a:gd name="T0" fmla="*/ 171 w 171"/>
                <a:gd name="T1" fmla="*/ 86 h 171"/>
                <a:gd name="T2" fmla="*/ 153 w 171"/>
                <a:gd name="T3" fmla="*/ 81 h 171"/>
                <a:gd name="T4" fmla="*/ 164 w 171"/>
                <a:gd name="T5" fmla="*/ 81 h 171"/>
                <a:gd name="T6" fmla="*/ 153 w 171"/>
                <a:gd name="T7" fmla="*/ 91 h 171"/>
                <a:gd name="T8" fmla="*/ 133 w 171"/>
                <a:gd name="T9" fmla="*/ 157 h 171"/>
                <a:gd name="T10" fmla="*/ 153 w 171"/>
                <a:gd name="T11" fmla="*/ 91 h 171"/>
                <a:gd name="T12" fmla="*/ 141 w 171"/>
                <a:gd name="T13" fmla="*/ 81 h 171"/>
                <a:gd name="T14" fmla="*/ 153 w 171"/>
                <a:gd name="T15" fmla="*/ 32 h 171"/>
                <a:gd name="T16" fmla="*/ 133 w 171"/>
                <a:gd name="T17" fmla="*/ 31 h 171"/>
                <a:gd name="T18" fmla="*/ 138 w 171"/>
                <a:gd name="T19" fmla="*/ 27 h 171"/>
                <a:gd name="T20" fmla="*/ 133 w 171"/>
                <a:gd name="T21" fmla="*/ 45 h 171"/>
                <a:gd name="T22" fmla="*/ 145 w 171"/>
                <a:gd name="T23" fmla="*/ 138 h 171"/>
                <a:gd name="T24" fmla="*/ 133 w 171"/>
                <a:gd name="T25" fmla="*/ 140 h 171"/>
                <a:gd name="T26" fmla="*/ 86 w 171"/>
                <a:gd name="T27" fmla="*/ 171 h 171"/>
                <a:gd name="T28" fmla="*/ 133 w 171"/>
                <a:gd name="T29" fmla="*/ 140 h 171"/>
                <a:gd name="T30" fmla="*/ 128 w 171"/>
                <a:gd name="T31" fmla="*/ 122 h 171"/>
                <a:gd name="T32" fmla="*/ 133 w 171"/>
                <a:gd name="T33" fmla="*/ 126 h 171"/>
                <a:gd name="T34" fmla="*/ 128 w 171"/>
                <a:gd name="T35" fmla="*/ 50 h 171"/>
                <a:gd name="T36" fmla="*/ 133 w 171"/>
                <a:gd name="T37" fmla="*/ 31 h 171"/>
                <a:gd name="T38" fmla="*/ 86 w 171"/>
                <a:gd name="T39" fmla="*/ 0 h 171"/>
                <a:gd name="T40" fmla="*/ 86 w 171"/>
                <a:gd name="T41" fmla="*/ 7 h 171"/>
                <a:gd name="T42" fmla="*/ 91 w 171"/>
                <a:gd name="T43" fmla="*/ 30 h 171"/>
                <a:gd name="T44" fmla="*/ 86 w 171"/>
                <a:gd name="T45" fmla="*/ 79 h 171"/>
                <a:gd name="T46" fmla="*/ 113 w 171"/>
                <a:gd name="T47" fmla="*/ 54 h 171"/>
                <a:gd name="T48" fmla="*/ 87 w 171"/>
                <a:gd name="T49" fmla="*/ 94 h 171"/>
                <a:gd name="T50" fmla="*/ 86 w 171"/>
                <a:gd name="T51" fmla="*/ 141 h 171"/>
                <a:gd name="T52" fmla="*/ 91 w 171"/>
                <a:gd name="T53" fmla="*/ 164 h 171"/>
                <a:gd name="T54" fmla="*/ 86 w 171"/>
                <a:gd name="T55" fmla="*/ 164 h 171"/>
                <a:gd name="T56" fmla="*/ 86 w 171"/>
                <a:gd name="T57" fmla="*/ 0 h 171"/>
                <a:gd name="T58" fmla="*/ 38 w 171"/>
                <a:gd name="T59" fmla="*/ 31 h 171"/>
                <a:gd name="T60" fmla="*/ 43 w 171"/>
                <a:gd name="T61" fmla="*/ 50 h 171"/>
                <a:gd name="T62" fmla="*/ 38 w 171"/>
                <a:gd name="T63" fmla="*/ 126 h 171"/>
                <a:gd name="T64" fmla="*/ 50 w 171"/>
                <a:gd name="T65" fmla="*/ 129 h 171"/>
                <a:gd name="T66" fmla="*/ 38 w 171"/>
                <a:gd name="T67" fmla="*/ 157 h 171"/>
                <a:gd name="T68" fmla="*/ 86 w 171"/>
                <a:gd name="T69" fmla="*/ 164 h 171"/>
                <a:gd name="T70" fmla="*/ 81 w 171"/>
                <a:gd name="T71" fmla="*/ 141 h 171"/>
                <a:gd name="T72" fmla="*/ 86 w 171"/>
                <a:gd name="T73" fmla="*/ 93 h 171"/>
                <a:gd name="T74" fmla="*/ 72 w 171"/>
                <a:gd name="T75" fmla="*/ 66 h 171"/>
                <a:gd name="T76" fmla="*/ 86 w 171"/>
                <a:gd name="T77" fmla="*/ 79 h 171"/>
                <a:gd name="T78" fmla="*/ 81 w 171"/>
                <a:gd name="T79" fmla="*/ 30 h 171"/>
                <a:gd name="T80" fmla="*/ 81 w 171"/>
                <a:gd name="T81" fmla="*/ 7 h 171"/>
                <a:gd name="T82" fmla="*/ 86 w 171"/>
                <a:gd name="T83" fmla="*/ 0 h 171"/>
                <a:gd name="T84" fmla="*/ 19 w 171"/>
                <a:gd name="T85" fmla="*/ 32 h 171"/>
                <a:gd name="T86" fmla="*/ 30 w 171"/>
                <a:gd name="T87" fmla="*/ 81 h 171"/>
                <a:gd name="T88" fmla="*/ 30 w 171"/>
                <a:gd name="T89" fmla="*/ 91 h 171"/>
                <a:gd name="T90" fmla="*/ 19 w 171"/>
                <a:gd name="T91" fmla="*/ 139 h 171"/>
                <a:gd name="T92" fmla="*/ 38 w 171"/>
                <a:gd name="T93" fmla="*/ 140 h 171"/>
                <a:gd name="T94" fmla="*/ 34 w 171"/>
                <a:gd name="T95" fmla="*/ 145 h 171"/>
                <a:gd name="T96" fmla="*/ 38 w 171"/>
                <a:gd name="T97" fmla="*/ 126 h 171"/>
                <a:gd name="T98" fmla="*/ 27 w 171"/>
                <a:gd name="T99" fmla="*/ 34 h 171"/>
                <a:gd name="T100" fmla="*/ 34 w 171"/>
                <a:gd name="T101" fmla="*/ 27 h 171"/>
                <a:gd name="T102" fmla="*/ 38 w 171"/>
                <a:gd name="T103" fmla="*/ 14 h 171"/>
                <a:gd name="T104" fmla="*/ 0 w 171"/>
                <a:gd name="T105" fmla="*/ 86 h 171"/>
                <a:gd name="T106" fmla="*/ 19 w 171"/>
                <a:gd name="T107" fmla="*/ 91 h 171"/>
                <a:gd name="T108" fmla="*/ 7 w 171"/>
                <a:gd name="T109" fmla="*/ 81 h 171"/>
                <a:gd name="T110" fmla="*/ 19 w 171"/>
                <a:gd name="T111" fmla="*/ 3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1" h="171">
                  <a:moveTo>
                    <a:pt x="153" y="139"/>
                  </a:moveTo>
                  <a:cubicBezTo>
                    <a:pt x="164" y="124"/>
                    <a:pt x="171" y="106"/>
                    <a:pt x="171" y="86"/>
                  </a:cubicBezTo>
                  <a:cubicBezTo>
                    <a:pt x="171" y="66"/>
                    <a:pt x="164" y="47"/>
                    <a:pt x="153" y="32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53" y="91"/>
                    <a:pt x="153" y="91"/>
                    <a:pt x="153" y="91"/>
                  </a:cubicBezTo>
                  <a:lnTo>
                    <a:pt x="153" y="139"/>
                  </a:lnTo>
                  <a:close/>
                  <a:moveTo>
                    <a:pt x="133" y="157"/>
                  </a:moveTo>
                  <a:cubicBezTo>
                    <a:pt x="140" y="152"/>
                    <a:pt x="147" y="146"/>
                    <a:pt x="153" y="139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41" y="91"/>
                    <a:pt x="141" y="91"/>
                    <a:pt x="141" y="91"/>
                  </a:cubicBezTo>
                  <a:cubicBezTo>
                    <a:pt x="141" y="81"/>
                    <a:pt x="141" y="81"/>
                    <a:pt x="141" y="81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47" y="26"/>
                    <a:pt x="140" y="19"/>
                    <a:pt x="133" y="14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33" y="45"/>
                    <a:pt x="133" y="45"/>
                    <a:pt x="133" y="45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38" y="145"/>
                    <a:pt x="138" y="145"/>
                    <a:pt x="138" y="145"/>
                  </a:cubicBezTo>
                  <a:cubicBezTo>
                    <a:pt x="133" y="140"/>
                    <a:pt x="133" y="140"/>
                    <a:pt x="133" y="140"/>
                  </a:cubicBezTo>
                  <a:lnTo>
                    <a:pt x="133" y="157"/>
                  </a:lnTo>
                  <a:close/>
                  <a:moveTo>
                    <a:pt x="86" y="171"/>
                  </a:moveTo>
                  <a:cubicBezTo>
                    <a:pt x="103" y="171"/>
                    <a:pt x="119" y="166"/>
                    <a:pt x="133" y="157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3" y="45"/>
                    <a:pt x="133" y="45"/>
                    <a:pt x="133" y="45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19" y="5"/>
                    <a:pt x="103" y="0"/>
                    <a:pt x="8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20" y="61"/>
                    <a:pt x="120" y="61"/>
                    <a:pt x="120" y="61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6" y="141"/>
                    <a:pt x="86" y="141"/>
                    <a:pt x="86" y="141"/>
                  </a:cubicBezTo>
                  <a:cubicBezTo>
                    <a:pt x="91" y="141"/>
                    <a:pt x="91" y="141"/>
                    <a:pt x="91" y="141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86" y="164"/>
                    <a:pt x="86" y="164"/>
                    <a:pt x="86" y="164"/>
                  </a:cubicBezTo>
                  <a:cubicBezTo>
                    <a:pt x="86" y="171"/>
                    <a:pt x="86" y="171"/>
                    <a:pt x="86" y="171"/>
                  </a:cubicBezTo>
                  <a:close/>
                  <a:moveTo>
                    <a:pt x="86" y="0"/>
                  </a:moveTo>
                  <a:cubicBezTo>
                    <a:pt x="68" y="0"/>
                    <a:pt x="52" y="5"/>
                    <a:pt x="38" y="14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126"/>
                    <a:pt x="38" y="126"/>
                    <a:pt x="38" y="126"/>
                  </a:cubicBezTo>
                  <a:cubicBezTo>
                    <a:pt x="43" y="122"/>
                    <a:pt x="43" y="122"/>
                    <a:pt x="43" y="122"/>
                  </a:cubicBezTo>
                  <a:cubicBezTo>
                    <a:pt x="50" y="129"/>
                    <a:pt x="50" y="129"/>
                    <a:pt x="50" y="129"/>
                  </a:cubicBezTo>
                  <a:cubicBezTo>
                    <a:pt x="38" y="140"/>
                    <a:pt x="38" y="140"/>
                    <a:pt x="38" y="140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52" y="166"/>
                    <a:pt x="68" y="171"/>
                    <a:pt x="86" y="171"/>
                  </a:cubicBezTo>
                  <a:cubicBezTo>
                    <a:pt x="86" y="164"/>
                    <a:pt x="86" y="164"/>
                    <a:pt x="86" y="164"/>
                  </a:cubicBezTo>
                  <a:cubicBezTo>
                    <a:pt x="81" y="164"/>
                    <a:pt x="81" y="164"/>
                    <a:pt x="81" y="164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86" y="141"/>
                    <a:pt x="86" y="141"/>
                    <a:pt x="86" y="141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6" y="7"/>
                    <a:pt x="86" y="7"/>
                    <a:pt x="86" y="7"/>
                  </a:cubicBezTo>
                  <a:lnTo>
                    <a:pt x="86" y="0"/>
                  </a:lnTo>
                  <a:close/>
                  <a:moveTo>
                    <a:pt x="38" y="14"/>
                  </a:moveTo>
                  <a:cubicBezTo>
                    <a:pt x="31" y="19"/>
                    <a:pt x="24" y="26"/>
                    <a:pt x="19" y="32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91"/>
                    <a:pt x="30" y="91"/>
                    <a:pt x="30" y="91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139"/>
                    <a:pt x="19" y="139"/>
                    <a:pt x="19" y="139"/>
                  </a:cubicBezTo>
                  <a:cubicBezTo>
                    <a:pt x="24" y="146"/>
                    <a:pt x="31" y="152"/>
                    <a:pt x="38" y="157"/>
                  </a:cubicBezTo>
                  <a:cubicBezTo>
                    <a:pt x="38" y="140"/>
                    <a:pt x="38" y="140"/>
                    <a:pt x="38" y="140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38" y="126"/>
                    <a:pt x="38" y="126"/>
                    <a:pt x="38" y="12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8" y="31"/>
                    <a:pt x="38" y="31"/>
                    <a:pt x="38" y="31"/>
                  </a:cubicBezTo>
                  <a:lnTo>
                    <a:pt x="38" y="14"/>
                  </a:lnTo>
                  <a:close/>
                  <a:moveTo>
                    <a:pt x="19" y="32"/>
                  </a:moveTo>
                  <a:cubicBezTo>
                    <a:pt x="7" y="47"/>
                    <a:pt x="0" y="66"/>
                    <a:pt x="0" y="86"/>
                  </a:cubicBezTo>
                  <a:cubicBezTo>
                    <a:pt x="0" y="106"/>
                    <a:pt x="7" y="124"/>
                    <a:pt x="19" y="139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19" y="81"/>
                    <a:pt x="19" y="81"/>
                    <a:pt x="19" y="81"/>
                  </a:cubicBezTo>
                  <a:lnTo>
                    <a:pt x="19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7" name="Freeform 72"/>
            <p:cNvSpPr>
              <a:spLocks/>
            </p:cNvSpPr>
            <p:nvPr/>
          </p:nvSpPr>
          <p:spPr bwMode="auto">
            <a:xfrm>
              <a:off x="525463" y="1689100"/>
              <a:ext cx="304800" cy="582613"/>
            </a:xfrm>
            <a:custGeom>
              <a:avLst/>
              <a:gdLst>
                <a:gd name="T0" fmla="*/ 81 w 81"/>
                <a:gd name="T1" fmla="*/ 115 h 155"/>
                <a:gd name="T2" fmla="*/ 81 w 81"/>
                <a:gd name="T3" fmla="*/ 38 h 155"/>
                <a:gd name="T4" fmla="*/ 47 w 81"/>
                <a:gd name="T5" fmla="*/ 0 h 155"/>
                <a:gd name="T6" fmla="*/ 32 w 81"/>
                <a:gd name="T7" fmla="*/ 0 h 155"/>
                <a:gd name="T8" fmla="*/ 0 w 81"/>
                <a:gd name="T9" fmla="*/ 38 h 155"/>
                <a:gd name="T10" fmla="*/ 0 w 81"/>
                <a:gd name="T11" fmla="*/ 123 h 155"/>
                <a:gd name="T12" fmla="*/ 31 w 81"/>
                <a:gd name="T13" fmla="*/ 155 h 155"/>
                <a:gd name="T14" fmla="*/ 31 w 81"/>
                <a:gd name="T15" fmla="*/ 155 h 155"/>
                <a:gd name="T16" fmla="*/ 63 w 81"/>
                <a:gd name="T17" fmla="*/ 124 h 155"/>
                <a:gd name="T18" fmla="*/ 63 w 81"/>
                <a:gd name="T19" fmla="*/ 64 h 155"/>
                <a:gd name="T20" fmla="*/ 41 w 81"/>
                <a:gd name="T21" fmla="*/ 42 h 155"/>
                <a:gd name="T22" fmla="*/ 39 w 81"/>
                <a:gd name="T23" fmla="*/ 42 h 155"/>
                <a:gd name="T24" fmla="*/ 18 w 81"/>
                <a:gd name="T25" fmla="*/ 64 h 155"/>
                <a:gd name="T26" fmla="*/ 18 w 81"/>
                <a:gd name="T27" fmla="*/ 114 h 155"/>
                <a:gd name="T28" fmla="*/ 30 w 81"/>
                <a:gd name="T29" fmla="*/ 114 h 155"/>
                <a:gd name="T30" fmla="*/ 30 w 81"/>
                <a:gd name="T31" fmla="*/ 64 h 155"/>
                <a:gd name="T32" fmla="*/ 39 w 81"/>
                <a:gd name="T33" fmla="*/ 54 h 155"/>
                <a:gd name="T34" fmla="*/ 41 w 81"/>
                <a:gd name="T35" fmla="*/ 54 h 155"/>
                <a:gd name="T36" fmla="*/ 51 w 81"/>
                <a:gd name="T37" fmla="*/ 64 h 155"/>
                <a:gd name="T38" fmla="*/ 51 w 81"/>
                <a:gd name="T39" fmla="*/ 123 h 155"/>
                <a:gd name="T40" fmla="*/ 31 w 81"/>
                <a:gd name="T41" fmla="*/ 143 h 155"/>
                <a:gd name="T42" fmla="*/ 17 w 81"/>
                <a:gd name="T43" fmla="*/ 137 h 155"/>
                <a:gd name="T44" fmla="*/ 12 w 81"/>
                <a:gd name="T45" fmla="*/ 118 h 155"/>
                <a:gd name="T46" fmla="*/ 12 w 81"/>
                <a:gd name="T47" fmla="*/ 38 h 155"/>
                <a:gd name="T48" fmla="*/ 32 w 81"/>
                <a:gd name="T49" fmla="*/ 12 h 155"/>
                <a:gd name="T50" fmla="*/ 47 w 81"/>
                <a:gd name="T51" fmla="*/ 12 h 155"/>
                <a:gd name="T52" fmla="*/ 69 w 81"/>
                <a:gd name="T53" fmla="*/ 38 h 155"/>
                <a:gd name="T54" fmla="*/ 69 w 81"/>
                <a:gd name="T55" fmla="*/ 115 h 155"/>
                <a:gd name="T56" fmla="*/ 81 w 81"/>
                <a:gd name="T57" fmla="*/ 11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1" h="155">
                  <a:moveTo>
                    <a:pt x="81" y="115"/>
                  </a:moveTo>
                  <a:cubicBezTo>
                    <a:pt x="81" y="38"/>
                    <a:pt x="81" y="38"/>
                    <a:pt x="81" y="38"/>
                  </a:cubicBezTo>
                  <a:cubicBezTo>
                    <a:pt x="81" y="16"/>
                    <a:pt x="67" y="0"/>
                    <a:pt x="4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3" y="0"/>
                    <a:pt x="0" y="15"/>
                    <a:pt x="0" y="38"/>
                  </a:cubicBezTo>
                  <a:cubicBezTo>
                    <a:pt x="0" y="38"/>
                    <a:pt x="0" y="123"/>
                    <a:pt x="0" y="123"/>
                  </a:cubicBezTo>
                  <a:cubicBezTo>
                    <a:pt x="0" y="140"/>
                    <a:pt x="14" y="155"/>
                    <a:pt x="31" y="155"/>
                  </a:cubicBezTo>
                  <a:cubicBezTo>
                    <a:pt x="31" y="155"/>
                    <a:pt x="31" y="155"/>
                    <a:pt x="31" y="155"/>
                  </a:cubicBezTo>
                  <a:cubicBezTo>
                    <a:pt x="48" y="155"/>
                    <a:pt x="62" y="141"/>
                    <a:pt x="63" y="12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52"/>
                    <a:pt x="53" y="42"/>
                    <a:pt x="41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27" y="42"/>
                    <a:pt x="18" y="52"/>
                    <a:pt x="18" y="64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59"/>
                    <a:pt x="33" y="54"/>
                    <a:pt x="39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7" y="54"/>
                    <a:pt x="51" y="58"/>
                    <a:pt x="51" y="64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1" y="134"/>
                    <a:pt x="42" y="143"/>
                    <a:pt x="31" y="143"/>
                  </a:cubicBezTo>
                  <a:cubicBezTo>
                    <a:pt x="25" y="143"/>
                    <a:pt x="20" y="141"/>
                    <a:pt x="17" y="137"/>
                  </a:cubicBezTo>
                  <a:cubicBezTo>
                    <a:pt x="14" y="133"/>
                    <a:pt x="12" y="127"/>
                    <a:pt x="12" y="11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19"/>
                    <a:pt x="22" y="12"/>
                    <a:pt x="32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62" y="12"/>
                    <a:pt x="69" y="25"/>
                    <a:pt x="69" y="38"/>
                  </a:cubicBezTo>
                  <a:cubicBezTo>
                    <a:pt x="69" y="115"/>
                    <a:pt x="69" y="115"/>
                    <a:pt x="69" y="115"/>
                  </a:cubicBezTo>
                  <a:lnTo>
                    <a:pt x="81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8" name="Freeform 73"/>
            <p:cNvSpPr>
              <a:spLocks/>
            </p:cNvSpPr>
            <p:nvPr/>
          </p:nvSpPr>
          <p:spPr bwMode="auto">
            <a:xfrm>
              <a:off x="52388" y="482600"/>
              <a:ext cx="247650" cy="714375"/>
            </a:xfrm>
            <a:custGeom>
              <a:avLst/>
              <a:gdLst>
                <a:gd name="T0" fmla="*/ 7 w 66"/>
                <a:gd name="T1" fmla="*/ 22 h 190"/>
                <a:gd name="T2" fmla="*/ 1 w 66"/>
                <a:gd name="T3" fmla="*/ 46 h 190"/>
                <a:gd name="T4" fmla="*/ 5 w 66"/>
                <a:gd name="T5" fmla="*/ 66 h 190"/>
                <a:gd name="T6" fmla="*/ 24 w 66"/>
                <a:gd name="T7" fmla="*/ 86 h 190"/>
                <a:gd name="T8" fmla="*/ 24 w 66"/>
                <a:gd name="T9" fmla="*/ 190 h 190"/>
                <a:gd name="T10" fmla="*/ 42 w 66"/>
                <a:gd name="T11" fmla="*/ 190 h 190"/>
                <a:gd name="T12" fmla="*/ 42 w 66"/>
                <a:gd name="T13" fmla="*/ 86 h 190"/>
                <a:gd name="T14" fmla="*/ 60 w 66"/>
                <a:gd name="T15" fmla="*/ 66 h 190"/>
                <a:gd name="T16" fmla="*/ 65 w 66"/>
                <a:gd name="T17" fmla="*/ 46 h 190"/>
                <a:gd name="T18" fmla="*/ 58 w 66"/>
                <a:gd name="T19" fmla="*/ 22 h 190"/>
                <a:gd name="T20" fmla="*/ 43 w 66"/>
                <a:gd name="T21" fmla="*/ 0 h 190"/>
                <a:gd name="T22" fmla="*/ 48 w 66"/>
                <a:gd name="T23" fmla="*/ 44 h 190"/>
                <a:gd name="T24" fmla="*/ 42 w 66"/>
                <a:gd name="T25" fmla="*/ 44 h 190"/>
                <a:gd name="T26" fmla="*/ 37 w 66"/>
                <a:gd name="T27" fmla="*/ 0 h 190"/>
                <a:gd name="T28" fmla="*/ 33 w 66"/>
                <a:gd name="T29" fmla="*/ 0 h 190"/>
                <a:gd name="T30" fmla="*/ 28 w 66"/>
                <a:gd name="T31" fmla="*/ 0 h 190"/>
                <a:gd name="T32" fmla="*/ 23 w 66"/>
                <a:gd name="T33" fmla="*/ 44 h 190"/>
                <a:gd name="T34" fmla="*/ 17 w 66"/>
                <a:gd name="T35" fmla="*/ 44 h 190"/>
                <a:gd name="T36" fmla="*/ 22 w 66"/>
                <a:gd name="T37" fmla="*/ 0 h 190"/>
                <a:gd name="T38" fmla="*/ 7 w 66"/>
                <a:gd name="T39" fmla="*/ 2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190">
                  <a:moveTo>
                    <a:pt x="7" y="22"/>
                  </a:moveTo>
                  <a:cubicBezTo>
                    <a:pt x="5" y="30"/>
                    <a:pt x="1" y="37"/>
                    <a:pt x="1" y="46"/>
                  </a:cubicBezTo>
                  <a:cubicBezTo>
                    <a:pt x="0" y="53"/>
                    <a:pt x="1" y="59"/>
                    <a:pt x="5" y="66"/>
                  </a:cubicBezTo>
                  <a:cubicBezTo>
                    <a:pt x="9" y="72"/>
                    <a:pt x="16" y="82"/>
                    <a:pt x="24" y="86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42" y="190"/>
                    <a:pt x="42" y="190"/>
                    <a:pt x="42" y="190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50" y="82"/>
                    <a:pt x="56" y="72"/>
                    <a:pt x="60" y="66"/>
                  </a:cubicBezTo>
                  <a:cubicBezTo>
                    <a:pt x="64" y="59"/>
                    <a:pt x="66" y="53"/>
                    <a:pt x="65" y="46"/>
                  </a:cubicBezTo>
                  <a:cubicBezTo>
                    <a:pt x="64" y="37"/>
                    <a:pt x="61" y="30"/>
                    <a:pt x="58" y="22"/>
                  </a:cubicBezTo>
                  <a:cubicBezTo>
                    <a:pt x="56" y="16"/>
                    <a:pt x="51" y="1"/>
                    <a:pt x="43" y="0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1"/>
                    <a:pt x="10" y="16"/>
                    <a:pt x="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9" name="Freeform 74"/>
            <p:cNvSpPr>
              <a:spLocks/>
            </p:cNvSpPr>
            <p:nvPr/>
          </p:nvSpPr>
          <p:spPr bwMode="auto">
            <a:xfrm>
              <a:off x="409575" y="482600"/>
              <a:ext cx="160338" cy="714375"/>
            </a:xfrm>
            <a:custGeom>
              <a:avLst/>
              <a:gdLst>
                <a:gd name="T0" fmla="*/ 0 w 43"/>
                <a:gd name="T1" fmla="*/ 53 h 190"/>
                <a:gd name="T2" fmla="*/ 25 w 43"/>
                <a:gd name="T3" fmla="*/ 106 h 190"/>
                <a:gd name="T4" fmla="*/ 25 w 43"/>
                <a:gd name="T5" fmla="*/ 190 h 190"/>
                <a:gd name="T6" fmla="*/ 43 w 43"/>
                <a:gd name="T7" fmla="*/ 190 h 190"/>
                <a:gd name="T8" fmla="*/ 43 w 43"/>
                <a:gd name="T9" fmla="*/ 0 h 190"/>
                <a:gd name="T10" fmla="*/ 25 w 43"/>
                <a:gd name="T11" fmla="*/ 0 h 190"/>
                <a:gd name="T12" fmla="*/ 0 w 43"/>
                <a:gd name="T13" fmla="*/ 5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0">
                  <a:moveTo>
                    <a:pt x="0" y="53"/>
                  </a:moveTo>
                  <a:cubicBezTo>
                    <a:pt x="0" y="100"/>
                    <a:pt x="20" y="105"/>
                    <a:pt x="25" y="106"/>
                  </a:cubicBezTo>
                  <a:cubicBezTo>
                    <a:pt x="25" y="190"/>
                    <a:pt x="25" y="190"/>
                    <a:pt x="25" y="190"/>
                  </a:cubicBezTo>
                  <a:cubicBezTo>
                    <a:pt x="43" y="190"/>
                    <a:pt x="43" y="190"/>
                    <a:pt x="43" y="19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0" y="0"/>
                    <a:pt x="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0" name="Freeform 75"/>
            <p:cNvSpPr>
              <a:spLocks/>
            </p:cNvSpPr>
            <p:nvPr/>
          </p:nvSpPr>
          <p:spPr bwMode="auto">
            <a:xfrm>
              <a:off x="3502025" y="523875"/>
              <a:ext cx="165100" cy="327025"/>
            </a:xfrm>
            <a:custGeom>
              <a:avLst/>
              <a:gdLst>
                <a:gd name="T0" fmla="*/ 0 w 104"/>
                <a:gd name="T1" fmla="*/ 206 h 206"/>
                <a:gd name="T2" fmla="*/ 104 w 104"/>
                <a:gd name="T3" fmla="*/ 83 h 206"/>
                <a:gd name="T4" fmla="*/ 0 w 104"/>
                <a:gd name="T5" fmla="*/ 0 h 206"/>
                <a:gd name="T6" fmla="*/ 0 w 104"/>
                <a:gd name="T7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206">
                  <a:moveTo>
                    <a:pt x="0" y="206"/>
                  </a:moveTo>
                  <a:lnTo>
                    <a:pt x="104" y="83"/>
                  </a:lnTo>
                  <a:lnTo>
                    <a:pt x="0" y="0"/>
                  </a:lnTo>
                  <a:lnTo>
                    <a:pt x="0" y="2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1" name="Freeform 76"/>
            <p:cNvSpPr>
              <a:spLocks/>
            </p:cNvSpPr>
            <p:nvPr/>
          </p:nvSpPr>
          <p:spPr bwMode="auto">
            <a:xfrm>
              <a:off x="3895725" y="523875"/>
              <a:ext cx="161925" cy="327025"/>
            </a:xfrm>
            <a:custGeom>
              <a:avLst/>
              <a:gdLst>
                <a:gd name="T0" fmla="*/ 102 w 102"/>
                <a:gd name="T1" fmla="*/ 206 h 206"/>
                <a:gd name="T2" fmla="*/ 102 w 102"/>
                <a:gd name="T3" fmla="*/ 0 h 206"/>
                <a:gd name="T4" fmla="*/ 0 w 102"/>
                <a:gd name="T5" fmla="*/ 83 h 206"/>
                <a:gd name="T6" fmla="*/ 102 w 102"/>
                <a:gd name="T7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206">
                  <a:moveTo>
                    <a:pt x="102" y="206"/>
                  </a:moveTo>
                  <a:lnTo>
                    <a:pt x="102" y="0"/>
                  </a:lnTo>
                  <a:lnTo>
                    <a:pt x="0" y="83"/>
                  </a:lnTo>
                  <a:lnTo>
                    <a:pt x="102" y="2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2" name="Rectangle 77"/>
            <p:cNvSpPr>
              <a:spLocks noChangeArrowheads="1"/>
            </p:cNvSpPr>
            <p:nvPr/>
          </p:nvSpPr>
          <p:spPr bwMode="auto">
            <a:xfrm>
              <a:off x="4057650" y="86201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3" name="Freeform 78"/>
            <p:cNvSpPr>
              <a:spLocks/>
            </p:cNvSpPr>
            <p:nvPr/>
          </p:nvSpPr>
          <p:spPr bwMode="auto">
            <a:xfrm>
              <a:off x="3502025" y="862013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4" name="Freeform 79"/>
            <p:cNvSpPr>
              <a:spLocks/>
            </p:cNvSpPr>
            <p:nvPr/>
          </p:nvSpPr>
          <p:spPr bwMode="auto">
            <a:xfrm>
              <a:off x="3513138" y="666750"/>
              <a:ext cx="536575" cy="195263"/>
            </a:xfrm>
            <a:custGeom>
              <a:avLst/>
              <a:gdLst>
                <a:gd name="T0" fmla="*/ 338 w 338"/>
                <a:gd name="T1" fmla="*/ 123 h 123"/>
                <a:gd name="T2" fmla="*/ 336 w 338"/>
                <a:gd name="T3" fmla="*/ 123 h 123"/>
                <a:gd name="T4" fmla="*/ 232 w 338"/>
                <a:gd name="T5" fmla="*/ 0 h 123"/>
                <a:gd name="T6" fmla="*/ 168 w 338"/>
                <a:gd name="T7" fmla="*/ 50 h 123"/>
                <a:gd name="T8" fmla="*/ 104 w 338"/>
                <a:gd name="T9" fmla="*/ 0 h 123"/>
                <a:gd name="T10" fmla="*/ 0 w 338"/>
                <a:gd name="T11" fmla="*/ 123 h 123"/>
                <a:gd name="T12" fmla="*/ 0 w 338"/>
                <a:gd name="T13" fmla="*/ 123 h 123"/>
                <a:gd name="T14" fmla="*/ 338 w 338"/>
                <a:gd name="T1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123">
                  <a:moveTo>
                    <a:pt x="338" y="123"/>
                  </a:moveTo>
                  <a:lnTo>
                    <a:pt x="336" y="123"/>
                  </a:lnTo>
                  <a:lnTo>
                    <a:pt x="232" y="0"/>
                  </a:lnTo>
                  <a:lnTo>
                    <a:pt x="168" y="50"/>
                  </a:lnTo>
                  <a:lnTo>
                    <a:pt x="104" y="0"/>
                  </a:lnTo>
                  <a:lnTo>
                    <a:pt x="0" y="123"/>
                  </a:lnTo>
                  <a:lnTo>
                    <a:pt x="0" y="123"/>
                  </a:lnTo>
                  <a:lnTo>
                    <a:pt x="33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5" name="Freeform 80"/>
            <p:cNvSpPr>
              <a:spLocks/>
            </p:cNvSpPr>
            <p:nvPr/>
          </p:nvSpPr>
          <p:spPr bwMode="auto">
            <a:xfrm>
              <a:off x="3517900" y="512763"/>
              <a:ext cx="528638" cy="214313"/>
            </a:xfrm>
            <a:custGeom>
              <a:avLst/>
              <a:gdLst>
                <a:gd name="T0" fmla="*/ 99 w 333"/>
                <a:gd name="T1" fmla="*/ 83 h 135"/>
                <a:gd name="T2" fmla="*/ 104 w 333"/>
                <a:gd name="T3" fmla="*/ 85 h 135"/>
                <a:gd name="T4" fmla="*/ 108 w 333"/>
                <a:gd name="T5" fmla="*/ 88 h 135"/>
                <a:gd name="T6" fmla="*/ 165 w 333"/>
                <a:gd name="T7" fmla="*/ 135 h 135"/>
                <a:gd name="T8" fmla="*/ 224 w 333"/>
                <a:gd name="T9" fmla="*/ 88 h 135"/>
                <a:gd name="T10" fmla="*/ 227 w 333"/>
                <a:gd name="T11" fmla="*/ 85 h 135"/>
                <a:gd name="T12" fmla="*/ 231 w 333"/>
                <a:gd name="T13" fmla="*/ 83 h 135"/>
                <a:gd name="T14" fmla="*/ 333 w 333"/>
                <a:gd name="T15" fmla="*/ 0 h 135"/>
                <a:gd name="T16" fmla="*/ 0 w 333"/>
                <a:gd name="T17" fmla="*/ 0 h 135"/>
                <a:gd name="T18" fmla="*/ 99 w 333"/>
                <a:gd name="T19" fmla="*/ 8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3" h="135">
                  <a:moveTo>
                    <a:pt x="99" y="83"/>
                  </a:moveTo>
                  <a:lnTo>
                    <a:pt x="104" y="85"/>
                  </a:lnTo>
                  <a:lnTo>
                    <a:pt x="108" y="88"/>
                  </a:lnTo>
                  <a:lnTo>
                    <a:pt x="165" y="135"/>
                  </a:lnTo>
                  <a:lnTo>
                    <a:pt x="224" y="88"/>
                  </a:lnTo>
                  <a:lnTo>
                    <a:pt x="227" y="85"/>
                  </a:lnTo>
                  <a:lnTo>
                    <a:pt x="231" y="83"/>
                  </a:lnTo>
                  <a:lnTo>
                    <a:pt x="333" y="0"/>
                  </a:lnTo>
                  <a:lnTo>
                    <a:pt x="0" y="0"/>
                  </a:lnTo>
                  <a:lnTo>
                    <a:pt x="99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6" name="Rectangle 81"/>
            <p:cNvSpPr>
              <a:spLocks noChangeArrowheads="1"/>
            </p:cNvSpPr>
            <p:nvPr/>
          </p:nvSpPr>
          <p:spPr bwMode="auto">
            <a:xfrm>
              <a:off x="2297113" y="2266950"/>
              <a:ext cx="98425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7" name="Freeform 82"/>
            <p:cNvSpPr>
              <a:spLocks noEditPoints="1"/>
            </p:cNvSpPr>
            <p:nvPr/>
          </p:nvSpPr>
          <p:spPr bwMode="auto">
            <a:xfrm>
              <a:off x="1925638" y="2324100"/>
              <a:ext cx="536575" cy="379413"/>
            </a:xfrm>
            <a:custGeom>
              <a:avLst/>
              <a:gdLst>
                <a:gd name="T0" fmla="*/ 71 w 143"/>
                <a:gd name="T1" fmla="*/ 101 h 101"/>
                <a:gd name="T2" fmla="*/ 143 w 143"/>
                <a:gd name="T3" fmla="*/ 101 h 101"/>
                <a:gd name="T4" fmla="*/ 143 w 143"/>
                <a:gd name="T5" fmla="*/ 0 h 101"/>
                <a:gd name="T6" fmla="*/ 71 w 143"/>
                <a:gd name="T7" fmla="*/ 0 h 101"/>
                <a:gd name="T8" fmla="*/ 71 w 143"/>
                <a:gd name="T9" fmla="*/ 11 h 101"/>
                <a:gd name="T10" fmla="*/ 71 w 143"/>
                <a:gd name="T11" fmla="*/ 11 h 101"/>
                <a:gd name="T12" fmla="*/ 111 w 143"/>
                <a:gd name="T13" fmla="*/ 51 h 101"/>
                <a:gd name="T14" fmla="*/ 71 w 143"/>
                <a:gd name="T15" fmla="*/ 90 h 101"/>
                <a:gd name="T16" fmla="*/ 71 w 143"/>
                <a:gd name="T17" fmla="*/ 101 h 101"/>
                <a:gd name="T18" fmla="*/ 0 w 143"/>
                <a:gd name="T19" fmla="*/ 101 h 101"/>
                <a:gd name="T20" fmla="*/ 71 w 143"/>
                <a:gd name="T21" fmla="*/ 101 h 101"/>
                <a:gd name="T22" fmla="*/ 71 w 143"/>
                <a:gd name="T23" fmla="*/ 90 h 101"/>
                <a:gd name="T24" fmla="*/ 32 w 143"/>
                <a:gd name="T25" fmla="*/ 51 h 101"/>
                <a:gd name="T26" fmla="*/ 71 w 143"/>
                <a:gd name="T27" fmla="*/ 11 h 101"/>
                <a:gd name="T28" fmla="*/ 71 w 143"/>
                <a:gd name="T29" fmla="*/ 0 h 101"/>
                <a:gd name="T30" fmla="*/ 0 w 143"/>
                <a:gd name="T31" fmla="*/ 0 h 101"/>
                <a:gd name="T32" fmla="*/ 0 w 143"/>
                <a:gd name="T33" fmla="*/ 101 h 101"/>
                <a:gd name="T34" fmla="*/ 71 w 143"/>
                <a:gd name="T35" fmla="*/ 11 h 101"/>
                <a:gd name="T36" fmla="*/ 71 w 143"/>
                <a:gd name="T37" fmla="*/ 1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3" h="101">
                  <a:moveTo>
                    <a:pt x="71" y="101"/>
                  </a:moveTo>
                  <a:cubicBezTo>
                    <a:pt x="143" y="101"/>
                    <a:pt x="143" y="101"/>
                    <a:pt x="143" y="101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93" y="11"/>
                    <a:pt x="111" y="29"/>
                    <a:pt x="111" y="51"/>
                  </a:cubicBezTo>
                  <a:cubicBezTo>
                    <a:pt x="111" y="73"/>
                    <a:pt x="93" y="90"/>
                    <a:pt x="71" y="90"/>
                  </a:cubicBezTo>
                  <a:lnTo>
                    <a:pt x="71" y="101"/>
                  </a:lnTo>
                  <a:close/>
                  <a:moveTo>
                    <a:pt x="0" y="101"/>
                  </a:moveTo>
                  <a:cubicBezTo>
                    <a:pt x="71" y="101"/>
                    <a:pt x="71" y="101"/>
                    <a:pt x="71" y="101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49" y="90"/>
                    <a:pt x="32" y="73"/>
                    <a:pt x="32" y="51"/>
                  </a:cubicBezTo>
                  <a:cubicBezTo>
                    <a:pt x="32" y="29"/>
                    <a:pt x="49" y="11"/>
                    <a:pt x="71" y="11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1"/>
                    <a:pt x="0" y="101"/>
                    <a:pt x="0" y="101"/>
                  </a:cubicBezTo>
                  <a:close/>
                  <a:moveTo>
                    <a:pt x="71" y="11"/>
                  </a:moveTo>
                  <a:cubicBezTo>
                    <a:pt x="71" y="11"/>
                    <a:pt x="71" y="11"/>
                    <a:pt x="71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8" name="Oval 83"/>
            <p:cNvSpPr>
              <a:spLocks noChangeArrowheads="1"/>
            </p:cNvSpPr>
            <p:nvPr/>
          </p:nvSpPr>
          <p:spPr bwMode="auto">
            <a:xfrm>
              <a:off x="2093913" y="2414588"/>
              <a:ext cx="200025" cy="198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9" name="Freeform 84"/>
            <p:cNvSpPr>
              <a:spLocks/>
            </p:cNvSpPr>
            <p:nvPr/>
          </p:nvSpPr>
          <p:spPr bwMode="auto">
            <a:xfrm>
              <a:off x="7829550" y="474663"/>
              <a:ext cx="327025" cy="196850"/>
            </a:xfrm>
            <a:custGeom>
              <a:avLst/>
              <a:gdLst>
                <a:gd name="T0" fmla="*/ 206 w 206"/>
                <a:gd name="T1" fmla="*/ 0 h 124"/>
                <a:gd name="T2" fmla="*/ 17 w 206"/>
                <a:gd name="T3" fmla="*/ 0 h 124"/>
                <a:gd name="T4" fmla="*/ 17 w 206"/>
                <a:gd name="T5" fmla="*/ 36 h 124"/>
                <a:gd name="T6" fmla="*/ 0 w 206"/>
                <a:gd name="T7" fmla="*/ 36 h 124"/>
                <a:gd name="T8" fmla="*/ 0 w 206"/>
                <a:gd name="T9" fmla="*/ 90 h 124"/>
                <a:gd name="T10" fmla="*/ 17 w 206"/>
                <a:gd name="T11" fmla="*/ 90 h 124"/>
                <a:gd name="T12" fmla="*/ 17 w 206"/>
                <a:gd name="T13" fmla="*/ 124 h 124"/>
                <a:gd name="T14" fmla="*/ 206 w 206"/>
                <a:gd name="T15" fmla="*/ 124 h 124"/>
                <a:gd name="T16" fmla="*/ 206 w 206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" h="124">
                  <a:moveTo>
                    <a:pt x="206" y="0"/>
                  </a:moveTo>
                  <a:lnTo>
                    <a:pt x="17" y="0"/>
                  </a:lnTo>
                  <a:lnTo>
                    <a:pt x="17" y="36"/>
                  </a:lnTo>
                  <a:lnTo>
                    <a:pt x="0" y="36"/>
                  </a:lnTo>
                  <a:lnTo>
                    <a:pt x="0" y="90"/>
                  </a:lnTo>
                  <a:lnTo>
                    <a:pt x="17" y="90"/>
                  </a:lnTo>
                  <a:lnTo>
                    <a:pt x="17" y="124"/>
                  </a:lnTo>
                  <a:lnTo>
                    <a:pt x="206" y="124"/>
                  </a:lnTo>
                  <a:lnTo>
                    <a:pt x="2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0" name="Rectangle 85"/>
            <p:cNvSpPr>
              <a:spLocks noChangeArrowheads="1"/>
            </p:cNvSpPr>
            <p:nvPr/>
          </p:nvSpPr>
          <p:spPr bwMode="auto">
            <a:xfrm>
              <a:off x="7570788" y="388938"/>
              <a:ext cx="49213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1" name="Oval 86"/>
            <p:cNvSpPr>
              <a:spLocks noChangeArrowheads="1"/>
            </p:cNvSpPr>
            <p:nvPr/>
          </p:nvSpPr>
          <p:spPr bwMode="auto">
            <a:xfrm>
              <a:off x="7627938" y="512763"/>
              <a:ext cx="104775" cy="1047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2" name="Freeform 87"/>
            <p:cNvSpPr>
              <a:spLocks noEditPoints="1"/>
            </p:cNvSpPr>
            <p:nvPr/>
          </p:nvSpPr>
          <p:spPr bwMode="auto">
            <a:xfrm>
              <a:off x="7540625" y="433388"/>
              <a:ext cx="274638" cy="527050"/>
            </a:xfrm>
            <a:custGeom>
              <a:avLst/>
              <a:gdLst>
                <a:gd name="T0" fmla="*/ 37 w 73"/>
                <a:gd name="T1" fmla="*/ 140 h 140"/>
                <a:gd name="T2" fmla="*/ 73 w 73"/>
                <a:gd name="T3" fmla="*/ 140 h 140"/>
                <a:gd name="T4" fmla="*/ 73 w 73"/>
                <a:gd name="T5" fmla="*/ 49 h 140"/>
                <a:gd name="T6" fmla="*/ 73 w 73"/>
                <a:gd name="T7" fmla="*/ 26 h 140"/>
                <a:gd name="T8" fmla="*/ 73 w 73"/>
                <a:gd name="T9" fmla="*/ 0 h 140"/>
                <a:gd name="T10" fmla="*/ 37 w 73"/>
                <a:gd name="T11" fmla="*/ 0 h 140"/>
                <a:gd name="T12" fmla="*/ 37 w 73"/>
                <a:gd name="T13" fmla="*/ 7 h 140"/>
                <a:gd name="T14" fmla="*/ 37 w 73"/>
                <a:gd name="T15" fmla="*/ 7 h 140"/>
                <a:gd name="T16" fmla="*/ 65 w 73"/>
                <a:gd name="T17" fmla="*/ 35 h 140"/>
                <a:gd name="T18" fmla="*/ 37 w 73"/>
                <a:gd name="T19" fmla="*/ 63 h 140"/>
                <a:gd name="T20" fmla="*/ 37 w 73"/>
                <a:gd name="T21" fmla="*/ 140 h 140"/>
                <a:gd name="T22" fmla="*/ 0 w 73"/>
                <a:gd name="T23" fmla="*/ 140 h 140"/>
                <a:gd name="T24" fmla="*/ 37 w 73"/>
                <a:gd name="T25" fmla="*/ 140 h 140"/>
                <a:gd name="T26" fmla="*/ 37 w 73"/>
                <a:gd name="T27" fmla="*/ 63 h 140"/>
                <a:gd name="T28" fmla="*/ 9 w 73"/>
                <a:gd name="T29" fmla="*/ 35 h 140"/>
                <a:gd name="T30" fmla="*/ 37 w 73"/>
                <a:gd name="T31" fmla="*/ 7 h 140"/>
                <a:gd name="T32" fmla="*/ 37 w 73"/>
                <a:gd name="T33" fmla="*/ 0 h 140"/>
                <a:gd name="T34" fmla="*/ 0 w 73"/>
                <a:gd name="T35" fmla="*/ 0 h 140"/>
                <a:gd name="T36" fmla="*/ 0 w 73"/>
                <a:gd name="T37" fmla="*/ 140 h 140"/>
                <a:gd name="T38" fmla="*/ 37 w 73"/>
                <a:gd name="T39" fmla="*/ 7 h 140"/>
                <a:gd name="T40" fmla="*/ 37 w 73"/>
                <a:gd name="T41" fmla="*/ 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40">
                  <a:moveTo>
                    <a:pt x="37" y="140"/>
                  </a:moveTo>
                  <a:cubicBezTo>
                    <a:pt x="73" y="140"/>
                    <a:pt x="73" y="140"/>
                    <a:pt x="73" y="140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52" y="7"/>
                    <a:pt x="65" y="19"/>
                    <a:pt x="65" y="35"/>
                  </a:cubicBezTo>
                  <a:cubicBezTo>
                    <a:pt x="65" y="50"/>
                    <a:pt x="52" y="63"/>
                    <a:pt x="37" y="63"/>
                  </a:cubicBezTo>
                  <a:lnTo>
                    <a:pt x="37" y="140"/>
                  </a:lnTo>
                  <a:close/>
                  <a:moveTo>
                    <a:pt x="0" y="140"/>
                  </a:moveTo>
                  <a:cubicBezTo>
                    <a:pt x="37" y="140"/>
                    <a:pt x="37" y="140"/>
                    <a:pt x="37" y="140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22" y="63"/>
                    <a:pt x="9" y="50"/>
                    <a:pt x="9" y="35"/>
                  </a:cubicBezTo>
                  <a:cubicBezTo>
                    <a:pt x="9" y="19"/>
                    <a:pt x="22" y="7"/>
                    <a:pt x="37" y="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0"/>
                    <a:pt x="0" y="140"/>
                    <a:pt x="0" y="140"/>
                  </a:cubicBezTo>
                  <a:close/>
                  <a:moveTo>
                    <a:pt x="37" y="7"/>
                  </a:moveTo>
                  <a:cubicBezTo>
                    <a:pt x="37" y="7"/>
                    <a:pt x="37" y="7"/>
                    <a:pt x="37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3" name="Freeform 88"/>
            <p:cNvSpPr>
              <a:spLocks/>
            </p:cNvSpPr>
            <p:nvPr/>
          </p:nvSpPr>
          <p:spPr bwMode="auto">
            <a:xfrm>
              <a:off x="11730032" y="452593"/>
              <a:ext cx="201612" cy="66674"/>
            </a:xfrm>
            <a:custGeom>
              <a:avLst/>
              <a:gdLst>
                <a:gd name="T0" fmla="*/ 2 w 127"/>
                <a:gd name="T1" fmla="*/ 0 h 42"/>
                <a:gd name="T2" fmla="*/ 0 w 127"/>
                <a:gd name="T3" fmla="*/ 42 h 42"/>
                <a:gd name="T4" fmla="*/ 127 w 127"/>
                <a:gd name="T5" fmla="*/ 42 h 42"/>
                <a:gd name="T6" fmla="*/ 125 w 127"/>
                <a:gd name="T7" fmla="*/ 0 h 42"/>
                <a:gd name="T8" fmla="*/ 2 w 12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42">
                  <a:moveTo>
                    <a:pt x="2" y="0"/>
                  </a:moveTo>
                  <a:lnTo>
                    <a:pt x="0" y="42"/>
                  </a:lnTo>
                  <a:lnTo>
                    <a:pt x="127" y="42"/>
                  </a:lnTo>
                  <a:lnTo>
                    <a:pt x="125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4" name="Freeform 89"/>
            <p:cNvSpPr>
              <a:spLocks noEditPoints="1"/>
            </p:cNvSpPr>
            <p:nvPr/>
          </p:nvSpPr>
          <p:spPr bwMode="auto">
            <a:xfrm>
              <a:off x="11545883" y="79531"/>
              <a:ext cx="569913" cy="357188"/>
            </a:xfrm>
            <a:custGeom>
              <a:avLst/>
              <a:gdLst>
                <a:gd name="T0" fmla="*/ 241 w 359"/>
                <a:gd name="T1" fmla="*/ 225 h 225"/>
                <a:gd name="T2" fmla="*/ 359 w 359"/>
                <a:gd name="T3" fmla="*/ 225 h 225"/>
                <a:gd name="T4" fmla="*/ 359 w 359"/>
                <a:gd name="T5" fmla="*/ 0 h 225"/>
                <a:gd name="T6" fmla="*/ 179 w 359"/>
                <a:gd name="T7" fmla="*/ 0 h 225"/>
                <a:gd name="T8" fmla="*/ 179 w 359"/>
                <a:gd name="T9" fmla="*/ 29 h 225"/>
                <a:gd name="T10" fmla="*/ 326 w 359"/>
                <a:gd name="T11" fmla="*/ 29 h 225"/>
                <a:gd name="T12" fmla="*/ 326 w 359"/>
                <a:gd name="T13" fmla="*/ 197 h 225"/>
                <a:gd name="T14" fmla="*/ 239 w 359"/>
                <a:gd name="T15" fmla="*/ 197 h 225"/>
                <a:gd name="T16" fmla="*/ 179 w 359"/>
                <a:gd name="T17" fmla="*/ 197 h 225"/>
                <a:gd name="T18" fmla="*/ 179 w 359"/>
                <a:gd name="T19" fmla="*/ 225 h 225"/>
                <a:gd name="T20" fmla="*/ 241 w 359"/>
                <a:gd name="T21" fmla="*/ 225 h 225"/>
                <a:gd name="T22" fmla="*/ 179 w 359"/>
                <a:gd name="T23" fmla="*/ 0 h 225"/>
                <a:gd name="T24" fmla="*/ 0 w 359"/>
                <a:gd name="T25" fmla="*/ 0 h 225"/>
                <a:gd name="T26" fmla="*/ 0 w 359"/>
                <a:gd name="T27" fmla="*/ 225 h 225"/>
                <a:gd name="T28" fmla="*/ 118 w 359"/>
                <a:gd name="T29" fmla="*/ 225 h 225"/>
                <a:gd name="T30" fmla="*/ 179 w 359"/>
                <a:gd name="T31" fmla="*/ 225 h 225"/>
                <a:gd name="T32" fmla="*/ 179 w 359"/>
                <a:gd name="T33" fmla="*/ 197 h 225"/>
                <a:gd name="T34" fmla="*/ 120 w 359"/>
                <a:gd name="T35" fmla="*/ 197 h 225"/>
                <a:gd name="T36" fmla="*/ 33 w 359"/>
                <a:gd name="T37" fmla="*/ 197 h 225"/>
                <a:gd name="T38" fmla="*/ 33 w 359"/>
                <a:gd name="T39" fmla="*/ 197 h 225"/>
                <a:gd name="T40" fmla="*/ 33 w 359"/>
                <a:gd name="T41" fmla="*/ 29 h 225"/>
                <a:gd name="T42" fmla="*/ 179 w 359"/>
                <a:gd name="T43" fmla="*/ 29 h 225"/>
                <a:gd name="T44" fmla="*/ 179 w 359"/>
                <a:gd name="T4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9" h="225">
                  <a:moveTo>
                    <a:pt x="241" y="225"/>
                  </a:moveTo>
                  <a:lnTo>
                    <a:pt x="359" y="225"/>
                  </a:lnTo>
                  <a:lnTo>
                    <a:pt x="359" y="0"/>
                  </a:lnTo>
                  <a:lnTo>
                    <a:pt x="179" y="0"/>
                  </a:lnTo>
                  <a:lnTo>
                    <a:pt x="179" y="29"/>
                  </a:lnTo>
                  <a:lnTo>
                    <a:pt x="326" y="29"/>
                  </a:lnTo>
                  <a:lnTo>
                    <a:pt x="326" y="197"/>
                  </a:lnTo>
                  <a:lnTo>
                    <a:pt x="239" y="197"/>
                  </a:lnTo>
                  <a:lnTo>
                    <a:pt x="179" y="197"/>
                  </a:lnTo>
                  <a:lnTo>
                    <a:pt x="179" y="225"/>
                  </a:lnTo>
                  <a:lnTo>
                    <a:pt x="241" y="225"/>
                  </a:lnTo>
                  <a:close/>
                  <a:moveTo>
                    <a:pt x="179" y="0"/>
                  </a:moveTo>
                  <a:lnTo>
                    <a:pt x="0" y="0"/>
                  </a:lnTo>
                  <a:lnTo>
                    <a:pt x="0" y="225"/>
                  </a:lnTo>
                  <a:lnTo>
                    <a:pt x="118" y="225"/>
                  </a:lnTo>
                  <a:lnTo>
                    <a:pt x="179" y="225"/>
                  </a:lnTo>
                  <a:lnTo>
                    <a:pt x="179" y="197"/>
                  </a:lnTo>
                  <a:lnTo>
                    <a:pt x="120" y="197"/>
                  </a:lnTo>
                  <a:lnTo>
                    <a:pt x="33" y="197"/>
                  </a:lnTo>
                  <a:lnTo>
                    <a:pt x="33" y="197"/>
                  </a:lnTo>
                  <a:lnTo>
                    <a:pt x="33" y="29"/>
                  </a:lnTo>
                  <a:lnTo>
                    <a:pt x="179" y="29"/>
                  </a:lnTo>
                  <a:lnTo>
                    <a:pt x="1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5" name="Freeform 90"/>
            <p:cNvSpPr>
              <a:spLocks/>
            </p:cNvSpPr>
            <p:nvPr/>
          </p:nvSpPr>
          <p:spPr bwMode="auto">
            <a:xfrm>
              <a:off x="11691932" y="538319"/>
              <a:ext cx="277813" cy="26989"/>
            </a:xfrm>
            <a:custGeom>
              <a:avLst/>
              <a:gdLst>
                <a:gd name="T0" fmla="*/ 0 w 175"/>
                <a:gd name="T1" fmla="*/ 0 h 17"/>
                <a:gd name="T2" fmla="*/ 0 w 175"/>
                <a:gd name="T3" fmla="*/ 17 h 17"/>
                <a:gd name="T4" fmla="*/ 175 w 175"/>
                <a:gd name="T5" fmla="*/ 17 h 17"/>
                <a:gd name="T6" fmla="*/ 175 w 175"/>
                <a:gd name="T7" fmla="*/ 0 h 17"/>
                <a:gd name="T8" fmla="*/ 151 w 175"/>
                <a:gd name="T9" fmla="*/ 0 h 17"/>
                <a:gd name="T10" fmla="*/ 24 w 175"/>
                <a:gd name="T11" fmla="*/ 0 h 17"/>
                <a:gd name="T12" fmla="*/ 0 w 175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7">
                  <a:moveTo>
                    <a:pt x="0" y="0"/>
                  </a:moveTo>
                  <a:lnTo>
                    <a:pt x="0" y="17"/>
                  </a:lnTo>
                  <a:lnTo>
                    <a:pt x="175" y="17"/>
                  </a:lnTo>
                  <a:lnTo>
                    <a:pt x="175" y="0"/>
                  </a:lnTo>
                  <a:lnTo>
                    <a:pt x="151" y="0"/>
                  </a:lnTo>
                  <a:lnTo>
                    <a:pt x="2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6" name="Freeform 91"/>
            <p:cNvSpPr>
              <a:spLocks noEditPoints="1"/>
            </p:cNvSpPr>
            <p:nvPr/>
          </p:nvSpPr>
          <p:spPr bwMode="auto">
            <a:xfrm>
              <a:off x="10255250" y="982663"/>
              <a:ext cx="244475" cy="544513"/>
            </a:xfrm>
            <a:custGeom>
              <a:avLst/>
              <a:gdLst>
                <a:gd name="T0" fmla="*/ 32 w 65"/>
                <a:gd name="T1" fmla="*/ 125 h 145"/>
                <a:gd name="T2" fmla="*/ 32 w 65"/>
                <a:gd name="T3" fmla="*/ 125 h 145"/>
                <a:gd name="T4" fmla="*/ 64 w 65"/>
                <a:gd name="T5" fmla="*/ 140 h 145"/>
                <a:gd name="T6" fmla="*/ 65 w 65"/>
                <a:gd name="T7" fmla="*/ 140 h 145"/>
                <a:gd name="T8" fmla="*/ 65 w 65"/>
                <a:gd name="T9" fmla="*/ 38 h 145"/>
                <a:gd name="T10" fmla="*/ 63 w 65"/>
                <a:gd name="T11" fmla="*/ 23 h 145"/>
                <a:gd name="T12" fmla="*/ 54 w 65"/>
                <a:gd name="T13" fmla="*/ 13 h 145"/>
                <a:gd name="T14" fmla="*/ 54 w 65"/>
                <a:gd name="T15" fmla="*/ 4 h 145"/>
                <a:gd name="T16" fmla="*/ 54 w 65"/>
                <a:gd name="T17" fmla="*/ 0 h 145"/>
                <a:gd name="T18" fmla="*/ 51 w 65"/>
                <a:gd name="T19" fmla="*/ 0 h 145"/>
                <a:gd name="T20" fmla="*/ 32 w 65"/>
                <a:gd name="T21" fmla="*/ 0 h 145"/>
                <a:gd name="T22" fmla="*/ 32 w 65"/>
                <a:gd name="T23" fmla="*/ 4 h 145"/>
                <a:gd name="T24" fmla="*/ 51 w 65"/>
                <a:gd name="T25" fmla="*/ 4 h 145"/>
                <a:gd name="T26" fmla="*/ 51 w 65"/>
                <a:gd name="T27" fmla="*/ 11 h 145"/>
                <a:gd name="T28" fmla="*/ 51 w 65"/>
                <a:gd name="T29" fmla="*/ 61 h 145"/>
                <a:gd name="T30" fmla="*/ 33 w 65"/>
                <a:gd name="T31" fmla="*/ 42 h 145"/>
                <a:gd name="T32" fmla="*/ 32 w 65"/>
                <a:gd name="T33" fmla="*/ 43 h 145"/>
                <a:gd name="T34" fmla="*/ 32 w 65"/>
                <a:gd name="T35" fmla="*/ 125 h 145"/>
                <a:gd name="T36" fmla="*/ 1 w 65"/>
                <a:gd name="T37" fmla="*/ 140 h 145"/>
                <a:gd name="T38" fmla="*/ 32 w 65"/>
                <a:gd name="T39" fmla="*/ 125 h 145"/>
                <a:gd name="T40" fmla="*/ 32 w 65"/>
                <a:gd name="T41" fmla="*/ 43 h 145"/>
                <a:gd name="T42" fmla="*/ 14 w 65"/>
                <a:gd name="T43" fmla="*/ 61 h 145"/>
                <a:gd name="T44" fmla="*/ 14 w 65"/>
                <a:gd name="T45" fmla="*/ 11 h 145"/>
                <a:gd name="T46" fmla="*/ 14 w 65"/>
                <a:gd name="T47" fmla="*/ 11 h 145"/>
                <a:gd name="T48" fmla="*/ 14 w 65"/>
                <a:gd name="T49" fmla="*/ 11 h 145"/>
                <a:gd name="T50" fmla="*/ 14 w 65"/>
                <a:gd name="T51" fmla="*/ 4 h 145"/>
                <a:gd name="T52" fmla="*/ 32 w 65"/>
                <a:gd name="T53" fmla="*/ 4 h 145"/>
                <a:gd name="T54" fmla="*/ 32 w 65"/>
                <a:gd name="T55" fmla="*/ 0 h 145"/>
                <a:gd name="T56" fmla="*/ 14 w 65"/>
                <a:gd name="T57" fmla="*/ 0 h 145"/>
                <a:gd name="T58" fmla="*/ 10 w 65"/>
                <a:gd name="T59" fmla="*/ 0 h 145"/>
                <a:gd name="T60" fmla="*/ 10 w 65"/>
                <a:gd name="T61" fmla="*/ 4 h 145"/>
                <a:gd name="T62" fmla="*/ 10 w 65"/>
                <a:gd name="T63" fmla="*/ 13 h 145"/>
                <a:gd name="T64" fmla="*/ 2 w 65"/>
                <a:gd name="T65" fmla="*/ 23 h 145"/>
                <a:gd name="T66" fmla="*/ 0 w 65"/>
                <a:gd name="T67" fmla="*/ 38 h 145"/>
                <a:gd name="T68" fmla="*/ 0 w 65"/>
                <a:gd name="T69" fmla="*/ 140 h 145"/>
                <a:gd name="T70" fmla="*/ 1 w 65"/>
                <a:gd name="T71" fmla="*/ 14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" h="145">
                  <a:moveTo>
                    <a:pt x="32" y="125"/>
                  </a:moveTo>
                  <a:cubicBezTo>
                    <a:pt x="32" y="125"/>
                    <a:pt x="32" y="125"/>
                    <a:pt x="32" y="125"/>
                  </a:cubicBezTo>
                  <a:cubicBezTo>
                    <a:pt x="47" y="125"/>
                    <a:pt x="60" y="129"/>
                    <a:pt x="64" y="140"/>
                  </a:cubicBezTo>
                  <a:cubicBezTo>
                    <a:pt x="65" y="144"/>
                    <a:pt x="65" y="145"/>
                    <a:pt x="65" y="140"/>
                  </a:cubicBezTo>
                  <a:cubicBezTo>
                    <a:pt x="65" y="119"/>
                    <a:pt x="65" y="59"/>
                    <a:pt x="65" y="38"/>
                  </a:cubicBezTo>
                  <a:cubicBezTo>
                    <a:pt x="65" y="34"/>
                    <a:pt x="65" y="27"/>
                    <a:pt x="63" y="23"/>
                  </a:cubicBezTo>
                  <a:cubicBezTo>
                    <a:pt x="62" y="18"/>
                    <a:pt x="59" y="15"/>
                    <a:pt x="54" y="13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2" y="43"/>
                    <a:pt x="32" y="43"/>
                    <a:pt x="32" y="43"/>
                  </a:cubicBezTo>
                  <a:lnTo>
                    <a:pt x="32" y="125"/>
                  </a:lnTo>
                  <a:close/>
                  <a:moveTo>
                    <a:pt x="1" y="140"/>
                  </a:moveTo>
                  <a:cubicBezTo>
                    <a:pt x="5" y="129"/>
                    <a:pt x="17" y="125"/>
                    <a:pt x="32" y="125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6" y="15"/>
                    <a:pt x="3" y="18"/>
                    <a:pt x="2" y="23"/>
                  </a:cubicBezTo>
                  <a:cubicBezTo>
                    <a:pt x="0" y="27"/>
                    <a:pt x="0" y="34"/>
                    <a:pt x="0" y="38"/>
                  </a:cubicBezTo>
                  <a:cubicBezTo>
                    <a:pt x="0" y="59"/>
                    <a:pt x="0" y="119"/>
                    <a:pt x="0" y="140"/>
                  </a:cubicBezTo>
                  <a:cubicBezTo>
                    <a:pt x="0" y="145"/>
                    <a:pt x="0" y="144"/>
                    <a:pt x="1" y="1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7" name="Freeform 92"/>
            <p:cNvSpPr>
              <a:spLocks/>
            </p:cNvSpPr>
            <p:nvPr/>
          </p:nvSpPr>
          <p:spPr bwMode="auto">
            <a:xfrm>
              <a:off x="10514013" y="1012825"/>
              <a:ext cx="239713" cy="514350"/>
            </a:xfrm>
            <a:custGeom>
              <a:avLst/>
              <a:gdLst>
                <a:gd name="T0" fmla="*/ 1 w 64"/>
                <a:gd name="T1" fmla="*/ 132 h 137"/>
                <a:gd name="T2" fmla="*/ 32 w 64"/>
                <a:gd name="T3" fmla="*/ 117 h 137"/>
                <a:gd name="T4" fmla="*/ 63 w 64"/>
                <a:gd name="T5" fmla="*/ 132 h 137"/>
                <a:gd name="T6" fmla="*/ 64 w 64"/>
                <a:gd name="T7" fmla="*/ 132 h 137"/>
                <a:gd name="T8" fmla="*/ 64 w 64"/>
                <a:gd name="T9" fmla="*/ 30 h 137"/>
                <a:gd name="T10" fmla="*/ 63 w 64"/>
                <a:gd name="T11" fmla="*/ 15 h 137"/>
                <a:gd name="T12" fmla="*/ 32 w 64"/>
                <a:gd name="T13" fmla="*/ 0 h 137"/>
                <a:gd name="T14" fmla="*/ 1 w 64"/>
                <a:gd name="T15" fmla="*/ 15 h 137"/>
                <a:gd name="T16" fmla="*/ 0 w 64"/>
                <a:gd name="T17" fmla="*/ 30 h 137"/>
                <a:gd name="T18" fmla="*/ 0 w 64"/>
                <a:gd name="T19" fmla="*/ 132 h 137"/>
                <a:gd name="T20" fmla="*/ 1 w 64"/>
                <a:gd name="T21" fmla="*/ 13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37">
                  <a:moveTo>
                    <a:pt x="1" y="132"/>
                  </a:moveTo>
                  <a:cubicBezTo>
                    <a:pt x="5" y="121"/>
                    <a:pt x="17" y="117"/>
                    <a:pt x="32" y="117"/>
                  </a:cubicBezTo>
                  <a:cubicBezTo>
                    <a:pt x="47" y="117"/>
                    <a:pt x="60" y="121"/>
                    <a:pt x="63" y="132"/>
                  </a:cubicBezTo>
                  <a:cubicBezTo>
                    <a:pt x="64" y="136"/>
                    <a:pt x="64" y="137"/>
                    <a:pt x="64" y="132"/>
                  </a:cubicBezTo>
                  <a:cubicBezTo>
                    <a:pt x="64" y="111"/>
                    <a:pt x="64" y="51"/>
                    <a:pt x="64" y="30"/>
                  </a:cubicBezTo>
                  <a:cubicBezTo>
                    <a:pt x="64" y="26"/>
                    <a:pt x="64" y="19"/>
                    <a:pt x="63" y="15"/>
                  </a:cubicBezTo>
                  <a:cubicBezTo>
                    <a:pt x="59" y="4"/>
                    <a:pt x="47" y="0"/>
                    <a:pt x="32" y="0"/>
                  </a:cubicBezTo>
                  <a:cubicBezTo>
                    <a:pt x="17" y="0"/>
                    <a:pt x="5" y="4"/>
                    <a:pt x="1" y="15"/>
                  </a:cubicBezTo>
                  <a:cubicBezTo>
                    <a:pt x="0" y="19"/>
                    <a:pt x="0" y="26"/>
                    <a:pt x="0" y="30"/>
                  </a:cubicBezTo>
                  <a:cubicBezTo>
                    <a:pt x="0" y="51"/>
                    <a:pt x="0" y="111"/>
                    <a:pt x="0" y="132"/>
                  </a:cubicBezTo>
                  <a:cubicBezTo>
                    <a:pt x="0" y="137"/>
                    <a:pt x="0" y="136"/>
                    <a:pt x="1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8" name="Freeform 93"/>
            <p:cNvSpPr>
              <a:spLocks noEditPoints="1"/>
            </p:cNvSpPr>
            <p:nvPr/>
          </p:nvSpPr>
          <p:spPr bwMode="auto">
            <a:xfrm>
              <a:off x="7947025" y="842963"/>
              <a:ext cx="307975" cy="598488"/>
            </a:xfrm>
            <a:custGeom>
              <a:avLst/>
              <a:gdLst>
                <a:gd name="T0" fmla="*/ 41 w 82"/>
                <a:gd name="T1" fmla="*/ 159 h 159"/>
                <a:gd name="T2" fmla="*/ 82 w 82"/>
                <a:gd name="T3" fmla="*/ 159 h 159"/>
                <a:gd name="T4" fmla="*/ 82 w 82"/>
                <a:gd name="T5" fmla="*/ 0 h 159"/>
                <a:gd name="T6" fmla="*/ 41 w 82"/>
                <a:gd name="T7" fmla="*/ 0 h 159"/>
                <a:gd name="T8" fmla="*/ 41 w 82"/>
                <a:gd name="T9" fmla="*/ 9 h 159"/>
                <a:gd name="T10" fmla="*/ 73 w 82"/>
                <a:gd name="T11" fmla="*/ 9 h 159"/>
                <a:gd name="T12" fmla="*/ 73 w 82"/>
                <a:gd name="T13" fmla="*/ 39 h 159"/>
                <a:gd name="T14" fmla="*/ 41 w 82"/>
                <a:gd name="T15" fmla="*/ 39 h 159"/>
                <a:gd name="T16" fmla="*/ 41 w 82"/>
                <a:gd name="T17" fmla="*/ 46 h 159"/>
                <a:gd name="T18" fmla="*/ 73 w 82"/>
                <a:gd name="T19" fmla="*/ 46 h 159"/>
                <a:gd name="T20" fmla="*/ 73 w 82"/>
                <a:gd name="T21" fmla="*/ 77 h 159"/>
                <a:gd name="T22" fmla="*/ 41 w 82"/>
                <a:gd name="T23" fmla="*/ 77 h 159"/>
                <a:gd name="T24" fmla="*/ 41 w 82"/>
                <a:gd name="T25" fmla="*/ 89 h 159"/>
                <a:gd name="T26" fmla="*/ 41 w 82"/>
                <a:gd name="T27" fmla="*/ 89 h 159"/>
                <a:gd name="T28" fmla="*/ 51 w 82"/>
                <a:gd name="T29" fmla="*/ 99 h 159"/>
                <a:gd name="T30" fmla="*/ 41 w 82"/>
                <a:gd name="T31" fmla="*/ 109 h 159"/>
                <a:gd name="T32" fmla="*/ 41 w 82"/>
                <a:gd name="T33" fmla="*/ 109 h 159"/>
                <a:gd name="T34" fmla="*/ 41 w 82"/>
                <a:gd name="T35" fmla="*/ 109 h 159"/>
                <a:gd name="T36" fmla="*/ 41 w 82"/>
                <a:gd name="T37" fmla="*/ 124 h 159"/>
                <a:gd name="T38" fmla="*/ 41 w 82"/>
                <a:gd name="T39" fmla="*/ 124 h 159"/>
                <a:gd name="T40" fmla="*/ 51 w 82"/>
                <a:gd name="T41" fmla="*/ 134 h 159"/>
                <a:gd name="T42" fmla="*/ 41 w 82"/>
                <a:gd name="T43" fmla="*/ 145 h 159"/>
                <a:gd name="T44" fmla="*/ 41 w 82"/>
                <a:gd name="T45" fmla="*/ 145 h 159"/>
                <a:gd name="T46" fmla="*/ 41 w 82"/>
                <a:gd name="T47" fmla="*/ 145 h 159"/>
                <a:gd name="T48" fmla="*/ 41 w 82"/>
                <a:gd name="T49" fmla="*/ 159 h 159"/>
                <a:gd name="T50" fmla="*/ 0 w 82"/>
                <a:gd name="T51" fmla="*/ 159 h 159"/>
                <a:gd name="T52" fmla="*/ 41 w 82"/>
                <a:gd name="T53" fmla="*/ 159 h 159"/>
                <a:gd name="T54" fmla="*/ 41 w 82"/>
                <a:gd name="T55" fmla="*/ 145 h 159"/>
                <a:gd name="T56" fmla="*/ 31 w 82"/>
                <a:gd name="T57" fmla="*/ 134 h 159"/>
                <a:gd name="T58" fmla="*/ 41 w 82"/>
                <a:gd name="T59" fmla="*/ 124 h 159"/>
                <a:gd name="T60" fmla="*/ 41 w 82"/>
                <a:gd name="T61" fmla="*/ 109 h 159"/>
                <a:gd name="T62" fmla="*/ 31 w 82"/>
                <a:gd name="T63" fmla="*/ 99 h 159"/>
                <a:gd name="T64" fmla="*/ 41 w 82"/>
                <a:gd name="T65" fmla="*/ 89 h 159"/>
                <a:gd name="T66" fmla="*/ 41 w 82"/>
                <a:gd name="T67" fmla="*/ 77 h 159"/>
                <a:gd name="T68" fmla="*/ 8 w 82"/>
                <a:gd name="T69" fmla="*/ 77 h 159"/>
                <a:gd name="T70" fmla="*/ 8 w 82"/>
                <a:gd name="T71" fmla="*/ 46 h 159"/>
                <a:gd name="T72" fmla="*/ 8 w 82"/>
                <a:gd name="T73" fmla="*/ 46 h 159"/>
                <a:gd name="T74" fmla="*/ 41 w 82"/>
                <a:gd name="T75" fmla="*/ 46 h 159"/>
                <a:gd name="T76" fmla="*/ 41 w 82"/>
                <a:gd name="T77" fmla="*/ 39 h 159"/>
                <a:gd name="T78" fmla="*/ 8 w 82"/>
                <a:gd name="T79" fmla="*/ 39 h 159"/>
                <a:gd name="T80" fmla="*/ 8 w 82"/>
                <a:gd name="T81" fmla="*/ 9 h 159"/>
                <a:gd name="T82" fmla="*/ 8 w 82"/>
                <a:gd name="T83" fmla="*/ 9 h 159"/>
                <a:gd name="T84" fmla="*/ 41 w 82"/>
                <a:gd name="T85" fmla="*/ 9 h 159"/>
                <a:gd name="T86" fmla="*/ 41 w 82"/>
                <a:gd name="T87" fmla="*/ 0 h 159"/>
                <a:gd name="T88" fmla="*/ 0 w 82"/>
                <a:gd name="T89" fmla="*/ 0 h 159"/>
                <a:gd name="T90" fmla="*/ 0 w 82"/>
                <a:gd name="T91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2" h="159">
                  <a:moveTo>
                    <a:pt x="41" y="159"/>
                  </a:moveTo>
                  <a:cubicBezTo>
                    <a:pt x="82" y="159"/>
                    <a:pt x="82" y="159"/>
                    <a:pt x="82" y="159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1" y="89"/>
                    <a:pt x="41" y="89"/>
                    <a:pt x="41" y="89"/>
                  </a:cubicBezTo>
                  <a:cubicBezTo>
                    <a:pt x="41" y="89"/>
                    <a:pt x="41" y="89"/>
                    <a:pt x="41" y="89"/>
                  </a:cubicBezTo>
                  <a:cubicBezTo>
                    <a:pt x="46" y="89"/>
                    <a:pt x="51" y="94"/>
                    <a:pt x="51" y="99"/>
                  </a:cubicBezTo>
                  <a:cubicBezTo>
                    <a:pt x="51" y="105"/>
                    <a:pt x="46" y="109"/>
                    <a:pt x="41" y="109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46" y="124"/>
                    <a:pt x="51" y="129"/>
                    <a:pt x="51" y="134"/>
                  </a:cubicBezTo>
                  <a:cubicBezTo>
                    <a:pt x="51" y="140"/>
                    <a:pt x="46" y="145"/>
                    <a:pt x="41" y="145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1" y="145"/>
                    <a:pt x="41" y="145"/>
                    <a:pt x="41" y="145"/>
                  </a:cubicBezTo>
                  <a:lnTo>
                    <a:pt x="41" y="159"/>
                  </a:lnTo>
                  <a:close/>
                  <a:moveTo>
                    <a:pt x="0" y="159"/>
                  </a:moveTo>
                  <a:cubicBezTo>
                    <a:pt x="41" y="159"/>
                    <a:pt x="41" y="159"/>
                    <a:pt x="41" y="159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35" y="145"/>
                    <a:pt x="31" y="140"/>
                    <a:pt x="31" y="134"/>
                  </a:cubicBezTo>
                  <a:cubicBezTo>
                    <a:pt x="31" y="129"/>
                    <a:pt x="35" y="124"/>
                    <a:pt x="41" y="124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35" y="109"/>
                    <a:pt x="31" y="105"/>
                    <a:pt x="31" y="99"/>
                  </a:cubicBezTo>
                  <a:cubicBezTo>
                    <a:pt x="31" y="94"/>
                    <a:pt x="35" y="89"/>
                    <a:pt x="41" y="89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9" name="Freeform 94"/>
            <p:cNvSpPr>
              <a:spLocks/>
            </p:cNvSpPr>
            <p:nvPr/>
          </p:nvSpPr>
          <p:spPr bwMode="auto">
            <a:xfrm>
              <a:off x="8277225" y="842963"/>
              <a:ext cx="127000" cy="598488"/>
            </a:xfrm>
            <a:custGeom>
              <a:avLst/>
              <a:gdLst>
                <a:gd name="T0" fmla="*/ 80 w 80"/>
                <a:gd name="T1" fmla="*/ 355 h 377"/>
                <a:gd name="T2" fmla="*/ 80 w 80"/>
                <a:gd name="T3" fmla="*/ 64 h 377"/>
                <a:gd name="T4" fmla="*/ 0 w 80"/>
                <a:gd name="T5" fmla="*/ 0 h 377"/>
                <a:gd name="T6" fmla="*/ 0 w 80"/>
                <a:gd name="T7" fmla="*/ 377 h 377"/>
                <a:gd name="T8" fmla="*/ 80 w 80"/>
                <a:gd name="T9" fmla="*/ 35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377">
                  <a:moveTo>
                    <a:pt x="80" y="355"/>
                  </a:moveTo>
                  <a:lnTo>
                    <a:pt x="80" y="64"/>
                  </a:lnTo>
                  <a:lnTo>
                    <a:pt x="0" y="0"/>
                  </a:lnTo>
                  <a:lnTo>
                    <a:pt x="0" y="377"/>
                  </a:lnTo>
                  <a:lnTo>
                    <a:pt x="80" y="3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0" name="Rectangle 95"/>
            <p:cNvSpPr>
              <a:spLocks noChangeArrowheads="1"/>
            </p:cNvSpPr>
            <p:nvPr/>
          </p:nvSpPr>
          <p:spPr bwMode="auto">
            <a:xfrm>
              <a:off x="7991475" y="892175"/>
              <a:ext cx="214313" cy="82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1" name="Rectangle 96"/>
            <p:cNvSpPr>
              <a:spLocks noChangeArrowheads="1"/>
            </p:cNvSpPr>
            <p:nvPr/>
          </p:nvSpPr>
          <p:spPr bwMode="auto">
            <a:xfrm>
              <a:off x="7991475" y="1035050"/>
              <a:ext cx="214313" cy="79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2" name="Rectangle 97"/>
            <p:cNvSpPr>
              <a:spLocks noChangeArrowheads="1"/>
            </p:cNvSpPr>
            <p:nvPr/>
          </p:nvSpPr>
          <p:spPr bwMode="auto">
            <a:xfrm>
              <a:off x="9740900" y="306388"/>
              <a:ext cx="85725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3" name="Rectangle 98"/>
            <p:cNvSpPr>
              <a:spLocks noChangeArrowheads="1"/>
            </p:cNvSpPr>
            <p:nvPr/>
          </p:nvSpPr>
          <p:spPr bwMode="auto">
            <a:xfrm>
              <a:off x="9617075" y="617538"/>
              <a:ext cx="85725" cy="260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4" name="Rectangle 99"/>
            <p:cNvSpPr>
              <a:spLocks noChangeArrowheads="1"/>
            </p:cNvSpPr>
            <p:nvPr/>
          </p:nvSpPr>
          <p:spPr bwMode="auto">
            <a:xfrm>
              <a:off x="9493250" y="388938"/>
              <a:ext cx="85725" cy="488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5" name="Rectangle 100"/>
            <p:cNvSpPr>
              <a:spLocks noChangeArrowheads="1"/>
            </p:cNvSpPr>
            <p:nvPr/>
          </p:nvSpPr>
          <p:spPr bwMode="auto">
            <a:xfrm>
              <a:off x="9366250" y="542925"/>
              <a:ext cx="85725" cy="3349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6" name="Rectangle 101"/>
            <p:cNvSpPr>
              <a:spLocks noChangeArrowheads="1"/>
            </p:cNvSpPr>
            <p:nvPr/>
          </p:nvSpPr>
          <p:spPr bwMode="auto">
            <a:xfrm>
              <a:off x="9242425" y="490538"/>
              <a:ext cx="85725" cy="387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7" name="Rectangle 102"/>
            <p:cNvSpPr>
              <a:spLocks noChangeArrowheads="1"/>
            </p:cNvSpPr>
            <p:nvPr/>
          </p:nvSpPr>
          <p:spPr bwMode="auto">
            <a:xfrm>
              <a:off x="9740900" y="238125"/>
              <a:ext cx="85725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8" name="Rectangle 103"/>
            <p:cNvSpPr>
              <a:spLocks noChangeArrowheads="1"/>
            </p:cNvSpPr>
            <p:nvPr/>
          </p:nvSpPr>
          <p:spPr bwMode="auto">
            <a:xfrm>
              <a:off x="9493250" y="328613"/>
              <a:ext cx="85725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9" name="Rectangle 104"/>
            <p:cNvSpPr>
              <a:spLocks noChangeArrowheads="1"/>
            </p:cNvSpPr>
            <p:nvPr/>
          </p:nvSpPr>
          <p:spPr bwMode="auto">
            <a:xfrm>
              <a:off x="9366250" y="479425"/>
              <a:ext cx="85725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0" name="Rectangle 105"/>
            <p:cNvSpPr>
              <a:spLocks noChangeArrowheads="1"/>
            </p:cNvSpPr>
            <p:nvPr/>
          </p:nvSpPr>
          <p:spPr bwMode="auto">
            <a:xfrm>
              <a:off x="9242425" y="427038"/>
              <a:ext cx="85725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1" name="Rectangle 106"/>
            <p:cNvSpPr>
              <a:spLocks noChangeArrowheads="1"/>
            </p:cNvSpPr>
            <p:nvPr/>
          </p:nvSpPr>
          <p:spPr bwMode="auto">
            <a:xfrm>
              <a:off x="9617075" y="554038"/>
              <a:ext cx="85725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2" name="Freeform 107"/>
            <p:cNvSpPr>
              <a:spLocks noEditPoints="1"/>
            </p:cNvSpPr>
            <p:nvPr/>
          </p:nvSpPr>
          <p:spPr bwMode="auto">
            <a:xfrm>
              <a:off x="5202238" y="708025"/>
              <a:ext cx="649288" cy="650875"/>
            </a:xfrm>
            <a:custGeom>
              <a:avLst/>
              <a:gdLst>
                <a:gd name="T0" fmla="*/ 173 w 173"/>
                <a:gd name="T1" fmla="*/ 0 h 173"/>
                <a:gd name="T2" fmla="*/ 87 w 173"/>
                <a:gd name="T3" fmla="*/ 0 h 173"/>
                <a:gd name="T4" fmla="*/ 87 w 173"/>
                <a:gd name="T5" fmla="*/ 14 h 173"/>
                <a:gd name="T6" fmla="*/ 87 w 173"/>
                <a:gd name="T7" fmla="*/ 14 h 173"/>
                <a:gd name="T8" fmla="*/ 87 w 173"/>
                <a:gd name="T9" fmla="*/ 14 h 173"/>
                <a:gd name="T10" fmla="*/ 101 w 173"/>
                <a:gd name="T11" fmla="*/ 28 h 173"/>
                <a:gd name="T12" fmla="*/ 87 w 173"/>
                <a:gd name="T13" fmla="*/ 41 h 173"/>
                <a:gd name="T14" fmla="*/ 87 w 173"/>
                <a:gd name="T15" fmla="*/ 41 h 173"/>
                <a:gd name="T16" fmla="*/ 87 w 173"/>
                <a:gd name="T17" fmla="*/ 53 h 173"/>
                <a:gd name="T18" fmla="*/ 110 w 173"/>
                <a:gd name="T19" fmla="*/ 53 h 173"/>
                <a:gd name="T20" fmla="*/ 110 w 173"/>
                <a:gd name="T21" fmla="*/ 66 h 173"/>
                <a:gd name="T22" fmla="*/ 110 w 173"/>
                <a:gd name="T23" fmla="*/ 66 h 173"/>
                <a:gd name="T24" fmla="*/ 95 w 173"/>
                <a:gd name="T25" fmla="*/ 66 h 173"/>
                <a:gd name="T26" fmla="*/ 95 w 173"/>
                <a:gd name="T27" fmla="*/ 146 h 173"/>
                <a:gd name="T28" fmla="*/ 110 w 173"/>
                <a:gd name="T29" fmla="*/ 146 h 173"/>
                <a:gd name="T30" fmla="*/ 110 w 173"/>
                <a:gd name="T31" fmla="*/ 159 h 173"/>
                <a:gd name="T32" fmla="*/ 87 w 173"/>
                <a:gd name="T33" fmla="*/ 159 h 173"/>
                <a:gd name="T34" fmla="*/ 87 w 173"/>
                <a:gd name="T35" fmla="*/ 173 h 173"/>
                <a:gd name="T36" fmla="*/ 173 w 173"/>
                <a:gd name="T37" fmla="*/ 173 h 173"/>
                <a:gd name="T38" fmla="*/ 173 w 173"/>
                <a:gd name="T39" fmla="*/ 0 h 173"/>
                <a:gd name="T40" fmla="*/ 87 w 173"/>
                <a:gd name="T41" fmla="*/ 0 h 173"/>
                <a:gd name="T42" fmla="*/ 0 w 173"/>
                <a:gd name="T43" fmla="*/ 0 h 173"/>
                <a:gd name="T44" fmla="*/ 0 w 173"/>
                <a:gd name="T45" fmla="*/ 173 h 173"/>
                <a:gd name="T46" fmla="*/ 87 w 173"/>
                <a:gd name="T47" fmla="*/ 173 h 173"/>
                <a:gd name="T48" fmla="*/ 87 w 173"/>
                <a:gd name="T49" fmla="*/ 159 h 173"/>
                <a:gd name="T50" fmla="*/ 65 w 173"/>
                <a:gd name="T51" fmla="*/ 159 h 173"/>
                <a:gd name="T52" fmla="*/ 65 w 173"/>
                <a:gd name="T53" fmla="*/ 146 h 173"/>
                <a:gd name="T54" fmla="*/ 80 w 173"/>
                <a:gd name="T55" fmla="*/ 146 h 173"/>
                <a:gd name="T56" fmla="*/ 80 w 173"/>
                <a:gd name="T57" fmla="*/ 66 h 173"/>
                <a:gd name="T58" fmla="*/ 65 w 173"/>
                <a:gd name="T59" fmla="*/ 66 h 173"/>
                <a:gd name="T60" fmla="*/ 65 w 173"/>
                <a:gd name="T61" fmla="*/ 53 h 173"/>
                <a:gd name="T62" fmla="*/ 87 w 173"/>
                <a:gd name="T63" fmla="*/ 53 h 173"/>
                <a:gd name="T64" fmla="*/ 87 w 173"/>
                <a:gd name="T65" fmla="*/ 41 h 173"/>
                <a:gd name="T66" fmla="*/ 74 w 173"/>
                <a:gd name="T67" fmla="*/ 28 h 173"/>
                <a:gd name="T68" fmla="*/ 87 w 173"/>
                <a:gd name="T69" fmla="*/ 14 h 173"/>
                <a:gd name="T70" fmla="*/ 87 w 173"/>
                <a:gd name="T7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3" h="173">
                  <a:moveTo>
                    <a:pt x="173" y="0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95" y="14"/>
                    <a:pt x="101" y="20"/>
                    <a:pt x="101" y="28"/>
                  </a:cubicBezTo>
                  <a:cubicBezTo>
                    <a:pt x="101" y="35"/>
                    <a:pt x="95" y="41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0" y="66"/>
                    <a:pt x="110" y="66"/>
                    <a:pt x="110" y="66"/>
                  </a:cubicBezTo>
                  <a:cubicBezTo>
                    <a:pt x="110" y="66"/>
                    <a:pt x="110" y="66"/>
                    <a:pt x="110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146"/>
                    <a:pt x="95" y="146"/>
                    <a:pt x="95" y="146"/>
                  </a:cubicBezTo>
                  <a:cubicBezTo>
                    <a:pt x="110" y="146"/>
                    <a:pt x="110" y="146"/>
                    <a:pt x="110" y="146"/>
                  </a:cubicBezTo>
                  <a:cubicBezTo>
                    <a:pt x="110" y="159"/>
                    <a:pt x="110" y="159"/>
                    <a:pt x="110" y="159"/>
                  </a:cubicBezTo>
                  <a:cubicBezTo>
                    <a:pt x="87" y="159"/>
                    <a:pt x="87" y="159"/>
                    <a:pt x="87" y="159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173" y="173"/>
                    <a:pt x="173" y="173"/>
                    <a:pt x="173" y="173"/>
                  </a:cubicBezTo>
                  <a:lnTo>
                    <a:pt x="173" y="0"/>
                  </a:lnTo>
                  <a:close/>
                  <a:moveTo>
                    <a:pt x="8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159"/>
                    <a:pt x="87" y="159"/>
                    <a:pt x="87" y="159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0" y="41"/>
                    <a:pt x="74" y="35"/>
                    <a:pt x="74" y="28"/>
                  </a:cubicBezTo>
                  <a:cubicBezTo>
                    <a:pt x="74" y="20"/>
                    <a:pt x="80" y="14"/>
                    <a:pt x="87" y="14"/>
                  </a:cubicBezTo>
                  <a:lnTo>
                    <a:pt x="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3" name="Oval 108"/>
            <p:cNvSpPr>
              <a:spLocks noChangeArrowheads="1"/>
            </p:cNvSpPr>
            <p:nvPr/>
          </p:nvSpPr>
          <p:spPr bwMode="auto">
            <a:xfrm>
              <a:off x="5934075" y="1636713"/>
              <a:ext cx="173038" cy="173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4" name="Freeform 109"/>
            <p:cNvSpPr>
              <a:spLocks noEditPoints="1"/>
            </p:cNvSpPr>
            <p:nvPr/>
          </p:nvSpPr>
          <p:spPr bwMode="auto">
            <a:xfrm>
              <a:off x="5859463" y="1557338"/>
              <a:ext cx="322263" cy="477838"/>
            </a:xfrm>
            <a:custGeom>
              <a:avLst/>
              <a:gdLst>
                <a:gd name="T0" fmla="*/ 86 w 86"/>
                <a:gd name="T1" fmla="*/ 0 h 127"/>
                <a:gd name="T2" fmla="*/ 43 w 86"/>
                <a:gd name="T3" fmla="*/ 0 h 127"/>
                <a:gd name="T4" fmla="*/ 43 w 86"/>
                <a:gd name="T5" fmla="*/ 11 h 127"/>
                <a:gd name="T6" fmla="*/ 43 w 86"/>
                <a:gd name="T7" fmla="*/ 11 h 127"/>
                <a:gd name="T8" fmla="*/ 77 w 86"/>
                <a:gd name="T9" fmla="*/ 44 h 127"/>
                <a:gd name="T10" fmla="*/ 43 w 86"/>
                <a:gd name="T11" fmla="*/ 78 h 127"/>
                <a:gd name="T12" fmla="*/ 43 w 86"/>
                <a:gd name="T13" fmla="*/ 78 h 127"/>
                <a:gd name="T14" fmla="*/ 43 w 86"/>
                <a:gd name="T15" fmla="*/ 78 h 127"/>
                <a:gd name="T16" fmla="*/ 43 w 86"/>
                <a:gd name="T17" fmla="*/ 93 h 127"/>
                <a:gd name="T18" fmla="*/ 43 w 86"/>
                <a:gd name="T19" fmla="*/ 93 h 127"/>
                <a:gd name="T20" fmla="*/ 55 w 86"/>
                <a:gd name="T21" fmla="*/ 104 h 127"/>
                <a:gd name="T22" fmla="*/ 43 w 86"/>
                <a:gd name="T23" fmla="*/ 115 h 127"/>
                <a:gd name="T24" fmla="*/ 43 w 86"/>
                <a:gd name="T25" fmla="*/ 115 h 127"/>
                <a:gd name="T26" fmla="*/ 43 w 86"/>
                <a:gd name="T27" fmla="*/ 115 h 127"/>
                <a:gd name="T28" fmla="*/ 43 w 86"/>
                <a:gd name="T29" fmla="*/ 127 h 127"/>
                <a:gd name="T30" fmla="*/ 86 w 86"/>
                <a:gd name="T31" fmla="*/ 127 h 127"/>
                <a:gd name="T32" fmla="*/ 86 w 86"/>
                <a:gd name="T33" fmla="*/ 0 h 127"/>
                <a:gd name="T34" fmla="*/ 43 w 86"/>
                <a:gd name="T35" fmla="*/ 0 h 127"/>
                <a:gd name="T36" fmla="*/ 0 w 86"/>
                <a:gd name="T37" fmla="*/ 0 h 127"/>
                <a:gd name="T38" fmla="*/ 0 w 86"/>
                <a:gd name="T39" fmla="*/ 127 h 127"/>
                <a:gd name="T40" fmla="*/ 43 w 86"/>
                <a:gd name="T41" fmla="*/ 127 h 127"/>
                <a:gd name="T42" fmla="*/ 43 w 86"/>
                <a:gd name="T43" fmla="*/ 115 h 127"/>
                <a:gd name="T44" fmla="*/ 32 w 86"/>
                <a:gd name="T45" fmla="*/ 104 h 127"/>
                <a:gd name="T46" fmla="*/ 43 w 86"/>
                <a:gd name="T47" fmla="*/ 93 h 127"/>
                <a:gd name="T48" fmla="*/ 43 w 86"/>
                <a:gd name="T49" fmla="*/ 78 h 127"/>
                <a:gd name="T50" fmla="*/ 9 w 86"/>
                <a:gd name="T51" fmla="*/ 44 h 127"/>
                <a:gd name="T52" fmla="*/ 43 w 86"/>
                <a:gd name="T53" fmla="*/ 11 h 127"/>
                <a:gd name="T54" fmla="*/ 43 w 86"/>
                <a:gd name="T5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" h="127">
                  <a:moveTo>
                    <a:pt x="86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62" y="11"/>
                    <a:pt x="77" y="26"/>
                    <a:pt x="77" y="44"/>
                  </a:cubicBezTo>
                  <a:cubicBezTo>
                    <a:pt x="77" y="63"/>
                    <a:pt x="62" y="78"/>
                    <a:pt x="43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9" y="93"/>
                    <a:pt x="55" y="98"/>
                    <a:pt x="55" y="104"/>
                  </a:cubicBezTo>
                  <a:cubicBezTo>
                    <a:pt x="55" y="110"/>
                    <a:pt x="49" y="115"/>
                    <a:pt x="43" y="115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86" y="127"/>
                    <a:pt x="86" y="127"/>
                    <a:pt x="86" y="127"/>
                  </a:cubicBezTo>
                  <a:lnTo>
                    <a:pt x="86" y="0"/>
                  </a:lnTo>
                  <a:close/>
                  <a:moveTo>
                    <a:pt x="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37" y="115"/>
                    <a:pt x="32" y="110"/>
                    <a:pt x="32" y="104"/>
                  </a:cubicBezTo>
                  <a:cubicBezTo>
                    <a:pt x="32" y="98"/>
                    <a:pt x="37" y="93"/>
                    <a:pt x="43" y="93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25" y="78"/>
                    <a:pt x="9" y="63"/>
                    <a:pt x="9" y="44"/>
                  </a:cubicBezTo>
                  <a:cubicBezTo>
                    <a:pt x="9" y="26"/>
                    <a:pt x="25" y="11"/>
                    <a:pt x="43" y="11"/>
                  </a:cubicBez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5" name="Freeform 110"/>
            <p:cNvSpPr>
              <a:spLocks/>
            </p:cNvSpPr>
            <p:nvPr/>
          </p:nvSpPr>
          <p:spPr bwMode="auto">
            <a:xfrm>
              <a:off x="5526088" y="1504950"/>
              <a:ext cx="63500" cy="33338"/>
            </a:xfrm>
            <a:custGeom>
              <a:avLst/>
              <a:gdLst>
                <a:gd name="T0" fmla="*/ 17 w 17"/>
                <a:gd name="T1" fmla="*/ 7 h 9"/>
                <a:gd name="T2" fmla="*/ 10 w 17"/>
                <a:gd name="T3" fmla="*/ 0 h 9"/>
                <a:gd name="T4" fmla="*/ 7 w 17"/>
                <a:gd name="T5" fmla="*/ 0 h 9"/>
                <a:gd name="T6" fmla="*/ 0 w 17"/>
                <a:gd name="T7" fmla="*/ 7 h 9"/>
                <a:gd name="T8" fmla="*/ 0 w 17"/>
                <a:gd name="T9" fmla="*/ 9 h 9"/>
                <a:gd name="T10" fmla="*/ 17 w 17"/>
                <a:gd name="T11" fmla="*/ 9 h 9"/>
                <a:gd name="T12" fmla="*/ 17 w 17"/>
                <a:gd name="T13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9">
                  <a:moveTo>
                    <a:pt x="17" y="7"/>
                  </a:moveTo>
                  <a:cubicBezTo>
                    <a:pt x="17" y="3"/>
                    <a:pt x="14" y="0"/>
                    <a:pt x="1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6" name="Freeform 111"/>
            <p:cNvSpPr>
              <a:spLocks noEditPoints="1"/>
            </p:cNvSpPr>
            <p:nvPr/>
          </p:nvSpPr>
          <p:spPr bwMode="auto">
            <a:xfrm>
              <a:off x="5487988" y="1557338"/>
              <a:ext cx="322263" cy="477838"/>
            </a:xfrm>
            <a:custGeom>
              <a:avLst/>
              <a:gdLst>
                <a:gd name="T0" fmla="*/ 43 w 86"/>
                <a:gd name="T1" fmla="*/ 127 h 127"/>
                <a:gd name="T2" fmla="*/ 86 w 86"/>
                <a:gd name="T3" fmla="*/ 127 h 127"/>
                <a:gd name="T4" fmla="*/ 86 w 86"/>
                <a:gd name="T5" fmla="*/ 0 h 127"/>
                <a:gd name="T6" fmla="*/ 43 w 86"/>
                <a:gd name="T7" fmla="*/ 0 h 127"/>
                <a:gd name="T8" fmla="*/ 43 w 86"/>
                <a:gd name="T9" fmla="*/ 11 h 127"/>
                <a:gd name="T10" fmla="*/ 43 w 86"/>
                <a:gd name="T11" fmla="*/ 11 h 127"/>
                <a:gd name="T12" fmla="*/ 43 w 86"/>
                <a:gd name="T13" fmla="*/ 11 h 127"/>
                <a:gd name="T14" fmla="*/ 77 w 86"/>
                <a:gd name="T15" fmla="*/ 44 h 127"/>
                <a:gd name="T16" fmla="*/ 43 w 86"/>
                <a:gd name="T17" fmla="*/ 78 h 127"/>
                <a:gd name="T18" fmla="*/ 43 w 86"/>
                <a:gd name="T19" fmla="*/ 78 h 127"/>
                <a:gd name="T20" fmla="*/ 43 w 86"/>
                <a:gd name="T21" fmla="*/ 93 h 127"/>
                <a:gd name="T22" fmla="*/ 43 w 86"/>
                <a:gd name="T23" fmla="*/ 93 h 127"/>
                <a:gd name="T24" fmla="*/ 54 w 86"/>
                <a:gd name="T25" fmla="*/ 104 h 127"/>
                <a:gd name="T26" fmla="*/ 43 w 86"/>
                <a:gd name="T27" fmla="*/ 115 h 127"/>
                <a:gd name="T28" fmla="*/ 43 w 86"/>
                <a:gd name="T29" fmla="*/ 115 h 127"/>
                <a:gd name="T30" fmla="*/ 43 w 86"/>
                <a:gd name="T31" fmla="*/ 115 h 127"/>
                <a:gd name="T32" fmla="*/ 43 w 86"/>
                <a:gd name="T33" fmla="*/ 127 h 127"/>
                <a:gd name="T34" fmla="*/ 0 w 86"/>
                <a:gd name="T35" fmla="*/ 127 h 127"/>
                <a:gd name="T36" fmla="*/ 43 w 86"/>
                <a:gd name="T37" fmla="*/ 127 h 127"/>
                <a:gd name="T38" fmla="*/ 43 w 86"/>
                <a:gd name="T39" fmla="*/ 115 h 127"/>
                <a:gd name="T40" fmla="*/ 32 w 86"/>
                <a:gd name="T41" fmla="*/ 104 h 127"/>
                <a:gd name="T42" fmla="*/ 43 w 86"/>
                <a:gd name="T43" fmla="*/ 93 h 127"/>
                <a:gd name="T44" fmla="*/ 43 w 86"/>
                <a:gd name="T45" fmla="*/ 78 h 127"/>
                <a:gd name="T46" fmla="*/ 9 w 86"/>
                <a:gd name="T47" fmla="*/ 44 h 127"/>
                <a:gd name="T48" fmla="*/ 43 w 86"/>
                <a:gd name="T49" fmla="*/ 11 h 127"/>
                <a:gd name="T50" fmla="*/ 43 w 86"/>
                <a:gd name="T51" fmla="*/ 0 h 127"/>
                <a:gd name="T52" fmla="*/ 21 w 86"/>
                <a:gd name="T53" fmla="*/ 0 h 127"/>
                <a:gd name="T54" fmla="*/ 16 w 86"/>
                <a:gd name="T55" fmla="*/ 0 h 127"/>
                <a:gd name="T56" fmla="*/ 0 w 86"/>
                <a:gd name="T57" fmla="*/ 0 h 127"/>
                <a:gd name="T58" fmla="*/ 0 w 86"/>
                <a:gd name="T59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6" h="127">
                  <a:moveTo>
                    <a:pt x="43" y="127"/>
                  </a:moveTo>
                  <a:cubicBezTo>
                    <a:pt x="86" y="127"/>
                    <a:pt x="86" y="127"/>
                    <a:pt x="86" y="127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62" y="11"/>
                    <a:pt x="77" y="26"/>
                    <a:pt x="77" y="44"/>
                  </a:cubicBezTo>
                  <a:cubicBezTo>
                    <a:pt x="77" y="63"/>
                    <a:pt x="62" y="78"/>
                    <a:pt x="43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9" y="93"/>
                    <a:pt x="54" y="98"/>
                    <a:pt x="54" y="104"/>
                  </a:cubicBezTo>
                  <a:cubicBezTo>
                    <a:pt x="54" y="110"/>
                    <a:pt x="49" y="115"/>
                    <a:pt x="43" y="115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43" y="115"/>
                    <a:pt x="43" y="115"/>
                    <a:pt x="43" y="115"/>
                  </a:cubicBezTo>
                  <a:lnTo>
                    <a:pt x="43" y="127"/>
                  </a:lnTo>
                  <a:close/>
                  <a:moveTo>
                    <a:pt x="0" y="127"/>
                  </a:moveTo>
                  <a:cubicBezTo>
                    <a:pt x="43" y="127"/>
                    <a:pt x="43" y="127"/>
                    <a:pt x="43" y="127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37" y="115"/>
                    <a:pt x="32" y="110"/>
                    <a:pt x="32" y="104"/>
                  </a:cubicBezTo>
                  <a:cubicBezTo>
                    <a:pt x="32" y="98"/>
                    <a:pt x="37" y="93"/>
                    <a:pt x="43" y="93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24" y="78"/>
                    <a:pt x="9" y="63"/>
                    <a:pt x="9" y="44"/>
                  </a:cubicBezTo>
                  <a:cubicBezTo>
                    <a:pt x="9" y="26"/>
                    <a:pt x="24" y="11"/>
                    <a:pt x="43" y="1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7" name="Oval 112"/>
            <p:cNvSpPr>
              <a:spLocks noChangeArrowheads="1"/>
            </p:cNvSpPr>
            <p:nvPr/>
          </p:nvSpPr>
          <p:spPr bwMode="auto">
            <a:xfrm>
              <a:off x="5562600" y="1636713"/>
              <a:ext cx="173038" cy="173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8" name="Freeform 113"/>
            <p:cNvSpPr>
              <a:spLocks/>
            </p:cNvSpPr>
            <p:nvPr/>
          </p:nvSpPr>
          <p:spPr bwMode="auto">
            <a:xfrm>
              <a:off x="9361488" y="2222500"/>
              <a:ext cx="63500" cy="60325"/>
            </a:xfrm>
            <a:custGeom>
              <a:avLst/>
              <a:gdLst>
                <a:gd name="T0" fmla="*/ 0 w 17"/>
                <a:gd name="T1" fmla="*/ 9 h 16"/>
                <a:gd name="T2" fmla="*/ 3 w 17"/>
                <a:gd name="T3" fmla="*/ 11 h 16"/>
                <a:gd name="T4" fmla="*/ 12 w 17"/>
                <a:gd name="T5" fmla="*/ 16 h 16"/>
                <a:gd name="T6" fmla="*/ 17 w 17"/>
                <a:gd name="T7" fmla="*/ 7 h 16"/>
                <a:gd name="T8" fmla="*/ 5 w 17"/>
                <a:gd name="T9" fmla="*/ 0 h 16"/>
                <a:gd name="T10" fmla="*/ 0 w 17"/>
                <a:gd name="T1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0" y="9"/>
                  </a:moveTo>
                  <a:cubicBezTo>
                    <a:pt x="1" y="10"/>
                    <a:pt x="2" y="10"/>
                    <a:pt x="3" y="11"/>
                  </a:cubicBezTo>
                  <a:cubicBezTo>
                    <a:pt x="6" y="12"/>
                    <a:pt x="9" y="14"/>
                    <a:pt x="12" y="1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9" name="Freeform 114"/>
            <p:cNvSpPr>
              <a:spLocks/>
            </p:cNvSpPr>
            <p:nvPr/>
          </p:nvSpPr>
          <p:spPr bwMode="auto">
            <a:xfrm>
              <a:off x="8910638" y="2571750"/>
              <a:ext cx="323850" cy="236538"/>
            </a:xfrm>
            <a:custGeom>
              <a:avLst/>
              <a:gdLst>
                <a:gd name="T0" fmla="*/ 22 w 86"/>
                <a:gd name="T1" fmla="*/ 60 h 63"/>
                <a:gd name="T2" fmla="*/ 38 w 86"/>
                <a:gd name="T3" fmla="*/ 63 h 63"/>
                <a:gd name="T4" fmla="*/ 48 w 86"/>
                <a:gd name="T5" fmla="*/ 62 h 63"/>
                <a:gd name="T6" fmla="*/ 67 w 86"/>
                <a:gd name="T7" fmla="*/ 46 h 63"/>
                <a:gd name="T8" fmla="*/ 86 w 86"/>
                <a:gd name="T9" fmla="*/ 9 h 63"/>
                <a:gd name="T10" fmla="*/ 79 w 86"/>
                <a:gd name="T11" fmla="*/ 1 h 63"/>
                <a:gd name="T12" fmla="*/ 76 w 86"/>
                <a:gd name="T13" fmla="*/ 0 h 63"/>
                <a:gd name="T14" fmla="*/ 55 w 86"/>
                <a:gd name="T15" fmla="*/ 39 h 63"/>
                <a:gd name="T16" fmla="*/ 29 w 86"/>
                <a:gd name="T17" fmla="*/ 47 h 63"/>
                <a:gd name="T18" fmla="*/ 21 w 86"/>
                <a:gd name="T19" fmla="*/ 22 h 63"/>
                <a:gd name="T20" fmla="*/ 9 w 86"/>
                <a:gd name="T21" fmla="*/ 15 h 63"/>
                <a:gd name="T22" fmla="*/ 22 w 86"/>
                <a:gd name="T23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63">
                  <a:moveTo>
                    <a:pt x="22" y="60"/>
                  </a:moveTo>
                  <a:cubicBezTo>
                    <a:pt x="27" y="62"/>
                    <a:pt x="33" y="63"/>
                    <a:pt x="38" y="63"/>
                  </a:cubicBezTo>
                  <a:cubicBezTo>
                    <a:pt x="41" y="63"/>
                    <a:pt x="44" y="63"/>
                    <a:pt x="48" y="62"/>
                  </a:cubicBezTo>
                  <a:cubicBezTo>
                    <a:pt x="56" y="59"/>
                    <a:pt x="63" y="54"/>
                    <a:pt x="67" y="46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5" y="6"/>
                    <a:pt x="82" y="3"/>
                    <a:pt x="79" y="1"/>
                  </a:cubicBezTo>
                  <a:cubicBezTo>
                    <a:pt x="78" y="1"/>
                    <a:pt x="77" y="0"/>
                    <a:pt x="76" y="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0" y="49"/>
                    <a:pt x="38" y="52"/>
                    <a:pt x="29" y="47"/>
                  </a:cubicBezTo>
                  <a:cubicBezTo>
                    <a:pt x="20" y="42"/>
                    <a:pt x="16" y="31"/>
                    <a:pt x="21" y="22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0" y="31"/>
                    <a:pt x="6" y="51"/>
                    <a:pt x="2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0" name="Freeform 115"/>
            <p:cNvSpPr>
              <a:spLocks/>
            </p:cNvSpPr>
            <p:nvPr/>
          </p:nvSpPr>
          <p:spPr bwMode="auto">
            <a:xfrm>
              <a:off x="8975725" y="2247900"/>
              <a:ext cx="561975" cy="474663"/>
            </a:xfrm>
            <a:custGeom>
              <a:avLst/>
              <a:gdLst>
                <a:gd name="T0" fmla="*/ 113 w 150"/>
                <a:gd name="T1" fmla="*/ 13 h 126"/>
                <a:gd name="T2" fmla="*/ 104 w 150"/>
                <a:gd name="T3" fmla="*/ 8 h 126"/>
                <a:gd name="T4" fmla="*/ 101 w 150"/>
                <a:gd name="T5" fmla="*/ 6 h 126"/>
                <a:gd name="T6" fmla="*/ 71 w 150"/>
                <a:gd name="T7" fmla="*/ 0 h 126"/>
                <a:gd name="T8" fmla="*/ 9 w 150"/>
                <a:gd name="T9" fmla="*/ 37 h 126"/>
                <a:gd name="T10" fmla="*/ 1 w 150"/>
                <a:gd name="T11" fmla="*/ 63 h 126"/>
                <a:gd name="T12" fmla="*/ 0 w 150"/>
                <a:gd name="T13" fmla="*/ 68 h 126"/>
                <a:gd name="T14" fmla="*/ 1 w 150"/>
                <a:gd name="T15" fmla="*/ 70 h 126"/>
                <a:gd name="T16" fmla="*/ 3 w 150"/>
                <a:gd name="T17" fmla="*/ 69 h 126"/>
                <a:gd name="T18" fmla="*/ 7 w 150"/>
                <a:gd name="T19" fmla="*/ 66 h 126"/>
                <a:gd name="T20" fmla="*/ 19 w 150"/>
                <a:gd name="T21" fmla="*/ 62 h 126"/>
                <a:gd name="T22" fmla="*/ 28 w 150"/>
                <a:gd name="T23" fmla="*/ 64 h 126"/>
                <a:gd name="T24" fmla="*/ 39 w 150"/>
                <a:gd name="T25" fmla="*/ 83 h 126"/>
                <a:gd name="T26" fmla="*/ 39 w 150"/>
                <a:gd name="T27" fmla="*/ 87 h 126"/>
                <a:gd name="T28" fmla="*/ 42 w 150"/>
                <a:gd name="T29" fmla="*/ 85 h 126"/>
                <a:gd name="T30" fmla="*/ 54 w 150"/>
                <a:gd name="T31" fmla="*/ 81 h 126"/>
                <a:gd name="T32" fmla="*/ 61 w 150"/>
                <a:gd name="T33" fmla="*/ 82 h 126"/>
                <a:gd name="T34" fmla="*/ 64 w 150"/>
                <a:gd name="T35" fmla="*/ 83 h 126"/>
                <a:gd name="T36" fmla="*/ 72 w 150"/>
                <a:gd name="T37" fmla="*/ 90 h 126"/>
                <a:gd name="T38" fmla="*/ 75 w 150"/>
                <a:gd name="T39" fmla="*/ 102 h 126"/>
                <a:gd name="T40" fmla="*/ 75 w 150"/>
                <a:gd name="T41" fmla="*/ 106 h 126"/>
                <a:gd name="T42" fmla="*/ 79 w 150"/>
                <a:gd name="T43" fmla="*/ 104 h 126"/>
                <a:gd name="T44" fmla="*/ 91 w 150"/>
                <a:gd name="T45" fmla="*/ 100 h 126"/>
                <a:gd name="T46" fmla="*/ 100 w 150"/>
                <a:gd name="T47" fmla="*/ 102 h 126"/>
                <a:gd name="T48" fmla="*/ 111 w 150"/>
                <a:gd name="T49" fmla="*/ 121 h 126"/>
                <a:gd name="T50" fmla="*/ 113 w 150"/>
                <a:gd name="T51" fmla="*/ 126 h 126"/>
                <a:gd name="T52" fmla="*/ 116 w 150"/>
                <a:gd name="T53" fmla="*/ 124 h 126"/>
                <a:gd name="T54" fmla="*/ 133 w 150"/>
                <a:gd name="T55" fmla="*/ 103 h 126"/>
                <a:gd name="T56" fmla="*/ 113 w 150"/>
                <a:gd name="T57" fmla="*/ 1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0" h="126">
                  <a:moveTo>
                    <a:pt x="113" y="13"/>
                  </a:moveTo>
                  <a:cubicBezTo>
                    <a:pt x="110" y="11"/>
                    <a:pt x="107" y="9"/>
                    <a:pt x="104" y="8"/>
                  </a:cubicBezTo>
                  <a:cubicBezTo>
                    <a:pt x="103" y="7"/>
                    <a:pt x="102" y="7"/>
                    <a:pt x="101" y="6"/>
                  </a:cubicBezTo>
                  <a:cubicBezTo>
                    <a:pt x="91" y="2"/>
                    <a:pt x="81" y="0"/>
                    <a:pt x="71" y="0"/>
                  </a:cubicBezTo>
                  <a:cubicBezTo>
                    <a:pt x="46" y="0"/>
                    <a:pt x="21" y="13"/>
                    <a:pt x="9" y="37"/>
                  </a:cubicBezTo>
                  <a:cubicBezTo>
                    <a:pt x="4" y="46"/>
                    <a:pt x="2" y="54"/>
                    <a:pt x="1" y="63"/>
                  </a:cubicBezTo>
                  <a:cubicBezTo>
                    <a:pt x="1" y="65"/>
                    <a:pt x="1" y="67"/>
                    <a:pt x="0" y="68"/>
                  </a:cubicBezTo>
                  <a:cubicBezTo>
                    <a:pt x="0" y="69"/>
                    <a:pt x="1" y="70"/>
                    <a:pt x="1" y="70"/>
                  </a:cubicBezTo>
                  <a:cubicBezTo>
                    <a:pt x="2" y="70"/>
                    <a:pt x="2" y="70"/>
                    <a:pt x="3" y="69"/>
                  </a:cubicBezTo>
                  <a:cubicBezTo>
                    <a:pt x="4" y="68"/>
                    <a:pt x="5" y="67"/>
                    <a:pt x="7" y="66"/>
                  </a:cubicBezTo>
                  <a:cubicBezTo>
                    <a:pt x="10" y="63"/>
                    <a:pt x="14" y="62"/>
                    <a:pt x="19" y="62"/>
                  </a:cubicBezTo>
                  <a:cubicBezTo>
                    <a:pt x="22" y="62"/>
                    <a:pt x="25" y="62"/>
                    <a:pt x="28" y="64"/>
                  </a:cubicBezTo>
                  <a:cubicBezTo>
                    <a:pt x="35" y="68"/>
                    <a:pt x="39" y="75"/>
                    <a:pt x="39" y="83"/>
                  </a:cubicBezTo>
                  <a:cubicBezTo>
                    <a:pt x="38" y="85"/>
                    <a:pt x="38" y="87"/>
                    <a:pt x="39" y="87"/>
                  </a:cubicBezTo>
                  <a:cubicBezTo>
                    <a:pt x="39" y="87"/>
                    <a:pt x="40" y="86"/>
                    <a:pt x="42" y="85"/>
                  </a:cubicBezTo>
                  <a:cubicBezTo>
                    <a:pt x="46" y="82"/>
                    <a:pt x="50" y="81"/>
                    <a:pt x="54" y="81"/>
                  </a:cubicBezTo>
                  <a:cubicBezTo>
                    <a:pt x="56" y="81"/>
                    <a:pt x="59" y="81"/>
                    <a:pt x="61" y="82"/>
                  </a:cubicBezTo>
                  <a:cubicBezTo>
                    <a:pt x="62" y="82"/>
                    <a:pt x="63" y="83"/>
                    <a:pt x="64" y="83"/>
                  </a:cubicBezTo>
                  <a:cubicBezTo>
                    <a:pt x="67" y="85"/>
                    <a:pt x="70" y="87"/>
                    <a:pt x="72" y="90"/>
                  </a:cubicBezTo>
                  <a:cubicBezTo>
                    <a:pt x="74" y="94"/>
                    <a:pt x="75" y="98"/>
                    <a:pt x="75" y="102"/>
                  </a:cubicBezTo>
                  <a:cubicBezTo>
                    <a:pt x="75" y="105"/>
                    <a:pt x="75" y="106"/>
                    <a:pt x="75" y="106"/>
                  </a:cubicBezTo>
                  <a:cubicBezTo>
                    <a:pt x="76" y="106"/>
                    <a:pt x="77" y="105"/>
                    <a:pt x="79" y="104"/>
                  </a:cubicBezTo>
                  <a:cubicBezTo>
                    <a:pt x="82" y="101"/>
                    <a:pt x="86" y="100"/>
                    <a:pt x="91" y="100"/>
                  </a:cubicBezTo>
                  <a:cubicBezTo>
                    <a:pt x="94" y="100"/>
                    <a:pt x="97" y="101"/>
                    <a:pt x="100" y="102"/>
                  </a:cubicBezTo>
                  <a:cubicBezTo>
                    <a:pt x="107" y="106"/>
                    <a:pt x="111" y="113"/>
                    <a:pt x="111" y="121"/>
                  </a:cubicBezTo>
                  <a:cubicBezTo>
                    <a:pt x="111" y="124"/>
                    <a:pt x="111" y="126"/>
                    <a:pt x="113" y="126"/>
                  </a:cubicBezTo>
                  <a:cubicBezTo>
                    <a:pt x="114" y="126"/>
                    <a:pt x="115" y="126"/>
                    <a:pt x="116" y="124"/>
                  </a:cubicBezTo>
                  <a:cubicBezTo>
                    <a:pt x="123" y="119"/>
                    <a:pt x="129" y="112"/>
                    <a:pt x="133" y="103"/>
                  </a:cubicBezTo>
                  <a:cubicBezTo>
                    <a:pt x="150" y="72"/>
                    <a:pt x="140" y="34"/>
                    <a:pt x="11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1" name="Freeform 116"/>
            <p:cNvSpPr>
              <a:spLocks/>
            </p:cNvSpPr>
            <p:nvPr/>
          </p:nvSpPr>
          <p:spPr bwMode="auto">
            <a:xfrm>
              <a:off x="954088" y="3427413"/>
              <a:ext cx="528638" cy="125413"/>
            </a:xfrm>
            <a:custGeom>
              <a:avLst/>
              <a:gdLst>
                <a:gd name="T0" fmla="*/ 302 w 333"/>
                <a:gd name="T1" fmla="*/ 48 h 79"/>
                <a:gd name="T2" fmla="*/ 30 w 333"/>
                <a:gd name="T3" fmla="*/ 48 h 79"/>
                <a:gd name="T4" fmla="*/ 30 w 333"/>
                <a:gd name="T5" fmla="*/ 0 h 79"/>
                <a:gd name="T6" fmla="*/ 0 w 333"/>
                <a:gd name="T7" fmla="*/ 0 h 79"/>
                <a:gd name="T8" fmla="*/ 0 w 333"/>
                <a:gd name="T9" fmla="*/ 79 h 79"/>
                <a:gd name="T10" fmla="*/ 333 w 333"/>
                <a:gd name="T11" fmla="*/ 79 h 79"/>
                <a:gd name="T12" fmla="*/ 333 w 333"/>
                <a:gd name="T13" fmla="*/ 0 h 79"/>
                <a:gd name="T14" fmla="*/ 302 w 333"/>
                <a:gd name="T15" fmla="*/ 0 h 79"/>
                <a:gd name="T16" fmla="*/ 302 w 333"/>
                <a:gd name="T17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79">
                  <a:moveTo>
                    <a:pt x="302" y="48"/>
                  </a:moveTo>
                  <a:lnTo>
                    <a:pt x="30" y="48"/>
                  </a:lnTo>
                  <a:lnTo>
                    <a:pt x="30" y="0"/>
                  </a:lnTo>
                  <a:lnTo>
                    <a:pt x="0" y="0"/>
                  </a:lnTo>
                  <a:lnTo>
                    <a:pt x="0" y="79"/>
                  </a:lnTo>
                  <a:lnTo>
                    <a:pt x="333" y="79"/>
                  </a:lnTo>
                  <a:lnTo>
                    <a:pt x="333" y="0"/>
                  </a:lnTo>
                  <a:lnTo>
                    <a:pt x="302" y="0"/>
                  </a:lnTo>
                  <a:lnTo>
                    <a:pt x="30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2" name="Freeform 117"/>
            <p:cNvSpPr>
              <a:spLocks/>
            </p:cNvSpPr>
            <p:nvPr/>
          </p:nvSpPr>
          <p:spPr bwMode="auto">
            <a:xfrm>
              <a:off x="1028700" y="3052763"/>
              <a:ext cx="390525" cy="415925"/>
            </a:xfrm>
            <a:custGeom>
              <a:avLst/>
              <a:gdLst>
                <a:gd name="T0" fmla="*/ 42 w 246"/>
                <a:gd name="T1" fmla="*/ 151 h 262"/>
                <a:gd name="T2" fmla="*/ 42 w 246"/>
                <a:gd name="T3" fmla="*/ 262 h 262"/>
                <a:gd name="T4" fmla="*/ 203 w 246"/>
                <a:gd name="T5" fmla="*/ 262 h 262"/>
                <a:gd name="T6" fmla="*/ 203 w 246"/>
                <a:gd name="T7" fmla="*/ 151 h 262"/>
                <a:gd name="T8" fmla="*/ 246 w 246"/>
                <a:gd name="T9" fmla="*/ 151 h 262"/>
                <a:gd name="T10" fmla="*/ 123 w 246"/>
                <a:gd name="T11" fmla="*/ 0 h 262"/>
                <a:gd name="T12" fmla="*/ 0 w 246"/>
                <a:gd name="T13" fmla="*/ 151 h 262"/>
                <a:gd name="T14" fmla="*/ 42 w 246"/>
                <a:gd name="T15" fmla="*/ 151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6" h="262">
                  <a:moveTo>
                    <a:pt x="42" y="151"/>
                  </a:moveTo>
                  <a:lnTo>
                    <a:pt x="42" y="262"/>
                  </a:lnTo>
                  <a:lnTo>
                    <a:pt x="203" y="262"/>
                  </a:lnTo>
                  <a:lnTo>
                    <a:pt x="203" y="151"/>
                  </a:lnTo>
                  <a:lnTo>
                    <a:pt x="246" y="151"/>
                  </a:lnTo>
                  <a:lnTo>
                    <a:pt x="123" y="0"/>
                  </a:lnTo>
                  <a:lnTo>
                    <a:pt x="0" y="151"/>
                  </a:lnTo>
                  <a:lnTo>
                    <a:pt x="42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3" name="Freeform 118"/>
            <p:cNvSpPr>
              <a:spLocks noEditPoints="1"/>
            </p:cNvSpPr>
            <p:nvPr/>
          </p:nvSpPr>
          <p:spPr bwMode="auto">
            <a:xfrm>
              <a:off x="7323138" y="3198813"/>
              <a:ext cx="604838" cy="585788"/>
            </a:xfrm>
            <a:custGeom>
              <a:avLst/>
              <a:gdLst>
                <a:gd name="T0" fmla="*/ 137 w 161"/>
                <a:gd name="T1" fmla="*/ 104 h 156"/>
                <a:gd name="T2" fmla="*/ 94 w 161"/>
                <a:gd name="T3" fmla="*/ 122 h 156"/>
                <a:gd name="T4" fmla="*/ 94 w 161"/>
                <a:gd name="T5" fmla="*/ 98 h 156"/>
                <a:gd name="T6" fmla="*/ 106 w 161"/>
                <a:gd name="T7" fmla="*/ 98 h 156"/>
                <a:gd name="T8" fmla="*/ 106 w 161"/>
                <a:gd name="T9" fmla="*/ 73 h 156"/>
                <a:gd name="T10" fmla="*/ 131 w 161"/>
                <a:gd name="T11" fmla="*/ 73 h 156"/>
                <a:gd name="T12" fmla="*/ 131 w 161"/>
                <a:gd name="T13" fmla="*/ 50 h 156"/>
                <a:gd name="T14" fmla="*/ 131 w 161"/>
                <a:gd name="T15" fmla="*/ 50 h 156"/>
                <a:gd name="T16" fmla="*/ 106 w 161"/>
                <a:gd name="T17" fmla="*/ 50 h 156"/>
                <a:gd name="T18" fmla="*/ 106 w 161"/>
                <a:gd name="T19" fmla="*/ 24 h 156"/>
                <a:gd name="T20" fmla="*/ 94 w 161"/>
                <a:gd name="T21" fmla="*/ 24 h 156"/>
                <a:gd name="T22" fmla="*/ 94 w 161"/>
                <a:gd name="T23" fmla="*/ 0 h 156"/>
                <a:gd name="T24" fmla="*/ 137 w 161"/>
                <a:gd name="T25" fmla="*/ 18 h 156"/>
                <a:gd name="T26" fmla="*/ 137 w 161"/>
                <a:gd name="T27" fmla="*/ 104 h 156"/>
                <a:gd name="T28" fmla="*/ 94 w 161"/>
                <a:gd name="T29" fmla="*/ 122 h 156"/>
                <a:gd name="T30" fmla="*/ 62 w 161"/>
                <a:gd name="T31" fmla="*/ 113 h 156"/>
                <a:gd name="T32" fmla="*/ 19 w 161"/>
                <a:gd name="T33" fmla="*/ 156 h 156"/>
                <a:gd name="T34" fmla="*/ 0 w 161"/>
                <a:gd name="T35" fmla="*/ 136 h 156"/>
                <a:gd name="T36" fmla="*/ 43 w 161"/>
                <a:gd name="T37" fmla="*/ 93 h 156"/>
                <a:gd name="T38" fmla="*/ 51 w 161"/>
                <a:gd name="T39" fmla="*/ 18 h 156"/>
                <a:gd name="T40" fmla="*/ 94 w 161"/>
                <a:gd name="T41" fmla="*/ 0 h 156"/>
                <a:gd name="T42" fmla="*/ 94 w 161"/>
                <a:gd name="T43" fmla="*/ 24 h 156"/>
                <a:gd name="T44" fmla="*/ 83 w 161"/>
                <a:gd name="T45" fmla="*/ 24 h 156"/>
                <a:gd name="T46" fmla="*/ 83 w 161"/>
                <a:gd name="T47" fmla="*/ 50 h 156"/>
                <a:gd name="T48" fmla="*/ 58 w 161"/>
                <a:gd name="T49" fmla="*/ 50 h 156"/>
                <a:gd name="T50" fmla="*/ 58 w 161"/>
                <a:gd name="T51" fmla="*/ 73 h 156"/>
                <a:gd name="T52" fmla="*/ 83 w 161"/>
                <a:gd name="T53" fmla="*/ 73 h 156"/>
                <a:gd name="T54" fmla="*/ 83 w 161"/>
                <a:gd name="T55" fmla="*/ 98 h 156"/>
                <a:gd name="T56" fmla="*/ 94 w 161"/>
                <a:gd name="T57" fmla="*/ 98 h 156"/>
                <a:gd name="T58" fmla="*/ 94 w 161"/>
                <a:gd name="T59" fmla="*/ 12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1" h="156">
                  <a:moveTo>
                    <a:pt x="137" y="104"/>
                  </a:moveTo>
                  <a:cubicBezTo>
                    <a:pt x="126" y="116"/>
                    <a:pt x="110" y="122"/>
                    <a:pt x="94" y="122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31" y="73"/>
                    <a:pt x="131" y="73"/>
                    <a:pt x="131" y="73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10" y="0"/>
                    <a:pt x="126" y="6"/>
                    <a:pt x="137" y="18"/>
                  </a:cubicBezTo>
                  <a:cubicBezTo>
                    <a:pt x="161" y="42"/>
                    <a:pt x="161" y="80"/>
                    <a:pt x="137" y="104"/>
                  </a:cubicBezTo>
                  <a:close/>
                  <a:moveTo>
                    <a:pt x="94" y="122"/>
                  </a:moveTo>
                  <a:cubicBezTo>
                    <a:pt x="83" y="122"/>
                    <a:pt x="72" y="119"/>
                    <a:pt x="62" y="113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28" y="70"/>
                    <a:pt x="31" y="39"/>
                    <a:pt x="51" y="18"/>
                  </a:cubicBezTo>
                  <a:cubicBezTo>
                    <a:pt x="63" y="6"/>
                    <a:pt x="79" y="0"/>
                    <a:pt x="94" y="0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94" y="98"/>
                    <a:pt x="94" y="98"/>
                    <a:pt x="94" y="98"/>
                  </a:cubicBezTo>
                  <a:lnTo>
                    <a:pt x="94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4" name="Freeform 119"/>
            <p:cNvSpPr>
              <a:spLocks/>
            </p:cNvSpPr>
            <p:nvPr/>
          </p:nvSpPr>
          <p:spPr bwMode="auto">
            <a:xfrm>
              <a:off x="2643188" y="3003550"/>
              <a:ext cx="239713" cy="695325"/>
            </a:xfrm>
            <a:custGeom>
              <a:avLst/>
              <a:gdLst>
                <a:gd name="T0" fmla="*/ 7 w 64"/>
                <a:gd name="T1" fmla="*/ 22 h 185"/>
                <a:gd name="T2" fmla="*/ 0 w 64"/>
                <a:gd name="T3" fmla="*/ 45 h 185"/>
                <a:gd name="T4" fmla="*/ 5 w 64"/>
                <a:gd name="T5" fmla="*/ 64 h 185"/>
                <a:gd name="T6" fmla="*/ 23 w 64"/>
                <a:gd name="T7" fmla="*/ 84 h 185"/>
                <a:gd name="T8" fmla="*/ 23 w 64"/>
                <a:gd name="T9" fmla="*/ 185 h 185"/>
                <a:gd name="T10" fmla="*/ 40 w 64"/>
                <a:gd name="T11" fmla="*/ 185 h 185"/>
                <a:gd name="T12" fmla="*/ 40 w 64"/>
                <a:gd name="T13" fmla="*/ 84 h 185"/>
                <a:gd name="T14" fmla="*/ 58 w 64"/>
                <a:gd name="T15" fmla="*/ 64 h 185"/>
                <a:gd name="T16" fmla="*/ 63 w 64"/>
                <a:gd name="T17" fmla="*/ 45 h 185"/>
                <a:gd name="T18" fmla="*/ 56 w 64"/>
                <a:gd name="T19" fmla="*/ 22 h 185"/>
                <a:gd name="T20" fmla="*/ 42 w 64"/>
                <a:gd name="T21" fmla="*/ 0 h 185"/>
                <a:gd name="T22" fmla="*/ 47 w 64"/>
                <a:gd name="T23" fmla="*/ 43 h 185"/>
                <a:gd name="T24" fmla="*/ 41 w 64"/>
                <a:gd name="T25" fmla="*/ 43 h 185"/>
                <a:gd name="T26" fmla="*/ 36 w 64"/>
                <a:gd name="T27" fmla="*/ 0 h 185"/>
                <a:gd name="T28" fmla="*/ 32 w 64"/>
                <a:gd name="T29" fmla="*/ 0 h 185"/>
                <a:gd name="T30" fmla="*/ 27 w 64"/>
                <a:gd name="T31" fmla="*/ 0 h 185"/>
                <a:gd name="T32" fmla="*/ 22 w 64"/>
                <a:gd name="T33" fmla="*/ 43 h 185"/>
                <a:gd name="T34" fmla="*/ 17 w 64"/>
                <a:gd name="T35" fmla="*/ 43 h 185"/>
                <a:gd name="T36" fmla="*/ 21 w 64"/>
                <a:gd name="T37" fmla="*/ 0 h 185"/>
                <a:gd name="T38" fmla="*/ 7 w 64"/>
                <a:gd name="T39" fmla="*/ 2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" h="185">
                  <a:moveTo>
                    <a:pt x="7" y="22"/>
                  </a:moveTo>
                  <a:cubicBezTo>
                    <a:pt x="4" y="29"/>
                    <a:pt x="1" y="37"/>
                    <a:pt x="0" y="45"/>
                  </a:cubicBezTo>
                  <a:cubicBezTo>
                    <a:pt x="0" y="52"/>
                    <a:pt x="1" y="58"/>
                    <a:pt x="5" y="64"/>
                  </a:cubicBezTo>
                  <a:cubicBezTo>
                    <a:pt x="9" y="70"/>
                    <a:pt x="15" y="80"/>
                    <a:pt x="23" y="84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8" y="80"/>
                    <a:pt x="55" y="71"/>
                    <a:pt x="58" y="64"/>
                  </a:cubicBezTo>
                  <a:cubicBezTo>
                    <a:pt x="62" y="58"/>
                    <a:pt x="64" y="52"/>
                    <a:pt x="63" y="45"/>
                  </a:cubicBezTo>
                  <a:cubicBezTo>
                    <a:pt x="62" y="37"/>
                    <a:pt x="59" y="29"/>
                    <a:pt x="56" y="22"/>
                  </a:cubicBezTo>
                  <a:cubicBezTo>
                    <a:pt x="54" y="16"/>
                    <a:pt x="50" y="1"/>
                    <a:pt x="42" y="0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3" y="1"/>
                    <a:pt x="9" y="16"/>
                    <a:pt x="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5" name="Freeform 120"/>
            <p:cNvSpPr>
              <a:spLocks/>
            </p:cNvSpPr>
            <p:nvPr/>
          </p:nvSpPr>
          <p:spPr bwMode="auto">
            <a:xfrm>
              <a:off x="2957513" y="2989263"/>
              <a:ext cx="252413" cy="709613"/>
            </a:xfrm>
            <a:custGeom>
              <a:avLst/>
              <a:gdLst>
                <a:gd name="T0" fmla="*/ 42 w 67"/>
                <a:gd name="T1" fmla="*/ 189 h 189"/>
                <a:gd name="T2" fmla="*/ 42 w 67"/>
                <a:gd name="T3" fmla="*/ 90 h 189"/>
                <a:gd name="T4" fmla="*/ 67 w 67"/>
                <a:gd name="T5" fmla="*/ 50 h 189"/>
                <a:gd name="T6" fmla="*/ 34 w 67"/>
                <a:gd name="T7" fmla="*/ 0 h 189"/>
                <a:gd name="T8" fmla="*/ 0 w 67"/>
                <a:gd name="T9" fmla="*/ 50 h 189"/>
                <a:gd name="T10" fmla="*/ 25 w 67"/>
                <a:gd name="T11" fmla="*/ 90 h 189"/>
                <a:gd name="T12" fmla="*/ 25 w 67"/>
                <a:gd name="T13" fmla="*/ 189 h 189"/>
                <a:gd name="T14" fmla="*/ 42 w 67"/>
                <a:gd name="T15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189">
                  <a:moveTo>
                    <a:pt x="42" y="189"/>
                  </a:moveTo>
                  <a:cubicBezTo>
                    <a:pt x="42" y="90"/>
                    <a:pt x="42" y="90"/>
                    <a:pt x="42" y="90"/>
                  </a:cubicBezTo>
                  <a:cubicBezTo>
                    <a:pt x="57" y="85"/>
                    <a:pt x="67" y="69"/>
                    <a:pt x="67" y="50"/>
                  </a:cubicBezTo>
                  <a:cubicBezTo>
                    <a:pt x="67" y="27"/>
                    <a:pt x="52" y="0"/>
                    <a:pt x="34" y="0"/>
                  </a:cubicBezTo>
                  <a:cubicBezTo>
                    <a:pt x="15" y="0"/>
                    <a:pt x="0" y="27"/>
                    <a:pt x="0" y="50"/>
                  </a:cubicBezTo>
                  <a:cubicBezTo>
                    <a:pt x="0" y="69"/>
                    <a:pt x="10" y="85"/>
                    <a:pt x="25" y="90"/>
                  </a:cubicBezTo>
                  <a:cubicBezTo>
                    <a:pt x="25" y="189"/>
                    <a:pt x="25" y="189"/>
                    <a:pt x="25" y="189"/>
                  </a:cubicBezTo>
                  <a:lnTo>
                    <a:pt x="42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6" name="Rectangle 121"/>
            <p:cNvSpPr>
              <a:spLocks noChangeArrowheads="1"/>
            </p:cNvSpPr>
            <p:nvPr/>
          </p:nvSpPr>
          <p:spPr bwMode="auto">
            <a:xfrm>
              <a:off x="8194675" y="1827213"/>
              <a:ext cx="4445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7" name="Freeform 122"/>
            <p:cNvSpPr>
              <a:spLocks/>
            </p:cNvSpPr>
            <p:nvPr/>
          </p:nvSpPr>
          <p:spPr bwMode="auto">
            <a:xfrm>
              <a:off x="8397875" y="1827213"/>
              <a:ext cx="198438" cy="120650"/>
            </a:xfrm>
            <a:custGeom>
              <a:avLst/>
              <a:gdLst>
                <a:gd name="T0" fmla="*/ 125 w 125"/>
                <a:gd name="T1" fmla="*/ 76 h 76"/>
                <a:gd name="T2" fmla="*/ 125 w 125"/>
                <a:gd name="T3" fmla="*/ 0 h 76"/>
                <a:gd name="T4" fmla="*/ 75 w 125"/>
                <a:gd name="T5" fmla="*/ 0 h 76"/>
                <a:gd name="T6" fmla="*/ 0 w 125"/>
                <a:gd name="T7" fmla="*/ 76 h 76"/>
                <a:gd name="T8" fmla="*/ 125 w 125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6"/>
                  </a:moveTo>
                  <a:lnTo>
                    <a:pt x="125" y="0"/>
                  </a:lnTo>
                  <a:lnTo>
                    <a:pt x="75" y="0"/>
                  </a:lnTo>
                  <a:lnTo>
                    <a:pt x="0" y="76"/>
                  </a:lnTo>
                  <a:lnTo>
                    <a:pt x="125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8" name="Freeform 123"/>
            <p:cNvSpPr>
              <a:spLocks/>
            </p:cNvSpPr>
            <p:nvPr/>
          </p:nvSpPr>
          <p:spPr bwMode="auto">
            <a:xfrm>
              <a:off x="8261350" y="1827213"/>
              <a:ext cx="131763" cy="120650"/>
            </a:xfrm>
            <a:custGeom>
              <a:avLst/>
              <a:gdLst>
                <a:gd name="T0" fmla="*/ 83 w 83"/>
                <a:gd name="T1" fmla="*/ 0 h 76"/>
                <a:gd name="T2" fmla="*/ 0 w 83"/>
                <a:gd name="T3" fmla="*/ 0 h 76"/>
                <a:gd name="T4" fmla="*/ 0 w 83"/>
                <a:gd name="T5" fmla="*/ 76 h 76"/>
                <a:gd name="T6" fmla="*/ 5 w 83"/>
                <a:gd name="T7" fmla="*/ 76 h 76"/>
                <a:gd name="T8" fmla="*/ 83 w 83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76">
                  <a:moveTo>
                    <a:pt x="83" y="0"/>
                  </a:moveTo>
                  <a:lnTo>
                    <a:pt x="0" y="0"/>
                  </a:lnTo>
                  <a:lnTo>
                    <a:pt x="0" y="76"/>
                  </a:lnTo>
                  <a:lnTo>
                    <a:pt x="5" y="76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9" name="Freeform 124"/>
            <p:cNvSpPr>
              <a:spLocks noEditPoints="1"/>
            </p:cNvSpPr>
            <p:nvPr/>
          </p:nvSpPr>
          <p:spPr bwMode="auto">
            <a:xfrm>
              <a:off x="8074025" y="1568450"/>
              <a:ext cx="641350" cy="638175"/>
            </a:xfrm>
            <a:custGeom>
              <a:avLst/>
              <a:gdLst>
                <a:gd name="T0" fmla="*/ 98 w 171"/>
                <a:gd name="T1" fmla="*/ 170 h 170"/>
                <a:gd name="T2" fmla="*/ 171 w 171"/>
                <a:gd name="T3" fmla="*/ 85 h 170"/>
                <a:gd name="T4" fmla="*/ 98 w 171"/>
                <a:gd name="T5" fmla="*/ 1 h 170"/>
                <a:gd name="T6" fmla="*/ 98 w 171"/>
                <a:gd name="T7" fmla="*/ 15 h 170"/>
                <a:gd name="T8" fmla="*/ 130 w 171"/>
                <a:gd name="T9" fmla="*/ 30 h 170"/>
                <a:gd name="T10" fmla="*/ 98 w 171"/>
                <a:gd name="T11" fmla="*/ 62 h 170"/>
                <a:gd name="T12" fmla="*/ 98 w 171"/>
                <a:gd name="T13" fmla="*/ 82 h 170"/>
                <a:gd name="T14" fmla="*/ 112 w 171"/>
                <a:gd name="T15" fmla="*/ 69 h 170"/>
                <a:gd name="T16" fmla="*/ 114 w 171"/>
                <a:gd name="T17" fmla="*/ 67 h 170"/>
                <a:gd name="T18" fmla="*/ 116 w 171"/>
                <a:gd name="T19" fmla="*/ 64 h 170"/>
                <a:gd name="T20" fmla="*/ 140 w 171"/>
                <a:gd name="T21" fmla="*/ 40 h 170"/>
                <a:gd name="T22" fmla="*/ 156 w 171"/>
                <a:gd name="T23" fmla="*/ 85 h 170"/>
                <a:gd name="T24" fmla="*/ 156 w 171"/>
                <a:gd name="T25" fmla="*/ 85 h 170"/>
                <a:gd name="T26" fmla="*/ 98 w 171"/>
                <a:gd name="T27" fmla="*/ 155 h 170"/>
                <a:gd name="T28" fmla="*/ 98 w 171"/>
                <a:gd name="T29" fmla="*/ 170 h 170"/>
                <a:gd name="T30" fmla="*/ 85 w 171"/>
                <a:gd name="T31" fmla="*/ 170 h 170"/>
                <a:gd name="T32" fmla="*/ 98 w 171"/>
                <a:gd name="T33" fmla="*/ 170 h 170"/>
                <a:gd name="T34" fmla="*/ 98 w 171"/>
                <a:gd name="T35" fmla="*/ 155 h 170"/>
                <a:gd name="T36" fmla="*/ 85 w 171"/>
                <a:gd name="T37" fmla="*/ 156 h 170"/>
                <a:gd name="T38" fmla="*/ 40 w 171"/>
                <a:gd name="T39" fmla="*/ 140 h 170"/>
                <a:gd name="T40" fmla="*/ 74 w 171"/>
                <a:gd name="T41" fmla="*/ 106 h 170"/>
                <a:gd name="T42" fmla="*/ 77 w 171"/>
                <a:gd name="T43" fmla="*/ 104 h 170"/>
                <a:gd name="T44" fmla="*/ 79 w 171"/>
                <a:gd name="T45" fmla="*/ 101 h 170"/>
                <a:gd name="T46" fmla="*/ 98 w 171"/>
                <a:gd name="T47" fmla="*/ 82 h 170"/>
                <a:gd name="T48" fmla="*/ 98 w 171"/>
                <a:gd name="T49" fmla="*/ 62 h 170"/>
                <a:gd name="T50" fmla="*/ 96 w 171"/>
                <a:gd name="T51" fmla="*/ 64 h 170"/>
                <a:gd name="T52" fmla="*/ 94 w 171"/>
                <a:gd name="T53" fmla="*/ 67 h 170"/>
                <a:gd name="T54" fmla="*/ 91 w 171"/>
                <a:gd name="T55" fmla="*/ 69 h 170"/>
                <a:gd name="T56" fmla="*/ 59 w 171"/>
                <a:gd name="T57" fmla="*/ 101 h 170"/>
                <a:gd name="T58" fmla="*/ 57 w 171"/>
                <a:gd name="T59" fmla="*/ 104 h 170"/>
                <a:gd name="T60" fmla="*/ 54 w 171"/>
                <a:gd name="T61" fmla="*/ 106 h 170"/>
                <a:gd name="T62" fmla="*/ 30 w 171"/>
                <a:gd name="T63" fmla="*/ 130 h 170"/>
                <a:gd name="T64" fmla="*/ 14 w 171"/>
                <a:gd name="T65" fmla="*/ 85 h 170"/>
                <a:gd name="T66" fmla="*/ 85 w 171"/>
                <a:gd name="T67" fmla="*/ 14 h 170"/>
                <a:gd name="T68" fmla="*/ 85 w 171"/>
                <a:gd name="T69" fmla="*/ 14 h 170"/>
                <a:gd name="T70" fmla="*/ 98 w 171"/>
                <a:gd name="T71" fmla="*/ 15 h 170"/>
                <a:gd name="T72" fmla="*/ 98 w 171"/>
                <a:gd name="T73" fmla="*/ 1 h 170"/>
                <a:gd name="T74" fmla="*/ 85 w 171"/>
                <a:gd name="T75" fmla="*/ 0 h 170"/>
                <a:gd name="T76" fmla="*/ 0 w 171"/>
                <a:gd name="T77" fmla="*/ 85 h 170"/>
                <a:gd name="T78" fmla="*/ 85 w 171"/>
                <a:gd name="T7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1" h="170">
                  <a:moveTo>
                    <a:pt x="98" y="170"/>
                  </a:moveTo>
                  <a:cubicBezTo>
                    <a:pt x="139" y="163"/>
                    <a:pt x="171" y="128"/>
                    <a:pt x="171" y="85"/>
                  </a:cubicBezTo>
                  <a:cubicBezTo>
                    <a:pt x="171" y="42"/>
                    <a:pt x="139" y="7"/>
                    <a:pt x="98" y="1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110" y="17"/>
                    <a:pt x="121" y="23"/>
                    <a:pt x="130" y="30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82"/>
                    <a:pt x="98" y="82"/>
                    <a:pt x="98" y="82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50" y="52"/>
                    <a:pt x="156" y="68"/>
                    <a:pt x="156" y="85"/>
                  </a:cubicBezTo>
                  <a:cubicBezTo>
                    <a:pt x="156" y="85"/>
                    <a:pt x="156" y="85"/>
                    <a:pt x="156" y="85"/>
                  </a:cubicBezTo>
                  <a:cubicBezTo>
                    <a:pt x="156" y="120"/>
                    <a:pt x="131" y="149"/>
                    <a:pt x="98" y="155"/>
                  </a:cubicBezTo>
                  <a:lnTo>
                    <a:pt x="98" y="170"/>
                  </a:lnTo>
                  <a:close/>
                  <a:moveTo>
                    <a:pt x="85" y="170"/>
                  </a:moveTo>
                  <a:cubicBezTo>
                    <a:pt x="90" y="170"/>
                    <a:pt x="94" y="170"/>
                    <a:pt x="98" y="170"/>
                  </a:cubicBezTo>
                  <a:cubicBezTo>
                    <a:pt x="98" y="155"/>
                    <a:pt x="98" y="155"/>
                    <a:pt x="98" y="155"/>
                  </a:cubicBezTo>
                  <a:cubicBezTo>
                    <a:pt x="94" y="156"/>
                    <a:pt x="90" y="156"/>
                    <a:pt x="85" y="156"/>
                  </a:cubicBezTo>
                  <a:cubicBezTo>
                    <a:pt x="68" y="156"/>
                    <a:pt x="52" y="150"/>
                    <a:pt x="40" y="140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98" y="82"/>
                    <a:pt x="98" y="82"/>
                    <a:pt x="98" y="8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7" y="104"/>
                    <a:pt x="57" y="104"/>
                    <a:pt x="57" y="104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20" y="118"/>
                    <a:pt x="14" y="102"/>
                    <a:pt x="14" y="85"/>
                  </a:cubicBezTo>
                  <a:cubicBezTo>
                    <a:pt x="14" y="46"/>
                    <a:pt x="46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90" y="14"/>
                    <a:pt x="94" y="14"/>
                    <a:pt x="98" y="15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4" y="0"/>
                    <a:pt x="90" y="0"/>
                    <a:pt x="85" y="0"/>
                  </a:cubicBezTo>
                  <a:cubicBezTo>
                    <a:pt x="38" y="0"/>
                    <a:pt x="0" y="38"/>
                    <a:pt x="0" y="85"/>
                  </a:cubicBezTo>
                  <a:cubicBezTo>
                    <a:pt x="0" y="132"/>
                    <a:pt x="38" y="170"/>
                    <a:pt x="85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0" name="Freeform 125"/>
            <p:cNvSpPr>
              <a:spLocks noEditPoints="1"/>
            </p:cNvSpPr>
            <p:nvPr/>
          </p:nvSpPr>
          <p:spPr bwMode="auto">
            <a:xfrm>
              <a:off x="6524625" y="2305050"/>
              <a:ext cx="608013" cy="150813"/>
            </a:xfrm>
            <a:custGeom>
              <a:avLst/>
              <a:gdLst>
                <a:gd name="T0" fmla="*/ 191 w 383"/>
                <a:gd name="T1" fmla="*/ 78 h 95"/>
                <a:gd name="T2" fmla="*/ 328 w 383"/>
                <a:gd name="T3" fmla="*/ 78 h 95"/>
                <a:gd name="T4" fmla="*/ 340 w 383"/>
                <a:gd name="T5" fmla="*/ 95 h 95"/>
                <a:gd name="T6" fmla="*/ 383 w 383"/>
                <a:gd name="T7" fmla="*/ 95 h 95"/>
                <a:gd name="T8" fmla="*/ 312 w 383"/>
                <a:gd name="T9" fmla="*/ 0 h 95"/>
                <a:gd name="T10" fmla="*/ 267 w 383"/>
                <a:gd name="T11" fmla="*/ 0 h 95"/>
                <a:gd name="T12" fmla="*/ 276 w 383"/>
                <a:gd name="T13" fmla="*/ 12 h 95"/>
                <a:gd name="T14" fmla="*/ 191 w 383"/>
                <a:gd name="T15" fmla="*/ 12 h 95"/>
                <a:gd name="T16" fmla="*/ 191 w 383"/>
                <a:gd name="T17" fmla="*/ 38 h 95"/>
                <a:gd name="T18" fmla="*/ 295 w 383"/>
                <a:gd name="T19" fmla="*/ 38 h 95"/>
                <a:gd name="T20" fmla="*/ 309 w 383"/>
                <a:gd name="T21" fmla="*/ 54 h 95"/>
                <a:gd name="T22" fmla="*/ 191 w 383"/>
                <a:gd name="T23" fmla="*/ 54 h 95"/>
                <a:gd name="T24" fmla="*/ 191 w 383"/>
                <a:gd name="T25" fmla="*/ 78 h 95"/>
                <a:gd name="T26" fmla="*/ 56 w 383"/>
                <a:gd name="T27" fmla="*/ 78 h 95"/>
                <a:gd name="T28" fmla="*/ 191 w 383"/>
                <a:gd name="T29" fmla="*/ 78 h 95"/>
                <a:gd name="T30" fmla="*/ 191 w 383"/>
                <a:gd name="T31" fmla="*/ 54 h 95"/>
                <a:gd name="T32" fmla="*/ 75 w 383"/>
                <a:gd name="T33" fmla="*/ 54 h 95"/>
                <a:gd name="T34" fmla="*/ 87 w 383"/>
                <a:gd name="T35" fmla="*/ 38 h 95"/>
                <a:gd name="T36" fmla="*/ 87 w 383"/>
                <a:gd name="T37" fmla="*/ 38 h 95"/>
                <a:gd name="T38" fmla="*/ 191 w 383"/>
                <a:gd name="T39" fmla="*/ 38 h 95"/>
                <a:gd name="T40" fmla="*/ 191 w 383"/>
                <a:gd name="T41" fmla="*/ 12 h 95"/>
                <a:gd name="T42" fmla="*/ 106 w 383"/>
                <a:gd name="T43" fmla="*/ 12 h 95"/>
                <a:gd name="T44" fmla="*/ 115 w 383"/>
                <a:gd name="T45" fmla="*/ 0 h 95"/>
                <a:gd name="T46" fmla="*/ 73 w 383"/>
                <a:gd name="T47" fmla="*/ 0 h 95"/>
                <a:gd name="T48" fmla="*/ 0 w 383"/>
                <a:gd name="T49" fmla="*/ 95 h 95"/>
                <a:gd name="T50" fmla="*/ 45 w 383"/>
                <a:gd name="T51" fmla="*/ 95 h 95"/>
                <a:gd name="T52" fmla="*/ 56 w 383"/>
                <a:gd name="T53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3" h="95">
                  <a:moveTo>
                    <a:pt x="191" y="78"/>
                  </a:moveTo>
                  <a:lnTo>
                    <a:pt x="328" y="78"/>
                  </a:lnTo>
                  <a:lnTo>
                    <a:pt x="340" y="95"/>
                  </a:lnTo>
                  <a:lnTo>
                    <a:pt x="383" y="95"/>
                  </a:lnTo>
                  <a:lnTo>
                    <a:pt x="312" y="0"/>
                  </a:lnTo>
                  <a:lnTo>
                    <a:pt x="267" y="0"/>
                  </a:lnTo>
                  <a:lnTo>
                    <a:pt x="276" y="12"/>
                  </a:lnTo>
                  <a:lnTo>
                    <a:pt x="191" y="12"/>
                  </a:lnTo>
                  <a:lnTo>
                    <a:pt x="191" y="38"/>
                  </a:lnTo>
                  <a:lnTo>
                    <a:pt x="295" y="38"/>
                  </a:lnTo>
                  <a:lnTo>
                    <a:pt x="309" y="54"/>
                  </a:lnTo>
                  <a:lnTo>
                    <a:pt x="191" y="54"/>
                  </a:lnTo>
                  <a:lnTo>
                    <a:pt x="191" y="78"/>
                  </a:lnTo>
                  <a:close/>
                  <a:moveTo>
                    <a:pt x="56" y="78"/>
                  </a:moveTo>
                  <a:lnTo>
                    <a:pt x="191" y="78"/>
                  </a:lnTo>
                  <a:lnTo>
                    <a:pt x="191" y="54"/>
                  </a:lnTo>
                  <a:lnTo>
                    <a:pt x="75" y="54"/>
                  </a:lnTo>
                  <a:lnTo>
                    <a:pt x="87" y="38"/>
                  </a:lnTo>
                  <a:lnTo>
                    <a:pt x="87" y="38"/>
                  </a:lnTo>
                  <a:lnTo>
                    <a:pt x="191" y="38"/>
                  </a:lnTo>
                  <a:lnTo>
                    <a:pt x="191" y="12"/>
                  </a:lnTo>
                  <a:lnTo>
                    <a:pt x="106" y="12"/>
                  </a:lnTo>
                  <a:lnTo>
                    <a:pt x="115" y="0"/>
                  </a:lnTo>
                  <a:lnTo>
                    <a:pt x="73" y="0"/>
                  </a:lnTo>
                  <a:lnTo>
                    <a:pt x="0" y="95"/>
                  </a:lnTo>
                  <a:lnTo>
                    <a:pt x="45" y="95"/>
                  </a:lnTo>
                  <a:lnTo>
                    <a:pt x="5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1" name="Freeform 126"/>
            <p:cNvSpPr>
              <a:spLocks noEditPoints="1"/>
            </p:cNvSpPr>
            <p:nvPr/>
          </p:nvSpPr>
          <p:spPr bwMode="auto">
            <a:xfrm>
              <a:off x="6557963" y="1714500"/>
              <a:ext cx="555625" cy="568325"/>
            </a:xfrm>
            <a:custGeom>
              <a:avLst/>
              <a:gdLst>
                <a:gd name="T0" fmla="*/ 291 w 350"/>
                <a:gd name="T1" fmla="*/ 0 h 358"/>
                <a:gd name="T2" fmla="*/ 321 w 350"/>
                <a:gd name="T3" fmla="*/ 74 h 358"/>
                <a:gd name="T4" fmla="*/ 321 w 350"/>
                <a:gd name="T5" fmla="*/ 251 h 358"/>
                <a:gd name="T6" fmla="*/ 291 w 350"/>
                <a:gd name="T7" fmla="*/ 284 h 358"/>
                <a:gd name="T8" fmla="*/ 321 w 350"/>
                <a:gd name="T9" fmla="*/ 317 h 358"/>
                <a:gd name="T10" fmla="*/ 291 w 350"/>
                <a:gd name="T11" fmla="*/ 317 h 358"/>
                <a:gd name="T12" fmla="*/ 350 w 350"/>
                <a:gd name="T13" fmla="*/ 358 h 358"/>
                <a:gd name="T14" fmla="*/ 350 w 350"/>
                <a:gd name="T15" fmla="*/ 0 h 358"/>
                <a:gd name="T16" fmla="*/ 175 w 350"/>
                <a:gd name="T17" fmla="*/ 0 h 358"/>
                <a:gd name="T18" fmla="*/ 277 w 350"/>
                <a:gd name="T19" fmla="*/ 24 h 358"/>
                <a:gd name="T20" fmla="*/ 175 w 350"/>
                <a:gd name="T21" fmla="*/ 45 h 358"/>
                <a:gd name="T22" fmla="*/ 291 w 350"/>
                <a:gd name="T23" fmla="*/ 74 h 358"/>
                <a:gd name="T24" fmla="*/ 291 w 350"/>
                <a:gd name="T25" fmla="*/ 0 h 358"/>
                <a:gd name="T26" fmla="*/ 291 w 350"/>
                <a:gd name="T27" fmla="*/ 358 h 358"/>
                <a:gd name="T28" fmla="*/ 260 w 350"/>
                <a:gd name="T29" fmla="*/ 317 h 358"/>
                <a:gd name="T30" fmla="*/ 291 w 350"/>
                <a:gd name="T31" fmla="*/ 284 h 358"/>
                <a:gd name="T32" fmla="*/ 175 w 350"/>
                <a:gd name="T33" fmla="*/ 251 h 358"/>
                <a:gd name="T34" fmla="*/ 175 w 350"/>
                <a:gd name="T35" fmla="*/ 0 h 358"/>
                <a:gd name="T36" fmla="*/ 59 w 350"/>
                <a:gd name="T37" fmla="*/ 74 h 358"/>
                <a:gd name="T38" fmla="*/ 175 w 350"/>
                <a:gd name="T39" fmla="*/ 45 h 358"/>
                <a:gd name="T40" fmla="*/ 73 w 350"/>
                <a:gd name="T41" fmla="*/ 24 h 358"/>
                <a:gd name="T42" fmla="*/ 175 w 350"/>
                <a:gd name="T43" fmla="*/ 24 h 358"/>
                <a:gd name="T44" fmla="*/ 175 w 350"/>
                <a:gd name="T45" fmla="*/ 0 h 358"/>
                <a:gd name="T46" fmla="*/ 175 w 350"/>
                <a:gd name="T47" fmla="*/ 358 h 358"/>
                <a:gd name="T48" fmla="*/ 59 w 350"/>
                <a:gd name="T49" fmla="*/ 251 h 358"/>
                <a:gd name="T50" fmla="*/ 90 w 350"/>
                <a:gd name="T51" fmla="*/ 284 h 358"/>
                <a:gd name="T52" fmla="*/ 90 w 350"/>
                <a:gd name="T53" fmla="*/ 317 h 358"/>
                <a:gd name="T54" fmla="*/ 59 w 350"/>
                <a:gd name="T55" fmla="*/ 358 h 358"/>
                <a:gd name="T56" fmla="*/ 0 w 350"/>
                <a:gd name="T57" fmla="*/ 0 h 358"/>
                <a:gd name="T58" fmla="*/ 59 w 350"/>
                <a:gd name="T59" fmla="*/ 358 h 358"/>
                <a:gd name="T60" fmla="*/ 26 w 350"/>
                <a:gd name="T61" fmla="*/ 317 h 358"/>
                <a:gd name="T62" fmla="*/ 59 w 350"/>
                <a:gd name="T63" fmla="*/ 284 h 358"/>
                <a:gd name="T64" fmla="*/ 26 w 350"/>
                <a:gd name="T65" fmla="*/ 251 h 358"/>
                <a:gd name="T66" fmla="*/ 59 w 350"/>
                <a:gd name="T67" fmla="*/ 7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0" h="358">
                  <a:moveTo>
                    <a:pt x="350" y="0"/>
                  </a:moveTo>
                  <a:lnTo>
                    <a:pt x="291" y="0"/>
                  </a:lnTo>
                  <a:lnTo>
                    <a:pt x="291" y="74"/>
                  </a:lnTo>
                  <a:lnTo>
                    <a:pt x="321" y="74"/>
                  </a:lnTo>
                  <a:lnTo>
                    <a:pt x="321" y="251"/>
                  </a:lnTo>
                  <a:lnTo>
                    <a:pt x="321" y="251"/>
                  </a:lnTo>
                  <a:lnTo>
                    <a:pt x="291" y="251"/>
                  </a:lnTo>
                  <a:lnTo>
                    <a:pt x="291" y="284"/>
                  </a:lnTo>
                  <a:lnTo>
                    <a:pt x="321" y="284"/>
                  </a:lnTo>
                  <a:lnTo>
                    <a:pt x="321" y="317"/>
                  </a:lnTo>
                  <a:lnTo>
                    <a:pt x="321" y="317"/>
                  </a:lnTo>
                  <a:lnTo>
                    <a:pt x="291" y="317"/>
                  </a:lnTo>
                  <a:lnTo>
                    <a:pt x="291" y="358"/>
                  </a:lnTo>
                  <a:lnTo>
                    <a:pt x="350" y="358"/>
                  </a:lnTo>
                  <a:lnTo>
                    <a:pt x="350" y="0"/>
                  </a:lnTo>
                  <a:lnTo>
                    <a:pt x="350" y="0"/>
                  </a:lnTo>
                  <a:close/>
                  <a:moveTo>
                    <a:pt x="291" y="0"/>
                  </a:moveTo>
                  <a:lnTo>
                    <a:pt x="175" y="0"/>
                  </a:lnTo>
                  <a:lnTo>
                    <a:pt x="175" y="24"/>
                  </a:lnTo>
                  <a:lnTo>
                    <a:pt x="277" y="24"/>
                  </a:lnTo>
                  <a:lnTo>
                    <a:pt x="277" y="45"/>
                  </a:lnTo>
                  <a:lnTo>
                    <a:pt x="175" y="45"/>
                  </a:lnTo>
                  <a:lnTo>
                    <a:pt x="175" y="74"/>
                  </a:lnTo>
                  <a:lnTo>
                    <a:pt x="291" y="74"/>
                  </a:lnTo>
                  <a:lnTo>
                    <a:pt x="291" y="0"/>
                  </a:lnTo>
                  <a:lnTo>
                    <a:pt x="291" y="0"/>
                  </a:lnTo>
                  <a:close/>
                  <a:moveTo>
                    <a:pt x="175" y="358"/>
                  </a:moveTo>
                  <a:lnTo>
                    <a:pt x="291" y="358"/>
                  </a:lnTo>
                  <a:lnTo>
                    <a:pt x="291" y="317"/>
                  </a:lnTo>
                  <a:lnTo>
                    <a:pt x="260" y="317"/>
                  </a:lnTo>
                  <a:lnTo>
                    <a:pt x="260" y="284"/>
                  </a:lnTo>
                  <a:lnTo>
                    <a:pt x="291" y="284"/>
                  </a:lnTo>
                  <a:lnTo>
                    <a:pt x="291" y="251"/>
                  </a:lnTo>
                  <a:lnTo>
                    <a:pt x="175" y="251"/>
                  </a:lnTo>
                  <a:lnTo>
                    <a:pt x="175" y="358"/>
                  </a:lnTo>
                  <a:close/>
                  <a:moveTo>
                    <a:pt x="175" y="0"/>
                  </a:moveTo>
                  <a:lnTo>
                    <a:pt x="59" y="0"/>
                  </a:lnTo>
                  <a:lnTo>
                    <a:pt x="59" y="74"/>
                  </a:lnTo>
                  <a:lnTo>
                    <a:pt x="175" y="74"/>
                  </a:lnTo>
                  <a:lnTo>
                    <a:pt x="175" y="45"/>
                  </a:lnTo>
                  <a:lnTo>
                    <a:pt x="73" y="45"/>
                  </a:lnTo>
                  <a:lnTo>
                    <a:pt x="73" y="24"/>
                  </a:lnTo>
                  <a:lnTo>
                    <a:pt x="73" y="24"/>
                  </a:lnTo>
                  <a:lnTo>
                    <a:pt x="175" y="24"/>
                  </a:lnTo>
                  <a:lnTo>
                    <a:pt x="175" y="0"/>
                  </a:lnTo>
                  <a:lnTo>
                    <a:pt x="175" y="0"/>
                  </a:lnTo>
                  <a:close/>
                  <a:moveTo>
                    <a:pt x="59" y="358"/>
                  </a:moveTo>
                  <a:lnTo>
                    <a:pt x="175" y="358"/>
                  </a:lnTo>
                  <a:lnTo>
                    <a:pt x="175" y="251"/>
                  </a:lnTo>
                  <a:lnTo>
                    <a:pt x="59" y="251"/>
                  </a:lnTo>
                  <a:lnTo>
                    <a:pt x="59" y="284"/>
                  </a:lnTo>
                  <a:lnTo>
                    <a:pt x="90" y="284"/>
                  </a:lnTo>
                  <a:lnTo>
                    <a:pt x="90" y="317"/>
                  </a:lnTo>
                  <a:lnTo>
                    <a:pt x="90" y="317"/>
                  </a:lnTo>
                  <a:lnTo>
                    <a:pt x="59" y="317"/>
                  </a:lnTo>
                  <a:lnTo>
                    <a:pt x="59" y="358"/>
                  </a:lnTo>
                  <a:close/>
                  <a:moveTo>
                    <a:pt x="59" y="0"/>
                  </a:moveTo>
                  <a:lnTo>
                    <a:pt x="0" y="0"/>
                  </a:lnTo>
                  <a:lnTo>
                    <a:pt x="0" y="358"/>
                  </a:lnTo>
                  <a:lnTo>
                    <a:pt x="59" y="358"/>
                  </a:lnTo>
                  <a:lnTo>
                    <a:pt x="59" y="317"/>
                  </a:lnTo>
                  <a:lnTo>
                    <a:pt x="26" y="317"/>
                  </a:lnTo>
                  <a:lnTo>
                    <a:pt x="26" y="284"/>
                  </a:lnTo>
                  <a:lnTo>
                    <a:pt x="59" y="284"/>
                  </a:lnTo>
                  <a:lnTo>
                    <a:pt x="59" y="251"/>
                  </a:lnTo>
                  <a:lnTo>
                    <a:pt x="26" y="251"/>
                  </a:lnTo>
                  <a:lnTo>
                    <a:pt x="26" y="74"/>
                  </a:lnTo>
                  <a:lnTo>
                    <a:pt x="59" y="74"/>
                  </a:ln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2" name="Freeform 127"/>
            <p:cNvSpPr>
              <a:spLocks/>
            </p:cNvSpPr>
            <p:nvPr/>
          </p:nvSpPr>
          <p:spPr bwMode="auto">
            <a:xfrm>
              <a:off x="4197350" y="5392738"/>
              <a:ext cx="495300" cy="128588"/>
            </a:xfrm>
            <a:custGeom>
              <a:avLst/>
              <a:gdLst>
                <a:gd name="T0" fmla="*/ 203 w 312"/>
                <a:gd name="T1" fmla="*/ 43 h 81"/>
                <a:gd name="T2" fmla="*/ 108 w 312"/>
                <a:gd name="T3" fmla="*/ 43 h 81"/>
                <a:gd name="T4" fmla="*/ 108 w 312"/>
                <a:gd name="T5" fmla="*/ 0 h 81"/>
                <a:gd name="T6" fmla="*/ 0 w 312"/>
                <a:gd name="T7" fmla="*/ 0 h 81"/>
                <a:gd name="T8" fmla="*/ 0 w 312"/>
                <a:gd name="T9" fmla="*/ 81 h 81"/>
                <a:gd name="T10" fmla="*/ 312 w 312"/>
                <a:gd name="T11" fmla="*/ 81 h 81"/>
                <a:gd name="T12" fmla="*/ 312 w 312"/>
                <a:gd name="T13" fmla="*/ 0 h 81"/>
                <a:gd name="T14" fmla="*/ 203 w 312"/>
                <a:gd name="T15" fmla="*/ 0 h 81"/>
                <a:gd name="T16" fmla="*/ 203 w 312"/>
                <a:gd name="T17" fmla="*/ 4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2" h="81">
                  <a:moveTo>
                    <a:pt x="203" y="43"/>
                  </a:moveTo>
                  <a:lnTo>
                    <a:pt x="108" y="43"/>
                  </a:lnTo>
                  <a:lnTo>
                    <a:pt x="108" y="0"/>
                  </a:lnTo>
                  <a:lnTo>
                    <a:pt x="0" y="0"/>
                  </a:lnTo>
                  <a:lnTo>
                    <a:pt x="0" y="81"/>
                  </a:lnTo>
                  <a:lnTo>
                    <a:pt x="312" y="81"/>
                  </a:lnTo>
                  <a:lnTo>
                    <a:pt x="312" y="0"/>
                  </a:lnTo>
                  <a:lnTo>
                    <a:pt x="203" y="0"/>
                  </a:lnTo>
                  <a:lnTo>
                    <a:pt x="203" y="4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3" name="Rectangle 128"/>
            <p:cNvSpPr>
              <a:spLocks noChangeArrowheads="1"/>
            </p:cNvSpPr>
            <p:nvPr/>
          </p:nvSpPr>
          <p:spPr bwMode="auto">
            <a:xfrm>
              <a:off x="4398963" y="5392738"/>
              <a:ext cx="93663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4" name="Freeform 129"/>
            <p:cNvSpPr>
              <a:spLocks noEditPoints="1"/>
            </p:cNvSpPr>
            <p:nvPr/>
          </p:nvSpPr>
          <p:spPr bwMode="auto">
            <a:xfrm>
              <a:off x="4197350" y="5103813"/>
              <a:ext cx="495300" cy="258763"/>
            </a:xfrm>
            <a:custGeom>
              <a:avLst/>
              <a:gdLst>
                <a:gd name="T0" fmla="*/ 234 w 312"/>
                <a:gd name="T1" fmla="*/ 0 h 163"/>
                <a:gd name="T2" fmla="*/ 156 w 312"/>
                <a:gd name="T3" fmla="*/ 0 h 163"/>
                <a:gd name="T4" fmla="*/ 156 w 312"/>
                <a:gd name="T5" fmla="*/ 28 h 163"/>
                <a:gd name="T6" fmla="*/ 205 w 312"/>
                <a:gd name="T7" fmla="*/ 28 h 163"/>
                <a:gd name="T8" fmla="*/ 205 w 312"/>
                <a:gd name="T9" fmla="*/ 59 h 163"/>
                <a:gd name="T10" fmla="*/ 156 w 312"/>
                <a:gd name="T11" fmla="*/ 59 h 163"/>
                <a:gd name="T12" fmla="*/ 156 w 312"/>
                <a:gd name="T13" fmla="*/ 163 h 163"/>
                <a:gd name="T14" fmla="*/ 203 w 312"/>
                <a:gd name="T15" fmla="*/ 163 h 163"/>
                <a:gd name="T16" fmla="*/ 312 w 312"/>
                <a:gd name="T17" fmla="*/ 163 h 163"/>
                <a:gd name="T18" fmla="*/ 312 w 312"/>
                <a:gd name="T19" fmla="*/ 59 h 163"/>
                <a:gd name="T20" fmla="*/ 234 w 312"/>
                <a:gd name="T21" fmla="*/ 59 h 163"/>
                <a:gd name="T22" fmla="*/ 234 w 312"/>
                <a:gd name="T23" fmla="*/ 0 h 163"/>
                <a:gd name="T24" fmla="*/ 156 w 312"/>
                <a:gd name="T25" fmla="*/ 0 h 163"/>
                <a:gd name="T26" fmla="*/ 80 w 312"/>
                <a:gd name="T27" fmla="*/ 0 h 163"/>
                <a:gd name="T28" fmla="*/ 80 w 312"/>
                <a:gd name="T29" fmla="*/ 59 h 163"/>
                <a:gd name="T30" fmla="*/ 0 w 312"/>
                <a:gd name="T31" fmla="*/ 59 h 163"/>
                <a:gd name="T32" fmla="*/ 0 w 312"/>
                <a:gd name="T33" fmla="*/ 163 h 163"/>
                <a:gd name="T34" fmla="*/ 108 w 312"/>
                <a:gd name="T35" fmla="*/ 163 h 163"/>
                <a:gd name="T36" fmla="*/ 156 w 312"/>
                <a:gd name="T37" fmla="*/ 163 h 163"/>
                <a:gd name="T38" fmla="*/ 156 w 312"/>
                <a:gd name="T39" fmla="*/ 59 h 163"/>
                <a:gd name="T40" fmla="*/ 106 w 312"/>
                <a:gd name="T41" fmla="*/ 59 h 163"/>
                <a:gd name="T42" fmla="*/ 106 w 312"/>
                <a:gd name="T43" fmla="*/ 59 h 163"/>
                <a:gd name="T44" fmla="*/ 106 w 312"/>
                <a:gd name="T45" fmla="*/ 28 h 163"/>
                <a:gd name="T46" fmla="*/ 156 w 312"/>
                <a:gd name="T47" fmla="*/ 28 h 163"/>
                <a:gd name="T48" fmla="*/ 156 w 312"/>
                <a:gd name="T4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2" h="163">
                  <a:moveTo>
                    <a:pt x="234" y="0"/>
                  </a:moveTo>
                  <a:lnTo>
                    <a:pt x="156" y="0"/>
                  </a:lnTo>
                  <a:lnTo>
                    <a:pt x="156" y="28"/>
                  </a:lnTo>
                  <a:lnTo>
                    <a:pt x="205" y="28"/>
                  </a:lnTo>
                  <a:lnTo>
                    <a:pt x="205" y="59"/>
                  </a:lnTo>
                  <a:lnTo>
                    <a:pt x="156" y="59"/>
                  </a:lnTo>
                  <a:lnTo>
                    <a:pt x="156" y="163"/>
                  </a:lnTo>
                  <a:lnTo>
                    <a:pt x="203" y="163"/>
                  </a:lnTo>
                  <a:lnTo>
                    <a:pt x="312" y="163"/>
                  </a:lnTo>
                  <a:lnTo>
                    <a:pt x="312" y="59"/>
                  </a:lnTo>
                  <a:lnTo>
                    <a:pt x="234" y="59"/>
                  </a:lnTo>
                  <a:lnTo>
                    <a:pt x="234" y="0"/>
                  </a:lnTo>
                  <a:close/>
                  <a:moveTo>
                    <a:pt x="156" y="0"/>
                  </a:moveTo>
                  <a:lnTo>
                    <a:pt x="80" y="0"/>
                  </a:lnTo>
                  <a:lnTo>
                    <a:pt x="80" y="59"/>
                  </a:lnTo>
                  <a:lnTo>
                    <a:pt x="0" y="59"/>
                  </a:lnTo>
                  <a:lnTo>
                    <a:pt x="0" y="163"/>
                  </a:lnTo>
                  <a:lnTo>
                    <a:pt x="108" y="163"/>
                  </a:lnTo>
                  <a:lnTo>
                    <a:pt x="156" y="163"/>
                  </a:lnTo>
                  <a:lnTo>
                    <a:pt x="156" y="59"/>
                  </a:lnTo>
                  <a:lnTo>
                    <a:pt x="106" y="59"/>
                  </a:lnTo>
                  <a:lnTo>
                    <a:pt x="106" y="59"/>
                  </a:lnTo>
                  <a:lnTo>
                    <a:pt x="106" y="28"/>
                  </a:lnTo>
                  <a:lnTo>
                    <a:pt x="156" y="28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5" name="Freeform 130"/>
            <p:cNvSpPr>
              <a:spLocks/>
            </p:cNvSpPr>
            <p:nvPr/>
          </p:nvSpPr>
          <p:spPr bwMode="auto">
            <a:xfrm>
              <a:off x="9556750" y="1790700"/>
              <a:ext cx="623888" cy="712788"/>
            </a:xfrm>
            <a:custGeom>
              <a:avLst/>
              <a:gdLst>
                <a:gd name="T0" fmla="*/ 146 w 166"/>
                <a:gd name="T1" fmla="*/ 6 h 190"/>
                <a:gd name="T2" fmla="*/ 107 w 166"/>
                <a:gd name="T3" fmla="*/ 29 h 190"/>
                <a:gd name="T4" fmla="*/ 91 w 166"/>
                <a:gd name="T5" fmla="*/ 52 h 190"/>
                <a:gd name="T6" fmla="*/ 14 w 166"/>
                <a:gd name="T7" fmla="*/ 38 h 190"/>
                <a:gd name="T8" fmla="*/ 3 w 166"/>
                <a:gd name="T9" fmla="*/ 55 h 190"/>
                <a:gd name="T10" fmla="*/ 71 w 166"/>
                <a:gd name="T11" fmla="*/ 83 h 190"/>
                <a:gd name="T12" fmla="*/ 49 w 166"/>
                <a:gd name="T13" fmla="*/ 115 h 190"/>
                <a:gd name="T14" fmla="*/ 11 w 166"/>
                <a:gd name="T15" fmla="*/ 117 h 190"/>
                <a:gd name="T16" fmla="*/ 0 w 166"/>
                <a:gd name="T17" fmla="*/ 134 h 190"/>
                <a:gd name="T18" fmla="*/ 52 w 166"/>
                <a:gd name="T19" fmla="*/ 147 h 190"/>
                <a:gd name="T20" fmla="*/ 83 w 166"/>
                <a:gd name="T21" fmla="*/ 190 h 190"/>
                <a:gd name="T22" fmla="*/ 95 w 166"/>
                <a:gd name="T23" fmla="*/ 173 h 190"/>
                <a:gd name="T24" fmla="*/ 82 w 166"/>
                <a:gd name="T25" fmla="*/ 139 h 190"/>
                <a:gd name="T26" fmla="*/ 104 w 166"/>
                <a:gd name="T27" fmla="*/ 105 h 190"/>
                <a:gd name="T28" fmla="*/ 155 w 166"/>
                <a:gd name="T29" fmla="*/ 156 h 190"/>
                <a:gd name="T30" fmla="*/ 166 w 166"/>
                <a:gd name="T31" fmla="*/ 139 h 190"/>
                <a:gd name="T32" fmla="*/ 125 w 166"/>
                <a:gd name="T33" fmla="*/ 75 h 190"/>
                <a:gd name="T34" fmla="*/ 140 w 166"/>
                <a:gd name="T35" fmla="*/ 51 h 190"/>
                <a:gd name="T36" fmla="*/ 146 w 166"/>
                <a:gd name="T37" fmla="*/ 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190">
                  <a:moveTo>
                    <a:pt x="146" y="6"/>
                  </a:moveTo>
                  <a:cubicBezTo>
                    <a:pt x="137" y="0"/>
                    <a:pt x="113" y="19"/>
                    <a:pt x="107" y="29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83" y="190"/>
                    <a:pt x="83" y="190"/>
                    <a:pt x="83" y="190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55" y="156"/>
                    <a:pt x="155" y="156"/>
                    <a:pt x="155" y="156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40" y="51"/>
                    <a:pt x="140" y="51"/>
                    <a:pt x="140" y="51"/>
                  </a:cubicBezTo>
                  <a:cubicBezTo>
                    <a:pt x="147" y="42"/>
                    <a:pt x="155" y="12"/>
                    <a:pt x="14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6" name="Freeform 131"/>
            <p:cNvSpPr>
              <a:spLocks noEditPoints="1"/>
            </p:cNvSpPr>
            <p:nvPr/>
          </p:nvSpPr>
          <p:spPr bwMode="auto">
            <a:xfrm>
              <a:off x="2732088" y="771525"/>
              <a:ext cx="544513" cy="338138"/>
            </a:xfrm>
            <a:custGeom>
              <a:avLst/>
              <a:gdLst>
                <a:gd name="T0" fmla="*/ 270 w 343"/>
                <a:gd name="T1" fmla="*/ 213 h 213"/>
                <a:gd name="T2" fmla="*/ 343 w 343"/>
                <a:gd name="T3" fmla="*/ 213 h 213"/>
                <a:gd name="T4" fmla="*/ 343 w 343"/>
                <a:gd name="T5" fmla="*/ 119 h 213"/>
                <a:gd name="T6" fmla="*/ 303 w 343"/>
                <a:gd name="T7" fmla="*/ 119 h 213"/>
                <a:gd name="T8" fmla="*/ 303 w 343"/>
                <a:gd name="T9" fmla="*/ 0 h 213"/>
                <a:gd name="T10" fmla="*/ 270 w 343"/>
                <a:gd name="T11" fmla="*/ 0 h 213"/>
                <a:gd name="T12" fmla="*/ 270 w 343"/>
                <a:gd name="T13" fmla="*/ 149 h 213"/>
                <a:gd name="T14" fmla="*/ 301 w 343"/>
                <a:gd name="T15" fmla="*/ 149 h 213"/>
                <a:gd name="T16" fmla="*/ 301 w 343"/>
                <a:gd name="T17" fmla="*/ 190 h 213"/>
                <a:gd name="T18" fmla="*/ 301 w 343"/>
                <a:gd name="T19" fmla="*/ 190 h 213"/>
                <a:gd name="T20" fmla="*/ 270 w 343"/>
                <a:gd name="T21" fmla="*/ 190 h 213"/>
                <a:gd name="T22" fmla="*/ 270 w 343"/>
                <a:gd name="T23" fmla="*/ 213 h 213"/>
                <a:gd name="T24" fmla="*/ 223 w 343"/>
                <a:gd name="T25" fmla="*/ 0 h 213"/>
                <a:gd name="T26" fmla="*/ 223 w 343"/>
                <a:gd name="T27" fmla="*/ 119 h 213"/>
                <a:gd name="T28" fmla="*/ 171 w 343"/>
                <a:gd name="T29" fmla="*/ 119 h 213"/>
                <a:gd name="T30" fmla="*/ 171 w 343"/>
                <a:gd name="T31" fmla="*/ 149 h 213"/>
                <a:gd name="T32" fmla="*/ 201 w 343"/>
                <a:gd name="T33" fmla="*/ 149 h 213"/>
                <a:gd name="T34" fmla="*/ 201 w 343"/>
                <a:gd name="T35" fmla="*/ 190 h 213"/>
                <a:gd name="T36" fmla="*/ 201 w 343"/>
                <a:gd name="T37" fmla="*/ 190 h 213"/>
                <a:gd name="T38" fmla="*/ 171 w 343"/>
                <a:gd name="T39" fmla="*/ 190 h 213"/>
                <a:gd name="T40" fmla="*/ 171 w 343"/>
                <a:gd name="T41" fmla="*/ 213 h 213"/>
                <a:gd name="T42" fmla="*/ 270 w 343"/>
                <a:gd name="T43" fmla="*/ 213 h 213"/>
                <a:gd name="T44" fmla="*/ 270 w 343"/>
                <a:gd name="T45" fmla="*/ 190 h 213"/>
                <a:gd name="T46" fmla="*/ 242 w 343"/>
                <a:gd name="T47" fmla="*/ 190 h 213"/>
                <a:gd name="T48" fmla="*/ 242 w 343"/>
                <a:gd name="T49" fmla="*/ 149 h 213"/>
                <a:gd name="T50" fmla="*/ 270 w 343"/>
                <a:gd name="T51" fmla="*/ 149 h 213"/>
                <a:gd name="T52" fmla="*/ 270 w 343"/>
                <a:gd name="T53" fmla="*/ 0 h 213"/>
                <a:gd name="T54" fmla="*/ 223 w 343"/>
                <a:gd name="T55" fmla="*/ 0 h 213"/>
                <a:gd name="T56" fmla="*/ 171 w 343"/>
                <a:gd name="T57" fmla="*/ 119 h 213"/>
                <a:gd name="T58" fmla="*/ 74 w 343"/>
                <a:gd name="T59" fmla="*/ 119 h 213"/>
                <a:gd name="T60" fmla="*/ 74 w 343"/>
                <a:gd name="T61" fmla="*/ 149 h 213"/>
                <a:gd name="T62" fmla="*/ 102 w 343"/>
                <a:gd name="T63" fmla="*/ 149 h 213"/>
                <a:gd name="T64" fmla="*/ 102 w 343"/>
                <a:gd name="T65" fmla="*/ 190 h 213"/>
                <a:gd name="T66" fmla="*/ 102 w 343"/>
                <a:gd name="T67" fmla="*/ 190 h 213"/>
                <a:gd name="T68" fmla="*/ 74 w 343"/>
                <a:gd name="T69" fmla="*/ 190 h 213"/>
                <a:gd name="T70" fmla="*/ 74 w 343"/>
                <a:gd name="T71" fmla="*/ 213 h 213"/>
                <a:gd name="T72" fmla="*/ 171 w 343"/>
                <a:gd name="T73" fmla="*/ 213 h 213"/>
                <a:gd name="T74" fmla="*/ 171 w 343"/>
                <a:gd name="T75" fmla="*/ 190 h 213"/>
                <a:gd name="T76" fmla="*/ 142 w 343"/>
                <a:gd name="T77" fmla="*/ 190 h 213"/>
                <a:gd name="T78" fmla="*/ 142 w 343"/>
                <a:gd name="T79" fmla="*/ 149 h 213"/>
                <a:gd name="T80" fmla="*/ 171 w 343"/>
                <a:gd name="T81" fmla="*/ 149 h 213"/>
                <a:gd name="T82" fmla="*/ 171 w 343"/>
                <a:gd name="T83" fmla="*/ 119 h 213"/>
                <a:gd name="T84" fmla="*/ 74 w 343"/>
                <a:gd name="T85" fmla="*/ 119 h 213"/>
                <a:gd name="T86" fmla="*/ 0 w 343"/>
                <a:gd name="T87" fmla="*/ 119 h 213"/>
                <a:gd name="T88" fmla="*/ 0 w 343"/>
                <a:gd name="T89" fmla="*/ 213 h 213"/>
                <a:gd name="T90" fmla="*/ 74 w 343"/>
                <a:gd name="T91" fmla="*/ 213 h 213"/>
                <a:gd name="T92" fmla="*/ 74 w 343"/>
                <a:gd name="T93" fmla="*/ 190 h 213"/>
                <a:gd name="T94" fmla="*/ 43 w 343"/>
                <a:gd name="T95" fmla="*/ 190 h 213"/>
                <a:gd name="T96" fmla="*/ 43 w 343"/>
                <a:gd name="T97" fmla="*/ 149 h 213"/>
                <a:gd name="T98" fmla="*/ 74 w 343"/>
                <a:gd name="T99" fmla="*/ 149 h 213"/>
                <a:gd name="T100" fmla="*/ 74 w 343"/>
                <a:gd name="T101" fmla="*/ 11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3" h="213">
                  <a:moveTo>
                    <a:pt x="270" y="213"/>
                  </a:moveTo>
                  <a:lnTo>
                    <a:pt x="343" y="213"/>
                  </a:lnTo>
                  <a:lnTo>
                    <a:pt x="343" y="119"/>
                  </a:lnTo>
                  <a:lnTo>
                    <a:pt x="303" y="119"/>
                  </a:lnTo>
                  <a:lnTo>
                    <a:pt x="303" y="0"/>
                  </a:lnTo>
                  <a:lnTo>
                    <a:pt x="270" y="0"/>
                  </a:lnTo>
                  <a:lnTo>
                    <a:pt x="270" y="149"/>
                  </a:lnTo>
                  <a:lnTo>
                    <a:pt x="301" y="149"/>
                  </a:lnTo>
                  <a:lnTo>
                    <a:pt x="301" y="190"/>
                  </a:lnTo>
                  <a:lnTo>
                    <a:pt x="301" y="190"/>
                  </a:lnTo>
                  <a:lnTo>
                    <a:pt x="270" y="190"/>
                  </a:lnTo>
                  <a:lnTo>
                    <a:pt x="270" y="213"/>
                  </a:lnTo>
                  <a:close/>
                  <a:moveTo>
                    <a:pt x="223" y="0"/>
                  </a:moveTo>
                  <a:lnTo>
                    <a:pt x="223" y="119"/>
                  </a:lnTo>
                  <a:lnTo>
                    <a:pt x="171" y="119"/>
                  </a:lnTo>
                  <a:lnTo>
                    <a:pt x="171" y="149"/>
                  </a:lnTo>
                  <a:lnTo>
                    <a:pt x="201" y="149"/>
                  </a:lnTo>
                  <a:lnTo>
                    <a:pt x="201" y="190"/>
                  </a:lnTo>
                  <a:lnTo>
                    <a:pt x="201" y="190"/>
                  </a:lnTo>
                  <a:lnTo>
                    <a:pt x="171" y="190"/>
                  </a:lnTo>
                  <a:lnTo>
                    <a:pt x="171" y="213"/>
                  </a:lnTo>
                  <a:lnTo>
                    <a:pt x="270" y="213"/>
                  </a:lnTo>
                  <a:lnTo>
                    <a:pt x="270" y="190"/>
                  </a:lnTo>
                  <a:lnTo>
                    <a:pt x="242" y="190"/>
                  </a:lnTo>
                  <a:lnTo>
                    <a:pt x="242" y="149"/>
                  </a:lnTo>
                  <a:lnTo>
                    <a:pt x="270" y="149"/>
                  </a:lnTo>
                  <a:lnTo>
                    <a:pt x="270" y="0"/>
                  </a:lnTo>
                  <a:lnTo>
                    <a:pt x="223" y="0"/>
                  </a:lnTo>
                  <a:close/>
                  <a:moveTo>
                    <a:pt x="171" y="119"/>
                  </a:moveTo>
                  <a:lnTo>
                    <a:pt x="74" y="119"/>
                  </a:lnTo>
                  <a:lnTo>
                    <a:pt x="74" y="149"/>
                  </a:lnTo>
                  <a:lnTo>
                    <a:pt x="102" y="149"/>
                  </a:lnTo>
                  <a:lnTo>
                    <a:pt x="102" y="190"/>
                  </a:lnTo>
                  <a:lnTo>
                    <a:pt x="102" y="190"/>
                  </a:lnTo>
                  <a:lnTo>
                    <a:pt x="74" y="190"/>
                  </a:lnTo>
                  <a:lnTo>
                    <a:pt x="74" y="213"/>
                  </a:lnTo>
                  <a:lnTo>
                    <a:pt x="171" y="213"/>
                  </a:lnTo>
                  <a:lnTo>
                    <a:pt x="171" y="190"/>
                  </a:lnTo>
                  <a:lnTo>
                    <a:pt x="142" y="190"/>
                  </a:lnTo>
                  <a:lnTo>
                    <a:pt x="142" y="149"/>
                  </a:lnTo>
                  <a:lnTo>
                    <a:pt x="171" y="149"/>
                  </a:lnTo>
                  <a:lnTo>
                    <a:pt x="171" y="119"/>
                  </a:lnTo>
                  <a:close/>
                  <a:moveTo>
                    <a:pt x="74" y="119"/>
                  </a:moveTo>
                  <a:lnTo>
                    <a:pt x="0" y="119"/>
                  </a:lnTo>
                  <a:lnTo>
                    <a:pt x="0" y="213"/>
                  </a:lnTo>
                  <a:lnTo>
                    <a:pt x="74" y="213"/>
                  </a:lnTo>
                  <a:lnTo>
                    <a:pt x="74" y="190"/>
                  </a:lnTo>
                  <a:lnTo>
                    <a:pt x="43" y="190"/>
                  </a:lnTo>
                  <a:lnTo>
                    <a:pt x="43" y="149"/>
                  </a:lnTo>
                  <a:lnTo>
                    <a:pt x="74" y="149"/>
                  </a:lnTo>
                  <a:lnTo>
                    <a:pt x="74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7" name="Freeform 132"/>
            <p:cNvSpPr>
              <a:spLocks/>
            </p:cNvSpPr>
            <p:nvPr/>
          </p:nvSpPr>
          <p:spPr bwMode="auto">
            <a:xfrm>
              <a:off x="2601913" y="1128713"/>
              <a:ext cx="738188" cy="241300"/>
            </a:xfrm>
            <a:custGeom>
              <a:avLst/>
              <a:gdLst>
                <a:gd name="T0" fmla="*/ 449 w 465"/>
                <a:gd name="T1" fmla="*/ 152 h 152"/>
                <a:gd name="T2" fmla="*/ 465 w 465"/>
                <a:gd name="T3" fmla="*/ 0 h 152"/>
                <a:gd name="T4" fmla="*/ 0 w 465"/>
                <a:gd name="T5" fmla="*/ 0 h 152"/>
                <a:gd name="T6" fmla="*/ 52 w 465"/>
                <a:gd name="T7" fmla="*/ 152 h 152"/>
                <a:gd name="T8" fmla="*/ 449 w 465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152">
                  <a:moveTo>
                    <a:pt x="449" y="152"/>
                  </a:moveTo>
                  <a:lnTo>
                    <a:pt x="465" y="0"/>
                  </a:lnTo>
                  <a:lnTo>
                    <a:pt x="0" y="0"/>
                  </a:lnTo>
                  <a:lnTo>
                    <a:pt x="52" y="152"/>
                  </a:lnTo>
                  <a:lnTo>
                    <a:pt x="449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8" name="Freeform 133"/>
            <p:cNvSpPr>
              <a:spLocks noEditPoints="1"/>
            </p:cNvSpPr>
            <p:nvPr/>
          </p:nvSpPr>
          <p:spPr bwMode="auto">
            <a:xfrm>
              <a:off x="1479550" y="787400"/>
              <a:ext cx="377825" cy="612775"/>
            </a:xfrm>
            <a:custGeom>
              <a:avLst/>
              <a:gdLst>
                <a:gd name="T0" fmla="*/ 238 w 238"/>
                <a:gd name="T1" fmla="*/ 386 h 386"/>
                <a:gd name="T2" fmla="*/ 212 w 238"/>
                <a:gd name="T3" fmla="*/ 7 h 386"/>
                <a:gd name="T4" fmla="*/ 191 w 238"/>
                <a:gd name="T5" fmla="*/ 0 h 386"/>
                <a:gd name="T6" fmla="*/ 212 w 238"/>
                <a:gd name="T7" fmla="*/ 31 h 386"/>
                <a:gd name="T8" fmla="*/ 212 w 238"/>
                <a:gd name="T9" fmla="*/ 248 h 386"/>
                <a:gd name="T10" fmla="*/ 191 w 238"/>
                <a:gd name="T11" fmla="*/ 277 h 386"/>
                <a:gd name="T12" fmla="*/ 212 w 238"/>
                <a:gd name="T13" fmla="*/ 307 h 386"/>
                <a:gd name="T14" fmla="*/ 191 w 238"/>
                <a:gd name="T15" fmla="*/ 307 h 386"/>
                <a:gd name="T16" fmla="*/ 212 w 238"/>
                <a:gd name="T17" fmla="*/ 329 h 386"/>
                <a:gd name="T18" fmla="*/ 212 w 238"/>
                <a:gd name="T19" fmla="*/ 360 h 386"/>
                <a:gd name="T20" fmla="*/ 191 w 238"/>
                <a:gd name="T21" fmla="*/ 386 h 386"/>
                <a:gd name="T22" fmla="*/ 168 w 238"/>
                <a:gd name="T23" fmla="*/ 7 h 386"/>
                <a:gd name="T24" fmla="*/ 118 w 238"/>
                <a:gd name="T25" fmla="*/ 31 h 386"/>
                <a:gd name="T26" fmla="*/ 191 w 238"/>
                <a:gd name="T27" fmla="*/ 0 h 386"/>
                <a:gd name="T28" fmla="*/ 168 w 238"/>
                <a:gd name="T29" fmla="*/ 0 h 386"/>
                <a:gd name="T30" fmla="*/ 191 w 238"/>
                <a:gd name="T31" fmla="*/ 386 h 386"/>
                <a:gd name="T32" fmla="*/ 168 w 238"/>
                <a:gd name="T33" fmla="*/ 360 h 386"/>
                <a:gd name="T34" fmla="*/ 191 w 238"/>
                <a:gd name="T35" fmla="*/ 329 h 386"/>
                <a:gd name="T36" fmla="*/ 168 w 238"/>
                <a:gd name="T37" fmla="*/ 307 h 386"/>
                <a:gd name="T38" fmla="*/ 191 w 238"/>
                <a:gd name="T39" fmla="*/ 277 h 386"/>
                <a:gd name="T40" fmla="*/ 118 w 238"/>
                <a:gd name="T41" fmla="*/ 248 h 386"/>
                <a:gd name="T42" fmla="*/ 142 w 238"/>
                <a:gd name="T43" fmla="*/ 277 h 386"/>
                <a:gd name="T44" fmla="*/ 142 w 238"/>
                <a:gd name="T45" fmla="*/ 307 h 386"/>
                <a:gd name="T46" fmla="*/ 118 w 238"/>
                <a:gd name="T47" fmla="*/ 329 h 386"/>
                <a:gd name="T48" fmla="*/ 142 w 238"/>
                <a:gd name="T49" fmla="*/ 360 h 386"/>
                <a:gd name="T50" fmla="*/ 118 w 238"/>
                <a:gd name="T51" fmla="*/ 360 h 386"/>
                <a:gd name="T52" fmla="*/ 118 w 238"/>
                <a:gd name="T53" fmla="*/ 7 h 386"/>
                <a:gd name="T54" fmla="*/ 47 w 238"/>
                <a:gd name="T55" fmla="*/ 31 h 386"/>
                <a:gd name="T56" fmla="*/ 118 w 238"/>
                <a:gd name="T57" fmla="*/ 7 h 386"/>
                <a:gd name="T58" fmla="*/ 47 w 238"/>
                <a:gd name="T59" fmla="*/ 386 h 386"/>
                <a:gd name="T60" fmla="*/ 118 w 238"/>
                <a:gd name="T61" fmla="*/ 360 h 386"/>
                <a:gd name="T62" fmla="*/ 97 w 238"/>
                <a:gd name="T63" fmla="*/ 329 h 386"/>
                <a:gd name="T64" fmla="*/ 118 w 238"/>
                <a:gd name="T65" fmla="*/ 307 h 386"/>
                <a:gd name="T66" fmla="*/ 97 w 238"/>
                <a:gd name="T67" fmla="*/ 277 h 386"/>
                <a:gd name="T68" fmla="*/ 118 w 238"/>
                <a:gd name="T69" fmla="*/ 248 h 386"/>
                <a:gd name="T70" fmla="*/ 47 w 238"/>
                <a:gd name="T71" fmla="*/ 277 h 386"/>
                <a:gd name="T72" fmla="*/ 71 w 238"/>
                <a:gd name="T73" fmla="*/ 307 h 386"/>
                <a:gd name="T74" fmla="*/ 47 w 238"/>
                <a:gd name="T75" fmla="*/ 307 h 386"/>
                <a:gd name="T76" fmla="*/ 71 w 238"/>
                <a:gd name="T77" fmla="*/ 329 h 386"/>
                <a:gd name="T78" fmla="*/ 71 w 238"/>
                <a:gd name="T79" fmla="*/ 360 h 386"/>
                <a:gd name="T80" fmla="*/ 47 w 238"/>
                <a:gd name="T81" fmla="*/ 386 h 386"/>
                <a:gd name="T82" fmla="*/ 0 w 238"/>
                <a:gd name="T83" fmla="*/ 7 h 386"/>
                <a:gd name="T84" fmla="*/ 47 w 238"/>
                <a:gd name="T85" fmla="*/ 386 h 386"/>
                <a:gd name="T86" fmla="*/ 26 w 238"/>
                <a:gd name="T87" fmla="*/ 360 h 386"/>
                <a:gd name="T88" fmla="*/ 47 w 238"/>
                <a:gd name="T89" fmla="*/ 329 h 386"/>
                <a:gd name="T90" fmla="*/ 26 w 238"/>
                <a:gd name="T91" fmla="*/ 307 h 386"/>
                <a:gd name="T92" fmla="*/ 47 w 238"/>
                <a:gd name="T93" fmla="*/ 277 h 386"/>
                <a:gd name="T94" fmla="*/ 26 w 238"/>
                <a:gd name="T95" fmla="*/ 248 h 386"/>
                <a:gd name="T96" fmla="*/ 47 w 238"/>
                <a:gd name="T97" fmla="*/ 31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8" h="386">
                  <a:moveTo>
                    <a:pt x="191" y="386"/>
                  </a:moveTo>
                  <a:lnTo>
                    <a:pt x="238" y="386"/>
                  </a:lnTo>
                  <a:lnTo>
                    <a:pt x="238" y="7"/>
                  </a:lnTo>
                  <a:lnTo>
                    <a:pt x="212" y="7"/>
                  </a:lnTo>
                  <a:lnTo>
                    <a:pt x="212" y="0"/>
                  </a:lnTo>
                  <a:lnTo>
                    <a:pt x="191" y="0"/>
                  </a:lnTo>
                  <a:lnTo>
                    <a:pt x="191" y="31"/>
                  </a:lnTo>
                  <a:lnTo>
                    <a:pt x="212" y="31"/>
                  </a:lnTo>
                  <a:lnTo>
                    <a:pt x="212" y="248"/>
                  </a:lnTo>
                  <a:lnTo>
                    <a:pt x="212" y="248"/>
                  </a:lnTo>
                  <a:lnTo>
                    <a:pt x="191" y="248"/>
                  </a:lnTo>
                  <a:lnTo>
                    <a:pt x="191" y="277"/>
                  </a:lnTo>
                  <a:lnTo>
                    <a:pt x="212" y="277"/>
                  </a:lnTo>
                  <a:lnTo>
                    <a:pt x="212" y="307"/>
                  </a:lnTo>
                  <a:lnTo>
                    <a:pt x="212" y="307"/>
                  </a:lnTo>
                  <a:lnTo>
                    <a:pt x="191" y="307"/>
                  </a:lnTo>
                  <a:lnTo>
                    <a:pt x="191" y="329"/>
                  </a:lnTo>
                  <a:lnTo>
                    <a:pt x="212" y="329"/>
                  </a:lnTo>
                  <a:lnTo>
                    <a:pt x="212" y="360"/>
                  </a:lnTo>
                  <a:lnTo>
                    <a:pt x="212" y="360"/>
                  </a:lnTo>
                  <a:lnTo>
                    <a:pt x="191" y="360"/>
                  </a:lnTo>
                  <a:lnTo>
                    <a:pt x="191" y="386"/>
                  </a:lnTo>
                  <a:close/>
                  <a:moveTo>
                    <a:pt x="168" y="0"/>
                  </a:moveTo>
                  <a:lnTo>
                    <a:pt x="168" y="7"/>
                  </a:lnTo>
                  <a:lnTo>
                    <a:pt x="118" y="7"/>
                  </a:lnTo>
                  <a:lnTo>
                    <a:pt x="118" y="31"/>
                  </a:lnTo>
                  <a:lnTo>
                    <a:pt x="191" y="31"/>
                  </a:lnTo>
                  <a:lnTo>
                    <a:pt x="191" y="0"/>
                  </a:lnTo>
                  <a:lnTo>
                    <a:pt x="168" y="0"/>
                  </a:lnTo>
                  <a:lnTo>
                    <a:pt x="168" y="0"/>
                  </a:lnTo>
                  <a:close/>
                  <a:moveTo>
                    <a:pt x="118" y="386"/>
                  </a:moveTo>
                  <a:lnTo>
                    <a:pt x="191" y="386"/>
                  </a:lnTo>
                  <a:lnTo>
                    <a:pt x="191" y="360"/>
                  </a:lnTo>
                  <a:lnTo>
                    <a:pt x="168" y="360"/>
                  </a:lnTo>
                  <a:lnTo>
                    <a:pt x="168" y="329"/>
                  </a:lnTo>
                  <a:lnTo>
                    <a:pt x="191" y="329"/>
                  </a:lnTo>
                  <a:lnTo>
                    <a:pt x="191" y="307"/>
                  </a:lnTo>
                  <a:lnTo>
                    <a:pt x="168" y="307"/>
                  </a:lnTo>
                  <a:lnTo>
                    <a:pt x="168" y="277"/>
                  </a:lnTo>
                  <a:lnTo>
                    <a:pt x="191" y="277"/>
                  </a:lnTo>
                  <a:lnTo>
                    <a:pt x="191" y="248"/>
                  </a:lnTo>
                  <a:lnTo>
                    <a:pt x="118" y="248"/>
                  </a:lnTo>
                  <a:lnTo>
                    <a:pt x="118" y="277"/>
                  </a:lnTo>
                  <a:lnTo>
                    <a:pt x="142" y="277"/>
                  </a:lnTo>
                  <a:lnTo>
                    <a:pt x="142" y="307"/>
                  </a:lnTo>
                  <a:lnTo>
                    <a:pt x="142" y="307"/>
                  </a:lnTo>
                  <a:lnTo>
                    <a:pt x="118" y="307"/>
                  </a:lnTo>
                  <a:lnTo>
                    <a:pt x="118" y="329"/>
                  </a:lnTo>
                  <a:lnTo>
                    <a:pt x="142" y="329"/>
                  </a:lnTo>
                  <a:lnTo>
                    <a:pt x="142" y="360"/>
                  </a:lnTo>
                  <a:lnTo>
                    <a:pt x="142" y="360"/>
                  </a:lnTo>
                  <a:lnTo>
                    <a:pt x="118" y="360"/>
                  </a:lnTo>
                  <a:lnTo>
                    <a:pt x="118" y="386"/>
                  </a:lnTo>
                  <a:close/>
                  <a:moveTo>
                    <a:pt x="118" y="7"/>
                  </a:moveTo>
                  <a:lnTo>
                    <a:pt x="47" y="7"/>
                  </a:lnTo>
                  <a:lnTo>
                    <a:pt x="47" y="31"/>
                  </a:lnTo>
                  <a:lnTo>
                    <a:pt x="118" y="31"/>
                  </a:lnTo>
                  <a:lnTo>
                    <a:pt x="118" y="7"/>
                  </a:lnTo>
                  <a:lnTo>
                    <a:pt x="118" y="7"/>
                  </a:lnTo>
                  <a:close/>
                  <a:moveTo>
                    <a:pt x="47" y="386"/>
                  </a:moveTo>
                  <a:lnTo>
                    <a:pt x="118" y="386"/>
                  </a:lnTo>
                  <a:lnTo>
                    <a:pt x="118" y="360"/>
                  </a:lnTo>
                  <a:lnTo>
                    <a:pt x="97" y="360"/>
                  </a:lnTo>
                  <a:lnTo>
                    <a:pt x="97" y="329"/>
                  </a:lnTo>
                  <a:lnTo>
                    <a:pt x="118" y="329"/>
                  </a:lnTo>
                  <a:lnTo>
                    <a:pt x="118" y="307"/>
                  </a:lnTo>
                  <a:lnTo>
                    <a:pt x="97" y="307"/>
                  </a:lnTo>
                  <a:lnTo>
                    <a:pt x="97" y="277"/>
                  </a:lnTo>
                  <a:lnTo>
                    <a:pt x="118" y="277"/>
                  </a:lnTo>
                  <a:lnTo>
                    <a:pt x="118" y="248"/>
                  </a:lnTo>
                  <a:lnTo>
                    <a:pt x="47" y="248"/>
                  </a:lnTo>
                  <a:lnTo>
                    <a:pt x="47" y="277"/>
                  </a:lnTo>
                  <a:lnTo>
                    <a:pt x="71" y="277"/>
                  </a:lnTo>
                  <a:lnTo>
                    <a:pt x="71" y="307"/>
                  </a:lnTo>
                  <a:lnTo>
                    <a:pt x="71" y="307"/>
                  </a:lnTo>
                  <a:lnTo>
                    <a:pt x="47" y="307"/>
                  </a:lnTo>
                  <a:lnTo>
                    <a:pt x="47" y="329"/>
                  </a:lnTo>
                  <a:lnTo>
                    <a:pt x="71" y="329"/>
                  </a:lnTo>
                  <a:lnTo>
                    <a:pt x="71" y="360"/>
                  </a:lnTo>
                  <a:lnTo>
                    <a:pt x="71" y="360"/>
                  </a:lnTo>
                  <a:lnTo>
                    <a:pt x="47" y="360"/>
                  </a:lnTo>
                  <a:lnTo>
                    <a:pt x="47" y="386"/>
                  </a:lnTo>
                  <a:close/>
                  <a:moveTo>
                    <a:pt x="47" y="7"/>
                  </a:moveTo>
                  <a:lnTo>
                    <a:pt x="0" y="7"/>
                  </a:lnTo>
                  <a:lnTo>
                    <a:pt x="0" y="386"/>
                  </a:lnTo>
                  <a:lnTo>
                    <a:pt x="47" y="386"/>
                  </a:lnTo>
                  <a:lnTo>
                    <a:pt x="47" y="360"/>
                  </a:lnTo>
                  <a:lnTo>
                    <a:pt x="26" y="360"/>
                  </a:lnTo>
                  <a:lnTo>
                    <a:pt x="26" y="329"/>
                  </a:lnTo>
                  <a:lnTo>
                    <a:pt x="47" y="329"/>
                  </a:lnTo>
                  <a:lnTo>
                    <a:pt x="47" y="307"/>
                  </a:lnTo>
                  <a:lnTo>
                    <a:pt x="26" y="307"/>
                  </a:lnTo>
                  <a:lnTo>
                    <a:pt x="26" y="277"/>
                  </a:lnTo>
                  <a:lnTo>
                    <a:pt x="47" y="277"/>
                  </a:lnTo>
                  <a:lnTo>
                    <a:pt x="47" y="248"/>
                  </a:lnTo>
                  <a:lnTo>
                    <a:pt x="26" y="248"/>
                  </a:lnTo>
                  <a:lnTo>
                    <a:pt x="26" y="31"/>
                  </a:lnTo>
                  <a:lnTo>
                    <a:pt x="47" y="31"/>
                  </a:lnTo>
                  <a:lnTo>
                    <a:pt x="4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9" name="Freeform 134"/>
            <p:cNvSpPr>
              <a:spLocks/>
            </p:cNvSpPr>
            <p:nvPr/>
          </p:nvSpPr>
          <p:spPr bwMode="auto">
            <a:xfrm>
              <a:off x="2236788" y="3660775"/>
              <a:ext cx="266700" cy="120650"/>
            </a:xfrm>
            <a:custGeom>
              <a:avLst/>
              <a:gdLst>
                <a:gd name="T0" fmla="*/ 0 w 168"/>
                <a:gd name="T1" fmla="*/ 43 h 76"/>
                <a:gd name="T2" fmla="*/ 66 w 168"/>
                <a:gd name="T3" fmla="*/ 76 h 76"/>
                <a:gd name="T4" fmla="*/ 168 w 168"/>
                <a:gd name="T5" fmla="*/ 76 h 76"/>
                <a:gd name="T6" fmla="*/ 22 w 168"/>
                <a:gd name="T7" fmla="*/ 0 h 76"/>
                <a:gd name="T8" fmla="*/ 0 w 168"/>
                <a:gd name="T9" fmla="*/ 4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76">
                  <a:moveTo>
                    <a:pt x="0" y="43"/>
                  </a:moveTo>
                  <a:lnTo>
                    <a:pt x="66" y="76"/>
                  </a:lnTo>
                  <a:lnTo>
                    <a:pt x="168" y="76"/>
                  </a:lnTo>
                  <a:lnTo>
                    <a:pt x="22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0" name="Freeform 135"/>
            <p:cNvSpPr>
              <a:spLocks noEditPoints="1"/>
            </p:cNvSpPr>
            <p:nvPr/>
          </p:nvSpPr>
          <p:spPr bwMode="auto">
            <a:xfrm>
              <a:off x="2236788" y="3800475"/>
              <a:ext cx="646113" cy="322263"/>
            </a:xfrm>
            <a:custGeom>
              <a:avLst/>
              <a:gdLst>
                <a:gd name="T0" fmla="*/ 163 w 407"/>
                <a:gd name="T1" fmla="*/ 203 h 203"/>
                <a:gd name="T2" fmla="*/ 329 w 407"/>
                <a:gd name="T3" fmla="*/ 203 h 203"/>
                <a:gd name="T4" fmla="*/ 329 w 407"/>
                <a:gd name="T5" fmla="*/ 163 h 203"/>
                <a:gd name="T6" fmla="*/ 407 w 407"/>
                <a:gd name="T7" fmla="*/ 163 h 203"/>
                <a:gd name="T8" fmla="*/ 407 w 407"/>
                <a:gd name="T9" fmla="*/ 40 h 203"/>
                <a:gd name="T10" fmla="*/ 329 w 407"/>
                <a:gd name="T11" fmla="*/ 40 h 203"/>
                <a:gd name="T12" fmla="*/ 329 w 407"/>
                <a:gd name="T13" fmla="*/ 0 h 203"/>
                <a:gd name="T14" fmla="*/ 192 w 407"/>
                <a:gd name="T15" fmla="*/ 0 h 203"/>
                <a:gd name="T16" fmla="*/ 163 w 407"/>
                <a:gd name="T17" fmla="*/ 0 h 203"/>
                <a:gd name="T18" fmla="*/ 163 w 407"/>
                <a:gd name="T19" fmla="*/ 78 h 203"/>
                <a:gd name="T20" fmla="*/ 246 w 407"/>
                <a:gd name="T21" fmla="*/ 78 h 203"/>
                <a:gd name="T22" fmla="*/ 246 w 407"/>
                <a:gd name="T23" fmla="*/ 123 h 203"/>
                <a:gd name="T24" fmla="*/ 163 w 407"/>
                <a:gd name="T25" fmla="*/ 123 h 203"/>
                <a:gd name="T26" fmla="*/ 163 w 407"/>
                <a:gd name="T27" fmla="*/ 203 h 203"/>
                <a:gd name="T28" fmla="*/ 0 w 407"/>
                <a:gd name="T29" fmla="*/ 203 h 203"/>
                <a:gd name="T30" fmla="*/ 163 w 407"/>
                <a:gd name="T31" fmla="*/ 203 h 203"/>
                <a:gd name="T32" fmla="*/ 163 w 407"/>
                <a:gd name="T33" fmla="*/ 123 h 203"/>
                <a:gd name="T34" fmla="*/ 83 w 407"/>
                <a:gd name="T35" fmla="*/ 123 h 203"/>
                <a:gd name="T36" fmla="*/ 83 w 407"/>
                <a:gd name="T37" fmla="*/ 78 h 203"/>
                <a:gd name="T38" fmla="*/ 83 w 407"/>
                <a:gd name="T39" fmla="*/ 78 h 203"/>
                <a:gd name="T40" fmla="*/ 163 w 407"/>
                <a:gd name="T41" fmla="*/ 78 h 203"/>
                <a:gd name="T42" fmla="*/ 163 w 407"/>
                <a:gd name="T43" fmla="*/ 0 h 203"/>
                <a:gd name="T44" fmla="*/ 88 w 407"/>
                <a:gd name="T45" fmla="*/ 0 h 203"/>
                <a:gd name="T46" fmla="*/ 0 w 407"/>
                <a:gd name="T47" fmla="*/ 0 h 203"/>
                <a:gd name="T48" fmla="*/ 0 w 407"/>
                <a:gd name="T49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7" h="203">
                  <a:moveTo>
                    <a:pt x="163" y="203"/>
                  </a:moveTo>
                  <a:lnTo>
                    <a:pt x="329" y="203"/>
                  </a:lnTo>
                  <a:lnTo>
                    <a:pt x="329" y="163"/>
                  </a:lnTo>
                  <a:lnTo>
                    <a:pt x="407" y="163"/>
                  </a:lnTo>
                  <a:lnTo>
                    <a:pt x="407" y="40"/>
                  </a:lnTo>
                  <a:lnTo>
                    <a:pt x="329" y="40"/>
                  </a:lnTo>
                  <a:lnTo>
                    <a:pt x="329" y="0"/>
                  </a:lnTo>
                  <a:lnTo>
                    <a:pt x="192" y="0"/>
                  </a:lnTo>
                  <a:lnTo>
                    <a:pt x="163" y="0"/>
                  </a:lnTo>
                  <a:lnTo>
                    <a:pt x="163" y="78"/>
                  </a:lnTo>
                  <a:lnTo>
                    <a:pt x="246" y="78"/>
                  </a:lnTo>
                  <a:lnTo>
                    <a:pt x="246" y="123"/>
                  </a:lnTo>
                  <a:lnTo>
                    <a:pt x="163" y="123"/>
                  </a:lnTo>
                  <a:lnTo>
                    <a:pt x="163" y="203"/>
                  </a:lnTo>
                  <a:close/>
                  <a:moveTo>
                    <a:pt x="0" y="203"/>
                  </a:moveTo>
                  <a:lnTo>
                    <a:pt x="163" y="203"/>
                  </a:lnTo>
                  <a:lnTo>
                    <a:pt x="163" y="123"/>
                  </a:lnTo>
                  <a:lnTo>
                    <a:pt x="83" y="123"/>
                  </a:lnTo>
                  <a:lnTo>
                    <a:pt x="83" y="78"/>
                  </a:lnTo>
                  <a:lnTo>
                    <a:pt x="83" y="78"/>
                  </a:lnTo>
                  <a:lnTo>
                    <a:pt x="163" y="78"/>
                  </a:lnTo>
                  <a:lnTo>
                    <a:pt x="163" y="0"/>
                  </a:lnTo>
                  <a:lnTo>
                    <a:pt x="88" y="0"/>
                  </a:lnTo>
                  <a:lnTo>
                    <a:pt x="0" y="0"/>
                  </a:lnTo>
                  <a:lnTo>
                    <a:pt x="0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1" name="Oval 136"/>
            <p:cNvSpPr>
              <a:spLocks noChangeArrowheads="1"/>
            </p:cNvSpPr>
            <p:nvPr/>
          </p:nvSpPr>
          <p:spPr bwMode="auto">
            <a:xfrm>
              <a:off x="4046538" y="925513"/>
              <a:ext cx="131763" cy="131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2" name="Freeform 137"/>
            <p:cNvSpPr>
              <a:spLocks noEditPoints="1"/>
            </p:cNvSpPr>
            <p:nvPr/>
          </p:nvSpPr>
          <p:spPr bwMode="auto">
            <a:xfrm>
              <a:off x="3551238" y="1304925"/>
              <a:ext cx="280988" cy="282575"/>
            </a:xfrm>
            <a:custGeom>
              <a:avLst/>
              <a:gdLst>
                <a:gd name="T0" fmla="*/ 38 w 75"/>
                <a:gd name="T1" fmla="*/ 75 h 75"/>
                <a:gd name="T2" fmla="*/ 75 w 75"/>
                <a:gd name="T3" fmla="*/ 38 h 75"/>
                <a:gd name="T4" fmla="*/ 38 w 75"/>
                <a:gd name="T5" fmla="*/ 0 h 75"/>
                <a:gd name="T6" fmla="*/ 38 w 75"/>
                <a:gd name="T7" fmla="*/ 17 h 75"/>
                <a:gd name="T8" fmla="*/ 58 w 75"/>
                <a:gd name="T9" fmla="*/ 38 h 75"/>
                <a:gd name="T10" fmla="*/ 38 w 75"/>
                <a:gd name="T11" fmla="*/ 58 h 75"/>
                <a:gd name="T12" fmla="*/ 38 w 75"/>
                <a:gd name="T13" fmla="*/ 75 h 75"/>
                <a:gd name="T14" fmla="*/ 38 w 75"/>
                <a:gd name="T15" fmla="*/ 0 h 75"/>
                <a:gd name="T16" fmla="*/ 0 w 75"/>
                <a:gd name="T17" fmla="*/ 38 h 75"/>
                <a:gd name="T18" fmla="*/ 38 w 75"/>
                <a:gd name="T19" fmla="*/ 75 h 75"/>
                <a:gd name="T20" fmla="*/ 38 w 75"/>
                <a:gd name="T21" fmla="*/ 75 h 75"/>
                <a:gd name="T22" fmla="*/ 38 w 75"/>
                <a:gd name="T23" fmla="*/ 58 h 75"/>
                <a:gd name="T24" fmla="*/ 38 w 75"/>
                <a:gd name="T25" fmla="*/ 58 h 75"/>
                <a:gd name="T26" fmla="*/ 38 w 75"/>
                <a:gd name="T27" fmla="*/ 58 h 75"/>
                <a:gd name="T28" fmla="*/ 17 w 75"/>
                <a:gd name="T29" fmla="*/ 38 h 75"/>
                <a:gd name="T30" fmla="*/ 38 w 75"/>
                <a:gd name="T31" fmla="*/ 17 h 75"/>
                <a:gd name="T32" fmla="*/ 38 w 75"/>
                <a:gd name="T33" fmla="*/ 17 h 75"/>
                <a:gd name="T34" fmla="*/ 38 w 75"/>
                <a:gd name="T3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5" h="75">
                  <a:moveTo>
                    <a:pt x="38" y="75"/>
                  </a:moveTo>
                  <a:cubicBezTo>
                    <a:pt x="58" y="75"/>
                    <a:pt x="75" y="58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9" y="17"/>
                    <a:pt x="58" y="26"/>
                    <a:pt x="58" y="38"/>
                  </a:cubicBezTo>
                  <a:cubicBezTo>
                    <a:pt x="58" y="49"/>
                    <a:pt x="49" y="58"/>
                    <a:pt x="38" y="58"/>
                  </a:cubicBezTo>
                  <a:lnTo>
                    <a:pt x="38" y="75"/>
                  </a:lnTo>
                  <a:close/>
                  <a:moveTo>
                    <a:pt x="38" y="0"/>
                  </a:moveTo>
                  <a:cubicBezTo>
                    <a:pt x="17" y="0"/>
                    <a:pt x="0" y="17"/>
                    <a:pt x="0" y="38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26" y="58"/>
                    <a:pt x="17" y="49"/>
                    <a:pt x="17" y="38"/>
                  </a:cubicBezTo>
                  <a:cubicBezTo>
                    <a:pt x="17" y="26"/>
                    <a:pt x="26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0"/>
                    <a:pt x="38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3" name="Freeform 138"/>
            <p:cNvSpPr>
              <a:spLocks/>
            </p:cNvSpPr>
            <p:nvPr/>
          </p:nvSpPr>
          <p:spPr bwMode="auto">
            <a:xfrm>
              <a:off x="3524250" y="1241425"/>
              <a:ext cx="334963" cy="120650"/>
            </a:xfrm>
            <a:custGeom>
              <a:avLst/>
              <a:gdLst>
                <a:gd name="T0" fmla="*/ 7 w 89"/>
                <a:gd name="T1" fmla="*/ 31 h 32"/>
                <a:gd name="T2" fmla="*/ 12 w 89"/>
                <a:gd name="T3" fmla="*/ 29 h 32"/>
                <a:gd name="T4" fmla="*/ 45 w 89"/>
                <a:gd name="T5" fmla="*/ 11 h 32"/>
                <a:gd name="T6" fmla="*/ 78 w 89"/>
                <a:gd name="T7" fmla="*/ 29 h 32"/>
                <a:gd name="T8" fmla="*/ 86 w 89"/>
                <a:gd name="T9" fmla="*/ 30 h 32"/>
                <a:gd name="T10" fmla="*/ 87 w 89"/>
                <a:gd name="T11" fmla="*/ 22 h 32"/>
                <a:gd name="T12" fmla="*/ 45 w 89"/>
                <a:gd name="T13" fmla="*/ 0 h 32"/>
                <a:gd name="T14" fmla="*/ 2 w 89"/>
                <a:gd name="T15" fmla="*/ 22 h 32"/>
                <a:gd name="T16" fmla="*/ 4 w 89"/>
                <a:gd name="T17" fmla="*/ 30 h 32"/>
                <a:gd name="T18" fmla="*/ 7 w 89"/>
                <a:gd name="T1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32">
                  <a:moveTo>
                    <a:pt x="7" y="31"/>
                  </a:moveTo>
                  <a:cubicBezTo>
                    <a:pt x="9" y="31"/>
                    <a:pt x="11" y="30"/>
                    <a:pt x="12" y="29"/>
                  </a:cubicBezTo>
                  <a:cubicBezTo>
                    <a:pt x="19" y="18"/>
                    <a:pt x="31" y="11"/>
                    <a:pt x="45" y="11"/>
                  </a:cubicBezTo>
                  <a:cubicBezTo>
                    <a:pt x="58" y="11"/>
                    <a:pt x="70" y="18"/>
                    <a:pt x="78" y="29"/>
                  </a:cubicBezTo>
                  <a:cubicBezTo>
                    <a:pt x="79" y="31"/>
                    <a:pt x="83" y="32"/>
                    <a:pt x="86" y="30"/>
                  </a:cubicBezTo>
                  <a:cubicBezTo>
                    <a:pt x="88" y="29"/>
                    <a:pt x="89" y="25"/>
                    <a:pt x="87" y="22"/>
                  </a:cubicBezTo>
                  <a:cubicBezTo>
                    <a:pt x="78" y="8"/>
                    <a:pt x="62" y="0"/>
                    <a:pt x="45" y="0"/>
                  </a:cubicBezTo>
                  <a:cubicBezTo>
                    <a:pt x="28" y="0"/>
                    <a:pt x="12" y="8"/>
                    <a:pt x="2" y="22"/>
                  </a:cubicBezTo>
                  <a:cubicBezTo>
                    <a:pt x="0" y="25"/>
                    <a:pt x="1" y="29"/>
                    <a:pt x="4" y="30"/>
                  </a:cubicBezTo>
                  <a:cubicBezTo>
                    <a:pt x="5" y="31"/>
                    <a:pt x="6" y="31"/>
                    <a:pt x="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4" name="Freeform 139"/>
            <p:cNvSpPr>
              <a:spLocks noEditPoints="1"/>
            </p:cNvSpPr>
            <p:nvPr/>
          </p:nvSpPr>
          <p:spPr bwMode="auto">
            <a:xfrm>
              <a:off x="4057650" y="1304925"/>
              <a:ext cx="280988" cy="282575"/>
            </a:xfrm>
            <a:custGeom>
              <a:avLst/>
              <a:gdLst>
                <a:gd name="T0" fmla="*/ 38 w 75"/>
                <a:gd name="T1" fmla="*/ 0 h 75"/>
                <a:gd name="T2" fmla="*/ 38 w 75"/>
                <a:gd name="T3" fmla="*/ 0 h 75"/>
                <a:gd name="T4" fmla="*/ 38 w 75"/>
                <a:gd name="T5" fmla="*/ 17 h 75"/>
                <a:gd name="T6" fmla="*/ 38 w 75"/>
                <a:gd name="T7" fmla="*/ 17 h 75"/>
                <a:gd name="T8" fmla="*/ 58 w 75"/>
                <a:gd name="T9" fmla="*/ 38 h 75"/>
                <a:gd name="T10" fmla="*/ 38 w 75"/>
                <a:gd name="T11" fmla="*/ 58 h 75"/>
                <a:gd name="T12" fmla="*/ 38 w 75"/>
                <a:gd name="T13" fmla="*/ 58 h 75"/>
                <a:gd name="T14" fmla="*/ 38 w 75"/>
                <a:gd name="T15" fmla="*/ 58 h 75"/>
                <a:gd name="T16" fmla="*/ 38 w 75"/>
                <a:gd name="T17" fmla="*/ 75 h 75"/>
                <a:gd name="T18" fmla="*/ 38 w 75"/>
                <a:gd name="T19" fmla="*/ 75 h 75"/>
                <a:gd name="T20" fmla="*/ 75 w 75"/>
                <a:gd name="T21" fmla="*/ 38 h 75"/>
                <a:gd name="T22" fmla="*/ 38 w 75"/>
                <a:gd name="T23" fmla="*/ 0 h 75"/>
                <a:gd name="T24" fmla="*/ 38 w 75"/>
                <a:gd name="T25" fmla="*/ 0 h 75"/>
                <a:gd name="T26" fmla="*/ 0 w 75"/>
                <a:gd name="T27" fmla="*/ 38 h 75"/>
                <a:gd name="T28" fmla="*/ 38 w 75"/>
                <a:gd name="T29" fmla="*/ 75 h 75"/>
                <a:gd name="T30" fmla="*/ 38 w 75"/>
                <a:gd name="T31" fmla="*/ 58 h 75"/>
                <a:gd name="T32" fmla="*/ 17 w 75"/>
                <a:gd name="T33" fmla="*/ 38 h 75"/>
                <a:gd name="T34" fmla="*/ 38 w 75"/>
                <a:gd name="T35" fmla="*/ 17 h 75"/>
                <a:gd name="T36" fmla="*/ 38 w 75"/>
                <a:gd name="T3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75"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9" y="17"/>
                    <a:pt x="58" y="26"/>
                    <a:pt x="58" y="38"/>
                  </a:cubicBezTo>
                  <a:cubicBezTo>
                    <a:pt x="58" y="49"/>
                    <a:pt x="49" y="58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58" y="75"/>
                    <a:pt x="75" y="58"/>
                    <a:pt x="75" y="38"/>
                  </a:cubicBezTo>
                  <a:cubicBezTo>
                    <a:pt x="75" y="17"/>
                    <a:pt x="58" y="0"/>
                    <a:pt x="38" y="0"/>
                  </a:cubicBezTo>
                  <a:close/>
                  <a:moveTo>
                    <a:pt x="38" y="0"/>
                  </a:moveTo>
                  <a:cubicBezTo>
                    <a:pt x="17" y="0"/>
                    <a:pt x="0" y="17"/>
                    <a:pt x="0" y="38"/>
                  </a:cubicBezTo>
                  <a:cubicBezTo>
                    <a:pt x="0" y="58"/>
                    <a:pt x="17" y="75"/>
                    <a:pt x="38" y="75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26" y="58"/>
                    <a:pt x="17" y="49"/>
                    <a:pt x="17" y="38"/>
                  </a:cubicBezTo>
                  <a:cubicBezTo>
                    <a:pt x="17" y="26"/>
                    <a:pt x="26" y="17"/>
                    <a:pt x="38" y="17"/>
                  </a:cubicBezTo>
                  <a:lnTo>
                    <a:pt x="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5" name="Freeform 140"/>
            <p:cNvSpPr>
              <a:spLocks/>
            </p:cNvSpPr>
            <p:nvPr/>
          </p:nvSpPr>
          <p:spPr bwMode="auto">
            <a:xfrm>
              <a:off x="4032250" y="1241425"/>
              <a:ext cx="333375" cy="120650"/>
            </a:xfrm>
            <a:custGeom>
              <a:avLst/>
              <a:gdLst>
                <a:gd name="T0" fmla="*/ 45 w 89"/>
                <a:gd name="T1" fmla="*/ 0 h 32"/>
                <a:gd name="T2" fmla="*/ 2 w 89"/>
                <a:gd name="T3" fmla="*/ 22 h 32"/>
                <a:gd name="T4" fmla="*/ 4 w 89"/>
                <a:gd name="T5" fmla="*/ 30 h 32"/>
                <a:gd name="T6" fmla="*/ 7 w 89"/>
                <a:gd name="T7" fmla="*/ 31 h 32"/>
                <a:gd name="T8" fmla="*/ 12 w 89"/>
                <a:gd name="T9" fmla="*/ 29 h 32"/>
                <a:gd name="T10" fmla="*/ 45 w 89"/>
                <a:gd name="T11" fmla="*/ 11 h 32"/>
                <a:gd name="T12" fmla="*/ 78 w 89"/>
                <a:gd name="T13" fmla="*/ 29 h 32"/>
                <a:gd name="T14" fmla="*/ 86 w 89"/>
                <a:gd name="T15" fmla="*/ 30 h 32"/>
                <a:gd name="T16" fmla="*/ 87 w 89"/>
                <a:gd name="T17" fmla="*/ 22 h 32"/>
                <a:gd name="T18" fmla="*/ 45 w 89"/>
                <a:gd name="T1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32">
                  <a:moveTo>
                    <a:pt x="45" y="0"/>
                  </a:moveTo>
                  <a:cubicBezTo>
                    <a:pt x="27" y="0"/>
                    <a:pt x="12" y="8"/>
                    <a:pt x="2" y="22"/>
                  </a:cubicBezTo>
                  <a:cubicBezTo>
                    <a:pt x="0" y="25"/>
                    <a:pt x="1" y="29"/>
                    <a:pt x="4" y="30"/>
                  </a:cubicBezTo>
                  <a:cubicBezTo>
                    <a:pt x="5" y="31"/>
                    <a:pt x="6" y="31"/>
                    <a:pt x="7" y="31"/>
                  </a:cubicBezTo>
                  <a:cubicBezTo>
                    <a:pt x="9" y="31"/>
                    <a:pt x="10" y="30"/>
                    <a:pt x="12" y="29"/>
                  </a:cubicBezTo>
                  <a:cubicBezTo>
                    <a:pt x="19" y="18"/>
                    <a:pt x="31" y="11"/>
                    <a:pt x="45" y="11"/>
                  </a:cubicBezTo>
                  <a:cubicBezTo>
                    <a:pt x="58" y="11"/>
                    <a:pt x="70" y="18"/>
                    <a:pt x="78" y="29"/>
                  </a:cubicBezTo>
                  <a:cubicBezTo>
                    <a:pt x="79" y="31"/>
                    <a:pt x="83" y="32"/>
                    <a:pt x="86" y="30"/>
                  </a:cubicBezTo>
                  <a:cubicBezTo>
                    <a:pt x="88" y="29"/>
                    <a:pt x="89" y="25"/>
                    <a:pt x="87" y="22"/>
                  </a:cubicBezTo>
                  <a:cubicBezTo>
                    <a:pt x="78" y="8"/>
                    <a:pt x="62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6" name="Freeform 141"/>
            <p:cNvSpPr>
              <a:spLocks/>
            </p:cNvSpPr>
            <p:nvPr/>
          </p:nvSpPr>
          <p:spPr bwMode="auto">
            <a:xfrm>
              <a:off x="3783013" y="1001713"/>
              <a:ext cx="496888" cy="574675"/>
            </a:xfrm>
            <a:custGeom>
              <a:avLst/>
              <a:gdLst>
                <a:gd name="T0" fmla="*/ 88 w 132"/>
                <a:gd name="T1" fmla="*/ 56 h 153"/>
                <a:gd name="T2" fmla="*/ 92 w 132"/>
                <a:gd name="T3" fmla="*/ 57 h 153"/>
                <a:gd name="T4" fmla="*/ 126 w 132"/>
                <a:gd name="T5" fmla="*/ 42 h 153"/>
                <a:gd name="T6" fmla="*/ 130 w 132"/>
                <a:gd name="T7" fmla="*/ 31 h 153"/>
                <a:gd name="T8" fmla="*/ 119 w 132"/>
                <a:gd name="T9" fmla="*/ 27 h 153"/>
                <a:gd name="T10" fmla="*/ 97 w 132"/>
                <a:gd name="T11" fmla="*/ 38 h 153"/>
                <a:gd name="T12" fmla="*/ 93 w 132"/>
                <a:gd name="T13" fmla="*/ 37 h 153"/>
                <a:gd name="T14" fmla="*/ 56 w 132"/>
                <a:gd name="T15" fmla="*/ 1 h 153"/>
                <a:gd name="T16" fmla="*/ 52 w 132"/>
                <a:gd name="T17" fmla="*/ 1 h 153"/>
                <a:gd name="T18" fmla="*/ 1 w 132"/>
                <a:gd name="T19" fmla="*/ 52 h 153"/>
                <a:gd name="T20" fmla="*/ 1 w 132"/>
                <a:gd name="T21" fmla="*/ 56 h 153"/>
                <a:gd name="T22" fmla="*/ 36 w 132"/>
                <a:gd name="T23" fmla="*/ 86 h 153"/>
                <a:gd name="T24" fmla="*/ 37 w 132"/>
                <a:gd name="T25" fmla="*/ 90 h 153"/>
                <a:gd name="T26" fmla="*/ 19 w 132"/>
                <a:gd name="T27" fmla="*/ 128 h 153"/>
                <a:gd name="T28" fmla="*/ 20 w 132"/>
                <a:gd name="T29" fmla="*/ 133 h 153"/>
                <a:gd name="T30" fmla="*/ 31 w 132"/>
                <a:gd name="T31" fmla="*/ 149 h 153"/>
                <a:gd name="T32" fmla="*/ 40 w 132"/>
                <a:gd name="T33" fmla="*/ 153 h 153"/>
                <a:gd name="T34" fmla="*/ 47 w 132"/>
                <a:gd name="T35" fmla="*/ 151 h 153"/>
                <a:gd name="T36" fmla="*/ 49 w 132"/>
                <a:gd name="T37" fmla="*/ 136 h 153"/>
                <a:gd name="T38" fmla="*/ 45 w 132"/>
                <a:gd name="T39" fmla="*/ 130 h 153"/>
                <a:gd name="T40" fmla="*/ 45 w 132"/>
                <a:gd name="T41" fmla="*/ 126 h 153"/>
                <a:gd name="T42" fmla="*/ 62 w 132"/>
                <a:gd name="T43" fmla="*/ 84 h 153"/>
                <a:gd name="T44" fmla="*/ 61 w 132"/>
                <a:gd name="T45" fmla="*/ 80 h 153"/>
                <a:gd name="T46" fmla="*/ 42 w 132"/>
                <a:gd name="T47" fmla="*/ 61 h 153"/>
                <a:gd name="T48" fmla="*/ 42 w 132"/>
                <a:gd name="T49" fmla="*/ 58 h 153"/>
                <a:gd name="T50" fmla="*/ 64 w 132"/>
                <a:gd name="T51" fmla="*/ 36 h 153"/>
                <a:gd name="T52" fmla="*/ 68 w 132"/>
                <a:gd name="T53" fmla="*/ 36 h 153"/>
                <a:gd name="T54" fmla="*/ 88 w 132"/>
                <a:gd name="T55" fmla="*/ 5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2" h="153">
                  <a:moveTo>
                    <a:pt x="88" y="56"/>
                  </a:moveTo>
                  <a:cubicBezTo>
                    <a:pt x="89" y="57"/>
                    <a:pt x="91" y="57"/>
                    <a:pt x="92" y="57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30" y="40"/>
                    <a:pt x="132" y="35"/>
                    <a:pt x="130" y="31"/>
                  </a:cubicBezTo>
                  <a:cubicBezTo>
                    <a:pt x="128" y="27"/>
                    <a:pt x="123" y="25"/>
                    <a:pt x="119" y="27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5" y="39"/>
                    <a:pt x="94" y="38"/>
                    <a:pt x="93" y="37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0"/>
                    <a:pt x="53" y="0"/>
                    <a:pt x="52" y="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3"/>
                    <a:pt x="0" y="55"/>
                    <a:pt x="1" y="56"/>
                  </a:cubicBezTo>
                  <a:cubicBezTo>
                    <a:pt x="8" y="61"/>
                    <a:pt x="29" y="79"/>
                    <a:pt x="36" y="86"/>
                  </a:cubicBezTo>
                  <a:cubicBezTo>
                    <a:pt x="37" y="86"/>
                    <a:pt x="37" y="88"/>
                    <a:pt x="37" y="90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19" y="130"/>
                    <a:pt x="19" y="131"/>
                    <a:pt x="20" y="133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33" y="151"/>
                    <a:pt x="36" y="153"/>
                    <a:pt x="40" y="153"/>
                  </a:cubicBezTo>
                  <a:cubicBezTo>
                    <a:pt x="42" y="153"/>
                    <a:pt x="45" y="153"/>
                    <a:pt x="47" y="151"/>
                  </a:cubicBezTo>
                  <a:cubicBezTo>
                    <a:pt x="52" y="147"/>
                    <a:pt x="53" y="141"/>
                    <a:pt x="49" y="136"/>
                  </a:cubicBezTo>
                  <a:cubicBezTo>
                    <a:pt x="45" y="130"/>
                    <a:pt x="45" y="130"/>
                    <a:pt x="45" y="130"/>
                  </a:cubicBezTo>
                  <a:cubicBezTo>
                    <a:pt x="44" y="129"/>
                    <a:pt x="44" y="127"/>
                    <a:pt x="45" y="126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3" y="83"/>
                    <a:pt x="62" y="81"/>
                    <a:pt x="61" y="80"/>
                  </a:cubicBezTo>
                  <a:cubicBezTo>
                    <a:pt x="57" y="76"/>
                    <a:pt x="47" y="66"/>
                    <a:pt x="42" y="61"/>
                  </a:cubicBezTo>
                  <a:cubicBezTo>
                    <a:pt x="41" y="60"/>
                    <a:pt x="41" y="59"/>
                    <a:pt x="42" y="58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5" y="35"/>
                    <a:pt x="67" y="35"/>
                    <a:pt x="68" y="36"/>
                  </a:cubicBezTo>
                  <a:lnTo>
                    <a:pt x="88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7" name="Freeform 142"/>
            <p:cNvSpPr>
              <a:spLocks/>
            </p:cNvSpPr>
            <p:nvPr/>
          </p:nvSpPr>
          <p:spPr bwMode="auto">
            <a:xfrm>
              <a:off x="3795713" y="5667375"/>
              <a:ext cx="134938" cy="203200"/>
            </a:xfrm>
            <a:custGeom>
              <a:avLst/>
              <a:gdLst>
                <a:gd name="T0" fmla="*/ 26 w 36"/>
                <a:gd name="T1" fmla="*/ 51 h 54"/>
                <a:gd name="T2" fmla="*/ 31 w 36"/>
                <a:gd name="T3" fmla="*/ 42 h 54"/>
                <a:gd name="T4" fmla="*/ 9 w 36"/>
                <a:gd name="T5" fmla="*/ 8 h 54"/>
                <a:gd name="T6" fmla="*/ 4 w 36"/>
                <a:gd name="T7" fmla="*/ 0 h 54"/>
                <a:gd name="T8" fmla="*/ 0 w 36"/>
                <a:gd name="T9" fmla="*/ 9 h 54"/>
                <a:gd name="T10" fmla="*/ 26 w 36"/>
                <a:gd name="T11" fmla="*/ 5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4">
                  <a:moveTo>
                    <a:pt x="26" y="51"/>
                  </a:moveTo>
                  <a:cubicBezTo>
                    <a:pt x="31" y="54"/>
                    <a:pt x="36" y="46"/>
                    <a:pt x="31" y="42"/>
                  </a:cubicBezTo>
                  <a:cubicBezTo>
                    <a:pt x="18" y="35"/>
                    <a:pt x="10" y="22"/>
                    <a:pt x="9" y="8"/>
                  </a:cubicBezTo>
                  <a:cubicBezTo>
                    <a:pt x="8" y="5"/>
                    <a:pt x="6" y="3"/>
                    <a:pt x="4" y="0"/>
                  </a:cubicBezTo>
                  <a:cubicBezTo>
                    <a:pt x="3" y="3"/>
                    <a:pt x="2" y="6"/>
                    <a:pt x="0" y="9"/>
                  </a:cubicBezTo>
                  <a:cubicBezTo>
                    <a:pt x="1" y="26"/>
                    <a:pt x="11" y="42"/>
                    <a:pt x="2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8" name="Freeform 143"/>
            <p:cNvSpPr>
              <a:spLocks/>
            </p:cNvSpPr>
            <p:nvPr/>
          </p:nvSpPr>
          <p:spPr bwMode="auto">
            <a:xfrm>
              <a:off x="3884613" y="5299075"/>
              <a:ext cx="214313" cy="206375"/>
            </a:xfrm>
            <a:custGeom>
              <a:avLst/>
              <a:gdLst>
                <a:gd name="T0" fmla="*/ 52 w 57"/>
                <a:gd name="T1" fmla="*/ 18 h 55"/>
                <a:gd name="T2" fmla="*/ 27 w 57"/>
                <a:gd name="T3" fmla="*/ 0 h 55"/>
                <a:gd name="T4" fmla="*/ 21 w 57"/>
                <a:gd name="T5" fmla="*/ 1 h 55"/>
                <a:gd name="T6" fmla="*/ 0 w 57"/>
                <a:gd name="T7" fmla="*/ 14 h 55"/>
                <a:gd name="T8" fmla="*/ 6 w 57"/>
                <a:gd name="T9" fmla="*/ 19 h 55"/>
                <a:gd name="T10" fmla="*/ 17 w 57"/>
                <a:gd name="T11" fmla="*/ 15 h 55"/>
                <a:gd name="T12" fmla="*/ 21 w 57"/>
                <a:gd name="T13" fmla="*/ 14 h 55"/>
                <a:gd name="T14" fmla="*/ 36 w 57"/>
                <a:gd name="T15" fmla="*/ 24 h 55"/>
                <a:gd name="T16" fmla="*/ 28 w 57"/>
                <a:gd name="T17" fmla="*/ 43 h 55"/>
                <a:gd name="T18" fmla="*/ 16 w 57"/>
                <a:gd name="T19" fmla="*/ 47 h 55"/>
                <a:gd name="T20" fmla="*/ 15 w 57"/>
                <a:gd name="T21" fmla="*/ 55 h 55"/>
                <a:gd name="T22" fmla="*/ 22 w 57"/>
                <a:gd name="T23" fmla="*/ 55 h 55"/>
                <a:gd name="T24" fmla="*/ 40 w 57"/>
                <a:gd name="T25" fmla="*/ 51 h 55"/>
                <a:gd name="T26" fmla="*/ 52 w 57"/>
                <a:gd name="T27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5">
                  <a:moveTo>
                    <a:pt x="52" y="18"/>
                  </a:moveTo>
                  <a:cubicBezTo>
                    <a:pt x="48" y="6"/>
                    <a:pt x="38" y="0"/>
                    <a:pt x="27" y="0"/>
                  </a:cubicBezTo>
                  <a:cubicBezTo>
                    <a:pt x="25" y="0"/>
                    <a:pt x="23" y="0"/>
                    <a:pt x="21" y="1"/>
                  </a:cubicBezTo>
                  <a:cubicBezTo>
                    <a:pt x="14" y="2"/>
                    <a:pt x="7" y="7"/>
                    <a:pt x="0" y="14"/>
                  </a:cubicBezTo>
                  <a:cubicBezTo>
                    <a:pt x="3" y="15"/>
                    <a:pt x="5" y="17"/>
                    <a:pt x="6" y="19"/>
                  </a:cubicBezTo>
                  <a:cubicBezTo>
                    <a:pt x="10" y="17"/>
                    <a:pt x="14" y="15"/>
                    <a:pt x="17" y="15"/>
                  </a:cubicBezTo>
                  <a:cubicBezTo>
                    <a:pt x="18" y="15"/>
                    <a:pt x="20" y="14"/>
                    <a:pt x="21" y="14"/>
                  </a:cubicBezTo>
                  <a:cubicBezTo>
                    <a:pt x="28" y="14"/>
                    <a:pt x="33" y="18"/>
                    <a:pt x="36" y="24"/>
                  </a:cubicBezTo>
                  <a:cubicBezTo>
                    <a:pt x="38" y="31"/>
                    <a:pt x="35" y="39"/>
                    <a:pt x="28" y="43"/>
                  </a:cubicBezTo>
                  <a:cubicBezTo>
                    <a:pt x="24" y="45"/>
                    <a:pt x="21" y="46"/>
                    <a:pt x="16" y="47"/>
                  </a:cubicBezTo>
                  <a:cubicBezTo>
                    <a:pt x="16" y="49"/>
                    <a:pt x="16" y="52"/>
                    <a:pt x="15" y="55"/>
                  </a:cubicBezTo>
                  <a:cubicBezTo>
                    <a:pt x="18" y="55"/>
                    <a:pt x="20" y="55"/>
                    <a:pt x="22" y="55"/>
                  </a:cubicBezTo>
                  <a:cubicBezTo>
                    <a:pt x="29" y="55"/>
                    <a:pt x="35" y="54"/>
                    <a:pt x="40" y="51"/>
                  </a:cubicBezTo>
                  <a:cubicBezTo>
                    <a:pt x="51" y="45"/>
                    <a:pt x="57" y="31"/>
                    <a:pt x="52" y="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9" name="Freeform 144"/>
            <p:cNvSpPr>
              <a:spLocks/>
            </p:cNvSpPr>
            <p:nvPr/>
          </p:nvSpPr>
          <p:spPr bwMode="auto">
            <a:xfrm>
              <a:off x="3689350" y="5170488"/>
              <a:ext cx="211138" cy="184150"/>
            </a:xfrm>
            <a:custGeom>
              <a:avLst/>
              <a:gdLst>
                <a:gd name="T0" fmla="*/ 54 w 56"/>
                <a:gd name="T1" fmla="*/ 22 h 49"/>
                <a:gd name="T2" fmla="*/ 28 w 56"/>
                <a:gd name="T3" fmla="*/ 0 h 49"/>
                <a:gd name="T4" fmla="*/ 27 w 56"/>
                <a:gd name="T5" fmla="*/ 0 h 49"/>
                <a:gd name="T6" fmla="*/ 1 w 56"/>
                <a:gd name="T7" fmla="*/ 24 h 49"/>
                <a:gd name="T8" fmla="*/ 7 w 56"/>
                <a:gd name="T9" fmla="*/ 49 h 49"/>
                <a:gd name="T10" fmla="*/ 14 w 56"/>
                <a:gd name="T11" fmla="*/ 45 h 49"/>
                <a:gd name="T12" fmla="*/ 13 w 56"/>
                <a:gd name="T13" fmla="*/ 33 h 49"/>
                <a:gd name="T14" fmla="*/ 28 w 56"/>
                <a:gd name="T15" fmla="*/ 18 h 49"/>
                <a:gd name="T16" fmla="*/ 28 w 56"/>
                <a:gd name="T17" fmla="*/ 18 h 49"/>
                <a:gd name="T18" fmla="*/ 43 w 56"/>
                <a:gd name="T19" fmla="*/ 32 h 49"/>
                <a:gd name="T20" fmla="*/ 43 w 56"/>
                <a:gd name="T21" fmla="*/ 43 h 49"/>
                <a:gd name="T22" fmla="*/ 50 w 56"/>
                <a:gd name="T23" fmla="*/ 47 h 49"/>
                <a:gd name="T24" fmla="*/ 54 w 56"/>
                <a:gd name="T25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49">
                  <a:moveTo>
                    <a:pt x="54" y="22"/>
                  </a:moveTo>
                  <a:cubicBezTo>
                    <a:pt x="52" y="10"/>
                    <a:pt x="42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13" y="1"/>
                    <a:pt x="2" y="12"/>
                    <a:pt x="1" y="24"/>
                  </a:cubicBezTo>
                  <a:cubicBezTo>
                    <a:pt x="0" y="32"/>
                    <a:pt x="3" y="41"/>
                    <a:pt x="7" y="49"/>
                  </a:cubicBezTo>
                  <a:cubicBezTo>
                    <a:pt x="9" y="47"/>
                    <a:pt x="12" y="46"/>
                    <a:pt x="14" y="45"/>
                  </a:cubicBezTo>
                  <a:cubicBezTo>
                    <a:pt x="13" y="41"/>
                    <a:pt x="13" y="37"/>
                    <a:pt x="13" y="33"/>
                  </a:cubicBezTo>
                  <a:cubicBezTo>
                    <a:pt x="14" y="25"/>
                    <a:pt x="20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5" y="18"/>
                    <a:pt x="41" y="24"/>
                    <a:pt x="43" y="32"/>
                  </a:cubicBezTo>
                  <a:cubicBezTo>
                    <a:pt x="44" y="35"/>
                    <a:pt x="44" y="39"/>
                    <a:pt x="43" y="43"/>
                  </a:cubicBezTo>
                  <a:cubicBezTo>
                    <a:pt x="46" y="44"/>
                    <a:pt x="48" y="45"/>
                    <a:pt x="50" y="47"/>
                  </a:cubicBezTo>
                  <a:cubicBezTo>
                    <a:pt x="54" y="38"/>
                    <a:pt x="56" y="30"/>
                    <a:pt x="54" y="2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0" name="Freeform 145"/>
            <p:cNvSpPr>
              <a:spLocks/>
            </p:cNvSpPr>
            <p:nvPr/>
          </p:nvSpPr>
          <p:spPr bwMode="auto">
            <a:xfrm>
              <a:off x="3765550" y="5426075"/>
              <a:ext cx="77788" cy="82550"/>
            </a:xfrm>
            <a:custGeom>
              <a:avLst/>
              <a:gdLst>
                <a:gd name="T0" fmla="*/ 11 w 21"/>
                <a:gd name="T1" fmla="*/ 0 h 22"/>
                <a:gd name="T2" fmla="*/ 10 w 21"/>
                <a:gd name="T3" fmla="*/ 0 h 22"/>
                <a:gd name="T4" fmla="*/ 0 w 21"/>
                <a:gd name="T5" fmla="*/ 11 h 22"/>
                <a:gd name="T6" fmla="*/ 10 w 21"/>
                <a:gd name="T7" fmla="*/ 22 h 22"/>
                <a:gd name="T8" fmla="*/ 10 w 21"/>
                <a:gd name="T9" fmla="*/ 22 h 22"/>
                <a:gd name="T10" fmla="*/ 21 w 21"/>
                <a:gd name="T11" fmla="*/ 11 h 22"/>
                <a:gd name="T12" fmla="*/ 11 w 21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1" y="0"/>
                  </a:moveTo>
                  <a:cubicBezTo>
                    <a:pt x="11" y="0"/>
                    <a:pt x="11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4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6" y="22"/>
                    <a:pt x="21" y="17"/>
                    <a:pt x="21" y="11"/>
                  </a:cubicBezTo>
                  <a:cubicBezTo>
                    <a:pt x="21" y="5"/>
                    <a:pt x="17" y="0"/>
                    <a:pt x="11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1" name="Freeform 146"/>
            <p:cNvSpPr>
              <a:spLocks noEditPoints="1"/>
            </p:cNvSpPr>
            <p:nvPr/>
          </p:nvSpPr>
          <p:spPr bwMode="auto">
            <a:xfrm>
              <a:off x="3678238" y="5343525"/>
              <a:ext cx="252413" cy="247650"/>
            </a:xfrm>
            <a:custGeom>
              <a:avLst/>
              <a:gdLst>
                <a:gd name="T0" fmla="*/ 34 w 67"/>
                <a:gd name="T1" fmla="*/ 0 h 66"/>
                <a:gd name="T2" fmla="*/ 33 w 67"/>
                <a:gd name="T3" fmla="*/ 0 h 66"/>
                <a:gd name="T4" fmla="*/ 33 w 67"/>
                <a:gd name="T5" fmla="*/ 11 h 66"/>
                <a:gd name="T6" fmla="*/ 34 w 67"/>
                <a:gd name="T7" fmla="*/ 11 h 66"/>
                <a:gd name="T8" fmla="*/ 56 w 67"/>
                <a:gd name="T9" fmla="*/ 34 h 66"/>
                <a:gd name="T10" fmla="*/ 56 w 67"/>
                <a:gd name="T11" fmla="*/ 34 h 66"/>
                <a:gd name="T12" fmla="*/ 34 w 67"/>
                <a:gd name="T13" fmla="*/ 55 h 66"/>
                <a:gd name="T14" fmla="*/ 33 w 67"/>
                <a:gd name="T15" fmla="*/ 55 h 66"/>
                <a:gd name="T16" fmla="*/ 33 w 67"/>
                <a:gd name="T17" fmla="*/ 66 h 66"/>
                <a:gd name="T18" fmla="*/ 34 w 67"/>
                <a:gd name="T19" fmla="*/ 66 h 66"/>
                <a:gd name="T20" fmla="*/ 67 w 67"/>
                <a:gd name="T21" fmla="*/ 34 h 66"/>
                <a:gd name="T22" fmla="*/ 34 w 67"/>
                <a:gd name="T23" fmla="*/ 0 h 66"/>
                <a:gd name="T24" fmla="*/ 33 w 67"/>
                <a:gd name="T25" fmla="*/ 0 h 66"/>
                <a:gd name="T26" fmla="*/ 33 w 67"/>
                <a:gd name="T27" fmla="*/ 0 h 66"/>
                <a:gd name="T28" fmla="*/ 0 w 67"/>
                <a:gd name="T29" fmla="*/ 32 h 66"/>
                <a:gd name="T30" fmla="*/ 33 w 67"/>
                <a:gd name="T31" fmla="*/ 66 h 66"/>
                <a:gd name="T32" fmla="*/ 33 w 67"/>
                <a:gd name="T33" fmla="*/ 66 h 66"/>
                <a:gd name="T34" fmla="*/ 33 w 67"/>
                <a:gd name="T35" fmla="*/ 55 h 66"/>
                <a:gd name="T36" fmla="*/ 33 w 67"/>
                <a:gd name="T37" fmla="*/ 55 h 66"/>
                <a:gd name="T38" fmla="*/ 11 w 67"/>
                <a:gd name="T39" fmla="*/ 32 h 66"/>
                <a:gd name="T40" fmla="*/ 33 w 67"/>
                <a:gd name="T41" fmla="*/ 11 h 66"/>
                <a:gd name="T42" fmla="*/ 33 w 67"/>
                <a:gd name="T43" fmla="*/ 11 h 66"/>
                <a:gd name="T44" fmla="*/ 33 w 67"/>
                <a:gd name="T4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66">
                  <a:moveTo>
                    <a:pt x="34" y="0"/>
                  </a:moveTo>
                  <a:cubicBezTo>
                    <a:pt x="34" y="0"/>
                    <a:pt x="34" y="0"/>
                    <a:pt x="33" y="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46" y="11"/>
                    <a:pt x="56" y="21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46"/>
                    <a:pt x="45" y="55"/>
                    <a:pt x="34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51" y="66"/>
                    <a:pt x="66" y="52"/>
                    <a:pt x="67" y="34"/>
                  </a:cubicBezTo>
                  <a:cubicBezTo>
                    <a:pt x="67" y="16"/>
                    <a:pt x="53" y="0"/>
                    <a:pt x="34" y="0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6" y="0"/>
                    <a:pt x="1" y="14"/>
                    <a:pt x="0" y="32"/>
                  </a:cubicBezTo>
                  <a:cubicBezTo>
                    <a:pt x="0" y="50"/>
                    <a:pt x="14" y="66"/>
                    <a:pt x="33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21" y="55"/>
                    <a:pt x="11" y="45"/>
                    <a:pt x="11" y="32"/>
                  </a:cubicBezTo>
                  <a:cubicBezTo>
                    <a:pt x="12" y="20"/>
                    <a:pt x="21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lnTo>
                    <a:pt x="3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2" name="Freeform 147"/>
            <p:cNvSpPr>
              <a:spLocks/>
            </p:cNvSpPr>
            <p:nvPr/>
          </p:nvSpPr>
          <p:spPr bwMode="auto">
            <a:xfrm>
              <a:off x="3581400" y="5521325"/>
              <a:ext cx="225425" cy="212725"/>
            </a:xfrm>
            <a:custGeom>
              <a:avLst/>
              <a:gdLst>
                <a:gd name="T0" fmla="*/ 28 w 60"/>
                <a:gd name="T1" fmla="*/ 7 h 57"/>
                <a:gd name="T2" fmla="*/ 24 w 60"/>
                <a:gd name="T3" fmla="*/ 0 h 57"/>
                <a:gd name="T4" fmla="*/ 6 w 60"/>
                <a:gd name="T5" fmla="*/ 18 h 57"/>
                <a:gd name="T6" fmla="*/ 15 w 60"/>
                <a:gd name="T7" fmla="*/ 52 h 57"/>
                <a:gd name="T8" fmla="*/ 30 w 60"/>
                <a:gd name="T9" fmla="*/ 57 h 57"/>
                <a:gd name="T10" fmla="*/ 50 w 60"/>
                <a:gd name="T11" fmla="*/ 48 h 57"/>
                <a:gd name="T12" fmla="*/ 60 w 60"/>
                <a:gd name="T13" fmla="*/ 24 h 57"/>
                <a:gd name="T14" fmla="*/ 59 w 60"/>
                <a:gd name="T15" fmla="*/ 24 h 57"/>
                <a:gd name="T16" fmla="*/ 59 w 60"/>
                <a:gd name="T17" fmla="*/ 24 h 57"/>
                <a:gd name="T18" fmla="*/ 52 w 60"/>
                <a:gd name="T19" fmla="*/ 23 h 57"/>
                <a:gd name="T20" fmla="*/ 46 w 60"/>
                <a:gd name="T21" fmla="*/ 34 h 57"/>
                <a:gd name="T22" fmla="*/ 33 w 60"/>
                <a:gd name="T23" fmla="*/ 40 h 57"/>
                <a:gd name="T24" fmla="*/ 25 w 60"/>
                <a:gd name="T25" fmla="*/ 38 h 57"/>
                <a:gd name="T26" fmla="*/ 21 w 60"/>
                <a:gd name="T27" fmla="*/ 17 h 57"/>
                <a:gd name="T28" fmla="*/ 28 w 60"/>
                <a:gd name="T29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7">
                  <a:moveTo>
                    <a:pt x="28" y="7"/>
                  </a:moveTo>
                  <a:cubicBezTo>
                    <a:pt x="27" y="5"/>
                    <a:pt x="25" y="3"/>
                    <a:pt x="24" y="0"/>
                  </a:cubicBezTo>
                  <a:cubicBezTo>
                    <a:pt x="16" y="5"/>
                    <a:pt x="9" y="11"/>
                    <a:pt x="6" y="18"/>
                  </a:cubicBezTo>
                  <a:cubicBezTo>
                    <a:pt x="0" y="30"/>
                    <a:pt x="4" y="45"/>
                    <a:pt x="15" y="52"/>
                  </a:cubicBezTo>
                  <a:cubicBezTo>
                    <a:pt x="20" y="56"/>
                    <a:pt x="25" y="57"/>
                    <a:pt x="30" y="57"/>
                  </a:cubicBezTo>
                  <a:cubicBezTo>
                    <a:pt x="38" y="57"/>
                    <a:pt x="45" y="54"/>
                    <a:pt x="50" y="48"/>
                  </a:cubicBezTo>
                  <a:cubicBezTo>
                    <a:pt x="56" y="42"/>
                    <a:pt x="59" y="33"/>
                    <a:pt x="60" y="24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6" y="24"/>
                    <a:pt x="54" y="24"/>
                    <a:pt x="52" y="23"/>
                  </a:cubicBezTo>
                  <a:cubicBezTo>
                    <a:pt x="50" y="27"/>
                    <a:pt x="48" y="31"/>
                    <a:pt x="46" y="34"/>
                  </a:cubicBezTo>
                  <a:cubicBezTo>
                    <a:pt x="42" y="38"/>
                    <a:pt x="38" y="40"/>
                    <a:pt x="33" y="40"/>
                  </a:cubicBezTo>
                  <a:cubicBezTo>
                    <a:pt x="30" y="40"/>
                    <a:pt x="28" y="39"/>
                    <a:pt x="25" y="38"/>
                  </a:cubicBezTo>
                  <a:cubicBezTo>
                    <a:pt x="19" y="33"/>
                    <a:pt x="17" y="25"/>
                    <a:pt x="21" y="17"/>
                  </a:cubicBezTo>
                  <a:cubicBezTo>
                    <a:pt x="22" y="14"/>
                    <a:pt x="25" y="10"/>
                    <a:pt x="2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3" name="Freeform 148"/>
            <p:cNvSpPr>
              <a:spLocks/>
            </p:cNvSpPr>
            <p:nvPr/>
          </p:nvSpPr>
          <p:spPr bwMode="auto">
            <a:xfrm>
              <a:off x="3813175" y="5513388"/>
              <a:ext cx="225425" cy="209550"/>
            </a:xfrm>
            <a:custGeom>
              <a:avLst/>
              <a:gdLst>
                <a:gd name="T0" fmla="*/ 46 w 60"/>
                <a:gd name="T1" fmla="*/ 50 h 56"/>
                <a:gd name="T2" fmla="*/ 53 w 60"/>
                <a:gd name="T3" fmla="*/ 16 h 56"/>
                <a:gd name="T4" fmla="*/ 34 w 60"/>
                <a:gd name="T5" fmla="*/ 0 h 56"/>
                <a:gd name="T6" fmla="*/ 30 w 60"/>
                <a:gd name="T7" fmla="*/ 7 h 56"/>
                <a:gd name="T8" fmla="*/ 38 w 60"/>
                <a:gd name="T9" fmla="*/ 16 h 56"/>
                <a:gd name="T10" fmla="*/ 35 w 60"/>
                <a:gd name="T11" fmla="*/ 36 h 56"/>
                <a:gd name="T12" fmla="*/ 27 w 60"/>
                <a:gd name="T13" fmla="*/ 39 h 56"/>
                <a:gd name="T14" fmla="*/ 15 w 60"/>
                <a:gd name="T15" fmla="*/ 35 h 56"/>
                <a:gd name="T16" fmla="*/ 7 w 60"/>
                <a:gd name="T17" fmla="*/ 25 h 56"/>
                <a:gd name="T18" fmla="*/ 0 w 60"/>
                <a:gd name="T19" fmla="*/ 26 h 56"/>
                <a:gd name="T20" fmla="*/ 3 w 60"/>
                <a:gd name="T21" fmla="*/ 37 h 56"/>
                <a:gd name="T22" fmla="*/ 5 w 60"/>
                <a:gd name="T23" fmla="*/ 40 h 56"/>
                <a:gd name="T24" fmla="*/ 11 w 60"/>
                <a:gd name="T25" fmla="*/ 49 h 56"/>
                <a:gd name="T26" fmla="*/ 30 w 60"/>
                <a:gd name="T27" fmla="*/ 56 h 56"/>
                <a:gd name="T28" fmla="*/ 46 w 60"/>
                <a:gd name="T29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56">
                  <a:moveTo>
                    <a:pt x="46" y="50"/>
                  </a:moveTo>
                  <a:cubicBezTo>
                    <a:pt x="58" y="42"/>
                    <a:pt x="60" y="26"/>
                    <a:pt x="53" y="16"/>
                  </a:cubicBezTo>
                  <a:cubicBezTo>
                    <a:pt x="49" y="9"/>
                    <a:pt x="42" y="3"/>
                    <a:pt x="34" y="0"/>
                  </a:cubicBezTo>
                  <a:cubicBezTo>
                    <a:pt x="33" y="2"/>
                    <a:pt x="32" y="5"/>
                    <a:pt x="30" y="7"/>
                  </a:cubicBezTo>
                  <a:cubicBezTo>
                    <a:pt x="34" y="10"/>
                    <a:pt x="37" y="13"/>
                    <a:pt x="38" y="16"/>
                  </a:cubicBezTo>
                  <a:cubicBezTo>
                    <a:pt x="42" y="23"/>
                    <a:pt x="41" y="32"/>
                    <a:pt x="35" y="36"/>
                  </a:cubicBezTo>
                  <a:cubicBezTo>
                    <a:pt x="33" y="38"/>
                    <a:pt x="30" y="39"/>
                    <a:pt x="27" y="39"/>
                  </a:cubicBezTo>
                  <a:cubicBezTo>
                    <a:pt x="23" y="39"/>
                    <a:pt x="18" y="38"/>
                    <a:pt x="15" y="35"/>
                  </a:cubicBezTo>
                  <a:cubicBezTo>
                    <a:pt x="12" y="32"/>
                    <a:pt x="9" y="29"/>
                    <a:pt x="7" y="25"/>
                  </a:cubicBezTo>
                  <a:cubicBezTo>
                    <a:pt x="5" y="25"/>
                    <a:pt x="2" y="26"/>
                    <a:pt x="0" y="26"/>
                  </a:cubicBezTo>
                  <a:cubicBezTo>
                    <a:pt x="1" y="30"/>
                    <a:pt x="2" y="34"/>
                    <a:pt x="3" y="37"/>
                  </a:cubicBezTo>
                  <a:cubicBezTo>
                    <a:pt x="4" y="38"/>
                    <a:pt x="4" y="39"/>
                    <a:pt x="5" y="40"/>
                  </a:cubicBezTo>
                  <a:cubicBezTo>
                    <a:pt x="6" y="44"/>
                    <a:pt x="9" y="46"/>
                    <a:pt x="11" y="49"/>
                  </a:cubicBezTo>
                  <a:cubicBezTo>
                    <a:pt x="16" y="54"/>
                    <a:pt x="23" y="56"/>
                    <a:pt x="30" y="56"/>
                  </a:cubicBezTo>
                  <a:cubicBezTo>
                    <a:pt x="36" y="56"/>
                    <a:pt x="41" y="54"/>
                    <a:pt x="4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4" name="Freeform 149"/>
            <p:cNvSpPr>
              <a:spLocks/>
            </p:cNvSpPr>
            <p:nvPr/>
          </p:nvSpPr>
          <p:spPr bwMode="auto">
            <a:xfrm>
              <a:off x="3502025" y="5313363"/>
              <a:ext cx="211138" cy="207963"/>
            </a:xfrm>
            <a:custGeom>
              <a:avLst/>
              <a:gdLst>
                <a:gd name="T0" fmla="*/ 19 w 56"/>
                <a:gd name="T1" fmla="*/ 52 h 55"/>
                <a:gd name="T2" fmla="*/ 33 w 56"/>
                <a:gd name="T3" fmla="*/ 55 h 55"/>
                <a:gd name="T4" fmla="*/ 45 w 56"/>
                <a:gd name="T5" fmla="*/ 54 h 55"/>
                <a:gd name="T6" fmla="*/ 43 w 56"/>
                <a:gd name="T7" fmla="*/ 46 h 55"/>
                <a:gd name="T8" fmla="*/ 31 w 56"/>
                <a:gd name="T9" fmla="*/ 43 h 55"/>
                <a:gd name="T10" fmla="*/ 21 w 56"/>
                <a:gd name="T11" fmla="*/ 25 h 55"/>
                <a:gd name="T12" fmla="*/ 37 w 56"/>
                <a:gd name="T13" fmla="*/ 14 h 55"/>
                <a:gd name="T14" fmla="*/ 39 w 56"/>
                <a:gd name="T15" fmla="*/ 14 h 55"/>
                <a:gd name="T16" fmla="*/ 50 w 56"/>
                <a:gd name="T17" fmla="*/ 18 h 55"/>
                <a:gd name="T18" fmla="*/ 56 w 56"/>
                <a:gd name="T19" fmla="*/ 12 h 55"/>
                <a:gd name="T20" fmla="*/ 33 w 56"/>
                <a:gd name="T21" fmla="*/ 1 h 55"/>
                <a:gd name="T22" fmla="*/ 30 w 56"/>
                <a:gd name="T23" fmla="*/ 0 h 55"/>
                <a:gd name="T24" fmla="*/ 4 w 56"/>
                <a:gd name="T25" fmla="*/ 20 h 55"/>
                <a:gd name="T26" fmla="*/ 19 w 56"/>
                <a:gd name="T27" fmla="*/ 5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55">
                  <a:moveTo>
                    <a:pt x="19" y="52"/>
                  </a:moveTo>
                  <a:cubicBezTo>
                    <a:pt x="23" y="54"/>
                    <a:pt x="28" y="55"/>
                    <a:pt x="33" y="55"/>
                  </a:cubicBezTo>
                  <a:cubicBezTo>
                    <a:pt x="37" y="55"/>
                    <a:pt x="41" y="54"/>
                    <a:pt x="45" y="54"/>
                  </a:cubicBezTo>
                  <a:cubicBezTo>
                    <a:pt x="44" y="51"/>
                    <a:pt x="43" y="49"/>
                    <a:pt x="43" y="46"/>
                  </a:cubicBezTo>
                  <a:cubicBezTo>
                    <a:pt x="38" y="46"/>
                    <a:pt x="34" y="45"/>
                    <a:pt x="31" y="43"/>
                  </a:cubicBezTo>
                  <a:cubicBezTo>
                    <a:pt x="23" y="40"/>
                    <a:pt x="19" y="32"/>
                    <a:pt x="21" y="25"/>
                  </a:cubicBezTo>
                  <a:cubicBezTo>
                    <a:pt x="23" y="18"/>
                    <a:pt x="29" y="14"/>
                    <a:pt x="37" y="14"/>
                  </a:cubicBezTo>
                  <a:cubicBezTo>
                    <a:pt x="37" y="14"/>
                    <a:pt x="38" y="14"/>
                    <a:pt x="39" y="14"/>
                  </a:cubicBezTo>
                  <a:cubicBezTo>
                    <a:pt x="43" y="15"/>
                    <a:pt x="46" y="16"/>
                    <a:pt x="50" y="18"/>
                  </a:cubicBezTo>
                  <a:cubicBezTo>
                    <a:pt x="52" y="16"/>
                    <a:pt x="54" y="14"/>
                    <a:pt x="56" y="12"/>
                  </a:cubicBezTo>
                  <a:cubicBezTo>
                    <a:pt x="49" y="6"/>
                    <a:pt x="41" y="1"/>
                    <a:pt x="33" y="1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18" y="0"/>
                    <a:pt x="7" y="8"/>
                    <a:pt x="4" y="20"/>
                  </a:cubicBezTo>
                  <a:cubicBezTo>
                    <a:pt x="0" y="34"/>
                    <a:pt x="7" y="47"/>
                    <a:pt x="19" y="5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5" name="Freeform 150"/>
            <p:cNvSpPr>
              <a:spLocks/>
            </p:cNvSpPr>
            <p:nvPr/>
          </p:nvSpPr>
          <p:spPr bwMode="auto">
            <a:xfrm>
              <a:off x="4684713" y="4356100"/>
              <a:ext cx="146050" cy="263525"/>
            </a:xfrm>
            <a:custGeom>
              <a:avLst/>
              <a:gdLst>
                <a:gd name="T0" fmla="*/ 39 w 39"/>
                <a:gd name="T1" fmla="*/ 35 h 70"/>
                <a:gd name="T2" fmla="*/ 19 w 39"/>
                <a:gd name="T3" fmla="*/ 0 h 70"/>
                <a:gd name="T4" fmla="*/ 0 w 39"/>
                <a:gd name="T5" fmla="*/ 35 h 70"/>
                <a:gd name="T6" fmla="*/ 19 w 39"/>
                <a:gd name="T7" fmla="*/ 70 h 70"/>
                <a:gd name="T8" fmla="*/ 39 w 39"/>
                <a:gd name="T9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70">
                  <a:moveTo>
                    <a:pt x="39" y="35"/>
                  </a:moveTo>
                  <a:cubicBezTo>
                    <a:pt x="39" y="23"/>
                    <a:pt x="31" y="5"/>
                    <a:pt x="19" y="0"/>
                  </a:cubicBezTo>
                  <a:cubicBezTo>
                    <a:pt x="7" y="5"/>
                    <a:pt x="0" y="23"/>
                    <a:pt x="0" y="35"/>
                  </a:cubicBezTo>
                  <a:cubicBezTo>
                    <a:pt x="0" y="47"/>
                    <a:pt x="7" y="65"/>
                    <a:pt x="19" y="70"/>
                  </a:cubicBezTo>
                  <a:cubicBezTo>
                    <a:pt x="31" y="65"/>
                    <a:pt x="39" y="47"/>
                    <a:pt x="3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6" name="Freeform 151"/>
            <p:cNvSpPr>
              <a:spLocks/>
            </p:cNvSpPr>
            <p:nvPr/>
          </p:nvSpPr>
          <p:spPr bwMode="auto">
            <a:xfrm>
              <a:off x="4786313" y="4521200"/>
              <a:ext cx="239713" cy="192088"/>
            </a:xfrm>
            <a:custGeom>
              <a:avLst/>
              <a:gdLst>
                <a:gd name="T0" fmla="*/ 2 w 64"/>
                <a:gd name="T1" fmla="*/ 43 h 51"/>
                <a:gd name="T2" fmla="*/ 42 w 64"/>
                <a:gd name="T3" fmla="*/ 43 h 51"/>
                <a:gd name="T4" fmla="*/ 62 w 64"/>
                <a:gd name="T5" fmla="*/ 9 h 51"/>
                <a:gd name="T6" fmla="*/ 22 w 64"/>
                <a:gd name="T7" fmla="*/ 8 h 51"/>
                <a:gd name="T8" fmla="*/ 2 w 64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2" y="43"/>
                  </a:moveTo>
                  <a:cubicBezTo>
                    <a:pt x="12" y="51"/>
                    <a:pt x="31" y="49"/>
                    <a:pt x="42" y="43"/>
                  </a:cubicBezTo>
                  <a:cubicBezTo>
                    <a:pt x="52" y="37"/>
                    <a:pt x="64" y="22"/>
                    <a:pt x="62" y="9"/>
                  </a:cubicBezTo>
                  <a:cubicBezTo>
                    <a:pt x="52" y="0"/>
                    <a:pt x="33" y="2"/>
                    <a:pt x="22" y="8"/>
                  </a:cubicBezTo>
                  <a:cubicBezTo>
                    <a:pt x="12" y="14"/>
                    <a:pt x="0" y="30"/>
                    <a:pt x="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7" name="Freeform 152"/>
            <p:cNvSpPr>
              <a:spLocks/>
            </p:cNvSpPr>
            <p:nvPr/>
          </p:nvSpPr>
          <p:spPr bwMode="auto">
            <a:xfrm>
              <a:off x="4786313" y="4713288"/>
              <a:ext cx="239713" cy="187325"/>
            </a:xfrm>
            <a:custGeom>
              <a:avLst/>
              <a:gdLst>
                <a:gd name="T0" fmla="*/ 42 w 64"/>
                <a:gd name="T1" fmla="*/ 42 h 50"/>
                <a:gd name="T2" fmla="*/ 62 w 64"/>
                <a:gd name="T3" fmla="*/ 8 h 50"/>
                <a:gd name="T4" fmla="*/ 22 w 64"/>
                <a:gd name="T5" fmla="*/ 8 h 50"/>
                <a:gd name="T6" fmla="*/ 2 w 64"/>
                <a:gd name="T7" fmla="*/ 42 h 50"/>
                <a:gd name="T8" fmla="*/ 42 w 64"/>
                <a:gd name="T9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42" y="42"/>
                  </a:moveTo>
                  <a:cubicBezTo>
                    <a:pt x="52" y="36"/>
                    <a:pt x="64" y="21"/>
                    <a:pt x="62" y="8"/>
                  </a:cubicBezTo>
                  <a:cubicBezTo>
                    <a:pt x="52" y="0"/>
                    <a:pt x="33" y="2"/>
                    <a:pt x="22" y="8"/>
                  </a:cubicBezTo>
                  <a:cubicBezTo>
                    <a:pt x="12" y="14"/>
                    <a:pt x="0" y="29"/>
                    <a:pt x="2" y="42"/>
                  </a:cubicBezTo>
                  <a:cubicBezTo>
                    <a:pt x="12" y="50"/>
                    <a:pt x="31" y="48"/>
                    <a:pt x="42" y="4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8" name="Freeform 153"/>
            <p:cNvSpPr>
              <a:spLocks/>
            </p:cNvSpPr>
            <p:nvPr/>
          </p:nvSpPr>
          <p:spPr bwMode="auto">
            <a:xfrm>
              <a:off x="4489450" y="4521200"/>
              <a:ext cx="239713" cy="192088"/>
            </a:xfrm>
            <a:custGeom>
              <a:avLst/>
              <a:gdLst>
                <a:gd name="T0" fmla="*/ 22 w 64"/>
                <a:gd name="T1" fmla="*/ 43 h 51"/>
                <a:gd name="T2" fmla="*/ 62 w 64"/>
                <a:gd name="T3" fmla="*/ 43 h 51"/>
                <a:gd name="T4" fmla="*/ 41 w 64"/>
                <a:gd name="T5" fmla="*/ 8 h 51"/>
                <a:gd name="T6" fmla="*/ 1 w 64"/>
                <a:gd name="T7" fmla="*/ 9 h 51"/>
                <a:gd name="T8" fmla="*/ 22 w 64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22" y="43"/>
                  </a:moveTo>
                  <a:cubicBezTo>
                    <a:pt x="33" y="49"/>
                    <a:pt x="52" y="51"/>
                    <a:pt x="62" y="43"/>
                  </a:cubicBezTo>
                  <a:cubicBezTo>
                    <a:pt x="64" y="30"/>
                    <a:pt x="52" y="14"/>
                    <a:pt x="41" y="8"/>
                  </a:cubicBezTo>
                  <a:cubicBezTo>
                    <a:pt x="31" y="2"/>
                    <a:pt x="12" y="0"/>
                    <a:pt x="1" y="9"/>
                  </a:cubicBezTo>
                  <a:cubicBezTo>
                    <a:pt x="0" y="22"/>
                    <a:pt x="11" y="37"/>
                    <a:pt x="2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9" name="Freeform 154"/>
            <p:cNvSpPr>
              <a:spLocks/>
            </p:cNvSpPr>
            <p:nvPr/>
          </p:nvSpPr>
          <p:spPr bwMode="auto">
            <a:xfrm>
              <a:off x="4489450" y="4713288"/>
              <a:ext cx="239713" cy="187325"/>
            </a:xfrm>
            <a:custGeom>
              <a:avLst/>
              <a:gdLst>
                <a:gd name="T0" fmla="*/ 22 w 64"/>
                <a:gd name="T1" fmla="*/ 42 h 50"/>
                <a:gd name="T2" fmla="*/ 62 w 64"/>
                <a:gd name="T3" fmla="*/ 42 h 50"/>
                <a:gd name="T4" fmla="*/ 41 w 64"/>
                <a:gd name="T5" fmla="*/ 8 h 50"/>
                <a:gd name="T6" fmla="*/ 1 w 64"/>
                <a:gd name="T7" fmla="*/ 8 h 50"/>
                <a:gd name="T8" fmla="*/ 22 w 64"/>
                <a:gd name="T9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22" y="42"/>
                  </a:moveTo>
                  <a:cubicBezTo>
                    <a:pt x="33" y="48"/>
                    <a:pt x="52" y="50"/>
                    <a:pt x="62" y="42"/>
                  </a:cubicBezTo>
                  <a:cubicBezTo>
                    <a:pt x="64" y="29"/>
                    <a:pt x="52" y="14"/>
                    <a:pt x="41" y="8"/>
                  </a:cubicBezTo>
                  <a:cubicBezTo>
                    <a:pt x="31" y="2"/>
                    <a:pt x="12" y="0"/>
                    <a:pt x="1" y="8"/>
                  </a:cubicBezTo>
                  <a:cubicBezTo>
                    <a:pt x="0" y="21"/>
                    <a:pt x="11" y="36"/>
                    <a:pt x="22" y="4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0" name="Freeform 155"/>
            <p:cNvSpPr>
              <a:spLocks/>
            </p:cNvSpPr>
            <p:nvPr/>
          </p:nvSpPr>
          <p:spPr bwMode="auto">
            <a:xfrm>
              <a:off x="4740275" y="4645025"/>
              <a:ext cx="30163" cy="300038"/>
            </a:xfrm>
            <a:custGeom>
              <a:avLst/>
              <a:gdLst>
                <a:gd name="T0" fmla="*/ 0 w 8"/>
                <a:gd name="T1" fmla="*/ 2 h 80"/>
                <a:gd name="T2" fmla="*/ 0 w 8"/>
                <a:gd name="T3" fmla="*/ 78 h 80"/>
                <a:gd name="T4" fmla="*/ 4 w 8"/>
                <a:gd name="T5" fmla="*/ 80 h 80"/>
                <a:gd name="T6" fmla="*/ 8 w 8"/>
                <a:gd name="T7" fmla="*/ 78 h 80"/>
                <a:gd name="T8" fmla="*/ 8 w 8"/>
                <a:gd name="T9" fmla="*/ 2 h 80"/>
                <a:gd name="T10" fmla="*/ 4 w 8"/>
                <a:gd name="T11" fmla="*/ 0 h 80"/>
                <a:gd name="T12" fmla="*/ 0 w 8"/>
                <a:gd name="T1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0">
                  <a:moveTo>
                    <a:pt x="0" y="2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2" y="80"/>
                    <a:pt x="4" y="80"/>
                  </a:cubicBezTo>
                  <a:cubicBezTo>
                    <a:pt x="6" y="80"/>
                    <a:pt x="8" y="79"/>
                    <a:pt x="8" y="78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1" name="Freeform 156"/>
            <p:cNvSpPr>
              <a:spLocks/>
            </p:cNvSpPr>
            <p:nvPr/>
          </p:nvSpPr>
          <p:spPr bwMode="auto">
            <a:xfrm>
              <a:off x="1716088" y="4656138"/>
              <a:ext cx="47625" cy="260350"/>
            </a:xfrm>
            <a:custGeom>
              <a:avLst/>
              <a:gdLst>
                <a:gd name="T0" fmla="*/ 13 w 13"/>
                <a:gd name="T1" fmla="*/ 1 h 69"/>
                <a:gd name="T2" fmla="*/ 7 w 13"/>
                <a:gd name="T3" fmla="*/ 0 h 69"/>
                <a:gd name="T4" fmla="*/ 7 w 13"/>
                <a:gd name="T5" fmla="*/ 0 h 69"/>
                <a:gd name="T6" fmla="*/ 0 w 13"/>
                <a:gd name="T7" fmla="*/ 1 h 69"/>
                <a:gd name="T8" fmla="*/ 0 w 13"/>
                <a:gd name="T9" fmla="*/ 69 h 69"/>
                <a:gd name="T10" fmla="*/ 13 w 13"/>
                <a:gd name="T11" fmla="*/ 69 h 69"/>
                <a:gd name="T12" fmla="*/ 13 w 13"/>
                <a:gd name="T1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69">
                  <a:moveTo>
                    <a:pt x="13" y="1"/>
                  </a:moveTo>
                  <a:cubicBezTo>
                    <a:pt x="11" y="0"/>
                    <a:pt x="9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0"/>
                    <a:pt x="0" y="1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3" y="69"/>
                    <a:pt x="13" y="69"/>
                    <a:pt x="13" y="69"/>
                  </a:cubicBezTo>
                  <a:lnTo>
                    <a:pt x="13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2" name="Freeform 157"/>
            <p:cNvSpPr>
              <a:spLocks/>
            </p:cNvSpPr>
            <p:nvPr/>
          </p:nvSpPr>
          <p:spPr bwMode="auto">
            <a:xfrm>
              <a:off x="1716088" y="4295775"/>
              <a:ext cx="47625" cy="33338"/>
            </a:xfrm>
            <a:custGeom>
              <a:avLst/>
              <a:gdLst>
                <a:gd name="T0" fmla="*/ 8 w 13"/>
                <a:gd name="T1" fmla="*/ 9 h 9"/>
                <a:gd name="T2" fmla="*/ 9 w 13"/>
                <a:gd name="T3" fmla="*/ 9 h 9"/>
                <a:gd name="T4" fmla="*/ 13 w 13"/>
                <a:gd name="T5" fmla="*/ 9 h 9"/>
                <a:gd name="T6" fmla="*/ 13 w 13"/>
                <a:gd name="T7" fmla="*/ 0 h 9"/>
                <a:gd name="T8" fmla="*/ 0 w 13"/>
                <a:gd name="T9" fmla="*/ 0 h 9"/>
                <a:gd name="T10" fmla="*/ 0 w 13"/>
                <a:gd name="T11" fmla="*/ 9 h 9"/>
                <a:gd name="T12" fmla="*/ 8 w 13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9">
                  <a:moveTo>
                    <a:pt x="8" y="9"/>
                  </a:moveTo>
                  <a:cubicBezTo>
                    <a:pt x="8" y="9"/>
                    <a:pt x="9" y="9"/>
                    <a:pt x="9" y="9"/>
                  </a:cubicBezTo>
                  <a:cubicBezTo>
                    <a:pt x="11" y="9"/>
                    <a:pt x="12" y="9"/>
                    <a:pt x="13" y="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9"/>
                    <a:pt x="5" y="9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3" name="Freeform 158"/>
            <p:cNvSpPr>
              <a:spLocks/>
            </p:cNvSpPr>
            <p:nvPr/>
          </p:nvSpPr>
          <p:spPr bwMode="auto">
            <a:xfrm>
              <a:off x="1501775" y="4344988"/>
              <a:ext cx="487363" cy="360363"/>
            </a:xfrm>
            <a:custGeom>
              <a:avLst/>
              <a:gdLst>
                <a:gd name="T0" fmla="*/ 70 w 130"/>
                <a:gd name="T1" fmla="*/ 1 h 96"/>
                <a:gd name="T2" fmla="*/ 66 w 130"/>
                <a:gd name="T3" fmla="*/ 0 h 96"/>
                <a:gd name="T4" fmla="*/ 65 w 130"/>
                <a:gd name="T5" fmla="*/ 0 h 96"/>
                <a:gd name="T6" fmla="*/ 57 w 130"/>
                <a:gd name="T7" fmla="*/ 1 h 96"/>
                <a:gd name="T8" fmla="*/ 0 w 130"/>
                <a:gd name="T9" fmla="*/ 63 h 96"/>
                <a:gd name="T10" fmla="*/ 5 w 130"/>
                <a:gd name="T11" fmla="*/ 88 h 96"/>
                <a:gd name="T12" fmla="*/ 7 w 130"/>
                <a:gd name="T13" fmla="*/ 91 h 96"/>
                <a:gd name="T14" fmla="*/ 10 w 130"/>
                <a:gd name="T15" fmla="*/ 87 h 96"/>
                <a:gd name="T16" fmla="*/ 27 w 130"/>
                <a:gd name="T17" fmla="*/ 77 h 96"/>
                <a:gd name="T18" fmla="*/ 27 w 130"/>
                <a:gd name="T19" fmla="*/ 77 h 96"/>
                <a:gd name="T20" fmla="*/ 44 w 130"/>
                <a:gd name="T21" fmla="*/ 88 h 96"/>
                <a:gd name="T22" fmla="*/ 45 w 130"/>
                <a:gd name="T23" fmla="*/ 91 h 96"/>
                <a:gd name="T24" fmla="*/ 47 w 130"/>
                <a:gd name="T25" fmla="*/ 88 h 96"/>
                <a:gd name="T26" fmla="*/ 57 w 130"/>
                <a:gd name="T27" fmla="*/ 79 h 96"/>
                <a:gd name="T28" fmla="*/ 64 w 130"/>
                <a:gd name="T29" fmla="*/ 78 h 96"/>
                <a:gd name="T30" fmla="*/ 64 w 130"/>
                <a:gd name="T31" fmla="*/ 78 h 96"/>
                <a:gd name="T32" fmla="*/ 70 w 130"/>
                <a:gd name="T33" fmla="*/ 79 h 96"/>
                <a:gd name="T34" fmla="*/ 81 w 130"/>
                <a:gd name="T35" fmla="*/ 89 h 96"/>
                <a:gd name="T36" fmla="*/ 83 w 130"/>
                <a:gd name="T37" fmla="*/ 92 h 96"/>
                <a:gd name="T38" fmla="*/ 85 w 130"/>
                <a:gd name="T39" fmla="*/ 89 h 96"/>
                <a:gd name="T40" fmla="*/ 101 w 130"/>
                <a:gd name="T41" fmla="*/ 79 h 96"/>
                <a:gd name="T42" fmla="*/ 101 w 130"/>
                <a:gd name="T43" fmla="*/ 79 h 96"/>
                <a:gd name="T44" fmla="*/ 118 w 130"/>
                <a:gd name="T45" fmla="*/ 90 h 96"/>
                <a:gd name="T46" fmla="*/ 119 w 130"/>
                <a:gd name="T47" fmla="*/ 94 h 96"/>
                <a:gd name="T48" fmla="*/ 120 w 130"/>
                <a:gd name="T49" fmla="*/ 96 h 96"/>
                <a:gd name="T50" fmla="*/ 122 w 130"/>
                <a:gd name="T51" fmla="*/ 94 h 96"/>
                <a:gd name="T52" fmla="*/ 123 w 130"/>
                <a:gd name="T53" fmla="*/ 91 h 96"/>
                <a:gd name="T54" fmla="*/ 129 w 130"/>
                <a:gd name="T55" fmla="*/ 67 h 96"/>
                <a:gd name="T56" fmla="*/ 70 w 130"/>
                <a:gd name="T57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0" h="96">
                  <a:moveTo>
                    <a:pt x="70" y="1"/>
                  </a:moveTo>
                  <a:cubicBezTo>
                    <a:pt x="69" y="1"/>
                    <a:pt x="68" y="1"/>
                    <a:pt x="66" y="0"/>
                  </a:cubicBezTo>
                  <a:cubicBezTo>
                    <a:pt x="66" y="0"/>
                    <a:pt x="65" y="0"/>
                    <a:pt x="65" y="0"/>
                  </a:cubicBezTo>
                  <a:cubicBezTo>
                    <a:pt x="62" y="0"/>
                    <a:pt x="59" y="1"/>
                    <a:pt x="57" y="1"/>
                  </a:cubicBezTo>
                  <a:cubicBezTo>
                    <a:pt x="26" y="5"/>
                    <a:pt x="1" y="31"/>
                    <a:pt x="0" y="63"/>
                  </a:cubicBezTo>
                  <a:cubicBezTo>
                    <a:pt x="0" y="72"/>
                    <a:pt x="2" y="80"/>
                    <a:pt x="5" y="88"/>
                  </a:cubicBezTo>
                  <a:cubicBezTo>
                    <a:pt x="5" y="90"/>
                    <a:pt x="6" y="91"/>
                    <a:pt x="7" y="91"/>
                  </a:cubicBezTo>
                  <a:cubicBezTo>
                    <a:pt x="8" y="91"/>
                    <a:pt x="9" y="89"/>
                    <a:pt x="10" y="87"/>
                  </a:cubicBezTo>
                  <a:cubicBezTo>
                    <a:pt x="13" y="81"/>
                    <a:pt x="19" y="77"/>
                    <a:pt x="27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34" y="77"/>
                    <a:pt x="41" y="82"/>
                    <a:pt x="44" y="88"/>
                  </a:cubicBezTo>
                  <a:cubicBezTo>
                    <a:pt x="45" y="90"/>
                    <a:pt x="45" y="91"/>
                    <a:pt x="45" y="91"/>
                  </a:cubicBezTo>
                  <a:cubicBezTo>
                    <a:pt x="46" y="91"/>
                    <a:pt x="46" y="90"/>
                    <a:pt x="47" y="88"/>
                  </a:cubicBezTo>
                  <a:cubicBezTo>
                    <a:pt x="49" y="84"/>
                    <a:pt x="53" y="81"/>
                    <a:pt x="57" y="79"/>
                  </a:cubicBezTo>
                  <a:cubicBezTo>
                    <a:pt x="59" y="79"/>
                    <a:pt x="61" y="78"/>
                    <a:pt x="64" y="78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6" y="78"/>
                    <a:pt x="68" y="79"/>
                    <a:pt x="70" y="79"/>
                  </a:cubicBezTo>
                  <a:cubicBezTo>
                    <a:pt x="75" y="81"/>
                    <a:pt x="79" y="85"/>
                    <a:pt x="81" y="89"/>
                  </a:cubicBezTo>
                  <a:cubicBezTo>
                    <a:pt x="82" y="91"/>
                    <a:pt x="82" y="92"/>
                    <a:pt x="83" y="92"/>
                  </a:cubicBezTo>
                  <a:cubicBezTo>
                    <a:pt x="83" y="92"/>
                    <a:pt x="84" y="91"/>
                    <a:pt x="85" y="89"/>
                  </a:cubicBezTo>
                  <a:cubicBezTo>
                    <a:pt x="88" y="83"/>
                    <a:pt x="94" y="79"/>
                    <a:pt x="101" y="79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109" y="79"/>
                    <a:pt x="115" y="84"/>
                    <a:pt x="118" y="90"/>
                  </a:cubicBezTo>
                  <a:cubicBezTo>
                    <a:pt x="118" y="91"/>
                    <a:pt x="119" y="93"/>
                    <a:pt x="119" y="94"/>
                  </a:cubicBezTo>
                  <a:cubicBezTo>
                    <a:pt x="119" y="95"/>
                    <a:pt x="120" y="96"/>
                    <a:pt x="120" y="96"/>
                  </a:cubicBezTo>
                  <a:cubicBezTo>
                    <a:pt x="121" y="96"/>
                    <a:pt x="121" y="95"/>
                    <a:pt x="122" y="94"/>
                  </a:cubicBezTo>
                  <a:cubicBezTo>
                    <a:pt x="122" y="93"/>
                    <a:pt x="123" y="92"/>
                    <a:pt x="123" y="91"/>
                  </a:cubicBezTo>
                  <a:cubicBezTo>
                    <a:pt x="127" y="83"/>
                    <a:pt x="129" y="75"/>
                    <a:pt x="129" y="67"/>
                  </a:cubicBezTo>
                  <a:cubicBezTo>
                    <a:pt x="130" y="32"/>
                    <a:pt x="104" y="4"/>
                    <a:pt x="7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4" name="Freeform 159"/>
            <p:cNvSpPr>
              <a:spLocks/>
            </p:cNvSpPr>
            <p:nvPr/>
          </p:nvSpPr>
          <p:spPr bwMode="auto">
            <a:xfrm>
              <a:off x="2624138" y="4656138"/>
              <a:ext cx="187325" cy="134938"/>
            </a:xfrm>
            <a:custGeom>
              <a:avLst/>
              <a:gdLst>
                <a:gd name="T0" fmla="*/ 32 w 50"/>
                <a:gd name="T1" fmla="*/ 11 h 36"/>
                <a:gd name="T2" fmla="*/ 44 w 50"/>
                <a:gd name="T3" fmla="*/ 3 h 36"/>
                <a:gd name="T4" fmla="*/ 50 w 50"/>
                <a:gd name="T5" fmla="*/ 1 h 36"/>
                <a:gd name="T6" fmla="*/ 30 w 50"/>
                <a:gd name="T7" fmla="*/ 3 h 36"/>
                <a:gd name="T8" fmla="*/ 16 w 50"/>
                <a:gd name="T9" fmla="*/ 14 h 36"/>
                <a:gd name="T10" fmla="*/ 10 w 50"/>
                <a:gd name="T11" fmla="*/ 24 h 36"/>
                <a:gd name="T12" fmla="*/ 0 w 50"/>
                <a:gd name="T13" fmla="*/ 36 h 36"/>
                <a:gd name="T14" fmla="*/ 17 w 50"/>
                <a:gd name="T15" fmla="*/ 29 h 36"/>
                <a:gd name="T16" fmla="*/ 32 w 50"/>
                <a:gd name="T17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6">
                  <a:moveTo>
                    <a:pt x="32" y="11"/>
                  </a:moveTo>
                  <a:cubicBezTo>
                    <a:pt x="36" y="7"/>
                    <a:pt x="40" y="5"/>
                    <a:pt x="44" y="3"/>
                  </a:cubicBezTo>
                  <a:cubicBezTo>
                    <a:pt x="45" y="3"/>
                    <a:pt x="48" y="1"/>
                    <a:pt x="50" y="1"/>
                  </a:cubicBezTo>
                  <a:cubicBezTo>
                    <a:pt x="43" y="1"/>
                    <a:pt x="36" y="0"/>
                    <a:pt x="30" y="3"/>
                  </a:cubicBezTo>
                  <a:cubicBezTo>
                    <a:pt x="24" y="5"/>
                    <a:pt x="20" y="9"/>
                    <a:pt x="16" y="14"/>
                  </a:cubicBezTo>
                  <a:cubicBezTo>
                    <a:pt x="14" y="17"/>
                    <a:pt x="12" y="20"/>
                    <a:pt x="10" y="24"/>
                  </a:cubicBezTo>
                  <a:cubicBezTo>
                    <a:pt x="8" y="28"/>
                    <a:pt x="5" y="34"/>
                    <a:pt x="0" y="36"/>
                  </a:cubicBezTo>
                  <a:cubicBezTo>
                    <a:pt x="6" y="35"/>
                    <a:pt x="12" y="32"/>
                    <a:pt x="17" y="29"/>
                  </a:cubicBezTo>
                  <a:cubicBezTo>
                    <a:pt x="23" y="24"/>
                    <a:pt x="27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5" name="Freeform 160"/>
            <p:cNvSpPr>
              <a:spLocks/>
            </p:cNvSpPr>
            <p:nvPr/>
          </p:nvSpPr>
          <p:spPr bwMode="auto">
            <a:xfrm>
              <a:off x="2638425" y="4660900"/>
              <a:ext cx="244475" cy="165100"/>
            </a:xfrm>
            <a:custGeom>
              <a:avLst/>
              <a:gdLst>
                <a:gd name="T0" fmla="*/ 42 w 65"/>
                <a:gd name="T1" fmla="*/ 5 h 44"/>
                <a:gd name="T2" fmla="*/ 26 w 65"/>
                <a:gd name="T3" fmla="*/ 19 h 44"/>
                <a:gd name="T4" fmla="*/ 14 w 65"/>
                <a:gd name="T5" fmla="*/ 32 h 44"/>
                <a:gd name="T6" fmla="*/ 0 w 65"/>
                <a:gd name="T7" fmla="*/ 38 h 44"/>
                <a:gd name="T8" fmla="*/ 35 w 65"/>
                <a:gd name="T9" fmla="*/ 37 h 44"/>
                <a:gd name="T10" fmla="*/ 55 w 65"/>
                <a:gd name="T11" fmla="*/ 11 h 44"/>
                <a:gd name="T12" fmla="*/ 62 w 65"/>
                <a:gd name="T13" fmla="*/ 3 h 44"/>
                <a:gd name="T14" fmla="*/ 65 w 65"/>
                <a:gd name="T15" fmla="*/ 1 h 44"/>
                <a:gd name="T16" fmla="*/ 42 w 65"/>
                <a:gd name="T17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44">
                  <a:moveTo>
                    <a:pt x="42" y="5"/>
                  </a:moveTo>
                  <a:cubicBezTo>
                    <a:pt x="35" y="9"/>
                    <a:pt x="31" y="13"/>
                    <a:pt x="26" y="19"/>
                  </a:cubicBezTo>
                  <a:cubicBezTo>
                    <a:pt x="23" y="24"/>
                    <a:pt x="19" y="29"/>
                    <a:pt x="14" y="32"/>
                  </a:cubicBezTo>
                  <a:cubicBezTo>
                    <a:pt x="10" y="34"/>
                    <a:pt x="4" y="37"/>
                    <a:pt x="0" y="38"/>
                  </a:cubicBezTo>
                  <a:cubicBezTo>
                    <a:pt x="11" y="44"/>
                    <a:pt x="25" y="44"/>
                    <a:pt x="35" y="37"/>
                  </a:cubicBezTo>
                  <a:cubicBezTo>
                    <a:pt x="45" y="31"/>
                    <a:pt x="49" y="21"/>
                    <a:pt x="55" y="11"/>
                  </a:cubicBezTo>
                  <a:cubicBezTo>
                    <a:pt x="57" y="8"/>
                    <a:pt x="59" y="6"/>
                    <a:pt x="62" y="3"/>
                  </a:cubicBezTo>
                  <a:cubicBezTo>
                    <a:pt x="62" y="3"/>
                    <a:pt x="64" y="1"/>
                    <a:pt x="65" y="1"/>
                  </a:cubicBezTo>
                  <a:cubicBezTo>
                    <a:pt x="57" y="0"/>
                    <a:pt x="49" y="1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6" name="Freeform 161"/>
            <p:cNvSpPr>
              <a:spLocks/>
            </p:cNvSpPr>
            <p:nvPr/>
          </p:nvSpPr>
          <p:spPr bwMode="auto">
            <a:xfrm>
              <a:off x="2624138" y="4518025"/>
              <a:ext cx="161925" cy="115888"/>
            </a:xfrm>
            <a:custGeom>
              <a:avLst/>
              <a:gdLst>
                <a:gd name="T0" fmla="*/ 14 w 43"/>
                <a:gd name="T1" fmla="*/ 12 h 31"/>
                <a:gd name="T2" fmla="*/ 9 w 43"/>
                <a:gd name="T3" fmla="*/ 20 h 31"/>
                <a:gd name="T4" fmla="*/ 0 w 43"/>
                <a:gd name="T5" fmla="*/ 31 h 31"/>
                <a:gd name="T6" fmla="*/ 15 w 43"/>
                <a:gd name="T7" fmla="*/ 24 h 31"/>
                <a:gd name="T8" fmla="*/ 28 w 43"/>
                <a:gd name="T9" fmla="*/ 9 h 31"/>
                <a:gd name="T10" fmla="*/ 38 w 43"/>
                <a:gd name="T11" fmla="*/ 3 h 31"/>
                <a:gd name="T12" fmla="*/ 43 w 43"/>
                <a:gd name="T13" fmla="*/ 1 h 31"/>
                <a:gd name="T14" fmla="*/ 26 w 43"/>
                <a:gd name="T15" fmla="*/ 2 h 31"/>
                <a:gd name="T16" fmla="*/ 14 w 43"/>
                <a:gd name="T17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1">
                  <a:moveTo>
                    <a:pt x="14" y="12"/>
                  </a:moveTo>
                  <a:cubicBezTo>
                    <a:pt x="12" y="15"/>
                    <a:pt x="11" y="17"/>
                    <a:pt x="9" y="20"/>
                  </a:cubicBezTo>
                  <a:cubicBezTo>
                    <a:pt x="7" y="24"/>
                    <a:pt x="5" y="29"/>
                    <a:pt x="0" y="31"/>
                  </a:cubicBezTo>
                  <a:cubicBezTo>
                    <a:pt x="6" y="30"/>
                    <a:pt x="11" y="28"/>
                    <a:pt x="15" y="24"/>
                  </a:cubicBezTo>
                  <a:cubicBezTo>
                    <a:pt x="20" y="20"/>
                    <a:pt x="24" y="14"/>
                    <a:pt x="28" y="9"/>
                  </a:cubicBezTo>
                  <a:cubicBezTo>
                    <a:pt x="31" y="6"/>
                    <a:pt x="34" y="4"/>
                    <a:pt x="38" y="3"/>
                  </a:cubicBezTo>
                  <a:cubicBezTo>
                    <a:pt x="39" y="2"/>
                    <a:pt x="42" y="1"/>
                    <a:pt x="43" y="1"/>
                  </a:cubicBezTo>
                  <a:cubicBezTo>
                    <a:pt x="37" y="0"/>
                    <a:pt x="31" y="0"/>
                    <a:pt x="26" y="2"/>
                  </a:cubicBezTo>
                  <a:cubicBezTo>
                    <a:pt x="21" y="4"/>
                    <a:pt x="17" y="8"/>
                    <a:pt x="1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7" name="Freeform 162"/>
            <p:cNvSpPr>
              <a:spLocks/>
            </p:cNvSpPr>
            <p:nvPr/>
          </p:nvSpPr>
          <p:spPr bwMode="auto">
            <a:xfrm>
              <a:off x="2638425" y="4521200"/>
              <a:ext cx="211138" cy="142875"/>
            </a:xfrm>
            <a:custGeom>
              <a:avLst/>
              <a:gdLst>
                <a:gd name="T0" fmla="*/ 53 w 56"/>
                <a:gd name="T1" fmla="*/ 3 h 38"/>
                <a:gd name="T2" fmla="*/ 56 w 56"/>
                <a:gd name="T3" fmla="*/ 1 h 38"/>
                <a:gd name="T4" fmla="*/ 36 w 56"/>
                <a:gd name="T5" fmla="*/ 4 h 38"/>
                <a:gd name="T6" fmla="*/ 22 w 56"/>
                <a:gd name="T7" fmla="*/ 17 h 38"/>
                <a:gd name="T8" fmla="*/ 12 w 56"/>
                <a:gd name="T9" fmla="*/ 27 h 38"/>
                <a:gd name="T10" fmla="*/ 0 w 56"/>
                <a:gd name="T11" fmla="*/ 32 h 38"/>
                <a:gd name="T12" fmla="*/ 30 w 56"/>
                <a:gd name="T13" fmla="*/ 32 h 38"/>
                <a:gd name="T14" fmla="*/ 47 w 56"/>
                <a:gd name="T15" fmla="*/ 10 h 38"/>
                <a:gd name="T16" fmla="*/ 53 w 56"/>
                <a:gd name="T17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8">
                  <a:moveTo>
                    <a:pt x="53" y="3"/>
                  </a:moveTo>
                  <a:cubicBezTo>
                    <a:pt x="53" y="2"/>
                    <a:pt x="55" y="1"/>
                    <a:pt x="56" y="1"/>
                  </a:cubicBezTo>
                  <a:cubicBezTo>
                    <a:pt x="49" y="0"/>
                    <a:pt x="42" y="1"/>
                    <a:pt x="36" y="4"/>
                  </a:cubicBezTo>
                  <a:cubicBezTo>
                    <a:pt x="30" y="7"/>
                    <a:pt x="26" y="11"/>
                    <a:pt x="22" y="17"/>
                  </a:cubicBezTo>
                  <a:cubicBezTo>
                    <a:pt x="19" y="20"/>
                    <a:pt x="16" y="25"/>
                    <a:pt x="12" y="27"/>
                  </a:cubicBezTo>
                  <a:cubicBezTo>
                    <a:pt x="8" y="29"/>
                    <a:pt x="4" y="32"/>
                    <a:pt x="0" y="32"/>
                  </a:cubicBezTo>
                  <a:cubicBezTo>
                    <a:pt x="9" y="38"/>
                    <a:pt x="21" y="38"/>
                    <a:pt x="30" y="32"/>
                  </a:cubicBezTo>
                  <a:cubicBezTo>
                    <a:pt x="39" y="27"/>
                    <a:pt x="42" y="18"/>
                    <a:pt x="47" y="10"/>
                  </a:cubicBezTo>
                  <a:cubicBezTo>
                    <a:pt x="48" y="7"/>
                    <a:pt x="50" y="5"/>
                    <a:pt x="5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8" name="Freeform 163"/>
            <p:cNvSpPr>
              <a:spLocks/>
            </p:cNvSpPr>
            <p:nvPr/>
          </p:nvSpPr>
          <p:spPr bwMode="auto">
            <a:xfrm>
              <a:off x="2417763" y="4656138"/>
              <a:ext cx="187325" cy="134938"/>
            </a:xfrm>
            <a:custGeom>
              <a:avLst/>
              <a:gdLst>
                <a:gd name="T0" fmla="*/ 18 w 50"/>
                <a:gd name="T1" fmla="*/ 11 h 36"/>
                <a:gd name="T2" fmla="*/ 33 w 50"/>
                <a:gd name="T3" fmla="*/ 29 h 36"/>
                <a:gd name="T4" fmla="*/ 50 w 50"/>
                <a:gd name="T5" fmla="*/ 36 h 36"/>
                <a:gd name="T6" fmla="*/ 40 w 50"/>
                <a:gd name="T7" fmla="*/ 24 h 36"/>
                <a:gd name="T8" fmla="*/ 34 w 50"/>
                <a:gd name="T9" fmla="*/ 14 h 36"/>
                <a:gd name="T10" fmla="*/ 21 w 50"/>
                <a:gd name="T11" fmla="*/ 3 h 36"/>
                <a:gd name="T12" fmla="*/ 0 w 50"/>
                <a:gd name="T13" fmla="*/ 1 h 36"/>
                <a:gd name="T14" fmla="*/ 6 w 50"/>
                <a:gd name="T15" fmla="*/ 3 h 36"/>
                <a:gd name="T16" fmla="*/ 18 w 50"/>
                <a:gd name="T17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6">
                  <a:moveTo>
                    <a:pt x="18" y="11"/>
                  </a:moveTo>
                  <a:cubicBezTo>
                    <a:pt x="23" y="17"/>
                    <a:pt x="27" y="24"/>
                    <a:pt x="33" y="29"/>
                  </a:cubicBezTo>
                  <a:cubicBezTo>
                    <a:pt x="38" y="32"/>
                    <a:pt x="44" y="35"/>
                    <a:pt x="50" y="36"/>
                  </a:cubicBezTo>
                  <a:cubicBezTo>
                    <a:pt x="45" y="34"/>
                    <a:pt x="42" y="28"/>
                    <a:pt x="40" y="24"/>
                  </a:cubicBezTo>
                  <a:cubicBezTo>
                    <a:pt x="38" y="20"/>
                    <a:pt x="37" y="17"/>
                    <a:pt x="34" y="14"/>
                  </a:cubicBezTo>
                  <a:cubicBezTo>
                    <a:pt x="31" y="9"/>
                    <a:pt x="26" y="5"/>
                    <a:pt x="21" y="3"/>
                  </a:cubicBezTo>
                  <a:cubicBezTo>
                    <a:pt x="14" y="0"/>
                    <a:pt x="7" y="1"/>
                    <a:pt x="0" y="1"/>
                  </a:cubicBezTo>
                  <a:cubicBezTo>
                    <a:pt x="2" y="1"/>
                    <a:pt x="5" y="3"/>
                    <a:pt x="6" y="3"/>
                  </a:cubicBezTo>
                  <a:cubicBezTo>
                    <a:pt x="11" y="5"/>
                    <a:pt x="15" y="7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9" name="Freeform 164"/>
            <p:cNvSpPr>
              <a:spLocks/>
            </p:cNvSpPr>
            <p:nvPr/>
          </p:nvSpPr>
          <p:spPr bwMode="auto">
            <a:xfrm>
              <a:off x="2346325" y="4660900"/>
              <a:ext cx="244475" cy="165100"/>
            </a:xfrm>
            <a:custGeom>
              <a:avLst/>
              <a:gdLst>
                <a:gd name="T0" fmla="*/ 10 w 65"/>
                <a:gd name="T1" fmla="*/ 11 h 44"/>
                <a:gd name="T2" fmla="*/ 30 w 65"/>
                <a:gd name="T3" fmla="*/ 37 h 44"/>
                <a:gd name="T4" fmla="*/ 65 w 65"/>
                <a:gd name="T5" fmla="*/ 38 h 44"/>
                <a:gd name="T6" fmla="*/ 52 w 65"/>
                <a:gd name="T7" fmla="*/ 32 h 44"/>
                <a:gd name="T8" fmla="*/ 39 w 65"/>
                <a:gd name="T9" fmla="*/ 19 h 44"/>
                <a:gd name="T10" fmla="*/ 23 w 65"/>
                <a:gd name="T11" fmla="*/ 5 h 44"/>
                <a:gd name="T12" fmla="*/ 0 w 65"/>
                <a:gd name="T13" fmla="*/ 1 h 44"/>
                <a:gd name="T14" fmla="*/ 4 w 65"/>
                <a:gd name="T15" fmla="*/ 3 h 44"/>
                <a:gd name="T16" fmla="*/ 10 w 65"/>
                <a:gd name="T17" fmla="*/ 1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44">
                  <a:moveTo>
                    <a:pt x="10" y="11"/>
                  </a:moveTo>
                  <a:cubicBezTo>
                    <a:pt x="16" y="21"/>
                    <a:pt x="20" y="31"/>
                    <a:pt x="30" y="37"/>
                  </a:cubicBezTo>
                  <a:cubicBezTo>
                    <a:pt x="41" y="44"/>
                    <a:pt x="55" y="44"/>
                    <a:pt x="65" y="38"/>
                  </a:cubicBezTo>
                  <a:cubicBezTo>
                    <a:pt x="61" y="37"/>
                    <a:pt x="55" y="34"/>
                    <a:pt x="52" y="32"/>
                  </a:cubicBezTo>
                  <a:cubicBezTo>
                    <a:pt x="47" y="29"/>
                    <a:pt x="43" y="24"/>
                    <a:pt x="39" y="19"/>
                  </a:cubicBezTo>
                  <a:cubicBezTo>
                    <a:pt x="35" y="13"/>
                    <a:pt x="30" y="9"/>
                    <a:pt x="23" y="5"/>
                  </a:cubicBezTo>
                  <a:cubicBezTo>
                    <a:pt x="16" y="1"/>
                    <a:pt x="8" y="0"/>
                    <a:pt x="0" y="1"/>
                  </a:cubicBezTo>
                  <a:cubicBezTo>
                    <a:pt x="1" y="1"/>
                    <a:pt x="3" y="3"/>
                    <a:pt x="4" y="3"/>
                  </a:cubicBezTo>
                  <a:cubicBezTo>
                    <a:pt x="6" y="6"/>
                    <a:pt x="9" y="8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0" name="Freeform 165"/>
            <p:cNvSpPr>
              <a:spLocks/>
            </p:cNvSpPr>
            <p:nvPr/>
          </p:nvSpPr>
          <p:spPr bwMode="auto">
            <a:xfrm>
              <a:off x="2443163" y="4518025"/>
              <a:ext cx="161925" cy="115888"/>
            </a:xfrm>
            <a:custGeom>
              <a:avLst/>
              <a:gdLst>
                <a:gd name="T0" fmla="*/ 18 w 43"/>
                <a:gd name="T1" fmla="*/ 2 h 31"/>
                <a:gd name="T2" fmla="*/ 0 w 43"/>
                <a:gd name="T3" fmla="*/ 1 h 31"/>
                <a:gd name="T4" fmla="*/ 5 w 43"/>
                <a:gd name="T5" fmla="*/ 3 h 31"/>
                <a:gd name="T6" fmla="*/ 15 w 43"/>
                <a:gd name="T7" fmla="*/ 9 h 31"/>
                <a:gd name="T8" fmla="*/ 28 w 43"/>
                <a:gd name="T9" fmla="*/ 24 h 31"/>
                <a:gd name="T10" fmla="*/ 43 w 43"/>
                <a:gd name="T11" fmla="*/ 31 h 31"/>
                <a:gd name="T12" fmla="*/ 34 w 43"/>
                <a:gd name="T13" fmla="*/ 20 h 31"/>
                <a:gd name="T14" fmla="*/ 29 w 43"/>
                <a:gd name="T15" fmla="*/ 12 h 31"/>
                <a:gd name="T16" fmla="*/ 18 w 43"/>
                <a:gd name="T1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1">
                  <a:moveTo>
                    <a:pt x="18" y="2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2" y="1"/>
                    <a:pt x="4" y="2"/>
                    <a:pt x="5" y="3"/>
                  </a:cubicBezTo>
                  <a:cubicBezTo>
                    <a:pt x="9" y="4"/>
                    <a:pt x="12" y="6"/>
                    <a:pt x="15" y="9"/>
                  </a:cubicBezTo>
                  <a:cubicBezTo>
                    <a:pt x="20" y="14"/>
                    <a:pt x="23" y="20"/>
                    <a:pt x="28" y="24"/>
                  </a:cubicBezTo>
                  <a:cubicBezTo>
                    <a:pt x="32" y="28"/>
                    <a:pt x="38" y="30"/>
                    <a:pt x="43" y="31"/>
                  </a:cubicBezTo>
                  <a:cubicBezTo>
                    <a:pt x="39" y="29"/>
                    <a:pt x="36" y="24"/>
                    <a:pt x="34" y="20"/>
                  </a:cubicBezTo>
                  <a:cubicBezTo>
                    <a:pt x="33" y="17"/>
                    <a:pt x="31" y="15"/>
                    <a:pt x="29" y="12"/>
                  </a:cubicBezTo>
                  <a:cubicBezTo>
                    <a:pt x="26" y="8"/>
                    <a:pt x="22" y="4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1" name="Freeform 166"/>
            <p:cNvSpPr>
              <a:spLocks/>
            </p:cNvSpPr>
            <p:nvPr/>
          </p:nvSpPr>
          <p:spPr bwMode="auto">
            <a:xfrm>
              <a:off x="2382838" y="4521200"/>
              <a:ext cx="211138" cy="142875"/>
            </a:xfrm>
            <a:custGeom>
              <a:avLst/>
              <a:gdLst>
                <a:gd name="T0" fmla="*/ 0 w 56"/>
                <a:gd name="T1" fmla="*/ 1 h 38"/>
                <a:gd name="T2" fmla="*/ 3 w 56"/>
                <a:gd name="T3" fmla="*/ 3 h 38"/>
                <a:gd name="T4" fmla="*/ 8 w 56"/>
                <a:gd name="T5" fmla="*/ 10 h 38"/>
                <a:gd name="T6" fmla="*/ 25 w 56"/>
                <a:gd name="T7" fmla="*/ 32 h 38"/>
                <a:gd name="T8" fmla="*/ 56 w 56"/>
                <a:gd name="T9" fmla="*/ 32 h 38"/>
                <a:gd name="T10" fmla="*/ 44 w 56"/>
                <a:gd name="T11" fmla="*/ 27 h 38"/>
                <a:gd name="T12" fmla="*/ 33 w 56"/>
                <a:gd name="T13" fmla="*/ 17 h 38"/>
                <a:gd name="T14" fmla="*/ 19 w 56"/>
                <a:gd name="T15" fmla="*/ 4 h 38"/>
                <a:gd name="T16" fmla="*/ 0 w 56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8">
                  <a:moveTo>
                    <a:pt x="0" y="1"/>
                  </a:moveTo>
                  <a:cubicBezTo>
                    <a:pt x="1" y="1"/>
                    <a:pt x="2" y="2"/>
                    <a:pt x="3" y="3"/>
                  </a:cubicBezTo>
                  <a:cubicBezTo>
                    <a:pt x="5" y="5"/>
                    <a:pt x="7" y="7"/>
                    <a:pt x="8" y="10"/>
                  </a:cubicBezTo>
                  <a:cubicBezTo>
                    <a:pt x="13" y="18"/>
                    <a:pt x="17" y="27"/>
                    <a:pt x="25" y="32"/>
                  </a:cubicBezTo>
                  <a:cubicBezTo>
                    <a:pt x="34" y="38"/>
                    <a:pt x="46" y="38"/>
                    <a:pt x="56" y="32"/>
                  </a:cubicBezTo>
                  <a:cubicBezTo>
                    <a:pt x="52" y="32"/>
                    <a:pt x="47" y="29"/>
                    <a:pt x="44" y="27"/>
                  </a:cubicBezTo>
                  <a:cubicBezTo>
                    <a:pt x="40" y="25"/>
                    <a:pt x="36" y="20"/>
                    <a:pt x="33" y="17"/>
                  </a:cubicBezTo>
                  <a:cubicBezTo>
                    <a:pt x="29" y="11"/>
                    <a:pt x="25" y="7"/>
                    <a:pt x="19" y="4"/>
                  </a:cubicBezTo>
                  <a:cubicBezTo>
                    <a:pt x="13" y="1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2" name="Freeform 167"/>
            <p:cNvSpPr>
              <a:spLocks/>
            </p:cNvSpPr>
            <p:nvPr/>
          </p:nvSpPr>
          <p:spPr bwMode="auto">
            <a:xfrm>
              <a:off x="2613025" y="4419600"/>
              <a:ext cx="85725" cy="180975"/>
            </a:xfrm>
            <a:custGeom>
              <a:avLst/>
              <a:gdLst>
                <a:gd name="T0" fmla="*/ 15 w 23"/>
                <a:gd name="T1" fmla="*/ 16 h 48"/>
                <a:gd name="T2" fmla="*/ 3 w 23"/>
                <a:gd name="T3" fmla="*/ 32 h 48"/>
                <a:gd name="T4" fmla="*/ 0 w 23"/>
                <a:gd name="T5" fmla="*/ 48 h 48"/>
                <a:gd name="T6" fmla="*/ 8 w 23"/>
                <a:gd name="T7" fmla="*/ 37 h 48"/>
                <a:gd name="T8" fmla="*/ 16 w 23"/>
                <a:gd name="T9" fmla="*/ 31 h 48"/>
                <a:gd name="T10" fmla="*/ 23 w 23"/>
                <a:gd name="T11" fmla="*/ 17 h 48"/>
                <a:gd name="T12" fmla="*/ 20 w 23"/>
                <a:gd name="T13" fmla="*/ 0 h 48"/>
                <a:gd name="T14" fmla="*/ 19 w 23"/>
                <a:gd name="T15" fmla="*/ 5 h 48"/>
                <a:gd name="T16" fmla="*/ 15 w 23"/>
                <a:gd name="T17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8">
                  <a:moveTo>
                    <a:pt x="15" y="16"/>
                  </a:moveTo>
                  <a:cubicBezTo>
                    <a:pt x="11" y="22"/>
                    <a:pt x="6" y="26"/>
                    <a:pt x="3" y="32"/>
                  </a:cubicBezTo>
                  <a:cubicBezTo>
                    <a:pt x="1" y="37"/>
                    <a:pt x="0" y="43"/>
                    <a:pt x="0" y="48"/>
                  </a:cubicBezTo>
                  <a:cubicBezTo>
                    <a:pt x="1" y="44"/>
                    <a:pt x="5" y="40"/>
                    <a:pt x="8" y="37"/>
                  </a:cubicBezTo>
                  <a:cubicBezTo>
                    <a:pt x="11" y="35"/>
                    <a:pt x="14" y="33"/>
                    <a:pt x="16" y="31"/>
                  </a:cubicBezTo>
                  <a:cubicBezTo>
                    <a:pt x="19" y="27"/>
                    <a:pt x="22" y="22"/>
                    <a:pt x="23" y="17"/>
                  </a:cubicBezTo>
                  <a:cubicBezTo>
                    <a:pt x="23" y="11"/>
                    <a:pt x="22" y="5"/>
                    <a:pt x="20" y="0"/>
                  </a:cubicBezTo>
                  <a:cubicBezTo>
                    <a:pt x="20" y="1"/>
                    <a:pt x="20" y="4"/>
                    <a:pt x="19" y="5"/>
                  </a:cubicBezTo>
                  <a:cubicBezTo>
                    <a:pt x="19" y="9"/>
                    <a:pt x="17" y="13"/>
                    <a:pt x="1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3" name="Freeform 168"/>
            <p:cNvSpPr>
              <a:spLocks/>
            </p:cNvSpPr>
            <p:nvPr/>
          </p:nvSpPr>
          <p:spPr bwMode="auto">
            <a:xfrm>
              <a:off x="2563813" y="4359275"/>
              <a:ext cx="115888" cy="233363"/>
            </a:xfrm>
            <a:custGeom>
              <a:avLst/>
              <a:gdLst>
                <a:gd name="T0" fmla="*/ 10 w 31"/>
                <a:gd name="T1" fmla="*/ 62 h 62"/>
                <a:gd name="T2" fmla="*/ 12 w 31"/>
                <a:gd name="T3" fmla="*/ 49 h 62"/>
                <a:gd name="T4" fmla="*/ 20 w 31"/>
                <a:gd name="T5" fmla="*/ 37 h 62"/>
                <a:gd name="T6" fmla="*/ 29 w 31"/>
                <a:gd name="T7" fmla="*/ 20 h 62"/>
                <a:gd name="T8" fmla="*/ 28 w 31"/>
                <a:gd name="T9" fmla="*/ 0 h 62"/>
                <a:gd name="T10" fmla="*/ 27 w 31"/>
                <a:gd name="T11" fmla="*/ 4 h 62"/>
                <a:gd name="T12" fmla="*/ 21 w 31"/>
                <a:gd name="T13" fmla="*/ 11 h 62"/>
                <a:gd name="T14" fmla="*/ 3 w 31"/>
                <a:gd name="T15" fmla="*/ 32 h 62"/>
                <a:gd name="T16" fmla="*/ 10 w 31"/>
                <a:gd name="T1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62">
                  <a:moveTo>
                    <a:pt x="10" y="62"/>
                  </a:moveTo>
                  <a:cubicBezTo>
                    <a:pt x="9" y="58"/>
                    <a:pt x="10" y="53"/>
                    <a:pt x="12" y="49"/>
                  </a:cubicBezTo>
                  <a:cubicBezTo>
                    <a:pt x="13" y="45"/>
                    <a:pt x="17" y="40"/>
                    <a:pt x="20" y="37"/>
                  </a:cubicBezTo>
                  <a:cubicBezTo>
                    <a:pt x="24" y="31"/>
                    <a:pt x="27" y="27"/>
                    <a:pt x="29" y="20"/>
                  </a:cubicBezTo>
                  <a:cubicBezTo>
                    <a:pt x="31" y="14"/>
                    <a:pt x="30" y="7"/>
                    <a:pt x="28" y="0"/>
                  </a:cubicBezTo>
                  <a:cubicBezTo>
                    <a:pt x="28" y="1"/>
                    <a:pt x="27" y="3"/>
                    <a:pt x="27" y="4"/>
                  </a:cubicBezTo>
                  <a:cubicBezTo>
                    <a:pt x="25" y="6"/>
                    <a:pt x="23" y="9"/>
                    <a:pt x="21" y="11"/>
                  </a:cubicBezTo>
                  <a:cubicBezTo>
                    <a:pt x="14" y="18"/>
                    <a:pt x="6" y="23"/>
                    <a:pt x="3" y="32"/>
                  </a:cubicBezTo>
                  <a:cubicBezTo>
                    <a:pt x="0" y="42"/>
                    <a:pt x="2" y="54"/>
                    <a:pt x="1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4" name="Freeform 169"/>
            <p:cNvSpPr>
              <a:spLocks/>
            </p:cNvSpPr>
            <p:nvPr/>
          </p:nvSpPr>
          <p:spPr bwMode="auto">
            <a:xfrm>
              <a:off x="6665913" y="3668713"/>
              <a:ext cx="277813" cy="450850"/>
            </a:xfrm>
            <a:custGeom>
              <a:avLst/>
              <a:gdLst>
                <a:gd name="T0" fmla="*/ 175 w 175"/>
                <a:gd name="T1" fmla="*/ 166 h 284"/>
                <a:gd name="T2" fmla="*/ 175 w 175"/>
                <a:gd name="T3" fmla="*/ 0 h 284"/>
                <a:gd name="T4" fmla="*/ 88 w 175"/>
                <a:gd name="T5" fmla="*/ 0 h 284"/>
                <a:gd name="T6" fmla="*/ 0 w 175"/>
                <a:gd name="T7" fmla="*/ 227 h 284"/>
                <a:gd name="T8" fmla="*/ 128 w 175"/>
                <a:gd name="T9" fmla="*/ 284 h 284"/>
                <a:gd name="T10" fmla="*/ 175 w 175"/>
                <a:gd name="T11" fmla="*/ 16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284">
                  <a:moveTo>
                    <a:pt x="175" y="166"/>
                  </a:moveTo>
                  <a:lnTo>
                    <a:pt x="175" y="0"/>
                  </a:lnTo>
                  <a:lnTo>
                    <a:pt x="88" y="0"/>
                  </a:lnTo>
                  <a:lnTo>
                    <a:pt x="0" y="227"/>
                  </a:lnTo>
                  <a:lnTo>
                    <a:pt x="128" y="284"/>
                  </a:lnTo>
                  <a:lnTo>
                    <a:pt x="175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5" name="Freeform 170"/>
            <p:cNvSpPr>
              <a:spLocks/>
            </p:cNvSpPr>
            <p:nvPr/>
          </p:nvSpPr>
          <p:spPr bwMode="auto">
            <a:xfrm>
              <a:off x="6959600" y="3668713"/>
              <a:ext cx="52388" cy="142875"/>
            </a:xfrm>
            <a:custGeom>
              <a:avLst/>
              <a:gdLst>
                <a:gd name="T0" fmla="*/ 0 w 14"/>
                <a:gd name="T1" fmla="*/ 38 h 38"/>
                <a:gd name="T2" fmla="*/ 14 w 14"/>
                <a:gd name="T3" fmla="*/ 2 h 38"/>
                <a:gd name="T4" fmla="*/ 14 w 14"/>
                <a:gd name="T5" fmla="*/ 0 h 38"/>
                <a:gd name="T6" fmla="*/ 0 w 14"/>
                <a:gd name="T7" fmla="*/ 0 h 38"/>
                <a:gd name="T8" fmla="*/ 0 w 14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8">
                  <a:moveTo>
                    <a:pt x="0" y="38"/>
                  </a:moveTo>
                  <a:cubicBezTo>
                    <a:pt x="13" y="31"/>
                    <a:pt x="14" y="14"/>
                    <a:pt x="14" y="2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6" name="Freeform 171"/>
            <p:cNvSpPr>
              <a:spLocks/>
            </p:cNvSpPr>
            <p:nvPr/>
          </p:nvSpPr>
          <p:spPr bwMode="auto">
            <a:xfrm>
              <a:off x="6959600" y="3668713"/>
              <a:ext cx="277813" cy="450850"/>
            </a:xfrm>
            <a:custGeom>
              <a:avLst/>
              <a:gdLst>
                <a:gd name="T0" fmla="*/ 18 w 74"/>
                <a:gd name="T1" fmla="*/ 0 h 120"/>
                <a:gd name="T2" fmla="*/ 18 w 74"/>
                <a:gd name="T3" fmla="*/ 2 h 120"/>
                <a:gd name="T4" fmla="*/ 0 w 74"/>
                <a:gd name="T5" fmla="*/ 43 h 120"/>
                <a:gd name="T6" fmla="*/ 0 w 74"/>
                <a:gd name="T7" fmla="*/ 70 h 120"/>
                <a:gd name="T8" fmla="*/ 21 w 74"/>
                <a:gd name="T9" fmla="*/ 120 h 120"/>
                <a:gd name="T10" fmla="*/ 74 w 74"/>
                <a:gd name="T11" fmla="*/ 96 h 120"/>
                <a:gd name="T12" fmla="*/ 37 w 74"/>
                <a:gd name="T13" fmla="*/ 0 h 120"/>
                <a:gd name="T14" fmla="*/ 18 w 74"/>
                <a:gd name="T1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20">
                  <a:moveTo>
                    <a:pt x="18" y="0"/>
                  </a:moveTo>
                  <a:cubicBezTo>
                    <a:pt x="18" y="1"/>
                    <a:pt x="18" y="1"/>
                    <a:pt x="18" y="2"/>
                  </a:cubicBezTo>
                  <a:cubicBezTo>
                    <a:pt x="18" y="17"/>
                    <a:pt x="16" y="36"/>
                    <a:pt x="0" y="4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7" name="Freeform 172"/>
            <p:cNvSpPr>
              <a:spLocks/>
            </p:cNvSpPr>
            <p:nvPr/>
          </p:nvSpPr>
          <p:spPr bwMode="auto">
            <a:xfrm>
              <a:off x="6805613" y="3619500"/>
              <a:ext cx="292100" cy="38100"/>
            </a:xfrm>
            <a:custGeom>
              <a:avLst/>
              <a:gdLst>
                <a:gd name="T0" fmla="*/ 184 w 184"/>
                <a:gd name="T1" fmla="*/ 0 h 24"/>
                <a:gd name="T2" fmla="*/ 0 w 184"/>
                <a:gd name="T3" fmla="*/ 0 h 24"/>
                <a:gd name="T4" fmla="*/ 0 w 184"/>
                <a:gd name="T5" fmla="*/ 24 h 24"/>
                <a:gd name="T6" fmla="*/ 87 w 184"/>
                <a:gd name="T7" fmla="*/ 24 h 24"/>
                <a:gd name="T8" fmla="*/ 97 w 184"/>
                <a:gd name="T9" fmla="*/ 24 h 24"/>
                <a:gd name="T10" fmla="*/ 184 w 184"/>
                <a:gd name="T11" fmla="*/ 24 h 24"/>
                <a:gd name="T12" fmla="*/ 184 w 184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24">
                  <a:moveTo>
                    <a:pt x="184" y="0"/>
                  </a:moveTo>
                  <a:lnTo>
                    <a:pt x="0" y="0"/>
                  </a:lnTo>
                  <a:lnTo>
                    <a:pt x="0" y="24"/>
                  </a:lnTo>
                  <a:lnTo>
                    <a:pt x="87" y="24"/>
                  </a:lnTo>
                  <a:lnTo>
                    <a:pt x="97" y="24"/>
                  </a:lnTo>
                  <a:lnTo>
                    <a:pt x="184" y="24"/>
                  </a:lnTo>
                  <a:lnTo>
                    <a:pt x="1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8" name="Freeform 173"/>
            <p:cNvSpPr>
              <a:spLocks noEditPoints="1"/>
            </p:cNvSpPr>
            <p:nvPr/>
          </p:nvSpPr>
          <p:spPr bwMode="auto">
            <a:xfrm>
              <a:off x="5749925" y="4540250"/>
              <a:ext cx="390525" cy="307975"/>
            </a:xfrm>
            <a:custGeom>
              <a:avLst/>
              <a:gdLst>
                <a:gd name="T0" fmla="*/ 94 w 104"/>
                <a:gd name="T1" fmla="*/ 18 h 82"/>
                <a:gd name="T2" fmla="*/ 84 w 104"/>
                <a:gd name="T3" fmla="*/ 19 h 82"/>
                <a:gd name="T4" fmla="*/ 84 w 104"/>
                <a:gd name="T5" fmla="*/ 23 h 82"/>
                <a:gd name="T6" fmla="*/ 95 w 104"/>
                <a:gd name="T7" fmla="*/ 46 h 82"/>
                <a:gd name="T8" fmla="*/ 95 w 104"/>
                <a:gd name="T9" fmla="*/ 57 h 82"/>
                <a:gd name="T10" fmla="*/ 84 w 104"/>
                <a:gd name="T11" fmla="*/ 82 h 82"/>
                <a:gd name="T12" fmla="*/ 104 w 104"/>
                <a:gd name="T13" fmla="*/ 77 h 82"/>
                <a:gd name="T14" fmla="*/ 104 w 104"/>
                <a:gd name="T15" fmla="*/ 30 h 82"/>
                <a:gd name="T16" fmla="*/ 84 w 104"/>
                <a:gd name="T17" fmla="*/ 0 h 82"/>
                <a:gd name="T18" fmla="*/ 52 w 104"/>
                <a:gd name="T19" fmla="*/ 7 h 82"/>
                <a:gd name="T20" fmla="*/ 84 w 104"/>
                <a:gd name="T21" fmla="*/ 19 h 82"/>
                <a:gd name="T22" fmla="*/ 52 w 104"/>
                <a:gd name="T23" fmla="*/ 65 h 82"/>
                <a:gd name="T24" fmla="*/ 79 w 104"/>
                <a:gd name="T25" fmla="*/ 77 h 82"/>
                <a:gd name="T26" fmla="*/ 84 w 104"/>
                <a:gd name="T27" fmla="*/ 82 h 82"/>
                <a:gd name="T28" fmla="*/ 74 w 104"/>
                <a:gd name="T29" fmla="*/ 57 h 82"/>
                <a:gd name="T30" fmla="*/ 84 w 104"/>
                <a:gd name="T31" fmla="*/ 46 h 82"/>
                <a:gd name="T32" fmla="*/ 52 w 104"/>
                <a:gd name="T33" fmla="*/ 23 h 82"/>
                <a:gd name="T34" fmla="*/ 52 w 104"/>
                <a:gd name="T35" fmla="*/ 0 h 82"/>
                <a:gd name="T36" fmla="*/ 20 w 104"/>
                <a:gd name="T37" fmla="*/ 1 h 82"/>
                <a:gd name="T38" fmla="*/ 26 w 104"/>
                <a:gd name="T39" fmla="*/ 7 h 82"/>
                <a:gd name="T40" fmla="*/ 52 w 104"/>
                <a:gd name="T41" fmla="*/ 7 h 82"/>
                <a:gd name="T42" fmla="*/ 20 w 104"/>
                <a:gd name="T43" fmla="*/ 82 h 82"/>
                <a:gd name="T44" fmla="*/ 25 w 104"/>
                <a:gd name="T45" fmla="*/ 77 h 82"/>
                <a:gd name="T46" fmla="*/ 52 w 104"/>
                <a:gd name="T47" fmla="*/ 65 h 82"/>
                <a:gd name="T48" fmla="*/ 20 w 104"/>
                <a:gd name="T49" fmla="*/ 23 h 82"/>
                <a:gd name="T50" fmla="*/ 30 w 104"/>
                <a:gd name="T51" fmla="*/ 46 h 82"/>
                <a:gd name="T52" fmla="*/ 30 w 104"/>
                <a:gd name="T53" fmla="*/ 57 h 82"/>
                <a:gd name="T54" fmla="*/ 20 w 104"/>
                <a:gd name="T55" fmla="*/ 82 h 82"/>
                <a:gd name="T56" fmla="*/ 11 w 104"/>
                <a:gd name="T57" fmla="*/ 18 h 82"/>
                <a:gd name="T58" fmla="*/ 0 w 104"/>
                <a:gd name="T59" fmla="*/ 63 h 82"/>
                <a:gd name="T60" fmla="*/ 0 w 104"/>
                <a:gd name="T61" fmla="*/ 77 h 82"/>
                <a:gd name="T62" fmla="*/ 20 w 104"/>
                <a:gd name="T63" fmla="*/ 82 h 82"/>
                <a:gd name="T64" fmla="*/ 10 w 104"/>
                <a:gd name="T65" fmla="*/ 57 h 82"/>
                <a:gd name="T66" fmla="*/ 20 w 104"/>
                <a:gd name="T67" fmla="*/ 46 h 82"/>
                <a:gd name="T68" fmla="*/ 18 w 104"/>
                <a:gd name="T69" fmla="*/ 23 h 82"/>
                <a:gd name="T70" fmla="*/ 20 w 104"/>
                <a:gd name="T71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" h="82">
                  <a:moveTo>
                    <a:pt x="104" y="30"/>
                  </a:moveTo>
                  <a:cubicBezTo>
                    <a:pt x="94" y="18"/>
                    <a:pt x="94" y="18"/>
                    <a:pt x="94" y="18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2" y="82"/>
                    <a:pt x="104" y="80"/>
                    <a:pt x="104" y="77"/>
                  </a:cubicBezTo>
                  <a:cubicBezTo>
                    <a:pt x="104" y="65"/>
                    <a:pt x="104" y="65"/>
                    <a:pt x="104" y="65"/>
                  </a:cubicBezTo>
                  <a:lnTo>
                    <a:pt x="104" y="30"/>
                  </a:lnTo>
                  <a:close/>
                  <a:moveTo>
                    <a:pt x="84" y="1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"/>
                    <a:pt x="84" y="1"/>
                    <a:pt x="84" y="1"/>
                  </a:cubicBezTo>
                  <a:close/>
                  <a:moveTo>
                    <a:pt x="52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9" y="80"/>
                    <a:pt x="81" y="82"/>
                    <a:pt x="84" y="82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52" y="23"/>
                    <a:pt x="52" y="23"/>
                    <a:pt x="52" y="23"/>
                  </a:cubicBezTo>
                  <a:lnTo>
                    <a:pt x="52" y="65"/>
                  </a:lnTo>
                  <a:close/>
                  <a:moveTo>
                    <a:pt x="5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0"/>
                    <a:pt x="52" y="0"/>
                    <a:pt x="52" y="0"/>
                  </a:cubicBezTo>
                  <a:close/>
                  <a:moveTo>
                    <a:pt x="20" y="82"/>
                  </a:moveTo>
                  <a:cubicBezTo>
                    <a:pt x="20" y="82"/>
                    <a:pt x="20" y="82"/>
                    <a:pt x="20" y="82"/>
                  </a:cubicBezTo>
                  <a:cubicBezTo>
                    <a:pt x="23" y="82"/>
                    <a:pt x="25" y="80"/>
                    <a:pt x="25" y="77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0" y="57"/>
                    <a:pt x="20" y="57"/>
                    <a:pt x="20" y="57"/>
                  </a:cubicBezTo>
                  <a:lnTo>
                    <a:pt x="20" y="82"/>
                  </a:lnTo>
                  <a:close/>
                  <a:moveTo>
                    <a:pt x="20" y="1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0"/>
                    <a:pt x="3" y="82"/>
                    <a:pt x="5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0" y="19"/>
                    <a:pt x="20" y="19"/>
                    <a:pt x="20" y="19"/>
                  </a:cubicBezTo>
                  <a:lnTo>
                    <a:pt x="2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3" name="Freeform 178"/>
            <p:cNvSpPr>
              <a:spLocks/>
            </p:cNvSpPr>
            <p:nvPr/>
          </p:nvSpPr>
          <p:spPr bwMode="auto">
            <a:xfrm>
              <a:off x="11985330" y="624681"/>
              <a:ext cx="225425" cy="161925"/>
            </a:xfrm>
            <a:custGeom>
              <a:avLst/>
              <a:gdLst>
                <a:gd name="T0" fmla="*/ 21 w 60"/>
                <a:gd name="T1" fmla="*/ 13 h 43"/>
                <a:gd name="T2" fmla="*/ 40 w 60"/>
                <a:gd name="T3" fmla="*/ 35 h 43"/>
                <a:gd name="T4" fmla="*/ 60 w 60"/>
                <a:gd name="T5" fmla="*/ 43 h 43"/>
                <a:gd name="T6" fmla="*/ 48 w 60"/>
                <a:gd name="T7" fmla="*/ 29 h 43"/>
                <a:gd name="T8" fmla="*/ 41 w 60"/>
                <a:gd name="T9" fmla="*/ 17 h 43"/>
                <a:gd name="T10" fmla="*/ 25 w 60"/>
                <a:gd name="T11" fmla="*/ 3 h 43"/>
                <a:gd name="T12" fmla="*/ 0 w 60"/>
                <a:gd name="T13" fmla="*/ 2 h 43"/>
                <a:gd name="T14" fmla="*/ 7 w 60"/>
                <a:gd name="T15" fmla="*/ 4 h 43"/>
                <a:gd name="T16" fmla="*/ 21 w 60"/>
                <a:gd name="T17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3">
                  <a:moveTo>
                    <a:pt x="21" y="13"/>
                  </a:moveTo>
                  <a:cubicBezTo>
                    <a:pt x="28" y="20"/>
                    <a:pt x="32" y="29"/>
                    <a:pt x="40" y="35"/>
                  </a:cubicBezTo>
                  <a:cubicBezTo>
                    <a:pt x="45" y="39"/>
                    <a:pt x="53" y="42"/>
                    <a:pt x="60" y="43"/>
                  </a:cubicBezTo>
                  <a:cubicBezTo>
                    <a:pt x="54" y="41"/>
                    <a:pt x="51" y="34"/>
                    <a:pt x="48" y="29"/>
                  </a:cubicBezTo>
                  <a:cubicBezTo>
                    <a:pt x="46" y="25"/>
                    <a:pt x="44" y="21"/>
                    <a:pt x="41" y="17"/>
                  </a:cubicBezTo>
                  <a:cubicBezTo>
                    <a:pt x="37" y="11"/>
                    <a:pt x="31" y="6"/>
                    <a:pt x="25" y="3"/>
                  </a:cubicBezTo>
                  <a:cubicBezTo>
                    <a:pt x="17" y="0"/>
                    <a:pt x="8" y="1"/>
                    <a:pt x="0" y="2"/>
                  </a:cubicBezTo>
                  <a:cubicBezTo>
                    <a:pt x="2" y="1"/>
                    <a:pt x="6" y="3"/>
                    <a:pt x="7" y="4"/>
                  </a:cubicBezTo>
                  <a:cubicBezTo>
                    <a:pt x="12" y="6"/>
                    <a:pt x="17" y="9"/>
                    <a:pt x="2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4" name="Freeform 179"/>
            <p:cNvSpPr>
              <a:spLocks/>
            </p:cNvSpPr>
            <p:nvPr/>
          </p:nvSpPr>
          <p:spPr bwMode="auto">
            <a:xfrm>
              <a:off x="11629232" y="652461"/>
              <a:ext cx="296863" cy="198438"/>
            </a:xfrm>
            <a:custGeom>
              <a:avLst/>
              <a:gdLst>
                <a:gd name="T0" fmla="*/ 12 w 79"/>
                <a:gd name="T1" fmla="*/ 13 h 53"/>
                <a:gd name="T2" fmla="*/ 36 w 79"/>
                <a:gd name="T3" fmla="*/ 44 h 53"/>
                <a:gd name="T4" fmla="*/ 79 w 79"/>
                <a:gd name="T5" fmla="*/ 45 h 53"/>
                <a:gd name="T6" fmla="*/ 62 w 79"/>
                <a:gd name="T7" fmla="*/ 38 h 53"/>
                <a:gd name="T8" fmla="*/ 47 w 79"/>
                <a:gd name="T9" fmla="*/ 23 h 53"/>
                <a:gd name="T10" fmla="*/ 28 w 79"/>
                <a:gd name="T11" fmla="*/ 5 h 53"/>
                <a:gd name="T12" fmla="*/ 0 w 79"/>
                <a:gd name="T13" fmla="*/ 0 h 53"/>
                <a:gd name="T14" fmla="*/ 4 w 79"/>
                <a:gd name="T15" fmla="*/ 3 h 53"/>
                <a:gd name="T16" fmla="*/ 12 w 79"/>
                <a:gd name="T17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53">
                  <a:moveTo>
                    <a:pt x="12" y="13"/>
                  </a:moveTo>
                  <a:cubicBezTo>
                    <a:pt x="19" y="25"/>
                    <a:pt x="24" y="37"/>
                    <a:pt x="36" y="44"/>
                  </a:cubicBezTo>
                  <a:cubicBezTo>
                    <a:pt x="49" y="52"/>
                    <a:pt x="65" y="53"/>
                    <a:pt x="79" y="45"/>
                  </a:cubicBezTo>
                  <a:cubicBezTo>
                    <a:pt x="73" y="44"/>
                    <a:pt x="66" y="41"/>
                    <a:pt x="62" y="38"/>
                  </a:cubicBezTo>
                  <a:cubicBezTo>
                    <a:pt x="56" y="34"/>
                    <a:pt x="51" y="28"/>
                    <a:pt x="47" y="23"/>
                  </a:cubicBezTo>
                  <a:cubicBezTo>
                    <a:pt x="41" y="15"/>
                    <a:pt x="36" y="10"/>
                    <a:pt x="28" y="5"/>
                  </a:cubicBezTo>
                  <a:cubicBezTo>
                    <a:pt x="19" y="1"/>
                    <a:pt x="10" y="0"/>
                    <a:pt x="0" y="0"/>
                  </a:cubicBezTo>
                  <a:cubicBezTo>
                    <a:pt x="1" y="0"/>
                    <a:pt x="4" y="3"/>
                    <a:pt x="4" y="3"/>
                  </a:cubicBezTo>
                  <a:cubicBezTo>
                    <a:pt x="8" y="6"/>
                    <a:pt x="10" y="10"/>
                    <a:pt x="1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5" name="Freeform 180"/>
            <p:cNvSpPr>
              <a:spLocks/>
            </p:cNvSpPr>
            <p:nvPr/>
          </p:nvSpPr>
          <p:spPr bwMode="auto">
            <a:xfrm>
              <a:off x="11777663" y="1027113"/>
              <a:ext cx="192087" cy="138113"/>
            </a:xfrm>
            <a:custGeom>
              <a:avLst/>
              <a:gdLst>
                <a:gd name="T0" fmla="*/ 20 w 51"/>
                <a:gd name="T1" fmla="*/ 2 h 37"/>
                <a:gd name="T2" fmla="*/ 0 w 51"/>
                <a:gd name="T3" fmla="*/ 1 h 37"/>
                <a:gd name="T4" fmla="*/ 6 w 51"/>
                <a:gd name="T5" fmla="*/ 3 h 37"/>
                <a:gd name="T6" fmla="*/ 17 w 51"/>
                <a:gd name="T7" fmla="*/ 11 h 37"/>
                <a:gd name="T8" fmla="*/ 33 w 51"/>
                <a:gd name="T9" fmla="*/ 29 h 37"/>
                <a:gd name="T10" fmla="*/ 51 w 51"/>
                <a:gd name="T11" fmla="*/ 37 h 37"/>
                <a:gd name="T12" fmla="*/ 40 w 51"/>
                <a:gd name="T13" fmla="*/ 24 h 37"/>
                <a:gd name="T14" fmla="*/ 34 w 51"/>
                <a:gd name="T15" fmla="*/ 14 h 37"/>
                <a:gd name="T16" fmla="*/ 20 w 51"/>
                <a:gd name="T17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37">
                  <a:moveTo>
                    <a:pt x="20" y="2"/>
                  </a:moveTo>
                  <a:cubicBezTo>
                    <a:pt x="14" y="0"/>
                    <a:pt x="6" y="0"/>
                    <a:pt x="0" y="1"/>
                  </a:cubicBezTo>
                  <a:cubicBezTo>
                    <a:pt x="1" y="1"/>
                    <a:pt x="4" y="2"/>
                    <a:pt x="6" y="3"/>
                  </a:cubicBezTo>
                  <a:cubicBezTo>
                    <a:pt x="10" y="5"/>
                    <a:pt x="14" y="7"/>
                    <a:pt x="17" y="11"/>
                  </a:cubicBezTo>
                  <a:cubicBezTo>
                    <a:pt x="23" y="17"/>
                    <a:pt x="27" y="24"/>
                    <a:pt x="33" y="29"/>
                  </a:cubicBezTo>
                  <a:cubicBezTo>
                    <a:pt x="38" y="33"/>
                    <a:pt x="44" y="36"/>
                    <a:pt x="51" y="37"/>
                  </a:cubicBezTo>
                  <a:cubicBezTo>
                    <a:pt x="46" y="35"/>
                    <a:pt x="43" y="29"/>
                    <a:pt x="40" y="24"/>
                  </a:cubicBezTo>
                  <a:cubicBezTo>
                    <a:pt x="38" y="21"/>
                    <a:pt x="37" y="17"/>
                    <a:pt x="34" y="14"/>
                  </a:cubicBezTo>
                  <a:cubicBezTo>
                    <a:pt x="31" y="9"/>
                    <a:pt x="26" y="5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6" name="Freeform 181"/>
            <p:cNvSpPr>
              <a:spLocks/>
            </p:cNvSpPr>
            <p:nvPr/>
          </p:nvSpPr>
          <p:spPr bwMode="auto">
            <a:xfrm>
              <a:off x="12214212" y="458786"/>
              <a:ext cx="250825" cy="169864"/>
            </a:xfrm>
            <a:custGeom>
              <a:avLst/>
              <a:gdLst>
                <a:gd name="T0" fmla="*/ 0 w 67"/>
                <a:gd name="T1" fmla="*/ 1 h 45"/>
                <a:gd name="T2" fmla="*/ 3 w 67"/>
                <a:gd name="T3" fmla="*/ 3 h 45"/>
                <a:gd name="T4" fmla="*/ 10 w 67"/>
                <a:gd name="T5" fmla="*/ 12 h 45"/>
                <a:gd name="T6" fmla="*/ 30 w 67"/>
                <a:gd name="T7" fmla="*/ 38 h 45"/>
                <a:gd name="T8" fmla="*/ 67 w 67"/>
                <a:gd name="T9" fmla="*/ 39 h 45"/>
                <a:gd name="T10" fmla="*/ 52 w 67"/>
                <a:gd name="T11" fmla="*/ 33 h 45"/>
                <a:gd name="T12" fmla="*/ 40 w 67"/>
                <a:gd name="T13" fmla="*/ 20 h 45"/>
                <a:gd name="T14" fmla="*/ 23 w 67"/>
                <a:gd name="T15" fmla="*/ 5 h 45"/>
                <a:gd name="T16" fmla="*/ 0 w 67"/>
                <a:gd name="T17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45">
                  <a:moveTo>
                    <a:pt x="0" y="1"/>
                  </a:moveTo>
                  <a:cubicBezTo>
                    <a:pt x="1" y="1"/>
                    <a:pt x="3" y="3"/>
                    <a:pt x="3" y="3"/>
                  </a:cubicBezTo>
                  <a:cubicBezTo>
                    <a:pt x="6" y="6"/>
                    <a:pt x="8" y="9"/>
                    <a:pt x="10" y="12"/>
                  </a:cubicBezTo>
                  <a:cubicBezTo>
                    <a:pt x="16" y="22"/>
                    <a:pt x="20" y="32"/>
                    <a:pt x="30" y="38"/>
                  </a:cubicBezTo>
                  <a:cubicBezTo>
                    <a:pt x="41" y="45"/>
                    <a:pt x="55" y="45"/>
                    <a:pt x="67" y="39"/>
                  </a:cubicBezTo>
                  <a:cubicBezTo>
                    <a:pt x="62" y="38"/>
                    <a:pt x="56" y="35"/>
                    <a:pt x="52" y="33"/>
                  </a:cubicBezTo>
                  <a:cubicBezTo>
                    <a:pt x="47" y="30"/>
                    <a:pt x="43" y="24"/>
                    <a:pt x="40" y="20"/>
                  </a:cubicBezTo>
                  <a:cubicBezTo>
                    <a:pt x="35" y="14"/>
                    <a:pt x="30" y="9"/>
                    <a:pt x="23" y="5"/>
                  </a:cubicBezTo>
                  <a:cubicBezTo>
                    <a:pt x="16" y="1"/>
                    <a:pt x="8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7" name="Freeform 182"/>
            <p:cNvSpPr>
              <a:spLocks/>
            </p:cNvSpPr>
            <p:nvPr/>
          </p:nvSpPr>
          <p:spPr bwMode="auto">
            <a:xfrm>
              <a:off x="12438048" y="212725"/>
              <a:ext cx="53976" cy="119064"/>
            </a:xfrm>
            <a:custGeom>
              <a:avLst/>
              <a:gdLst>
                <a:gd name="T0" fmla="*/ 14 w 14"/>
                <a:gd name="T1" fmla="*/ 0 h 32"/>
                <a:gd name="T2" fmla="*/ 4 w 14"/>
                <a:gd name="T3" fmla="*/ 13 h 32"/>
                <a:gd name="T4" fmla="*/ 1 w 14"/>
                <a:gd name="T5" fmla="*/ 32 h 32"/>
                <a:gd name="T6" fmla="*/ 10 w 14"/>
                <a:gd name="T7" fmla="*/ 19 h 32"/>
                <a:gd name="T8" fmla="*/ 14 w 14"/>
                <a:gd name="T9" fmla="*/ 16 h 32"/>
                <a:gd name="T10" fmla="*/ 14 w 14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2">
                  <a:moveTo>
                    <a:pt x="14" y="0"/>
                  </a:moveTo>
                  <a:cubicBezTo>
                    <a:pt x="10" y="4"/>
                    <a:pt x="7" y="8"/>
                    <a:pt x="4" y="13"/>
                  </a:cubicBezTo>
                  <a:cubicBezTo>
                    <a:pt x="1" y="19"/>
                    <a:pt x="0" y="26"/>
                    <a:pt x="1" y="32"/>
                  </a:cubicBezTo>
                  <a:cubicBezTo>
                    <a:pt x="1" y="27"/>
                    <a:pt x="7" y="22"/>
                    <a:pt x="10" y="19"/>
                  </a:cubicBezTo>
                  <a:cubicBezTo>
                    <a:pt x="12" y="18"/>
                    <a:pt x="13" y="17"/>
                    <a:pt x="14" y="16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8" name="Freeform 183"/>
            <p:cNvSpPr>
              <a:spLocks/>
            </p:cNvSpPr>
            <p:nvPr/>
          </p:nvSpPr>
          <p:spPr bwMode="auto">
            <a:xfrm>
              <a:off x="12243565" y="47830"/>
              <a:ext cx="112713" cy="249238"/>
            </a:xfrm>
            <a:custGeom>
              <a:avLst/>
              <a:gdLst>
                <a:gd name="T0" fmla="*/ 12 w 30"/>
                <a:gd name="T1" fmla="*/ 66 h 66"/>
                <a:gd name="T2" fmla="*/ 15 w 30"/>
                <a:gd name="T3" fmla="*/ 50 h 66"/>
                <a:gd name="T4" fmla="*/ 25 w 30"/>
                <a:gd name="T5" fmla="*/ 35 h 66"/>
                <a:gd name="T6" fmla="*/ 30 w 30"/>
                <a:gd name="T7" fmla="*/ 28 h 66"/>
                <a:gd name="T8" fmla="*/ 30 w 30"/>
                <a:gd name="T9" fmla="*/ 0 h 66"/>
                <a:gd name="T10" fmla="*/ 26 w 30"/>
                <a:gd name="T11" fmla="*/ 4 h 66"/>
                <a:gd name="T12" fmla="*/ 4 w 30"/>
                <a:gd name="T13" fmla="*/ 30 h 66"/>
                <a:gd name="T14" fmla="*/ 12 w 30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66">
                  <a:moveTo>
                    <a:pt x="12" y="66"/>
                  </a:moveTo>
                  <a:cubicBezTo>
                    <a:pt x="11" y="61"/>
                    <a:pt x="13" y="55"/>
                    <a:pt x="15" y="50"/>
                  </a:cubicBezTo>
                  <a:cubicBezTo>
                    <a:pt x="17" y="45"/>
                    <a:pt x="21" y="40"/>
                    <a:pt x="25" y="35"/>
                  </a:cubicBezTo>
                  <a:cubicBezTo>
                    <a:pt x="27" y="33"/>
                    <a:pt x="28" y="30"/>
                    <a:pt x="30" y="28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2"/>
                    <a:pt x="27" y="3"/>
                    <a:pt x="26" y="4"/>
                  </a:cubicBezTo>
                  <a:cubicBezTo>
                    <a:pt x="18" y="12"/>
                    <a:pt x="8" y="18"/>
                    <a:pt x="4" y="30"/>
                  </a:cubicBezTo>
                  <a:cubicBezTo>
                    <a:pt x="0" y="42"/>
                    <a:pt x="3" y="56"/>
                    <a:pt x="1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9" name="Freeform 184"/>
            <p:cNvSpPr>
              <a:spLocks/>
            </p:cNvSpPr>
            <p:nvPr/>
          </p:nvSpPr>
          <p:spPr bwMode="auto">
            <a:xfrm>
              <a:off x="3490913" y="4708525"/>
              <a:ext cx="307975" cy="277813"/>
            </a:xfrm>
            <a:custGeom>
              <a:avLst/>
              <a:gdLst>
                <a:gd name="T0" fmla="*/ 8 w 82"/>
                <a:gd name="T1" fmla="*/ 7 h 74"/>
                <a:gd name="T2" fmla="*/ 1 w 82"/>
                <a:gd name="T3" fmla="*/ 22 h 74"/>
                <a:gd name="T4" fmla="*/ 0 w 82"/>
                <a:gd name="T5" fmla="*/ 26 h 74"/>
                <a:gd name="T6" fmla="*/ 0 w 82"/>
                <a:gd name="T7" fmla="*/ 27 h 74"/>
                <a:gd name="T8" fmla="*/ 0 w 82"/>
                <a:gd name="T9" fmla="*/ 31 h 74"/>
                <a:gd name="T10" fmla="*/ 0 w 82"/>
                <a:gd name="T11" fmla="*/ 34 h 74"/>
                <a:gd name="T12" fmla="*/ 3 w 82"/>
                <a:gd name="T13" fmla="*/ 48 h 74"/>
                <a:gd name="T14" fmla="*/ 12 w 82"/>
                <a:gd name="T15" fmla="*/ 64 h 74"/>
                <a:gd name="T16" fmla="*/ 13 w 82"/>
                <a:gd name="T17" fmla="*/ 65 h 74"/>
                <a:gd name="T18" fmla="*/ 18 w 82"/>
                <a:gd name="T19" fmla="*/ 71 h 74"/>
                <a:gd name="T20" fmla="*/ 20 w 82"/>
                <a:gd name="T21" fmla="*/ 72 h 74"/>
                <a:gd name="T22" fmla="*/ 29 w 82"/>
                <a:gd name="T23" fmla="*/ 73 h 74"/>
                <a:gd name="T24" fmla="*/ 29 w 82"/>
                <a:gd name="T25" fmla="*/ 73 h 74"/>
                <a:gd name="T26" fmla="*/ 33 w 82"/>
                <a:gd name="T27" fmla="*/ 71 h 74"/>
                <a:gd name="T28" fmla="*/ 36 w 82"/>
                <a:gd name="T29" fmla="*/ 70 h 74"/>
                <a:gd name="T30" fmla="*/ 41 w 82"/>
                <a:gd name="T31" fmla="*/ 70 h 74"/>
                <a:gd name="T32" fmla="*/ 41 w 82"/>
                <a:gd name="T33" fmla="*/ 70 h 74"/>
                <a:gd name="T34" fmla="*/ 46 w 82"/>
                <a:gd name="T35" fmla="*/ 70 h 74"/>
                <a:gd name="T36" fmla="*/ 49 w 82"/>
                <a:gd name="T37" fmla="*/ 71 h 74"/>
                <a:gd name="T38" fmla="*/ 53 w 82"/>
                <a:gd name="T39" fmla="*/ 73 h 74"/>
                <a:gd name="T40" fmla="*/ 54 w 82"/>
                <a:gd name="T41" fmla="*/ 73 h 74"/>
                <a:gd name="T42" fmla="*/ 63 w 82"/>
                <a:gd name="T43" fmla="*/ 72 h 74"/>
                <a:gd name="T44" fmla="*/ 64 w 82"/>
                <a:gd name="T45" fmla="*/ 71 h 74"/>
                <a:gd name="T46" fmla="*/ 70 w 82"/>
                <a:gd name="T47" fmla="*/ 65 h 74"/>
                <a:gd name="T48" fmla="*/ 70 w 82"/>
                <a:gd name="T49" fmla="*/ 64 h 74"/>
                <a:gd name="T50" fmla="*/ 79 w 82"/>
                <a:gd name="T51" fmla="*/ 48 h 74"/>
                <a:gd name="T52" fmla="*/ 82 w 82"/>
                <a:gd name="T53" fmla="*/ 34 h 74"/>
                <a:gd name="T54" fmla="*/ 82 w 82"/>
                <a:gd name="T55" fmla="*/ 31 h 74"/>
                <a:gd name="T56" fmla="*/ 82 w 82"/>
                <a:gd name="T57" fmla="*/ 27 h 74"/>
                <a:gd name="T58" fmla="*/ 82 w 82"/>
                <a:gd name="T59" fmla="*/ 26 h 74"/>
                <a:gd name="T60" fmla="*/ 82 w 82"/>
                <a:gd name="T61" fmla="*/ 22 h 74"/>
                <a:gd name="T62" fmla="*/ 74 w 82"/>
                <a:gd name="T63" fmla="*/ 7 h 74"/>
                <a:gd name="T64" fmla="*/ 72 w 82"/>
                <a:gd name="T65" fmla="*/ 5 h 74"/>
                <a:gd name="T66" fmla="*/ 61 w 82"/>
                <a:gd name="T67" fmla="*/ 0 h 74"/>
                <a:gd name="T68" fmla="*/ 48 w 82"/>
                <a:gd name="T69" fmla="*/ 2 h 74"/>
                <a:gd name="T70" fmla="*/ 41 w 82"/>
                <a:gd name="T71" fmla="*/ 4 h 74"/>
                <a:gd name="T72" fmla="*/ 34 w 82"/>
                <a:gd name="T73" fmla="*/ 2 h 74"/>
                <a:gd name="T74" fmla="*/ 22 w 82"/>
                <a:gd name="T75" fmla="*/ 0 h 74"/>
                <a:gd name="T76" fmla="*/ 10 w 82"/>
                <a:gd name="T77" fmla="*/ 5 h 74"/>
                <a:gd name="T78" fmla="*/ 8 w 82"/>
                <a:gd name="T79" fmla="*/ 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74">
                  <a:moveTo>
                    <a:pt x="8" y="7"/>
                  </a:moveTo>
                  <a:cubicBezTo>
                    <a:pt x="4" y="11"/>
                    <a:pt x="2" y="16"/>
                    <a:pt x="1" y="22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30"/>
                    <a:pt x="0" y="31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" y="39"/>
                    <a:pt x="2" y="43"/>
                    <a:pt x="3" y="48"/>
                  </a:cubicBezTo>
                  <a:cubicBezTo>
                    <a:pt x="5" y="54"/>
                    <a:pt x="8" y="59"/>
                    <a:pt x="12" y="64"/>
                  </a:cubicBezTo>
                  <a:cubicBezTo>
                    <a:pt x="12" y="64"/>
                    <a:pt x="12" y="65"/>
                    <a:pt x="13" y="65"/>
                  </a:cubicBezTo>
                  <a:cubicBezTo>
                    <a:pt x="14" y="67"/>
                    <a:pt x="16" y="69"/>
                    <a:pt x="18" y="71"/>
                  </a:cubicBezTo>
                  <a:cubicBezTo>
                    <a:pt x="19" y="71"/>
                    <a:pt x="19" y="71"/>
                    <a:pt x="20" y="72"/>
                  </a:cubicBezTo>
                  <a:cubicBezTo>
                    <a:pt x="22" y="74"/>
                    <a:pt x="25" y="74"/>
                    <a:pt x="29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30" y="72"/>
                    <a:pt x="32" y="72"/>
                    <a:pt x="33" y="71"/>
                  </a:cubicBezTo>
                  <a:cubicBezTo>
                    <a:pt x="34" y="71"/>
                    <a:pt x="35" y="71"/>
                    <a:pt x="36" y="70"/>
                  </a:cubicBezTo>
                  <a:cubicBezTo>
                    <a:pt x="38" y="70"/>
                    <a:pt x="41" y="70"/>
                    <a:pt x="41" y="70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3" y="70"/>
                    <a:pt x="45" y="70"/>
                    <a:pt x="46" y="70"/>
                  </a:cubicBezTo>
                  <a:cubicBezTo>
                    <a:pt x="47" y="71"/>
                    <a:pt x="48" y="71"/>
                    <a:pt x="49" y="71"/>
                  </a:cubicBezTo>
                  <a:cubicBezTo>
                    <a:pt x="51" y="72"/>
                    <a:pt x="52" y="72"/>
                    <a:pt x="53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7" y="74"/>
                    <a:pt x="60" y="74"/>
                    <a:pt x="63" y="72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6" y="69"/>
                    <a:pt x="68" y="67"/>
                    <a:pt x="70" y="65"/>
                  </a:cubicBezTo>
                  <a:cubicBezTo>
                    <a:pt x="70" y="65"/>
                    <a:pt x="70" y="64"/>
                    <a:pt x="70" y="64"/>
                  </a:cubicBezTo>
                  <a:cubicBezTo>
                    <a:pt x="74" y="59"/>
                    <a:pt x="77" y="54"/>
                    <a:pt x="79" y="48"/>
                  </a:cubicBezTo>
                  <a:cubicBezTo>
                    <a:pt x="81" y="43"/>
                    <a:pt x="82" y="39"/>
                    <a:pt x="82" y="34"/>
                  </a:cubicBezTo>
                  <a:cubicBezTo>
                    <a:pt x="82" y="33"/>
                    <a:pt x="82" y="32"/>
                    <a:pt x="82" y="31"/>
                  </a:cubicBezTo>
                  <a:cubicBezTo>
                    <a:pt x="82" y="30"/>
                    <a:pt x="82" y="28"/>
                    <a:pt x="82" y="27"/>
                  </a:cubicBezTo>
                  <a:cubicBezTo>
                    <a:pt x="82" y="27"/>
                    <a:pt x="82" y="27"/>
                    <a:pt x="82" y="26"/>
                  </a:cubicBezTo>
                  <a:cubicBezTo>
                    <a:pt x="82" y="25"/>
                    <a:pt x="82" y="24"/>
                    <a:pt x="82" y="22"/>
                  </a:cubicBezTo>
                  <a:cubicBezTo>
                    <a:pt x="81" y="16"/>
                    <a:pt x="78" y="11"/>
                    <a:pt x="74" y="7"/>
                  </a:cubicBezTo>
                  <a:cubicBezTo>
                    <a:pt x="73" y="6"/>
                    <a:pt x="73" y="6"/>
                    <a:pt x="72" y="5"/>
                  </a:cubicBezTo>
                  <a:cubicBezTo>
                    <a:pt x="69" y="2"/>
                    <a:pt x="65" y="1"/>
                    <a:pt x="61" y="0"/>
                  </a:cubicBezTo>
                  <a:cubicBezTo>
                    <a:pt x="56" y="0"/>
                    <a:pt x="52" y="0"/>
                    <a:pt x="48" y="2"/>
                  </a:cubicBezTo>
                  <a:cubicBezTo>
                    <a:pt x="46" y="3"/>
                    <a:pt x="41" y="4"/>
                    <a:pt x="41" y="4"/>
                  </a:cubicBezTo>
                  <a:cubicBezTo>
                    <a:pt x="41" y="4"/>
                    <a:pt x="37" y="3"/>
                    <a:pt x="34" y="2"/>
                  </a:cubicBezTo>
                  <a:cubicBezTo>
                    <a:pt x="30" y="0"/>
                    <a:pt x="26" y="0"/>
                    <a:pt x="22" y="0"/>
                  </a:cubicBezTo>
                  <a:cubicBezTo>
                    <a:pt x="17" y="1"/>
                    <a:pt x="13" y="2"/>
                    <a:pt x="10" y="5"/>
                  </a:cubicBezTo>
                  <a:cubicBezTo>
                    <a:pt x="9" y="6"/>
                    <a:pt x="9" y="6"/>
                    <a:pt x="8" y="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0" name="Freeform 185"/>
            <p:cNvSpPr>
              <a:spLocks/>
            </p:cNvSpPr>
            <p:nvPr/>
          </p:nvSpPr>
          <p:spPr bwMode="auto">
            <a:xfrm>
              <a:off x="3573463" y="4622800"/>
              <a:ext cx="71438" cy="82550"/>
            </a:xfrm>
            <a:custGeom>
              <a:avLst/>
              <a:gdLst>
                <a:gd name="T0" fmla="*/ 6 w 19"/>
                <a:gd name="T1" fmla="*/ 16 h 22"/>
                <a:gd name="T2" fmla="*/ 14 w 19"/>
                <a:gd name="T3" fmla="*/ 22 h 22"/>
                <a:gd name="T4" fmla="*/ 19 w 19"/>
                <a:gd name="T5" fmla="*/ 22 h 22"/>
                <a:gd name="T6" fmla="*/ 19 w 19"/>
                <a:gd name="T7" fmla="*/ 22 h 22"/>
                <a:gd name="T8" fmla="*/ 15 w 19"/>
                <a:gd name="T9" fmla="*/ 8 h 22"/>
                <a:gd name="T10" fmla="*/ 1 w 19"/>
                <a:gd name="T11" fmla="*/ 0 h 22"/>
                <a:gd name="T12" fmla="*/ 0 w 19"/>
                <a:gd name="T13" fmla="*/ 0 h 22"/>
                <a:gd name="T14" fmla="*/ 0 w 19"/>
                <a:gd name="T15" fmla="*/ 0 h 22"/>
                <a:gd name="T16" fmla="*/ 0 w 19"/>
                <a:gd name="T17" fmla="*/ 5 h 22"/>
                <a:gd name="T18" fmla="*/ 6 w 19"/>
                <a:gd name="T19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2">
                  <a:moveTo>
                    <a:pt x="6" y="16"/>
                  </a:moveTo>
                  <a:cubicBezTo>
                    <a:pt x="8" y="19"/>
                    <a:pt x="11" y="21"/>
                    <a:pt x="14" y="22"/>
                  </a:cubicBezTo>
                  <a:cubicBezTo>
                    <a:pt x="15" y="22"/>
                    <a:pt x="17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17"/>
                    <a:pt x="18" y="12"/>
                    <a:pt x="15" y="8"/>
                  </a:cubicBezTo>
                  <a:cubicBezTo>
                    <a:pt x="11" y="4"/>
                    <a:pt x="7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1" y="10"/>
                    <a:pt x="3" y="13"/>
                    <a:pt x="6" y="1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1" name="Freeform 186"/>
            <p:cNvSpPr>
              <a:spLocks noEditPoints="1"/>
            </p:cNvSpPr>
            <p:nvPr/>
          </p:nvSpPr>
          <p:spPr bwMode="auto">
            <a:xfrm>
              <a:off x="1997075" y="749300"/>
              <a:ext cx="415925" cy="414338"/>
            </a:xfrm>
            <a:custGeom>
              <a:avLst/>
              <a:gdLst>
                <a:gd name="T0" fmla="*/ 56 w 111"/>
                <a:gd name="T1" fmla="*/ 110 h 110"/>
                <a:gd name="T2" fmla="*/ 111 w 111"/>
                <a:gd name="T3" fmla="*/ 55 h 110"/>
                <a:gd name="T4" fmla="*/ 56 w 111"/>
                <a:gd name="T5" fmla="*/ 0 h 110"/>
                <a:gd name="T6" fmla="*/ 56 w 111"/>
                <a:gd name="T7" fmla="*/ 0 h 110"/>
                <a:gd name="T8" fmla="*/ 56 w 111"/>
                <a:gd name="T9" fmla="*/ 39 h 110"/>
                <a:gd name="T10" fmla="*/ 84 w 111"/>
                <a:gd name="T11" fmla="*/ 27 h 110"/>
                <a:gd name="T12" fmla="*/ 67 w 111"/>
                <a:gd name="T13" fmla="*/ 66 h 110"/>
                <a:gd name="T14" fmla="*/ 56 w 111"/>
                <a:gd name="T15" fmla="*/ 71 h 110"/>
                <a:gd name="T16" fmla="*/ 56 w 111"/>
                <a:gd name="T17" fmla="*/ 110 h 110"/>
                <a:gd name="T18" fmla="*/ 56 w 111"/>
                <a:gd name="T19" fmla="*/ 0 h 110"/>
                <a:gd name="T20" fmla="*/ 0 w 111"/>
                <a:gd name="T21" fmla="*/ 55 h 110"/>
                <a:gd name="T22" fmla="*/ 56 w 111"/>
                <a:gd name="T23" fmla="*/ 110 h 110"/>
                <a:gd name="T24" fmla="*/ 56 w 111"/>
                <a:gd name="T25" fmla="*/ 71 h 110"/>
                <a:gd name="T26" fmla="*/ 27 w 111"/>
                <a:gd name="T27" fmla="*/ 83 h 110"/>
                <a:gd name="T28" fmla="*/ 45 w 111"/>
                <a:gd name="T29" fmla="*/ 44 h 110"/>
                <a:gd name="T30" fmla="*/ 45 w 111"/>
                <a:gd name="T31" fmla="*/ 44 h 110"/>
                <a:gd name="T32" fmla="*/ 56 w 111"/>
                <a:gd name="T33" fmla="*/ 39 h 110"/>
                <a:gd name="T34" fmla="*/ 56 w 111"/>
                <a:gd name="T3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0">
                  <a:moveTo>
                    <a:pt x="56" y="110"/>
                  </a:moveTo>
                  <a:cubicBezTo>
                    <a:pt x="86" y="110"/>
                    <a:pt x="111" y="85"/>
                    <a:pt x="111" y="55"/>
                  </a:cubicBezTo>
                  <a:cubicBezTo>
                    <a:pt x="111" y="24"/>
                    <a:pt x="8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6" y="110"/>
                    <a:pt x="56" y="110"/>
                    <a:pt x="56" y="110"/>
                  </a:cubicBezTo>
                  <a:close/>
                  <a:moveTo>
                    <a:pt x="56" y="0"/>
                  </a:moveTo>
                  <a:cubicBezTo>
                    <a:pt x="25" y="0"/>
                    <a:pt x="0" y="24"/>
                    <a:pt x="0" y="55"/>
                  </a:cubicBezTo>
                  <a:cubicBezTo>
                    <a:pt x="0" y="85"/>
                    <a:pt x="25" y="110"/>
                    <a:pt x="56" y="110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2" name="Oval 187"/>
            <p:cNvSpPr>
              <a:spLocks noChangeArrowheads="1"/>
            </p:cNvSpPr>
            <p:nvPr/>
          </p:nvSpPr>
          <p:spPr bwMode="auto">
            <a:xfrm>
              <a:off x="2181225" y="930275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3" name="Freeform 188"/>
            <p:cNvSpPr>
              <a:spLocks/>
            </p:cNvSpPr>
            <p:nvPr/>
          </p:nvSpPr>
          <p:spPr bwMode="auto">
            <a:xfrm>
              <a:off x="7515225" y="9525"/>
              <a:ext cx="330200" cy="115888"/>
            </a:xfrm>
            <a:custGeom>
              <a:avLst/>
              <a:gdLst>
                <a:gd name="T0" fmla="*/ 88 w 88"/>
                <a:gd name="T1" fmla="*/ 0 h 31"/>
                <a:gd name="T2" fmla="*/ 44 w 88"/>
                <a:gd name="T3" fmla="*/ 31 h 31"/>
                <a:gd name="T4" fmla="*/ 0 w 88"/>
                <a:gd name="T5" fmla="*/ 0 h 31"/>
                <a:gd name="T6" fmla="*/ 88 w 88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31">
                  <a:moveTo>
                    <a:pt x="88" y="0"/>
                  </a:moveTo>
                  <a:cubicBezTo>
                    <a:pt x="82" y="18"/>
                    <a:pt x="64" y="31"/>
                    <a:pt x="44" y="31"/>
                  </a:cubicBezTo>
                  <a:cubicBezTo>
                    <a:pt x="24" y="31"/>
                    <a:pt x="7" y="18"/>
                    <a:pt x="0" y="0"/>
                  </a:cubicBez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4" name="Rectangle 189"/>
            <p:cNvSpPr>
              <a:spLocks noChangeArrowheads="1"/>
            </p:cNvSpPr>
            <p:nvPr/>
          </p:nvSpPr>
          <p:spPr bwMode="auto">
            <a:xfrm>
              <a:off x="7658100" y="149225"/>
              <a:ext cx="44450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5" name="Freeform 190"/>
            <p:cNvSpPr>
              <a:spLocks/>
            </p:cNvSpPr>
            <p:nvPr/>
          </p:nvSpPr>
          <p:spPr bwMode="auto">
            <a:xfrm>
              <a:off x="7807325" y="73025"/>
              <a:ext cx="79375" cy="79375"/>
            </a:xfrm>
            <a:custGeom>
              <a:avLst/>
              <a:gdLst>
                <a:gd name="T0" fmla="*/ 22 w 50"/>
                <a:gd name="T1" fmla="*/ 0 h 50"/>
                <a:gd name="T2" fmla="*/ 50 w 50"/>
                <a:gd name="T3" fmla="*/ 29 h 50"/>
                <a:gd name="T4" fmla="*/ 29 w 50"/>
                <a:gd name="T5" fmla="*/ 50 h 50"/>
                <a:gd name="T6" fmla="*/ 0 w 50"/>
                <a:gd name="T7" fmla="*/ 22 h 50"/>
                <a:gd name="T8" fmla="*/ 22 w 5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2" y="0"/>
                  </a:moveTo>
                  <a:lnTo>
                    <a:pt x="50" y="29"/>
                  </a:lnTo>
                  <a:lnTo>
                    <a:pt x="29" y="50"/>
                  </a:lnTo>
                  <a:lnTo>
                    <a:pt x="0" y="22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6" name="Freeform 191"/>
            <p:cNvSpPr>
              <a:spLocks/>
            </p:cNvSpPr>
            <p:nvPr/>
          </p:nvSpPr>
          <p:spPr bwMode="auto">
            <a:xfrm>
              <a:off x="7477125" y="73025"/>
              <a:ext cx="74613" cy="79375"/>
            </a:xfrm>
            <a:custGeom>
              <a:avLst/>
              <a:gdLst>
                <a:gd name="T0" fmla="*/ 29 w 47"/>
                <a:gd name="T1" fmla="*/ 0 h 50"/>
                <a:gd name="T2" fmla="*/ 47 w 47"/>
                <a:gd name="T3" fmla="*/ 22 h 50"/>
                <a:gd name="T4" fmla="*/ 19 w 47"/>
                <a:gd name="T5" fmla="*/ 50 h 50"/>
                <a:gd name="T6" fmla="*/ 0 w 47"/>
                <a:gd name="T7" fmla="*/ 29 h 50"/>
                <a:gd name="T8" fmla="*/ 29 w 47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0">
                  <a:moveTo>
                    <a:pt x="29" y="0"/>
                  </a:moveTo>
                  <a:lnTo>
                    <a:pt x="47" y="22"/>
                  </a:lnTo>
                  <a:lnTo>
                    <a:pt x="19" y="50"/>
                  </a:lnTo>
                  <a:lnTo>
                    <a:pt x="0" y="29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7" name="Freeform 192"/>
            <p:cNvSpPr>
              <a:spLocks/>
            </p:cNvSpPr>
            <p:nvPr/>
          </p:nvSpPr>
          <p:spPr bwMode="auto">
            <a:xfrm>
              <a:off x="7859713" y="9525"/>
              <a:ext cx="76200" cy="60325"/>
            </a:xfrm>
            <a:custGeom>
              <a:avLst/>
              <a:gdLst>
                <a:gd name="T0" fmla="*/ 22 w 48"/>
                <a:gd name="T1" fmla="*/ 0 h 38"/>
                <a:gd name="T2" fmla="*/ 48 w 48"/>
                <a:gd name="T3" fmla="*/ 12 h 38"/>
                <a:gd name="T4" fmla="*/ 38 w 48"/>
                <a:gd name="T5" fmla="*/ 38 h 38"/>
                <a:gd name="T6" fmla="*/ 0 w 48"/>
                <a:gd name="T7" fmla="*/ 21 h 38"/>
                <a:gd name="T8" fmla="*/ 10 w 48"/>
                <a:gd name="T9" fmla="*/ 0 h 38"/>
                <a:gd name="T10" fmla="*/ 22 w 48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38">
                  <a:moveTo>
                    <a:pt x="22" y="0"/>
                  </a:moveTo>
                  <a:lnTo>
                    <a:pt x="48" y="12"/>
                  </a:lnTo>
                  <a:lnTo>
                    <a:pt x="38" y="38"/>
                  </a:lnTo>
                  <a:lnTo>
                    <a:pt x="0" y="21"/>
                  </a:lnTo>
                  <a:lnTo>
                    <a:pt x="10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8" name="Freeform 193"/>
            <p:cNvSpPr>
              <a:spLocks/>
            </p:cNvSpPr>
            <p:nvPr/>
          </p:nvSpPr>
          <p:spPr bwMode="auto">
            <a:xfrm>
              <a:off x="7559675" y="125413"/>
              <a:ext cx="63500" cy="76200"/>
            </a:xfrm>
            <a:custGeom>
              <a:avLst/>
              <a:gdLst>
                <a:gd name="T0" fmla="*/ 40 w 40"/>
                <a:gd name="T1" fmla="*/ 12 h 48"/>
                <a:gd name="T2" fmla="*/ 26 w 40"/>
                <a:gd name="T3" fmla="*/ 48 h 48"/>
                <a:gd name="T4" fmla="*/ 0 w 40"/>
                <a:gd name="T5" fmla="*/ 38 h 48"/>
                <a:gd name="T6" fmla="*/ 14 w 40"/>
                <a:gd name="T7" fmla="*/ 0 h 48"/>
                <a:gd name="T8" fmla="*/ 40 w 40"/>
                <a:gd name="T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8">
                  <a:moveTo>
                    <a:pt x="40" y="12"/>
                  </a:moveTo>
                  <a:lnTo>
                    <a:pt x="26" y="48"/>
                  </a:lnTo>
                  <a:lnTo>
                    <a:pt x="0" y="38"/>
                  </a:lnTo>
                  <a:lnTo>
                    <a:pt x="14" y="0"/>
                  </a:lnTo>
                  <a:lnTo>
                    <a:pt x="4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9" name="Freeform 194"/>
            <p:cNvSpPr>
              <a:spLocks/>
            </p:cNvSpPr>
            <p:nvPr/>
          </p:nvSpPr>
          <p:spPr bwMode="auto">
            <a:xfrm>
              <a:off x="7740650" y="125413"/>
              <a:ext cx="63500" cy="76200"/>
            </a:xfrm>
            <a:custGeom>
              <a:avLst/>
              <a:gdLst>
                <a:gd name="T0" fmla="*/ 40 w 40"/>
                <a:gd name="T1" fmla="*/ 36 h 48"/>
                <a:gd name="T2" fmla="*/ 14 w 40"/>
                <a:gd name="T3" fmla="*/ 48 h 48"/>
                <a:gd name="T4" fmla="*/ 0 w 40"/>
                <a:gd name="T5" fmla="*/ 10 h 48"/>
                <a:gd name="T6" fmla="*/ 26 w 40"/>
                <a:gd name="T7" fmla="*/ 0 h 48"/>
                <a:gd name="T8" fmla="*/ 40 w 40"/>
                <a:gd name="T9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8">
                  <a:moveTo>
                    <a:pt x="40" y="36"/>
                  </a:moveTo>
                  <a:lnTo>
                    <a:pt x="14" y="48"/>
                  </a:lnTo>
                  <a:lnTo>
                    <a:pt x="0" y="10"/>
                  </a:lnTo>
                  <a:lnTo>
                    <a:pt x="26" y="0"/>
                  </a:lnTo>
                  <a:lnTo>
                    <a:pt x="4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0" name="Freeform 195"/>
            <p:cNvSpPr>
              <a:spLocks/>
            </p:cNvSpPr>
            <p:nvPr/>
          </p:nvSpPr>
          <p:spPr bwMode="auto">
            <a:xfrm>
              <a:off x="7424738" y="9525"/>
              <a:ext cx="79375" cy="60325"/>
            </a:xfrm>
            <a:custGeom>
              <a:avLst/>
              <a:gdLst>
                <a:gd name="T0" fmla="*/ 50 w 50"/>
                <a:gd name="T1" fmla="*/ 24 h 38"/>
                <a:gd name="T2" fmla="*/ 12 w 50"/>
                <a:gd name="T3" fmla="*/ 38 h 38"/>
                <a:gd name="T4" fmla="*/ 0 w 50"/>
                <a:gd name="T5" fmla="*/ 12 h 38"/>
                <a:gd name="T6" fmla="*/ 28 w 50"/>
                <a:gd name="T7" fmla="*/ 0 h 38"/>
                <a:gd name="T8" fmla="*/ 40 w 50"/>
                <a:gd name="T9" fmla="*/ 0 h 38"/>
                <a:gd name="T10" fmla="*/ 50 w 50"/>
                <a:gd name="T11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8">
                  <a:moveTo>
                    <a:pt x="50" y="24"/>
                  </a:moveTo>
                  <a:lnTo>
                    <a:pt x="12" y="38"/>
                  </a:lnTo>
                  <a:lnTo>
                    <a:pt x="0" y="12"/>
                  </a:lnTo>
                  <a:lnTo>
                    <a:pt x="28" y="0"/>
                  </a:lnTo>
                  <a:lnTo>
                    <a:pt x="40" y="0"/>
                  </a:lnTo>
                  <a:lnTo>
                    <a:pt x="5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1" name="Freeform 196"/>
            <p:cNvSpPr>
              <a:spLocks/>
            </p:cNvSpPr>
            <p:nvPr/>
          </p:nvSpPr>
          <p:spPr bwMode="auto">
            <a:xfrm>
              <a:off x="3749675" y="4130675"/>
              <a:ext cx="274638" cy="447675"/>
            </a:xfrm>
            <a:custGeom>
              <a:avLst/>
              <a:gdLst>
                <a:gd name="T0" fmla="*/ 173 w 173"/>
                <a:gd name="T1" fmla="*/ 163 h 282"/>
                <a:gd name="T2" fmla="*/ 173 w 173"/>
                <a:gd name="T3" fmla="*/ 0 h 282"/>
                <a:gd name="T4" fmla="*/ 88 w 173"/>
                <a:gd name="T5" fmla="*/ 0 h 282"/>
                <a:gd name="T6" fmla="*/ 0 w 173"/>
                <a:gd name="T7" fmla="*/ 225 h 282"/>
                <a:gd name="T8" fmla="*/ 126 w 173"/>
                <a:gd name="T9" fmla="*/ 282 h 282"/>
                <a:gd name="T10" fmla="*/ 173 w 173"/>
                <a:gd name="T11" fmla="*/ 163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282">
                  <a:moveTo>
                    <a:pt x="173" y="163"/>
                  </a:moveTo>
                  <a:lnTo>
                    <a:pt x="173" y="0"/>
                  </a:lnTo>
                  <a:lnTo>
                    <a:pt x="88" y="0"/>
                  </a:lnTo>
                  <a:lnTo>
                    <a:pt x="0" y="225"/>
                  </a:lnTo>
                  <a:lnTo>
                    <a:pt x="126" y="282"/>
                  </a:lnTo>
                  <a:lnTo>
                    <a:pt x="173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2" name="Freeform 197"/>
            <p:cNvSpPr>
              <a:spLocks/>
            </p:cNvSpPr>
            <p:nvPr/>
          </p:nvSpPr>
          <p:spPr bwMode="auto">
            <a:xfrm>
              <a:off x="4043363" y="4130675"/>
              <a:ext cx="52388" cy="139700"/>
            </a:xfrm>
            <a:custGeom>
              <a:avLst/>
              <a:gdLst>
                <a:gd name="T0" fmla="*/ 0 w 14"/>
                <a:gd name="T1" fmla="*/ 37 h 37"/>
                <a:gd name="T2" fmla="*/ 13 w 14"/>
                <a:gd name="T3" fmla="*/ 1 h 37"/>
                <a:gd name="T4" fmla="*/ 14 w 14"/>
                <a:gd name="T5" fmla="*/ 0 h 37"/>
                <a:gd name="T6" fmla="*/ 0 w 14"/>
                <a:gd name="T7" fmla="*/ 0 h 37"/>
                <a:gd name="T8" fmla="*/ 0 w 14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7">
                  <a:moveTo>
                    <a:pt x="0" y="37"/>
                  </a:moveTo>
                  <a:cubicBezTo>
                    <a:pt x="12" y="30"/>
                    <a:pt x="13" y="13"/>
                    <a:pt x="13" y="1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3" name="Freeform 198"/>
            <p:cNvSpPr>
              <a:spLocks/>
            </p:cNvSpPr>
            <p:nvPr/>
          </p:nvSpPr>
          <p:spPr bwMode="auto">
            <a:xfrm>
              <a:off x="4043363" y="4130675"/>
              <a:ext cx="277813" cy="447675"/>
            </a:xfrm>
            <a:custGeom>
              <a:avLst/>
              <a:gdLst>
                <a:gd name="T0" fmla="*/ 17 w 74"/>
                <a:gd name="T1" fmla="*/ 0 h 119"/>
                <a:gd name="T2" fmla="*/ 18 w 74"/>
                <a:gd name="T3" fmla="*/ 1 h 119"/>
                <a:gd name="T4" fmla="*/ 0 w 74"/>
                <a:gd name="T5" fmla="*/ 42 h 119"/>
                <a:gd name="T6" fmla="*/ 0 w 74"/>
                <a:gd name="T7" fmla="*/ 69 h 119"/>
                <a:gd name="T8" fmla="*/ 20 w 74"/>
                <a:gd name="T9" fmla="*/ 119 h 119"/>
                <a:gd name="T10" fmla="*/ 74 w 74"/>
                <a:gd name="T11" fmla="*/ 95 h 119"/>
                <a:gd name="T12" fmla="*/ 36 w 74"/>
                <a:gd name="T13" fmla="*/ 0 h 119"/>
                <a:gd name="T14" fmla="*/ 17 w 74"/>
                <a:gd name="T1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19">
                  <a:moveTo>
                    <a:pt x="17" y="0"/>
                  </a:moveTo>
                  <a:cubicBezTo>
                    <a:pt x="18" y="0"/>
                    <a:pt x="18" y="0"/>
                    <a:pt x="18" y="1"/>
                  </a:cubicBezTo>
                  <a:cubicBezTo>
                    <a:pt x="17" y="16"/>
                    <a:pt x="16" y="35"/>
                    <a:pt x="0" y="4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4" name="Freeform 199"/>
            <p:cNvSpPr>
              <a:spLocks/>
            </p:cNvSpPr>
            <p:nvPr/>
          </p:nvSpPr>
          <p:spPr bwMode="auto">
            <a:xfrm>
              <a:off x="3889375" y="4078288"/>
              <a:ext cx="288925" cy="36513"/>
            </a:xfrm>
            <a:custGeom>
              <a:avLst/>
              <a:gdLst>
                <a:gd name="T0" fmla="*/ 182 w 182"/>
                <a:gd name="T1" fmla="*/ 0 h 23"/>
                <a:gd name="T2" fmla="*/ 0 w 182"/>
                <a:gd name="T3" fmla="*/ 0 h 23"/>
                <a:gd name="T4" fmla="*/ 0 w 182"/>
                <a:gd name="T5" fmla="*/ 23 h 23"/>
                <a:gd name="T6" fmla="*/ 85 w 182"/>
                <a:gd name="T7" fmla="*/ 23 h 23"/>
                <a:gd name="T8" fmla="*/ 97 w 182"/>
                <a:gd name="T9" fmla="*/ 23 h 23"/>
                <a:gd name="T10" fmla="*/ 182 w 182"/>
                <a:gd name="T11" fmla="*/ 23 h 23"/>
                <a:gd name="T12" fmla="*/ 182 w 182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23">
                  <a:moveTo>
                    <a:pt x="182" y="0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85" y="23"/>
                  </a:lnTo>
                  <a:lnTo>
                    <a:pt x="97" y="23"/>
                  </a:lnTo>
                  <a:lnTo>
                    <a:pt x="182" y="23"/>
                  </a:lnTo>
                  <a:lnTo>
                    <a:pt x="1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5" name="Freeform 200"/>
            <p:cNvSpPr>
              <a:spLocks noEditPoints="1"/>
            </p:cNvSpPr>
            <p:nvPr/>
          </p:nvSpPr>
          <p:spPr bwMode="auto">
            <a:xfrm>
              <a:off x="5154613" y="5106988"/>
              <a:ext cx="471488" cy="236538"/>
            </a:xfrm>
            <a:custGeom>
              <a:avLst/>
              <a:gdLst>
                <a:gd name="T0" fmla="*/ 108 w 126"/>
                <a:gd name="T1" fmla="*/ 44 h 63"/>
                <a:gd name="T2" fmla="*/ 126 w 126"/>
                <a:gd name="T3" fmla="*/ 22 h 63"/>
                <a:gd name="T4" fmla="*/ 108 w 126"/>
                <a:gd name="T5" fmla="*/ 0 h 63"/>
                <a:gd name="T6" fmla="*/ 108 w 126"/>
                <a:gd name="T7" fmla="*/ 10 h 63"/>
                <a:gd name="T8" fmla="*/ 116 w 126"/>
                <a:gd name="T9" fmla="*/ 22 h 63"/>
                <a:gd name="T10" fmla="*/ 108 w 126"/>
                <a:gd name="T11" fmla="*/ 34 h 63"/>
                <a:gd name="T12" fmla="*/ 108 w 126"/>
                <a:gd name="T13" fmla="*/ 44 h 63"/>
                <a:gd name="T14" fmla="*/ 53 w 126"/>
                <a:gd name="T15" fmla="*/ 63 h 63"/>
                <a:gd name="T16" fmla="*/ 94 w 126"/>
                <a:gd name="T17" fmla="*/ 42 h 63"/>
                <a:gd name="T18" fmla="*/ 104 w 126"/>
                <a:gd name="T19" fmla="*/ 45 h 63"/>
                <a:gd name="T20" fmla="*/ 108 w 126"/>
                <a:gd name="T21" fmla="*/ 44 h 63"/>
                <a:gd name="T22" fmla="*/ 108 w 126"/>
                <a:gd name="T23" fmla="*/ 34 h 63"/>
                <a:gd name="T24" fmla="*/ 104 w 126"/>
                <a:gd name="T25" fmla="*/ 35 h 63"/>
                <a:gd name="T26" fmla="*/ 100 w 126"/>
                <a:gd name="T27" fmla="*/ 34 h 63"/>
                <a:gd name="T28" fmla="*/ 106 w 126"/>
                <a:gd name="T29" fmla="*/ 10 h 63"/>
                <a:gd name="T30" fmla="*/ 106 w 126"/>
                <a:gd name="T31" fmla="*/ 10 h 63"/>
                <a:gd name="T32" fmla="*/ 106 w 126"/>
                <a:gd name="T33" fmla="*/ 10 h 63"/>
                <a:gd name="T34" fmla="*/ 108 w 126"/>
                <a:gd name="T35" fmla="*/ 10 h 63"/>
                <a:gd name="T36" fmla="*/ 108 w 126"/>
                <a:gd name="T37" fmla="*/ 0 h 63"/>
                <a:gd name="T38" fmla="*/ 105 w 126"/>
                <a:gd name="T39" fmla="*/ 0 h 63"/>
                <a:gd name="T40" fmla="*/ 105 w 126"/>
                <a:gd name="T41" fmla="*/ 0 h 63"/>
                <a:gd name="T42" fmla="*/ 0 w 126"/>
                <a:gd name="T43" fmla="*/ 0 h 63"/>
                <a:gd name="T44" fmla="*/ 0 w 126"/>
                <a:gd name="T45" fmla="*/ 10 h 63"/>
                <a:gd name="T46" fmla="*/ 53 w 126"/>
                <a:gd name="T4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6" h="63">
                  <a:moveTo>
                    <a:pt x="108" y="44"/>
                  </a:moveTo>
                  <a:cubicBezTo>
                    <a:pt x="118" y="42"/>
                    <a:pt x="126" y="33"/>
                    <a:pt x="126" y="22"/>
                  </a:cubicBezTo>
                  <a:cubicBezTo>
                    <a:pt x="126" y="11"/>
                    <a:pt x="118" y="2"/>
                    <a:pt x="108" y="0"/>
                  </a:cubicBezTo>
                  <a:cubicBezTo>
                    <a:pt x="108" y="10"/>
                    <a:pt x="108" y="10"/>
                    <a:pt x="108" y="10"/>
                  </a:cubicBezTo>
                  <a:cubicBezTo>
                    <a:pt x="113" y="12"/>
                    <a:pt x="116" y="17"/>
                    <a:pt x="116" y="22"/>
                  </a:cubicBezTo>
                  <a:cubicBezTo>
                    <a:pt x="116" y="28"/>
                    <a:pt x="113" y="32"/>
                    <a:pt x="108" y="34"/>
                  </a:cubicBezTo>
                  <a:lnTo>
                    <a:pt x="108" y="44"/>
                  </a:lnTo>
                  <a:close/>
                  <a:moveTo>
                    <a:pt x="53" y="63"/>
                  </a:moveTo>
                  <a:cubicBezTo>
                    <a:pt x="70" y="63"/>
                    <a:pt x="85" y="55"/>
                    <a:pt x="94" y="42"/>
                  </a:cubicBezTo>
                  <a:cubicBezTo>
                    <a:pt x="97" y="44"/>
                    <a:pt x="100" y="45"/>
                    <a:pt x="104" y="45"/>
                  </a:cubicBezTo>
                  <a:cubicBezTo>
                    <a:pt x="105" y="45"/>
                    <a:pt x="107" y="44"/>
                    <a:pt x="108" y="4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7" y="35"/>
                    <a:pt x="105" y="35"/>
                    <a:pt x="104" y="35"/>
                  </a:cubicBezTo>
                  <a:cubicBezTo>
                    <a:pt x="102" y="35"/>
                    <a:pt x="101" y="35"/>
                    <a:pt x="100" y="34"/>
                  </a:cubicBezTo>
                  <a:cubicBezTo>
                    <a:pt x="103" y="27"/>
                    <a:pt x="106" y="18"/>
                    <a:pt x="106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8" y="1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7" y="0"/>
                    <a:pt x="106" y="0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6"/>
                    <a:pt x="0" y="10"/>
                  </a:cubicBezTo>
                  <a:cubicBezTo>
                    <a:pt x="0" y="39"/>
                    <a:pt x="23" y="63"/>
                    <a:pt x="53" y="6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6" name="Rectangle 201"/>
            <p:cNvSpPr>
              <a:spLocks noChangeArrowheads="1"/>
            </p:cNvSpPr>
            <p:nvPr/>
          </p:nvSpPr>
          <p:spPr bwMode="auto">
            <a:xfrm>
              <a:off x="5154613" y="5362575"/>
              <a:ext cx="427038" cy="381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7" name="Freeform 202"/>
            <p:cNvSpPr>
              <a:spLocks/>
            </p:cNvSpPr>
            <p:nvPr/>
          </p:nvSpPr>
          <p:spPr bwMode="auto">
            <a:xfrm>
              <a:off x="5251450" y="4897438"/>
              <a:ext cx="74613" cy="195263"/>
            </a:xfrm>
            <a:custGeom>
              <a:avLst/>
              <a:gdLst>
                <a:gd name="T0" fmla="*/ 7 w 20"/>
                <a:gd name="T1" fmla="*/ 39 h 52"/>
                <a:gd name="T2" fmla="*/ 10 w 20"/>
                <a:gd name="T3" fmla="*/ 50 h 52"/>
                <a:gd name="T4" fmla="*/ 18 w 20"/>
                <a:gd name="T5" fmla="*/ 32 h 52"/>
                <a:gd name="T6" fmla="*/ 13 w 20"/>
                <a:gd name="T7" fmla="*/ 21 h 52"/>
                <a:gd name="T8" fmla="*/ 13 w 20"/>
                <a:gd name="T9" fmla="*/ 13 h 52"/>
                <a:gd name="T10" fmla="*/ 7 w 20"/>
                <a:gd name="T11" fmla="*/ 4 h 52"/>
                <a:gd name="T12" fmla="*/ 2 w 20"/>
                <a:gd name="T13" fmla="*/ 22 h 52"/>
                <a:gd name="T14" fmla="*/ 7 w 20"/>
                <a:gd name="T15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52">
                  <a:moveTo>
                    <a:pt x="7" y="39"/>
                  </a:moveTo>
                  <a:cubicBezTo>
                    <a:pt x="0" y="42"/>
                    <a:pt x="3" y="52"/>
                    <a:pt x="10" y="50"/>
                  </a:cubicBezTo>
                  <a:cubicBezTo>
                    <a:pt x="18" y="47"/>
                    <a:pt x="20" y="39"/>
                    <a:pt x="18" y="32"/>
                  </a:cubicBezTo>
                  <a:cubicBezTo>
                    <a:pt x="17" y="28"/>
                    <a:pt x="15" y="24"/>
                    <a:pt x="13" y="21"/>
                  </a:cubicBezTo>
                  <a:cubicBezTo>
                    <a:pt x="12" y="19"/>
                    <a:pt x="10" y="15"/>
                    <a:pt x="13" y="13"/>
                  </a:cubicBezTo>
                  <a:cubicBezTo>
                    <a:pt x="19" y="9"/>
                    <a:pt x="13" y="0"/>
                    <a:pt x="7" y="4"/>
                  </a:cubicBezTo>
                  <a:cubicBezTo>
                    <a:pt x="1" y="8"/>
                    <a:pt x="0" y="15"/>
                    <a:pt x="2" y="22"/>
                  </a:cubicBezTo>
                  <a:cubicBezTo>
                    <a:pt x="3" y="25"/>
                    <a:pt x="12" y="38"/>
                    <a:pt x="7" y="3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8" name="Freeform 203"/>
            <p:cNvSpPr>
              <a:spLocks/>
            </p:cNvSpPr>
            <p:nvPr/>
          </p:nvSpPr>
          <p:spPr bwMode="auto">
            <a:xfrm>
              <a:off x="5360988" y="4897438"/>
              <a:ext cx="77788" cy="195263"/>
            </a:xfrm>
            <a:custGeom>
              <a:avLst/>
              <a:gdLst>
                <a:gd name="T0" fmla="*/ 8 w 21"/>
                <a:gd name="T1" fmla="*/ 39 h 52"/>
                <a:gd name="T2" fmla="*/ 11 w 21"/>
                <a:gd name="T3" fmla="*/ 50 h 52"/>
                <a:gd name="T4" fmla="*/ 19 w 21"/>
                <a:gd name="T5" fmla="*/ 32 h 52"/>
                <a:gd name="T6" fmla="*/ 14 w 21"/>
                <a:gd name="T7" fmla="*/ 21 h 52"/>
                <a:gd name="T8" fmla="*/ 14 w 21"/>
                <a:gd name="T9" fmla="*/ 13 h 52"/>
                <a:gd name="T10" fmla="*/ 8 w 21"/>
                <a:gd name="T11" fmla="*/ 4 h 52"/>
                <a:gd name="T12" fmla="*/ 3 w 21"/>
                <a:gd name="T13" fmla="*/ 22 h 52"/>
                <a:gd name="T14" fmla="*/ 8 w 21"/>
                <a:gd name="T15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2">
                  <a:moveTo>
                    <a:pt x="8" y="39"/>
                  </a:moveTo>
                  <a:cubicBezTo>
                    <a:pt x="1" y="42"/>
                    <a:pt x="4" y="52"/>
                    <a:pt x="11" y="50"/>
                  </a:cubicBezTo>
                  <a:cubicBezTo>
                    <a:pt x="18" y="47"/>
                    <a:pt x="21" y="39"/>
                    <a:pt x="19" y="32"/>
                  </a:cubicBezTo>
                  <a:cubicBezTo>
                    <a:pt x="18" y="28"/>
                    <a:pt x="16" y="24"/>
                    <a:pt x="14" y="21"/>
                  </a:cubicBezTo>
                  <a:cubicBezTo>
                    <a:pt x="13" y="19"/>
                    <a:pt x="11" y="15"/>
                    <a:pt x="14" y="13"/>
                  </a:cubicBezTo>
                  <a:cubicBezTo>
                    <a:pt x="20" y="9"/>
                    <a:pt x="14" y="0"/>
                    <a:pt x="8" y="4"/>
                  </a:cubicBezTo>
                  <a:cubicBezTo>
                    <a:pt x="2" y="8"/>
                    <a:pt x="0" y="15"/>
                    <a:pt x="3" y="22"/>
                  </a:cubicBezTo>
                  <a:cubicBezTo>
                    <a:pt x="4" y="25"/>
                    <a:pt x="13" y="38"/>
                    <a:pt x="8" y="3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9" name="Oval 204"/>
            <p:cNvSpPr>
              <a:spLocks noChangeArrowheads="1"/>
            </p:cNvSpPr>
            <p:nvPr/>
          </p:nvSpPr>
          <p:spPr bwMode="auto">
            <a:xfrm>
              <a:off x="4910138" y="3492500"/>
              <a:ext cx="157163" cy="157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0" name="Freeform 205"/>
            <p:cNvSpPr>
              <a:spLocks/>
            </p:cNvSpPr>
            <p:nvPr/>
          </p:nvSpPr>
          <p:spPr bwMode="auto">
            <a:xfrm>
              <a:off x="4492625" y="3638550"/>
              <a:ext cx="758825" cy="588963"/>
            </a:xfrm>
            <a:custGeom>
              <a:avLst/>
              <a:gdLst>
                <a:gd name="T0" fmla="*/ 383 w 478"/>
                <a:gd name="T1" fmla="*/ 76 h 371"/>
                <a:gd name="T2" fmla="*/ 331 w 478"/>
                <a:gd name="T3" fmla="*/ 35 h 371"/>
                <a:gd name="T4" fmla="*/ 242 w 478"/>
                <a:gd name="T5" fmla="*/ 0 h 371"/>
                <a:gd name="T6" fmla="*/ 133 w 478"/>
                <a:gd name="T7" fmla="*/ 0 h 371"/>
                <a:gd name="T8" fmla="*/ 78 w 478"/>
                <a:gd name="T9" fmla="*/ 118 h 371"/>
                <a:gd name="T10" fmla="*/ 64 w 478"/>
                <a:gd name="T11" fmla="*/ 114 h 371"/>
                <a:gd name="T12" fmla="*/ 59 w 478"/>
                <a:gd name="T13" fmla="*/ 128 h 371"/>
                <a:gd name="T14" fmla="*/ 57 w 478"/>
                <a:gd name="T15" fmla="*/ 132 h 371"/>
                <a:gd name="T16" fmla="*/ 55 w 478"/>
                <a:gd name="T17" fmla="*/ 137 h 371"/>
                <a:gd name="T18" fmla="*/ 38 w 478"/>
                <a:gd name="T19" fmla="*/ 130 h 371"/>
                <a:gd name="T20" fmla="*/ 0 w 478"/>
                <a:gd name="T21" fmla="*/ 220 h 371"/>
                <a:gd name="T22" fmla="*/ 90 w 478"/>
                <a:gd name="T23" fmla="*/ 258 h 371"/>
                <a:gd name="T24" fmla="*/ 97 w 478"/>
                <a:gd name="T25" fmla="*/ 260 h 371"/>
                <a:gd name="T26" fmla="*/ 97 w 478"/>
                <a:gd name="T27" fmla="*/ 258 h 371"/>
                <a:gd name="T28" fmla="*/ 135 w 478"/>
                <a:gd name="T29" fmla="*/ 170 h 371"/>
                <a:gd name="T30" fmla="*/ 119 w 478"/>
                <a:gd name="T31" fmla="*/ 163 h 371"/>
                <a:gd name="T32" fmla="*/ 121 w 478"/>
                <a:gd name="T33" fmla="*/ 159 h 371"/>
                <a:gd name="T34" fmla="*/ 123 w 478"/>
                <a:gd name="T35" fmla="*/ 154 h 371"/>
                <a:gd name="T36" fmla="*/ 128 w 478"/>
                <a:gd name="T37" fmla="*/ 140 h 371"/>
                <a:gd name="T38" fmla="*/ 114 w 478"/>
                <a:gd name="T39" fmla="*/ 135 h 371"/>
                <a:gd name="T40" fmla="*/ 156 w 478"/>
                <a:gd name="T41" fmla="*/ 38 h 371"/>
                <a:gd name="T42" fmla="*/ 227 w 478"/>
                <a:gd name="T43" fmla="*/ 38 h 371"/>
                <a:gd name="T44" fmla="*/ 178 w 478"/>
                <a:gd name="T45" fmla="*/ 175 h 371"/>
                <a:gd name="T46" fmla="*/ 166 w 478"/>
                <a:gd name="T47" fmla="*/ 251 h 371"/>
                <a:gd name="T48" fmla="*/ 145 w 478"/>
                <a:gd name="T49" fmla="*/ 253 h 371"/>
                <a:gd name="T50" fmla="*/ 135 w 478"/>
                <a:gd name="T51" fmla="*/ 277 h 371"/>
                <a:gd name="T52" fmla="*/ 130 w 478"/>
                <a:gd name="T53" fmla="*/ 286 h 371"/>
                <a:gd name="T54" fmla="*/ 121 w 478"/>
                <a:gd name="T55" fmla="*/ 282 h 371"/>
                <a:gd name="T56" fmla="*/ 64 w 478"/>
                <a:gd name="T57" fmla="*/ 260 h 371"/>
                <a:gd name="T58" fmla="*/ 57 w 478"/>
                <a:gd name="T59" fmla="*/ 260 h 371"/>
                <a:gd name="T60" fmla="*/ 59 w 478"/>
                <a:gd name="T61" fmla="*/ 310 h 371"/>
                <a:gd name="T62" fmla="*/ 208 w 478"/>
                <a:gd name="T63" fmla="*/ 298 h 371"/>
                <a:gd name="T64" fmla="*/ 225 w 478"/>
                <a:gd name="T65" fmla="*/ 208 h 371"/>
                <a:gd name="T66" fmla="*/ 227 w 478"/>
                <a:gd name="T67" fmla="*/ 211 h 371"/>
                <a:gd name="T68" fmla="*/ 286 w 478"/>
                <a:gd name="T69" fmla="*/ 253 h 371"/>
                <a:gd name="T70" fmla="*/ 291 w 478"/>
                <a:gd name="T71" fmla="*/ 371 h 371"/>
                <a:gd name="T72" fmla="*/ 341 w 478"/>
                <a:gd name="T73" fmla="*/ 369 h 371"/>
                <a:gd name="T74" fmla="*/ 334 w 478"/>
                <a:gd name="T75" fmla="*/ 227 h 371"/>
                <a:gd name="T76" fmla="*/ 263 w 478"/>
                <a:gd name="T77" fmla="*/ 175 h 371"/>
                <a:gd name="T78" fmla="*/ 315 w 478"/>
                <a:gd name="T79" fmla="*/ 69 h 371"/>
                <a:gd name="T80" fmla="*/ 383 w 478"/>
                <a:gd name="T81" fmla="*/ 123 h 371"/>
                <a:gd name="T82" fmla="*/ 478 w 478"/>
                <a:gd name="T83" fmla="*/ 43 h 371"/>
                <a:gd name="T84" fmla="*/ 454 w 478"/>
                <a:gd name="T85" fmla="*/ 14 h 371"/>
                <a:gd name="T86" fmla="*/ 383 w 478"/>
                <a:gd name="T87" fmla="*/ 76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8" h="371">
                  <a:moveTo>
                    <a:pt x="383" y="76"/>
                  </a:moveTo>
                  <a:lnTo>
                    <a:pt x="331" y="35"/>
                  </a:lnTo>
                  <a:lnTo>
                    <a:pt x="242" y="0"/>
                  </a:lnTo>
                  <a:lnTo>
                    <a:pt x="133" y="0"/>
                  </a:lnTo>
                  <a:lnTo>
                    <a:pt x="78" y="118"/>
                  </a:lnTo>
                  <a:lnTo>
                    <a:pt x="64" y="114"/>
                  </a:lnTo>
                  <a:lnTo>
                    <a:pt x="59" y="128"/>
                  </a:lnTo>
                  <a:lnTo>
                    <a:pt x="57" y="132"/>
                  </a:lnTo>
                  <a:lnTo>
                    <a:pt x="55" y="137"/>
                  </a:lnTo>
                  <a:lnTo>
                    <a:pt x="38" y="130"/>
                  </a:lnTo>
                  <a:lnTo>
                    <a:pt x="0" y="220"/>
                  </a:lnTo>
                  <a:lnTo>
                    <a:pt x="90" y="258"/>
                  </a:lnTo>
                  <a:lnTo>
                    <a:pt x="97" y="260"/>
                  </a:lnTo>
                  <a:lnTo>
                    <a:pt x="97" y="258"/>
                  </a:lnTo>
                  <a:lnTo>
                    <a:pt x="135" y="170"/>
                  </a:lnTo>
                  <a:lnTo>
                    <a:pt x="119" y="163"/>
                  </a:lnTo>
                  <a:lnTo>
                    <a:pt x="121" y="159"/>
                  </a:lnTo>
                  <a:lnTo>
                    <a:pt x="123" y="154"/>
                  </a:lnTo>
                  <a:lnTo>
                    <a:pt x="128" y="140"/>
                  </a:lnTo>
                  <a:lnTo>
                    <a:pt x="114" y="135"/>
                  </a:lnTo>
                  <a:lnTo>
                    <a:pt x="156" y="38"/>
                  </a:lnTo>
                  <a:lnTo>
                    <a:pt x="227" y="38"/>
                  </a:lnTo>
                  <a:lnTo>
                    <a:pt x="178" y="175"/>
                  </a:lnTo>
                  <a:lnTo>
                    <a:pt x="166" y="251"/>
                  </a:lnTo>
                  <a:lnTo>
                    <a:pt x="145" y="253"/>
                  </a:lnTo>
                  <a:lnTo>
                    <a:pt x="135" y="277"/>
                  </a:lnTo>
                  <a:lnTo>
                    <a:pt x="130" y="286"/>
                  </a:lnTo>
                  <a:lnTo>
                    <a:pt x="121" y="282"/>
                  </a:lnTo>
                  <a:lnTo>
                    <a:pt x="64" y="260"/>
                  </a:lnTo>
                  <a:lnTo>
                    <a:pt x="57" y="260"/>
                  </a:lnTo>
                  <a:lnTo>
                    <a:pt x="59" y="310"/>
                  </a:lnTo>
                  <a:lnTo>
                    <a:pt x="208" y="298"/>
                  </a:lnTo>
                  <a:lnTo>
                    <a:pt x="225" y="208"/>
                  </a:lnTo>
                  <a:lnTo>
                    <a:pt x="227" y="211"/>
                  </a:lnTo>
                  <a:lnTo>
                    <a:pt x="286" y="253"/>
                  </a:lnTo>
                  <a:lnTo>
                    <a:pt x="291" y="371"/>
                  </a:lnTo>
                  <a:lnTo>
                    <a:pt x="341" y="369"/>
                  </a:lnTo>
                  <a:lnTo>
                    <a:pt x="334" y="227"/>
                  </a:lnTo>
                  <a:lnTo>
                    <a:pt x="263" y="175"/>
                  </a:lnTo>
                  <a:lnTo>
                    <a:pt x="315" y="69"/>
                  </a:lnTo>
                  <a:lnTo>
                    <a:pt x="383" y="123"/>
                  </a:lnTo>
                  <a:lnTo>
                    <a:pt x="478" y="43"/>
                  </a:lnTo>
                  <a:lnTo>
                    <a:pt x="454" y="14"/>
                  </a:lnTo>
                  <a:lnTo>
                    <a:pt x="383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1" name="Freeform 206"/>
            <p:cNvSpPr>
              <a:spLocks/>
            </p:cNvSpPr>
            <p:nvPr/>
          </p:nvSpPr>
          <p:spPr bwMode="auto">
            <a:xfrm>
              <a:off x="4451350" y="3825875"/>
              <a:ext cx="82550" cy="153988"/>
            </a:xfrm>
            <a:custGeom>
              <a:avLst/>
              <a:gdLst>
                <a:gd name="T0" fmla="*/ 0 w 52"/>
                <a:gd name="T1" fmla="*/ 90 h 97"/>
                <a:gd name="T2" fmla="*/ 38 w 52"/>
                <a:gd name="T3" fmla="*/ 0 h 97"/>
                <a:gd name="T4" fmla="*/ 52 w 52"/>
                <a:gd name="T5" fmla="*/ 7 h 97"/>
                <a:gd name="T6" fmla="*/ 15 w 52"/>
                <a:gd name="T7" fmla="*/ 97 h 97"/>
                <a:gd name="T8" fmla="*/ 0 w 52"/>
                <a:gd name="T9" fmla="*/ 9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97">
                  <a:moveTo>
                    <a:pt x="0" y="90"/>
                  </a:moveTo>
                  <a:lnTo>
                    <a:pt x="38" y="0"/>
                  </a:lnTo>
                  <a:lnTo>
                    <a:pt x="52" y="7"/>
                  </a:lnTo>
                  <a:lnTo>
                    <a:pt x="15" y="97"/>
                  </a:lnTo>
                  <a:lnTo>
                    <a:pt x="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2" name="Freeform 207"/>
            <p:cNvSpPr>
              <a:spLocks/>
            </p:cNvSpPr>
            <p:nvPr/>
          </p:nvSpPr>
          <p:spPr bwMode="auto">
            <a:xfrm>
              <a:off x="4665663" y="3916363"/>
              <a:ext cx="82550" cy="153988"/>
            </a:xfrm>
            <a:custGeom>
              <a:avLst/>
              <a:gdLst>
                <a:gd name="T0" fmla="*/ 24 w 52"/>
                <a:gd name="T1" fmla="*/ 78 h 97"/>
                <a:gd name="T2" fmla="*/ 52 w 52"/>
                <a:gd name="T3" fmla="*/ 7 h 97"/>
                <a:gd name="T4" fmla="*/ 38 w 52"/>
                <a:gd name="T5" fmla="*/ 0 h 97"/>
                <a:gd name="T6" fmla="*/ 5 w 52"/>
                <a:gd name="T7" fmla="*/ 81 h 97"/>
                <a:gd name="T8" fmla="*/ 0 w 52"/>
                <a:gd name="T9" fmla="*/ 90 h 97"/>
                <a:gd name="T10" fmla="*/ 14 w 52"/>
                <a:gd name="T11" fmla="*/ 97 h 97"/>
                <a:gd name="T12" fmla="*/ 24 w 52"/>
                <a:gd name="T13" fmla="*/ 7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97">
                  <a:moveTo>
                    <a:pt x="24" y="78"/>
                  </a:moveTo>
                  <a:lnTo>
                    <a:pt x="52" y="7"/>
                  </a:lnTo>
                  <a:lnTo>
                    <a:pt x="38" y="0"/>
                  </a:lnTo>
                  <a:lnTo>
                    <a:pt x="5" y="81"/>
                  </a:lnTo>
                  <a:lnTo>
                    <a:pt x="0" y="90"/>
                  </a:lnTo>
                  <a:lnTo>
                    <a:pt x="14" y="97"/>
                  </a:lnTo>
                  <a:lnTo>
                    <a:pt x="24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3" name="Freeform 208"/>
            <p:cNvSpPr>
              <a:spLocks/>
            </p:cNvSpPr>
            <p:nvPr/>
          </p:nvSpPr>
          <p:spPr bwMode="auto">
            <a:xfrm>
              <a:off x="9655175" y="1065213"/>
              <a:ext cx="465138" cy="646113"/>
            </a:xfrm>
            <a:custGeom>
              <a:avLst/>
              <a:gdLst>
                <a:gd name="T0" fmla="*/ 67 w 124"/>
                <a:gd name="T1" fmla="*/ 33 h 172"/>
                <a:gd name="T2" fmla="*/ 67 w 124"/>
                <a:gd name="T3" fmla="*/ 33 h 172"/>
                <a:gd name="T4" fmla="*/ 67 w 124"/>
                <a:gd name="T5" fmla="*/ 137 h 172"/>
                <a:gd name="T6" fmla="*/ 45 w 124"/>
                <a:gd name="T7" fmla="*/ 160 h 172"/>
                <a:gd name="T8" fmla="*/ 15 w 124"/>
                <a:gd name="T9" fmla="*/ 144 h 172"/>
                <a:gd name="T10" fmla="*/ 20 w 124"/>
                <a:gd name="T11" fmla="*/ 144 h 172"/>
                <a:gd name="T12" fmla="*/ 20 w 124"/>
                <a:gd name="T13" fmla="*/ 135 h 172"/>
                <a:gd name="T14" fmla="*/ 0 w 124"/>
                <a:gd name="T15" fmla="*/ 135 h 172"/>
                <a:gd name="T16" fmla="*/ 0 w 124"/>
                <a:gd name="T17" fmla="*/ 144 h 172"/>
                <a:gd name="T18" fmla="*/ 6 w 124"/>
                <a:gd name="T19" fmla="*/ 144 h 172"/>
                <a:gd name="T20" fmla="*/ 42 w 124"/>
                <a:gd name="T21" fmla="*/ 170 h 172"/>
                <a:gd name="T22" fmla="*/ 77 w 124"/>
                <a:gd name="T23" fmla="*/ 135 h 172"/>
                <a:gd name="T24" fmla="*/ 76 w 124"/>
                <a:gd name="T25" fmla="*/ 33 h 172"/>
                <a:gd name="T26" fmla="*/ 95 w 124"/>
                <a:gd name="T27" fmla="*/ 11 h 172"/>
                <a:gd name="T28" fmla="*/ 114 w 124"/>
                <a:gd name="T29" fmla="*/ 34 h 172"/>
                <a:gd name="T30" fmla="*/ 114 w 124"/>
                <a:gd name="T31" fmla="*/ 149 h 172"/>
                <a:gd name="T32" fmla="*/ 124 w 124"/>
                <a:gd name="T33" fmla="*/ 149 h 172"/>
                <a:gd name="T34" fmla="*/ 124 w 124"/>
                <a:gd name="T35" fmla="*/ 32 h 172"/>
                <a:gd name="T36" fmla="*/ 97 w 124"/>
                <a:gd name="T37" fmla="*/ 1 h 172"/>
                <a:gd name="T38" fmla="*/ 67 w 124"/>
                <a:gd name="T39" fmla="*/ 33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4" h="172">
                  <a:moveTo>
                    <a:pt x="67" y="33"/>
                  </a:move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67" y="136"/>
                    <a:pt x="67" y="137"/>
                  </a:cubicBezTo>
                  <a:cubicBezTo>
                    <a:pt x="67" y="149"/>
                    <a:pt x="57" y="157"/>
                    <a:pt x="45" y="160"/>
                  </a:cubicBezTo>
                  <a:cubicBezTo>
                    <a:pt x="35" y="163"/>
                    <a:pt x="13" y="158"/>
                    <a:pt x="15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0" y="135"/>
                    <a:pt x="20" y="135"/>
                    <a:pt x="20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6" y="144"/>
                    <a:pt x="6" y="144"/>
                    <a:pt x="6" y="144"/>
                  </a:cubicBezTo>
                  <a:cubicBezTo>
                    <a:pt x="5" y="162"/>
                    <a:pt x="25" y="172"/>
                    <a:pt x="42" y="170"/>
                  </a:cubicBezTo>
                  <a:cubicBezTo>
                    <a:pt x="61" y="169"/>
                    <a:pt x="77" y="153"/>
                    <a:pt x="77" y="135"/>
                  </a:cubicBezTo>
                  <a:cubicBezTo>
                    <a:pt x="77" y="133"/>
                    <a:pt x="76" y="33"/>
                    <a:pt x="76" y="33"/>
                  </a:cubicBezTo>
                  <a:cubicBezTo>
                    <a:pt x="76" y="22"/>
                    <a:pt x="83" y="11"/>
                    <a:pt x="95" y="11"/>
                  </a:cubicBezTo>
                  <a:cubicBezTo>
                    <a:pt x="108" y="11"/>
                    <a:pt x="114" y="22"/>
                    <a:pt x="114" y="34"/>
                  </a:cubicBezTo>
                  <a:cubicBezTo>
                    <a:pt x="114" y="35"/>
                    <a:pt x="114" y="149"/>
                    <a:pt x="114" y="149"/>
                  </a:cubicBezTo>
                  <a:cubicBezTo>
                    <a:pt x="114" y="155"/>
                    <a:pt x="124" y="155"/>
                    <a:pt x="124" y="149"/>
                  </a:cubicBezTo>
                  <a:cubicBezTo>
                    <a:pt x="124" y="149"/>
                    <a:pt x="124" y="33"/>
                    <a:pt x="124" y="32"/>
                  </a:cubicBezTo>
                  <a:cubicBezTo>
                    <a:pt x="124" y="16"/>
                    <a:pt x="113" y="3"/>
                    <a:pt x="97" y="1"/>
                  </a:cubicBezTo>
                  <a:cubicBezTo>
                    <a:pt x="79" y="0"/>
                    <a:pt x="67" y="17"/>
                    <a:pt x="6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4" name="Freeform 209"/>
            <p:cNvSpPr>
              <a:spLocks/>
            </p:cNvSpPr>
            <p:nvPr/>
          </p:nvSpPr>
          <p:spPr bwMode="auto">
            <a:xfrm>
              <a:off x="9594850" y="1219200"/>
              <a:ext cx="195263" cy="334963"/>
            </a:xfrm>
            <a:custGeom>
              <a:avLst/>
              <a:gdLst>
                <a:gd name="T0" fmla="*/ 16 w 52"/>
                <a:gd name="T1" fmla="*/ 89 h 89"/>
                <a:gd name="T2" fmla="*/ 36 w 52"/>
                <a:gd name="T3" fmla="*/ 89 h 89"/>
                <a:gd name="T4" fmla="*/ 43 w 52"/>
                <a:gd name="T5" fmla="*/ 89 h 89"/>
                <a:gd name="T6" fmla="*/ 52 w 52"/>
                <a:gd name="T7" fmla="*/ 0 h 89"/>
                <a:gd name="T8" fmla="*/ 26 w 52"/>
                <a:gd name="T9" fmla="*/ 7 h 89"/>
                <a:gd name="T10" fmla="*/ 0 w 52"/>
                <a:gd name="T11" fmla="*/ 0 h 89"/>
                <a:gd name="T12" fmla="*/ 9 w 52"/>
                <a:gd name="T13" fmla="*/ 89 h 89"/>
                <a:gd name="T14" fmla="*/ 16 w 52"/>
                <a:gd name="T1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89">
                  <a:moveTo>
                    <a:pt x="16" y="89"/>
                  </a:moveTo>
                  <a:cubicBezTo>
                    <a:pt x="36" y="89"/>
                    <a:pt x="36" y="89"/>
                    <a:pt x="36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5" y="5"/>
                    <a:pt x="36" y="7"/>
                    <a:pt x="26" y="7"/>
                  </a:cubicBezTo>
                  <a:cubicBezTo>
                    <a:pt x="16" y="7"/>
                    <a:pt x="7" y="5"/>
                    <a:pt x="0" y="0"/>
                  </a:cubicBezTo>
                  <a:cubicBezTo>
                    <a:pt x="9" y="89"/>
                    <a:pt x="9" y="89"/>
                    <a:pt x="9" y="89"/>
                  </a:cubicBezTo>
                  <a:lnTo>
                    <a:pt x="16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5" name="Freeform 210"/>
            <p:cNvSpPr>
              <a:spLocks/>
            </p:cNvSpPr>
            <p:nvPr/>
          </p:nvSpPr>
          <p:spPr bwMode="auto">
            <a:xfrm>
              <a:off x="9567863" y="1008063"/>
              <a:ext cx="247650" cy="222250"/>
            </a:xfrm>
            <a:custGeom>
              <a:avLst/>
              <a:gdLst>
                <a:gd name="T0" fmla="*/ 0 w 66"/>
                <a:gd name="T1" fmla="*/ 33 h 59"/>
                <a:gd name="T2" fmla="*/ 3 w 66"/>
                <a:gd name="T3" fmla="*/ 45 h 59"/>
                <a:gd name="T4" fmla="*/ 5 w 66"/>
                <a:gd name="T5" fmla="*/ 48 h 59"/>
                <a:gd name="T6" fmla="*/ 7 w 66"/>
                <a:gd name="T7" fmla="*/ 50 h 59"/>
                <a:gd name="T8" fmla="*/ 7 w 66"/>
                <a:gd name="T9" fmla="*/ 50 h 59"/>
                <a:gd name="T10" fmla="*/ 7 w 66"/>
                <a:gd name="T11" fmla="*/ 51 h 59"/>
                <a:gd name="T12" fmla="*/ 32 w 66"/>
                <a:gd name="T13" fmla="*/ 59 h 59"/>
                <a:gd name="T14" fmla="*/ 33 w 66"/>
                <a:gd name="T15" fmla="*/ 59 h 59"/>
                <a:gd name="T16" fmla="*/ 34 w 66"/>
                <a:gd name="T17" fmla="*/ 59 h 59"/>
                <a:gd name="T18" fmla="*/ 59 w 66"/>
                <a:gd name="T19" fmla="*/ 51 h 59"/>
                <a:gd name="T20" fmla="*/ 59 w 66"/>
                <a:gd name="T21" fmla="*/ 50 h 59"/>
                <a:gd name="T22" fmla="*/ 59 w 66"/>
                <a:gd name="T23" fmla="*/ 50 h 59"/>
                <a:gd name="T24" fmla="*/ 61 w 66"/>
                <a:gd name="T25" fmla="*/ 48 h 59"/>
                <a:gd name="T26" fmla="*/ 63 w 66"/>
                <a:gd name="T27" fmla="*/ 45 h 59"/>
                <a:gd name="T28" fmla="*/ 66 w 66"/>
                <a:gd name="T29" fmla="*/ 33 h 59"/>
                <a:gd name="T30" fmla="*/ 33 w 66"/>
                <a:gd name="T31" fmla="*/ 0 h 59"/>
                <a:gd name="T32" fmla="*/ 0 w 66"/>
                <a:gd name="T33" fmla="*/ 3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6" h="59">
                  <a:moveTo>
                    <a:pt x="0" y="33"/>
                  </a:moveTo>
                  <a:cubicBezTo>
                    <a:pt x="0" y="38"/>
                    <a:pt x="1" y="42"/>
                    <a:pt x="3" y="45"/>
                  </a:cubicBezTo>
                  <a:cubicBezTo>
                    <a:pt x="4" y="46"/>
                    <a:pt x="4" y="47"/>
                    <a:pt x="5" y="48"/>
                  </a:cubicBezTo>
                  <a:cubicBezTo>
                    <a:pt x="5" y="49"/>
                    <a:pt x="6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1"/>
                  </a:cubicBezTo>
                  <a:cubicBezTo>
                    <a:pt x="15" y="56"/>
                    <a:pt x="23" y="58"/>
                    <a:pt x="32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4" y="59"/>
                  </a:cubicBezTo>
                  <a:cubicBezTo>
                    <a:pt x="43" y="58"/>
                    <a:pt x="51" y="56"/>
                    <a:pt x="59" y="51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49"/>
                    <a:pt x="61" y="48"/>
                  </a:cubicBezTo>
                  <a:cubicBezTo>
                    <a:pt x="62" y="47"/>
                    <a:pt x="62" y="46"/>
                    <a:pt x="63" y="45"/>
                  </a:cubicBezTo>
                  <a:cubicBezTo>
                    <a:pt x="65" y="42"/>
                    <a:pt x="66" y="38"/>
                    <a:pt x="66" y="33"/>
                  </a:cubicBezTo>
                  <a:cubicBezTo>
                    <a:pt x="66" y="15"/>
                    <a:pt x="51" y="0"/>
                    <a:pt x="33" y="0"/>
                  </a:cubicBezTo>
                  <a:cubicBezTo>
                    <a:pt x="15" y="0"/>
                    <a:pt x="0" y="15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6" name="Freeform 211"/>
            <p:cNvSpPr>
              <a:spLocks/>
            </p:cNvSpPr>
            <p:nvPr/>
          </p:nvSpPr>
          <p:spPr bwMode="auto">
            <a:xfrm>
              <a:off x="0" y="9525"/>
              <a:ext cx="168275" cy="161925"/>
            </a:xfrm>
            <a:custGeom>
              <a:avLst/>
              <a:gdLst>
                <a:gd name="T0" fmla="*/ 40 w 45"/>
                <a:gd name="T1" fmla="*/ 8 h 43"/>
                <a:gd name="T2" fmla="*/ 16 w 45"/>
                <a:gd name="T3" fmla="*/ 3 h 43"/>
                <a:gd name="T4" fmla="*/ 10 w 45"/>
                <a:gd name="T5" fmla="*/ 0 h 43"/>
                <a:gd name="T6" fmla="*/ 6 w 45"/>
                <a:gd name="T7" fmla="*/ 0 h 43"/>
                <a:gd name="T8" fmla="*/ 0 w 45"/>
                <a:gd name="T9" fmla="*/ 3 h 43"/>
                <a:gd name="T10" fmla="*/ 0 w 45"/>
                <a:gd name="T11" fmla="*/ 41 h 43"/>
                <a:gd name="T12" fmla="*/ 21 w 45"/>
                <a:gd name="T13" fmla="*/ 41 h 43"/>
                <a:gd name="T14" fmla="*/ 42 w 45"/>
                <a:gd name="T15" fmla="*/ 12 h 43"/>
                <a:gd name="T16" fmla="*/ 40 w 45"/>
                <a:gd name="T17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3">
                  <a:moveTo>
                    <a:pt x="40" y="8"/>
                  </a:moveTo>
                  <a:cubicBezTo>
                    <a:pt x="32" y="9"/>
                    <a:pt x="23" y="8"/>
                    <a:pt x="16" y="3"/>
                  </a:cubicBezTo>
                  <a:cubicBezTo>
                    <a:pt x="14" y="2"/>
                    <a:pt x="12" y="1"/>
                    <a:pt x="1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6" y="43"/>
                    <a:pt x="14" y="43"/>
                    <a:pt x="21" y="41"/>
                  </a:cubicBezTo>
                  <a:cubicBezTo>
                    <a:pt x="36" y="37"/>
                    <a:pt x="45" y="24"/>
                    <a:pt x="42" y="12"/>
                  </a:cubicBezTo>
                  <a:cubicBezTo>
                    <a:pt x="41" y="11"/>
                    <a:pt x="41" y="10"/>
                    <a:pt x="4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7" name="Freeform 212"/>
            <p:cNvSpPr>
              <a:spLocks/>
            </p:cNvSpPr>
            <p:nvPr/>
          </p:nvSpPr>
          <p:spPr bwMode="auto">
            <a:xfrm>
              <a:off x="74613" y="9525"/>
              <a:ext cx="104775" cy="11113"/>
            </a:xfrm>
            <a:custGeom>
              <a:avLst/>
              <a:gdLst>
                <a:gd name="T0" fmla="*/ 0 w 28"/>
                <a:gd name="T1" fmla="*/ 0 h 3"/>
                <a:gd name="T2" fmla="*/ 15 w 28"/>
                <a:gd name="T3" fmla="*/ 3 h 3"/>
                <a:gd name="T4" fmla="*/ 23 w 28"/>
                <a:gd name="T5" fmla="*/ 2 h 3"/>
                <a:gd name="T6" fmla="*/ 28 w 28"/>
                <a:gd name="T7" fmla="*/ 0 h 3"/>
                <a:gd name="T8" fmla="*/ 0 w 28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">
                  <a:moveTo>
                    <a:pt x="0" y="0"/>
                  </a:moveTo>
                  <a:cubicBezTo>
                    <a:pt x="5" y="2"/>
                    <a:pt x="10" y="3"/>
                    <a:pt x="15" y="3"/>
                  </a:cubicBezTo>
                  <a:cubicBezTo>
                    <a:pt x="18" y="3"/>
                    <a:pt x="21" y="3"/>
                    <a:pt x="23" y="2"/>
                  </a:cubicBezTo>
                  <a:cubicBezTo>
                    <a:pt x="25" y="2"/>
                    <a:pt x="27" y="1"/>
                    <a:pt x="28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8" name="Freeform 213"/>
            <p:cNvSpPr>
              <a:spLocks/>
            </p:cNvSpPr>
            <p:nvPr/>
          </p:nvSpPr>
          <p:spPr bwMode="auto">
            <a:xfrm>
              <a:off x="203200" y="114300"/>
              <a:ext cx="190500" cy="219075"/>
            </a:xfrm>
            <a:custGeom>
              <a:avLst/>
              <a:gdLst>
                <a:gd name="T0" fmla="*/ 33 w 51"/>
                <a:gd name="T1" fmla="*/ 55 h 58"/>
                <a:gd name="T2" fmla="*/ 46 w 51"/>
                <a:gd name="T3" fmla="*/ 22 h 58"/>
                <a:gd name="T4" fmla="*/ 46 w 51"/>
                <a:gd name="T5" fmla="*/ 21 h 58"/>
                <a:gd name="T6" fmla="*/ 39 w 51"/>
                <a:gd name="T7" fmla="*/ 18 h 58"/>
                <a:gd name="T8" fmla="*/ 22 w 51"/>
                <a:gd name="T9" fmla="*/ 0 h 58"/>
                <a:gd name="T10" fmla="*/ 17 w 51"/>
                <a:gd name="T11" fmla="*/ 1 h 58"/>
                <a:gd name="T12" fmla="*/ 4 w 51"/>
                <a:gd name="T13" fmla="*/ 34 h 58"/>
                <a:gd name="T14" fmla="*/ 33 w 51"/>
                <a:gd name="T15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8">
                  <a:moveTo>
                    <a:pt x="33" y="55"/>
                  </a:moveTo>
                  <a:cubicBezTo>
                    <a:pt x="45" y="51"/>
                    <a:pt x="51" y="37"/>
                    <a:pt x="46" y="22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4" y="20"/>
                    <a:pt x="41" y="19"/>
                    <a:pt x="39" y="18"/>
                  </a:cubicBezTo>
                  <a:cubicBezTo>
                    <a:pt x="31" y="14"/>
                    <a:pt x="25" y="7"/>
                    <a:pt x="22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6" y="4"/>
                    <a:pt x="0" y="19"/>
                    <a:pt x="4" y="34"/>
                  </a:cubicBezTo>
                  <a:cubicBezTo>
                    <a:pt x="9" y="49"/>
                    <a:pt x="22" y="58"/>
                    <a:pt x="3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9" name="Freeform 214"/>
            <p:cNvSpPr>
              <a:spLocks/>
            </p:cNvSpPr>
            <p:nvPr/>
          </p:nvSpPr>
          <p:spPr bwMode="auto">
            <a:xfrm>
              <a:off x="288925" y="9525"/>
              <a:ext cx="371475" cy="184150"/>
            </a:xfrm>
            <a:custGeom>
              <a:avLst/>
              <a:gdLst>
                <a:gd name="T0" fmla="*/ 4 w 99"/>
                <a:gd name="T1" fmla="*/ 0 h 49"/>
                <a:gd name="T2" fmla="*/ 2 w 99"/>
                <a:gd name="T3" fmla="*/ 22 h 49"/>
                <a:gd name="T4" fmla="*/ 5 w 99"/>
                <a:gd name="T5" fmla="*/ 29 h 49"/>
                <a:gd name="T6" fmla="*/ 19 w 99"/>
                <a:gd name="T7" fmla="*/ 41 h 49"/>
                <a:gd name="T8" fmla="*/ 20 w 99"/>
                <a:gd name="T9" fmla="*/ 42 h 49"/>
                <a:gd name="T10" fmla="*/ 60 w 99"/>
                <a:gd name="T11" fmla="*/ 44 h 49"/>
                <a:gd name="T12" fmla="*/ 97 w 99"/>
                <a:gd name="T13" fmla="*/ 0 h 49"/>
                <a:gd name="T14" fmla="*/ 4 w 99"/>
                <a:gd name="T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49">
                  <a:moveTo>
                    <a:pt x="4" y="0"/>
                  </a:moveTo>
                  <a:cubicBezTo>
                    <a:pt x="1" y="7"/>
                    <a:pt x="0" y="15"/>
                    <a:pt x="2" y="22"/>
                  </a:cubicBezTo>
                  <a:cubicBezTo>
                    <a:pt x="3" y="24"/>
                    <a:pt x="4" y="27"/>
                    <a:pt x="5" y="29"/>
                  </a:cubicBezTo>
                  <a:cubicBezTo>
                    <a:pt x="9" y="34"/>
                    <a:pt x="13" y="38"/>
                    <a:pt x="19" y="41"/>
                  </a:cubicBezTo>
                  <a:cubicBezTo>
                    <a:pt x="19" y="42"/>
                    <a:pt x="20" y="42"/>
                    <a:pt x="20" y="42"/>
                  </a:cubicBezTo>
                  <a:cubicBezTo>
                    <a:pt x="31" y="47"/>
                    <a:pt x="45" y="49"/>
                    <a:pt x="60" y="44"/>
                  </a:cubicBezTo>
                  <a:cubicBezTo>
                    <a:pt x="83" y="38"/>
                    <a:pt x="99" y="18"/>
                    <a:pt x="97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0" name="Freeform 215"/>
            <p:cNvSpPr>
              <a:spLocks/>
            </p:cNvSpPr>
            <p:nvPr/>
          </p:nvSpPr>
          <p:spPr bwMode="auto">
            <a:xfrm>
              <a:off x="115888" y="9525"/>
              <a:ext cx="169863" cy="222250"/>
            </a:xfrm>
            <a:custGeom>
              <a:avLst/>
              <a:gdLst>
                <a:gd name="T0" fmla="*/ 28 w 45"/>
                <a:gd name="T1" fmla="*/ 0 h 59"/>
                <a:gd name="T2" fmla="*/ 2 w 45"/>
                <a:gd name="T3" fmla="*/ 47 h 59"/>
                <a:gd name="T4" fmla="*/ 5 w 45"/>
                <a:gd name="T5" fmla="*/ 57 h 59"/>
                <a:gd name="T6" fmla="*/ 15 w 45"/>
                <a:gd name="T7" fmla="*/ 55 h 59"/>
                <a:gd name="T8" fmla="*/ 43 w 45"/>
                <a:gd name="T9" fmla="*/ 4 h 59"/>
                <a:gd name="T10" fmla="*/ 45 w 45"/>
                <a:gd name="T11" fmla="*/ 0 h 59"/>
                <a:gd name="T12" fmla="*/ 28 w 45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9">
                  <a:moveTo>
                    <a:pt x="28" y="0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0" y="51"/>
                    <a:pt x="2" y="56"/>
                    <a:pt x="5" y="57"/>
                  </a:cubicBezTo>
                  <a:cubicBezTo>
                    <a:pt x="9" y="59"/>
                    <a:pt x="13" y="58"/>
                    <a:pt x="15" y="5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1" name="Freeform 216"/>
            <p:cNvSpPr>
              <a:spLocks noEditPoints="1"/>
            </p:cNvSpPr>
            <p:nvPr/>
          </p:nvSpPr>
          <p:spPr bwMode="auto">
            <a:xfrm>
              <a:off x="473075" y="3781425"/>
              <a:ext cx="277813" cy="220663"/>
            </a:xfrm>
            <a:custGeom>
              <a:avLst/>
              <a:gdLst>
                <a:gd name="T0" fmla="*/ 67 w 74"/>
                <a:gd name="T1" fmla="*/ 14 h 59"/>
                <a:gd name="T2" fmla="*/ 60 w 74"/>
                <a:gd name="T3" fmla="*/ 14 h 59"/>
                <a:gd name="T4" fmla="*/ 60 w 74"/>
                <a:gd name="T5" fmla="*/ 17 h 59"/>
                <a:gd name="T6" fmla="*/ 68 w 74"/>
                <a:gd name="T7" fmla="*/ 34 h 59"/>
                <a:gd name="T8" fmla="*/ 68 w 74"/>
                <a:gd name="T9" fmla="*/ 41 h 59"/>
                <a:gd name="T10" fmla="*/ 60 w 74"/>
                <a:gd name="T11" fmla="*/ 59 h 59"/>
                <a:gd name="T12" fmla="*/ 74 w 74"/>
                <a:gd name="T13" fmla="*/ 56 h 59"/>
                <a:gd name="T14" fmla="*/ 74 w 74"/>
                <a:gd name="T15" fmla="*/ 22 h 59"/>
                <a:gd name="T16" fmla="*/ 60 w 74"/>
                <a:gd name="T17" fmla="*/ 0 h 59"/>
                <a:gd name="T18" fmla="*/ 37 w 74"/>
                <a:gd name="T19" fmla="*/ 5 h 59"/>
                <a:gd name="T20" fmla="*/ 60 w 74"/>
                <a:gd name="T21" fmla="*/ 14 h 59"/>
                <a:gd name="T22" fmla="*/ 37 w 74"/>
                <a:gd name="T23" fmla="*/ 47 h 59"/>
                <a:gd name="T24" fmla="*/ 57 w 74"/>
                <a:gd name="T25" fmla="*/ 56 h 59"/>
                <a:gd name="T26" fmla="*/ 60 w 74"/>
                <a:gd name="T27" fmla="*/ 59 h 59"/>
                <a:gd name="T28" fmla="*/ 53 w 74"/>
                <a:gd name="T29" fmla="*/ 41 h 59"/>
                <a:gd name="T30" fmla="*/ 60 w 74"/>
                <a:gd name="T31" fmla="*/ 34 h 59"/>
                <a:gd name="T32" fmla="*/ 37 w 74"/>
                <a:gd name="T33" fmla="*/ 17 h 59"/>
                <a:gd name="T34" fmla="*/ 37 w 74"/>
                <a:gd name="T35" fmla="*/ 0 h 59"/>
                <a:gd name="T36" fmla="*/ 14 w 74"/>
                <a:gd name="T37" fmla="*/ 1 h 59"/>
                <a:gd name="T38" fmla="*/ 19 w 74"/>
                <a:gd name="T39" fmla="*/ 5 h 59"/>
                <a:gd name="T40" fmla="*/ 37 w 74"/>
                <a:gd name="T41" fmla="*/ 5 h 59"/>
                <a:gd name="T42" fmla="*/ 14 w 74"/>
                <a:gd name="T43" fmla="*/ 59 h 59"/>
                <a:gd name="T44" fmla="*/ 18 w 74"/>
                <a:gd name="T45" fmla="*/ 56 h 59"/>
                <a:gd name="T46" fmla="*/ 37 w 74"/>
                <a:gd name="T47" fmla="*/ 47 h 59"/>
                <a:gd name="T48" fmla="*/ 14 w 74"/>
                <a:gd name="T49" fmla="*/ 17 h 59"/>
                <a:gd name="T50" fmla="*/ 22 w 74"/>
                <a:gd name="T51" fmla="*/ 34 h 59"/>
                <a:gd name="T52" fmla="*/ 22 w 74"/>
                <a:gd name="T53" fmla="*/ 41 h 59"/>
                <a:gd name="T54" fmla="*/ 14 w 74"/>
                <a:gd name="T55" fmla="*/ 59 h 59"/>
                <a:gd name="T56" fmla="*/ 8 w 74"/>
                <a:gd name="T57" fmla="*/ 14 h 59"/>
                <a:gd name="T58" fmla="*/ 0 w 74"/>
                <a:gd name="T59" fmla="*/ 46 h 59"/>
                <a:gd name="T60" fmla="*/ 0 w 74"/>
                <a:gd name="T61" fmla="*/ 56 h 59"/>
                <a:gd name="T62" fmla="*/ 14 w 74"/>
                <a:gd name="T63" fmla="*/ 59 h 59"/>
                <a:gd name="T64" fmla="*/ 7 w 74"/>
                <a:gd name="T65" fmla="*/ 41 h 59"/>
                <a:gd name="T66" fmla="*/ 14 w 74"/>
                <a:gd name="T67" fmla="*/ 34 h 59"/>
                <a:gd name="T68" fmla="*/ 13 w 74"/>
                <a:gd name="T69" fmla="*/ 17 h 59"/>
                <a:gd name="T70" fmla="*/ 14 w 74"/>
                <a:gd name="T71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" h="59">
                  <a:moveTo>
                    <a:pt x="74" y="22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73" y="59"/>
                    <a:pt x="74" y="58"/>
                    <a:pt x="74" y="56"/>
                  </a:cubicBezTo>
                  <a:cubicBezTo>
                    <a:pt x="74" y="47"/>
                    <a:pt x="74" y="47"/>
                    <a:pt x="74" y="47"/>
                  </a:cubicBezTo>
                  <a:lnTo>
                    <a:pt x="74" y="22"/>
                  </a:lnTo>
                  <a:close/>
                  <a:moveTo>
                    <a:pt x="60" y="1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"/>
                    <a:pt x="60" y="1"/>
                    <a:pt x="60" y="1"/>
                  </a:cubicBezTo>
                  <a:close/>
                  <a:moveTo>
                    <a:pt x="37" y="47"/>
                  </a:moveTo>
                  <a:cubicBezTo>
                    <a:pt x="57" y="47"/>
                    <a:pt x="57" y="47"/>
                    <a:pt x="57" y="4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8"/>
                    <a:pt x="58" y="59"/>
                    <a:pt x="60" y="59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37" y="17"/>
                    <a:pt x="37" y="17"/>
                    <a:pt x="37" y="17"/>
                  </a:cubicBezTo>
                  <a:lnTo>
                    <a:pt x="37" y="47"/>
                  </a:lnTo>
                  <a:close/>
                  <a:moveTo>
                    <a:pt x="3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0"/>
                    <a:pt x="37" y="0"/>
                    <a:pt x="37" y="0"/>
                  </a:cubicBezTo>
                  <a:close/>
                  <a:moveTo>
                    <a:pt x="14" y="59"/>
                  </a:moveTo>
                  <a:cubicBezTo>
                    <a:pt x="15" y="59"/>
                    <a:pt x="15" y="59"/>
                    <a:pt x="15" y="59"/>
                  </a:cubicBezTo>
                  <a:cubicBezTo>
                    <a:pt x="16" y="59"/>
                    <a:pt x="18" y="58"/>
                    <a:pt x="18" y="56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4" y="59"/>
                  </a:lnTo>
                  <a:close/>
                  <a:moveTo>
                    <a:pt x="14" y="1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59"/>
                    <a:pt x="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2" name="Freeform 217"/>
            <p:cNvSpPr>
              <a:spLocks/>
            </p:cNvSpPr>
            <p:nvPr/>
          </p:nvSpPr>
          <p:spPr bwMode="auto">
            <a:xfrm>
              <a:off x="0" y="3113088"/>
              <a:ext cx="153988" cy="420688"/>
            </a:xfrm>
            <a:custGeom>
              <a:avLst/>
              <a:gdLst>
                <a:gd name="T0" fmla="*/ 0 w 41"/>
                <a:gd name="T1" fmla="*/ 112 h 112"/>
                <a:gd name="T2" fmla="*/ 11 w 41"/>
                <a:gd name="T3" fmla="*/ 112 h 112"/>
                <a:gd name="T4" fmla="*/ 11 w 41"/>
                <a:gd name="T5" fmla="*/ 40 h 112"/>
                <a:gd name="T6" fmla="*/ 29 w 41"/>
                <a:gd name="T7" fmla="*/ 57 h 112"/>
                <a:gd name="T8" fmla="*/ 41 w 41"/>
                <a:gd name="T9" fmla="*/ 38 h 112"/>
                <a:gd name="T10" fmla="*/ 0 w 41"/>
                <a:gd name="T11" fmla="*/ 0 h 112"/>
                <a:gd name="T12" fmla="*/ 0 w 41"/>
                <a:gd name="T1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2">
                  <a:moveTo>
                    <a:pt x="0" y="112"/>
                  </a:moveTo>
                  <a:cubicBezTo>
                    <a:pt x="11" y="112"/>
                    <a:pt x="11" y="112"/>
                    <a:pt x="11" y="11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7" y="44"/>
                    <a:pt x="29" y="57"/>
                    <a:pt x="29" y="57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6" y="24"/>
                    <a:pt x="10" y="7"/>
                    <a:pt x="0" y="0"/>
                  </a:cubicBez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3" name="Freeform 218"/>
            <p:cNvSpPr>
              <a:spLocks noEditPoints="1"/>
            </p:cNvSpPr>
            <p:nvPr/>
          </p:nvSpPr>
          <p:spPr bwMode="auto">
            <a:xfrm>
              <a:off x="3119438" y="9525"/>
              <a:ext cx="588963" cy="412750"/>
            </a:xfrm>
            <a:custGeom>
              <a:avLst/>
              <a:gdLst>
                <a:gd name="T0" fmla="*/ 78 w 157"/>
                <a:gd name="T1" fmla="*/ 110 h 110"/>
                <a:gd name="T2" fmla="*/ 157 w 157"/>
                <a:gd name="T3" fmla="*/ 31 h 110"/>
                <a:gd name="T4" fmla="*/ 151 w 157"/>
                <a:gd name="T5" fmla="*/ 0 h 110"/>
                <a:gd name="T6" fmla="*/ 133 w 157"/>
                <a:gd name="T7" fmla="*/ 0 h 110"/>
                <a:gd name="T8" fmla="*/ 141 w 157"/>
                <a:gd name="T9" fmla="*/ 31 h 110"/>
                <a:gd name="T10" fmla="*/ 78 w 157"/>
                <a:gd name="T11" fmla="*/ 94 h 110"/>
                <a:gd name="T12" fmla="*/ 78 w 157"/>
                <a:gd name="T13" fmla="*/ 110 h 110"/>
                <a:gd name="T14" fmla="*/ 78 w 157"/>
                <a:gd name="T15" fmla="*/ 81 h 110"/>
                <a:gd name="T16" fmla="*/ 78 w 157"/>
                <a:gd name="T17" fmla="*/ 31 h 110"/>
                <a:gd name="T18" fmla="*/ 85 w 157"/>
                <a:gd name="T19" fmla="*/ 31 h 110"/>
                <a:gd name="T20" fmla="*/ 85 w 157"/>
                <a:gd name="T21" fmla="*/ 0 h 110"/>
                <a:gd name="T22" fmla="*/ 117 w 157"/>
                <a:gd name="T23" fmla="*/ 0 h 110"/>
                <a:gd name="T24" fmla="*/ 128 w 157"/>
                <a:gd name="T25" fmla="*/ 31 h 110"/>
                <a:gd name="T26" fmla="*/ 78 w 157"/>
                <a:gd name="T27" fmla="*/ 81 h 110"/>
                <a:gd name="T28" fmla="*/ 6 w 157"/>
                <a:gd name="T29" fmla="*/ 0 h 110"/>
                <a:gd name="T30" fmla="*/ 0 w 157"/>
                <a:gd name="T31" fmla="*/ 31 h 110"/>
                <a:gd name="T32" fmla="*/ 78 w 157"/>
                <a:gd name="T33" fmla="*/ 110 h 110"/>
                <a:gd name="T34" fmla="*/ 78 w 157"/>
                <a:gd name="T35" fmla="*/ 110 h 110"/>
                <a:gd name="T36" fmla="*/ 78 w 157"/>
                <a:gd name="T37" fmla="*/ 94 h 110"/>
                <a:gd name="T38" fmla="*/ 78 w 157"/>
                <a:gd name="T39" fmla="*/ 94 h 110"/>
                <a:gd name="T40" fmla="*/ 78 w 157"/>
                <a:gd name="T41" fmla="*/ 94 h 110"/>
                <a:gd name="T42" fmla="*/ 15 w 157"/>
                <a:gd name="T43" fmla="*/ 31 h 110"/>
                <a:gd name="T44" fmla="*/ 23 w 157"/>
                <a:gd name="T45" fmla="*/ 0 h 110"/>
                <a:gd name="T46" fmla="*/ 6 w 157"/>
                <a:gd name="T47" fmla="*/ 0 h 110"/>
                <a:gd name="T48" fmla="*/ 78 w 157"/>
                <a:gd name="T49" fmla="*/ 31 h 110"/>
                <a:gd name="T50" fmla="*/ 78 w 157"/>
                <a:gd name="T51" fmla="*/ 81 h 110"/>
                <a:gd name="T52" fmla="*/ 78 w 157"/>
                <a:gd name="T53" fmla="*/ 81 h 110"/>
                <a:gd name="T54" fmla="*/ 28 w 157"/>
                <a:gd name="T55" fmla="*/ 31 h 110"/>
                <a:gd name="T56" fmla="*/ 39 w 157"/>
                <a:gd name="T57" fmla="*/ 0 h 110"/>
                <a:gd name="T58" fmla="*/ 72 w 157"/>
                <a:gd name="T59" fmla="*/ 0 h 110"/>
                <a:gd name="T60" fmla="*/ 72 w 157"/>
                <a:gd name="T61" fmla="*/ 31 h 110"/>
                <a:gd name="T62" fmla="*/ 78 w 157"/>
                <a:gd name="T63" fmla="*/ 3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7" h="110">
                  <a:moveTo>
                    <a:pt x="78" y="110"/>
                  </a:moveTo>
                  <a:cubicBezTo>
                    <a:pt x="122" y="110"/>
                    <a:pt x="157" y="74"/>
                    <a:pt x="157" y="31"/>
                  </a:cubicBezTo>
                  <a:cubicBezTo>
                    <a:pt x="157" y="20"/>
                    <a:pt x="155" y="10"/>
                    <a:pt x="151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8" y="9"/>
                    <a:pt x="141" y="20"/>
                    <a:pt x="141" y="31"/>
                  </a:cubicBezTo>
                  <a:cubicBezTo>
                    <a:pt x="141" y="66"/>
                    <a:pt x="113" y="94"/>
                    <a:pt x="78" y="94"/>
                  </a:cubicBezTo>
                  <a:cubicBezTo>
                    <a:pt x="78" y="110"/>
                    <a:pt x="78" y="110"/>
                    <a:pt x="78" y="110"/>
                  </a:cubicBezTo>
                  <a:close/>
                  <a:moveTo>
                    <a:pt x="78" y="81"/>
                  </a:moveTo>
                  <a:cubicBezTo>
                    <a:pt x="78" y="31"/>
                    <a:pt x="78" y="31"/>
                    <a:pt x="78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4" y="9"/>
                    <a:pt x="128" y="20"/>
                    <a:pt x="128" y="31"/>
                  </a:cubicBezTo>
                  <a:cubicBezTo>
                    <a:pt x="128" y="59"/>
                    <a:pt x="106" y="81"/>
                    <a:pt x="78" y="81"/>
                  </a:cubicBezTo>
                  <a:close/>
                  <a:moveTo>
                    <a:pt x="6" y="0"/>
                  </a:moveTo>
                  <a:cubicBezTo>
                    <a:pt x="2" y="10"/>
                    <a:pt x="0" y="20"/>
                    <a:pt x="0" y="31"/>
                  </a:cubicBezTo>
                  <a:cubicBezTo>
                    <a:pt x="0" y="74"/>
                    <a:pt x="35" y="110"/>
                    <a:pt x="78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44" y="94"/>
                    <a:pt x="15" y="66"/>
                    <a:pt x="15" y="31"/>
                  </a:cubicBezTo>
                  <a:cubicBezTo>
                    <a:pt x="15" y="20"/>
                    <a:pt x="18" y="9"/>
                    <a:pt x="23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78" y="31"/>
                  </a:moveTo>
                  <a:cubicBezTo>
                    <a:pt x="78" y="81"/>
                    <a:pt x="78" y="81"/>
                    <a:pt x="78" y="81"/>
                  </a:cubicBezTo>
                  <a:cubicBezTo>
                    <a:pt x="78" y="81"/>
                    <a:pt x="78" y="81"/>
                    <a:pt x="78" y="81"/>
                  </a:cubicBezTo>
                  <a:cubicBezTo>
                    <a:pt x="51" y="81"/>
                    <a:pt x="28" y="59"/>
                    <a:pt x="28" y="31"/>
                  </a:cubicBezTo>
                  <a:cubicBezTo>
                    <a:pt x="28" y="20"/>
                    <a:pt x="32" y="9"/>
                    <a:pt x="39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31"/>
                    <a:pt x="72" y="31"/>
                    <a:pt x="72" y="31"/>
                  </a:cubicBezTo>
                  <a:lnTo>
                    <a:pt x="78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4" name="Freeform 219"/>
            <p:cNvSpPr>
              <a:spLocks noEditPoints="1"/>
            </p:cNvSpPr>
            <p:nvPr/>
          </p:nvSpPr>
          <p:spPr bwMode="auto">
            <a:xfrm>
              <a:off x="8970963" y="9525"/>
              <a:ext cx="379413" cy="274638"/>
            </a:xfrm>
            <a:custGeom>
              <a:avLst/>
              <a:gdLst>
                <a:gd name="T0" fmla="*/ 239 w 239"/>
                <a:gd name="T1" fmla="*/ 173 h 173"/>
                <a:gd name="T2" fmla="*/ 213 w 239"/>
                <a:gd name="T3" fmla="*/ 0 h 173"/>
                <a:gd name="T4" fmla="*/ 213 w 239"/>
                <a:gd name="T5" fmla="*/ 36 h 173"/>
                <a:gd name="T6" fmla="*/ 192 w 239"/>
                <a:gd name="T7" fmla="*/ 64 h 173"/>
                <a:gd name="T8" fmla="*/ 213 w 239"/>
                <a:gd name="T9" fmla="*/ 95 h 173"/>
                <a:gd name="T10" fmla="*/ 192 w 239"/>
                <a:gd name="T11" fmla="*/ 95 h 173"/>
                <a:gd name="T12" fmla="*/ 213 w 239"/>
                <a:gd name="T13" fmla="*/ 116 h 173"/>
                <a:gd name="T14" fmla="*/ 213 w 239"/>
                <a:gd name="T15" fmla="*/ 147 h 173"/>
                <a:gd name="T16" fmla="*/ 192 w 239"/>
                <a:gd name="T17" fmla="*/ 173 h 173"/>
                <a:gd name="T18" fmla="*/ 192 w 239"/>
                <a:gd name="T19" fmla="*/ 173 h 173"/>
                <a:gd name="T20" fmla="*/ 168 w 239"/>
                <a:gd name="T21" fmla="*/ 147 h 173"/>
                <a:gd name="T22" fmla="*/ 192 w 239"/>
                <a:gd name="T23" fmla="*/ 116 h 173"/>
                <a:gd name="T24" fmla="*/ 168 w 239"/>
                <a:gd name="T25" fmla="*/ 95 h 173"/>
                <a:gd name="T26" fmla="*/ 192 w 239"/>
                <a:gd name="T27" fmla="*/ 64 h 173"/>
                <a:gd name="T28" fmla="*/ 121 w 239"/>
                <a:gd name="T29" fmla="*/ 36 h 173"/>
                <a:gd name="T30" fmla="*/ 142 w 239"/>
                <a:gd name="T31" fmla="*/ 64 h 173"/>
                <a:gd name="T32" fmla="*/ 142 w 239"/>
                <a:gd name="T33" fmla="*/ 95 h 173"/>
                <a:gd name="T34" fmla="*/ 121 w 239"/>
                <a:gd name="T35" fmla="*/ 116 h 173"/>
                <a:gd name="T36" fmla="*/ 142 w 239"/>
                <a:gd name="T37" fmla="*/ 147 h 173"/>
                <a:gd name="T38" fmla="*/ 121 w 239"/>
                <a:gd name="T39" fmla="*/ 147 h 173"/>
                <a:gd name="T40" fmla="*/ 48 w 239"/>
                <a:gd name="T41" fmla="*/ 173 h 173"/>
                <a:gd name="T42" fmla="*/ 121 w 239"/>
                <a:gd name="T43" fmla="*/ 147 h 173"/>
                <a:gd name="T44" fmla="*/ 97 w 239"/>
                <a:gd name="T45" fmla="*/ 116 h 173"/>
                <a:gd name="T46" fmla="*/ 121 w 239"/>
                <a:gd name="T47" fmla="*/ 95 h 173"/>
                <a:gd name="T48" fmla="*/ 97 w 239"/>
                <a:gd name="T49" fmla="*/ 64 h 173"/>
                <a:gd name="T50" fmla="*/ 121 w 239"/>
                <a:gd name="T51" fmla="*/ 36 h 173"/>
                <a:gd name="T52" fmla="*/ 48 w 239"/>
                <a:gd name="T53" fmla="*/ 64 h 173"/>
                <a:gd name="T54" fmla="*/ 71 w 239"/>
                <a:gd name="T55" fmla="*/ 95 h 173"/>
                <a:gd name="T56" fmla="*/ 48 w 239"/>
                <a:gd name="T57" fmla="*/ 95 h 173"/>
                <a:gd name="T58" fmla="*/ 71 w 239"/>
                <a:gd name="T59" fmla="*/ 116 h 173"/>
                <a:gd name="T60" fmla="*/ 71 w 239"/>
                <a:gd name="T61" fmla="*/ 147 h 173"/>
                <a:gd name="T62" fmla="*/ 48 w 239"/>
                <a:gd name="T63" fmla="*/ 173 h 173"/>
                <a:gd name="T64" fmla="*/ 0 w 239"/>
                <a:gd name="T65" fmla="*/ 173 h 173"/>
                <a:gd name="T66" fmla="*/ 48 w 239"/>
                <a:gd name="T67" fmla="*/ 147 h 173"/>
                <a:gd name="T68" fmla="*/ 26 w 239"/>
                <a:gd name="T69" fmla="*/ 116 h 173"/>
                <a:gd name="T70" fmla="*/ 48 w 239"/>
                <a:gd name="T71" fmla="*/ 95 h 173"/>
                <a:gd name="T72" fmla="*/ 26 w 239"/>
                <a:gd name="T73" fmla="*/ 64 h 173"/>
                <a:gd name="T74" fmla="*/ 48 w 239"/>
                <a:gd name="T75" fmla="*/ 36 h 173"/>
                <a:gd name="T76" fmla="*/ 26 w 239"/>
                <a:gd name="T7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9" h="173">
                  <a:moveTo>
                    <a:pt x="192" y="173"/>
                  </a:moveTo>
                  <a:lnTo>
                    <a:pt x="239" y="173"/>
                  </a:lnTo>
                  <a:lnTo>
                    <a:pt x="239" y="0"/>
                  </a:lnTo>
                  <a:lnTo>
                    <a:pt x="213" y="0"/>
                  </a:lnTo>
                  <a:lnTo>
                    <a:pt x="213" y="36"/>
                  </a:lnTo>
                  <a:lnTo>
                    <a:pt x="213" y="36"/>
                  </a:lnTo>
                  <a:lnTo>
                    <a:pt x="192" y="36"/>
                  </a:lnTo>
                  <a:lnTo>
                    <a:pt x="192" y="64"/>
                  </a:lnTo>
                  <a:lnTo>
                    <a:pt x="213" y="64"/>
                  </a:lnTo>
                  <a:lnTo>
                    <a:pt x="213" y="95"/>
                  </a:lnTo>
                  <a:lnTo>
                    <a:pt x="213" y="95"/>
                  </a:lnTo>
                  <a:lnTo>
                    <a:pt x="192" y="95"/>
                  </a:lnTo>
                  <a:lnTo>
                    <a:pt x="192" y="116"/>
                  </a:lnTo>
                  <a:lnTo>
                    <a:pt x="213" y="116"/>
                  </a:lnTo>
                  <a:lnTo>
                    <a:pt x="213" y="147"/>
                  </a:lnTo>
                  <a:lnTo>
                    <a:pt x="213" y="147"/>
                  </a:lnTo>
                  <a:lnTo>
                    <a:pt x="192" y="147"/>
                  </a:lnTo>
                  <a:lnTo>
                    <a:pt x="192" y="173"/>
                  </a:lnTo>
                  <a:close/>
                  <a:moveTo>
                    <a:pt x="121" y="173"/>
                  </a:moveTo>
                  <a:lnTo>
                    <a:pt x="192" y="173"/>
                  </a:lnTo>
                  <a:lnTo>
                    <a:pt x="192" y="147"/>
                  </a:lnTo>
                  <a:lnTo>
                    <a:pt x="168" y="147"/>
                  </a:lnTo>
                  <a:lnTo>
                    <a:pt x="168" y="116"/>
                  </a:lnTo>
                  <a:lnTo>
                    <a:pt x="192" y="116"/>
                  </a:lnTo>
                  <a:lnTo>
                    <a:pt x="192" y="95"/>
                  </a:lnTo>
                  <a:lnTo>
                    <a:pt x="168" y="95"/>
                  </a:lnTo>
                  <a:lnTo>
                    <a:pt x="168" y="64"/>
                  </a:lnTo>
                  <a:lnTo>
                    <a:pt x="192" y="64"/>
                  </a:lnTo>
                  <a:lnTo>
                    <a:pt x="192" y="36"/>
                  </a:lnTo>
                  <a:lnTo>
                    <a:pt x="121" y="36"/>
                  </a:lnTo>
                  <a:lnTo>
                    <a:pt x="121" y="64"/>
                  </a:lnTo>
                  <a:lnTo>
                    <a:pt x="142" y="64"/>
                  </a:lnTo>
                  <a:lnTo>
                    <a:pt x="142" y="95"/>
                  </a:lnTo>
                  <a:lnTo>
                    <a:pt x="142" y="95"/>
                  </a:lnTo>
                  <a:lnTo>
                    <a:pt x="121" y="95"/>
                  </a:lnTo>
                  <a:lnTo>
                    <a:pt x="121" y="116"/>
                  </a:lnTo>
                  <a:lnTo>
                    <a:pt x="142" y="116"/>
                  </a:lnTo>
                  <a:lnTo>
                    <a:pt x="142" y="147"/>
                  </a:lnTo>
                  <a:lnTo>
                    <a:pt x="142" y="147"/>
                  </a:lnTo>
                  <a:lnTo>
                    <a:pt x="121" y="147"/>
                  </a:lnTo>
                  <a:lnTo>
                    <a:pt x="121" y="173"/>
                  </a:lnTo>
                  <a:close/>
                  <a:moveTo>
                    <a:pt x="48" y="173"/>
                  </a:moveTo>
                  <a:lnTo>
                    <a:pt x="121" y="173"/>
                  </a:lnTo>
                  <a:lnTo>
                    <a:pt x="121" y="147"/>
                  </a:lnTo>
                  <a:lnTo>
                    <a:pt x="97" y="147"/>
                  </a:lnTo>
                  <a:lnTo>
                    <a:pt x="97" y="116"/>
                  </a:lnTo>
                  <a:lnTo>
                    <a:pt x="121" y="116"/>
                  </a:lnTo>
                  <a:lnTo>
                    <a:pt x="121" y="95"/>
                  </a:lnTo>
                  <a:lnTo>
                    <a:pt x="97" y="95"/>
                  </a:lnTo>
                  <a:lnTo>
                    <a:pt x="97" y="64"/>
                  </a:lnTo>
                  <a:lnTo>
                    <a:pt x="121" y="64"/>
                  </a:lnTo>
                  <a:lnTo>
                    <a:pt x="121" y="36"/>
                  </a:lnTo>
                  <a:lnTo>
                    <a:pt x="48" y="36"/>
                  </a:lnTo>
                  <a:lnTo>
                    <a:pt x="48" y="64"/>
                  </a:lnTo>
                  <a:lnTo>
                    <a:pt x="71" y="64"/>
                  </a:lnTo>
                  <a:lnTo>
                    <a:pt x="71" y="95"/>
                  </a:lnTo>
                  <a:lnTo>
                    <a:pt x="71" y="95"/>
                  </a:lnTo>
                  <a:lnTo>
                    <a:pt x="48" y="95"/>
                  </a:lnTo>
                  <a:lnTo>
                    <a:pt x="48" y="116"/>
                  </a:lnTo>
                  <a:lnTo>
                    <a:pt x="71" y="116"/>
                  </a:lnTo>
                  <a:lnTo>
                    <a:pt x="71" y="147"/>
                  </a:lnTo>
                  <a:lnTo>
                    <a:pt x="71" y="147"/>
                  </a:lnTo>
                  <a:lnTo>
                    <a:pt x="48" y="147"/>
                  </a:lnTo>
                  <a:lnTo>
                    <a:pt x="48" y="173"/>
                  </a:lnTo>
                  <a:close/>
                  <a:moveTo>
                    <a:pt x="0" y="0"/>
                  </a:moveTo>
                  <a:lnTo>
                    <a:pt x="0" y="173"/>
                  </a:lnTo>
                  <a:lnTo>
                    <a:pt x="48" y="173"/>
                  </a:lnTo>
                  <a:lnTo>
                    <a:pt x="48" y="147"/>
                  </a:lnTo>
                  <a:lnTo>
                    <a:pt x="26" y="147"/>
                  </a:lnTo>
                  <a:lnTo>
                    <a:pt x="26" y="116"/>
                  </a:lnTo>
                  <a:lnTo>
                    <a:pt x="48" y="116"/>
                  </a:lnTo>
                  <a:lnTo>
                    <a:pt x="48" y="95"/>
                  </a:lnTo>
                  <a:lnTo>
                    <a:pt x="26" y="95"/>
                  </a:lnTo>
                  <a:lnTo>
                    <a:pt x="26" y="64"/>
                  </a:lnTo>
                  <a:lnTo>
                    <a:pt x="48" y="64"/>
                  </a:lnTo>
                  <a:lnTo>
                    <a:pt x="48" y="36"/>
                  </a:lnTo>
                  <a:lnTo>
                    <a:pt x="26" y="36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5" name="Freeform 220"/>
            <p:cNvSpPr>
              <a:spLocks/>
            </p:cNvSpPr>
            <p:nvPr/>
          </p:nvSpPr>
          <p:spPr bwMode="auto">
            <a:xfrm>
              <a:off x="6246813" y="9525"/>
              <a:ext cx="374650" cy="192088"/>
            </a:xfrm>
            <a:custGeom>
              <a:avLst/>
              <a:gdLst>
                <a:gd name="T0" fmla="*/ 0 w 100"/>
                <a:gd name="T1" fmla="*/ 0 h 51"/>
                <a:gd name="T2" fmla="*/ 84 w 100"/>
                <a:gd name="T3" fmla="*/ 51 h 51"/>
                <a:gd name="T4" fmla="*/ 100 w 100"/>
                <a:gd name="T5" fmla="*/ 36 h 51"/>
                <a:gd name="T6" fmla="*/ 78 w 100"/>
                <a:gd name="T7" fmla="*/ 0 h 51"/>
                <a:gd name="T8" fmla="*/ 0 w 100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1">
                  <a:moveTo>
                    <a:pt x="0" y="0"/>
                  </a:moveTo>
                  <a:cubicBezTo>
                    <a:pt x="12" y="17"/>
                    <a:pt x="37" y="39"/>
                    <a:pt x="84" y="51"/>
                  </a:cubicBezTo>
                  <a:cubicBezTo>
                    <a:pt x="90" y="46"/>
                    <a:pt x="95" y="41"/>
                    <a:pt x="100" y="36"/>
                  </a:cubicBezTo>
                  <a:cubicBezTo>
                    <a:pt x="87" y="23"/>
                    <a:pt x="80" y="10"/>
                    <a:pt x="78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6" name="Freeform 221"/>
            <p:cNvSpPr>
              <a:spLocks/>
            </p:cNvSpPr>
            <p:nvPr/>
          </p:nvSpPr>
          <p:spPr bwMode="auto">
            <a:xfrm>
              <a:off x="6557963" y="9525"/>
              <a:ext cx="303213" cy="150813"/>
            </a:xfrm>
            <a:custGeom>
              <a:avLst/>
              <a:gdLst>
                <a:gd name="T0" fmla="*/ 0 w 81"/>
                <a:gd name="T1" fmla="*/ 0 h 40"/>
                <a:gd name="T2" fmla="*/ 20 w 81"/>
                <a:gd name="T3" fmla="*/ 33 h 40"/>
                <a:gd name="T4" fmla="*/ 28 w 81"/>
                <a:gd name="T5" fmla="*/ 40 h 40"/>
                <a:gd name="T6" fmla="*/ 81 w 81"/>
                <a:gd name="T7" fmla="*/ 0 h 40"/>
                <a:gd name="T8" fmla="*/ 0 w 81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40">
                  <a:moveTo>
                    <a:pt x="0" y="0"/>
                  </a:moveTo>
                  <a:cubicBezTo>
                    <a:pt x="2" y="9"/>
                    <a:pt x="8" y="21"/>
                    <a:pt x="20" y="33"/>
                  </a:cubicBezTo>
                  <a:cubicBezTo>
                    <a:pt x="23" y="35"/>
                    <a:pt x="25" y="37"/>
                    <a:pt x="28" y="40"/>
                  </a:cubicBezTo>
                  <a:cubicBezTo>
                    <a:pt x="67" y="30"/>
                    <a:pt x="78" y="9"/>
                    <a:pt x="8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7" name="Freeform 222"/>
            <p:cNvSpPr>
              <a:spLocks/>
            </p:cNvSpPr>
            <p:nvPr/>
          </p:nvSpPr>
          <p:spPr bwMode="auto">
            <a:xfrm>
              <a:off x="1925638" y="4818063"/>
              <a:ext cx="404813" cy="458788"/>
            </a:xfrm>
            <a:custGeom>
              <a:avLst/>
              <a:gdLst>
                <a:gd name="T0" fmla="*/ 13 w 108"/>
                <a:gd name="T1" fmla="*/ 4 h 122"/>
                <a:gd name="T2" fmla="*/ 39 w 108"/>
                <a:gd name="T3" fmla="*/ 18 h 122"/>
                <a:gd name="T4" fmla="*/ 49 w 108"/>
                <a:gd name="T5" fmla="*/ 34 h 122"/>
                <a:gd name="T6" fmla="*/ 98 w 108"/>
                <a:gd name="T7" fmla="*/ 24 h 122"/>
                <a:gd name="T8" fmla="*/ 105 w 108"/>
                <a:gd name="T9" fmla="*/ 35 h 122"/>
                <a:gd name="T10" fmla="*/ 62 w 108"/>
                <a:gd name="T11" fmla="*/ 53 h 122"/>
                <a:gd name="T12" fmla="*/ 76 w 108"/>
                <a:gd name="T13" fmla="*/ 74 h 122"/>
                <a:gd name="T14" fmla="*/ 101 w 108"/>
                <a:gd name="T15" fmla="*/ 75 h 122"/>
                <a:gd name="T16" fmla="*/ 108 w 108"/>
                <a:gd name="T17" fmla="*/ 86 h 122"/>
                <a:gd name="T18" fmla="*/ 74 w 108"/>
                <a:gd name="T19" fmla="*/ 95 h 122"/>
                <a:gd name="T20" fmla="*/ 54 w 108"/>
                <a:gd name="T21" fmla="*/ 122 h 122"/>
                <a:gd name="T22" fmla="*/ 47 w 108"/>
                <a:gd name="T23" fmla="*/ 111 h 122"/>
                <a:gd name="T24" fmla="*/ 55 w 108"/>
                <a:gd name="T25" fmla="*/ 89 h 122"/>
                <a:gd name="T26" fmla="*/ 40 w 108"/>
                <a:gd name="T27" fmla="*/ 68 h 122"/>
                <a:gd name="T28" fmla="*/ 8 w 108"/>
                <a:gd name="T29" fmla="*/ 100 h 122"/>
                <a:gd name="T30" fmla="*/ 0 w 108"/>
                <a:gd name="T31" fmla="*/ 89 h 122"/>
                <a:gd name="T32" fmla="*/ 27 w 108"/>
                <a:gd name="T33" fmla="*/ 48 h 122"/>
                <a:gd name="T34" fmla="*/ 17 w 108"/>
                <a:gd name="T35" fmla="*/ 33 h 122"/>
                <a:gd name="T36" fmla="*/ 13 w 108"/>
                <a:gd name="T37" fmla="*/ 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" h="122">
                  <a:moveTo>
                    <a:pt x="13" y="4"/>
                  </a:moveTo>
                  <a:cubicBezTo>
                    <a:pt x="19" y="0"/>
                    <a:pt x="35" y="12"/>
                    <a:pt x="39" y="18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54" y="122"/>
                    <a:pt x="54" y="122"/>
                    <a:pt x="54" y="122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8" y="100"/>
                    <a:pt x="8" y="100"/>
                    <a:pt x="8" y="10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3" y="27"/>
                    <a:pt x="7" y="8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9" name="Freeform 224"/>
            <p:cNvSpPr>
              <a:spLocks noEditPoints="1"/>
            </p:cNvSpPr>
            <p:nvPr/>
          </p:nvSpPr>
          <p:spPr bwMode="auto">
            <a:xfrm>
              <a:off x="9820275" y="9525"/>
              <a:ext cx="473075" cy="198438"/>
            </a:xfrm>
            <a:custGeom>
              <a:avLst/>
              <a:gdLst>
                <a:gd name="T0" fmla="*/ 115 w 126"/>
                <a:gd name="T1" fmla="*/ 15 h 53"/>
                <a:gd name="T2" fmla="*/ 118 w 126"/>
                <a:gd name="T3" fmla="*/ 22 h 53"/>
                <a:gd name="T4" fmla="*/ 115 w 126"/>
                <a:gd name="T5" fmla="*/ 3 h 53"/>
                <a:gd name="T6" fmla="*/ 123 w 126"/>
                <a:gd name="T7" fmla="*/ 0 h 53"/>
                <a:gd name="T8" fmla="*/ 121 w 126"/>
                <a:gd name="T9" fmla="*/ 8 h 53"/>
                <a:gd name="T10" fmla="*/ 115 w 126"/>
                <a:gd name="T11" fmla="*/ 0 h 53"/>
                <a:gd name="T12" fmla="*/ 113 w 126"/>
                <a:gd name="T13" fmla="*/ 0 h 53"/>
                <a:gd name="T14" fmla="*/ 115 w 126"/>
                <a:gd name="T15" fmla="*/ 15 h 53"/>
                <a:gd name="T16" fmla="*/ 102 w 126"/>
                <a:gd name="T17" fmla="*/ 22 h 53"/>
                <a:gd name="T18" fmla="*/ 106 w 126"/>
                <a:gd name="T19" fmla="*/ 37 h 53"/>
                <a:gd name="T20" fmla="*/ 99 w 126"/>
                <a:gd name="T21" fmla="*/ 15 h 53"/>
                <a:gd name="T22" fmla="*/ 99 w 126"/>
                <a:gd name="T23" fmla="*/ 1 h 53"/>
                <a:gd name="T24" fmla="*/ 100 w 126"/>
                <a:gd name="T25" fmla="*/ 0 h 53"/>
                <a:gd name="T26" fmla="*/ 99 w 126"/>
                <a:gd name="T27" fmla="*/ 0 h 53"/>
                <a:gd name="T28" fmla="*/ 98 w 126"/>
                <a:gd name="T29" fmla="*/ 0 h 53"/>
                <a:gd name="T30" fmla="*/ 99 w 126"/>
                <a:gd name="T31" fmla="*/ 15 h 53"/>
                <a:gd name="T32" fmla="*/ 92 w 126"/>
                <a:gd name="T33" fmla="*/ 12 h 53"/>
                <a:gd name="T34" fmla="*/ 98 w 126"/>
                <a:gd name="T35" fmla="*/ 5 h 53"/>
                <a:gd name="T36" fmla="*/ 80 w 126"/>
                <a:gd name="T37" fmla="*/ 0 h 53"/>
                <a:gd name="T38" fmla="*/ 41 w 126"/>
                <a:gd name="T39" fmla="*/ 5 h 53"/>
                <a:gd name="T40" fmla="*/ 28 w 126"/>
                <a:gd name="T41" fmla="*/ 12 h 53"/>
                <a:gd name="T42" fmla="*/ 31 w 126"/>
                <a:gd name="T43" fmla="*/ 15 h 53"/>
                <a:gd name="T44" fmla="*/ 27 w 126"/>
                <a:gd name="T45" fmla="*/ 29 h 53"/>
                <a:gd name="T46" fmla="*/ 29 w 126"/>
                <a:gd name="T47" fmla="*/ 43 h 53"/>
                <a:gd name="T48" fmla="*/ 36 w 126"/>
                <a:gd name="T49" fmla="*/ 20 h 53"/>
                <a:gd name="T50" fmla="*/ 39 w 126"/>
                <a:gd name="T51" fmla="*/ 23 h 53"/>
                <a:gd name="T52" fmla="*/ 46 w 126"/>
                <a:gd name="T53" fmla="*/ 10 h 53"/>
                <a:gd name="T54" fmla="*/ 59 w 126"/>
                <a:gd name="T55" fmla="*/ 8 h 53"/>
                <a:gd name="T56" fmla="*/ 50 w 126"/>
                <a:gd name="T57" fmla="*/ 24 h 53"/>
                <a:gd name="T58" fmla="*/ 59 w 126"/>
                <a:gd name="T59" fmla="*/ 25 h 53"/>
                <a:gd name="T60" fmla="*/ 43 w 126"/>
                <a:gd name="T61" fmla="*/ 46 h 53"/>
                <a:gd name="T62" fmla="*/ 59 w 126"/>
                <a:gd name="T63" fmla="*/ 40 h 53"/>
                <a:gd name="T64" fmla="*/ 66 w 126"/>
                <a:gd name="T65" fmla="*/ 53 h 53"/>
                <a:gd name="T66" fmla="*/ 78 w 126"/>
                <a:gd name="T67" fmla="*/ 51 h 53"/>
                <a:gd name="T68" fmla="*/ 66 w 126"/>
                <a:gd name="T69" fmla="*/ 30 h 53"/>
                <a:gd name="T70" fmla="*/ 71 w 126"/>
                <a:gd name="T71" fmla="*/ 29 h 53"/>
                <a:gd name="T72" fmla="*/ 66 w 126"/>
                <a:gd name="T73" fmla="*/ 15 h 53"/>
                <a:gd name="T74" fmla="*/ 74 w 126"/>
                <a:gd name="T75" fmla="*/ 5 h 53"/>
                <a:gd name="T76" fmla="*/ 79 w 126"/>
                <a:gd name="T77" fmla="*/ 23 h 53"/>
                <a:gd name="T78" fmla="*/ 86 w 126"/>
                <a:gd name="T79" fmla="*/ 17 h 53"/>
                <a:gd name="T80" fmla="*/ 90 w 126"/>
                <a:gd name="T81" fmla="*/ 43 h 53"/>
                <a:gd name="T82" fmla="*/ 97 w 126"/>
                <a:gd name="T83" fmla="*/ 27 h 53"/>
                <a:gd name="T84" fmla="*/ 99 w 126"/>
                <a:gd name="T85" fmla="*/ 15 h 53"/>
                <a:gd name="T86" fmla="*/ 27 w 126"/>
                <a:gd name="T87" fmla="*/ 0 h 53"/>
                <a:gd name="T88" fmla="*/ 27 w 126"/>
                <a:gd name="T89" fmla="*/ 1 h 53"/>
                <a:gd name="T90" fmla="*/ 13 w 126"/>
                <a:gd name="T91" fmla="*/ 0 h 53"/>
                <a:gd name="T92" fmla="*/ 10 w 126"/>
                <a:gd name="T93" fmla="*/ 3 h 53"/>
                <a:gd name="T94" fmla="*/ 27 w 126"/>
                <a:gd name="T95" fmla="*/ 1 h 53"/>
                <a:gd name="T96" fmla="*/ 27 w 126"/>
                <a:gd name="T97" fmla="*/ 0 h 53"/>
                <a:gd name="T98" fmla="*/ 27 w 126"/>
                <a:gd name="T99" fmla="*/ 29 h 53"/>
                <a:gd name="T100" fmla="*/ 14 w 126"/>
                <a:gd name="T101" fmla="*/ 32 h 53"/>
                <a:gd name="T102" fmla="*/ 10 w 126"/>
                <a:gd name="T103" fmla="*/ 22 h 53"/>
                <a:gd name="T104" fmla="*/ 27 w 126"/>
                <a:gd name="T105" fmla="*/ 15 h 53"/>
                <a:gd name="T106" fmla="*/ 0 w 126"/>
                <a:gd name="T107" fmla="*/ 3 h 53"/>
                <a:gd name="T108" fmla="*/ 10 w 126"/>
                <a:gd name="T109" fmla="*/ 3 h 53"/>
                <a:gd name="T110" fmla="*/ 3 w 126"/>
                <a:gd name="T111" fmla="*/ 0 h 53"/>
                <a:gd name="T112" fmla="*/ 10 w 126"/>
                <a:gd name="T113" fmla="*/ 22 h 53"/>
                <a:gd name="T114" fmla="*/ 7 w 126"/>
                <a:gd name="T115" fmla="*/ 1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6" h="53">
                  <a:moveTo>
                    <a:pt x="115" y="22"/>
                  </a:moveTo>
                  <a:cubicBezTo>
                    <a:pt x="115" y="15"/>
                    <a:pt x="115" y="15"/>
                    <a:pt x="115" y="15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18" y="22"/>
                    <a:pt x="118" y="22"/>
                    <a:pt x="118" y="22"/>
                  </a:cubicBezTo>
                  <a:cubicBezTo>
                    <a:pt x="115" y="22"/>
                    <a:pt x="115" y="22"/>
                    <a:pt x="115" y="22"/>
                  </a:cubicBezTo>
                  <a:close/>
                  <a:moveTo>
                    <a:pt x="115" y="3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6" y="3"/>
                    <a:pt x="126" y="3"/>
                    <a:pt x="126" y="3"/>
                  </a:cubicBezTo>
                  <a:cubicBezTo>
                    <a:pt x="121" y="8"/>
                    <a:pt x="121" y="8"/>
                    <a:pt x="121" y="8"/>
                  </a:cubicBezTo>
                  <a:lnTo>
                    <a:pt x="115" y="3"/>
                  </a:lnTo>
                  <a:close/>
                  <a:moveTo>
                    <a:pt x="115" y="0"/>
                  </a:moveTo>
                  <a:cubicBezTo>
                    <a:pt x="115" y="3"/>
                    <a:pt x="115" y="3"/>
                    <a:pt x="115" y="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5" y="0"/>
                    <a:pt x="115" y="0"/>
                    <a:pt x="115" y="0"/>
                  </a:cubicBezTo>
                  <a:close/>
                  <a:moveTo>
                    <a:pt x="115" y="15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115" y="15"/>
                    <a:pt x="115" y="15"/>
                    <a:pt x="115" y="15"/>
                  </a:cubicBezTo>
                  <a:close/>
                  <a:moveTo>
                    <a:pt x="99" y="1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100" y="0"/>
                    <a:pt x="100" y="0"/>
                    <a:pt x="100" y="0"/>
                  </a:cubicBezTo>
                  <a:lnTo>
                    <a:pt x="99" y="1"/>
                  </a:lnTo>
                  <a:close/>
                  <a:moveTo>
                    <a:pt x="99" y="0"/>
                  </a:moveTo>
                  <a:cubicBezTo>
                    <a:pt x="99" y="1"/>
                    <a:pt x="99" y="1"/>
                    <a:pt x="99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0"/>
                    <a:pt x="99" y="0"/>
                    <a:pt x="99" y="0"/>
                  </a:cubicBezTo>
                  <a:close/>
                  <a:moveTo>
                    <a:pt x="99" y="15"/>
                  </a:moveTo>
                  <a:cubicBezTo>
                    <a:pt x="95" y="15"/>
                    <a:pt x="95" y="15"/>
                    <a:pt x="95" y="1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4" y="6"/>
                    <a:pt x="56" y="7"/>
                    <a:pt x="59" y="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9" y="7"/>
                    <a:pt x="72" y="6"/>
                    <a:pt x="74" y="5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15"/>
                    <a:pt x="99" y="15"/>
                    <a:pt x="99" y="15"/>
                  </a:cubicBezTo>
                  <a:close/>
                  <a:moveTo>
                    <a:pt x="27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1"/>
                    <a:pt x="27" y="1"/>
                  </a:cubicBezTo>
                  <a:close/>
                  <a:moveTo>
                    <a:pt x="10" y="3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10" y="3"/>
                    <a:pt x="10" y="3"/>
                  </a:cubicBezTo>
                  <a:close/>
                  <a:moveTo>
                    <a:pt x="27" y="0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close/>
                  <a:moveTo>
                    <a:pt x="27" y="15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15"/>
                    <a:pt x="10" y="15"/>
                    <a:pt x="10" y="15"/>
                  </a:cubicBezTo>
                  <a:lnTo>
                    <a:pt x="27" y="15"/>
                  </a:lnTo>
                  <a:close/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10" y="15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15"/>
                    <a:pt x="7" y="15"/>
                    <a:pt x="7" y="15"/>
                  </a:cubicBezTo>
                  <a:lnTo>
                    <a:pt x="1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0" name="Freeform 225"/>
            <p:cNvSpPr>
              <a:spLocks/>
            </p:cNvSpPr>
            <p:nvPr/>
          </p:nvSpPr>
          <p:spPr bwMode="auto">
            <a:xfrm>
              <a:off x="8682038" y="2805113"/>
              <a:ext cx="203200" cy="123825"/>
            </a:xfrm>
            <a:custGeom>
              <a:avLst/>
              <a:gdLst>
                <a:gd name="T0" fmla="*/ 128 w 128"/>
                <a:gd name="T1" fmla="*/ 0 h 78"/>
                <a:gd name="T2" fmla="*/ 10 w 128"/>
                <a:gd name="T3" fmla="*/ 0 h 78"/>
                <a:gd name="T4" fmla="*/ 10 w 128"/>
                <a:gd name="T5" fmla="*/ 23 h 78"/>
                <a:gd name="T6" fmla="*/ 0 w 128"/>
                <a:gd name="T7" fmla="*/ 23 h 78"/>
                <a:gd name="T8" fmla="*/ 0 w 128"/>
                <a:gd name="T9" fmla="*/ 56 h 78"/>
                <a:gd name="T10" fmla="*/ 10 w 128"/>
                <a:gd name="T11" fmla="*/ 56 h 78"/>
                <a:gd name="T12" fmla="*/ 10 w 128"/>
                <a:gd name="T13" fmla="*/ 78 h 78"/>
                <a:gd name="T14" fmla="*/ 128 w 128"/>
                <a:gd name="T15" fmla="*/ 78 h 78"/>
                <a:gd name="T16" fmla="*/ 128 w 128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78">
                  <a:moveTo>
                    <a:pt x="128" y="0"/>
                  </a:moveTo>
                  <a:lnTo>
                    <a:pt x="10" y="0"/>
                  </a:lnTo>
                  <a:lnTo>
                    <a:pt x="10" y="23"/>
                  </a:lnTo>
                  <a:lnTo>
                    <a:pt x="0" y="23"/>
                  </a:lnTo>
                  <a:lnTo>
                    <a:pt x="0" y="56"/>
                  </a:lnTo>
                  <a:lnTo>
                    <a:pt x="10" y="56"/>
                  </a:lnTo>
                  <a:lnTo>
                    <a:pt x="10" y="78"/>
                  </a:lnTo>
                  <a:lnTo>
                    <a:pt x="128" y="78"/>
                  </a:lnTo>
                  <a:lnTo>
                    <a:pt x="1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1" name="Rectangle 226"/>
            <p:cNvSpPr>
              <a:spLocks noChangeArrowheads="1"/>
            </p:cNvSpPr>
            <p:nvPr/>
          </p:nvSpPr>
          <p:spPr bwMode="auto">
            <a:xfrm>
              <a:off x="8521700" y="2751138"/>
              <a:ext cx="285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2" name="Oval 227"/>
            <p:cNvSpPr>
              <a:spLocks noChangeArrowheads="1"/>
            </p:cNvSpPr>
            <p:nvPr/>
          </p:nvSpPr>
          <p:spPr bwMode="auto">
            <a:xfrm>
              <a:off x="8555038" y="2830513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3" name="Freeform 228"/>
            <p:cNvSpPr>
              <a:spLocks noEditPoints="1"/>
            </p:cNvSpPr>
            <p:nvPr/>
          </p:nvSpPr>
          <p:spPr bwMode="auto">
            <a:xfrm>
              <a:off x="8497888" y="2778125"/>
              <a:ext cx="173038" cy="330200"/>
            </a:xfrm>
            <a:custGeom>
              <a:avLst/>
              <a:gdLst>
                <a:gd name="T0" fmla="*/ 24 w 46"/>
                <a:gd name="T1" fmla="*/ 88 h 88"/>
                <a:gd name="T2" fmla="*/ 46 w 46"/>
                <a:gd name="T3" fmla="*/ 88 h 88"/>
                <a:gd name="T4" fmla="*/ 46 w 46"/>
                <a:gd name="T5" fmla="*/ 31 h 88"/>
                <a:gd name="T6" fmla="*/ 46 w 46"/>
                <a:gd name="T7" fmla="*/ 17 h 88"/>
                <a:gd name="T8" fmla="*/ 46 w 46"/>
                <a:gd name="T9" fmla="*/ 0 h 88"/>
                <a:gd name="T10" fmla="*/ 24 w 46"/>
                <a:gd name="T11" fmla="*/ 0 h 88"/>
                <a:gd name="T12" fmla="*/ 24 w 46"/>
                <a:gd name="T13" fmla="*/ 5 h 88"/>
                <a:gd name="T14" fmla="*/ 24 w 46"/>
                <a:gd name="T15" fmla="*/ 5 h 88"/>
                <a:gd name="T16" fmla="*/ 24 w 46"/>
                <a:gd name="T17" fmla="*/ 5 h 88"/>
                <a:gd name="T18" fmla="*/ 41 w 46"/>
                <a:gd name="T19" fmla="*/ 22 h 88"/>
                <a:gd name="T20" fmla="*/ 24 w 46"/>
                <a:gd name="T21" fmla="*/ 40 h 88"/>
                <a:gd name="T22" fmla="*/ 24 w 46"/>
                <a:gd name="T23" fmla="*/ 40 h 88"/>
                <a:gd name="T24" fmla="*/ 24 w 46"/>
                <a:gd name="T25" fmla="*/ 88 h 88"/>
                <a:gd name="T26" fmla="*/ 0 w 46"/>
                <a:gd name="T27" fmla="*/ 88 h 88"/>
                <a:gd name="T28" fmla="*/ 24 w 46"/>
                <a:gd name="T29" fmla="*/ 88 h 88"/>
                <a:gd name="T30" fmla="*/ 24 w 46"/>
                <a:gd name="T31" fmla="*/ 40 h 88"/>
                <a:gd name="T32" fmla="*/ 6 w 46"/>
                <a:gd name="T33" fmla="*/ 22 h 88"/>
                <a:gd name="T34" fmla="*/ 24 w 46"/>
                <a:gd name="T35" fmla="*/ 5 h 88"/>
                <a:gd name="T36" fmla="*/ 24 w 46"/>
                <a:gd name="T37" fmla="*/ 0 h 88"/>
                <a:gd name="T38" fmla="*/ 0 w 46"/>
                <a:gd name="T39" fmla="*/ 0 h 88"/>
                <a:gd name="T40" fmla="*/ 0 w 46"/>
                <a:gd name="T4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88">
                  <a:moveTo>
                    <a:pt x="24" y="88"/>
                  </a:moveTo>
                  <a:cubicBezTo>
                    <a:pt x="46" y="88"/>
                    <a:pt x="46" y="88"/>
                    <a:pt x="46" y="88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33" y="5"/>
                    <a:pt x="41" y="13"/>
                    <a:pt x="41" y="22"/>
                  </a:cubicBezTo>
                  <a:cubicBezTo>
                    <a:pt x="41" y="32"/>
                    <a:pt x="33" y="40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lnTo>
                    <a:pt x="24" y="88"/>
                  </a:lnTo>
                  <a:close/>
                  <a:moveTo>
                    <a:pt x="0" y="88"/>
                  </a:moveTo>
                  <a:cubicBezTo>
                    <a:pt x="24" y="88"/>
                    <a:pt x="24" y="88"/>
                    <a:pt x="24" y="8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14" y="40"/>
                    <a:pt x="6" y="32"/>
                    <a:pt x="6" y="22"/>
                  </a:cubicBezTo>
                  <a:cubicBezTo>
                    <a:pt x="6" y="13"/>
                    <a:pt x="14" y="5"/>
                    <a:pt x="24" y="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4" name="Freeform 229"/>
            <p:cNvSpPr>
              <a:spLocks noEditPoints="1"/>
            </p:cNvSpPr>
            <p:nvPr/>
          </p:nvSpPr>
          <p:spPr bwMode="auto">
            <a:xfrm>
              <a:off x="8326438" y="2470150"/>
              <a:ext cx="423863" cy="198438"/>
            </a:xfrm>
            <a:custGeom>
              <a:avLst/>
              <a:gdLst>
                <a:gd name="T0" fmla="*/ 238 w 267"/>
                <a:gd name="T1" fmla="*/ 0 h 125"/>
                <a:gd name="T2" fmla="*/ 238 w 267"/>
                <a:gd name="T3" fmla="*/ 40 h 125"/>
                <a:gd name="T4" fmla="*/ 238 w 267"/>
                <a:gd name="T5" fmla="*/ 40 h 125"/>
                <a:gd name="T6" fmla="*/ 238 w 267"/>
                <a:gd name="T7" fmla="*/ 17 h 125"/>
                <a:gd name="T8" fmla="*/ 231 w 267"/>
                <a:gd name="T9" fmla="*/ 52 h 125"/>
                <a:gd name="T10" fmla="*/ 219 w 267"/>
                <a:gd name="T11" fmla="*/ 90 h 125"/>
                <a:gd name="T12" fmla="*/ 219 w 267"/>
                <a:gd name="T13" fmla="*/ 114 h 125"/>
                <a:gd name="T14" fmla="*/ 219 w 267"/>
                <a:gd name="T15" fmla="*/ 114 h 125"/>
                <a:gd name="T16" fmla="*/ 219 w 267"/>
                <a:gd name="T17" fmla="*/ 0 h 125"/>
                <a:gd name="T18" fmla="*/ 215 w 267"/>
                <a:gd name="T19" fmla="*/ 40 h 125"/>
                <a:gd name="T20" fmla="*/ 219 w 267"/>
                <a:gd name="T21" fmla="*/ 76 h 125"/>
                <a:gd name="T22" fmla="*/ 219 w 267"/>
                <a:gd name="T23" fmla="*/ 0 h 125"/>
                <a:gd name="T24" fmla="*/ 184 w 267"/>
                <a:gd name="T25" fmla="*/ 114 h 125"/>
                <a:gd name="T26" fmla="*/ 184 w 267"/>
                <a:gd name="T27" fmla="*/ 0 h 125"/>
                <a:gd name="T28" fmla="*/ 184 w 267"/>
                <a:gd name="T29" fmla="*/ 76 h 125"/>
                <a:gd name="T30" fmla="*/ 191 w 267"/>
                <a:gd name="T31" fmla="*/ 40 h 125"/>
                <a:gd name="T32" fmla="*/ 203 w 267"/>
                <a:gd name="T33" fmla="*/ 0 h 125"/>
                <a:gd name="T34" fmla="*/ 167 w 267"/>
                <a:gd name="T35" fmla="*/ 114 h 125"/>
                <a:gd name="T36" fmla="*/ 167 w 267"/>
                <a:gd name="T37" fmla="*/ 0 h 125"/>
                <a:gd name="T38" fmla="*/ 167 w 267"/>
                <a:gd name="T39" fmla="*/ 40 h 125"/>
                <a:gd name="T40" fmla="*/ 172 w 267"/>
                <a:gd name="T41" fmla="*/ 76 h 125"/>
                <a:gd name="T42" fmla="*/ 184 w 267"/>
                <a:gd name="T43" fmla="*/ 0 h 125"/>
                <a:gd name="T44" fmla="*/ 149 w 267"/>
                <a:gd name="T45" fmla="*/ 114 h 125"/>
                <a:gd name="T46" fmla="*/ 149 w 267"/>
                <a:gd name="T47" fmla="*/ 0 h 125"/>
                <a:gd name="T48" fmla="*/ 149 w 267"/>
                <a:gd name="T49" fmla="*/ 76 h 125"/>
                <a:gd name="T50" fmla="*/ 156 w 267"/>
                <a:gd name="T51" fmla="*/ 40 h 125"/>
                <a:gd name="T52" fmla="*/ 167 w 267"/>
                <a:gd name="T53" fmla="*/ 0 h 125"/>
                <a:gd name="T54" fmla="*/ 132 w 267"/>
                <a:gd name="T55" fmla="*/ 114 h 125"/>
                <a:gd name="T56" fmla="*/ 132 w 267"/>
                <a:gd name="T57" fmla="*/ 0 h 125"/>
                <a:gd name="T58" fmla="*/ 132 w 267"/>
                <a:gd name="T59" fmla="*/ 40 h 125"/>
                <a:gd name="T60" fmla="*/ 139 w 267"/>
                <a:gd name="T61" fmla="*/ 76 h 125"/>
                <a:gd name="T62" fmla="*/ 149 w 267"/>
                <a:gd name="T63" fmla="*/ 0 h 125"/>
                <a:gd name="T64" fmla="*/ 115 w 267"/>
                <a:gd name="T65" fmla="*/ 114 h 125"/>
                <a:gd name="T66" fmla="*/ 115 w 267"/>
                <a:gd name="T67" fmla="*/ 0 h 125"/>
                <a:gd name="T68" fmla="*/ 115 w 267"/>
                <a:gd name="T69" fmla="*/ 76 h 125"/>
                <a:gd name="T70" fmla="*/ 120 w 267"/>
                <a:gd name="T71" fmla="*/ 40 h 125"/>
                <a:gd name="T72" fmla="*/ 132 w 267"/>
                <a:gd name="T73" fmla="*/ 0 h 125"/>
                <a:gd name="T74" fmla="*/ 97 w 267"/>
                <a:gd name="T75" fmla="*/ 114 h 125"/>
                <a:gd name="T76" fmla="*/ 97 w 267"/>
                <a:gd name="T77" fmla="*/ 0 h 125"/>
                <a:gd name="T78" fmla="*/ 97 w 267"/>
                <a:gd name="T79" fmla="*/ 40 h 125"/>
                <a:gd name="T80" fmla="*/ 104 w 267"/>
                <a:gd name="T81" fmla="*/ 76 h 125"/>
                <a:gd name="T82" fmla="*/ 115 w 267"/>
                <a:gd name="T83" fmla="*/ 0 h 125"/>
                <a:gd name="T84" fmla="*/ 80 w 267"/>
                <a:gd name="T85" fmla="*/ 114 h 125"/>
                <a:gd name="T86" fmla="*/ 80 w 267"/>
                <a:gd name="T87" fmla="*/ 0 h 125"/>
                <a:gd name="T88" fmla="*/ 80 w 267"/>
                <a:gd name="T89" fmla="*/ 76 h 125"/>
                <a:gd name="T90" fmla="*/ 85 w 267"/>
                <a:gd name="T91" fmla="*/ 40 h 125"/>
                <a:gd name="T92" fmla="*/ 97 w 267"/>
                <a:gd name="T93" fmla="*/ 0 h 125"/>
                <a:gd name="T94" fmla="*/ 61 w 267"/>
                <a:gd name="T95" fmla="*/ 114 h 125"/>
                <a:gd name="T96" fmla="*/ 61 w 267"/>
                <a:gd name="T97" fmla="*/ 0 h 125"/>
                <a:gd name="T98" fmla="*/ 61 w 267"/>
                <a:gd name="T99" fmla="*/ 40 h 125"/>
                <a:gd name="T100" fmla="*/ 68 w 267"/>
                <a:gd name="T101" fmla="*/ 76 h 125"/>
                <a:gd name="T102" fmla="*/ 80 w 267"/>
                <a:gd name="T103" fmla="*/ 0 h 125"/>
                <a:gd name="T104" fmla="*/ 45 w 267"/>
                <a:gd name="T105" fmla="*/ 114 h 125"/>
                <a:gd name="T106" fmla="*/ 45 w 267"/>
                <a:gd name="T107" fmla="*/ 0 h 125"/>
                <a:gd name="T108" fmla="*/ 45 w 267"/>
                <a:gd name="T109" fmla="*/ 76 h 125"/>
                <a:gd name="T110" fmla="*/ 49 w 267"/>
                <a:gd name="T111" fmla="*/ 40 h 125"/>
                <a:gd name="T112" fmla="*/ 61 w 267"/>
                <a:gd name="T113" fmla="*/ 0 h 125"/>
                <a:gd name="T114" fmla="*/ 45 w 267"/>
                <a:gd name="T115" fmla="*/ 90 h 125"/>
                <a:gd name="T116" fmla="*/ 33 w 267"/>
                <a:gd name="T117" fmla="*/ 52 h 125"/>
                <a:gd name="T118" fmla="*/ 26 w 267"/>
                <a:gd name="T119" fmla="*/ 17 h 125"/>
                <a:gd name="T120" fmla="*/ 26 w 267"/>
                <a:gd name="T121" fmla="*/ 125 h 125"/>
                <a:gd name="T122" fmla="*/ 14 w 267"/>
                <a:gd name="T123" fmla="*/ 40 h 125"/>
                <a:gd name="T124" fmla="*/ 26 w 267"/>
                <a:gd name="T1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7" h="125">
                  <a:moveTo>
                    <a:pt x="238" y="125"/>
                  </a:moveTo>
                  <a:lnTo>
                    <a:pt x="267" y="125"/>
                  </a:lnTo>
                  <a:lnTo>
                    <a:pt x="267" y="0"/>
                  </a:lnTo>
                  <a:lnTo>
                    <a:pt x="238" y="0"/>
                  </a:lnTo>
                  <a:lnTo>
                    <a:pt x="238" y="17"/>
                  </a:lnTo>
                  <a:lnTo>
                    <a:pt x="250" y="17"/>
                  </a:lnTo>
                  <a:lnTo>
                    <a:pt x="250" y="40"/>
                  </a:lnTo>
                  <a:lnTo>
                    <a:pt x="238" y="40"/>
                  </a:lnTo>
                  <a:lnTo>
                    <a:pt x="238" y="125"/>
                  </a:lnTo>
                  <a:close/>
                  <a:moveTo>
                    <a:pt x="219" y="125"/>
                  </a:moveTo>
                  <a:lnTo>
                    <a:pt x="238" y="125"/>
                  </a:lnTo>
                  <a:lnTo>
                    <a:pt x="238" y="40"/>
                  </a:lnTo>
                  <a:lnTo>
                    <a:pt x="227" y="40"/>
                  </a:lnTo>
                  <a:lnTo>
                    <a:pt x="227" y="17"/>
                  </a:lnTo>
                  <a:lnTo>
                    <a:pt x="227" y="17"/>
                  </a:lnTo>
                  <a:lnTo>
                    <a:pt x="238" y="17"/>
                  </a:lnTo>
                  <a:lnTo>
                    <a:pt x="238" y="0"/>
                  </a:lnTo>
                  <a:lnTo>
                    <a:pt x="219" y="0"/>
                  </a:lnTo>
                  <a:lnTo>
                    <a:pt x="219" y="52"/>
                  </a:lnTo>
                  <a:lnTo>
                    <a:pt x="231" y="52"/>
                  </a:lnTo>
                  <a:lnTo>
                    <a:pt x="231" y="76"/>
                  </a:lnTo>
                  <a:lnTo>
                    <a:pt x="231" y="76"/>
                  </a:lnTo>
                  <a:lnTo>
                    <a:pt x="219" y="76"/>
                  </a:lnTo>
                  <a:lnTo>
                    <a:pt x="219" y="90"/>
                  </a:lnTo>
                  <a:lnTo>
                    <a:pt x="219" y="90"/>
                  </a:lnTo>
                  <a:lnTo>
                    <a:pt x="219" y="114"/>
                  </a:lnTo>
                  <a:lnTo>
                    <a:pt x="219" y="114"/>
                  </a:lnTo>
                  <a:lnTo>
                    <a:pt x="219" y="114"/>
                  </a:lnTo>
                  <a:lnTo>
                    <a:pt x="219" y="125"/>
                  </a:lnTo>
                  <a:close/>
                  <a:moveTo>
                    <a:pt x="203" y="125"/>
                  </a:moveTo>
                  <a:lnTo>
                    <a:pt x="219" y="125"/>
                  </a:lnTo>
                  <a:lnTo>
                    <a:pt x="219" y="114"/>
                  </a:lnTo>
                  <a:lnTo>
                    <a:pt x="203" y="114"/>
                  </a:lnTo>
                  <a:lnTo>
                    <a:pt x="203" y="125"/>
                  </a:lnTo>
                  <a:lnTo>
                    <a:pt x="203" y="125"/>
                  </a:lnTo>
                  <a:close/>
                  <a:moveTo>
                    <a:pt x="219" y="0"/>
                  </a:moveTo>
                  <a:lnTo>
                    <a:pt x="203" y="0"/>
                  </a:lnTo>
                  <a:lnTo>
                    <a:pt x="203" y="17"/>
                  </a:lnTo>
                  <a:lnTo>
                    <a:pt x="215" y="17"/>
                  </a:lnTo>
                  <a:lnTo>
                    <a:pt x="215" y="40"/>
                  </a:lnTo>
                  <a:lnTo>
                    <a:pt x="203" y="40"/>
                  </a:lnTo>
                  <a:lnTo>
                    <a:pt x="203" y="90"/>
                  </a:lnTo>
                  <a:lnTo>
                    <a:pt x="219" y="90"/>
                  </a:lnTo>
                  <a:lnTo>
                    <a:pt x="219" y="76"/>
                  </a:lnTo>
                  <a:lnTo>
                    <a:pt x="208" y="76"/>
                  </a:lnTo>
                  <a:lnTo>
                    <a:pt x="208" y="52"/>
                  </a:lnTo>
                  <a:lnTo>
                    <a:pt x="219" y="52"/>
                  </a:lnTo>
                  <a:lnTo>
                    <a:pt x="219" y="0"/>
                  </a:lnTo>
                  <a:close/>
                  <a:moveTo>
                    <a:pt x="184" y="125"/>
                  </a:moveTo>
                  <a:lnTo>
                    <a:pt x="203" y="125"/>
                  </a:lnTo>
                  <a:lnTo>
                    <a:pt x="203" y="114"/>
                  </a:lnTo>
                  <a:lnTo>
                    <a:pt x="184" y="114"/>
                  </a:lnTo>
                  <a:lnTo>
                    <a:pt x="184" y="125"/>
                  </a:lnTo>
                  <a:lnTo>
                    <a:pt x="184" y="125"/>
                  </a:lnTo>
                  <a:close/>
                  <a:moveTo>
                    <a:pt x="203" y="0"/>
                  </a:moveTo>
                  <a:lnTo>
                    <a:pt x="184" y="0"/>
                  </a:lnTo>
                  <a:lnTo>
                    <a:pt x="184" y="52"/>
                  </a:lnTo>
                  <a:lnTo>
                    <a:pt x="196" y="52"/>
                  </a:lnTo>
                  <a:lnTo>
                    <a:pt x="196" y="76"/>
                  </a:lnTo>
                  <a:lnTo>
                    <a:pt x="184" y="76"/>
                  </a:lnTo>
                  <a:lnTo>
                    <a:pt x="184" y="90"/>
                  </a:lnTo>
                  <a:lnTo>
                    <a:pt x="203" y="90"/>
                  </a:lnTo>
                  <a:lnTo>
                    <a:pt x="203" y="40"/>
                  </a:lnTo>
                  <a:lnTo>
                    <a:pt x="191" y="40"/>
                  </a:lnTo>
                  <a:lnTo>
                    <a:pt x="191" y="17"/>
                  </a:lnTo>
                  <a:lnTo>
                    <a:pt x="191" y="17"/>
                  </a:lnTo>
                  <a:lnTo>
                    <a:pt x="203" y="17"/>
                  </a:lnTo>
                  <a:lnTo>
                    <a:pt x="203" y="0"/>
                  </a:lnTo>
                  <a:close/>
                  <a:moveTo>
                    <a:pt x="167" y="125"/>
                  </a:moveTo>
                  <a:lnTo>
                    <a:pt x="184" y="125"/>
                  </a:lnTo>
                  <a:lnTo>
                    <a:pt x="184" y="114"/>
                  </a:lnTo>
                  <a:lnTo>
                    <a:pt x="167" y="114"/>
                  </a:lnTo>
                  <a:lnTo>
                    <a:pt x="167" y="125"/>
                  </a:lnTo>
                  <a:lnTo>
                    <a:pt x="167" y="125"/>
                  </a:lnTo>
                  <a:close/>
                  <a:moveTo>
                    <a:pt x="184" y="0"/>
                  </a:moveTo>
                  <a:lnTo>
                    <a:pt x="167" y="0"/>
                  </a:lnTo>
                  <a:lnTo>
                    <a:pt x="167" y="17"/>
                  </a:lnTo>
                  <a:lnTo>
                    <a:pt x="179" y="17"/>
                  </a:lnTo>
                  <a:lnTo>
                    <a:pt x="179" y="40"/>
                  </a:lnTo>
                  <a:lnTo>
                    <a:pt x="167" y="40"/>
                  </a:lnTo>
                  <a:lnTo>
                    <a:pt x="167" y="90"/>
                  </a:lnTo>
                  <a:lnTo>
                    <a:pt x="184" y="90"/>
                  </a:lnTo>
                  <a:lnTo>
                    <a:pt x="184" y="76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2" y="52"/>
                  </a:lnTo>
                  <a:lnTo>
                    <a:pt x="184" y="52"/>
                  </a:lnTo>
                  <a:lnTo>
                    <a:pt x="184" y="0"/>
                  </a:lnTo>
                  <a:close/>
                  <a:moveTo>
                    <a:pt x="149" y="125"/>
                  </a:moveTo>
                  <a:lnTo>
                    <a:pt x="167" y="125"/>
                  </a:lnTo>
                  <a:lnTo>
                    <a:pt x="167" y="114"/>
                  </a:lnTo>
                  <a:lnTo>
                    <a:pt x="149" y="114"/>
                  </a:lnTo>
                  <a:lnTo>
                    <a:pt x="149" y="125"/>
                  </a:lnTo>
                  <a:lnTo>
                    <a:pt x="149" y="125"/>
                  </a:lnTo>
                  <a:close/>
                  <a:moveTo>
                    <a:pt x="167" y="0"/>
                  </a:moveTo>
                  <a:lnTo>
                    <a:pt x="149" y="0"/>
                  </a:lnTo>
                  <a:lnTo>
                    <a:pt x="149" y="52"/>
                  </a:lnTo>
                  <a:lnTo>
                    <a:pt x="160" y="52"/>
                  </a:lnTo>
                  <a:lnTo>
                    <a:pt x="160" y="76"/>
                  </a:lnTo>
                  <a:lnTo>
                    <a:pt x="149" y="76"/>
                  </a:lnTo>
                  <a:lnTo>
                    <a:pt x="149" y="90"/>
                  </a:lnTo>
                  <a:lnTo>
                    <a:pt x="167" y="90"/>
                  </a:lnTo>
                  <a:lnTo>
                    <a:pt x="167" y="40"/>
                  </a:lnTo>
                  <a:lnTo>
                    <a:pt x="156" y="40"/>
                  </a:lnTo>
                  <a:lnTo>
                    <a:pt x="156" y="17"/>
                  </a:lnTo>
                  <a:lnTo>
                    <a:pt x="156" y="17"/>
                  </a:lnTo>
                  <a:lnTo>
                    <a:pt x="167" y="17"/>
                  </a:lnTo>
                  <a:lnTo>
                    <a:pt x="167" y="0"/>
                  </a:lnTo>
                  <a:close/>
                  <a:moveTo>
                    <a:pt x="132" y="125"/>
                  </a:moveTo>
                  <a:lnTo>
                    <a:pt x="149" y="125"/>
                  </a:lnTo>
                  <a:lnTo>
                    <a:pt x="149" y="114"/>
                  </a:lnTo>
                  <a:lnTo>
                    <a:pt x="132" y="114"/>
                  </a:lnTo>
                  <a:lnTo>
                    <a:pt x="132" y="125"/>
                  </a:lnTo>
                  <a:lnTo>
                    <a:pt x="132" y="125"/>
                  </a:lnTo>
                  <a:close/>
                  <a:moveTo>
                    <a:pt x="149" y="0"/>
                  </a:moveTo>
                  <a:lnTo>
                    <a:pt x="132" y="0"/>
                  </a:lnTo>
                  <a:lnTo>
                    <a:pt x="132" y="17"/>
                  </a:lnTo>
                  <a:lnTo>
                    <a:pt x="144" y="17"/>
                  </a:lnTo>
                  <a:lnTo>
                    <a:pt x="144" y="40"/>
                  </a:lnTo>
                  <a:lnTo>
                    <a:pt x="132" y="40"/>
                  </a:lnTo>
                  <a:lnTo>
                    <a:pt x="132" y="90"/>
                  </a:lnTo>
                  <a:lnTo>
                    <a:pt x="149" y="90"/>
                  </a:lnTo>
                  <a:lnTo>
                    <a:pt x="149" y="76"/>
                  </a:lnTo>
                  <a:lnTo>
                    <a:pt x="139" y="76"/>
                  </a:lnTo>
                  <a:lnTo>
                    <a:pt x="139" y="76"/>
                  </a:lnTo>
                  <a:lnTo>
                    <a:pt x="139" y="52"/>
                  </a:lnTo>
                  <a:lnTo>
                    <a:pt x="149" y="52"/>
                  </a:lnTo>
                  <a:lnTo>
                    <a:pt x="149" y="0"/>
                  </a:lnTo>
                  <a:close/>
                  <a:moveTo>
                    <a:pt x="115" y="125"/>
                  </a:moveTo>
                  <a:lnTo>
                    <a:pt x="132" y="125"/>
                  </a:lnTo>
                  <a:lnTo>
                    <a:pt x="132" y="114"/>
                  </a:lnTo>
                  <a:lnTo>
                    <a:pt x="115" y="114"/>
                  </a:lnTo>
                  <a:lnTo>
                    <a:pt x="115" y="125"/>
                  </a:lnTo>
                  <a:lnTo>
                    <a:pt x="115" y="125"/>
                  </a:lnTo>
                  <a:close/>
                  <a:moveTo>
                    <a:pt x="132" y="0"/>
                  </a:moveTo>
                  <a:lnTo>
                    <a:pt x="115" y="0"/>
                  </a:lnTo>
                  <a:lnTo>
                    <a:pt x="115" y="52"/>
                  </a:lnTo>
                  <a:lnTo>
                    <a:pt x="127" y="52"/>
                  </a:lnTo>
                  <a:lnTo>
                    <a:pt x="127" y="76"/>
                  </a:lnTo>
                  <a:lnTo>
                    <a:pt x="115" y="76"/>
                  </a:lnTo>
                  <a:lnTo>
                    <a:pt x="115" y="90"/>
                  </a:lnTo>
                  <a:lnTo>
                    <a:pt x="132" y="90"/>
                  </a:lnTo>
                  <a:lnTo>
                    <a:pt x="132" y="40"/>
                  </a:lnTo>
                  <a:lnTo>
                    <a:pt x="120" y="40"/>
                  </a:lnTo>
                  <a:lnTo>
                    <a:pt x="120" y="17"/>
                  </a:lnTo>
                  <a:lnTo>
                    <a:pt x="120" y="17"/>
                  </a:lnTo>
                  <a:lnTo>
                    <a:pt x="132" y="17"/>
                  </a:lnTo>
                  <a:lnTo>
                    <a:pt x="132" y="0"/>
                  </a:lnTo>
                  <a:close/>
                  <a:moveTo>
                    <a:pt x="97" y="125"/>
                  </a:moveTo>
                  <a:lnTo>
                    <a:pt x="115" y="125"/>
                  </a:lnTo>
                  <a:lnTo>
                    <a:pt x="115" y="114"/>
                  </a:lnTo>
                  <a:lnTo>
                    <a:pt x="97" y="114"/>
                  </a:lnTo>
                  <a:lnTo>
                    <a:pt x="97" y="125"/>
                  </a:lnTo>
                  <a:lnTo>
                    <a:pt x="97" y="125"/>
                  </a:lnTo>
                  <a:close/>
                  <a:moveTo>
                    <a:pt x="115" y="0"/>
                  </a:moveTo>
                  <a:lnTo>
                    <a:pt x="97" y="0"/>
                  </a:lnTo>
                  <a:lnTo>
                    <a:pt x="97" y="17"/>
                  </a:lnTo>
                  <a:lnTo>
                    <a:pt x="108" y="17"/>
                  </a:lnTo>
                  <a:lnTo>
                    <a:pt x="108" y="40"/>
                  </a:lnTo>
                  <a:lnTo>
                    <a:pt x="97" y="40"/>
                  </a:lnTo>
                  <a:lnTo>
                    <a:pt x="97" y="90"/>
                  </a:lnTo>
                  <a:lnTo>
                    <a:pt x="115" y="90"/>
                  </a:lnTo>
                  <a:lnTo>
                    <a:pt x="115" y="76"/>
                  </a:lnTo>
                  <a:lnTo>
                    <a:pt x="104" y="76"/>
                  </a:lnTo>
                  <a:lnTo>
                    <a:pt x="104" y="76"/>
                  </a:lnTo>
                  <a:lnTo>
                    <a:pt x="104" y="52"/>
                  </a:lnTo>
                  <a:lnTo>
                    <a:pt x="115" y="52"/>
                  </a:lnTo>
                  <a:lnTo>
                    <a:pt x="115" y="0"/>
                  </a:lnTo>
                  <a:close/>
                  <a:moveTo>
                    <a:pt x="80" y="125"/>
                  </a:moveTo>
                  <a:lnTo>
                    <a:pt x="97" y="125"/>
                  </a:lnTo>
                  <a:lnTo>
                    <a:pt x="97" y="114"/>
                  </a:lnTo>
                  <a:lnTo>
                    <a:pt x="80" y="114"/>
                  </a:lnTo>
                  <a:lnTo>
                    <a:pt x="80" y="125"/>
                  </a:lnTo>
                  <a:lnTo>
                    <a:pt x="80" y="125"/>
                  </a:lnTo>
                  <a:close/>
                  <a:moveTo>
                    <a:pt x="97" y="0"/>
                  </a:moveTo>
                  <a:lnTo>
                    <a:pt x="80" y="0"/>
                  </a:lnTo>
                  <a:lnTo>
                    <a:pt x="80" y="52"/>
                  </a:lnTo>
                  <a:lnTo>
                    <a:pt x="92" y="52"/>
                  </a:lnTo>
                  <a:lnTo>
                    <a:pt x="92" y="76"/>
                  </a:lnTo>
                  <a:lnTo>
                    <a:pt x="80" y="76"/>
                  </a:lnTo>
                  <a:lnTo>
                    <a:pt x="80" y="90"/>
                  </a:lnTo>
                  <a:lnTo>
                    <a:pt x="97" y="90"/>
                  </a:lnTo>
                  <a:lnTo>
                    <a:pt x="97" y="40"/>
                  </a:lnTo>
                  <a:lnTo>
                    <a:pt x="85" y="40"/>
                  </a:lnTo>
                  <a:lnTo>
                    <a:pt x="85" y="17"/>
                  </a:lnTo>
                  <a:lnTo>
                    <a:pt x="85" y="17"/>
                  </a:lnTo>
                  <a:lnTo>
                    <a:pt x="97" y="17"/>
                  </a:lnTo>
                  <a:lnTo>
                    <a:pt x="97" y="0"/>
                  </a:lnTo>
                  <a:close/>
                  <a:moveTo>
                    <a:pt x="61" y="125"/>
                  </a:moveTo>
                  <a:lnTo>
                    <a:pt x="80" y="125"/>
                  </a:lnTo>
                  <a:lnTo>
                    <a:pt x="80" y="114"/>
                  </a:lnTo>
                  <a:lnTo>
                    <a:pt x="61" y="114"/>
                  </a:lnTo>
                  <a:lnTo>
                    <a:pt x="61" y="125"/>
                  </a:lnTo>
                  <a:lnTo>
                    <a:pt x="61" y="125"/>
                  </a:lnTo>
                  <a:close/>
                  <a:moveTo>
                    <a:pt x="80" y="0"/>
                  </a:moveTo>
                  <a:lnTo>
                    <a:pt x="61" y="0"/>
                  </a:lnTo>
                  <a:lnTo>
                    <a:pt x="61" y="17"/>
                  </a:lnTo>
                  <a:lnTo>
                    <a:pt x="73" y="17"/>
                  </a:lnTo>
                  <a:lnTo>
                    <a:pt x="73" y="40"/>
                  </a:lnTo>
                  <a:lnTo>
                    <a:pt x="61" y="40"/>
                  </a:lnTo>
                  <a:lnTo>
                    <a:pt x="61" y="90"/>
                  </a:lnTo>
                  <a:lnTo>
                    <a:pt x="80" y="90"/>
                  </a:lnTo>
                  <a:lnTo>
                    <a:pt x="80" y="76"/>
                  </a:lnTo>
                  <a:lnTo>
                    <a:pt x="68" y="76"/>
                  </a:lnTo>
                  <a:lnTo>
                    <a:pt x="68" y="76"/>
                  </a:lnTo>
                  <a:lnTo>
                    <a:pt x="68" y="52"/>
                  </a:lnTo>
                  <a:lnTo>
                    <a:pt x="80" y="52"/>
                  </a:lnTo>
                  <a:lnTo>
                    <a:pt x="80" y="0"/>
                  </a:lnTo>
                  <a:close/>
                  <a:moveTo>
                    <a:pt x="45" y="125"/>
                  </a:moveTo>
                  <a:lnTo>
                    <a:pt x="61" y="125"/>
                  </a:lnTo>
                  <a:lnTo>
                    <a:pt x="61" y="114"/>
                  </a:lnTo>
                  <a:lnTo>
                    <a:pt x="45" y="114"/>
                  </a:lnTo>
                  <a:lnTo>
                    <a:pt x="45" y="125"/>
                  </a:lnTo>
                  <a:lnTo>
                    <a:pt x="45" y="125"/>
                  </a:lnTo>
                  <a:close/>
                  <a:moveTo>
                    <a:pt x="61" y="0"/>
                  </a:moveTo>
                  <a:lnTo>
                    <a:pt x="45" y="0"/>
                  </a:lnTo>
                  <a:lnTo>
                    <a:pt x="45" y="52"/>
                  </a:lnTo>
                  <a:lnTo>
                    <a:pt x="56" y="52"/>
                  </a:lnTo>
                  <a:lnTo>
                    <a:pt x="56" y="76"/>
                  </a:lnTo>
                  <a:lnTo>
                    <a:pt x="45" y="76"/>
                  </a:lnTo>
                  <a:lnTo>
                    <a:pt x="45" y="90"/>
                  </a:lnTo>
                  <a:lnTo>
                    <a:pt x="61" y="90"/>
                  </a:lnTo>
                  <a:lnTo>
                    <a:pt x="61" y="40"/>
                  </a:lnTo>
                  <a:lnTo>
                    <a:pt x="49" y="40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61" y="17"/>
                  </a:lnTo>
                  <a:lnTo>
                    <a:pt x="61" y="0"/>
                  </a:lnTo>
                  <a:close/>
                  <a:moveTo>
                    <a:pt x="26" y="125"/>
                  </a:moveTo>
                  <a:lnTo>
                    <a:pt x="45" y="125"/>
                  </a:lnTo>
                  <a:lnTo>
                    <a:pt x="45" y="114"/>
                  </a:lnTo>
                  <a:lnTo>
                    <a:pt x="45" y="90"/>
                  </a:lnTo>
                  <a:lnTo>
                    <a:pt x="45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52"/>
                  </a:lnTo>
                  <a:lnTo>
                    <a:pt x="45" y="52"/>
                  </a:lnTo>
                  <a:lnTo>
                    <a:pt x="45" y="0"/>
                  </a:lnTo>
                  <a:lnTo>
                    <a:pt x="26" y="0"/>
                  </a:lnTo>
                  <a:lnTo>
                    <a:pt x="26" y="17"/>
                  </a:lnTo>
                  <a:lnTo>
                    <a:pt x="37" y="17"/>
                  </a:lnTo>
                  <a:lnTo>
                    <a:pt x="37" y="40"/>
                  </a:lnTo>
                  <a:lnTo>
                    <a:pt x="26" y="40"/>
                  </a:lnTo>
                  <a:lnTo>
                    <a:pt x="26" y="125"/>
                  </a:lnTo>
                  <a:close/>
                  <a:moveTo>
                    <a:pt x="0" y="125"/>
                  </a:moveTo>
                  <a:lnTo>
                    <a:pt x="26" y="125"/>
                  </a:lnTo>
                  <a:lnTo>
                    <a:pt x="26" y="40"/>
                  </a:lnTo>
                  <a:lnTo>
                    <a:pt x="14" y="40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26" y="17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5" name="Freeform 230"/>
            <p:cNvSpPr>
              <a:spLocks/>
            </p:cNvSpPr>
            <p:nvPr/>
          </p:nvSpPr>
          <p:spPr bwMode="auto">
            <a:xfrm>
              <a:off x="8404225" y="2379663"/>
              <a:ext cx="244475" cy="60325"/>
            </a:xfrm>
            <a:custGeom>
              <a:avLst/>
              <a:gdLst>
                <a:gd name="T0" fmla="*/ 0 w 65"/>
                <a:gd name="T1" fmla="*/ 8 h 16"/>
                <a:gd name="T2" fmla="*/ 4 w 65"/>
                <a:gd name="T3" fmla="*/ 16 h 16"/>
                <a:gd name="T4" fmla="*/ 33 w 65"/>
                <a:gd name="T5" fmla="*/ 9 h 16"/>
                <a:gd name="T6" fmla="*/ 61 w 65"/>
                <a:gd name="T7" fmla="*/ 16 h 16"/>
                <a:gd name="T8" fmla="*/ 65 w 65"/>
                <a:gd name="T9" fmla="*/ 8 h 16"/>
                <a:gd name="T10" fmla="*/ 33 w 65"/>
                <a:gd name="T11" fmla="*/ 0 h 16"/>
                <a:gd name="T12" fmla="*/ 0 w 65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6">
                  <a:moveTo>
                    <a:pt x="0" y="8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12" y="11"/>
                    <a:pt x="22" y="9"/>
                    <a:pt x="33" y="9"/>
                  </a:cubicBezTo>
                  <a:cubicBezTo>
                    <a:pt x="43" y="9"/>
                    <a:pt x="53" y="11"/>
                    <a:pt x="61" y="16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56" y="3"/>
                    <a:pt x="44" y="0"/>
                    <a:pt x="33" y="0"/>
                  </a:cubicBezTo>
                  <a:cubicBezTo>
                    <a:pt x="21" y="0"/>
                    <a:pt x="9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6" name="Freeform 231"/>
            <p:cNvSpPr>
              <a:spLocks/>
            </p:cNvSpPr>
            <p:nvPr/>
          </p:nvSpPr>
          <p:spPr bwMode="auto">
            <a:xfrm>
              <a:off x="8362950" y="2312988"/>
              <a:ext cx="327025" cy="71438"/>
            </a:xfrm>
            <a:custGeom>
              <a:avLst/>
              <a:gdLst>
                <a:gd name="T0" fmla="*/ 87 w 87"/>
                <a:gd name="T1" fmla="*/ 11 h 19"/>
                <a:gd name="T2" fmla="*/ 44 w 87"/>
                <a:gd name="T3" fmla="*/ 0 h 19"/>
                <a:gd name="T4" fmla="*/ 0 w 87"/>
                <a:gd name="T5" fmla="*/ 11 h 19"/>
                <a:gd name="T6" fmla="*/ 4 w 87"/>
                <a:gd name="T7" fmla="*/ 19 h 19"/>
                <a:gd name="T8" fmla="*/ 44 w 87"/>
                <a:gd name="T9" fmla="*/ 9 h 19"/>
                <a:gd name="T10" fmla="*/ 83 w 87"/>
                <a:gd name="T11" fmla="*/ 19 h 19"/>
                <a:gd name="T12" fmla="*/ 87 w 87"/>
                <a:gd name="T13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9">
                  <a:moveTo>
                    <a:pt x="87" y="11"/>
                  </a:moveTo>
                  <a:cubicBezTo>
                    <a:pt x="75" y="4"/>
                    <a:pt x="59" y="0"/>
                    <a:pt x="44" y="0"/>
                  </a:cubicBezTo>
                  <a:cubicBezTo>
                    <a:pt x="28" y="0"/>
                    <a:pt x="12" y="4"/>
                    <a:pt x="0" y="11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15" y="13"/>
                    <a:pt x="29" y="9"/>
                    <a:pt x="44" y="9"/>
                  </a:cubicBezTo>
                  <a:cubicBezTo>
                    <a:pt x="58" y="9"/>
                    <a:pt x="72" y="13"/>
                    <a:pt x="83" y="19"/>
                  </a:cubicBezTo>
                  <a:lnTo>
                    <a:pt x="8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7" name="Freeform 232"/>
            <p:cNvSpPr>
              <a:spLocks/>
            </p:cNvSpPr>
            <p:nvPr/>
          </p:nvSpPr>
          <p:spPr bwMode="auto">
            <a:xfrm>
              <a:off x="5529263" y="9525"/>
              <a:ext cx="333375" cy="169863"/>
            </a:xfrm>
            <a:custGeom>
              <a:avLst/>
              <a:gdLst>
                <a:gd name="T0" fmla="*/ 0 w 89"/>
                <a:gd name="T1" fmla="*/ 0 h 45"/>
                <a:gd name="T2" fmla="*/ 0 w 89"/>
                <a:gd name="T3" fmla="*/ 2 h 45"/>
                <a:gd name="T4" fmla="*/ 3 w 89"/>
                <a:gd name="T5" fmla="*/ 17 h 45"/>
                <a:gd name="T6" fmla="*/ 13 w 89"/>
                <a:gd name="T7" fmla="*/ 35 h 45"/>
                <a:gd name="T8" fmla="*/ 13 w 89"/>
                <a:gd name="T9" fmla="*/ 35 h 45"/>
                <a:gd name="T10" fmla="*/ 19 w 89"/>
                <a:gd name="T11" fmla="*/ 42 h 45"/>
                <a:gd name="T12" fmla="*/ 21 w 89"/>
                <a:gd name="T13" fmla="*/ 43 h 45"/>
                <a:gd name="T14" fmla="*/ 31 w 89"/>
                <a:gd name="T15" fmla="*/ 44 h 45"/>
                <a:gd name="T16" fmla="*/ 31 w 89"/>
                <a:gd name="T17" fmla="*/ 44 h 45"/>
                <a:gd name="T18" fmla="*/ 36 w 89"/>
                <a:gd name="T19" fmla="*/ 42 h 45"/>
                <a:gd name="T20" fmla="*/ 39 w 89"/>
                <a:gd name="T21" fmla="*/ 41 h 45"/>
                <a:gd name="T22" fmla="*/ 44 w 89"/>
                <a:gd name="T23" fmla="*/ 40 h 45"/>
                <a:gd name="T24" fmla="*/ 45 w 89"/>
                <a:gd name="T25" fmla="*/ 40 h 45"/>
                <a:gd name="T26" fmla="*/ 50 w 89"/>
                <a:gd name="T27" fmla="*/ 41 h 45"/>
                <a:gd name="T28" fmla="*/ 53 w 89"/>
                <a:gd name="T29" fmla="*/ 42 h 45"/>
                <a:gd name="T30" fmla="*/ 58 w 89"/>
                <a:gd name="T31" fmla="*/ 44 h 45"/>
                <a:gd name="T32" fmla="*/ 58 w 89"/>
                <a:gd name="T33" fmla="*/ 44 h 45"/>
                <a:gd name="T34" fmla="*/ 68 w 89"/>
                <a:gd name="T35" fmla="*/ 43 h 45"/>
                <a:gd name="T36" fmla="*/ 70 w 89"/>
                <a:gd name="T37" fmla="*/ 42 h 45"/>
                <a:gd name="T38" fmla="*/ 76 w 89"/>
                <a:gd name="T39" fmla="*/ 35 h 45"/>
                <a:gd name="T40" fmla="*/ 76 w 89"/>
                <a:gd name="T41" fmla="*/ 35 h 45"/>
                <a:gd name="T42" fmla="*/ 86 w 89"/>
                <a:gd name="T43" fmla="*/ 17 h 45"/>
                <a:gd name="T44" fmla="*/ 89 w 89"/>
                <a:gd name="T45" fmla="*/ 2 h 45"/>
                <a:gd name="T46" fmla="*/ 89 w 89"/>
                <a:gd name="T47" fmla="*/ 0 h 45"/>
                <a:gd name="T48" fmla="*/ 0 w 89"/>
                <a:gd name="T4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45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7"/>
                    <a:pt x="2" y="12"/>
                    <a:pt x="3" y="17"/>
                  </a:cubicBezTo>
                  <a:cubicBezTo>
                    <a:pt x="5" y="23"/>
                    <a:pt x="9" y="29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5" y="38"/>
                    <a:pt x="17" y="40"/>
                    <a:pt x="19" y="42"/>
                  </a:cubicBezTo>
                  <a:cubicBezTo>
                    <a:pt x="20" y="42"/>
                    <a:pt x="20" y="42"/>
                    <a:pt x="21" y="43"/>
                  </a:cubicBezTo>
                  <a:cubicBezTo>
                    <a:pt x="24" y="45"/>
                    <a:pt x="27" y="45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3" y="44"/>
                    <a:pt x="34" y="43"/>
                    <a:pt x="36" y="42"/>
                  </a:cubicBezTo>
                  <a:cubicBezTo>
                    <a:pt x="37" y="42"/>
                    <a:pt x="38" y="42"/>
                    <a:pt x="39" y="41"/>
                  </a:cubicBezTo>
                  <a:cubicBezTo>
                    <a:pt x="41" y="41"/>
                    <a:pt x="44" y="40"/>
                    <a:pt x="44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7" y="40"/>
                    <a:pt x="48" y="41"/>
                    <a:pt x="50" y="41"/>
                  </a:cubicBezTo>
                  <a:cubicBezTo>
                    <a:pt x="51" y="42"/>
                    <a:pt x="52" y="42"/>
                    <a:pt x="53" y="42"/>
                  </a:cubicBezTo>
                  <a:cubicBezTo>
                    <a:pt x="55" y="43"/>
                    <a:pt x="56" y="44"/>
                    <a:pt x="58" y="44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62" y="45"/>
                    <a:pt x="65" y="45"/>
                    <a:pt x="68" y="43"/>
                  </a:cubicBezTo>
                  <a:cubicBezTo>
                    <a:pt x="69" y="42"/>
                    <a:pt x="69" y="42"/>
                    <a:pt x="70" y="42"/>
                  </a:cubicBezTo>
                  <a:cubicBezTo>
                    <a:pt x="72" y="40"/>
                    <a:pt x="74" y="38"/>
                    <a:pt x="76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80" y="29"/>
                    <a:pt x="83" y="23"/>
                    <a:pt x="86" y="17"/>
                  </a:cubicBezTo>
                  <a:cubicBezTo>
                    <a:pt x="87" y="12"/>
                    <a:pt x="89" y="7"/>
                    <a:pt x="89" y="2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8" name="Freeform 233"/>
            <p:cNvSpPr>
              <a:spLocks/>
            </p:cNvSpPr>
            <p:nvPr/>
          </p:nvSpPr>
          <p:spPr bwMode="auto">
            <a:xfrm>
              <a:off x="4129088" y="5675313"/>
              <a:ext cx="258763" cy="292100"/>
            </a:xfrm>
            <a:custGeom>
              <a:avLst/>
              <a:gdLst>
                <a:gd name="T0" fmla="*/ 8 w 69"/>
                <a:gd name="T1" fmla="*/ 2 h 78"/>
                <a:gd name="T2" fmla="*/ 25 w 69"/>
                <a:gd name="T3" fmla="*/ 12 h 78"/>
                <a:gd name="T4" fmla="*/ 31 w 69"/>
                <a:gd name="T5" fmla="*/ 21 h 78"/>
                <a:gd name="T6" fmla="*/ 63 w 69"/>
                <a:gd name="T7" fmla="*/ 15 h 78"/>
                <a:gd name="T8" fmla="*/ 67 w 69"/>
                <a:gd name="T9" fmla="*/ 22 h 78"/>
                <a:gd name="T10" fmla="*/ 40 w 69"/>
                <a:gd name="T11" fmla="*/ 34 h 78"/>
                <a:gd name="T12" fmla="*/ 49 w 69"/>
                <a:gd name="T13" fmla="*/ 47 h 78"/>
                <a:gd name="T14" fmla="*/ 64 w 69"/>
                <a:gd name="T15" fmla="*/ 48 h 78"/>
                <a:gd name="T16" fmla="*/ 69 w 69"/>
                <a:gd name="T17" fmla="*/ 55 h 78"/>
                <a:gd name="T18" fmla="*/ 47 w 69"/>
                <a:gd name="T19" fmla="*/ 61 h 78"/>
                <a:gd name="T20" fmla="*/ 34 w 69"/>
                <a:gd name="T21" fmla="*/ 78 h 78"/>
                <a:gd name="T22" fmla="*/ 30 w 69"/>
                <a:gd name="T23" fmla="*/ 71 h 78"/>
                <a:gd name="T24" fmla="*/ 35 w 69"/>
                <a:gd name="T25" fmla="*/ 57 h 78"/>
                <a:gd name="T26" fmla="*/ 26 w 69"/>
                <a:gd name="T27" fmla="*/ 43 h 78"/>
                <a:gd name="T28" fmla="*/ 5 w 69"/>
                <a:gd name="T29" fmla="*/ 64 h 78"/>
                <a:gd name="T30" fmla="*/ 0 w 69"/>
                <a:gd name="T31" fmla="*/ 57 h 78"/>
                <a:gd name="T32" fmla="*/ 17 w 69"/>
                <a:gd name="T33" fmla="*/ 31 h 78"/>
                <a:gd name="T34" fmla="*/ 11 w 69"/>
                <a:gd name="T35" fmla="*/ 21 h 78"/>
                <a:gd name="T36" fmla="*/ 8 w 69"/>
                <a:gd name="T37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78">
                  <a:moveTo>
                    <a:pt x="8" y="2"/>
                  </a:moveTo>
                  <a:cubicBezTo>
                    <a:pt x="12" y="0"/>
                    <a:pt x="22" y="8"/>
                    <a:pt x="25" y="1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8" y="17"/>
                    <a:pt x="5" y="5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9" name="Freeform 234"/>
            <p:cNvSpPr>
              <a:spLocks/>
            </p:cNvSpPr>
            <p:nvPr/>
          </p:nvSpPr>
          <p:spPr bwMode="auto">
            <a:xfrm>
              <a:off x="3213100" y="5527675"/>
              <a:ext cx="115888" cy="338138"/>
            </a:xfrm>
            <a:custGeom>
              <a:avLst/>
              <a:gdLst>
                <a:gd name="T0" fmla="*/ 4 w 31"/>
                <a:gd name="T1" fmla="*/ 10 h 90"/>
                <a:gd name="T2" fmla="*/ 1 w 31"/>
                <a:gd name="T3" fmla="*/ 21 h 90"/>
                <a:gd name="T4" fmla="*/ 3 w 31"/>
                <a:gd name="T5" fmla="*/ 31 h 90"/>
                <a:gd name="T6" fmla="*/ 11 w 31"/>
                <a:gd name="T7" fmla="*/ 41 h 90"/>
                <a:gd name="T8" fmla="*/ 11 w 31"/>
                <a:gd name="T9" fmla="*/ 90 h 90"/>
                <a:gd name="T10" fmla="*/ 20 w 31"/>
                <a:gd name="T11" fmla="*/ 90 h 90"/>
                <a:gd name="T12" fmla="*/ 20 w 31"/>
                <a:gd name="T13" fmla="*/ 41 h 90"/>
                <a:gd name="T14" fmla="*/ 29 w 31"/>
                <a:gd name="T15" fmla="*/ 31 h 90"/>
                <a:gd name="T16" fmla="*/ 31 w 31"/>
                <a:gd name="T17" fmla="*/ 21 h 90"/>
                <a:gd name="T18" fmla="*/ 28 w 31"/>
                <a:gd name="T19" fmla="*/ 10 h 90"/>
                <a:gd name="T20" fmla="*/ 21 w 31"/>
                <a:gd name="T21" fmla="*/ 0 h 90"/>
                <a:gd name="T22" fmla="*/ 23 w 31"/>
                <a:gd name="T23" fmla="*/ 21 h 90"/>
                <a:gd name="T24" fmla="*/ 20 w 31"/>
                <a:gd name="T25" fmla="*/ 21 h 90"/>
                <a:gd name="T26" fmla="*/ 18 w 31"/>
                <a:gd name="T27" fmla="*/ 0 h 90"/>
                <a:gd name="T28" fmla="*/ 16 w 31"/>
                <a:gd name="T29" fmla="*/ 0 h 90"/>
                <a:gd name="T30" fmla="*/ 14 w 31"/>
                <a:gd name="T31" fmla="*/ 0 h 90"/>
                <a:gd name="T32" fmla="*/ 11 w 31"/>
                <a:gd name="T33" fmla="*/ 21 h 90"/>
                <a:gd name="T34" fmla="*/ 8 w 31"/>
                <a:gd name="T35" fmla="*/ 21 h 90"/>
                <a:gd name="T36" fmla="*/ 11 w 31"/>
                <a:gd name="T37" fmla="*/ 0 h 90"/>
                <a:gd name="T38" fmla="*/ 4 w 31"/>
                <a:gd name="T39" fmla="*/ 1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90">
                  <a:moveTo>
                    <a:pt x="4" y="10"/>
                  </a:moveTo>
                  <a:cubicBezTo>
                    <a:pt x="3" y="14"/>
                    <a:pt x="1" y="18"/>
                    <a:pt x="1" y="21"/>
                  </a:cubicBezTo>
                  <a:cubicBezTo>
                    <a:pt x="0" y="25"/>
                    <a:pt x="1" y="28"/>
                    <a:pt x="3" y="31"/>
                  </a:cubicBezTo>
                  <a:cubicBezTo>
                    <a:pt x="5" y="34"/>
                    <a:pt x="8" y="39"/>
                    <a:pt x="11" y="41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4" y="39"/>
                    <a:pt x="27" y="34"/>
                    <a:pt x="29" y="31"/>
                  </a:cubicBezTo>
                  <a:cubicBezTo>
                    <a:pt x="31" y="28"/>
                    <a:pt x="31" y="25"/>
                    <a:pt x="31" y="21"/>
                  </a:cubicBezTo>
                  <a:cubicBezTo>
                    <a:pt x="31" y="18"/>
                    <a:pt x="29" y="14"/>
                    <a:pt x="28" y="10"/>
                  </a:cubicBezTo>
                  <a:cubicBezTo>
                    <a:pt x="27" y="7"/>
                    <a:pt x="25" y="0"/>
                    <a:pt x="21" y="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5" y="7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0" name="Freeform 235"/>
            <p:cNvSpPr>
              <a:spLocks/>
            </p:cNvSpPr>
            <p:nvPr/>
          </p:nvSpPr>
          <p:spPr bwMode="auto">
            <a:xfrm>
              <a:off x="3367088" y="5521325"/>
              <a:ext cx="123825" cy="344488"/>
            </a:xfrm>
            <a:custGeom>
              <a:avLst/>
              <a:gdLst>
                <a:gd name="T0" fmla="*/ 21 w 33"/>
                <a:gd name="T1" fmla="*/ 92 h 92"/>
                <a:gd name="T2" fmla="*/ 21 w 33"/>
                <a:gd name="T3" fmla="*/ 44 h 92"/>
                <a:gd name="T4" fmla="*/ 33 w 33"/>
                <a:gd name="T5" fmla="*/ 24 h 92"/>
                <a:gd name="T6" fmla="*/ 17 w 33"/>
                <a:gd name="T7" fmla="*/ 0 h 92"/>
                <a:gd name="T8" fmla="*/ 0 w 33"/>
                <a:gd name="T9" fmla="*/ 24 h 92"/>
                <a:gd name="T10" fmla="*/ 12 w 33"/>
                <a:gd name="T11" fmla="*/ 44 h 92"/>
                <a:gd name="T12" fmla="*/ 12 w 33"/>
                <a:gd name="T13" fmla="*/ 92 h 92"/>
                <a:gd name="T14" fmla="*/ 21 w 33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92">
                  <a:moveTo>
                    <a:pt x="21" y="92"/>
                  </a:moveTo>
                  <a:cubicBezTo>
                    <a:pt x="21" y="44"/>
                    <a:pt x="21" y="44"/>
                    <a:pt x="21" y="44"/>
                  </a:cubicBezTo>
                  <a:cubicBezTo>
                    <a:pt x="28" y="41"/>
                    <a:pt x="33" y="34"/>
                    <a:pt x="33" y="24"/>
                  </a:cubicBezTo>
                  <a:cubicBezTo>
                    <a:pt x="33" y="13"/>
                    <a:pt x="26" y="0"/>
                    <a:pt x="17" y="0"/>
                  </a:cubicBezTo>
                  <a:cubicBezTo>
                    <a:pt x="7" y="0"/>
                    <a:pt x="0" y="13"/>
                    <a:pt x="0" y="24"/>
                  </a:cubicBezTo>
                  <a:cubicBezTo>
                    <a:pt x="0" y="33"/>
                    <a:pt x="5" y="41"/>
                    <a:pt x="12" y="44"/>
                  </a:cubicBezTo>
                  <a:cubicBezTo>
                    <a:pt x="12" y="92"/>
                    <a:pt x="12" y="92"/>
                    <a:pt x="12" y="92"/>
                  </a:cubicBezTo>
                  <a:lnTo>
                    <a:pt x="21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1" name="Oval 236"/>
            <p:cNvSpPr>
              <a:spLocks noChangeArrowheads="1"/>
            </p:cNvSpPr>
            <p:nvPr/>
          </p:nvSpPr>
          <p:spPr bwMode="auto">
            <a:xfrm>
              <a:off x="3724275" y="6403975"/>
              <a:ext cx="168275" cy="168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2" name="Rectangle 237"/>
            <p:cNvSpPr>
              <a:spLocks noChangeArrowheads="1"/>
            </p:cNvSpPr>
            <p:nvPr/>
          </p:nvSpPr>
          <p:spPr bwMode="auto">
            <a:xfrm>
              <a:off x="3798888" y="6362700"/>
              <a:ext cx="1905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8" name="Rectangle 239"/>
            <p:cNvSpPr>
              <a:spLocks noChangeArrowheads="1"/>
            </p:cNvSpPr>
            <p:nvPr/>
          </p:nvSpPr>
          <p:spPr bwMode="auto">
            <a:xfrm>
              <a:off x="3903663" y="6478588"/>
              <a:ext cx="3016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9" name="Rectangle 240"/>
            <p:cNvSpPr>
              <a:spLocks noChangeArrowheads="1"/>
            </p:cNvSpPr>
            <p:nvPr/>
          </p:nvSpPr>
          <p:spPr bwMode="auto">
            <a:xfrm>
              <a:off x="3798888" y="6583363"/>
              <a:ext cx="1905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0" name="Rectangle 241"/>
            <p:cNvSpPr>
              <a:spLocks noChangeArrowheads="1"/>
            </p:cNvSpPr>
            <p:nvPr/>
          </p:nvSpPr>
          <p:spPr bwMode="auto">
            <a:xfrm>
              <a:off x="3683000" y="6478588"/>
              <a:ext cx="3016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1" name="Freeform 242"/>
            <p:cNvSpPr>
              <a:spLocks/>
            </p:cNvSpPr>
            <p:nvPr/>
          </p:nvSpPr>
          <p:spPr bwMode="auto">
            <a:xfrm>
              <a:off x="3870325" y="6392863"/>
              <a:ext cx="33338" cy="33338"/>
            </a:xfrm>
            <a:custGeom>
              <a:avLst/>
              <a:gdLst>
                <a:gd name="T0" fmla="*/ 21 w 21"/>
                <a:gd name="T1" fmla="*/ 9 h 21"/>
                <a:gd name="T2" fmla="*/ 9 w 21"/>
                <a:gd name="T3" fmla="*/ 21 h 21"/>
                <a:gd name="T4" fmla="*/ 0 w 21"/>
                <a:gd name="T5" fmla="*/ 11 h 21"/>
                <a:gd name="T6" fmla="*/ 12 w 21"/>
                <a:gd name="T7" fmla="*/ 0 h 21"/>
                <a:gd name="T8" fmla="*/ 21 w 21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1" y="9"/>
                  </a:moveTo>
                  <a:lnTo>
                    <a:pt x="9" y="21"/>
                  </a:lnTo>
                  <a:lnTo>
                    <a:pt x="0" y="11"/>
                  </a:lnTo>
                  <a:lnTo>
                    <a:pt x="12" y="0"/>
                  </a:lnTo>
                  <a:lnTo>
                    <a:pt x="2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2" name="Freeform 243"/>
            <p:cNvSpPr>
              <a:spLocks/>
            </p:cNvSpPr>
            <p:nvPr/>
          </p:nvSpPr>
          <p:spPr bwMode="auto">
            <a:xfrm>
              <a:off x="3870325" y="6550025"/>
              <a:ext cx="33338" cy="33338"/>
            </a:xfrm>
            <a:custGeom>
              <a:avLst/>
              <a:gdLst>
                <a:gd name="T0" fmla="*/ 9 w 21"/>
                <a:gd name="T1" fmla="*/ 0 h 21"/>
                <a:gd name="T2" fmla="*/ 21 w 21"/>
                <a:gd name="T3" fmla="*/ 12 h 21"/>
                <a:gd name="T4" fmla="*/ 12 w 21"/>
                <a:gd name="T5" fmla="*/ 21 h 21"/>
                <a:gd name="T6" fmla="*/ 0 w 21"/>
                <a:gd name="T7" fmla="*/ 9 h 21"/>
                <a:gd name="T8" fmla="*/ 9 w 2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9" y="0"/>
                  </a:moveTo>
                  <a:lnTo>
                    <a:pt x="21" y="12"/>
                  </a:lnTo>
                  <a:lnTo>
                    <a:pt x="12" y="21"/>
                  </a:lnTo>
                  <a:lnTo>
                    <a:pt x="0" y="9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3" name="Freeform 244"/>
            <p:cNvSpPr>
              <a:spLocks/>
            </p:cNvSpPr>
            <p:nvPr/>
          </p:nvSpPr>
          <p:spPr bwMode="auto">
            <a:xfrm>
              <a:off x="3713163" y="6550025"/>
              <a:ext cx="33338" cy="33338"/>
            </a:xfrm>
            <a:custGeom>
              <a:avLst/>
              <a:gdLst>
                <a:gd name="T0" fmla="*/ 11 w 21"/>
                <a:gd name="T1" fmla="*/ 0 h 21"/>
                <a:gd name="T2" fmla="*/ 21 w 21"/>
                <a:gd name="T3" fmla="*/ 9 h 21"/>
                <a:gd name="T4" fmla="*/ 9 w 21"/>
                <a:gd name="T5" fmla="*/ 21 h 21"/>
                <a:gd name="T6" fmla="*/ 0 w 21"/>
                <a:gd name="T7" fmla="*/ 12 h 21"/>
                <a:gd name="T8" fmla="*/ 11 w 2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1" y="0"/>
                  </a:moveTo>
                  <a:lnTo>
                    <a:pt x="21" y="9"/>
                  </a:lnTo>
                  <a:lnTo>
                    <a:pt x="9" y="21"/>
                  </a:lnTo>
                  <a:lnTo>
                    <a:pt x="0" y="12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4" name="Freeform 245"/>
            <p:cNvSpPr>
              <a:spLocks/>
            </p:cNvSpPr>
            <p:nvPr/>
          </p:nvSpPr>
          <p:spPr bwMode="auto">
            <a:xfrm>
              <a:off x="3713163" y="6392863"/>
              <a:ext cx="33338" cy="33338"/>
            </a:xfrm>
            <a:custGeom>
              <a:avLst/>
              <a:gdLst>
                <a:gd name="T0" fmla="*/ 21 w 21"/>
                <a:gd name="T1" fmla="*/ 11 h 21"/>
                <a:gd name="T2" fmla="*/ 11 w 21"/>
                <a:gd name="T3" fmla="*/ 21 h 21"/>
                <a:gd name="T4" fmla="*/ 0 w 21"/>
                <a:gd name="T5" fmla="*/ 9 h 21"/>
                <a:gd name="T6" fmla="*/ 9 w 21"/>
                <a:gd name="T7" fmla="*/ 0 h 21"/>
                <a:gd name="T8" fmla="*/ 21 w 21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1" y="11"/>
                  </a:moveTo>
                  <a:lnTo>
                    <a:pt x="11" y="21"/>
                  </a:lnTo>
                  <a:lnTo>
                    <a:pt x="0" y="9"/>
                  </a:lnTo>
                  <a:lnTo>
                    <a:pt x="9" y="0"/>
                  </a:lnTo>
                  <a:lnTo>
                    <a:pt x="2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5" name="Freeform 246"/>
            <p:cNvSpPr>
              <a:spLocks/>
            </p:cNvSpPr>
            <p:nvPr/>
          </p:nvSpPr>
          <p:spPr bwMode="auto">
            <a:xfrm>
              <a:off x="3836988" y="6365875"/>
              <a:ext cx="28575" cy="38100"/>
            </a:xfrm>
            <a:custGeom>
              <a:avLst/>
              <a:gdLst>
                <a:gd name="T0" fmla="*/ 18 w 18"/>
                <a:gd name="T1" fmla="*/ 5 h 24"/>
                <a:gd name="T2" fmla="*/ 11 w 18"/>
                <a:gd name="T3" fmla="*/ 24 h 24"/>
                <a:gd name="T4" fmla="*/ 0 w 18"/>
                <a:gd name="T5" fmla="*/ 19 h 24"/>
                <a:gd name="T6" fmla="*/ 7 w 18"/>
                <a:gd name="T7" fmla="*/ 0 h 24"/>
                <a:gd name="T8" fmla="*/ 18 w 18"/>
                <a:gd name="T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4">
                  <a:moveTo>
                    <a:pt x="18" y="5"/>
                  </a:moveTo>
                  <a:lnTo>
                    <a:pt x="11" y="24"/>
                  </a:lnTo>
                  <a:lnTo>
                    <a:pt x="0" y="19"/>
                  </a:lnTo>
                  <a:lnTo>
                    <a:pt x="7" y="0"/>
                  </a:lnTo>
                  <a:lnTo>
                    <a:pt x="1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6" name="Freeform 247"/>
            <p:cNvSpPr>
              <a:spLocks/>
            </p:cNvSpPr>
            <p:nvPr/>
          </p:nvSpPr>
          <p:spPr bwMode="auto">
            <a:xfrm>
              <a:off x="3892550" y="6516688"/>
              <a:ext cx="38100" cy="30163"/>
            </a:xfrm>
            <a:custGeom>
              <a:avLst/>
              <a:gdLst>
                <a:gd name="T0" fmla="*/ 5 w 24"/>
                <a:gd name="T1" fmla="*/ 0 h 19"/>
                <a:gd name="T2" fmla="*/ 24 w 24"/>
                <a:gd name="T3" fmla="*/ 7 h 19"/>
                <a:gd name="T4" fmla="*/ 19 w 24"/>
                <a:gd name="T5" fmla="*/ 19 h 19"/>
                <a:gd name="T6" fmla="*/ 0 w 24"/>
                <a:gd name="T7" fmla="*/ 11 h 19"/>
                <a:gd name="T8" fmla="*/ 5 w 24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9">
                  <a:moveTo>
                    <a:pt x="5" y="0"/>
                  </a:moveTo>
                  <a:lnTo>
                    <a:pt x="24" y="7"/>
                  </a:lnTo>
                  <a:lnTo>
                    <a:pt x="19" y="19"/>
                  </a:lnTo>
                  <a:lnTo>
                    <a:pt x="0" y="11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7" name="Freeform 248"/>
            <p:cNvSpPr>
              <a:spLocks/>
            </p:cNvSpPr>
            <p:nvPr/>
          </p:nvSpPr>
          <p:spPr bwMode="auto">
            <a:xfrm>
              <a:off x="3749675" y="6572250"/>
              <a:ext cx="33338" cy="38100"/>
            </a:xfrm>
            <a:custGeom>
              <a:avLst/>
              <a:gdLst>
                <a:gd name="T0" fmla="*/ 21 w 21"/>
                <a:gd name="T1" fmla="*/ 5 h 24"/>
                <a:gd name="T2" fmla="*/ 12 w 21"/>
                <a:gd name="T3" fmla="*/ 24 h 24"/>
                <a:gd name="T4" fmla="*/ 0 w 21"/>
                <a:gd name="T5" fmla="*/ 19 h 24"/>
                <a:gd name="T6" fmla="*/ 7 w 21"/>
                <a:gd name="T7" fmla="*/ 0 h 24"/>
                <a:gd name="T8" fmla="*/ 21 w 21"/>
                <a:gd name="T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21" y="5"/>
                  </a:moveTo>
                  <a:lnTo>
                    <a:pt x="12" y="24"/>
                  </a:lnTo>
                  <a:lnTo>
                    <a:pt x="0" y="19"/>
                  </a:lnTo>
                  <a:lnTo>
                    <a:pt x="7" y="0"/>
                  </a:lnTo>
                  <a:lnTo>
                    <a:pt x="2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8" name="Freeform 249"/>
            <p:cNvSpPr>
              <a:spLocks/>
            </p:cNvSpPr>
            <p:nvPr/>
          </p:nvSpPr>
          <p:spPr bwMode="auto">
            <a:xfrm>
              <a:off x="3686175" y="6429375"/>
              <a:ext cx="38100" cy="30163"/>
            </a:xfrm>
            <a:custGeom>
              <a:avLst/>
              <a:gdLst>
                <a:gd name="T0" fmla="*/ 19 w 24"/>
                <a:gd name="T1" fmla="*/ 19 h 19"/>
                <a:gd name="T2" fmla="*/ 0 w 24"/>
                <a:gd name="T3" fmla="*/ 12 h 19"/>
                <a:gd name="T4" fmla="*/ 7 w 24"/>
                <a:gd name="T5" fmla="*/ 0 h 19"/>
                <a:gd name="T6" fmla="*/ 24 w 24"/>
                <a:gd name="T7" fmla="*/ 7 h 19"/>
                <a:gd name="T8" fmla="*/ 19 w 2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9">
                  <a:moveTo>
                    <a:pt x="19" y="19"/>
                  </a:moveTo>
                  <a:lnTo>
                    <a:pt x="0" y="12"/>
                  </a:lnTo>
                  <a:lnTo>
                    <a:pt x="7" y="0"/>
                  </a:lnTo>
                  <a:lnTo>
                    <a:pt x="24" y="7"/>
                  </a:lnTo>
                  <a:lnTo>
                    <a:pt x="1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9" name="Freeform 250"/>
            <p:cNvSpPr>
              <a:spLocks/>
            </p:cNvSpPr>
            <p:nvPr/>
          </p:nvSpPr>
          <p:spPr bwMode="auto">
            <a:xfrm>
              <a:off x="3892550" y="6429375"/>
              <a:ext cx="38100" cy="30163"/>
            </a:xfrm>
            <a:custGeom>
              <a:avLst/>
              <a:gdLst>
                <a:gd name="T0" fmla="*/ 0 w 24"/>
                <a:gd name="T1" fmla="*/ 7 h 19"/>
                <a:gd name="T2" fmla="*/ 19 w 24"/>
                <a:gd name="T3" fmla="*/ 0 h 19"/>
                <a:gd name="T4" fmla="*/ 24 w 24"/>
                <a:gd name="T5" fmla="*/ 12 h 19"/>
                <a:gd name="T6" fmla="*/ 5 w 24"/>
                <a:gd name="T7" fmla="*/ 19 h 19"/>
                <a:gd name="T8" fmla="*/ 0 w 24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9">
                  <a:moveTo>
                    <a:pt x="0" y="7"/>
                  </a:moveTo>
                  <a:lnTo>
                    <a:pt x="19" y="0"/>
                  </a:lnTo>
                  <a:lnTo>
                    <a:pt x="24" y="12"/>
                  </a:lnTo>
                  <a:lnTo>
                    <a:pt x="5" y="19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0" name="Freeform 251"/>
            <p:cNvSpPr>
              <a:spLocks/>
            </p:cNvSpPr>
            <p:nvPr/>
          </p:nvSpPr>
          <p:spPr bwMode="auto">
            <a:xfrm>
              <a:off x="3836988" y="6572250"/>
              <a:ext cx="28575" cy="38100"/>
            </a:xfrm>
            <a:custGeom>
              <a:avLst/>
              <a:gdLst>
                <a:gd name="T0" fmla="*/ 18 w 18"/>
                <a:gd name="T1" fmla="*/ 17 h 24"/>
                <a:gd name="T2" fmla="*/ 7 w 18"/>
                <a:gd name="T3" fmla="*/ 24 h 24"/>
                <a:gd name="T4" fmla="*/ 0 w 18"/>
                <a:gd name="T5" fmla="*/ 5 h 24"/>
                <a:gd name="T6" fmla="*/ 11 w 18"/>
                <a:gd name="T7" fmla="*/ 0 h 24"/>
                <a:gd name="T8" fmla="*/ 18 w 18"/>
                <a:gd name="T9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4">
                  <a:moveTo>
                    <a:pt x="18" y="17"/>
                  </a:moveTo>
                  <a:lnTo>
                    <a:pt x="7" y="24"/>
                  </a:lnTo>
                  <a:lnTo>
                    <a:pt x="0" y="5"/>
                  </a:lnTo>
                  <a:lnTo>
                    <a:pt x="11" y="0"/>
                  </a:lnTo>
                  <a:lnTo>
                    <a:pt x="18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1" name="Freeform 252"/>
            <p:cNvSpPr>
              <a:spLocks/>
            </p:cNvSpPr>
            <p:nvPr/>
          </p:nvSpPr>
          <p:spPr bwMode="auto">
            <a:xfrm>
              <a:off x="3686175" y="6516688"/>
              <a:ext cx="38100" cy="30163"/>
            </a:xfrm>
            <a:custGeom>
              <a:avLst/>
              <a:gdLst>
                <a:gd name="T0" fmla="*/ 24 w 24"/>
                <a:gd name="T1" fmla="*/ 11 h 19"/>
                <a:gd name="T2" fmla="*/ 7 w 24"/>
                <a:gd name="T3" fmla="*/ 19 h 19"/>
                <a:gd name="T4" fmla="*/ 0 w 24"/>
                <a:gd name="T5" fmla="*/ 7 h 19"/>
                <a:gd name="T6" fmla="*/ 19 w 24"/>
                <a:gd name="T7" fmla="*/ 0 h 19"/>
                <a:gd name="T8" fmla="*/ 24 w 24"/>
                <a:gd name="T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9">
                  <a:moveTo>
                    <a:pt x="24" y="11"/>
                  </a:moveTo>
                  <a:lnTo>
                    <a:pt x="7" y="19"/>
                  </a:lnTo>
                  <a:lnTo>
                    <a:pt x="0" y="7"/>
                  </a:lnTo>
                  <a:lnTo>
                    <a:pt x="19" y="0"/>
                  </a:lnTo>
                  <a:lnTo>
                    <a:pt x="24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2" name="Freeform 253"/>
            <p:cNvSpPr>
              <a:spLocks/>
            </p:cNvSpPr>
            <p:nvPr/>
          </p:nvSpPr>
          <p:spPr bwMode="auto">
            <a:xfrm>
              <a:off x="3749675" y="6365875"/>
              <a:ext cx="30163" cy="38100"/>
            </a:xfrm>
            <a:custGeom>
              <a:avLst/>
              <a:gdLst>
                <a:gd name="T0" fmla="*/ 19 w 19"/>
                <a:gd name="T1" fmla="*/ 19 h 24"/>
                <a:gd name="T2" fmla="*/ 7 w 19"/>
                <a:gd name="T3" fmla="*/ 24 h 24"/>
                <a:gd name="T4" fmla="*/ 0 w 19"/>
                <a:gd name="T5" fmla="*/ 7 h 24"/>
                <a:gd name="T6" fmla="*/ 12 w 19"/>
                <a:gd name="T7" fmla="*/ 0 h 24"/>
                <a:gd name="T8" fmla="*/ 19 w 19"/>
                <a:gd name="T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4">
                  <a:moveTo>
                    <a:pt x="19" y="19"/>
                  </a:moveTo>
                  <a:lnTo>
                    <a:pt x="7" y="24"/>
                  </a:lnTo>
                  <a:lnTo>
                    <a:pt x="0" y="7"/>
                  </a:lnTo>
                  <a:lnTo>
                    <a:pt x="12" y="0"/>
                  </a:lnTo>
                  <a:lnTo>
                    <a:pt x="1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29" name="Group 928"/>
          <p:cNvGrpSpPr/>
          <p:nvPr/>
        </p:nvGrpSpPr>
        <p:grpSpPr>
          <a:xfrm>
            <a:off x="188289" y="-5009"/>
            <a:ext cx="6452932" cy="4472234"/>
            <a:chOff x="295275" y="0"/>
            <a:chExt cx="10628313" cy="7366000"/>
          </a:xfrm>
          <a:solidFill>
            <a:srgbClr val="358FCB"/>
          </a:solidFill>
        </p:grpSpPr>
        <p:sp>
          <p:nvSpPr>
            <p:cNvPr id="607" name="Freeform 257"/>
            <p:cNvSpPr>
              <a:spLocks/>
            </p:cNvSpPr>
            <p:nvPr/>
          </p:nvSpPr>
          <p:spPr bwMode="auto">
            <a:xfrm>
              <a:off x="3749675" y="6727825"/>
              <a:ext cx="247650" cy="427038"/>
            </a:xfrm>
            <a:custGeom>
              <a:avLst/>
              <a:gdLst>
                <a:gd name="T0" fmla="*/ 0 w 66"/>
                <a:gd name="T1" fmla="*/ 79 h 114"/>
                <a:gd name="T2" fmla="*/ 0 w 66"/>
                <a:gd name="T3" fmla="*/ 95 h 114"/>
                <a:gd name="T4" fmla="*/ 19 w 66"/>
                <a:gd name="T5" fmla="*/ 114 h 114"/>
                <a:gd name="T6" fmla="*/ 47 w 66"/>
                <a:gd name="T7" fmla="*/ 114 h 114"/>
                <a:gd name="T8" fmla="*/ 66 w 66"/>
                <a:gd name="T9" fmla="*/ 95 h 114"/>
                <a:gd name="T10" fmla="*/ 66 w 66"/>
                <a:gd name="T11" fmla="*/ 79 h 114"/>
                <a:gd name="T12" fmla="*/ 42 w 66"/>
                <a:gd name="T13" fmla="*/ 79 h 114"/>
                <a:gd name="T14" fmla="*/ 42 w 66"/>
                <a:gd name="T15" fmla="*/ 65 h 114"/>
                <a:gd name="T16" fmla="*/ 66 w 66"/>
                <a:gd name="T17" fmla="*/ 65 h 114"/>
                <a:gd name="T18" fmla="*/ 66 w 66"/>
                <a:gd name="T19" fmla="*/ 43 h 114"/>
                <a:gd name="T20" fmla="*/ 42 w 66"/>
                <a:gd name="T21" fmla="*/ 43 h 114"/>
                <a:gd name="T22" fmla="*/ 42 w 66"/>
                <a:gd name="T23" fmla="*/ 29 h 114"/>
                <a:gd name="T24" fmla="*/ 66 w 66"/>
                <a:gd name="T25" fmla="*/ 29 h 114"/>
                <a:gd name="T26" fmla="*/ 66 w 66"/>
                <a:gd name="T27" fmla="*/ 19 h 114"/>
                <a:gd name="T28" fmla="*/ 47 w 66"/>
                <a:gd name="T29" fmla="*/ 0 h 114"/>
                <a:gd name="T30" fmla="*/ 19 w 66"/>
                <a:gd name="T31" fmla="*/ 0 h 114"/>
                <a:gd name="T32" fmla="*/ 0 w 66"/>
                <a:gd name="T33" fmla="*/ 19 h 114"/>
                <a:gd name="T34" fmla="*/ 0 w 66"/>
                <a:gd name="T35" fmla="*/ 29 h 114"/>
                <a:gd name="T36" fmla="*/ 23 w 66"/>
                <a:gd name="T37" fmla="*/ 29 h 114"/>
                <a:gd name="T38" fmla="*/ 23 w 66"/>
                <a:gd name="T39" fmla="*/ 43 h 114"/>
                <a:gd name="T40" fmla="*/ 0 w 66"/>
                <a:gd name="T41" fmla="*/ 43 h 114"/>
                <a:gd name="T42" fmla="*/ 0 w 66"/>
                <a:gd name="T43" fmla="*/ 65 h 114"/>
                <a:gd name="T44" fmla="*/ 23 w 66"/>
                <a:gd name="T45" fmla="*/ 65 h 114"/>
                <a:gd name="T46" fmla="*/ 23 w 66"/>
                <a:gd name="T47" fmla="*/ 79 h 114"/>
                <a:gd name="T48" fmla="*/ 0 w 66"/>
                <a:gd name="T49" fmla="*/ 7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6" h="114">
                  <a:moveTo>
                    <a:pt x="0" y="79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105"/>
                    <a:pt x="8" y="114"/>
                    <a:pt x="19" y="114"/>
                  </a:cubicBezTo>
                  <a:cubicBezTo>
                    <a:pt x="47" y="114"/>
                    <a:pt x="47" y="114"/>
                    <a:pt x="47" y="114"/>
                  </a:cubicBezTo>
                  <a:cubicBezTo>
                    <a:pt x="58" y="114"/>
                    <a:pt x="66" y="105"/>
                    <a:pt x="66" y="95"/>
                  </a:cubicBezTo>
                  <a:cubicBezTo>
                    <a:pt x="66" y="79"/>
                    <a:pt x="66" y="79"/>
                    <a:pt x="66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6" y="9"/>
                    <a:pt x="58" y="0"/>
                    <a:pt x="4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3" y="79"/>
                    <a:pt x="23" y="79"/>
                    <a:pt x="23" y="79"/>
                  </a:cubicBezTo>
                  <a:lnTo>
                    <a:pt x="0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08" name="Freeform 258"/>
            <p:cNvSpPr>
              <a:spLocks/>
            </p:cNvSpPr>
            <p:nvPr/>
          </p:nvSpPr>
          <p:spPr bwMode="auto">
            <a:xfrm>
              <a:off x="3675063" y="7105650"/>
              <a:ext cx="396875" cy="260350"/>
            </a:xfrm>
            <a:custGeom>
              <a:avLst/>
              <a:gdLst>
                <a:gd name="T0" fmla="*/ 0 w 106"/>
                <a:gd name="T1" fmla="*/ 3 h 69"/>
                <a:gd name="T2" fmla="*/ 35 w 106"/>
                <a:gd name="T3" fmla="*/ 33 h 69"/>
                <a:gd name="T4" fmla="*/ 46 w 106"/>
                <a:gd name="T5" fmla="*/ 33 h 69"/>
                <a:gd name="T6" fmla="*/ 46 w 106"/>
                <a:gd name="T7" fmla="*/ 55 h 69"/>
                <a:gd name="T8" fmla="*/ 32 w 106"/>
                <a:gd name="T9" fmla="*/ 55 h 69"/>
                <a:gd name="T10" fmla="*/ 32 w 106"/>
                <a:gd name="T11" fmla="*/ 69 h 69"/>
                <a:gd name="T12" fmla="*/ 74 w 106"/>
                <a:gd name="T13" fmla="*/ 69 h 69"/>
                <a:gd name="T14" fmla="*/ 74 w 106"/>
                <a:gd name="T15" fmla="*/ 55 h 69"/>
                <a:gd name="T16" fmla="*/ 60 w 106"/>
                <a:gd name="T17" fmla="*/ 55 h 69"/>
                <a:gd name="T18" fmla="*/ 60 w 106"/>
                <a:gd name="T19" fmla="*/ 33 h 69"/>
                <a:gd name="T20" fmla="*/ 71 w 106"/>
                <a:gd name="T21" fmla="*/ 33 h 69"/>
                <a:gd name="T22" fmla="*/ 106 w 106"/>
                <a:gd name="T23" fmla="*/ 3 h 69"/>
                <a:gd name="T24" fmla="*/ 92 w 106"/>
                <a:gd name="T25" fmla="*/ 0 h 69"/>
                <a:gd name="T26" fmla="*/ 71 w 106"/>
                <a:gd name="T27" fmla="*/ 19 h 69"/>
                <a:gd name="T28" fmla="*/ 35 w 106"/>
                <a:gd name="T29" fmla="*/ 19 h 69"/>
                <a:gd name="T30" fmla="*/ 14 w 106"/>
                <a:gd name="T31" fmla="*/ 0 h 69"/>
                <a:gd name="T32" fmla="*/ 0 w 106"/>
                <a:gd name="T33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6" h="69">
                  <a:moveTo>
                    <a:pt x="0" y="3"/>
                  </a:moveTo>
                  <a:cubicBezTo>
                    <a:pt x="3" y="20"/>
                    <a:pt x="18" y="33"/>
                    <a:pt x="35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88" y="33"/>
                    <a:pt x="103" y="18"/>
                    <a:pt x="106" y="3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9"/>
                    <a:pt x="81" y="19"/>
                    <a:pt x="71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25" y="19"/>
                    <a:pt x="16" y="10"/>
                    <a:pt x="14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09" name="Freeform 259"/>
            <p:cNvSpPr>
              <a:spLocks/>
            </p:cNvSpPr>
            <p:nvPr/>
          </p:nvSpPr>
          <p:spPr bwMode="auto">
            <a:xfrm>
              <a:off x="5307013" y="3019425"/>
              <a:ext cx="601663" cy="563563"/>
            </a:xfrm>
            <a:custGeom>
              <a:avLst/>
              <a:gdLst>
                <a:gd name="T0" fmla="*/ 27 w 160"/>
                <a:gd name="T1" fmla="*/ 150 h 150"/>
                <a:gd name="T2" fmla="*/ 55 w 160"/>
                <a:gd name="T3" fmla="*/ 123 h 150"/>
                <a:gd name="T4" fmla="*/ 55 w 160"/>
                <a:gd name="T5" fmla="*/ 123 h 150"/>
                <a:gd name="T6" fmla="*/ 55 w 160"/>
                <a:gd name="T7" fmla="*/ 34 h 150"/>
                <a:gd name="T8" fmla="*/ 143 w 160"/>
                <a:gd name="T9" fmla="*/ 34 h 150"/>
                <a:gd name="T10" fmla="*/ 143 w 160"/>
                <a:gd name="T11" fmla="*/ 97 h 150"/>
                <a:gd name="T12" fmla="*/ 132 w 160"/>
                <a:gd name="T13" fmla="*/ 96 h 150"/>
                <a:gd name="T14" fmla="*/ 105 w 160"/>
                <a:gd name="T15" fmla="*/ 123 h 150"/>
                <a:gd name="T16" fmla="*/ 132 w 160"/>
                <a:gd name="T17" fmla="*/ 150 h 150"/>
                <a:gd name="T18" fmla="*/ 160 w 160"/>
                <a:gd name="T19" fmla="*/ 123 h 150"/>
                <a:gd name="T20" fmla="*/ 160 w 160"/>
                <a:gd name="T21" fmla="*/ 123 h 150"/>
                <a:gd name="T22" fmla="*/ 160 w 160"/>
                <a:gd name="T23" fmla="*/ 123 h 150"/>
                <a:gd name="T24" fmla="*/ 160 w 160"/>
                <a:gd name="T25" fmla="*/ 34 h 150"/>
                <a:gd name="T26" fmla="*/ 160 w 160"/>
                <a:gd name="T27" fmla="*/ 0 h 150"/>
                <a:gd name="T28" fmla="*/ 143 w 160"/>
                <a:gd name="T29" fmla="*/ 0 h 150"/>
                <a:gd name="T30" fmla="*/ 55 w 160"/>
                <a:gd name="T31" fmla="*/ 0 h 150"/>
                <a:gd name="T32" fmla="*/ 37 w 160"/>
                <a:gd name="T33" fmla="*/ 0 h 150"/>
                <a:gd name="T34" fmla="*/ 37 w 160"/>
                <a:gd name="T35" fmla="*/ 34 h 150"/>
                <a:gd name="T36" fmla="*/ 37 w 160"/>
                <a:gd name="T37" fmla="*/ 97 h 150"/>
                <a:gd name="T38" fmla="*/ 27 w 160"/>
                <a:gd name="T39" fmla="*/ 96 h 150"/>
                <a:gd name="T40" fmla="*/ 0 w 160"/>
                <a:gd name="T41" fmla="*/ 123 h 150"/>
                <a:gd name="T42" fmla="*/ 27 w 160"/>
                <a:gd name="T4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0" h="150">
                  <a:moveTo>
                    <a:pt x="27" y="150"/>
                  </a:moveTo>
                  <a:cubicBezTo>
                    <a:pt x="42" y="150"/>
                    <a:pt x="55" y="138"/>
                    <a:pt x="55" y="123"/>
                  </a:cubicBezTo>
                  <a:cubicBezTo>
                    <a:pt x="55" y="123"/>
                    <a:pt x="55" y="123"/>
                    <a:pt x="55" y="123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143" y="34"/>
                    <a:pt x="143" y="34"/>
                    <a:pt x="143" y="34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139" y="96"/>
                    <a:pt x="136" y="96"/>
                    <a:pt x="132" y="96"/>
                  </a:cubicBezTo>
                  <a:cubicBezTo>
                    <a:pt x="117" y="96"/>
                    <a:pt x="105" y="108"/>
                    <a:pt x="105" y="123"/>
                  </a:cubicBezTo>
                  <a:cubicBezTo>
                    <a:pt x="105" y="138"/>
                    <a:pt x="117" y="150"/>
                    <a:pt x="132" y="150"/>
                  </a:cubicBezTo>
                  <a:cubicBezTo>
                    <a:pt x="147" y="150"/>
                    <a:pt x="160" y="138"/>
                    <a:pt x="160" y="123"/>
                  </a:cubicBezTo>
                  <a:cubicBezTo>
                    <a:pt x="160" y="123"/>
                    <a:pt x="160" y="123"/>
                    <a:pt x="160" y="123"/>
                  </a:cubicBezTo>
                  <a:cubicBezTo>
                    <a:pt x="160" y="123"/>
                    <a:pt x="160" y="123"/>
                    <a:pt x="160" y="123"/>
                  </a:cubicBezTo>
                  <a:cubicBezTo>
                    <a:pt x="160" y="34"/>
                    <a:pt x="160" y="34"/>
                    <a:pt x="160" y="34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34" y="96"/>
                    <a:pt x="31" y="96"/>
                    <a:pt x="27" y="96"/>
                  </a:cubicBezTo>
                  <a:cubicBezTo>
                    <a:pt x="12" y="96"/>
                    <a:pt x="0" y="108"/>
                    <a:pt x="0" y="123"/>
                  </a:cubicBezTo>
                  <a:cubicBezTo>
                    <a:pt x="0" y="138"/>
                    <a:pt x="12" y="150"/>
                    <a:pt x="27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10" name="Oval 260"/>
            <p:cNvSpPr>
              <a:spLocks noChangeArrowheads="1"/>
            </p:cNvSpPr>
            <p:nvPr/>
          </p:nvSpPr>
          <p:spPr bwMode="auto">
            <a:xfrm>
              <a:off x="2795588" y="2185988"/>
              <a:ext cx="139700" cy="139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11" name="Freeform 261"/>
            <p:cNvSpPr>
              <a:spLocks/>
            </p:cNvSpPr>
            <p:nvPr/>
          </p:nvSpPr>
          <p:spPr bwMode="auto">
            <a:xfrm>
              <a:off x="2693988" y="2351088"/>
              <a:ext cx="338138" cy="514350"/>
            </a:xfrm>
            <a:custGeom>
              <a:avLst/>
              <a:gdLst>
                <a:gd name="T0" fmla="*/ 38 w 213"/>
                <a:gd name="T1" fmla="*/ 59 h 324"/>
                <a:gd name="T2" fmla="*/ 50 w 213"/>
                <a:gd name="T3" fmla="*/ 59 h 324"/>
                <a:gd name="T4" fmla="*/ 50 w 213"/>
                <a:gd name="T5" fmla="*/ 166 h 324"/>
                <a:gd name="T6" fmla="*/ 50 w 213"/>
                <a:gd name="T7" fmla="*/ 166 h 324"/>
                <a:gd name="T8" fmla="*/ 50 w 213"/>
                <a:gd name="T9" fmla="*/ 324 h 324"/>
                <a:gd name="T10" fmla="*/ 100 w 213"/>
                <a:gd name="T11" fmla="*/ 324 h 324"/>
                <a:gd name="T12" fmla="*/ 100 w 213"/>
                <a:gd name="T13" fmla="*/ 154 h 324"/>
                <a:gd name="T14" fmla="*/ 116 w 213"/>
                <a:gd name="T15" fmla="*/ 154 h 324"/>
                <a:gd name="T16" fmla="*/ 116 w 213"/>
                <a:gd name="T17" fmla="*/ 324 h 324"/>
                <a:gd name="T18" fmla="*/ 166 w 213"/>
                <a:gd name="T19" fmla="*/ 324 h 324"/>
                <a:gd name="T20" fmla="*/ 166 w 213"/>
                <a:gd name="T21" fmla="*/ 154 h 324"/>
                <a:gd name="T22" fmla="*/ 166 w 213"/>
                <a:gd name="T23" fmla="*/ 154 h 324"/>
                <a:gd name="T24" fmla="*/ 166 w 213"/>
                <a:gd name="T25" fmla="*/ 59 h 324"/>
                <a:gd name="T26" fmla="*/ 178 w 213"/>
                <a:gd name="T27" fmla="*/ 59 h 324"/>
                <a:gd name="T28" fmla="*/ 178 w 213"/>
                <a:gd name="T29" fmla="*/ 154 h 324"/>
                <a:gd name="T30" fmla="*/ 213 w 213"/>
                <a:gd name="T31" fmla="*/ 154 h 324"/>
                <a:gd name="T32" fmla="*/ 213 w 213"/>
                <a:gd name="T33" fmla="*/ 0 h 324"/>
                <a:gd name="T34" fmla="*/ 0 w 213"/>
                <a:gd name="T35" fmla="*/ 0 h 324"/>
                <a:gd name="T36" fmla="*/ 0 w 213"/>
                <a:gd name="T37" fmla="*/ 154 h 324"/>
                <a:gd name="T38" fmla="*/ 38 w 213"/>
                <a:gd name="T39" fmla="*/ 154 h 324"/>
                <a:gd name="T40" fmla="*/ 38 w 213"/>
                <a:gd name="T41" fmla="*/ 59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3" h="324">
                  <a:moveTo>
                    <a:pt x="38" y="59"/>
                  </a:moveTo>
                  <a:lnTo>
                    <a:pt x="50" y="59"/>
                  </a:lnTo>
                  <a:lnTo>
                    <a:pt x="50" y="166"/>
                  </a:lnTo>
                  <a:lnTo>
                    <a:pt x="50" y="166"/>
                  </a:lnTo>
                  <a:lnTo>
                    <a:pt x="50" y="324"/>
                  </a:lnTo>
                  <a:lnTo>
                    <a:pt x="100" y="324"/>
                  </a:lnTo>
                  <a:lnTo>
                    <a:pt x="100" y="154"/>
                  </a:lnTo>
                  <a:lnTo>
                    <a:pt x="116" y="154"/>
                  </a:lnTo>
                  <a:lnTo>
                    <a:pt x="116" y="324"/>
                  </a:lnTo>
                  <a:lnTo>
                    <a:pt x="166" y="324"/>
                  </a:lnTo>
                  <a:lnTo>
                    <a:pt x="166" y="154"/>
                  </a:lnTo>
                  <a:lnTo>
                    <a:pt x="166" y="154"/>
                  </a:lnTo>
                  <a:lnTo>
                    <a:pt x="166" y="59"/>
                  </a:lnTo>
                  <a:lnTo>
                    <a:pt x="178" y="59"/>
                  </a:lnTo>
                  <a:lnTo>
                    <a:pt x="178" y="154"/>
                  </a:lnTo>
                  <a:lnTo>
                    <a:pt x="213" y="154"/>
                  </a:lnTo>
                  <a:lnTo>
                    <a:pt x="213" y="0"/>
                  </a:lnTo>
                  <a:lnTo>
                    <a:pt x="0" y="0"/>
                  </a:lnTo>
                  <a:lnTo>
                    <a:pt x="0" y="154"/>
                  </a:lnTo>
                  <a:lnTo>
                    <a:pt x="38" y="154"/>
                  </a:lnTo>
                  <a:lnTo>
                    <a:pt x="38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12" name="Oval 262"/>
            <p:cNvSpPr>
              <a:spLocks noChangeArrowheads="1"/>
            </p:cNvSpPr>
            <p:nvPr/>
          </p:nvSpPr>
          <p:spPr bwMode="auto">
            <a:xfrm>
              <a:off x="3175000" y="2185988"/>
              <a:ext cx="139700" cy="139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13" name="Freeform 263"/>
            <p:cNvSpPr>
              <a:spLocks/>
            </p:cNvSpPr>
            <p:nvPr/>
          </p:nvSpPr>
          <p:spPr bwMode="auto">
            <a:xfrm>
              <a:off x="3051175" y="2351088"/>
              <a:ext cx="387350" cy="514350"/>
            </a:xfrm>
            <a:custGeom>
              <a:avLst/>
              <a:gdLst>
                <a:gd name="T0" fmla="*/ 210 w 244"/>
                <a:gd name="T1" fmla="*/ 154 h 324"/>
                <a:gd name="T2" fmla="*/ 244 w 244"/>
                <a:gd name="T3" fmla="*/ 154 h 324"/>
                <a:gd name="T4" fmla="*/ 201 w 244"/>
                <a:gd name="T5" fmla="*/ 0 h 324"/>
                <a:gd name="T6" fmla="*/ 45 w 244"/>
                <a:gd name="T7" fmla="*/ 0 h 324"/>
                <a:gd name="T8" fmla="*/ 0 w 244"/>
                <a:gd name="T9" fmla="*/ 154 h 324"/>
                <a:gd name="T10" fmla="*/ 35 w 244"/>
                <a:gd name="T11" fmla="*/ 154 h 324"/>
                <a:gd name="T12" fmla="*/ 62 w 244"/>
                <a:gd name="T13" fmla="*/ 59 h 324"/>
                <a:gd name="T14" fmla="*/ 71 w 244"/>
                <a:gd name="T15" fmla="*/ 59 h 324"/>
                <a:gd name="T16" fmla="*/ 26 w 244"/>
                <a:gd name="T17" fmla="*/ 232 h 324"/>
                <a:gd name="T18" fmla="*/ 64 w 244"/>
                <a:gd name="T19" fmla="*/ 232 h 324"/>
                <a:gd name="T20" fmla="*/ 64 w 244"/>
                <a:gd name="T21" fmla="*/ 324 h 324"/>
                <a:gd name="T22" fmla="*/ 114 w 244"/>
                <a:gd name="T23" fmla="*/ 324 h 324"/>
                <a:gd name="T24" fmla="*/ 114 w 244"/>
                <a:gd name="T25" fmla="*/ 232 h 324"/>
                <a:gd name="T26" fmla="*/ 130 w 244"/>
                <a:gd name="T27" fmla="*/ 232 h 324"/>
                <a:gd name="T28" fmla="*/ 130 w 244"/>
                <a:gd name="T29" fmla="*/ 324 h 324"/>
                <a:gd name="T30" fmla="*/ 180 w 244"/>
                <a:gd name="T31" fmla="*/ 324 h 324"/>
                <a:gd name="T32" fmla="*/ 180 w 244"/>
                <a:gd name="T33" fmla="*/ 232 h 324"/>
                <a:gd name="T34" fmla="*/ 218 w 244"/>
                <a:gd name="T35" fmla="*/ 232 h 324"/>
                <a:gd name="T36" fmla="*/ 170 w 244"/>
                <a:gd name="T37" fmla="*/ 62 h 324"/>
                <a:gd name="T38" fmla="*/ 182 w 244"/>
                <a:gd name="T39" fmla="*/ 62 h 324"/>
                <a:gd name="T40" fmla="*/ 210 w 244"/>
                <a:gd name="T41" fmla="*/ 15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4" h="324">
                  <a:moveTo>
                    <a:pt x="210" y="154"/>
                  </a:moveTo>
                  <a:lnTo>
                    <a:pt x="244" y="154"/>
                  </a:lnTo>
                  <a:lnTo>
                    <a:pt x="201" y="0"/>
                  </a:lnTo>
                  <a:lnTo>
                    <a:pt x="45" y="0"/>
                  </a:lnTo>
                  <a:lnTo>
                    <a:pt x="0" y="154"/>
                  </a:lnTo>
                  <a:lnTo>
                    <a:pt x="35" y="154"/>
                  </a:lnTo>
                  <a:lnTo>
                    <a:pt x="62" y="59"/>
                  </a:lnTo>
                  <a:lnTo>
                    <a:pt x="71" y="59"/>
                  </a:lnTo>
                  <a:lnTo>
                    <a:pt x="26" y="232"/>
                  </a:lnTo>
                  <a:lnTo>
                    <a:pt x="64" y="232"/>
                  </a:lnTo>
                  <a:lnTo>
                    <a:pt x="64" y="324"/>
                  </a:lnTo>
                  <a:lnTo>
                    <a:pt x="114" y="324"/>
                  </a:lnTo>
                  <a:lnTo>
                    <a:pt x="114" y="232"/>
                  </a:lnTo>
                  <a:lnTo>
                    <a:pt x="130" y="232"/>
                  </a:lnTo>
                  <a:lnTo>
                    <a:pt x="130" y="324"/>
                  </a:lnTo>
                  <a:lnTo>
                    <a:pt x="180" y="324"/>
                  </a:lnTo>
                  <a:lnTo>
                    <a:pt x="180" y="232"/>
                  </a:lnTo>
                  <a:lnTo>
                    <a:pt x="218" y="232"/>
                  </a:lnTo>
                  <a:lnTo>
                    <a:pt x="170" y="62"/>
                  </a:lnTo>
                  <a:lnTo>
                    <a:pt x="182" y="62"/>
                  </a:lnTo>
                  <a:lnTo>
                    <a:pt x="210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14" name="Freeform 264"/>
            <p:cNvSpPr>
              <a:spLocks noEditPoints="1"/>
            </p:cNvSpPr>
            <p:nvPr/>
          </p:nvSpPr>
          <p:spPr bwMode="auto">
            <a:xfrm>
              <a:off x="4478338" y="1476375"/>
              <a:ext cx="727075" cy="731838"/>
            </a:xfrm>
            <a:custGeom>
              <a:avLst/>
              <a:gdLst>
                <a:gd name="T0" fmla="*/ 146 w 194"/>
                <a:gd name="T1" fmla="*/ 182 h 195"/>
                <a:gd name="T2" fmla="*/ 182 w 194"/>
                <a:gd name="T3" fmla="*/ 146 h 195"/>
                <a:gd name="T4" fmla="*/ 193 w 194"/>
                <a:gd name="T5" fmla="*/ 117 h 195"/>
                <a:gd name="T6" fmla="*/ 193 w 194"/>
                <a:gd name="T7" fmla="*/ 78 h 195"/>
                <a:gd name="T8" fmla="*/ 182 w 194"/>
                <a:gd name="T9" fmla="*/ 49 h 195"/>
                <a:gd name="T10" fmla="*/ 146 w 194"/>
                <a:gd name="T11" fmla="*/ 13 h 195"/>
                <a:gd name="T12" fmla="*/ 133 w 194"/>
                <a:gd name="T13" fmla="*/ 7 h 195"/>
                <a:gd name="T14" fmla="*/ 104 w 194"/>
                <a:gd name="T15" fmla="*/ 0 h 195"/>
                <a:gd name="T16" fmla="*/ 108 w 194"/>
                <a:gd name="T17" fmla="*/ 10 h 195"/>
                <a:gd name="T18" fmla="*/ 120 w 194"/>
                <a:gd name="T19" fmla="*/ 10 h 195"/>
                <a:gd name="T20" fmla="*/ 131 w 194"/>
                <a:gd name="T21" fmla="*/ 13 h 195"/>
                <a:gd name="T22" fmla="*/ 128 w 194"/>
                <a:gd name="T23" fmla="*/ 15 h 195"/>
                <a:gd name="T24" fmla="*/ 113 w 194"/>
                <a:gd name="T25" fmla="*/ 21 h 195"/>
                <a:gd name="T26" fmla="*/ 115 w 194"/>
                <a:gd name="T27" fmla="*/ 31 h 195"/>
                <a:gd name="T28" fmla="*/ 124 w 194"/>
                <a:gd name="T29" fmla="*/ 37 h 195"/>
                <a:gd name="T30" fmla="*/ 138 w 194"/>
                <a:gd name="T31" fmla="*/ 19 h 195"/>
                <a:gd name="T32" fmla="*/ 148 w 194"/>
                <a:gd name="T33" fmla="*/ 23 h 195"/>
                <a:gd name="T34" fmla="*/ 156 w 194"/>
                <a:gd name="T35" fmla="*/ 27 h 195"/>
                <a:gd name="T36" fmla="*/ 160 w 194"/>
                <a:gd name="T37" fmla="*/ 40 h 195"/>
                <a:gd name="T38" fmla="*/ 157 w 194"/>
                <a:gd name="T39" fmla="*/ 47 h 195"/>
                <a:gd name="T40" fmla="*/ 152 w 194"/>
                <a:gd name="T41" fmla="*/ 42 h 195"/>
                <a:gd name="T42" fmla="*/ 140 w 194"/>
                <a:gd name="T43" fmla="*/ 43 h 195"/>
                <a:gd name="T44" fmla="*/ 149 w 194"/>
                <a:gd name="T45" fmla="*/ 48 h 195"/>
                <a:gd name="T46" fmla="*/ 128 w 194"/>
                <a:gd name="T47" fmla="*/ 56 h 195"/>
                <a:gd name="T48" fmla="*/ 118 w 194"/>
                <a:gd name="T49" fmla="*/ 63 h 195"/>
                <a:gd name="T50" fmla="*/ 105 w 194"/>
                <a:gd name="T51" fmla="*/ 75 h 195"/>
                <a:gd name="T52" fmla="*/ 112 w 194"/>
                <a:gd name="T53" fmla="*/ 115 h 195"/>
                <a:gd name="T54" fmla="*/ 123 w 194"/>
                <a:gd name="T55" fmla="*/ 118 h 195"/>
                <a:gd name="T56" fmla="*/ 134 w 194"/>
                <a:gd name="T57" fmla="*/ 122 h 195"/>
                <a:gd name="T58" fmla="*/ 152 w 194"/>
                <a:gd name="T59" fmla="*/ 131 h 195"/>
                <a:gd name="T60" fmla="*/ 162 w 194"/>
                <a:gd name="T61" fmla="*/ 141 h 195"/>
                <a:gd name="T62" fmla="*/ 176 w 194"/>
                <a:gd name="T63" fmla="*/ 146 h 195"/>
                <a:gd name="T64" fmla="*/ 111 w 194"/>
                <a:gd name="T65" fmla="*/ 170 h 195"/>
                <a:gd name="T66" fmla="*/ 1 w 194"/>
                <a:gd name="T67" fmla="*/ 83 h 195"/>
                <a:gd name="T68" fmla="*/ 3 w 194"/>
                <a:gd name="T69" fmla="*/ 122 h 195"/>
                <a:gd name="T70" fmla="*/ 21 w 194"/>
                <a:gd name="T71" fmla="*/ 157 h 195"/>
                <a:gd name="T72" fmla="*/ 62 w 194"/>
                <a:gd name="T73" fmla="*/ 188 h 195"/>
                <a:gd name="T74" fmla="*/ 99 w 194"/>
                <a:gd name="T75" fmla="*/ 155 h 195"/>
                <a:gd name="T76" fmla="*/ 96 w 194"/>
                <a:gd name="T77" fmla="*/ 139 h 195"/>
                <a:gd name="T78" fmla="*/ 101 w 194"/>
                <a:gd name="T79" fmla="*/ 124 h 195"/>
                <a:gd name="T80" fmla="*/ 89 w 194"/>
                <a:gd name="T81" fmla="*/ 120 h 195"/>
                <a:gd name="T82" fmla="*/ 76 w 194"/>
                <a:gd name="T83" fmla="*/ 112 h 195"/>
                <a:gd name="T84" fmla="*/ 56 w 194"/>
                <a:gd name="T85" fmla="*/ 103 h 195"/>
                <a:gd name="T86" fmla="*/ 47 w 194"/>
                <a:gd name="T87" fmla="*/ 87 h 195"/>
                <a:gd name="T88" fmla="*/ 42 w 194"/>
                <a:gd name="T89" fmla="*/ 85 h 195"/>
                <a:gd name="T90" fmla="*/ 42 w 194"/>
                <a:gd name="T91" fmla="*/ 88 h 195"/>
                <a:gd name="T92" fmla="*/ 35 w 194"/>
                <a:gd name="T93" fmla="*/ 72 h 195"/>
                <a:gd name="T94" fmla="*/ 35 w 194"/>
                <a:gd name="T95" fmla="*/ 56 h 195"/>
                <a:gd name="T96" fmla="*/ 43 w 194"/>
                <a:gd name="T97" fmla="*/ 38 h 195"/>
                <a:gd name="T98" fmla="*/ 41 w 194"/>
                <a:gd name="T99" fmla="*/ 28 h 195"/>
                <a:gd name="T100" fmla="*/ 87 w 194"/>
                <a:gd name="T101" fmla="*/ 7 h 195"/>
                <a:gd name="T102" fmla="*/ 104 w 194"/>
                <a:gd name="T103" fmla="*/ 0 h 195"/>
                <a:gd name="T104" fmla="*/ 60 w 194"/>
                <a:gd name="T105" fmla="*/ 7 h 195"/>
                <a:gd name="T106" fmla="*/ 28 w 194"/>
                <a:gd name="T107" fmla="*/ 29 h 195"/>
                <a:gd name="T108" fmla="*/ 7 w 194"/>
                <a:gd name="T109" fmla="*/ 62 h 195"/>
                <a:gd name="T110" fmla="*/ 103 w 194"/>
                <a:gd name="T111" fmla="*/ 122 h 195"/>
                <a:gd name="T112" fmla="*/ 90 w 194"/>
                <a:gd name="T113" fmla="*/ 108 h 195"/>
                <a:gd name="T114" fmla="*/ 86 w 194"/>
                <a:gd name="T115" fmla="*/ 99 h 195"/>
                <a:gd name="T116" fmla="*/ 69 w 194"/>
                <a:gd name="T117" fmla="*/ 102 h 195"/>
                <a:gd name="T118" fmla="*/ 78 w 194"/>
                <a:gd name="T119" fmla="*/ 81 h 195"/>
                <a:gd name="T120" fmla="*/ 96 w 194"/>
                <a:gd name="T121" fmla="*/ 81 h 195"/>
                <a:gd name="T122" fmla="*/ 101 w 194"/>
                <a:gd name="T123" fmla="*/ 8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4" h="195">
                  <a:moveTo>
                    <a:pt x="104" y="194"/>
                  </a:moveTo>
                  <a:cubicBezTo>
                    <a:pt x="109" y="194"/>
                    <a:pt x="114" y="193"/>
                    <a:pt x="119" y="192"/>
                  </a:cubicBezTo>
                  <a:cubicBezTo>
                    <a:pt x="122" y="191"/>
                    <a:pt x="125" y="191"/>
                    <a:pt x="128" y="190"/>
                  </a:cubicBezTo>
                  <a:cubicBezTo>
                    <a:pt x="130" y="189"/>
                    <a:pt x="131" y="188"/>
                    <a:pt x="133" y="188"/>
                  </a:cubicBezTo>
                  <a:cubicBezTo>
                    <a:pt x="136" y="187"/>
                    <a:pt x="139" y="185"/>
                    <a:pt x="141" y="184"/>
                  </a:cubicBezTo>
                  <a:cubicBezTo>
                    <a:pt x="143" y="183"/>
                    <a:pt x="144" y="183"/>
                    <a:pt x="146" y="182"/>
                  </a:cubicBezTo>
                  <a:cubicBezTo>
                    <a:pt x="152" y="178"/>
                    <a:pt x="157" y="174"/>
                    <a:pt x="163" y="169"/>
                  </a:cubicBezTo>
                  <a:cubicBezTo>
                    <a:pt x="164" y="168"/>
                    <a:pt x="165" y="167"/>
                    <a:pt x="166" y="166"/>
                  </a:cubicBezTo>
                  <a:cubicBezTo>
                    <a:pt x="167" y="165"/>
                    <a:pt x="168" y="164"/>
                    <a:pt x="169" y="163"/>
                  </a:cubicBezTo>
                  <a:cubicBezTo>
                    <a:pt x="171" y="161"/>
                    <a:pt x="172" y="159"/>
                    <a:pt x="174" y="157"/>
                  </a:cubicBezTo>
                  <a:cubicBezTo>
                    <a:pt x="176" y="155"/>
                    <a:pt x="178" y="151"/>
                    <a:pt x="180" y="148"/>
                  </a:cubicBezTo>
                  <a:cubicBezTo>
                    <a:pt x="181" y="147"/>
                    <a:pt x="181" y="147"/>
                    <a:pt x="182" y="146"/>
                  </a:cubicBezTo>
                  <a:cubicBezTo>
                    <a:pt x="182" y="144"/>
                    <a:pt x="183" y="143"/>
                    <a:pt x="184" y="142"/>
                  </a:cubicBezTo>
                  <a:cubicBezTo>
                    <a:pt x="184" y="141"/>
                    <a:pt x="185" y="140"/>
                    <a:pt x="185" y="140"/>
                  </a:cubicBezTo>
                  <a:cubicBezTo>
                    <a:pt x="186" y="138"/>
                    <a:pt x="186" y="137"/>
                    <a:pt x="187" y="135"/>
                  </a:cubicBezTo>
                  <a:cubicBezTo>
                    <a:pt x="187" y="134"/>
                    <a:pt x="188" y="132"/>
                    <a:pt x="189" y="131"/>
                  </a:cubicBezTo>
                  <a:cubicBezTo>
                    <a:pt x="190" y="128"/>
                    <a:pt x="191" y="125"/>
                    <a:pt x="191" y="122"/>
                  </a:cubicBezTo>
                  <a:cubicBezTo>
                    <a:pt x="192" y="120"/>
                    <a:pt x="192" y="119"/>
                    <a:pt x="193" y="117"/>
                  </a:cubicBezTo>
                  <a:cubicBezTo>
                    <a:pt x="193" y="115"/>
                    <a:pt x="193" y="114"/>
                    <a:pt x="193" y="112"/>
                  </a:cubicBezTo>
                  <a:cubicBezTo>
                    <a:pt x="194" y="111"/>
                    <a:pt x="194" y="109"/>
                    <a:pt x="194" y="107"/>
                  </a:cubicBezTo>
                  <a:cubicBezTo>
                    <a:pt x="194" y="104"/>
                    <a:pt x="194" y="101"/>
                    <a:pt x="194" y="97"/>
                  </a:cubicBezTo>
                  <a:cubicBezTo>
                    <a:pt x="194" y="94"/>
                    <a:pt x="194" y="91"/>
                    <a:pt x="194" y="87"/>
                  </a:cubicBezTo>
                  <a:cubicBezTo>
                    <a:pt x="194" y="86"/>
                    <a:pt x="194" y="84"/>
                    <a:pt x="193" y="83"/>
                  </a:cubicBezTo>
                  <a:cubicBezTo>
                    <a:pt x="193" y="81"/>
                    <a:pt x="193" y="79"/>
                    <a:pt x="193" y="78"/>
                  </a:cubicBezTo>
                  <a:cubicBezTo>
                    <a:pt x="192" y="76"/>
                    <a:pt x="192" y="75"/>
                    <a:pt x="191" y="73"/>
                  </a:cubicBezTo>
                  <a:cubicBezTo>
                    <a:pt x="191" y="70"/>
                    <a:pt x="190" y="67"/>
                    <a:pt x="189" y="64"/>
                  </a:cubicBezTo>
                  <a:cubicBezTo>
                    <a:pt x="188" y="63"/>
                    <a:pt x="188" y="62"/>
                    <a:pt x="188" y="62"/>
                  </a:cubicBezTo>
                  <a:cubicBezTo>
                    <a:pt x="187" y="59"/>
                    <a:pt x="186" y="57"/>
                    <a:pt x="185" y="55"/>
                  </a:cubicBezTo>
                  <a:cubicBezTo>
                    <a:pt x="185" y="54"/>
                    <a:pt x="184" y="54"/>
                    <a:pt x="184" y="53"/>
                  </a:cubicBezTo>
                  <a:cubicBezTo>
                    <a:pt x="183" y="52"/>
                    <a:pt x="182" y="50"/>
                    <a:pt x="182" y="49"/>
                  </a:cubicBezTo>
                  <a:cubicBezTo>
                    <a:pt x="179" y="45"/>
                    <a:pt x="177" y="41"/>
                    <a:pt x="174" y="37"/>
                  </a:cubicBezTo>
                  <a:cubicBezTo>
                    <a:pt x="172" y="35"/>
                    <a:pt x="171" y="34"/>
                    <a:pt x="169" y="32"/>
                  </a:cubicBezTo>
                  <a:cubicBezTo>
                    <a:pt x="168" y="31"/>
                    <a:pt x="167" y="30"/>
                    <a:pt x="166" y="29"/>
                  </a:cubicBezTo>
                  <a:cubicBezTo>
                    <a:pt x="165" y="27"/>
                    <a:pt x="164" y="26"/>
                    <a:pt x="163" y="25"/>
                  </a:cubicBezTo>
                  <a:cubicBezTo>
                    <a:pt x="160" y="23"/>
                    <a:pt x="158" y="21"/>
                    <a:pt x="156" y="20"/>
                  </a:cubicBezTo>
                  <a:cubicBezTo>
                    <a:pt x="152" y="17"/>
                    <a:pt x="149" y="15"/>
                    <a:pt x="146" y="13"/>
                  </a:cubicBezTo>
                  <a:cubicBezTo>
                    <a:pt x="144" y="12"/>
                    <a:pt x="143" y="11"/>
                    <a:pt x="141" y="11"/>
                  </a:cubicBezTo>
                  <a:cubicBezTo>
                    <a:pt x="141" y="10"/>
                    <a:pt x="140" y="10"/>
                    <a:pt x="140" y="10"/>
                  </a:cubicBezTo>
                  <a:cubicBezTo>
                    <a:pt x="139" y="9"/>
                    <a:pt x="138" y="9"/>
                    <a:pt x="137" y="9"/>
                  </a:cubicBezTo>
                  <a:cubicBezTo>
                    <a:pt x="137" y="9"/>
                    <a:pt x="137" y="8"/>
                    <a:pt x="136" y="8"/>
                  </a:cubicBezTo>
                  <a:cubicBezTo>
                    <a:pt x="135" y="8"/>
                    <a:pt x="134" y="7"/>
                    <a:pt x="133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6"/>
                    <a:pt x="130" y="6"/>
                    <a:pt x="129" y="5"/>
                  </a:cubicBezTo>
                  <a:cubicBezTo>
                    <a:pt x="129" y="5"/>
                    <a:pt x="129" y="5"/>
                    <a:pt x="128" y="5"/>
                  </a:cubicBezTo>
                  <a:cubicBezTo>
                    <a:pt x="126" y="4"/>
                    <a:pt x="123" y="3"/>
                    <a:pt x="120" y="3"/>
                  </a:cubicBezTo>
                  <a:cubicBezTo>
                    <a:pt x="119" y="2"/>
                    <a:pt x="118" y="2"/>
                    <a:pt x="117" y="2"/>
                  </a:cubicBezTo>
                  <a:cubicBezTo>
                    <a:pt x="116" y="2"/>
                    <a:pt x="115" y="2"/>
                    <a:pt x="115" y="2"/>
                  </a:cubicBezTo>
                  <a:cubicBezTo>
                    <a:pt x="111" y="1"/>
                    <a:pt x="108" y="1"/>
                    <a:pt x="104" y="0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8" y="6"/>
                    <a:pt x="112" y="6"/>
                    <a:pt x="116" y="7"/>
                  </a:cubicBezTo>
                  <a:cubicBezTo>
                    <a:pt x="115" y="8"/>
                    <a:pt x="115" y="7"/>
                    <a:pt x="114" y="8"/>
                  </a:cubicBezTo>
                  <a:cubicBezTo>
                    <a:pt x="113" y="8"/>
                    <a:pt x="113" y="9"/>
                    <a:pt x="112" y="9"/>
                  </a:cubicBezTo>
                  <a:cubicBezTo>
                    <a:pt x="110" y="9"/>
                    <a:pt x="109" y="8"/>
                    <a:pt x="107" y="8"/>
                  </a:cubicBezTo>
                  <a:cubicBezTo>
                    <a:pt x="107" y="9"/>
                    <a:pt x="108" y="10"/>
                    <a:pt x="108" y="10"/>
                  </a:cubicBezTo>
                  <a:cubicBezTo>
                    <a:pt x="110" y="11"/>
                    <a:pt x="111" y="10"/>
                    <a:pt x="113" y="10"/>
                  </a:cubicBezTo>
                  <a:cubicBezTo>
                    <a:pt x="114" y="10"/>
                    <a:pt x="116" y="11"/>
                    <a:pt x="116" y="10"/>
                  </a:cubicBezTo>
                  <a:cubicBezTo>
                    <a:pt x="117" y="10"/>
                    <a:pt x="117" y="9"/>
                    <a:pt x="117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9" y="8"/>
                    <a:pt x="120" y="8"/>
                    <a:pt x="121" y="9"/>
                  </a:cubicBezTo>
                  <a:cubicBezTo>
                    <a:pt x="121" y="9"/>
                    <a:pt x="120" y="9"/>
                    <a:pt x="120" y="10"/>
                  </a:cubicBezTo>
                  <a:cubicBezTo>
                    <a:pt x="121" y="10"/>
                    <a:pt x="123" y="10"/>
                    <a:pt x="123" y="9"/>
                  </a:cubicBezTo>
                  <a:cubicBezTo>
                    <a:pt x="123" y="9"/>
                    <a:pt x="124" y="9"/>
                    <a:pt x="124" y="9"/>
                  </a:cubicBezTo>
                  <a:cubicBezTo>
                    <a:pt x="125" y="10"/>
                    <a:pt x="127" y="10"/>
                    <a:pt x="128" y="11"/>
                  </a:cubicBezTo>
                  <a:cubicBezTo>
                    <a:pt x="130" y="11"/>
                    <a:pt x="132" y="12"/>
                    <a:pt x="134" y="13"/>
                  </a:cubicBezTo>
                  <a:cubicBezTo>
                    <a:pt x="134" y="13"/>
                    <a:pt x="134" y="14"/>
                    <a:pt x="133" y="14"/>
                  </a:cubicBezTo>
                  <a:cubicBezTo>
                    <a:pt x="132" y="14"/>
                    <a:pt x="132" y="12"/>
                    <a:pt x="131" y="13"/>
                  </a:cubicBezTo>
                  <a:cubicBezTo>
                    <a:pt x="131" y="14"/>
                    <a:pt x="132" y="14"/>
                    <a:pt x="133" y="15"/>
                  </a:cubicBezTo>
                  <a:cubicBezTo>
                    <a:pt x="134" y="16"/>
                    <a:pt x="135" y="16"/>
                    <a:pt x="135" y="17"/>
                  </a:cubicBezTo>
                  <a:cubicBezTo>
                    <a:pt x="134" y="19"/>
                    <a:pt x="133" y="17"/>
                    <a:pt x="132" y="17"/>
                  </a:cubicBezTo>
                  <a:cubicBezTo>
                    <a:pt x="130" y="17"/>
                    <a:pt x="128" y="20"/>
                    <a:pt x="127" y="18"/>
                  </a:cubicBezTo>
                  <a:cubicBezTo>
                    <a:pt x="127" y="16"/>
                    <a:pt x="128" y="16"/>
                    <a:pt x="129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7" y="15"/>
                    <a:pt x="127" y="16"/>
                    <a:pt x="126" y="16"/>
                  </a:cubicBezTo>
                  <a:cubicBezTo>
                    <a:pt x="126" y="16"/>
                    <a:pt x="125" y="17"/>
                    <a:pt x="124" y="17"/>
                  </a:cubicBezTo>
                  <a:cubicBezTo>
                    <a:pt x="123" y="17"/>
                    <a:pt x="123" y="17"/>
                    <a:pt x="122" y="17"/>
                  </a:cubicBezTo>
                  <a:cubicBezTo>
                    <a:pt x="121" y="17"/>
                    <a:pt x="120" y="18"/>
                    <a:pt x="119" y="19"/>
                  </a:cubicBezTo>
                  <a:cubicBezTo>
                    <a:pt x="118" y="19"/>
                    <a:pt x="118" y="19"/>
                    <a:pt x="117" y="19"/>
                  </a:cubicBezTo>
                  <a:cubicBezTo>
                    <a:pt x="116" y="20"/>
                    <a:pt x="114" y="20"/>
                    <a:pt x="113" y="21"/>
                  </a:cubicBezTo>
                  <a:cubicBezTo>
                    <a:pt x="112" y="22"/>
                    <a:pt x="110" y="23"/>
                    <a:pt x="109" y="23"/>
                  </a:cubicBezTo>
                  <a:cubicBezTo>
                    <a:pt x="109" y="24"/>
                    <a:pt x="108" y="25"/>
                    <a:pt x="108" y="25"/>
                  </a:cubicBezTo>
                  <a:cubicBezTo>
                    <a:pt x="108" y="26"/>
                    <a:pt x="109" y="26"/>
                    <a:pt x="109" y="27"/>
                  </a:cubicBezTo>
                  <a:cubicBezTo>
                    <a:pt x="109" y="27"/>
                    <a:pt x="108" y="28"/>
                    <a:pt x="109" y="29"/>
                  </a:cubicBezTo>
                  <a:cubicBezTo>
                    <a:pt x="109" y="29"/>
                    <a:pt x="110" y="29"/>
                    <a:pt x="111" y="29"/>
                  </a:cubicBezTo>
                  <a:cubicBezTo>
                    <a:pt x="113" y="29"/>
                    <a:pt x="114" y="30"/>
                    <a:pt x="115" y="31"/>
                  </a:cubicBezTo>
                  <a:cubicBezTo>
                    <a:pt x="116" y="32"/>
                    <a:pt x="117" y="32"/>
                    <a:pt x="118" y="32"/>
                  </a:cubicBezTo>
                  <a:cubicBezTo>
                    <a:pt x="120" y="32"/>
                    <a:pt x="121" y="32"/>
                    <a:pt x="121" y="33"/>
                  </a:cubicBezTo>
                  <a:cubicBezTo>
                    <a:pt x="122" y="34"/>
                    <a:pt x="120" y="35"/>
                    <a:pt x="120" y="35"/>
                  </a:cubicBezTo>
                  <a:cubicBezTo>
                    <a:pt x="121" y="36"/>
                    <a:pt x="119" y="37"/>
                    <a:pt x="119" y="38"/>
                  </a:cubicBezTo>
                  <a:cubicBezTo>
                    <a:pt x="119" y="38"/>
                    <a:pt x="120" y="39"/>
                    <a:pt x="121" y="40"/>
                  </a:cubicBezTo>
                  <a:cubicBezTo>
                    <a:pt x="122" y="40"/>
                    <a:pt x="124" y="38"/>
                    <a:pt x="124" y="37"/>
                  </a:cubicBezTo>
                  <a:cubicBezTo>
                    <a:pt x="125" y="36"/>
                    <a:pt x="124" y="34"/>
                    <a:pt x="125" y="34"/>
                  </a:cubicBezTo>
                  <a:cubicBezTo>
                    <a:pt x="130" y="34"/>
                    <a:pt x="134" y="31"/>
                    <a:pt x="134" y="26"/>
                  </a:cubicBezTo>
                  <a:cubicBezTo>
                    <a:pt x="134" y="26"/>
                    <a:pt x="134" y="25"/>
                    <a:pt x="134" y="25"/>
                  </a:cubicBezTo>
                  <a:cubicBezTo>
                    <a:pt x="134" y="24"/>
                    <a:pt x="135" y="23"/>
                    <a:pt x="135" y="22"/>
                  </a:cubicBezTo>
                  <a:cubicBezTo>
                    <a:pt x="136" y="22"/>
                    <a:pt x="136" y="22"/>
                    <a:pt x="136" y="21"/>
                  </a:cubicBezTo>
                  <a:cubicBezTo>
                    <a:pt x="137" y="20"/>
                    <a:pt x="137" y="20"/>
                    <a:pt x="138" y="19"/>
                  </a:cubicBezTo>
                  <a:cubicBezTo>
                    <a:pt x="138" y="19"/>
                    <a:pt x="138" y="19"/>
                    <a:pt x="138" y="19"/>
                  </a:cubicBezTo>
                  <a:cubicBezTo>
                    <a:pt x="138" y="19"/>
                    <a:pt x="139" y="19"/>
                    <a:pt x="139" y="19"/>
                  </a:cubicBezTo>
                  <a:cubicBezTo>
                    <a:pt x="140" y="20"/>
                    <a:pt x="141" y="20"/>
                    <a:pt x="142" y="20"/>
                  </a:cubicBezTo>
                  <a:cubicBezTo>
                    <a:pt x="142" y="20"/>
                    <a:pt x="143" y="20"/>
                    <a:pt x="144" y="20"/>
                  </a:cubicBezTo>
                  <a:cubicBezTo>
                    <a:pt x="145" y="20"/>
                    <a:pt x="145" y="21"/>
                    <a:pt x="146" y="22"/>
                  </a:cubicBezTo>
                  <a:cubicBezTo>
                    <a:pt x="147" y="22"/>
                    <a:pt x="147" y="22"/>
                    <a:pt x="148" y="23"/>
                  </a:cubicBezTo>
                  <a:cubicBezTo>
                    <a:pt x="147" y="24"/>
                    <a:pt x="147" y="24"/>
                    <a:pt x="147" y="25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7" y="26"/>
                    <a:pt x="148" y="27"/>
                    <a:pt x="148" y="27"/>
                  </a:cubicBezTo>
                  <a:cubicBezTo>
                    <a:pt x="149" y="27"/>
                    <a:pt x="150" y="26"/>
                    <a:pt x="151" y="26"/>
                  </a:cubicBezTo>
                  <a:cubicBezTo>
                    <a:pt x="152" y="26"/>
                    <a:pt x="152" y="25"/>
                    <a:pt x="153" y="24"/>
                  </a:cubicBezTo>
                  <a:cubicBezTo>
                    <a:pt x="154" y="25"/>
                    <a:pt x="155" y="26"/>
                    <a:pt x="156" y="27"/>
                  </a:cubicBezTo>
                  <a:cubicBezTo>
                    <a:pt x="156" y="27"/>
                    <a:pt x="156" y="28"/>
                    <a:pt x="156" y="28"/>
                  </a:cubicBezTo>
                  <a:cubicBezTo>
                    <a:pt x="157" y="29"/>
                    <a:pt x="156" y="30"/>
                    <a:pt x="156" y="31"/>
                  </a:cubicBezTo>
                  <a:cubicBezTo>
                    <a:pt x="156" y="33"/>
                    <a:pt x="159" y="32"/>
                    <a:pt x="160" y="33"/>
                  </a:cubicBezTo>
                  <a:cubicBezTo>
                    <a:pt x="160" y="34"/>
                    <a:pt x="160" y="34"/>
                    <a:pt x="160" y="35"/>
                  </a:cubicBezTo>
                  <a:cubicBezTo>
                    <a:pt x="161" y="35"/>
                    <a:pt x="162" y="35"/>
                    <a:pt x="162" y="36"/>
                  </a:cubicBezTo>
                  <a:cubicBezTo>
                    <a:pt x="162" y="38"/>
                    <a:pt x="160" y="38"/>
                    <a:pt x="160" y="40"/>
                  </a:cubicBezTo>
                  <a:cubicBezTo>
                    <a:pt x="160" y="41"/>
                    <a:pt x="159" y="41"/>
                    <a:pt x="159" y="42"/>
                  </a:cubicBezTo>
                  <a:cubicBezTo>
                    <a:pt x="159" y="44"/>
                    <a:pt x="161" y="42"/>
                    <a:pt x="162" y="44"/>
                  </a:cubicBezTo>
                  <a:cubicBezTo>
                    <a:pt x="162" y="44"/>
                    <a:pt x="162" y="45"/>
                    <a:pt x="162" y="46"/>
                  </a:cubicBezTo>
                  <a:cubicBezTo>
                    <a:pt x="163" y="47"/>
                    <a:pt x="163" y="48"/>
                    <a:pt x="161" y="48"/>
                  </a:cubicBezTo>
                  <a:cubicBezTo>
                    <a:pt x="160" y="48"/>
                    <a:pt x="160" y="47"/>
                    <a:pt x="159" y="47"/>
                  </a:cubicBezTo>
                  <a:cubicBezTo>
                    <a:pt x="159" y="47"/>
                    <a:pt x="158" y="47"/>
                    <a:pt x="157" y="47"/>
                  </a:cubicBezTo>
                  <a:cubicBezTo>
                    <a:pt x="157" y="47"/>
                    <a:pt x="156" y="47"/>
                    <a:pt x="156" y="47"/>
                  </a:cubicBezTo>
                  <a:cubicBezTo>
                    <a:pt x="154" y="46"/>
                    <a:pt x="153" y="47"/>
                    <a:pt x="152" y="46"/>
                  </a:cubicBezTo>
                  <a:cubicBezTo>
                    <a:pt x="154" y="44"/>
                    <a:pt x="155" y="43"/>
                    <a:pt x="157" y="41"/>
                  </a:cubicBezTo>
                  <a:cubicBezTo>
                    <a:pt x="157" y="41"/>
                    <a:pt x="158" y="41"/>
                    <a:pt x="158" y="40"/>
                  </a:cubicBezTo>
                  <a:cubicBezTo>
                    <a:pt x="157" y="39"/>
                    <a:pt x="156" y="40"/>
                    <a:pt x="155" y="40"/>
                  </a:cubicBezTo>
                  <a:cubicBezTo>
                    <a:pt x="154" y="41"/>
                    <a:pt x="153" y="42"/>
                    <a:pt x="152" y="42"/>
                  </a:cubicBezTo>
                  <a:cubicBezTo>
                    <a:pt x="151" y="42"/>
                    <a:pt x="148" y="41"/>
                    <a:pt x="147" y="42"/>
                  </a:cubicBezTo>
                  <a:cubicBezTo>
                    <a:pt x="147" y="43"/>
                    <a:pt x="148" y="43"/>
                    <a:pt x="148" y="44"/>
                  </a:cubicBezTo>
                  <a:cubicBezTo>
                    <a:pt x="148" y="44"/>
                    <a:pt x="147" y="44"/>
                    <a:pt x="146" y="43"/>
                  </a:cubicBezTo>
                  <a:cubicBezTo>
                    <a:pt x="146" y="43"/>
                    <a:pt x="146" y="42"/>
                    <a:pt x="146" y="42"/>
                  </a:cubicBezTo>
                  <a:cubicBezTo>
                    <a:pt x="145" y="42"/>
                    <a:pt x="143" y="42"/>
                    <a:pt x="142" y="42"/>
                  </a:cubicBezTo>
                  <a:cubicBezTo>
                    <a:pt x="141" y="42"/>
                    <a:pt x="140" y="43"/>
                    <a:pt x="140" y="43"/>
                  </a:cubicBezTo>
                  <a:cubicBezTo>
                    <a:pt x="141" y="44"/>
                    <a:pt x="144" y="43"/>
                    <a:pt x="144" y="44"/>
                  </a:cubicBezTo>
                  <a:cubicBezTo>
                    <a:pt x="143" y="46"/>
                    <a:pt x="142" y="46"/>
                    <a:pt x="142" y="48"/>
                  </a:cubicBezTo>
                  <a:cubicBezTo>
                    <a:pt x="142" y="49"/>
                    <a:pt x="143" y="50"/>
                    <a:pt x="143" y="50"/>
                  </a:cubicBezTo>
                  <a:cubicBezTo>
                    <a:pt x="144" y="50"/>
                    <a:pt x="144" y="49"/>
                    <a:pt x="145" y="49"/>
                  </a:cubicBezTo>
                  <a:cubicBezTo>
                    <a:pt x="145" y="49"/>
                    <a:pt x="145" y="50"/>
                    <a:pt x="146" y="50"/>
                  </a:cubicBezTo>
                  <a:cubicBezTo>
                    <a:pt x="147" y="50"/>
                    <a:pt x="148" y="48"/>
                    <a:pt x="149" y="48"/>
                  </a:cubicBezTo>
                  <a:cubicBezTo>
                    <a:pt x="150" y="50"/>
                    <a:pt x="148" y="51"/>
                    <a:pt x="146" y="51"/>
                  </a:cubicBezTo>
                  <a:cubicBezTo>
                    <a:pt x="144" y="52"/>
                    <a:pt x="142" y="52"/>
                    <a:pt x="141" y="53"/>
                  </a:cubicBezTo>
                  <a:cubicBezTo>
                    <a:pt x="140" y="53"/>
                    <a:pt x="138" y="55"/>
                    <a:pt x="137" y="54"/>
                  </a:cubicBezTo>
                  <a:cubicBezTo>
                    <a:pt x="137" y="52"/>
                    <a:pt x="139" y="53"/>
                    <a:pt x="139" y="52"/>
                  </a:cubicBezTo>
                  <a:cubicBezTo>
                    <a:pt x="137" y="51"/>
                    <a:pt x="136" y="52"/>
                    <a:pt x="134" y="53"/>
                  </a:cubicBezTo>
                  <a:cubicBezTo>
                    <a:pt x="132" y="54"/>
                    <a:pt x="129" y="54"/>
                    <a:pt x="128" y="56"/>
                  </a:cubicBezTo>
                  <a:cubicBezTo>
                    <a:pt x="128" y="57"/>
                    <a:pt x="128" y="58"/>
                    <a:pt x="128" y="58"/>
                  </a:cubicBezTo>
                  <a:cubicBezTo>
                    <a:pt x="128" y="58"/>
                    <a:pt x="126" y="58"/>
                    <a:pt x="126" y="59"/>
                  </a:cubicBezTo>
                  <a:cubicBezTo>
                    <a:pt x="125" y="59"/>
                    <a:pt x="124" y="60"/>
                    <a:pt x="123" y="60"/>
                  </a:cubicBezTo>
                  <a:cubicBezTo>
                    <a:pt x="123" y="60"/>
                    <a:pt x="122" y="60"/>
                    <a:pt x="122" y="60"/>
                  </a:cubicBezTo>
                  <a:cubicBezTo>
                    <a:pt x="121" y="60"/>
                    <a:pt x="121" y="62"/>
                    <a:pt x="120" y="62"/>
                  </a:cubicBezTo>
                  <a:cubicBezTo>
                    <a:pt x="119" y="63"/>
                    <a:pt x="118" y="63"/>
                    <a:pt x="118" y="63"/>
                  </a:cubicBezTo>
                  <a:cubicBezTo>
                    <a:pt x="117" y="64"/>
                    <a:pt x="117" y="65"/>
                    <a:pt x="116" y="65"/>
                  </a:cubicBezTo>
                  <a:cubicBezTo>
                    <a:pt x="116" y="65"/>
                    <a:pt x="115" y="65"/>
                    <a:pt x="115" y="65"/>
                  </a:cubicBezTo>
                  <a:cubicBezTo>
                    <a:pt x="115" y="66"/>
                    <a:pt x="115" y="68"/>
                    <a:pt x="115" y="70"/>
                  </a:cubicBezTo>
                  <a:cubicBezTo>
                    <a:pt x="113" y="71"/>
                    <a:pt x="112" y="71"/>
                    <a:pt x="110" y="72"/>
                  </a:cubicBezTo>
                  <a:cubicBezTo>
                    <a:pt x="110" y="73"/>
                    <a:pt x="109" y="73"/>
                    <a:pt x="108" y="73"/>
                  </a:cubicBezTo>
                  <a:cubicBezTo>
                    <a:pt x="107" y="74"/>
                    <a:pt x="106" y="75"/>
                    <a:pt x="105" y="75"/>
                  </a:cubicBezTo>
                  <a:cubicBezTo>
                    <a:pt x="105" y="75"/>
                    <a:pt x="104" y="76"/>
                    <a:pt x="104" y="76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4" y="121"/>
                    <a:pt x="105" y="120"/>
                    <a:pt x="105" y="120"/>
                  </a:cubicBezTo>
                  <a:cubicBezTo>
                    <a:pt x="106" y="119"/>
                    <a:pt x="106" y="118"/>
                    <a:pt x="107" y="117"/>
                  </a:cubicBezTo>
                  <a:cubicBezTo>
                    <a:pt x="108" y="117"/>
                    <a:pt x="109" y="117"/>
                    <a:pt x="110" y="117"/>
                  </a:cubicBezTo>
                  <a:cubicBezTo>
                    <a:pt x="111" y="116"/>
                    <a:pt x="112" y="116"/>
                    <a:pt x="112" y="115"/>
                  </a:cubicBezTo>
                  <a:cubicBezTo>
                    <a:pt x="113" y="115"/>
                    <a:pt x="113" y="114"/>
                    <a:pt x="114" y="115"/>
                  </a:cubicBezTo>
                  <a:cubicBezTo>
                    <a:pt x="115" y="116"/>
                    <a:pt x="113" y="116"/>
                    <a:pt x="114" y="117"/>
                  </a:cubicBezTo>
                  <a:cubicBezTo>
                    <a:pt x="115" y="118"/>
                    <a:pt x="116" y="116"/>
                    <a:pt x="117" y="116"/>
                  </a:cubicBezTo>
                  <a:cubicBezTo>
                    <a:pt x="117" y="116"/>
                    <a:pt x="118" y="116"/>
                    <a:pt x="119" y="117"/>
                  </a:cubicBezTo>
                  <a:cubicBezTo>
                    <a:pt x="120" y="117"/>
                    <a:pt x="120" y="118"/>
                    <a:pt x="121" y="118"/>
                  </a:cubicBezTo>
                  <a:cubicBezTo>
                    <a:pt x="121" y="118"/>
                    <a:pt x="122" y="118"/>
                    <a:pt x="123" y="118"/>
                  </a:cubicBezTo>
                  <a:cubicBezTo>
                    <a:pt x="124" y="118"/>
                    <a:pt x="125" y="119"/>
                    <a:pt x="126" y="119"/>
                  </a:cubicBezTo>
                  <a:cubicBezTo>
                    <a:pt x="127" y="119"/>
                    <a:pt x="127" y="118"/>
                    <a:pt x="128" y="118"/>
                  </a:cubicBezTo>
                  <a:cubicBezTo>
                    <a:pt x="130" y="117"/>
                    <a:pt x="130" y="118"/>
                    <a:pt x="131" y="119"/>
                  </a:cubicBezTo>
                  <a:cubicBezTo>
                    <a:pt x="132" y="119"/>
                    <a:pt x="132" y="118"/>
                    <a:pt x="133" y="118"/>
                  </a:cubicBezTo>
                  <a:cubicBezTo>
                    <a:pt x="133" y="119"/>
                    <a:pt x="133" y="120"/>
                    <a:pt x="134" y="121"/>
                  </a:cubicBezTo>
                  <a:cubicBezTo>
                    <a:pt x="134" y="121"/>
                    <a:pt x="134" y="121"/>
                    <a:pt x="134" y="122"/>
                  </a:cubicBezTo>
                  <a:cubicBezTo>
                    <a:pt x="135" y="122"/>
                    <a:pt x="135" y="122"/>
                    <a:pt x="136" y="123"/>
                  </a:cubicBezTo>
                  <a:cubicBezTo>
                    <a:pt x="137" y="123"/>
                    <a:pt x="137" y="124"/>
                    <a:pt x="138" y="125"/>
                  </a:cubicBezTo>
                  <a:cubicBezTo>
                    <a:pt x="139" y="126"/>
                    <a:pt x="141" y="127"/>
                    <a:pt x="142" y="127"/>
                  </a:cubicBezTo>
                  <a:cubicBezTo>
                    <a:pt x="143" y="127"/>
                    <a:pt x="144" y="127"/>
                    <a:pt x="145" y="127"/>
                  </a:cubicBezTo>
                  <a:cubicBezTo>
                    <a:pt x="147" y="127"/>
                    <a:pt x="148" y="128"/>
                    <a:pt x="150" y="129"/>
                  </a:cubicBezTo>
                  <a:cubicBezTo>
                    <a:pt x="151" y="130"/>
                    <a:pt x="152" y="131"/>
                    <a:pt x="152" y="131"/>
                  </a:cubicBezTo>
                  <a:cubicBezTo>
                    <a:pt x="152" y="132"/>
                    <a:pt x="152" y="133"/>
                    <a:pt x="152" y="133"/>
                  </a:cubicBezTo>
                  <a:cubicBezTo>
                    <a:pt x="153" y="135"/>
                    <a:pt x="155" y="135"/>
                    <a:pt x="154" y="137"/>
                  </a:cubicBezTo>
                  <a:cubicBezTo>
                    <a:pt x="154" y="138"/>
                    <a:pt x="155" y="138"/>
                    <a:pt x="156" y="139"/>
                  </a:cubicBezTo>
                  <a:cubicBezTo>
                    <a:pt x="156" y="139"/>
                    <a:pt x="157" y="140"/>
                    <a:pt x="157" y="140"/>
                  </a:cubicBezTo>
                  <a:cubicBezTo>
                    <a:pt x="158" y="140"/>
                    <a:pt x="158" y="140"/>
                    <a:pt x="159" y="140"/>
                  </a:cubicBezTo>
                  <a:cubicBezTo>
                    <a:pt x="160" y="140"/>
                    <a:pt x="161" y="140"/>
                    <a:pt x="162" y="141"/>
                  </a:cubicBezTo>
                  <a:cubicBezTo>
                    <a:pt x="162" y="141"/>
                    <a:pt x="163" y="141"/>
                    <a:pt x="164" y="141"/>
                  </a:cubicBezTo>
                  <a:cubicBezTo>
                    <a:pt x="164" y="142"/>
                    <a:pt x="164" y="143"/>
                    <a:pt x="165" y="143"/>
                  </a:cubicBezTo>
                  <a:cubicBezTo>
                    <a:pt x="165" y="144"/>
                    <a:pt x="166" y="143"/>
                    <a:pt x="167" y="143"/>
                  </a:cubicBezTo>
                  <a:cubicBezTo>
                    <a:pt x="168" y="143"/>
                    <a:pt x="170" y="144"/>
                    <a:pt x="171" y="144"/>
                  </a:cubicBezTo>
                  <a:cubicBezTo>
                    <a:pt x="171" y="144"/>
                    <a:pt x="172" y="144"/>
                    <a:pt x="172" y="144"/>
                  </a:cubicBezTo>
                  <a:cubicBezTo>
                    <a:pt x="174" y="144"/>
                    <a:pt x="175" y="145"/>
                    <a:pt x="176" y="146"/>
                  </a:cubicBezTo>
                  <a:cubicBezTo>
                    <a:pt x="163" y="166"/>
                    <a:pt x="143" y="181"/>
                    <a:pt x="119" y="187"/>
                  </a:cubicBezTo>
                  <a:cubicBezTo>
                    <a:pt x="119" y="186"/>
                    <a:pt x="118" y="185"/>
                    <a:pt x="118" y="184"/>
                  </a:cubicBezTo>
                  <a:cubicBezTo>
                    <a:pt x="118" y="182"/>
                    <a:pt x="119" y="181"/>
                    <a:pt x="118" y="179"/>
                  </a:cubicBezTo>
                  <a:cubicBezTo>
                    <a:pt x="118" y="178"/>
                    <a:pt x="118" y="175"/>
                    <a:pt x="117" y="175"/>
                  </a:cubicBezTo>
                  <a:cubicBezTo>
                    <a:pt x="117" y="174"/>
                    <a:pt x="115" y="172"/>
                    <a:pt x="113" y="171"/>
                  </a:cubicBezTo>
                  <a:cubicBezTo>
                    <a:pt x="113" y="171"/>
                    <a:pt x="112" y="171"/>
                    <a:pt x="111" y="170"/>
                  </a:cubicBezTo>
                  <a:cubicBezTo>
                    <a:pt x="109" y="170"/>
                    <a:pt x="106" y="168"/>
                    <a:pt x="105" y="166"/>
                  </a:cubicBezTo>
                  <a:cubicBezTo>
                    <a:pt x="105" y="166"/>
                    <a:pt x="105" y="165"/>
                    <a:pt x="105" y="164"/>
                  </a:cubicBezTo>
                  <a:cubicBezTo>
                    <a:pt x="105" y="164"/>
                    <a:pt x="104" y="163"/>
                    <a:pt x="104" y="163"/>
                  </a:cubicBezTo>
                  <a:lnTo>
                    <a:pt x="104" y="194"/>
                  </a:lnTo>
                  <a:close/>
                  <a:moveTo>
                    <a:pt x="2" y="78"/>
                  </a:moveTo>
                  <a:cubicBezTo>
                    <a:pt x="2" y="79"/>
                    <a:pt x="1" y="81"/>
                    <a:pt x="1" y="83"/>
                  </a:cubicBezTo>
                  <a:cubicBezTo>
                    <a:pt x="1" y="84"/>
                    <a:pt x="1" y="86"/>
                    <a:pt x="0" y="87"/>
                  </a:cubicBezTo>
                  <a:cubicBezTo>
                    <a:pt x="0" y="91"/>
                    <a:pt x="0" y="94"/>
                    <a:pt x="0" y="97"/>
                  </a:cubicBezTo>
                  <a:cubicBezTo>
                    <a:pt x="0" y="101"/>
                    <a:pt x="0" y="104"/>
                    <a:pt x="0" y="107"/>
                  </a:cubicBezTo>
                  <a:cubicBezTo>
                    <a:pt x="1" y="109"/>
                    <a:pt x="1" y="111"/>
                    <a:pt x="1" y="112"/>
                  </a:cubicBezTo>
                  <a:cubicBezTo>
                    <a:pt x="1" y="114"/>
                    <a:pt x="2" y="115"/>
                    <a:pt x="2" y="117"/>
                  </a:cubicBezTo>
                  <a:cubicBezTo>
                    <a:pt x="2" y="119"/>
                    <a:pt x="3" y="120"/>
                    <a:pt x="3" y="122"/>
                  </a:cubicBezTo>
                  <a:cubicBezTo>
                    <a:pt x="4" y="125"/>
                    <a:pt x="5" y="128"/>
                    <a:pt x="6" y="131"/>
                  </a:cubicBezTo>
                  <a:cubicBezTo>
                    <a:pt x="6" y="132"/>
                    <a:pt x="7" y="134"/>
                    <a:pt x="8" y="135"/>
                  </a:cubicBezTo>
                  <a:cubicBezTo>
                    <a:pt x="8" y="137"/>
                    <a:pt x="9" y="138"/>
                    <a:pt x="10" y="140"/>
                  </a:cubicBezTo>
                  <a:cubicBezTo>
                    <a:pt x="10" y="140"/>
                    <a:pt x="10" y="141"/>
                    <a:pt x="11" y="142"/>
                  </a:cubicBezTo>
                  <a:cubicBezTo>
                    <a:pt x="11" y="143"/>
                    <a:pt x="12" y="144"/>
                    <a:pt x="13" y="146"/>
                  </a:cubicBezTo>
                  <a:cubicBezTo>
                    <a:pt x="15" y="150"/>
                    <a:pt x="18" y="154"/>
                    <a:pt x="21" y="157"/>
                  </a:cubicBezTo>
                  <a:cubicBezTo>
                    <a:pt x="22" y="159"/>
                    <a:pt x="24" y="161"/>
                    <a:pt x="25" y="163"/>
                  </a:cubicBezTo>
                  <a:cubicBezTo>
                    <a:pt x="26" y="164"/>
                    <a:pt x="27" y="165"/>
                    <a:pt x="28" y="166"/>
                  </a:cubicBezTo>
                  <a:cubicBezTo>
                    <a:pt x="30" y="167"/>
                    <a:pt x="31" y="168"/>
                    <a:pt x="32" y="169"/>
                  </a:cubicBezTo>
                  <a:cubicBezTo>
                    <a:pt x="37" y="174"/>
                    <a:pt x="43" y="178"/>
                    <a:pt x="49" y="182"/>
                  </a:cubicBezTo>
                  <a:cubicBezTo>
                    <a:pt x="50" y="183"/>
                    <a:pt x="52" y="183"/>
                    <a:pt x="53" y="184"/>
                  </a:cubicBezTo>
                  <a:cubicBezTo>
                    <a:pt x="56" y="185"/>
                    <a:pt x="59" y="187"/>
                    <a:pt x="62" y="188"/>
                  </a:cubicBezTo>
                  <a:cubicBezTo>
                    <a:pt x="63" y="188"/>
                    <a:pt x="64" y="189"/>
                    <a:pt x="66" y="190"/>
                  </a:cubicBezTo>
                  <a:cubicBezTo>
                    <a:pt x="76" y="193"/>
                    <a:pt x="86" y="195"/>
                    <a:pt x="97" y="195"/>
                  </a:cubicBezTo>
                  <a:cubicBezTo>
                    <a:pt x="99" y="195"/>
                    <a:pt x="102" y="195"/>
                    <a:pt x="104" y="194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04" y="162"/>
                    <a:pt x="103" y="162"/>
                    <a:pt x="103" y="161"/>
                  </a:cubicBezTo>
                  <a:cubicBezTo>
                    <a:pt x="101" y="159"/>
                    <a:pt x="100" y="157"/>
                    <a:pt x="99" y="155"/>
                  </a:cubicBezTo>
                  <a:cubicBezTo>
                    <a:pt x="98" y="154"/>
                    <a:pt x="98" y="153"/>
                    <a:pt x="97" y="152"/>
                  </a:cubicBezTo>
                  <a:cubicBezTo>
                    <a:pt x="97" y="151"/>
                    <a:pt x="95" y="151"/>
                    <a:pt x="95" y="150"/>
                  </a:cubicBezTo>
                  <a:cubicBezTo>
                    <a:pt x="95" y="149"/>
                    <a:pt x="94" y="148"/>
                    <a:pt x="94" y="147"/>
                  </a:cubicBezTo>
                  <a:cubicBezTo>
                    <a:pt x="94" y="146"/>
                    <a:pt x="96" y="145"/>
                    <a:pt x="96" y="144"/>
                  </a:cubicBezTo>
                  <a:cubicBezTo>
                    <a:pt x="96" y="144"/>
                    <a:pt x="95" y="143"/>
                    <a:pt x="95" y="143"/>
                  </a:cubicBezTo>
                  <a:cubicBezTo>
                    <a:pt x="95" y="141"/>
                    <a:pt x="95" y="140"/>
                    <a:pt x="96" y="139"/>
                  </a:cubicBezTo>
                  <a:cubicBezTo>
                    <a:pt x="96" y="138"/>
                    <a:pt x="96" y="138"/>
                    <a:pt x="97" y="137"/>
                  </a:cubicBezTo>
                  <a:cubicBezTo>
                    <a:pt x="97" y="137"/>
                    <a:pt x="98" y="137"/>
                    <a:pt x="98" y="136"/>
                  </a:cubicBezTo>
                  <a:cubicBezTo>
                    <a:pt x="99" y="136"/>
                    <a:pt x="99" y="135"/>
                    <a:pt x="99" y="134"/>
                  </a:cubicBezTo>
                  <a:cubicBezTo>
                    <a:pt x="100" y="133"/>
                    <a:pt x="101" y="133"/>
                    <a:pt x="102" y="132"/>
                  </a:cubicBezTo>
                  <a:cubicBezTo>
                    <a:pt x="102" y="131"/>
                    <a:pt x="102" y="127"/>
                    <a:pt x="102" y="126"/>
                  </a:cubicBezTo>
                  <a:cubicBezTo>
                    <a:pt x="102" y="125"/>
                    <a:pt x="101" y="125"/>
                    <a:pt x="101" y="124"/>
                  </a:cubicBezTo>
                  <a:cubicBezTo>
                    <a:pt x="100" y="123"/>
                    <a:pt x="100" y="121"/>
                    <a:pt x="99" y="121"/>
                  </a:cubicBezTo>
                  <a:cubicBezTo>
                    <a:pt x="98" y="121"/>
                    <a:pt x="97" y="122"/>
                    <a:pt x="97" y="123"/>
                  </a:cubicBezTo>
                  <a:cubicBezTo>
                    <a:pt x="97" y="124"/>
                    <a:pt x="97" y="124"/>
                    <a:pt x="96" y="125"/>
                  </a:cubicBezTo>
                  <a:cubicBezTo>
                    <a:pt x="95" y="125"/>
                    <a:pt x="94" y="123"/>
                    <a:pt x="93" y="123"/>
                  </a:cubicBezTo>
                  <a:cubicBezTo>
                    <a:pt x="92" y="123"/>
                    <a:pt x="92" y="123"/>
                    <a:pt x="91" y="123"/>
                  </a:cubicBezTo>
                  <a:cubicBezTo>
                    <a:pt x="90" y="122"/>
                    <a:pt x="90" y="121"/>
                    <a:pt x="89" y="120"/>
                  </a:cubicBezTo>
                  <a:cubicBezTo>
                    <a:pt x="88" y="120"/>
                    <a:pt x="87" y="120"/>
                    <a:pt x="87" y="119"/>
                  </a:cubicBezTo>
                  <a:cubicBezTo>
                    <a:pt x="86" y="119"/>
                    <a:pt x="87" y="118"/>
                    <a:pt x="86" y="117"/>
                  </a:cubicBezTo>
                  <a:cubicBezTo>
                    <a:pt x="85" y="116"/>
                    <a:pt x="84" y="114"/>
                    <a:pt x="83" y="113"/>
                  </a:cubicBezTo>
                  <a:cubicBezTo>
                    <a:pt x="82" y="113"/>
                    <a:pt x="81" y="113"/>
                    <a:pt x="80" y="112"/>
                  </a:cubicBezTo>
                  <a:cubicBezTo>
                    <a:pt x="79" y="112"/>
                    <a:pt x="79" y="112"/>
                    <a:pt x="78" y="112"/>
                  </a:cubicBezTo>
                  <a:cubicBezTo>
                    <a:pt x="78" y="112"/>
                    <a:pt x="77" y="112"/>
                    <a:pt x="76" y="112"/>
                  </a:cubicBezTo>
                  <a:cubicBezTo>
                    <a:pt x="74" y="110"/>
                    <a:pt x="73" y="107"/>
                    <a:pt x="71" y="107"/>
                  </a:cubicBezTo>
                  <a:cubicBezTo>
                    <a:pt x="69" y="107"/>
                    <a:pt x="68" y="108"/>
                    <a:pt x="67" y="108"/>
                  </a:cubicBezTo>
                  <a:cubicBezTo>
                    <a:pt x="66" y="108"/>
                    <a:pt x="65" y="107"/>
                    <a:pt x="64" y="107"/>
                  </a:cubicBezTo>
                  <a:cubicBezTo>
                    <a:pt x="62" y="106"/>
                    <a:pt x="61" y="106"/>
                    <a:pt x="60" y="105"/>
                  </a:cubicBezTo>
                  <a:cubicBezTo>
                    <a:pt x="59" y="105"/>
                    <a:pt x="58" y="104"/>
                    <a:pt x="58" y="104"/>
                  </a:cubicBezTo>
                  <a:cubicBezTo>
                    <a:pt x="57" y="104"/>
                    <a:pt x="56" y="104"/>
                    <a:pt x="56" y="103"/>
                  </a:cubicBezTo>
                  <a:cubicBezTo>
                    <a:pt x="55" y="103"/>
                    <a:pt x="54" y="102"/>
                    <a:pt x="54" y="102"/>
                  </a:cubicBezTo>
                  <a:cubicBezTo>
                    <a:pt x="53" y="101"/>
                    <a:pt x="52" y="100"/>
                    <a:pt x="52" y="100"/>
                  </a:cubicBezTo>
                  <a:cubicBezTo>
                    <a:pt x="52" y="99"/>
                    <a:pt x="53" y="98"/>
                    <a:pt x="53" y="97"/>
                  </a:cubicBezTo>
                  <a:cubicBezTo>
                    <a:pt x="53" y="95"/>
                    <a:pt x="51" y="93"/>
                    <a:pt x="50" y="92"/>
                  </a:cubicBezTo>
                  <a:cubicBezTo>
                    <a:pt x="49" y="91"/>
                    <a:pt x="48" y="90"/>
                    <a:pt x="47" y="89"/>
                  </a:cubicBezTo>
                  <a:cubicBezTo>
                    <a:pt x="47" y="88"/>
                    <a:pt x="47" y="88"/>
                    <a:pt x="47" y="87"/>
                  </a:cubicBezTo>
                  <a:cubicBezTo>
                    <a:pt x="47" y="87"/>
                    <a:pt x="46" y="86"/>
                    <a:pt x="45" y="85"/>
                  </a:cubicBezTo>
                  <a:cubicBezTo>
                    <a:pt x="45" y="84"/>
                    <a:pt x="44" y="83"/>
                    <a:pt x="43" y="82"/>
                  </a:cubicBezTo>
                  <a:cubicBezTo>
                    <a:pt x="43" y="81"/>
                    <a:pt x="44" y="80"/>
                    <a:pt x="43" y="79"/>
                  </a:cubicBezTo>
                  <a:cubicBezTo>
                    <a:pt x="43" y="77"/>
                    <a:pt x="40" y="78"/>
                    <a:pt x="40" y="80"/>
                  </a:cubicBezTo>
                  <a:cubicBezTo>
                    <a:pt x="40" y="81"/>
                    <a:pt x="41" y="82"/>
                    <a:pt x="42" y="82"/>
                  </a:cubicBezTo>
                  <a:cubicBezTo>
                    <a:pt x="42" y="83"/>
                    <a:pt x="42" y="84"/>
                    <a:pt x="42" y="85"/>
                  </a:cubicBezTo>
                  <a:cubicBezTo>
                    <a:pt x="43" y="86"/>
                    <a:pt x="43" y="86"/>
                    <a:pt x="44" y="87"/>
                  </a:cubicBezTo>
                  <a:cubicBezTo>
                    <a:pt x="44" y="89"/>
                    <a:pt x="44" y="90"/>
                    <a:pt x="44" y="91"/>
                  </a:cubicBezTo>
                  <a:cubicBezTo>
                    <a:pt x="45" y="92"/>
                    <a:pt x="46" y="93"/>
                    <a:pt x="45" y="94"/>
                  </a:cubicBezTo>
                  <a:cubicBezTo>
                    <a:pt x="44" y="94"/>
                    <a:pt x="44" y="93"/>
                    <a:pt x="43" y="92"/>
                  </a:cubicBezTo>
                  <a:cubicBezTo>
                    <a:pt x="43" y="92"/>
                    <a:pt x="42" y="91"/>
                    <a:pt x="42" y="91"/>
                  </a:cubicBezTo>
                  <a:cubicBezTo>
                    <a:pt x="41" y="90"/>
                    <a:pt x="42" y="89"/>
                    <a:pt x="42" y="88"/>
                  </a:cubicBezTo>
                  <a:cubicBezTo>
                    <a:pt x="41" y="87"/>
                    <a:pt x="38" y="87"/>
                    <a:pt x="38" y="85"/>
                  </a:cubicBezTo>
                  <a:cubicBezTo>
                    <a:pt x="38" y="84"/>
                    <a:pt x="40" y="84"/>
                    <a:pt x="40" y="83"/>
                  </a:cubicBezTo>
                  <a:cubicBezTo>
                    <a:pt x="40" y="82"/>
                    <a:pt x="38" y="81"/>
                    <a:pt x="38" y="81"/>
                  </a:cubicBezTo>
                  <a:cubicBezTo>
                    <a:pt x="38" y="80"/>
                    <a:pt x="38" y="79"/>
                    <a:pt x="38" y="77"/>
                  </a:cubicBezTo>
                  <a:cubicBezTo>
                    <a:pt x="38" y="76"/>
                    <a:pt x="38" y="75"/>
                    <a:pt x="37" y="74"/>
                  </a:cubicBezTo>
                  <a:cubicBezTo>
                    <a:pt x="37" y="74"/>
                    <a:pt x="36" y="73"/>
                    <a:pt x="35" y="72"/>
                  </a:cubicBezTo>
                  <a:cubicBezTo>
                    <a:pt x="35" y="72"/>
                    <a:pt x="34" y="72"/>
                    <a:pt x="33" y="71"/>
                  </a:cubicBezTo>
                  <a:cubicBezTo>
                    <a:pt x="33" y="71"/>
                    <a:pt x="33" y="69"/>
                    <a:pt x="33" y="69"/>
                  </a:cubicBezTo>
                  <a:cubicBezTo>
                    <a:pt x="32" y="67"/>
                    <a:pt x="33" y="66"/>
                    <a:pt x="33" y="65"/>
                  </a:cubicBezTo>
                  <a:cubicBezTo>
                    <a:pt x="32" y="63"/>
                    <a:pt x="32" y="62"/>
                    <a:pt x="33" y="61"/>
                  </a:cubicBezTo>
                  <a:cubicBezTo>
                    <a:pt x="33" y="60"/>
                    <a:pt x="34" y="59"/>
                    <a:pt x="35" y="58"/>
                  </a:cubicBezTo>
                  <a:cubicBezTo>
                    <a:pt x="35" y="57"/>
                    <a:pt x="35" y="57"/>
                    <a:pt x="35" y="56"/>
                  </a:cubicBezTo>
                  <a:cubicBezTo>
                    <a:pt x="36" y="54"/>
                    <a:pt x="38" y="53"/>
                    <a:pt x="39" y="52"/>
                  </a:cubicBezTo>
                  <a:cubicBezTo>
                    <a:pt x="40" y="50"/>
                    <a:pt x="41" y="49"/>
                    <a:pt x="42" y="47"/>
                  </a:cubicBezTo>
                  <a:cubicBezTo>
                    <a:pt x="42" y="47"/>
                    <a:pt x="43" y="45"/>
                    <a:pt x="43" y="45"/>
                  </a:cubicBezTo>
                  <a:cubicBezTo>
                    <a:pt x="43" y="44"/>
                    <a:pt x="41" y="43"/>
                    <a:pt x="41" y="42"/>
                  </a:cubicBezTo>
                  <a:cubicBezTo>
                    <a:pt x="41" y="41"/>
                    <a:pt x="42" y="41"/>
                    <a:pt x="42" y="40"/>
                  </a:cubicBezTo>
                  <a:cubicBezTo>
                    <a:pt x="43" y="40"/>
                    <a:pt x="43" y="39"/>
                    <a:pt x="43" y="38"/>
                  </a:cubicBezTo>
                  <a:cubicBezTo>
                    <a:pt x="43" y="37"/>
                    <a:pt x="42" y="36"/>
                    <a:pt x="42" y="35"/>
                  </a:cubicBezTo>
                  <a:cubicBezTo>
                    <a:pt x="43" y="34"/>
                    <a:pt x="44" y="34"/>
                    <a:pt x="43" y="33"/>
                  </a:cubicBezTo>
                  <a:cubicBezTo>
                    <a:pt x="42" y="32"/>
                    <a:pt x="41" y="33"/>
                    <a:pt x="40" y="33"/>
                  </a:cubicBezTo>
                  <a:cubicBezTo>
                    <a:pt x="40" y="32"/>
                    <a:pt x="41" y="32"/>
                    <a:pt x="41" y="30"/>
                  </a:cubicBezTo>
                  <a:cubicBezTo>
                    <a:pt x="41" y="30"/>
                    <a:pt x="40" y="30"/>
                    <a:pt x="40" y="29"/>
                  </a:cubicBezTo>
                  <a:cubicBezTo>
                    <a:pt x="41" y="29"/>
                    <a:pt x="41" y="28"/>
                    <a:pt x="41" y="28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51" y="16"/>
                    <a:pt x="65" y="10"/>
                    <a:pt x="81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1" y="7"/>
                    <a:pt x="81" y="7"/>
                    <a:pt x="82" y="8"/>
                  </a:cubicBezTo>
                  <a:cubicBezTo>
                    <a:pt x="82" y="7"/>
                    <a:pt x="83" y="8"/>
                    <a:pt x="84" y="8"/>
                  </a:cubicBezTo>
                  <a:cubicBezTo>
                    <a:pt x="85" y="8"/>
                    <a:pt x="86" y="7"/>
                    <a:pt x="87" y="7"/>
                  </a:cubicBezTo>
                  <a:cubicBezTo>
                    <a:pt x="89" y="8"/>
                    <a:pt x="92" y="9"/>
                    <a:pt x="93" y="8"/>
                  </a:cubicBezTo>
                  <a:cubicBezTo>
                    <a:pt x="94" y="8"/>
                    <a:pt x="94" y="8"/>
                    <a:pt x="94" y="7"/>
                  </a:cubicBezTo>
                  <a:cubicBezTo>
                    <a:pt x="94" y="7"/>
                    <a:pt x="95" y="6"/>
                    <a:pt x="95" y="5"/>
                  </a:cubicBezTo>
                  <a:cubicBezTo>
                    <a:pt x="96" y="5"/>
                    <a:pt x="96" y="5"/>
                    <a:pt x="97" y="5"/>
                  </a:cubicBezTo>
                  <a:cubicBezTo>
                    <a:pt x="99" y="5"/>
                    <a:pt x="102" y="5"/>
                    <a:pt x="104" y="6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2" y="0"/>
                    <a:pt x="101" y="0"/>
                    <a:pt x="99" y="0"/>
                  </a:cubicBezTo>
                  <a:cubicBezTo>
                    <a:pt x="98" y="0"/>
                    <a:pt x="98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84" y="0"/>
                    <a:pt x="75" y="2"/>
                    <a:pt x="66" y="5"/>
                  </a:cubicBezTo>
                  <a:cubicBezTo>
                    <a:pt x="64" y="6"/>
                    <a:pt x="63" y="6"/>
                    <a:pt x="62" y="7"/>
                  </a:cubicBezTo>
                  <a:cubicBezTo>
                    <a:pt x="61" y="7"/>
                    <a:pt x="61" y="7"/>
                    <a:pt x="60" y="7"/>
                  </a:cubicBezTo>
                  <a:cubicBezTo>
                    <a:pt x="59" y="8"/>
                    <a:pt x="58" y="8"/>
                    <a:pt x="57" y="9"/>
                  </a:cubicBezTo>
                  <a:cubicBezTo>
                    <a:pt x="56" y="9"/>
                    <a:pt x="54" y="10"/>
                    <a:pt x="53" y="11"/>
                  </a:cubicBezTo>
                  <a:cubicBezTo>
                    <a:pt x="52" y="11"/>
                    <a:pt x="50" y="12"/>
                    <a:pt x="49" y="13"/>
                  </a:cubicBezTo>
                  <a:cubicBezTo>
                    <a:pt x="43" y="16"/>
                    <a:pt x="38" y="20"/>
                    <a:pt x="33" y="24"/>
                  </a:cubicBezTo>
                  <a:cubicBezTo>
                    <a:pt x="33" y="24"/>
                    <a:pt x="32" y="25"/>
                    <a:pt x="32" y="25"/>
                  </a:cubicBezTo>
                  <a:cubicBezTo>
                    <a:pt x="31" y="26"/>
                    <a:pt x="30" y="27"/>
                    <a:pt x="28" y="29"/>
                  </a:cubicBezTo>
                  <a:cubicBezTo>
                    <a:pt x="27" y="30"/>
                    <a:pt x="26" y="31"/>
                    <a:pt x="25" y="32"/>
                  </a:cubicBezTo>
                  <a:cubicBezTo>
                    <a:pt x="24" y="34"/>
                    <a:pt x="22" y="35"/>
                    <a:pt x="21" y="37"/>
                  </a:cubicBezTo>
                  <a:cubicBezTo>
                    <a:pt x="18" y="41"/>
                    <a:pt x="15" y="45"/>
                    <a:pt x="13" y="49"/>
                  </a:cubicBezTo>
                  <a:cubicBezTo>
                    <a:pt x="12" y="50"/>
                    <a:pt x="11" y="52"/>
                    <a:pt x="11" y="53"/>
                  </a:cubicBezTo>
                  <a:cubicBezTo>
                    <a:pt x="10" y="54"/>
                    <a:pt x="10" y="54"/>
                    <a:pt x="10" y="55"/>
                  </a:cubicBezTo>
                  <a:cubicBezTo>
                    <a:pt x="8" y="57"/>
                    <a:pt x="8" y="59"/>
                    <a:pt x="7" y="62"/>
                  </a:cubicBezTo>
                  <a:cubicBezTo>
                    <a:pt x="6" y="62"/>
                    <a:pt x="6" y="63"/>
                    <a:pt x="6" y="64"/>
                  </a:cubicBezTo>
                  <a:cubicBezTo>
                    <a:pt x="5" y="67"/>
                    <a:pt x="4" y="70"/>
                    <a:pt x="3" y="73"/>
                  </a:cubicBezTo>
                  <a:cubicBezTo>
                    <a:pt x="3" y="75"/>
                    <a:pt x="2" y="76"/>
                    <a:pt x="2" y="78"/>
                  </a:cubicBezTo>
                  <a:close/>
                  <a:moveTo>
                    <a:pt x="104" y="76"/>
                  </a:moveTo>
                  <a:cubicBezTo>
                    <a:pt x="104" y="121"/>
                    <a:pt x="104" y="121"/>
                    <a:pt x="104" y="121"/>
                  </a:cubicBezTo>
                  <a:cubicBezTo>
                    <a:pt x="104" y="122"/>
                    <a:pt x="103" y="122"/>
                    <a:pt x="103" y="122"/>
                  </a:cubicBezTo>
                  <a:cubicBezTo>
                    <a:pt x="102" y="122"/>
                    <a:pt x="101" y="121"/>
                    <a:pt x="100" y="120"/>
                  </a:cubicBezTo>
                  <a:cubicBezTo>
                    <a:pt x="98" y="119"/>
                    <a:pt x="97" y="121"/>
                    <a:pt x="95" y="121"/>
                  </a:cubicBezTo>
                  <a:cubicBezTo>
                    <a:pt x="93" y="121"/>
                    <a:pt x="90" y="118"/>
                    <a:pt x="91" y="117"/>
                  </a:cubicBezTo>
                  <a:cubicBezTo>
                    <a:pt x="91" y="116"/>
                    <a:pt x="91" y="114"/>
                    <a:pt x="91" y="113"/>
                  </a:cubicBezTo>
                  <a:cubicBezTo>
                    <a:pt x="91" y="112"/>
                    <a:pt x="92" y="111"/>
                    <a:pt x="92" y="110"/>
                  </a:cubicBezTo>
                  <a:cubicBezTo>
                    <a:pt x="92" y="109"/>
                    <a:pt x="90" y="108"/>
                    <a:pt x="90" y="108"/>
                  </a:cubicBezTo>
                  <a:cubicBezTo>
                    <a:pt x="88" y="107"/>
                    <a:pt x="85" y="109"/>
                    <a:pt x="83" y="108"/>
                  </a:cubicBezTo>
                  <a:cubicBezTo>
                    <a:pt x="82" y="107"/>
                    <a:pt x="83" y="106"/>
                    <a:pt x="83" y="106"/>
                  </a:cubicBezTo>
                  <a:cubicBezTo>
                    <a:pt x="84" y="105"/>
                    <a:pt x="83" y="105"/>
                    <a:pt x="84" y="104"/>
                  </a:cubicBezTo>
                  <a:cubicBezTo>
                    <a:pt x="84" y="104"/>
                    <a:pt x="85" y="103"/>
                    <a:pt x="85" y="103"/>
                  </a:cubicBezTo>
                  <a:cubicBezTo>
                    <a:pt x="85" y="102"/>
                    <a:pt x="85" y="101"/>
                    <a:pt x="85" y="101"/>
                  </a:cubicBezTo>
                  <a:cubicBezTo>
                    <a:pt x="86" y="100"/>
                    <a:pt x="86" y="99"/>
                    <a:pt x="86" y="99"/>
                  </a:cubicBezTo>
                  <a:cubicBezTo>
                    <a:pt x="86" y="98"/>
                    <a:pt x="86" y="97"/>
                    <a:pt x="86" y="97"/>
                  </a:cubicBezTo>
                  <a:cubicBezTo>
                    <a:pt x="84" y="97"/>
                    <a:pt x="83" y="97"/>
                    <a:pt x="82" y="97"/>
                  </a:cubicBezTo>
                  <a:cubicBezTo>
                    <a:pt x="79" y="98"/>
                    <a:pt x="80" y="101"/>
                    <a:pt x="78" y="102"/>
                  </a:cubicBezTo>
                  <a:cubicBezTo>
                    <a:pt x="77" y="102"/>
                    <a:pt x="76" y="102"/>
                    <a:pt x="75" y="103"/>
                  </a:cubicBezTo>
                  <a:cubicBezTo>
                    <a:pt x="74" y="103"/>
                    <a:pt x="73" y="103"/>
                    <a:pt x="72" y="103"/>
                  </a:cubicBezTo>
                  <a:cubicBezTo>
                    <a:pt x="72" y="103"/>
                    <a:pt x="70" y="102"/>
                    <a:pt x="69" y="102"/>
                  </a:cubicBezTo>
                  <a:cubicBezTo>
                    <a:pt x="69" y="101"/>
                    <a:pt x="68" y="99"/>
                    <a:pt x="68" y="98"/>
                  </a:cubicBezTo>
                  <a:cubicBezTo>
                    <a:pt x="67" y="95"/>
                    <a:pt x="68" y="92"/>
                    <a:pt x="69" y="90"/>
                  </a:cubicBezTo>
                  <a:cubicBezTo>
                    <a:pt x="69" y="90"/>
                    <a:pt x="70" y="89"/>
                    <a:pt x="70" y="89"/>
                  </a:cubicBezTo>
                  <a:cubicBezTo>
                    <a:pt x="70" y="88"/>
                    <a:pt x="70" y="87"/>
                    <a:pt x="70" y="86"/>
                  </a:cubicBezTo>
                  <a:cubicBezTo>
                    <a:pt x="70" y="85"/>
                    <a:pt x="72" y="84"/>
                    <a:pt x="74" y="83"/>
                  </a:cubicBezTo>
                  <a:cubicBezTo>
                    <a:pt x="75" y="82"/>
                    <a:pt x="77" y="81"/>
                    <a:pt x="78" y="81"/>
                  </a:cubicBezTo>
                  <a:cubicBezTo>
                    <a:pt x="79" y="81"/>
                    <a:pt x="80" y="81"/>
                    <a:pt x="81" y="81"/>
                  </a:cubicBezTo>
                  <a:cubicBezTo>
                    <a:pt x="82" y="82"/>
                    <a:pt x="83" y="82"/>
                    <a:pt x="83" y="82"/>
                  </a:cubicBezTo>
                  <a:cubicBezTo>
                    <a:pt x="85" y="82"/>
                    <a:pt x="86" y="81"/>
                    <a:pt x="87" y="80"/>
                  </a:cubicBezTo>
                  <a:cubicBezTo>
                    <a:pt x="89" y="80"/>
                    <a:pt x="90" y="80"/>
                    <a:pt x="92" y="80"/>
                  </a:cubicBezTo>
                  <a:cubicBezTo>
                    <a:pt x="93" y="80"/>
                    <a:pt x="93" y="81"/>
                    <a:pt x="94" y="81"/>
                  </a:cubicBezTo>
                  <a:cubicBezTo>
                    <a:pt x="95" y="81"/>
                    <a:pt x="95" y="80"/>
                    <a:pt x="96" y="81"/>
                  </a:cubicBezTo>
                  <a:cubicBezTo>
                    <a:pt x="97" y="81"/>
                    <a:pt x="98" y="82"/>
                    <a:pt x="98" y="83"/>
                  </a:cubicBezTo>
                  <a:cubicBezTo>
                    <a:pt x="98" y="84"/>
                    <a:pt x="97" y="84"/>
                    <a:pt x="97" y="86"/>
                  </a:cubicBezTo>
                  <a:cubicBezTo>
                    <a:pt x="98" y="87"/>
                    <a:pt x="100" y="87"/>
                    <a:pt x="102" y="87"/>
                  </a:cubicBezTo>
                  <a:cubicBezTo>
                    <a:pt x="102" y="87"/>
                    <a:pt x="102" y="85"/>
                    <a:pt x="102" y="84"/>
                  </a:cubicBezTo>
                  <a:cubicBezTo>
                    <a:pt x="101" y="84"/>
                    <a:pt x="102" y="83"/>
                    <a:pt x="102" y="83"/>
                  </a:cubicBezTo>
                  <a:cubicBezTo>
                    <a:pt x="101" y="82"/>
                    <a:pt x="101" y="81"/>
                    <a:pt x="101" y="81"/>
                  </a:cubicBezTo>
                  <a:cubicBezTo>
                    <a:pt x="101" y="78"/>
                    <a:pt x="102" y="77"/>
                    <a:pt x="104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15" name="Freeform 265"/>
            <p:cNvSpPr>
              <a:spLocks/>
            </p:cNvSpPr>
            <p:nvPr/>
          </p:nvSpPr>
          <p:spPr bwMode="auto">
            <a:xfrm>
              <a:off x="10240963" y="1768475"/>
              <a:ext cx="490538" cy="425450"/>
            </a:xfrm>
            <a:custGeom>
              <a:avLst/>
              <a:gdLst>
                <a:gd name="T0" fmla="*/ 33 w 309"/>
                <a:gd name="T1" fmla="*/ 268 h 268"/>
                <a:gd name="T2" fmla="*/ 87 w 309"/>
                <a:gd name="T3" fmla="*/ 209 h 268"/>
                <a:gd name="T4" fmla="*/ 309 w 309"/>
                <a:gd name="T5" fmla="*/ 209 h 268"/>
                <a:gd name="T6" fmla="*/ 309 w 309"/>
                <a:gd name="T7" fmla="*/ 147 h 268"/>
                <a:gd name="T8" fmla="*/ 108 w 309"/>
                <a:gd name="T9" fmla="*/ 147 h 268"/>
                <a:gd name="T10" fmla="*/ 96 w 309"/>
                <a:gd name="T11" fmla="*/ 147 h 268"/>
                <a:gd name="T12" fmla="*/ 96 w 309"/>
                <a:gd name="T13" fmla="*/ 135 h 268"/>
                <a:gd name="T14" fmla="*/ 96 w 309"/>
                <a:gd name="T15" fmla="*/ 0 h 268"/>
                <a:gd name="T16" fmla="*/ 0 w 309"/>
                <a:gd name="T17" fmla="*/ 0 h 268"/>
                <a:gd name="T18" fmla="*/ 0 w 309"/>
                <a:gd name="T19" fmla="*/ 209 h 268"/>
                <a:gd name="T20" fmla="*/ 33 w 309"/>
                <a:gd name="T21" fmla="*/ 209 h 268"/>
                <a:gd name="T22" fmla="*/ 33 w 309"/>
                <a:gd name="T23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9" h="268">
                  <a:moveTo>
                    <a:pt x="33" y="268"/>
                  </a:moveTo>
                  <a:lnTo>
                    <a:pt x="87" y="209"/>
                  </a:lnTo>
                  <a:lnTo>
                    <a:pt x="309" y="209"/>
                  </a:lnTo>
                  <a:lnTo>
                    <a:pt x="309" y="147"/>
                  </a:lnTo>
                  <a:lnTo>
                    <a:pt x="108" y="147"/>
                  </a:lnTo>
                  <a:lnTo>
                    <a:pt x="96" y="147"/>
                  </a:lnTo>
                  <a:lnTo>
                    <a:pt x="96" y="135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209"/>
                  </a:lnTo>
                  <a:lnTo>
                    <a:pt x="33" y="209"/>
                  </a:lnTo>
                  <a:lnTo>
                    <a:pt x="33" y="2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16" name="Freeform 266"/>
            <p:cNvSpPr>
              <a:spLocks/>
            </p:cNvSpPr>
            <p:nvPr/>
          </p:nvSpPr>
          <p:spPr bwMode="auto">
            <a:xfrm>
              <a:off x="10412413" y="1641475"/>
              <a:ext cx="511175" cy="439738"/>
            </a:xfrm>
            <a:custGeom>
              <a:avLst/>
              <a:gdLst>
                <a:gd name="T0" fmla="*/ 322 w 322"/>
                <a:gd name="T1" fmla="*/ 0 h 277"/>
                <a:gd name="T2" fmla="*/ 0 w 322"/>
                <a:gd name="T3" fmla="*/ 0 h 277"/>
                <a:gd name="T4" fmla="*/ 0 w 322"/>
                <a:gd name="T5" fmla="*/ 80 h 277"/>
                <a:gd name="T6" fmla="*/ 0 w 322"/>
                <a:gd name="T7" fmla="*/ 215 h 277"/>
                <a:gd name="T8" fmla="*/ 201 w 322"/>
                <a:gd name="T9" fmla="*/ 215 h 277"/>
                <a:gd name="T10" fmla="*/ 232 w 322"/>
                <a:gd name="T11" fmla="*/ 215 h 277"/>
                <a:gd name="T12" fmla="*/ 289 w 322"/>
                <a:gd name="T13" fmla="*/ 277 h 277"/>
                <a:gd name="T14" fmla="*/ 289 w 322"/>
                <a:gd name="T15" fmla="*/ 215 h 277"/>
                <a:gd name="T16" fmla="*/ 322 w 322"/>
                <a:gd name="T17" fmla="*/ 215 h 277"/>
                <a:gd name="T18" fmla="*/ 322 w 322"/>
                <a:gd name="T1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2" h="277">
                  <a:moveTo>
                    <a:pt x="322" y="0"/>
                  </a:moveTo>
                  <a:lnTo>
                    <a:pt x="0" y="0"/>
                  </a:lnTo>
                  <a:lnTo>
                    <a:pt x="0" y="80"/>
                  </a:lnTo>
                  <a:lnTo>
                    <a:pt x="0" y="215"/>
                  </a:lnTo>
                  <a:lnTo>
                    <a:pt x="201" y="215"/>
                  </a:lnTo>
                  <a:lnTo>
                    <a:pt x="232" y="215"/>
                  </a:lnTo>
                  <a:lnTo>
                    <a:pt x="289" y="277"/>
                  </a:lnTo>
                  <a:lnTo>
                    <a:pt x="289" y="215"/>
                  </a:lnTo>
                  <a:lnTo>
                    <a:pt x="322" y="215"/>
                  </a:lnTo>
                  <a:lnTo>
                    <a:pt x="3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17" name="Freeform 267"/>
            <p:cNvSpPr>
              <a:spLocks/>
            </p:cNvSpPr>
            <p:nvPr/>
          </p:nvSpPr>
          <p:spPr bwMode="auto">
            <a:xfrm>
              <a:off x="5818188" y="2306638"/>
              <a:ext cx="649288" cy="484188"/>
            </a:xfrm>
            <a:custGeom>
              <a:avLst/>
              <a:gdLst>
                <a:gd name="T0" fmla="*/ 87 w 173"/>
                <a:gd name="T1" fmla="*/ 0 h 129"/>
                <a:gd name="T2" fmla="*/ 0 w 173"/>
                <a:gd name="T3" fmla="*/ 87 h 129"/>
                <a:gd name="T4" fmla="*/ 11 w 173"/>
                <a:gd name="T5" fmla="*/ 128 h 129"/>
                <a:gd name="T6" fmla="*/ 11 w 173"/>
                <a:gd name="T7" fmla="*/ 105 h 129"/>
                <a:gd name="T8" fmla="*/ 15 w 173"/>
                <a:gd name="T9" fmla="*/ 94 h 129"/>
                <a:gd name="T10" fmla="*/ 15 w 173"/>
                <a:gd name="T11" fmla="*/ 87 h 129"/>
                <a:gd name="T12" fmla="*/ 87 w 173"/>
                <a:gd name="T13" fmla="*/ 15 h 129"/>
                <a:gd name="T14" fmla="*/ 159 w 173"/>
                <a:gd name="T15" fmla="*/ 87 h 129"/>
                <a:gd name="T16" fmla="*/ 158 w 173"/>
                <a:gd name="T17" fmla="*/ 94 h 129"/>
                <a:gd name="T18" fmla="*/ 162 w 173"/>
                <a:gd name="T19" fmla="*/ 105 h 129"/>
                <a:gd name="T20" fmla="*/ 162 w 173"/>
                <a:gd name="T21" fmla="*/ 129 h 129"/>
                <a:gd name="T22" fmla="*/ 173 w 173"/>
                <a:gd name="T23" fmla="*/ 87 h 129"/>
                <a:gd name="T24" fmla="*/ 87 w 173"/>
                <a:gd name="T2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129">
                  <a:moveTo>
                    <a:pt x="87" y="0"/>
                  </a:moveTo>
                  <a:cubicBezTo>
                    <a:pt x="39" y="1"/>
                    <a:pt x="0" y="39"/>
                    <a:pt x="0" y="87"/>
                  </a:cubicBezTo>
                  <a:cubicBezTo>
                    <a:pt x="0" y="101"/>
                    <a:pt x="4" y="115"/>
                    <a:pt x="11" y="128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1" y="101"/>
                    <a:pt x="12" y="97"/>
                    <a:pt x="15" y="94"/>
                  </a:cubicBezTo>
                  <a:cubicBezTo>
                    <a:pt x="15" y="91"/>
                    <a:pt x="15" y="89"/>
                    <a:pt x="15" y="87"/>
                  </a:cubicBezTo>
                  <a:cubicBezTo>
                    <a:pt x="15" y="47"/>
                    <a:pt x="47" y="15"/>
                    <a:pt x="87" y="15"/>
                  </a:cubicBezTo>
                  <a:cubicBezTo>
                    <a:pt x="126" y="15"/>
                    <a:pt x="159" y="47"/>
                    <a:pt x="159" y="87"/>
                  </a:cubicBezTo>
                  <a:cubicBezTo>
                    <a:pt x="159" y="89"/>
                    <a:pt x="158" y="92"/>
                    <a:pt x="158" y="94"/>
                  </a:cubicBezTo>
                  <a:cubicBezTo>
                    <a:pt x="160" y="98"/>
                    <a:pt x="162" y="101"/>
                    <a:pt x="162" y="105"/>
                  </a:cubicBezTo>
                  <a:cubicBezTo>
                    <a:pt x="162" y="129"/>
                    <a:pt x="162" y="129"/>
                    <a:pt x="162" y="129"/>
                  </a:cubicBezTo>
                  <a:cubicBezTo>
                    <a:pt x="169" y="116"/>
                    <a:pt x="173" y="102"/>
                    <a:pt x="173" y="87"/>
                  </a:cubicBezTo>
                  <a:cubicBezTo>
                    <a:pt x="173" y="39"/>
                    <a:pt x="134" y="1"/>
                    <a:pt x="8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18" name="Freeform 268"/>
            <p:cNvSpPr>
              <a:spLocks/>
            </p:cNvSpPr>
            <p:nvPr/>
          </p:nvSpPr>
          <p:spPr bwMode="auto">
            <a:xfrm>
              <a:off x="5878513" y="2633663"/>
              <a:ext cx="138113" cy="258763"/>
            </a:xfrm>
            <a:custGeom>
              <a:avLst/>
              <a:gdLst>
                <a:gd name="T0" fmla="*/ 0 w 37"/>
                <a:gd name="T1" fmla="*/ 15 h 69"/>
                <a:gd name="T2" fmla="*/ 0 w 37"/>
                <a:gd name="T3" fmla="*/ 18 h 69"/>
                <a:gd name="T4" fmla="*/ 0 w 37"/>
                <a:gd name="T5" fmla="*/ 40 h 69"/>
                <a:gd name="T6" fmla="*/ 0 w 37"/>
                <a:gd name="T7" fmla="*/ 51 h 69"/>
                <a:gd name="T8" fmla="*/ 26 w 37"/>
                <a:gd name="T9" fmla="*/ 69 h 69"/>
                <a:gd name="T10" fmla="*/ 37 w 37"/>
                <a:gd name="T11" fmla="*/ 69 h 69"/>
                <a:gd name="T12" fmla="*/ 37 w 37"/>
                <a:gd name="T13" fmla="*/ 0 h 69"/>
                <a:gd name="T14" fmla="*/ 26 w 37"/>
                <a:gd name="T15" fmla="*/ 0 h 69"/>
                <a:gd name="T16" fmla="*/ 0 w 37"/>
                <a:gd name="T17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69">
                  <a:moveTo>
                    <a:pt x="0" y="15"/>
                  </a:moveTo>
                  <a:cubicBezTo>
                    <a:pt x="0" y="16"/>
                    <a:pt x="0" y="17"/>
                    <a:pt x="0" y="1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60"/>
                    <a:pt x="12" y="69"/>
                    <a:pt x="26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3" y="0"/>
                    <a:pt x="3" y="6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19" name="Freeform 269"/>
            <p:cNvSpPr>
              <a:spLocks/>
            </p:cNvSpPr>
            <p:nvPr/>
          </p:nvSpPr>
          <p:spPr bwMode="auto">
            <a:xfrm>
              <a:off x="6264275" y="2633663"/>
              <a:ext cx="142875" cy="258763"/>
            </a:xfrm>
            <a:custGeom>
              <a:avLst/>
              <a:gdLst>
                <a:gd name="T0" fmla="*/ 38 w 38"/>
                <a:gd name="T1" fmla="*/ 51 h 69"/>
                <a:gd name="T2" fmla="*/ 38 w 38"/>
                <a:gd name="T3" fmla="*/ 40 h 69"/>
                <a:gd name="T4" fmla="*/ 38 w 38"/>
                <a:gd name="T5" fmla="*/ 18 h 69"/>
                <a:gd name="T6" fmla="*/ 38 w 38"/>
                <a:gd name="T7" fmla="*/ 16 h 69"/>
                <a:gd name="T8" fmla="*/ 11 w 38"/>
                <a:gd name="T9" fmla="*/ 0 h 69"/>
                <a:gd name="T10" fmla="*/ 0 w 38"/>
                <a:gd name="T11" fmla="*/ 0 h 69"/>
                <a:gd name="T12" fmla="*/ 0 w 38"/>
                <a:gd name="T13" fmla="*/ 69 h 69"/>
                <a:gd name="T14" fmla="*/ 11 w 38"/>
                <a:gd name="T15" fmla="*/ 69 h 69"/>
                <a:gd name="T16" fmla="*/ 38 w 38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9">
                  <a:moveTo>
                    <a:pt x="38" y="51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7"/>
                    <a:pt x="38" y="17"/>
                    <a:pt x="38" y="16"/>
                  </a:cubicBezTo>
                  <a:cubicBezTo>
                    <a:pt x="36" y="7"/>
                    <a:pt x="25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6" y="69"/>
                    <a:pt x="38" y="60"/>
                    <a:pt x="3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20" name="Freeform 270"/>
            <p:cNvSpPr>
              <a:spLocks noEditPoints="1"/>
            </p:cNvSpPr>
            <p:nvPr/>
          </p:nvSpPr>
          <p:spPr bwMode="auto">
            <a:xfrm>
              <a:off x="614363" y="2479675"/>
              <a:ext cx="461963" cy="517525"/>
            </a:xfrm>
            <a:custGeom>
              <a:avLst/>
              <a:gdLst>
                <a:gd name="T0" fmla="*/ 270 w 291"/>
                <a:gd name="T1" fmla="*/ 326 h 326"/>
                <a:gd name="T2" fmla="*/ 270 w 291"/>
                <a:gd name="T3" fmla="*/ 0 h 326"/>
                <a:gd name="T4" fmla="*/ 253 w 291"/>
                <a:gd name="T5" fmla="*/ 35 h 326"/>
                <a:gd name="T6" fmla="*/ 253 w 291"/>
                <a:gd name="T7" fmla="*/ 66 h 326"/>
                <a:gd name="T8" fmla="*/ 270 w 291"/>
                <a:gd name="T9" fmla="*/ 123 h 326"/>
                <a:gd name="T10" fmla="*/ 270 w 291"/>
                <a:gd name="T11" fmla="*/ 146 h 326"/>
                <a:gd name="T12" fmla="*/ 253 w 291"/>
                <a:gd name="T13" fmla="*/ 203 h 326"/>
                <a:gd name="T14" fmla="*/ 253 w 291"/>
                <a:gd name="T15" fmla="*/ 234 h 326"/>
                <a:gd name="T16" fmla="*/ 270 w 291"/>
                <a:gd name="T17" fmla="*/ 288 h 326"/>
                <a:gd name="T18" fmla="*/ 145 w 291"/>
                <a:gd name="T19" fmla="*/ 239 h 326"/>
                <a:gd name="T20" fmla="*/ 237 w 291"/>
                <a:gd name="T21" fmla="*/ 326 h 326"/>
                <a:gd name="T22" fmla="*/ 253 w 291"/>
                <a:gd name="T23" fmla="*/ 288 h 326"/>
                <a:gd name="T24" fmla="*/ 237 w 291"/>
                <a:gd name="T25" fmla="*/ 260 h 326"/>
                <a:gd name="T26" fmla="*/ 237 w 291"/>
                <a:gd name="T27" fmla="*/ 234 h 326"/>
                <a:gd name="T28" fmla="*/ 253 w 291"/>
                <a:gd name="T29" fmla="*/ 203 h 326"/>
                <a:gd name="T30" fmla="*/ 237 w 291"/>
                <a:gd name="T31" fmla="*/ 146 h 326"/>
                <a:gd name="T32" fmla="*/ 253 w 291"/>
                <a:gd name="T33" fmla="*/ 123 h 326"/>
                <a:gd name="T34" fmla="*/ 237 w 291"/>
                <a:gd name="T35" fmla="*/ 92 h 326"/>
                <a:gd name="T36" fmla="*/ 237 w 291"/>
                <a:gd name="T37" fmla="*/ 66 h 326"/>
                <a:gd name="T38" fmla="*/ 253 w 291"/>
                <a:gd name="T39" fmla="*/ 35 h 326"/>
                <a:gd name="T40" fmla="*/ 237 w 291"/>
                <a:gd name="T41" fmla="*/ 0 h 326"/>
                <a:gd name="T42" fmla="*/ 145 w 291"/>
                <a:gd name="T43" fmla="*/ 87 h 326"/>
                <a:gd name="T44" fmla="*/ 215 w 291"/>
                <a:gd name="T45" fmla="*/ 118 h 326"/>
                <a:gd name="T46" fmla="*/ 145 w 291"/>
                <a:gd name="T47" fmla="*/ 239 h 326"/>
                <a:gd name="T48" fmla="*/ 38 w 291"/>
                <a:gd name="T49" fmla="*/ 11 h 326"/>
                <a:gd name="T50" fmla="*/ 55 w 291"/>
                <a:gd name="T51" fmla="*/ 66 h 326"/>
                <a:gd name="T52" fmla="*/ 38 w 291"/>
                <a:gd name="T53" fmla="*/ 92 h 326"/>
                <a:gd name="T54" fmla="*/ 55 w 291"/>
                <a:gd name="T55" fmla="*/ 123 h 326"/>
                <a:gd name="T56" fmla="*/ 55 w 291"/>
                <a:gd name="T57" fmla="*/ 146 h 326"/>
                <a:gd name="T58" fmla="*/ 38 w 291"/>
                <a:gd name="T59" fmla="*/ 177 h 326"/>
                <a:gd name="T60" fmla="*/ 55 w 291"/>
                <a:gd name="T61" fmla="*/ 234 h 326"/>
                <a:gd name="T62" fmla="*/ 38 w 291"/>
                <a:gd name="T63" fmla="*/ 260 h 326"/>
                <a:gd name="T64" fmla="*/ 55 w 291"/>
                <a:gd name="T65" fmla="*/ 288 h 326"/>
                <a:gd name="T66" fmla="*/ 55 w 291"/>
                <a:gd name="T67" fmla="*/ 314 h 326"/>
                <a:gd name="T68" fmla="*/ 76 w 291"/>
                <a:gd name="T69" fmla="*/ 239 h 326"/>
                <a:gd name="T70" fmla="*/ 76 w 291"/>
                <a:gd name="T71" fmla="*/ 208 h 326"/>
                <a:gd name="T72" fmla="*/ 145 w 291"/>
                <a:gd name="T73" fmla="*/ 87 h 326"/>
                <a:gd name="T74" fmla="*/ 55 w 291"/>
                <a:gd name="T75" fmla="*/ 0 h 326"/>
                <a:gd name="T76" fmla="*/ 19 w 291"/>
                <a:gd name="T77" fmla="*/ 0 h 326"/>
                <a:gd name="T78" fmla="*/ 19 w 291"/>
                <a:gd name="T79" fmla="*/ 326 h 326"/>
                <a:gd name="T80" fmla="*/ 38 w 291"/>
                <a:gd name="T81" fmla="*/ 288 h 326"/>
                <a:gd name="T82" fmla="*/ 38 w 291"/>
                <a:gd name="T83" fmla="*/ 260 h 326"/>
                <a:gd name="T84" fmla="*/ 19 w 291"/>
                <a:gd name="T85" fmla="*/ 203 h 326"/>
                <a:gd name="T86" fmla="*/ 19 w 291"/>
                <a:gd name="T87" fmla="*/ 177 h 326"/>
                <a:gd name="T88" fmla="*/ 38 w 291"/>
                <a:gd name="T89" fmla="*/ 123 h 326"/>
                <a:gd name="T90" fmla="*/ 38 w 291"/>
                <a:gd name="T91" fmla="*/ 92 h 326"/>
                <a:gd name="T92" fmla="*/ 19 w 291"/>
                <a:gd name="T93" fmla="*/ 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1" h="326">
                  <a:moveTo>
                    <a:pt x="253" y="314"/>
                  </a:moveTo>
                  <a:lnTo>
                    <a:pt x="270" y="314"/>
                  </a:lnTo>
                  <a:lnTo>
                    <a:pt x="270" y="326"/>
                  </a:lnTo>
                  <a:lnTo>
                    <a:pt x="291" y="326"/>
                  </a:lnTo>
                  <a:lnTo>
                    <a:pt x="291" y="0"/>
                  </a:lnTo>
                  <a:lnTo>
                    <a:pt x="270" y="0"/>
                  </a:lnTo>
                  <a:lnTo>
                    <a:pt x="270" y="11"/>
                  </a:lnTo>
                  <a:lnTo>
                    <a:pt x="253" y="11"/>
                  </a:lnTo>
                  <a:lnTo>
                    <a:pt x="253" y="35"/>
                  </a:lnTo>
                  <a:lnTo>
                    <a:pt x="270" y="35"/>
                  </a:lnTo>
                  <a:lnTo>
                    <a:pt x="270" y="66"/>
                  </a:lnTo>
                  <a:lnTo>
                    <a:pt x="253" y="66"/>
                  </a:lnTo>
                  <a:lnTo>
                    <a:pt x="253" y="92"/>
                  </a:lnTo>
                  <a:lnTo>
                    <a:pt x="270" y="92"/>
                  </a:lnTo>
                  <a:lnTo>
                    <a:pt x="270" y="123"/>
                  </a:lnTo>
                  <a:lnTo>
                    <a:pt x="253" y="123"/>
                  </a:lnTo>
                  <a:lnTo>
                    <a:pt x="253" y="146"/>
                  </a:lnTo>
                  <a:lnTo>
                    <a:pt x="270" y="146"/>
                  </a:lnTo>
                  <a:lnTo>
                    <a:pt x="270" y="177"/>
                  </a:lnTo>
                  <a:lnTo>
                    <a:pt x="253" y="177"/>
                  </a:lnTo>
                  <a:lnTo>
                    <a:pt x="253" y="203"/>
                  </a:lnTo>
                  <a:lnTo>
                    <a:pt x="270" y="203"/>
                  </a:lnTo>
                  <a:lnTo>
                    <a:pt x="270" y="234"/>
                  </a:lnTo>
                  <a:lnTo>
                    <a:pt x="253" y="234"/>
                  </a:lnTo>
                  <a:lnTo>
                    <a:pt x="253" y="260"/>
                  </a:lnTo>
                  <a:lnTo>
                    <a:pt x="270" y="260"/>
                  </a:lnTo>
                  <a:lnTo>
                    <a:pt x="270" y="288"/>
                  </a:lnTo>
                  <a:lnTo>
                    <a:pt x="253" y="288"/>
                  </a:lnTo>
                  <a:lnTo>
                    <a:pt x="253" y="314"/>
                  </a:lnTo>
                  <a:close/>
                  <a:moveTo>
                    <a:pt x="145" y="239"/>
                  </a:moveTo>
                  <a:lnTo>
                    <a:pt x="215" y="239"/>
                  </a:lnTo>
                  <a:lnTo>
                    <a:pt x="215" y="326"/>
                  </a:lnTo>
                  <a:lnTo>
                    <a:pt x="237" y="326"/>
                  </a:lnTo>
                  <a:lnTo>
                    <a:pt x="237" y="314"/>
                  </a:lnTo>
                  <a:lnTo>
                    <a:pt x="253" y="314"/>
                  </a:lnTo>
                  <a:lnTo>
                    <a:pt x="253" y="288"/>
                  </a:lnTo>
                  <a:lnTo>
                    <a:pt x="237" y="288"/>
                  </a:lnTo>
                  <a:lnTo>
                    <a:pt x="237" y="260"/>
                  </a:lnTo>
                  <a:lnTo>
                    <a:pt x="237" y="260"/>
                  </a:lnTo>
                  <a:lnTo>
                    <a:pt x="253" y="260"/>
                  </a:lnTo>
                  <a:lnTo>
                    <a:pt x="253" y="234"/>
                  </a:lnTo>
                  <a:lnTo>
                    <a:pt x="237" y="234"/>
                  </a:lnTo>
                  <a:lnTo>
                    <a:pt x="237" y="203"/>
                  </a:lnTo>
                  <a:lnTo>
                    <a:pt x="237" y="203"/>
                  </a:lnTo>
                  <a:lnTo>
                    <a:pt x="253" y="203"/>
                  </a:lnTo>
                  <a:lnTo>
                    <a:pt x="253" y="177"/>
                  </a:lnTo>
                  <a:lnTo>
                    <a:pt x="237" y="177"/>
                  </a:lnTo>
                  <a:lnTo>
                    <a:pt x="237" y="146"/>
                  </a:lnTo>
                  <a:lnTo>
                    <a:pt x="237" y="146"/>
                  </a:lnTo>
                  <a:lnTo>
                    <a:pt x="253" y="146"/>
                  </a:lnTo>
                  <a:lnTo>
                    <a:pt x="253" y="123"/>
                  </a:lnTo>
                  <a:lnTo>
                    <a:pt x="237" y="123"/>
                  </a:lnTo>
                  <a:lnTo>
                    <a:pt x="237" y="92"/>
                  </a:lnTo>
                  <a:lnTo>
                    <a:pt x="237" y="92"/>
                  </a:lnTo>
                  <a:lnTo>
                    <a:pt x="253" y="92"/>
                  </a:lnTo>
                  <a:lnTo>
                    <a:pt x="253" y="66"/>
                  </a:lnTo>
                  <a:lnTo>
                    <a:pt x="237" y="66"/>
                  </a:lnTo>
                  <a:lnTo>
                    <a:pt x="237" y="35"/>
                  </a:lnTo>
                  <a:lnTo>
                    <a:pt x="237" y="35"/>
                  </a:lnTo>
                  <a:lnTo>
                    <a:pt x="253" y="35"/>
                  </a:lnTo>
                  <a:lnTo>
                    <a:pt x="253" y="11"/>
                  </a:lnTo>
                  <a:lnTo>
                    <a:pt x="237" y="11"/>
                  </a:lnTo>
                  <a:lnTo>
                    <a:pt x="237" y="0"/>
                  </a:lnTo>
                  <a:lnTo>
                    <a:pt x="215" y="0"/>
                  </a:lnTo>
                  <a:lnTo>
                    <a:pt x="215" y="87"/>
                  </a:lnTo>
                  <a:lnTo>
                    <a:pt x="145" y="87"/>
                  </a:lnTo>
                  <a:lnTo>
                    <a:pt x="145" y="118"/>
                  </a:lnTo>
                  <a:lnTo>
                    <a:pt x="215" y="118"/>
                  </a:lnTo>
                  <a:lnTo>
                    <a:pt x="215" y="118"/>
                  </a:lnTo>
                  <a:lnTo>
                    <a:pt x="215" y="208"/>
                  </a:lnTo>
                  <a:lnTo>
                    <a:pt x="145" y="208"/>
                  </a:lnTo>
                  <a:lnTo>
                    <a:pt x="145" y="239"/>
                  </a:lnTo>
                  <a:close/>
                  <a:moveTo>
                    <a:pt x="55" y="0"/>
                  </a:moveTo>
                  <a:lnTo>
                    <a:pt x="55" y="11"/>
                  </a:lnTo>
                  <a:lnTo>
                    <a:pt x="38" y="11"/>
                  </a:lnTo>
                  <a:lnTo>
                    <a:pt x="38" y="35"/>
                  </a:lnTo>
                  <a:lnTo>
                    <a:pt x="55" y="35"/>
                  </a:lnTo>
                  <a:lnTo>
                    <a:pt x="55" y="66"/>
                  </a:lnTo>
                  <a:lnTo>
                    <a:pt x="55" y="66"/>
                  </a:lnTo>
                  <a:lnTo>
                    <a:pt x="38" y="66"/>
                  </a:lnTo>
                  <a:lnTo>
                    <a:pt x="38" y="92"/>
                  </a:lnTo>
                  <a:lnTo>
                    <a:pt x="55" y="92"/>
                  </a:lnTo>
                  <a:lnTo>
                    <a:pt x="55" y="123"/>
                  </a:lnTo>
                  <a:lnTo>
                    <a:pt x="55" y="123"/>
                  </a:lnTo>
                  <a:lnTo>
                    <a:pt x="38" y="123"/>
                  </a:lnTo>
                  <a:lnTo>
                    <a:pt x="38" y="146"/>
                  </a:lnTo>
                  <a:lnTo>
                    <a:pt x="55" y="146"/>
                  </a:lnTo>
                  <a:lnTo>
                    <a:pt x="55" y="177"/>
                  </a:lnTo>
                  <a:lnTo>
                    <a:pt x="55" y="177"/>
                  </a:lnTo>
                  <a:lnTo>
                    <a:pt x="38" y="177"/>
                  </a:lnTo>
                  <a:lnTo>
                    <a:pt x="38" y="203"/>
                  </a:lnTo>
                  <a:lnTo>
                    <a:pt x="55" y="203"/>
                  </a:lnTo>
                  <a:lnTo>
                    <a:pt x="55" y="234"/>
                  </a:lnTo>
                  <a:lnTo>
                    <a:pt x="55" y="234"/>
                  </a:lnTo>
                  <a:lnTo>
                    <a:pt x="38" y="234"/>
                  </a:lnTo>
                  <a:lnTo>
                    <a:pt x="38" y="260"/>
                  </a:lnTo>
                  <a:lnTo>
                    <a:pt x="55" y="260"/>
                  </a:lnTo>
                  <a:lnTo>
                    <a:pt x="55" y="288"/>
                  </a:lnTo>
                  <a:lnTo>
                    <a:pt x="55" y="288"/>
                  </a:lnTo>
                  <a:lnTo>
                    <a:pt x="38" y="288"/>
                  </a:lnTo>
                  <a:lnTo>
                    <a:pt x="38" y="314"/>
                  </a:lnTo>
                  <a:lnTo>
                    <a:pt x="55" y="314"/>
                  </a:lnTo>
                  <a:lnTo>
                    <a:pt x="55" y="326"/>
                  </a:lnTo>
                  <a:lnTo>
                    <a:pt x="76" y="326"/>
                  </a:lnTo>
                  <a:lnTo>
                    <a:pt x="76" y="239"/>
                  </a:lnTo>
                  <a:lnTo>
                    <a:pt x="145" y="239"/>
                  </a:lnTo>
                  <a:lnTo>
                    <a:pt x="145" y="208"/>
                  </a:lnTo>
                  <a:lnTo>
                    <a:pt x="76" y="208"/>
                  </a:lnTo>
                  <a:lnTo>
                    <a:pt x="76" y="118"/>
                  </a:lnTo>
                  <a:lnTo>
                    <a:pt x="145" y="118"/>
                  </a:lnTo>
                  <a:lnTo>
                    <a:pt x="145" y="87"/>
                  </a:lnTo>
                  <a:lnTo>
                    <a:pt x="76" y="87"/>
                  </a:lnTo>
                  <a:lnTo>
                    <a:pt x="76" y="0"/>
                  </a:lnTo>
                  <a:lnTo>
                    <a:pt x="55" y="0"/>
                  </a:lnTo>
                  <a:close/>
                  <a:moveTo>
                    <a:pt x="38" y="11"/>
                  </a:moveTo>
                  <a:lnTo>
                    <a:pt x="19" y="11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326"/>
                  </a:lnTo>
                  <a:lnTo>
                    <a:pt x="19" y="326"/>
                  </a:lnTo>
                  <a:lnTo>
                    <a:pt x="19" y="314"/>
                  </a:lnTo>
                  <a:lnTo>
                    <a:pt x="38" y="314"/>
                  </a:lnTo>
                  <a:lnTo>
                    <a:pt x="38" y="288"/>
                  </a:lnTo>
                  <a:lnTo>
                    <a:pt x="19" y="288"/>
                  </a:lnTo>
                  <a:lnTo>
                    <a:pt x="19" y="260"/>
                  </a:lnTo>
                  <a:lnTo>
                    <a:pt x="38" y="260"/>
                  </a:lnTo>
                  <a:lnTo>
                    <a:pt x="38" y="234"/>
                  </a:lnTo>
                  <a:lnTo>
                    <a:pt x="19" y="234"/>
                  </a:lnTo>
                  <a:lnTo>
                    <a:pt x="19" y="203"/>
                  </a:lnTo>
                  <a:lnTo>
                    <a:pt x="38" y="203"/>
                  </a:lnTo>
                  <a:lnTo>
                    <a:pt x="38" y="177"/>
                  </a:lnTo>
                  <a:lnTo>
                    <a:pt x="19" y="177"/>
                  </a:lnTo>
                  <a:lnTo>
                    <a:pt x="19" y="146"/>
                  </a:lnTo>
                  <a:lnTo>
                    <a:pt x="38" y="146"/>
                  </a:lnTo>
                  <a:lnTo>
                    <a:pt x="38" y="123"/>
                  </a:lnTo>
                  <a:lnTo>
                    <a:pt x="19" y="123"/>
                  </a:lnTo>
                  <a:lnTo>
                    <a:pt x="19" y="92"/>
                  </a:lnTo>
                  <a:lnTo>
                    <a:pt x="38" y="92"/>
                  </a:lnTo>
                  <a:lnTo>
                    <a:pt x="38" y="66"/>
                  </a:lnTo>
                  <a:lnTo>
                    <a:pt x="19" y="66"/>
                  </a:lnTo>
                  <a:lnTo>
                    <a:pt x="19" y="35"/>
                  </a:lnTo>
                  <a:lnTo>
                    <a:pt x="38" y="35"/>
                  </a:lnTo>
                  <a:lnTo>
                    <a:pt x="38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21" name="Freeform 271"/>
            <p:cNvSpPr>
              <a:spLocks/>
            </p:cNvSpPr>
            <p:nvPr/>
          </p:nvSpPr>
          <p:spPr bwMode="auto">
            <a:xfrm>
              <a:off x="311150" y="3252788"/>
              <a:ext cx="52388" cy="522288"/>
            </a:xfrm>
            <a:custGeom>
              <a:avLst/>
              <a:gdLst>
                <a:gd name="T0" fmla="*/ 0 w 14"/>
                <a:gd name="T1" fmla="*/ 0 h 139"/>
                <a:gd name="T2" fmla="*/ 0 w 14"/>
                <a:gd name="T3" fmla="*/ 139 h 139"/>
                <a:gd name="T4" fmla="*/ 14 w 14"/>
                <a:gd name="T5" fmla="*/ 139 h 139"/>
                <a:gd name="T6" fmla="*/ 14 w 14"/>
                <a:gd name="T7" fmla="*/ 0 h 139"/>
                <a:gd name="T8" fmla="*/ 7 w 14"/>
                <a:gd name="T9" fmla="*/ 2 h 139"/>
                <a:gd name="T10" fmla="*/ 0 w 14"/>
                <a:gd name="T1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9">
                  <a:moveTo>
                    <a:pt x="0" y="0"/>
                  </a:moveTo>
                  <a:cubicBezTo>
                    <a:pt x="0" y="139"/>
                    <a:pt x="0" y="139"/>
                    <a:pt x="0" y="139"/>
                  </a:cubicBezTo>
                  <a:cubicBezTo>
                    <a:pt x="14" y="139"/>
                    <a:pt x="14" y="139"/>
                    <a:pt x="14" y="13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1"/>
                    <a:pt x="10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22" name="Oval 272"/>
            <p:cNvSpPr>
              <a:spLocks noChangeArrowheads="1"/>
            </p:cNvSpPr>
            <p:nvPr/>
          </p:nvSpPr>
          <p:spPr bwMode="auto">
            <a:xfrm>
              <a:off x="295275" y="3159125"/>
              <a:ext cx="82550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23" name="Rectangle 273"/>
            <p:cNvSpPr>
              <a:spLocks noChangeArrowheads="1"/>
            </p:cNvSpPr>
            <p:nvPr/>
          </p:nvSpPr>
          <p:spPr bwMode="auto">
            <a:xfrm>
              <a:off x="396875" y="3255963"/>
              <a:ext cx="450850" cy="32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24" name="Freeform 274"/>
            <p:cNvSpPr>
              <a:spLocks/>
            </p:cNvSpPr>
            <p:nvPr/>
          </p:nvSpPr>
          <p:spPr bwMode="auto">
            <a:xfrm>
              <a:off x="4038600" y="0"/>
              <a:ext cx="439738" cy="363538"/>
            </a:xfrm>
            <a:custGeom>
              <a:avLst/>
              <a:gdLst>
                <a:gd name="T0" fmla="*/ 277 w 277"/>
                <a:gd name="T1" fmla="*/ 104 h 229"/>
                <a:gd name="T2" fmla="*/ 277 w 277"/>
                <a:gd name="T3" fmla="*/ 76 h 229"/>
                <a:gd name="T4" fmla="*/ 208 w 277"/>
                <a:gd name="T5" fmla="*/ 21 h 229"/>
                <a:gd name="T6" fmla="*/ 182 w 277"/>
                <a:gd name="T7" fmla="*/ 0 h 229"/>
                <a:gd name="T8" fmla="*/ 95 w 277"/>
                <a:gd name="T9" fmla="*/ 0 h 229"/>
                <a:gd name="T10" fmla="*/ 0 w 277"/>
                <a:gd name="T11" fmla="*/ 76 h 229"/>
                <a:gd name="T12" fmla="*/ 0 w 277"/>
                <a:gd name="T13" fmla="*/ 229 h 229"/>
                <a:gd name="T14" fmla="*/ 87 w 277"/>
                <a:gd name="T15" fmla="*/ 229 h 229"/>
                <a:gd name="T16" fmla="*/ 87 w 277"/>
                <a:gd name="T17" fmla="*/ 78 h 229"/>
                <a:gd name="T18" fmla="*/ 189 w 277"/>
                <a:gd name="T19" fmla="*/ 78 h 229"/>
                <a:gd name="T20" fmla="*/ 189 w 277"/>
                <a:gd name="T21" fmla="*/ 229 h 229"/>
                <a:gd name="T22" fmla="*/ 277 w 277"/>
                <a:gd name="T23" fmla="*/ 229 h 229"/>
                <a:gd name="T24" fmla="*/ 277 w 277"/>
                <a:gd name="T25" fmla="*/ 10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7" h="229">
                  <a:moveTo>
                    <a:pt x="277" y="104"/>
                  </a:moveTo>
                  <a:lnTo>
                    <a:pt x="277" y="76"/>
                  </a:lnTo>
                  <a:lnTo>
                    <a:pt x="208" y="21"/>
                  </a:lnTo>
                  <a:lnTo>
                    <a:pt x="182" y="0"/>
                  </a:lnTo>
                  <a:lnTo>
                    <a:pt x="95" y="0"/>
                  </a:lnTo>
                  <a:lnTo>
                    <a:pt x="0" y="76"/>
                  </a:lnTo>
                  <a:lnTo>
                    <a:pt x="0" y="229"/>
                  </a:lnTo>
                  <a:lnTo>
                    <a:pt x="87" y="229"/>
                  </a:lnTo>
                  <a:lnTo>
                    <a:pt x="87" y="78"/>
                  </a:lnTo>
                  <a:lnTo>
                    <a:pt x="189" y="78"/>
                  </a:lnTo>
                  <a:lnTo>
                    <a:pt x="189" y="229"/>
                  </a:lnTo>
                  <a:lnTo>
                    <a:pt x="277" y="229"/>
                  </a:lnTo>
                  <a:lnTo>
                    <a:pt x="277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25" name="Freeform 275"/>
            <p:cNvSpPr>
              <a:spLocks noEditPoints="1"/>
            </p:cNvSpPr>
            <p:nvPr/>
          </p:nvSpPr>
          <p:spPr bwMode="auto">
            <a:xfrm>
              <a:off x="3933825" y="0"/>
              <a:ext cx="644525" cy="139700"/>
            </a:xfrm>
            <a:custGeom>
              <a:avLst/>
              <a:gdLst>
                <a:gd name="T0" fmla="*/ 66 w 406"/>
                <a:gd name="T1" fmla="*/ 62 h 88"/>
                <a:gd name="T2" fmla="*/ 142 w 406"/>
                <a:gd name="T3" fmla="*/ 0 h 88"/>
                <a:gd name="T4" fmla="*/ 54 w 406"/>
                <a:gd name="T5" fmla="*/ 0 h 88"/>
                <a:gd name="T6" fmla="*/ 0 w 406"/>
                <a:gd name="T7" fmla="*/ 45 h 88"/>
                <a:gd name="T8" fmla="*/ 35 w 406"/>
                <a:gd name="T9" fmla="*/ 88 h 88"/>
                <a:gd name="T10" fmla="*/ 66 w 406"/>
                <a:gd name="T11" fmla="*/ 62 h 88"/>
                <a:gd name="T12" fmla="*/ 66 w 406"/>
                <a:gd name="T13" fmla="*/ 62 h 88"/>
                <a:gd name="T14" fmla="*/ 265 w 406"/>
                <a:gd name="T15" fmla="*/ 0 h 88"/>
                <a:gd name="T16" fmla="*/ 274 w 406"/>
                <a:gd name="T17" fmla="*/ 7 h 88"/>
                <a:gd name="T18" fmla="*/ 343 w 406"/>
                <a:gd name="T19" fmla="*/ 62 h 88"/>
                <a:gd name="T20" fmla="*/ 371 w 406"/>
                <a:gd name="T21" fmla="*/ 88 h 88"/>
                <a:gd name="T22" fmla="*/ 406 w 406"/>
                <a:gd name="T23" fmla="*/ 45 h 88"/>
                <a:gd name="T24" fmla="*/ 354 w 406"/>
                <a:gd name="T25" fmla="*/ 0 h 88"/>
                <a:gd name="T26" fmla="*/ 265 w 406"/>
                <a:gd name="T2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6" h="88">
                  <a:moveTo>
                    <a:pt x="66" y="62"/>
                  </a:moveTo>
                  <a:lnTo>
                    <a:pt x="142" y="0"/>
                  </a:lnTo>
                  <a:lnTo>
                    <a:pt x="54" y="0"/>
                  </a:lnTo>
                  <a:lnTo>
                    <a:pt x="0" y="45"/>
                  </a:lnTo>
                  <a:lnTo>
                    <a:pt x="35" y="88"/>
                  </a:lnTo>
                  <a:lnTo>
                    <a:pt x="66" y="62"/>
                  </a:lnTo>
                  <a:lnTo>
                    <a:pt x="66" y="62"/>
                  </a:lnTo>
                  <a:close/>
                  <a:moveTo>
                    <a:pt x="265" y="0"/>
                  </a:moveTo>
                  <a:lnTo>
                    <a:pt x="274" y="7"/>
                  </a:lnTo>
                  <a:lnTo>
                    <a:pt x="343" y="62"/>
                  </a:lnTo>
                  <a:lnTo>
                    <a:pt x="371" y="88"/>
                  </a:lnTo>
                  <a:lnTo>
                    <a:pt x="406" y="45"/>
                  </a:lnTo>
                  <a:lnTo>
                    <a:pt x="354" y="0"/>
                  </a:lnTo>
                  <a:lnTo>
                    <a:pt x="2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26" name="Freeform 276"/>
            <p:cNvSpPr>
              <a:spLocks/>
            </p:cNvSpPr>
            <p:nvPr/>
          </p:nvSpPr>
          <p:spPr bwMode="auto">
            <a:xfrm>
              <a:off x="10033000" y="239713"/>
              <a:ext cx="571500" cy="354013"/>
            </a:xfrm>
            <a:custGeom>
              <a:avLst/>
              <a:gdLst>
                <a:gd name="T0" fmla="*/ 152 w 152"/>
                <a:gd name="T1" fmla="*/ 77 h 94"/>
                <a:gd name="T2" fmla="*/ 136 w 152"/>
                <a:gd name="T3" fmla="*/ 61 h 94"/>
                <a:gd name="T4" fmla="*/ 138 w 152"/>
                <a:gd name="T5" fmla="*/ 47 h 94"/>
                <a:gd name="T6" fmla="*/ 91 w 152"/>
                <a:gd name="T7" fmla="*/ 0 h 94"/>
                <a:gd name="T8" fmla="*/ 45 w 152"/>
                <a:gd name="T9" fmla="*/ 46 h 94"/>
                <a:gd name="T10" fmla="*/ 27 w 152"/>
                <a:gd name="T11" fmla="*/ 40 h 94"/>
                <a:gd name="T12" fmla="*/ 0 w 152"/>
                <a:gd name="T13" fmla="*/ 67 h 94"/>
                <a:gd name="T14" fmla="*/ 27 w 152"/>
                <a:gd name="T15" fmla="*/ 94 h 94"/>
                <a:gd name="T16" fmla="*/ 89 w 152"/>
                <a:gd name="T17" fmla="*/ 94 h 94"/>
                <a:gd name="T18" fmla="*/ 91 w 152"/>
                <a:gd name="T19" fmla="*/ 94 h 94"/>
                <a:gd name="T20" fmla="*/ 136 w 152"/>
                <a:gd name="T21" fmla="*/ 94 h 94"/>
                <a:gd name="T22" fmla="*/ 152 w 152"/>
                <a:gd name="T23" fmla="*/ 7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94">
                  <a:moveTo>
                    <a:pt x="152" y="77"/>
                  </a:moveTo>
                  <a:cubicBezTo>
                    <a:pt x="152" y="68"/>
                    <a:pt x="145" y="61"/>
                    <a:pt x="136" y="61"/>
                  </a:cubicBezTo>
                  <a:cubicBezTo>
                    <a:pt x="137" y="56"/>
                    <a:pt x="138" y="52"/>
                    <a:pt x="138" y="47"/>
                  </a:cubicBezTo>
                  <a:cubicBezTo>
                    <a:pt x="138" y="21"/>
                    <a:pt x="117" y="0"/>
                    <a:pt x="91" y="0"/>
                  </a:cubicBezTo>
                  <a:cubicBezTo>
                    <a:pt x="66" y="0"/>
                    <a:pt x="45" y="20"/>
                    <a:pt x="45" y="46"/>
                  </a:cubicBezTo>
                  <a:cubicBezTo>
                    <a:pt x="40" y="42"/>
                    <a:pt x="34" y="40"/>
                    <a:pt x="27" y="40"/>
                  </a:cubicBezTo>
                  <a:cubicBezTo>
                    <a:pt x="12" y="40"/>
                    <a:pt x="0" y="52"/>
                    <a:pt x="0" y="67"/>
                  </a:cubicBezTo>
                  <a:cubicBezTo>
                    <a:pt x="0" y="81"/>
                    <a:pt x="12" y="94"/>
                    <a:pt x="27" y="94"/>
                  </a:cubicBezTo>
                  <a:cubicBezTo>
                    <a:pt x="89" y="94"/>
                    <a:pt x="89" y="94"/>
                    <a:pt x="89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45" y="94"/>
                    <a:pt x="152" y="86"/>
                    <a:pt x="15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27" name="Rectangle 277"/>
            <p:cNvSpPr>
              <a:spLocks noChangeArrowheads="1"/>
            </p:cNvSpPr>
            <p:nvPr/>
          </p:nvSpPr>
          <p:spPr bwMode="auto">
            <a:xfrm>
              <a:off x="10115550" y="623888"/>
              <a:ext cx="49213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28" name="Rectangle 278"/>
            <p:cNvSpPr>
              <a:spLocks noChangeArrowheads="1"/>
            </p:cNvSpPr>
            <p:nvPr/>
          </p:nvSpPr>
          <p:spPr bwMode="auto">
            <a:xfrm>
              <a:off x="10236200" y="684213"/>
              <a:ext cx="49213" cy="104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29" name="Rectangle 279"/>
            <p:cNvSpPr>
              <a:spLocks noChangeArrowheads="1"/>
            </p:cNvSpPr>
            <p:nvPr/>
          </p:nvSpPr>
          <p:spPr bwMode="auto">
            <a:xfrm>
              <a:off x="10356850" y="623888"/>
              <a:ext cx="49213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30" name="Rectangle 280"/>
            <p:cNvSpPr>
              <a:spLocks noChangeArrowheads="1"/>
            </p:cNvSpPr>
            <p:nvPr/>
          </p:nvSpPr>
          <p:spPr bwMode="auto">
            <a:xfrm>
              <a:off x="10472738" y="684213"/>
              <a:ext cx="49213" cy="104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31" name="Oval 281"/>
            <p:cNvSpPr>
              <a:spLocks noChangeArrowheads="1"/>
            </p:cNvSpPr>
            <p:nvPr/>
          </p:nvSpPr>
          <p:spPr bwMode="auto">
            <a:xfrm>
              <a:off x="3144838" y="5202238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32" name="Oval 282"/>
            <p:cNvSpPr>
              <a:spLocks noChangeArrowheads="1"/>
            </p:cNvSpPr>
            <p:nvPr/>
          </p:nvSpPr>
          <p:spPr bwMode="auto">
            <a:xfrm>
              <a:off x="3205163" y="5141913"/>
              <a:ext cx="44450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33" name="Oval 283"/>
            <p:cNvSpPr>
              <a:spLocks noChangeArrowheads="1"/>
            </p:cNvSpPr>
            <p:nvPr/>
          </p:nvSpPr>
          <p:spPr bwMode="auto">
            <a:xfrm>
              <a:off x="3160713" y="5059363"/>
              <a:ext cx="30163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34" name="Oval 284"/>
            <p:cNvSpPr>
              <a:spLocks noChangeArrowheads="1"/>
            </p:cNvSpPr>
            <p:nvPr/>
          </p:nvSpPr>
          <p:spPr bwMode="auto">
            <a:xfrm>
              <a:off x="3144838" y="4927600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35" name="Freeform 285"/>
            <p:cNvSpPr>
              <a:spLocks noEditPoints="1"/>
            </p:cNvSpPr>
            <p:nvPr/>
          </p:nvSpPr>
          <p:spPr bwMode="auto">
            <a:xfrm>
              <a:off x="3062288" y="4660900"/>
              <a:ext cx="296863" cy="668338"/>
            </a:xfrm>
            <a:custGeom>
              <a:avLst/>
              <a:gdLst>
                <a:gd name="T0" fmla="*/ 43 w 79"/>
                <a:gd name="T1" fmla="*/ 9 h 178"/>
                <a:gd name="T2" fmla="*/ 41 w 79"/>
                <a:gd name="T3" fmla="*/ 15 h 178"/>
                <a:gd name="T4" fmla="*/ 41 w 79"/>
                <a:gd name="T5" fmla="*/ 27 h 178"/>
                <a:gd name="T6" fmla="*/ 38 w 79"/>
                <a:gd name="T7" fmla="*/ 27 h 178"/>
                <a:gd name="T8" fmla="*/ 38 w 79"/>
                <a:gd name="T9" fmla="*/ 58 h 178"/>
                <a:gd name="T10" fmla="*/ 41 w 79"/>
                <a:gd name="T11" fmla="*/ 58 h 178"/>
                <a:gd name="T12" fmla="*/ 41 w 79"/>
                <a:gd name="T13" fmla="*/ 82 h 178"/>
                <a:gd name="T14" fmla="*/ 41 w 79"/>
                <a:gd name="T15" fmla="*/ 93 h 178"/>
                <a:gd name="T16" fmla="*/ 48 w 79"/>
                <a:gd name="T17" fmla="*/ 100 h 178"/>
                <a:gd name="T18" fmla="*/ 50 w 79"/>
                <a:gd name="T19" fmla="*/ 100 h 178"/>
                <a:gd name="T20" fmla="*/ 55 w 79"/>
                <a:gd name="T21" fmla="*/ 93 h 178"/>
                <a:gd name="T22" fmla="*/ 55 w 79"/>
                <a:gd name="T23" fmla="*/ 58 h 178"/>
                <a:gd name="T24" fmla="*/ 60 w 79"/>
                <a:gd name="T25" fmla="*/ 58 h 178"/>
                <a:gd name="T26" fmla="*/ 60 w 79"/>
                <a:gd name="T27" fmla="*/ 58 h 178"/>
                <a:gd name="T28" fmla="*/ 60 w 79"/>
                <a:gd name="T29" fmla="*/ 162 h 178"/>
                <a:gd name="T30" fmla="*/ 38 w 79"/>
                <a:gd name="T31" fmla="*/ 162 h 178"/>
                <a:gd name="T32" fmla="*/ 38 w 79"/>
                <a:gd name="T33" fmla="*/ 178 h 178"/>
                <a:gd name="T34" fmla="*/ 75 w 79"/>
                <a:gd name="T35" fmla="*/ 178 h 178"/>
                <a:gd name="T36" fmla="*/ 75 w 79"/>
                <a:gd name="T37" fmla="*/ 27 h 178"/>
                <a:gd name="T38" fmla="*/ 55 w 79"/>
                <a:gd name="T39" fmla="*/ 27 h 178"/>
                <a:gd name="T40" fmla="*/ 55 w 79"/>
                <a:gd name="T41" fmla="*/ 19 h 178"/>
                <a:gd name="T42" fmla="*/ 73 w 79"/>
                <a:gd name="T43" fmla="*/ 15 h 178"/>
                <a:gd name="T44" fmla="*/ 79 w 79"/>
                <a:gd name="T45" fmla="*/ 6 h 178"/>
                <a:gd name="T46" fmla="*/ 70 w 79"/>
                <a:gd name="T47" fmla="*/ 1 h 178"/>
                <a:gd name="T48" fmla="*/ 48 w 79"/>
                <a:gd name="T49" fmla="*/ 6 h 178"/>
                <a:gd name="T50" fmla="*/ 43 w 79"/>
                <a:gd name="T51" fmla="*/ 9 h 178"/>
                <a:gd name="T52" fmla="*/ 38 w 79"/>
                <a:gd name="T53" fmla="*/ 27 h 178"/>
                <a:gd name="T54" fmla="*/ 0 w 79"/>
                <a:gd name="T55" fmla="*/ 27 h 178"/>
                <a:gd name="T56" fmla="*/ 0 w 79"/>
                <a:gd name="T57" fmla="*/ 178 h 178"/>
                <a:gd name="T58" fmla="*/ 38 w 79"/>
                <a:gd name="T59" fmla="*/ 178 h 178"/>
                <a:gd name="T60" fmla="*/ 38 w 79"/>
                <a:gd name="T61" fmla="*/ 162 h 178"/>
                <a:gd name="T62" fmla="*/ 16 w 79"/>
                <a:gd name="T63" fmla="*/ 162 h 178"/>
                <a:gd name="T64" fmla="*/ 16 w 79"/>
                <a:gd name="T65" fmla="*/ 58 h 178"/>
                <a:gd name="T66" fmla="*/ 38 w 79"/>
                <a:gd name="T67" fmla="*/ 58 h 178"/>
                <a:gd name="T68" fmla="*/ 38 w 79"/>
                <a:gd name="T69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9" h="178">
                  <a:moveTo>
                    <a:pt x="43" y="9"/>
                  </a:moveTo>
                  <a:cubicBezTo>
                    <a:pt x="41" y="11"/>
                    <a:pt x="41" y="13"/>
                    <a:pt x="41" y="15"/>
                  </a:cubicBezTo>
                  <a:cubicBezTo>
                    <a:pt x="41" y="16"/>
                    <a:pt x="41" y="20"/>
                    <a:pt x="41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1" y="71"/>
                    <a:pt x="41" y="81"/>
                    <a:pt x="41" y="82"/>
                  </a:cubicBezTo>
                  <a:cubicBezTo>
                    <a:pt x="41" y="84"/>
                    <a:pt x="41" y="93"/>
                    <a:pt x="41" y="93"/>
                  </a:cubicBezTo>
                  <a:cubicBezTo>
                    <a:pt x="41" y="97"/>
                    <a:pt x="44" y="100"/>
                    <a:pt x="48" y="100"/>
                  </a:cubicBezTo>
                  <a:cubicBezTo>
                    <a:pt x="49" y="100"/>
                    <a:pt x="49" y="100"/>
                    <a:pt x="50" y="100"/>
                  </a:cubicBezTo>
                  <a:cubicBezTo>
                    <a:pt x="53" y="99"/>
                    <a:pt x="55" y="96"/>
                    <a:pt x="55" y="93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162"/>
                    <a:pt x="60" y="162"/>
                    <a:pt x="60" y="162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75" y="178"/>
                    <a:pt x="75" y="178"/>
                    <a:pt x="75" y="178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7" y="14"/>
                    <a:pt x="79" y="10"/>
                    <a:pt x="79" y="6"/>
                  </a:cubicBezTo>
                  <a:cubicBezTo>
                    <a:pt x="78" y="3"/>
                    <a:pt x="74" y="0"/>
                    <a:pt x="70" y="1"/>
                  </a:cubicBezTo>
                  <a:cubicBezTo>
                    <a:pt x="69" y="2"/>
                    <a:pt x="50" y="6"/>
                    <a:pt x="48" y="6"/>
                  </a:cubicBezTo>
                  <a:cubicBezTo>
                    <a:pt x="46" y="7"/>
                    <a:pt x="44" y="7"/>
                    <a:pt x="43" y="9"/>
                  </a:cubicBezTo>
                  <a:close/>
                  <a:moveTo>
                    <a:pt x="38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38" y="178"/>
                    <a:pt x="38" y="178"/>
                    <a:pt x="38" y="178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38" y="58"/>
                    <a:pt x="38" y="58"/>
                    <a:pt x="38" y="58"/>
                  </a:cubicBezTo>
                  <a:lnTo>
                    <a:pt x="3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36" name="Freeform 286"/>
            <p:cNvSpPr>
              <a:spLocks noEditPoints="1"/>
            </p:cNvSpPr>
            <p:nvPr/>
          </p:nvSpPr>
          <p:spPr bwMode="auto">
            <a:xfrm>
              <a:off x="1643063" y="3621088"/>
              <a:ext cx="530225" cy="533400"/>
            </a:xfrm>
            <a:custGeom>
              <a:avLst/>
              <a:gdLst>
                <a:gd name="T0" fmla="*/ 70 w 141"/>
                <a:gd name="T1" fmla="*/ 142 h 142"/>
                <a:gd name="T2" fmla="*/ 141 w 141"/>
                <a:gd name="T3" fmla="*/ 71 h 142"/>
                <a:gd name="T4" fmla="*/ 70 w 141"/>
                <a:gd name="T5" fmla="*/ 0 h 142"/>
                <a:gd name="T6" fmla="*/ 70 w 141"/>
                <a:gd name="T7" fmla="*/ 0 h 142"/>
                <a:gd name="T8" fmla="*/ 70 w 141"/>
                <a:gd name="T9" fmla="*/ 51 h 142"/>
                <a:gd name="T10" fmla="*/ 107 w 141"/>
                <a:gd name="T11" fmla="*/ 35 h 142"/>
                <a:gd name="T12" fmla="*/ 85 w 141"/>
                <a:gd name="T13" fmla="*/ 85 h 142"/>
                <a:gd name="T14" fmla="*/ 70 w 141"/>
                <a:gd name="T15" fmla="*/ 91 h 142"/>
                <a:gd name="T16" fmla="*/ 70 w 141"/>
                <a:gd name="T17" fmla="*/ 142 h 142"/>
                <a:gd name="T18" fmla="*/ 70 w 141"/>
                <a:gd name="T19" fmla="*/ 0 h 142"/>
                <a:gd name="T20" fmla="*/ 0 w 141"/>
                <a:gd name="T21" fmla="*/ 71 h 142"/>
                <a:gd name="T22" fmla="*/ 70 w 141"/>
                <a:gd name="T23" fmla="*/ 142 h 142"/>
                <a:gd name="T24" fmla="*/ 70 w 141"/>
                <a:gd name="T25" fmla="*/ 91 h 142"/>
                <a:gd name="T26" fmla="*/ 34 w 141"/>
                <a:gd name="T27" fmla="*/ 107 h 142"/>
                <a:gd name="T28" fmla="*/ 56 w 141"/>
                <a:gd name="T29" fmla="*/ 57 h 142"/>
                <a:gd name="T30" fmla="*/ 56 w 141"/>
                <a:gd name="T31" fmla="*/ 57 h 142"/>
                <a:gd name="T32" fmla="*/ 70 w 141"/>
                <a:gd name="T33" fmla="*/ 51 h 142"/>
                <a:gd name="T34" fmla="*/ 70 w 141"/>
                <a:gd name="T35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1" h="142">
                  <a:moveTo>
                    <a:pt x="70" y="142"/>
                  </a:moveTo>
                  <a:cubicBezTo>
                    <a:pt x="110" y="142"/>
                    <a:pt x="141" y="110"/>
                    <a:pt x="141" y="71"/>
                  </a:cubicBezTo>
                  <a:cubicBezTo>
                    <a:pt x="141" y="32"/>
                    <a:pt x="110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142"/>
                    <a:pt x="70" y="142"/>
                    <a:pt x="70" y="142"/>
                  </a:cubicBezTo>
                  <a:close/>
                  <a:moveTo>
                    <a:pt x="70" y="0"/>
                  </a:moveTo>
                  <a:cubicBezTo>
                    <a:pt x="31" y="0"/>
                    <a:pt x="0" y="32"/>
                    <a:pt x="0" y="71"/>
                  </a:cubicBezTo>
                  <a:cubicBezTo>
                    <a:pt x="0" y="110"/>
                    <a:pt x="31" y="142"/>
                    <a:pt x="70" y="142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70" y="51"/>
                    <a:pt x="70" y="51"/>
                    <a:pt x="70" y="51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37" name="Oval 287"/>
            <p:cNvSpPr>
              <a:spLocks noChangeArrowheads="1"/>
            </p:cNvSpPr>
            <p:nvPr/>
          </p:nvSpPr>
          <p:spPr bwMode="auto">
            <a:xfrm>
              <a:off x="1876425" y="3854450"/>
              <a:ext cx="63500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38" name="Freeform 288"/>
            <p:cNvSpPr>
              <a:spLocks noEditPoints="1"/>
            </p:cNvSpPr>
            <p:nvPr/>
          </p:nvSpPr>
          <p:spPr bwMode="auto">
            <a:xfrm>
              <a:off x="8686800" y="879475"/>
              <a:ext cx="584200" cy="547688"/>
            </a:xfrm>
            <a:custGeom>
              <a:avLst/>
              <a:gdLst>
                <a:gd name="T0" fmla="*/ 146 w 156"/>
                <a:gd name="T1" fmla="*/ 146 h 146"/>
                <a:gd name="T2" fmla="*/ 146 w 156"/>
                <a:gd name="T3" fmla="*/ 134 h 146"/>
                <a:gd name="T4" fmla="*/ 156 w 156"/>
                <a:gd name="T5" fmla="*/ 23 h 146"/>
                <a:gd name="T6" fmla="*/ 136 w 156"/>
                <a:gd name="T7" fmla="*/ 40 h 146"/>
                <a:gd name="T8" fmla="*/ 145 w 156"/>
                <a:gd name="T9" fmla="*/ 49 h 146"/>
                <a:gd name="T10" fmla="*/ 136 w 156"/>
                <a:gd name="T11" fmla="*/ 58 h 146"/>
                <a:gd name="T12" fmla="*/ 136 w 156"/>
                <a:gd name="T13" fmla="*/ 70 h 146"/>
                <a:gd name="T14" fmla="*/ 145 w 156"/>
                <a:gd name="T15" fmla="*/ 79 h 146"/>
                <a:gd name="T16" fmla="*/ 136 w 156"/>
                <a:gd name="T17" fmla="*/ 88 h 146"/>
                <a:gd name="T18" fmla="*/ 67 w 156"/>
                <a:gd name="T19" fmla="*/ 7 h 146"/>
                <a:gd name="T20" fmla="*/ 65 w 156"/>
                <a:gd name="T21" fmla="*/ 9 h 146"/>
                <a:gd name="T22" fmla="*/ 65 w 156"/>
                <a:gd name="T23" fmla="*/ 134 h 146"/>
                <a:gd name="T24" fmla="*/ 127 w 156"/>
                <a:gd name="T25" fmla="*/ 135 h 146"/>
                <a:gd name="T26" fmla="*/ 136 w 156"/>
                <a:gd name="T27" fmla="*/ 146 h 146"/>
                <a:gd name="T28" fmla="*/ 127 w 156"/>
                <a:gd name="T29" fmla="*/ 79 h 146"/>
                <a:gd name="T30" fmla="*/ 136 w 156"/>
                <a:gd name="T31" fmla="*/ 58 h 146"/>
                <a:gd name="T32" fmla="*/ 127 w 156"/>
                <a:gd name="T33" fmla="*/ 49 h 146"/>
                <a:gd name="T34" fmla="*/ 136 w 156"/>
                <a:gd name="T35" fmla="*/ 23 h 146"/>
                <a:gd name="T36" fmla="*/ 65 w 156"/>
                <a:gd name="T37" fmla="*/ 37 h 146"/>
                <a:gd name="T38" fmla="*/ 112 w 156"/>
                <a:gd name="T39" fmla="*/ 120 h 146"/>
                <a:gd name="T40" fmla="*/ 65 w 156"/>
                <a:gd name="T41" fmla="*/ 120 h 146"/>
                <a:gd name="T42" fmla="*/ 65 w 156"/>
                <a:gd name="T43" fmla="*/ 5 h 146"/>
                <a:gd name="T44" fmla="*/ 33 w 156"/>
                <a:gd name="T45" fmla="*/ 21 h 146"/>
                <a:gd name="T46" fmla="*/ 0 w 156"/>
                <a:gd name="T47" fmla="*/ 7 h 146"/>
                <a:gd name="T48" fmla="*/ 20 w 156"/>
                <a:gd name="T49" fmla="*/ 23 h 146"/>
                <a:gd name="T50" fmla="*/ 3 w 156"/>
                <a:gd name="T51" fmla="*/ 134 h 146"/>
                <a:gd name="T52" fmla="*/ 14 w 156"/>
                <a:gd name="T53" fmla="*/ 135 h 146"/>
                <a:gd name="T54" fmla="*/ 33 w 156"/>
                <a:gd name="T55" fmla="*/ 146 h 146"/>
                <a:gd name="T56" fmla="*/ 33 w 156"/>
                <a:gd name="T57" fmla="*/ 134 h 146"/>
                <a:gd name="T58" fmla="*/ 65 w 156"/>
                <a:gd name="T59" fmla="*/ 120 h 146"/>
                <a:gd name="T60" fmla="*/ 17 w 156"/>
                <a:gd name="T61" fmla="*/ 37 h 146"/>
                <a:gd name="T62" fmla="*/ 65 w 156"/>
                <a:gd name="T63" fmla="*/ 23 h 146"/>
                <a:gd name="T64" fmla="*/ 47 w 156"/>
                <a:gd name="T65" fmla="*/ 22 h 146"/>
                <a:gd name="T66" fmla="*/ 65 w 156"/>
                <a:gd name="T67" fmla="*/ 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6" h="146">
                  <a:moveTo>
                    <a:pt x="136" y="146"/>
                  </a:moveTo>
                  <a:cubicBezTo>
                    <a:pt x="146" y="146"/>
                    <a:pt x="146" y="146"/>
                    <a:pt x="146" y="146"/>
                  </a:cubicBezTo>
                  <a:cubicBezTo>
                    <a:pt x="146" y="135"/>
                    <a:pt x="146" y="135"/>
                    <a:pt x="146" y="135"/>
                  </a:cubicBezTo>
                  <a:cubicBezTo>
                    <a:pt x="146" y="134"/>
                    <a:pt x="146" y="134"/>
                    <a:pt x="146" y="134"/>
                  </a:cubicBezTo>
                  <a:cubicBezTo>
                    <a:pt x="156" y="134"/>
                    <a:pt x="156" y="134"/>
                    <a:pt x="156" y="134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36" y="23"/>
                    <a:pt x="136" y="23"/>
                    <a:pt x="136" y="23"/>
                  </a:cubicBezTo>
                  <a:cubicBezTo>
                    <a:pt x="136" y="40"/>
                    <a:pt x="136" y="40"/>
                    <a:pt x="136" y="40"/>
                  </a:cubicBezTo>
                  <a:cubicBezTo>
                    <a:pt x="136" y="40"/>
                    <a:pt x="136" y="40"/>
                    <a:pt x="136" y="40"/>
                  </a:cubicBezTo>
                  <a:cubicBezTo>
                    <a:pt x="141" y="40"/>
                    <a:pt x="145" y="44"/>
                    <a:pt x="145" y="49"/>
                  </a:cubicBezTo>
                  <a:cubicBezTo>
                    <a:pt x="145" y="54"/>
                    <a:pt x="141" y="58"/>
                    <a:pt x="136" y="58"/>
                  </a:cubicBezTo>
                  <a:cubicBezTo>
                    <a:pt x="136" y="58"/>
                    <a:pt x="136" y="58"/>
                    <a:pt x="136" y="58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1" y="70"/>
                    <a:pt x="145" y="74"/>
                    <a:pt x="145" y="79"/>
                  </a:cubicBezTo>
                  <a:cubicBezTo>
                    <a:pt x="145" y="84"/>
                    <a:pt x="141" y="88"/>
                    <a:pt x="136" y="88"/>
                  </a:cubicBezTo>
                  <a:cubicBezTo>
                    <a:pt x="136" y="88"/>
                    <a:pt x="136" y="88"/>
                    <a:pt x="136" y="88"/>
                  </a:cubicBezTo>
                  <a:lnTo>
                    <a:pt x="136" y="146"/>
                  </a:lnTo>
                  <a:close/>
                  <a:moveTo>
                    <a:pt x="67" y="7"/>
                  </a:moveTo>
                  <a:cubicBezTo>
                    <a:pt x="65" y="5"/>
                    <a:pt x="65" y="5"/>
                    <a:pt x="65" y="5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lose/>
                  <a:moveTo>
                    <a:pt x="65" y="134"/>
                  </a:moveTo>
                  <a:cubicBezTo>
                    <a:pt x="127" y="134"/>
                    <a:pt x="127" y="134"/>
                    <a:pt x="127" y="134"/>
                  </a:cubicBezTo>
                  <a:cubicBezTo>
                    <a:pt x="127" y="135"/>
                    <a:pt x="127" y="135"/>
                    <a:pt x="127" y="135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36" y="146"/>
                    <a:pt x="136" y="146"/>
                    <a:pt x="136" y="146"/>
                  </a:cubicBezTo>
                  <a:cubicBezTo>
                    <a:pt x="136" y="88"/>
                    <a:pt x="136" y="88"/>
                    <a:pt x="136" y="88"/>
                  </a:cubicBezTo>
                  <a:cubicBezTo>
                    <a:pt x="131" y="88"/>
                    <a:pt x="127" y="84"/>
                    <a:pt x="127" y="79"/>
                  </a:cubicBezTo>
                  <a:cubicBezTo>
                    <a:pt x="127" y="74"/>
                    <a:pt x="131" y="70"/>
                    <a:pt x="136" y="70"/>
                  </a:cubicBezTo>
                  <a:cubicBezTo>
                    <a:pt x="136" y="58"/>
                    <a:pt x="136" y="58"/>
                    <a:pt x="136" y="58"/>
                  </a:cubicBezTo>
                  <a:cubicBezTo>
                    <a:pt x="131" y="58"/>
                    <a:pt x="127" y="54"/>
                    <a:pt x="127" y="49"/>
                  </a:cubicBezTo>
                  <a:cubicBezTo>
                    <a:pt x="127" y="49"/>
                    <a:pt x="127" y="49"/>
                    <a:pt x="127" y="49"/>
                  </a:cubicBezTo>
                  <a:cubicBezTo>
                    <a:pt x="127" y="44"/>
                    <a:pt x="131" y="40"/>
                    <a:pt x="136" y="40"/>
                  </a:cubicBezTo>
                  <a:cubicBezTo>
                    <a:pt x="136" y="23"/>
                    <a:pt x="136" y="23"/>
                    <a:pt x="136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65" y="120"/>
                    <a:pt x="65" y="120"/>
                    <a:pt x="65" y="120"/>
                  </a:cubicBezTo>
                  <a:lnTo>
                    <a:pt x="65" y="134"/>
                  </a:lnTo>
                  <a:close/>
                  <a:moveTo>
                    <a:pt x="65" y="5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4" y="135"/>
                    <a:pt x="14" y="135"/>
                    <a:pt x="14" y="135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65" y="134"/>
                    <a:pt x="65" y="134"/>
                    <a:pt x="65" y="134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65" y="9"/>
                    <a:pt x="65" y="9"/>
                    <a:pt x="65" y="9"/>
                  </a:cubicBezTo>
                  <a:lnTo>
                    <a:pt x="6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39" name="Freeform 289"/>
            <p:cNvSpPr>
              <a:spLocks/>
            </p:cNvSpPr>
            <p:nvPr/>
          </p:nvSpPr>
          <p:spPr bwMode="auto">
            <a:xfrm>
              <a:off x="5881688" y="206375"/>
              <a:ext cx="134938" cy="123825"/>
            </a:xfrm>
            <a:custGeom>
              <a:avLst/>
              <a:gdLst>
                <a:gd name="T0" fmla="*/ 25 w 36"/>
                <a:gd name="T1" fmla="*/ 0 h 33"/>
                <a:gd name="T2" fmla="*/ 0 w 36"/>
                <a:gd name="T3" fmla="*/ 33 h 33"/>
                <a:gd name="T4" fmla="*/ 16 w 36"/>
                <a:gd name="T5" fmla="*/ 33 h 33"/>
                <a:gd name="T6" fmla="*/ 36 w 36"/>
                <a:gd name="T7" fmla="*/ 8 h 33"/>
                <a:gd name="T8" fmla="*/ 25 w 36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3">
                  <a:moveTo>
                    <a:pt x="25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1" y="7"/>
                    <a:pt x="27" y="4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40" name="Freeform 290"/>
            <p:cNvSpPr>
              <a:spLocks/>
            </p:cNvSpPr>
            <p:nvPr/>
          </p:nvSpPr>
          <p:spPr bwMode="auto">
            <a:xfrm>
              <a:off x="5986463" y="150813"/>
              <a:ext cx="71438" cy="71438"/>
            </a:xfrm>
            <a:custGeom>
              <a:avLst/>
              <a:gdLst>
                <a:gd name="T0" fmla="*/ 10 w 19"/>
                <a:gd name="T1" fmla="*/ 19 h 19"/>
                <a:gd name="T2" fmla="*/ 11 w 19"/>
                <a:gd name="T3" fmla="*/ 19 h 19"/>
                <a:gd name="T4" fmla="*/ 12 w 19"/>
                <a:gd name="T5" fmla="*/ 18 h 19"/>
                <a:gd name="T6" fmla="*/ 19 w 19"/>
                <a:gd name="T7" fmla="*/ 9 h 19"/>
                <a:gd name="T8" fmla="*/ 19 w 19"/>
                <a:gd name="T9" fmla="*/ 9 h 19"/>
                <a:gd name="T10" fmla="*/ 19 w 19"/>
                <a:gd name="T11" fmla="*/ 7 h 19"/>
                <a:gd name="T12" fmla="*/ 10 w 19"/>
                <a:gd name="T13" fmla="*/ 0 h 19"/>
                <a:gd name="T14" fmla="*/ 8 w 19"/>
                <a:gd name="T15" fmla="*/ 1 h 19"/>
                <a:gd name="T16" fmla="*/ 1 w 19"/>
                <a:gd name="T17" fmla="*/ 11 h 19"/>
                <a:gd name="T18" fmla="*/ 1 w 19"/>
                <a:gd name="T19" fmla="*/ 12 h 19"/>
                <a:gd name="T20" fmla="*/ 10 w 19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0" y="19"/>
                    <a:pt x="10" y="19"/>
                    <a:pt x="11" y="19"/>
                  </a:cubicBezTo>
                  <a:cubicBezTo>
                    <a:pt x="11" y="19"/>
                    <a:pt x="11" y="19"/>
                    <a:pt x="12" y="18"/>
                  </a:cubicBezTo>
                  <a:cubicBezTo>
                    <a:pt x="16" y="17"/>
                    <a:pt x="19" y="1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7"/>
                  </a:cubicBezTo>
                  <a:cubicBezTo>
                    <a:pt x="18" y="3"/>
                    <a:pt x="14" y="0"/>
                    <a:pt x="10" y="0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3" y="2"/>
                    <a:pt x="0" y="6"/>
                    <a:pt x="1" y="11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2" y="16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41" name="Freeform 291"/>
            <p:cNvSpPr>
              <a:spLocks/>
            </p:cNvSpPr>
            <p:nvPr/>
          </p:nvSpPr>
          <p:spPr bwMode="auto">
            <a:xfrm>
              <a:off x="6115050" y="206375"/>
              <a:ext cx="134938" cy="123825"/>
            </a:xfrm>
            <a:custGeom>
              <a:avLst/>
              <a:gdLst>
                <a:gd name="T0" fmla="*/ 20 w 36"/>
                <a:gd name="T1" fmla="*/ 33 h 33"/>
                <a:gd name="T2" fmla="*/ 36 w 36"/>
                <a:gd name="T3" fmla="*/ 33 h 33"/>
                <a:gd name="T4" fmla="*/ 11 w 36"/>
                <a:gd name="T5" fmla="*/ 0 h 33"/>
                <a:gd name="T6" fmla="*/ 0 w 36"/>
                <a:gd name="T7" fmla="*/ 8 h 33"/>
                <a:gd name="T8" fmla="*/ 20 w 36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3">
                  <a:moveTo>
                    <a:pt x="20" y="33"/>
                  </a:moveTo>
                  <a:cubicBezTo>
                    <a:pt x="36" y="33"/>
                    <a:pt x="36" y="33"/>
                    <a:pt x="36" y="3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4"/>
                    <a:pt x="5" y="7"/>
                    <a:pt x="0" y="8"/>
                  </a:cubicBezTo>
                  <a:lnTo>
                    <a:pt x="2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42" name="Freeform 292"/>
            <p:cNvSpPr>
              <a:spLocks/>
            </p:cNvSpPr>
            <p:nvPr/>
          </p:nvSpPr>
          <p:spPr bwMode="auto">
            <a:xfrm>
              <a:off x="6073775" y="150813"/>
              <a:ext cx="71438" cy="71438"/>
            </a:xfrm>
            <a:custGeom>
              <a:avLst/>
              <a:gdLst>
                <a:gd name="T0" fmla="*/ 11 w 19"/>
                <a:gd name="T1" fmla="*/ 1 h 19"/>
                <a:gd name="T2" fmla="*/ 9 w 19"/>
                <a:gd name="T3" fmla="*/ 0 h 19"/>
                <a:gd name="T4" fmla="*/ 0 w 19"/>
                <a:gd name="T5" fmla="*/ 7 h 19"/>
                <a:gd name="T6" fmla="*/ 0 w 19"/>
                <a:gd name="T7" fmla="*/ 9 h 19"/>
                <a:gd name="T8" fmla="*/ 0 w 19"/>
                <a:gd name="T9" fmla="*/ 9 h 19"/>
                <a:gd name="T10" fmla="*/ 7 w 19"/>
                <a:gd name="T11" fmla="*/ 18 h 19"/>
                <a:gd name="T12" fmla="*/ 8 w 19"/>
                <a:gd name="T13" fmla="*/ 19 h 19"/>
                <a:gd name="T14" fmla="*/ 9 w 19"/>
                <a:gd name="T15" fmla="*/ 19 h 19"/>
                <a:gd name="T16" fmla="*/ 18 w 19"/>
                <a:gd name="T17" fmla="*/ 12 h 19"/>
                <a:gd name="T18" fmla="*/ 18 w 19"/>
                <a:gd name="T19" fmla="*/ 11 h 19"/>
                <a:gd name="T20" fmla="*/ 11 w 19"/>
                <a:gd name="T2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9">
                  <a:moveTo>
                    <a:pt x="11" y="1"/>
                  </a:moveTo>
                  <a:cubicBezTo>
                    <a:pt x="11" y="0"/>
                    <a:pt x="10" y="0"/>
                    <a:pt x="9" y="0"/>
                  </a:cubicBezTo>
                  <a:cubicBezTo>
                    <a:pt x="5" y="0"/>
                    <a:pt x="1" y="3"/>
                    <a:pt x="0" y="7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3" y="17"/>
                    <a:pt x="7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4" y="19"/>
                    <a:pt x="17" y="16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6"/>
                    <a:pt x="16" y="2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43" name="Freeform 293"/>
            <p:cNvSpPr>
              <a:spLocks/>
            </p:cNvSpPr>
            <p:nvPr/>
          </p:nvSpPr>
          <p:spPr bwMode="auto">
            <a:xfrm>
              <a:off x="5821363" y="346075"/>
              <a:ext cx="488950" cy="239713"/>
            </a:xfrm>
            <a:custGeom>
              <a:avLst/>
              <a:gdLst>
                <a:gd name="T0" fmla="*/ 0 w 308"/>
                <a:gd name="T1" fmla="*/ 0 h 151"/>
                <a:gd name="T2" fmla="*/ 40 w 308"/>
                <a:gd name="T3" fmla="*/ 151 h 151"/>
                <a:gd name="T4" fmla="*/ 267 w 308"/>
                <a:gd name="T5" fmla="*/ 151 h 151"/>
                <a:gd name="T6" fmla="*/ 308 w 308"/>
                <a:gd name="T7" fmla="*/ 0 h 151"/>
                <a:gd name="T8" fmla="*/ 275 w 308"/>
                <a:gd name="T9" fmla="*/ 0 h 151"/>
                <a:gd name="T10" fmla="*/ 237 w 308"/>
                <a:gd name="T11" fmla="*/ 0 h 151"/>
                <a:gd name="T12" fmla="*/ 71 w 308"/>
                <a:gd name="T13" fmla="*/ 0 h 151"/>
                <a:gd name="T14" fmla="*/ 33 w 308"/>
                <a:gd name="T15" fmla="*/ 0 h 151"/>
                <a:gd name="T16" fmla="*/ 0 w 308"/>
                <a:gd name="T1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51">
                  <a:moveTo>
                    <a:pt x="0" y="0"/>
                  </a:moveTo>
                  <a:lnTo>
                    <a:pt x="40" y="151"/>
                  </a:lnTo>
                  <a:lnTo>
                    <a:pt x="267" y="151"/>
                  </a:lnTo>
                  <a:lnTo>
                    <a:pt x="308" y="0"/>
                  </a:lnTo>
                  <a:lnTo>
                    <a:pt x="275" y="0"/>
                  </a:lnTo>
                  <a:lnTo>
                    <a:pt x="237" y="0"/>
                  </a:lnTo>
                  <a:lnTo>
                    <a:pt x="71" y="0"/>
                  </a:lnTo>
                  <a:lnTo>
                    <a:pt x="3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44" name="Freeform 294"/>
            <p:cNvSpPr>
              <a:spLocks/>
            </p:cNvSpPr>
            <p:nvPr/>
          </p:nvSpPr>
          <p:spPr bwMode="auto">
            <a:xfrm>
              <a:off x="2424113" y="5227638"/>
              <a:ext cx="558800" cy="571500"/>
            </a:xfrm>
            <a:custGeom>
              <a:avLst/>
              <a:gdLst>
                <a:gd name="T0" fmla="*/ 146 w 149"/>
                <a:gd name="T1" fmla="*/ 107 h 152"/>
                <a:gd name="T2" fmla="*/ 116 w 149"/>
                <a:gd name="T3" fmla="*/ 77 h 152"/>
                <a:gd name="T4" fmla="*/ 112 w 149"/>
                <a:gd name="T5" fmla="*/ 72 h 152"/>
                <a:gd name="T6" fmla="*/ 82 w 149"/>
                <a:gd name="T7" fmla="*/ 38 h 152"/>
                <a:gd name="T8" fmla="*/ 70 w 149"/>
                <a:gd name="T9" fmla="*/ 9 h 152"/>
                <a:gd name="T10" fmla="*/ 54 w 149"/>
                <a:gd name="T11" fmla="*/ 8 h 152"/>
                <a:gd name="T12" fmla="*/ 48 w 149"/>
                <a:gd name="T13" fmla="*/ 21 h 152"/>
                <a:gd name="T14" fmla="*/ 57 w 149"/>
                <a:gd name="T15" fmla="*/ 43 h 152"/>
                <a:gd name="T16" fmla="*/ 58 w 149"/>
                <a:gd name="T17" fmla="*/ 58 h 152"/>
                <a:gd name="T18" fmla="*/ 14 w 149"/>
                <a:gd name="T19" fmla="*/ 58 h 152"/>
                <a:gd name="T20" fmla="*/ 3 w 149"/>
                <a:gd name="T21" fmla="*/ 73 h 152"/>
                <a:gd name="T22" fmla="*/ 26 w 149"/>
                <a:gd name="T23" fmla="*/ 136 h 152"/>
                <a:gd name="T24" fmla="*/ 35 w 149"/>
                <a:gd name="T25" fmla="*/ 142 h 152"/>
                <a:gd name="T26" fmla="*/ 89 w 149"/>
                <a:gd name="T27" fmla="*/ 142 h 152"/>
                <a:gd name="T28" fmla="*/ 100 w 149"/>
                <a:gd name="T29" fmla="*/ 147 h 152"/>
                <a:gd name="T30" fmla="*/ 103 w 149"/>
                <a:gd name="T31" fmla="*/ 150 h 152"/>
                <a:gd name="T32" fmla="*/ 113 w 149"/>
                <a:gd name="T33" fmla="*/ 150 h 152"/>
                <a:gd name="T34" fmla="*/ 146 w 149"/>
                <a:gd name="T35" fmla="*/ 116 h 152"/>
                <a:gd name="T36" fmla="*/ 146 w 149"/>
                <a:gd name="T37" fmla="*/ 10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9" h="152">
                  <a:moveTo>
                    <a:pt x="146" y="107"/>
                  </a:moveTo>
                  <a:cubicBezTo>
                    <a:pt x="116" y="77"/>
                    <a:pt x="116" y="77"/>
                    <a:pt x="116" y="77"/>
                  </a:cubicBezTo>
                  <a:cubicBezTo>
                    <a:pt x="114" y="75"/>
                    <a:pt x="112" y="72"/>
                    <a:pt x="112" y="72"/>
                  </a:cubicBezTo>
                  <a:cubicBezTo>
                    <a:pt x="112" y="72"/>
                    <a:pt x="100" y="50"/>
                    <a:pt x="82" y="38"/>
                  </a:cubicBezTo>
                  <a:cubicBezTo>
                    <a:pt x="65" y="27"/>
                    <a:pt x="70" y="19"/>
                    <a:pt x="70" y="9"/>
                  </a:cubicBezTo>
                  <a:cubicBezTo>
                    <a:pt x="70" y="2"/>
                    <a:pt x="60" y="0"/>
                    <a:pt x="54" y="8"/>
                  </a:cubicBezTo>
                  <a:cubicBezTo>
                    <a:pt x="51" y="11"/>
                    <a:pt x="49" y="17"/>
                    <a:pt x="48" y="21"/>
                  </a:cubicBezTo>
                  <a:cubicBezTo>
                    <a:pt x="47" y="32"/>
                    <a:pt x="55" y="39"/>
                    <a:pt x="57" y="43"/>
                  </a:cubicBezTo>
                  <a:cubicBezTo>
                    <a:pt x="59" y="46"/>
                    <a:pt x="60" y="51"/>
                    <a:pt x="58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5" y="58"/>
                    <a:pt x="0" y="65"/>
                    <a:pt x="3" y="73"/>
                  </a:cubicBezTo>
                  <a:cubicBezTo>
                    <a:pt x="26" y="136"/>
                    <a:pt x="26" y="136"/>
                    <a:pt x="26" y="136"/>
                  </a:cubicBezTo>
                  <a:cubicBezTo>
                    <a:pt x="27" y="139"/>
                    <a:pt x="31" y="142"/>
                    <a:pt x="35" y="142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92" y="142"/>
                    <a:pt x="98" y="144"/>
                    <a:pt x="100" y="147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06" y="152"/>
                    <a:pt x="110" y="152"/>
                    <a:pt x="113" y="150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9" y="114"/>
                    <a:pt x="149" y="109"/>
                    <a:pt x="146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45" name="Freeform 295"/>
            <p:cNvSpPr>
              <a:spLocks/>
            </p:cNvSpPr>
            <p:nvPr/>
          </p:nvSpPr>
          <p:spPr bwMode="auto">
            <a:xfrm>
              <a:off x="2852738" y="5672138"/>
              <a:ext cx="179388" cy="179388"/>
            </a:xfrm>
            <a:custGeom>
              <a:avLst/>
              <a:gdLst>
                <a:gd name="T0" fmla="*/ 21 w 113"/>
                <a:gd name="T1" fmla="*/ 113 h 113"/>
                <a:gd name="T2" fmla="*/ 0 w 113"/>
                <a:gd name="T3" fmla="*/ 92 h 113"/>
                <a:gd name="T4" fmla="*/ 92 w 113"/>
                <a:gd name="T5" fmla="*/ 0 h 113"/>
                <a:gd name="T6" fmla="*/ 113 w 113"/>
                <a:gd name="T7" fmla="*/ 21 h 113"/>
                <a:gd name="T8" fmla="*/ 21 w 113"/>
                <a:gd name="T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13">
                  <a:moveTo>
                    <a:pt x="21" y="113"/>
                  </a:moveTo>
                  <a:lnTo>
                    <a:pt x="0" y="92"/>
                  </a:lnTo>
                  <a:lnTo>
                    <a:pt x="92" y="0"/>
                  </a:lnTo>
                  <a:lnTo>
                    <a:pt x="113" y="21"/>
                  </a:lnTo>
                  <a:lnTo>
                    <a:pt x="21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46" name="Freeform 296"/>
            <p:cNvSpPr>
              <a:spLocks noEditPoints="1"/>
            </p:cNvSpPr>
            <p:nvPr/>
          </p:nvSpPr>
          <p:spPr bwMode="auto">
            <a:xfrm>
              <a:off x="2476500" y="195263"/>
              <a:ext cx="577850" cy="536575"/>
            </a:xfrm>
            <a:custGeom>
              <a:avLst/>
              <a:gdLst>
                <a:gd name="T0" fmla="*/ 138 w 154"/>
                <a:gd name="T1" fmla="*/ 23 h 143"/>
                <a:gd name="T2" fmla="*/ 115 w 154"/>
                <a:gd name="T3" fmla="*/ 0 h 143"/>
                <a:gd name="T4" fmla="*/ 77 w 154"/>
                <a:gd name="T5" fmla="*/ 0 h 143"/>
                <a:gd name="T6" fmla="*/ 77 w 154"/>
                <a:gd name="T7" fmla="*/ 18 h 143"/>
                <a:gd name="T8" fmla="*/ 115 w 154"/>
                <a:gd name="T9" fmla="*/ 18 h 143"/>
                <a:gd name="T10" fmla="*/ 120 w 154"/>
                <a:gd name="T11" fmla="*/ 23 h 143"/>
                <a:gd name="T12" fmla="*/ 120 w 154"/>
                <a:gd name="T13" fmla="*/ 61 h 143"/>
                <a:gd name="T14" fmla="*/ 77 w 154"/>
                <a:gd name="T15" fmla="*/ 61 h 143"/>
                <a:gd name="T16" fmla="*/ 77 w 154"/>
                <a:gd name="T17" fmla="*/ 79 h 143"/>
                <a:gd name="T18" fmla="*/ 77 w 154"/>
                <a:gd name="T19" fmla="*/ 79 h 143"/>
                <a:gd name="T20" fmla="*/ 91 w 154"/>
                <a:gd name="T21" fmla="*/ 93 h 143"/>
                <a:gd name="T22" fmla="*/ 85 w 154"/>
                <a:gd name="T23" fmla="*/ 104 h 143"/>
                <a:gd name="T24" fmla="*/ 83 w 154"/>
                <a:gd name="T25" fmla="*/ 105 h 143"/>
                <a:gd name="T26" fmla="*/ 83 w 154"/>
                <a:gd name="T27" fmla="*/ 122 h 143"/>
                <a:gd name="T28" fmla="*/ 83 w 154"/>
                <a:gd name="T29" fmla="*/ 126 h 143"/>
                <a:gd name="T30" fmla="*/ 83 w 154"/>
                <a:gd name="T31" fmla="*/ 126 h 143"/>
                <a:gd name="T32" fmla="*/ 77 w 154"/>
                <a:gd name="T33" fmla="*/ 126 h 143"/>
                <a:gd name="T34" fmla="*/ 77 w 154"/>
                <a:gd name="T35" fmla="*/ 143 h 143"/>
                <a:gd name="T36" fmla="*/ 154 w 154"/>
                <a:gd name="T37" fmla="*/ 143 h 143"/>
                <a:gd name="T38" fmla="*/ 154 w 154"/>
                <a:gd name="T39" fmla="*/ 61 h 143"/>
                <a:gd name="T40" fmla="*/ 138 w 154"/>
                <a:gd name="T41" fmla="*/ 61 h 143"/>
                <a:gd name="T42" fmla="*/ 138 w 154"/>
                <a:gd name="T43" fmla="*/ 23 h 143"/>
                <a:gd name="T44" fmla="*/ 77 w 154"/>
                <a:gd name="T45" fmla="*/ 0 h 143"/>
                <a:gd name="T46" fmla="*/ 39 w 154"/>
                <a:gd name="T47" fmla="*/ 0 h 143"/>
                <a:gd name="T48" fmla="*/ 16 w 154"/>
                <a:gd name="T49" fmla="*/ 23 h 143"/>
                <a:gd name="T50" fmla="*/ 16 w 154"/>
                <a:gd name="T51" fmla="*/ 61 h 143"/>
                <a:gd name="T52" fmla="*/ 0 w 154"/>
                <a:gd name="T53" fmla="*/ 61 h 143"/>
                <a:gd name="T54" fmla="*/ 0 w 154"/>
                <a:gd name="T55" fmla="*/ 143 h 143"/>
                <a:gd name="T56" fmla="*/ 77 w 154"/>
                <a:gd name="T57" fmla="*/ 143 h 143"/>
                <a:gd name="T58" fmla="*/ 77 w 154"/>
                <a:gd name="T59" fmla="*/ 126 h 143"/>
                <a:gd name="T60" fmla="*/ 71 w 154"/>
                <a:gd name="T61" fmla="*/ 126 h 143"/>
                <a:gd name="T62" fmla="*/ 71 w 154"/>
                <a:gd name="T63" fmla="*/ 122 h 143"/>
                <a:gd name="T64" fmla="*/ 71 w 154"/>
                <a:gd name="T65" fmla="*/ 105 h 143"/>
                <a:gd name="T66" fmla="*/ 69 w 154"/>
                <a:gd name="T67" fmla="*/ 104 h 143"/>
                <a:gd name="T68" fmla="*/ 63 w 154"/>
                <a:gd name="T69" fmla="*/ 93 h 143"/>
                <a:gd name="T70" fmla="*/ 77 w 154"/>
                <a:gd name="T71" fmla="*/ 79 h 143"/>
                <a:gd name="T72" fmla="*/ 77 w 154"/>
                <a:gd name="T73" fmla="*/ 61 h 143"/>
                <a:gd name="T74" fmla="*/ 34 w 154"/>
                <a:gd name="T75" fmla="*/ 61 h 143"/>
                <a:gd name="T76" fmla="*/ 34 w 154"/>
                <a:gd name="T77" fmla="*/ 61 h 143"/>
                <a:gd name="T78" fmla="*/ 34 w 154"/>
                <a:gd name="T79" fmla="*/ 23 h 143"/>
                <a:gd name="T80" fmla="*/ 39 w 154"/>
                <a:gd name="T81" fmla="*/ 18 h 143"/>
                <a:gd name="T82" fmla="*/ 77 w 154"/>
                <a:gd name="T83" fmla="*/ 18 h 143"/>
                <a:gd name="T84" fmla="*/ 77 w 154"/>
                <a:gd name="T8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4" h="143">
                  <a:moveTo>
                    <a:pt x="138" y="23"/>
                  </a:moveTo>
                  <a:cubicBezTo>
                    <a:pt x="138" y="10"/>
                    <a:pt x="128" y="0"/>
                    <a:pt x="115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8" y="18"/>
                    <a:pt x="120" y="20"/>
                    <a:pt x="120" y="23"/>
                  </a:cubicBezTo>
                  <a:cubicBezTo>
                    <a:pt x="120" y="61"/>
                    <a:pt x="120" y="61"/>
                    <a:pt x="120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79"/>
                    <a:pt x="77" y="79"/>
                    <a:pt x="77" y="79"/>
                  </a:cubicBezTo>
                  <a:cubicBezTo>
                    <a:pt x="77" y="79"/>
                    <a:pt x="77" y="79"/>
                    <a:pt x="77" y="79"/>
                  </a:cubicBezTo>
                  <a:cubicBezTo>
                    <a:pt x="85" y="79"/>
                    <a:pt x="91" y="85"/>
                    <a:pt x="91" y="93"/>
                  </a:cubicBezTo>
                  <a:cubicBezTo>
                    <a:pt x="91" y="97"/>
                    <a:pt x="89" y="102"/>
                    <a:pt x="85" y="104"/>
                  </a:cubicBezTo>
                  <a:cubicBezTo>
                    <a:pt x="85" y="105"/>
                    <a:pt x="84" y="105"/>
                    <a:pt x="83" y="105"/>
                  </a:cubicBezTo>
                  <a:cubicBezTo>
                    <a:pt x="83" y="122"/>
                    <a:pt x="83" y="122"/>
                    <a:pt x="83" y="122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77" y="126"/>
                    <a:pt x="77" y="126"/>
                    <a:pt x="77" y="126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154" y="143"/>
                    <a:pt x="154" y="143"/>
                    <a:pt x="154" y="143"/>
                  </a:cubicBezTo>
                  <a:cubicBezTo>
                    <a:pt x="154" y="61"/>
                    <a:pt x="154" y="61"/>
                    <a:pt x="154" y="61"/>
                  </a:cubicBezTo>
                  <a:cubicBezTo>
                    <a:pt x="138" y="61"/>
                    <a:pt x="138" y="61"/>
                    <a:pt x="138" y="61"/>
                  </a:cubicBezTo>
                  <a:lnTo>
                    <a:pt x="138" y="23"/>
                  </a:lnTo>
                  <a:close/>
                  <a:moveTo>
                    <a:pt x="77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26" y="0"/>
                    <a:pt x="16" y="10"/>
                    <a:pt x="16" y="23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26"/>
                    <a:pt x="77" y="126"/>
                    <a:pt x="77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2"/>
                    <a:pt x="71" y="122"/>
                    <a:pt x="71" y="122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0" y="105"/>
                    <a:pt x="70" y="105"/>
                    <a:pt x="69" y="104"/>
                  </a:cubicBezTo>
                  <a:cubicBezTo>
                    <a:pt x="66" y="102"/>
                    <a:pt x="63" y="97"/>
                    <a:pt x="63" y="93"/>
                  </a:cubicBezTo>
                  <a:cubicBezTo>
                    <a:pt x="63" y="85"/>
                    <a:pt x="69" y="79"/>
                    <a:pt x="77" y="79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0"/>
                    <a:pt x="36" y="18"/>
                    <a:pt x="39" y="18"/>
                  </a:cubicBezTo>
                  <a:cubicBezTo>
                    <a:pt x="77" y="18"/>
                    <a:pt x="77" y="18"/>
                    <a:pt x="77" y="18"/>
                  </a:cubicBezTo>
                  <a:lnTo>
                    <a:pt x="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47" name="Freeform 297"/>
            <p:cNvSpPr>
              <a:spLocks/>
            </p:cNvSpPr>
            <p:nvPr/>
          </p:nvSpPr>
          <p:spPr bwMode="auto">
            <a:xfrm>
              <a:off x="8869363" y="1573213"/>
              <a:ext cx="615950" cy="514350"/>
            </a:xfrm>
            <a:custGeom>
              <a:avLst/>
              <a:gdLst>
                <a:gd name="T0" fmla="*/ 109 w 164"/>
                <a:gd name="T1" fmla="*/ 0 h 137"/>
                <a:gd name="T2" fmla="*/ 58 w 164"/>
                <a:gd name="T3" fmla="*/ 0 h 137"/>
                <a:gd name="T4" fmla="*/ 0 w 164"/>
                <a:gd name="T5" fmla="*/ 48 h 137"/>
                <a:gd name="T6" fmla="*/ 16 w 164"/>
                <a:gd name="T7" fmla="*/ 71 h 137"/>
                <a:gd name="T8" fmla="*/ 37 w 164"/>
                <a:gd name="T9" fmla="*/ 50 h 137"/>
                <a:gd name="T10" fmla="*/ 36 w 164"/>
                <a:gd name="T11" fmla="*/ 137 h 137"/>
                <a:gd name="T12" fmla="*/ 82 w 164"/>
                <a:gd name="T13" fmla="*/ 137 h 137"/>
                <a:gd name="T14" fmla="*/ 127 w 164"/>
                <a:gd name="T15" fmla="*/ 137 h 137"/>
                <a:gd name="T16" fmla="*/ 127 w 164"/>
                <a:gd name="T17" fmla="*/ 50 h 137"/>
                <a:gd name="T18" fmla="*/ 148 w 164"/>
                <a:gd name="T19" fmla="*/ 71 h 137"/>
                <a:gd name="T20" fmla="*/ 164 w 164"/>
                <a:gd name="T21" fmla="*/ 48 h 137"/>
                <a:gd name="T22" fmla="*/ 109 w 164"/>
                <a:gd name="T2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137">
                  <a:moveTo>
                    <a:pt x="109" y="0"/>
                  </a:moveTo>
                  <a:cubicBezTo>
                    <a:pt x="101" y="14"/>
                    <a:pt x="67" y="14"/>
                    <a:pt x="58" y="0"/>
                  </a:cubicBezTo>
                  <a:cubicBezTo>
                    <a:pt x="58" y="0"/>
                    <a:pt x="8" y="28"/>
                    <a:pt x="0" y="48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71"/>
                    <a:pt x="30" y="56"/>
                    <a:pt x="37" y="50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82" y="137"/>
                    <a:pt x="82" y="137"/>
                    <a:pt x="82" y="137"/>
                  </a:cubicBezTo>
                  <a:cubicBezTo>
                    <a:pt x="127" y="137"/>
                    <a:pt x="127" y="137"/>
                    <a:pt x="127" y="137"/>
                  </a:cubicBezTo>
                  <a:cubicBezTo>
                    <a:pt x="127" y="50"/>
                    <a:pt x="127" y="50"/>
                    <a:pt x="127" y="50"/>
                  </a:cubicBezTo>
                  <a:cubicBezTo>
                    <a:pt x="134" y="56"/>
                    <a:pt x="148" y="71"/>
                    <a:pt x="148" y="71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55" y="28"/>
                    <a:pt x="109" y="0"/>
                    <a:pt x="10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48" name="Freeform 298"/>
            <p:cNvSpPr>
              <a:spLocks/>
            </p:cNvSpPr>
            <p:nvPr/>
          </p:nvSpPr>
          <p:spPr bwMode="auto">
            <a:xfrm>
              <a:off x="9099550" y="1547813"/>
              <a:ext cx="171450" cy="49213"/>
            </a:xfrm>
            <a:custGeom>
              <a:avLst/>
              <a:gdLst>
                <a:gd name="T0" fmla="*/ 23 w 46"/>
                <a:gd name="T1" fmla="*/ 13 h 13"/>
                <a:gd name="T2" fmla="*/ 45 w 46"/>
                <a:gd name="T3" fmla="*/ 4 h 13"/>
                <a:gd name="T4" fmla="*/ 44 w 46"/>
                <a:gd name="T5" fmla="*/ 1 h 13"/>
                <a:gd name="T6" fmla="*/ 41 w 46"/>
                <a:gd name="T7" fmla="*/ 2 h 13"/>
                <a:gd name="T8" fmla="*/ 23 w 46"/>
                <a:gd name="T9" fmla="*/ 9 h 13"/>
                <a:gd name="T10" fmla="*/ 4 w 46"/>
                <a:gd name="T11" fmla="*/ 2 h 13"/>
                <a:gd name="T12" fmla="*/ 1 w 46"/>
                <a:gd name="T13" fmla="*/ 1 h 13"/>
                <a:gd name="T14" fmla="*/ 0 w 46"/>
                <a:gd name="T15" fmla="*/ 4 h 13"/>
                <a:gd name="T16" fmla="*/ 23 w 4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3">
                  <a:moveTo>
                    <a:pt x="23" y="13"/>
                  </a:moveTo>
                  <a:cubicBezTo>
                    <a:pt x="33" y="13"/>
                    <a:pt x="42" y="10"/>
                    <a:pt x="45" y="4"/>
                  </a:cubicBezTo>
                  <a:cubicBezTo>
                    <a:pt x="46" y="3"/>
                    <a:pt x="45" y="1"/>
                    <a:pt x="44" y="1"/>
                  </a:cubicBezTo>
                  <a:cubicBezTo>
                    <a:pt x="43" y="0"/>
                    <a:pt x="41" y="1"/>
                    <a:pt x="41" y="2"/>
                  </a:cubicBezTo>
                  <a:cubicBezTo>
                    <a:pt x="39" y="5"/>
                    <a:pt x="32" y="9"/>
                    <a:pt x="23" y="9"/>
                  </a:cubicBezTo>
                  <a:cubicBezTo>
                    <a:pt x="13" y="9"/>
                    <a:pt x="6" y="5"/>
                    <a:pt x="4" y="2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3" y="10"/>
                    <a:pt x="12" y="13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49" name="Freeform 299"/>
            <p:cNvSpPr>
              <a:spLocks/>
            </p:cNvSpPr>
            <p:nvPr/>
          </p:nvSpPr>
          <p:spPr bwMode="auto">
            <a:xfrm>
              <a:off x="2066925" y="2906713"/>
              <a:ext cx="395288" cy="244475"/>
            </a:xfrm>
            <a:custGeom>
              <a:avLst/>
              <a:gdLst>
                <a:gd name="T0" fmla="*/ 105 w 105"/>
                <a:gd name="T1" fmla="*/ 65 h 65"/>
                <a:gd name="T2" fmla="*/ 105 w 105"/>
                <a:gd name="T3" fmla="*/ 20 h 65"/>
                <a:gd name="T4" fmla="*/ 85 w 105"/>
                <a:gd name="T5" fmla="*/ 0 h 65"/>
                <a:gd name="T6" fmla="*/ 20 w 105"/>
                <a:gd name="T7" fmla="*/ 0 h 65"/>
                <a:gd name="T8" fmla="*/ 0 w 105"/>
                <a:gd name="T9" fmla="*/ 20 h 65"/>
                <a:gd name="T10" fmla="*/ 0 w 105"/>
                <a:gd name="T11" fmla="*/ 45 h 65"/>
                <a:gd name="T12" fmla="*/ 16 w 105"/>
                <a:gd name="T13" fmla="*/ 45 h 65"/>
                <a:gd name="T14" fmla="*/ 16 w 105"/>
                <a:gd name="T15" fmla="*/ 20 h 65"/>
                <a:gd name="T16" fmla="*/ 20 w 105"/>
                <a:gd name="T17" fmla="*/ 16 h 65"/>
                <a:gd name="T18" fmla="*/ 85 w 105"/>
                <a:gd name="T19" fmla="*/ 16 h 65"/>
                <a:gd name="T20" fmla="*/ 89 w 105"/>
                <a:gd name="T21" fmla="*/ 20 h 65"/>
                <a:gd name="T22" fmla="*/ 89 w 105"/>
                <a:gd name="T23" fmla="*/ 65 h 65"/>
                <a:gd name="T24" fmla="*/ 105 w 105"/>
                <a:gd name="T2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65">
                  <a:moveTo>
                    <a:pt x="105" y="65"/>
                  </a:moveTo>
                  <a:cubicBezTo>
                    <a:pt x="105" y="20"/>
                    <a:pt x="105" y="20"/>
                    <a:pt x="105" y="20"/>
                  </a:cubicBezTo>
                  <a:cubicBezTo>
                    <a:pt x="105" y="9"/>
                    <a:pt x="96" y="0"/>
                    <a:pt x="8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8"/>
                    <a:pt x="18" y="16"/>
                    <a:pt x="20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8" y="16"/>
                    <a:pt x="89" y="18"/>
                    <a:pt x="89" y="20"/>
                  </a:cubicBezTo>
                  <a:cubicBezTo>
                    <a:pt x="89" y="65"/>
                    <a:pt x="89" y="65"/>
                    <a:pt x="89" y="65"/>
                  </a:cubicBezTo>
                  <a:lnTo>
                    <a:pt x="105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50" name="Freeform 300"/>
            <p:cNvSpPr>
              <a:spLocks noEditPoints="1"/>
            </p:cNvSpPr>
            <p:nvPr/>
          </p:nvSpPr>
          <p:spPr bwMode="auto">
            <a:xfrm>
              <a:off x="2014538" y="3167063"/>
              <a:ext cx="495300" cy="280988"/>
            </a:xfrm>
            <a:custGeom>
              <a:avLst/>
              <a:gdLst>
                <a:gd name="T0" fmla="*/ 103 w 132"/>
                <a:gd name="T1" fmla="*/ 0 h 75"/>
                <a:gd name="T2" fmla="*/ 66 w 132"/>
                <a:gd name="T3" fmla="*/ 0 h 75"/>
                <a:gd name="T4" fmla="*/ 66 w 132"/>
                <a:gd name="T5" fmla="*/ 20 h 75"/>
                <a:gd name="T6" fmla="*/ 78 w 132"/>
                <a:gd name="T7" fmla="*/ 32 h 75"/>
                <a:gd name="T8" fmla="*/ 71 w 132"/>
                <a:gd name="T9" fmla="*/ 43 h 75"/>
                <a:gd name="T10" fmla="*/ 71 w 132"/>
                <a:gd name="T11" fmla="*/ 43 h 75"/>
                <a:gd name="T12" fmla="*/ 71 w 132"/>
                <a:gd name="T13" fmla="*/ 61 h 75"/>
                <a:gd name="T14" fmla="*/ 66 w 132"/>
                <a:gd name="T15" fmla="*/ 61 h 75"/>
                <a:gd name="T16" fmla="*/ 66 w 132"/>
                <a:gd name="T17" fmla="*/ 75 h 75"/>
                <a:gd name="T18" fmla="*/ 132 w 132"/>
                <a:gd name="T19" fmla="*/ 75 h 75"/>
                <a:gd name="T20" fmla="*/ 132 w 132"/>
                <a:gd name="T21" fmla="*/ 0 h 75"/>
                <a:gd name="T22" fmla="*/ 119 w 132"/>
                <a:gd name="T23" fmla="*/ 0 h 75"/>
                <a:gd name="T24" fmla="*/ 103 w 132"/>
                <a:gd name="T25" fmla="*/ 0 h 75"/>
                <a:gd name="T26" fmla="*/ 66 w 132"/>
                <a:gd name="T27" fmla="*/ 0 h 75"/>
                <a:gd name="T28" fmla="*/ 0 w 132"/>
                <a:gd name="T29" fmla="*/ 0 h 75"/>
                <a:gd name="T30" fmla="*/ 0 w 132"/>
                <a:gd name="T31" fmla="*/ 75 h 75"/>
                <a:gd name="T32" fmla="*/ 66 w 132"/>
                <a:gd name="T33" fmla="*/ 75 h 75"/>
                <a:gd name="T34" fmla="*/ 66 w 132"/>
                <a:gd name="T35" fmla="*/ 61 h 75"/>
                <a:gd name="T36" fmla="*/ 61 w 132"/>
                <a:gd name="T37" fmla="*/ 61 h 75"/>
                <a:gd name="T38" fmla="*/ 61 w 132"/>
                <a:gd name="T39" fmla="*/ 43 h 75"/>
                <a:gd name="T40" fmla="*/ 54 w 132"/>
                <a:gd name="T41" fmla="*/ 32 h 75"/>
                <a:gd name="T42" fmla="*/ 66 w 132"/>
                <a:gd name="T43" fmla="*/ 20 h 75"/>
                <a:gd name="T44" fmla="*/ 66 w 132"/>
                <a:gd name="T45" fmla="*/ 20 h 75"/>
                <a:gd name="T46" fmla="*/ 66 w 132"/>
                <a:gd name="T4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2" h="75">
                  <a:moveTo>
                    <a:pt x="103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3" y="20"/>
                    <a:pt x="78" y="26"/>
                    <a:pt x="78" y="32"/>
                  </a:cubicBezTo>
                  <a:cubicBezTo>
                    <a:pt x="78" y="37"/>
                    <a:pt x="75" y="41"/>
                    <a:pt x="71" y="4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132" y="75"/>
                    <a:pt x="132" y="75"/>
                    <a:pt x="132" y="75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19" y="0"/>
                    <a:pt x="119" y="0"/>
                    <a:pt x="119" y="0"/>
                  </a:cubicBezTo>
                  <a:lnTo>
                    <a:pt x="103" y="0"/>
                  </a:lnTo>
                  <a:close/>
                  <a:moveTo>
                    <a:pt x="6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7" y="41"/>
                    <a:pt x="54" y="37"/>
                    <a:pt x="54" y="32"/>
                  </a:cubicBezTo>
                  <a:cubicBezTo>
                    <a:pt x="54" y="26"/>
                    <a:pt x="60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51" name="Freeform 301"/>
            <p:cNvSpPr>
              <a:spLocks/>
            </p:cNvSpPr>
            <p:nvPr/>
          </p:nvSpPr>
          <p:spPr bwMode="auto">
            <a:xfrm>
              <a:off x="5983288" y="3854450"/>
              <a:ext cx="717550" cy="671513"/>
            </a:xfrm>
            <a:custGeom>
              <a:avLst/>
              <a:gdLst>
                <a:gd name="T0" fmla="*/ 27 w 191"/>
                <a:gd name="T1" fmla="*/ 144 h 179"/>
                <a:gd name="T2" fmla="*/ 79 w 191"/>
                <a:gd name="T3" fmla="*/ 117 h 179"/>
                <a:gd name="T4" fmla="*/ 89 w 191"/>
                <a:gd name="T5" fmla="*/ 116 h 179"/>
                <a:gd name="T6" fmla="*/ 90 w 191"/>
                <a:gd name="T7" fmla="*/ 126 h 179"/>
                <a:gd name="T8" fmla="*/ 89 w 191"/>
                <a:gd name="T9" fmla="*/ 148 h 179"/>
                <a:gd name="T10" fmla="*/ 87 w 191"/>
                <a:gd name="T11" fmla="*/ 179 h 179"/>
                <a:gd name="T12" fmla="*/ 103 w 191"/>
                <a:gd name="T13" fmla="*/ 179 h 179"/>
                <a:gd name="T14" fmla="*/ 102 w 191"/>
                <a:gd name="T15" fmla="*/ 148 h 179"/>
                <a:gd name="T16" fmla="*/ 101 w 191"/>
                <a:gd name="T17" fmla="*/ 126 h 179"/>
                <a:gd name="T18" fmla="*/ 102 w 191"/>
                <a:gd name="T19" fmla="*/ 116 h 179"/>
                <a:gd name="T20" fmla="*/ 111 w 191"/>
                <a:gd name="T21" fmla="*/ 117 h 179"/>
                <a:gd name="T22" fmla="*/ 163 w 191"/>
                <a:gd name="T23" fmla="*/ 144 h 179"/>
                <a:gd name="T24" fmla="*/ 184 w 191"/>
                <a:gd name="T25" fmla="*/ 123 h 179"/>
                <a:gd name="T26" fmla="*/ 171 w 191"/>
                <a:gd name="T27" fmla="*/ 58 h 179"/>
                <a:gd name="T28" fmla="*/ 106 w 191"/>
                <a:gd name="T29" fmla="*/ 99 h 179"/>
                <a:gd name="T30" fmla="*/ 103 w 191"/>
                <a:gd name="T31" fmla="*/ 93 h 179"/>
                <a:gd name="T32" fmla="*/ 115 w 191"/>
                <a:gd name="T33" fmla="*/ 72 h 179"/>
                <a:gd name="T34" fmla="*/ 136 w 191"/>
                <a:gd name="T35" fmla="*/ 22 h 179"/>
                <a:gd name="T36" fmla="*/ 95 w 191"/>
                <a:gd name="T37" fmla="*/ 0 h 179"/>
                <a:gd name="T38" fmla="*/ 54 w 191"/>
                <a:gd name="T39" fmla="*/ 22 h 179"/>
                <a:gd name="T40" fmla="*/ 76 w 191"/>
                <a:gd name="T41" fmla="*/ 72 h 179"/>
                <a:gd name="T42" fmla="*/ 87 w 191"/>
                <a:gd name="T43" fmla="*/ 93 h 179"/>
                <a:gd name="T44" fmla="*/ 85 w 191"/>
                <a:gd name="T45" fmla="*/ 99 h 179"/>
                <a:gd name="T46" fmla="*/ 20 w 191"/>
                <a:gd name="T47" fmla="*/ 58 h 179"/>
                <a:gd name="T48" fmla="*/ 7 w 191"/>
                <a:gd name="T49" fmla="*/ 123 h 179"/>
                <a:gd name="T50" fmla="*/ 27 w 191"/>
                <a:gd name="T51" fmla="*/ 14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1" h="179">
                  <a:moveTo>
                    <a:pt x="27" y="144"/>
                  </a:moveTo>
                  <a:cubicBezTo>
                    <a:pt x="47" y="146"/>
                    <a:pt x="64" y="126"/>
                    <a:pt x="79" y="117"/>
                  </a:cubicBezTo>
                  <a:cubicBezTo>
                    <a:pt x="81" y="116"/>
                    <a:pt x="87" y="113"/>
                    <a:pt x="89" y="116"/>
                  </a:cubicBezTo>
                  <a:cubicBezTo>
                    <a:pt x="91" y="118"/>
                    <a:pt x="90" y="123"/>
                    <a:pt x="90" y="126"/>
                  </a:cubicBezTo>
                  <a:cubicBezTo>
                    <a:pt x="89" y="133"/>
                    <a:pt x="89" y="140"/>
                    <a:pt x="89" y="148"/>
                  </a:cubicBezTo>
                  <a:cubicBezTo>
                    <a:pt x="88" y="156"/>
                    <a:pt x="88" y="170"/>
                    <a:pt x="87" y="179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3" y="170"/>
                    <a:pt x="102" y="156"/>
                    <a:pt x="102" y="148"/>
                  </a:cubicBezTo>
                  <a:cubicBezTo>
                    <a:pt x="102" y="140"/>
                    <a:pt x="101" y="133"/>
                    <a:pt x="101" y="126"/>
                  </a:cubicBezTo>
                  <a:cubicBezTo>
                    <a:pt x="101" y="123"/>
                    <a:pt x="100" y="118"/>
                    <a:pt x="102" y="116"/>
                  </a:cubicBezTo>
                  <a:cubicBezTo>
                    <a:pt x="104" y="113"/>
                    <a:pt x="109" y="116"/>
                    <a:pt x="111" y="117"/>
                  </a:cubicBezTo>
                  <a:cubicBezTo>
                    <a:pt x="127" y="126"/>
                    <a:pt x="143" y="146"/>
                    <a:pt x="163" y="144"/>
                  </a:cubicBezTo>
                  <a:cubicBezTo>
                    <a:pt x="174" y="143"/>
                    <a:pt x="181" y="133"/>
                    <a:pt x="184" y="123"/>
                  </a:cubicBezTo>
                  <a:cubicBezTo>
                    <a:pt x="190" y="105"/>
                    <a:pt x="191" y="70"/>
                    <a:pt x="171" y="58"/>
                  </a:cubicBezTo>
                  <a:cubicBezTo>
                    <a:pt x="141" y="40"/>
                    <a:pt x="131" y="97"/>
                    <a:pt x="106" y="99"/>
                  </a:cubicBezTo>
                  <a:cubicBezTo>
                    <a:pt x="101" y="100"/>
                    <a:pt x="102" y="98"/>
                    <a:pt x="103" y="93"/>
                  </a:cubicBezTo>
                  <a:cubicBezTo>
                    <a:pt x="106" y="86"/>
                    <a:pt x="110" y="78"/>
                    <a:pt x="115" y="72"/>
                  </a:cubicBezTo>
                  <a:cubicBezTo>
                    <a:pt x="125" y="58"/>
                    <a:pt x="139" y="40"/>
                    <a:pt x="136" y="22"/>
                  </a:cubicBezTo>
                  <a:cubicBezTo>
                    <a:pt x="134" y="5"/>
                    <a:pt x="113" y="0"/>
                    <a:pt x="95" y="0"/>
                  </a:cubicBezTo>
                  <a:cubicBezTo>
                    <a:pt x="77" y="0"/>
                    <a:pt x="57" y="5"/>
                    <a:pt x="54" y="22"/>
                  </a:cubicBezTo>
                  <a:cubicBezTo>
                    <a:pt x="51" y="40"/>
                    <a:pt x="65" y="58"/>
                    <a:pt x="76" y="72"/>
                  </a:cubicBezTo>
                  <a:cubicBezTo>
                    <a:pt x="81" y="78"/>
                    <a:pt x="85" y="86"/>
                    <a:pt x="87" y="93"/>
                  </a:cubicBezTo>
                  <a:cubicBezTo>
                    <a:pt x="89" y="98"/>
                    <a:pt x="89" y="100"/>
                    <a:pt x="85" y="99"/>
                  </a:cubicBezTo>
                  <a:cubicBezTo>
                    <a:pt x="59" y="97"/>
                    <a:pt x="49" y="40"/>
                    <a:pt x="20" y="58"/>
                  </a:cubicBezTo>
                  <a:cubicBezTo>
                    <a:pt x="0" y="70"/>
                    <a:pt x="0" y="105"/>
                    <a:pt x="7" y="123"/>
                  </a:cubicBezTo>
                  <a:cubicBezTo>
                    <a:pt x="10" y="133"/>
                    <a:pt x="17" y="143"/>
                    <a:pt x="27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52" name="Freeform 302"/>
            <p:cNvSpPr>
              <a:spLocks/>
            </p:cNvSpPr>
            <p:nvPr/>
          </p:nvSpPr>
          <p:spPr bwMode="auto">
            <a:xfrm>
              <a:off x="1271588" y="2366963"/>
              <a:ext cx="511175" cy="547688"/>
            </a:xfrm>
            <a:custGeom>
              <a:avLst/>
              <a:gdLst>
                <a:gd name="T0" fmla="*/ 112 w 136"/>
                <a:gd name="T1" fmla="*/ 100 h 146"/>
                <a:gd name="T2" fmla="*/ 122 w 136"/>
                <a:gd name="T3" fmla="*/ 95 h 146"/>
                <a:gd name="T4" fmla="*/ 134 w 136"/>
                <a:gd name="T5" fmla="*/ 90 h 146"/>
                <a:gd name="T6" fmla="*/ 136 w 136"/>
                <a:gd name="T7" fmla="*/ 73 h 146"/>
                <a:gd name="T8" fmla="*/ 132 w 136"/>
                <a:gd name="T9" fmla="*/ 43 h 146"/>
                <a:gd name="T10" fmla="*/ 101 w 136"/>
                <a:gd name="T11" fmla="*/ 69 h 146"/>
                <a:gd name="T12" fmla="*/ 91 w 136"/>
                <a:gd name="T13" fmla="*/ 79 h 146"/>
                <a:gd name="T14" fmla="*/ 92 w 136"/>
                <a:gd name="T15" fmla="*/ 68 h 146"/>
                <a:gd name="T16" fmla="*/ 102 w 136"/>
                <a:gd name="T17" fmla="*/ 48 h 146"/>
                <a:gd name="T18" fmla="*/ 93 w 136"/>
                <a:gd name="T19" fmla="*/ 29 h 146"/>
                <a:gd name="T20" fmla="*/ 68 w 136"/>
                <a:gd name="T21" fmla="*/ 0 h 146"/>
                <a:gd name="T22" fmla="*/ 68 w 136"/>
                <a:gd name="T23" fmla="*/ 0 h 146"/>
                <a:gd name="T24" fmla="*/ 68 w 136"/>
                <a:gd name="T25" fmla="*/ 0 h 146"/>
                <a:gd name="T26" fmla="*/ 68 w 136"/>
                <a:gd name="T27" fmla="*/ 0 h 146"/>
                <a:gd name="T28" fmla="*/ 68 w 136"/>
                <a:gd name="T29" fmla="*/ 0 h 146"/>
                <a:gd name="T30" fmla="*/ 43 w 136"/>
                <a:gd name="T31" fmla="*/ 29 h 146"/>
                <a:gd name="T32" fmla="*/ 34 w 136"/>
                <a:gd name="T33" fmla="*/ 48 h 146"/>
                <a:gd name="T34" fmla="*/ 44 w 136"/>
                <a:gd name="T35" fmla="*/ 68 h 146"/>
                <a:gd name="T36" fmla="*/ 45 w 136"/>
                <a:gd name="T37" fmla="*/ 79 h 146"/>
                <a:gd name="T38" fmla="*/ 35 w 136"/>
                <a:gd name="T39" fmla="*/ 69 h 146"/>
                <a:gd name="T40" fmla="*/ 4 w 136"/>
                <a:gd name="T41" fmla="*/ 43 h 146"/>
                <a:gd name="T42" fmla="*/ 0 w 136"/>
                <a:gd name="T43" fmla="*/ 73 h 146"/>
                <a:gd name="T44" fmla="*/ 2 w 136"/>
                <a:gd name="T45" fmla="*/ 90 h 146"/>
                <a:gd name="T46" fmla="*/ 14 w 136"/>
                <a:gd name="T47" fmla="*/ 95 h 146"/>
                <a:gd name="T48" fmla="*/ 24 w 136"/>
                <a:gd name="T49" fmla="*/ 100 h 146"/>
                <a:gd name="T50" fmla="*/ 22 w 136"/>
                <a:gd name="T51" fmla="*/ 107 h 146"/>
                <a:gd name="T52" fmla="*/ 0 w 136"/>
                <a:gd name="T53" fmla="*/ 100 h 146"/>
                <a:gd name="T54" fmla="*/ 31 w 136"/>
                <a:gd name="T55" fmla="*/ 143 h 146"/>
                <a:gd name="T56" fmla="*/ 46 w 136"/>
                <a:gd name="T57" fmla="*/ 140 h 146"/>
                <a:gd name="T58" fmla="*/ 60 w 136"/>
                <a:gd name="T59" fmla="*/ 131 h 146"/>
                <a:gd name="T60" fmla="*/ 65 w 136"/>
                <a:gd name="T61" fmla="*/ 129 h 146"/>
                <a:gd name="T62" fmla="*/ 65 w 136"/>
                <a:gd name="T63" fmla="*/ 123 h 146"/>
                <a:gd name="T64" fmla="*/ 68 w 136"/>
                <a:gd name="T65" fmla="*/ 65 h 146"/>
                <a:gd name="T66" fmla="*/ 71 w 136"/>
                <a:gd name="T67" fmla="*/ 123 h 146"/>
                <a:gd name="T68" fmla="*/ 71 w 136"/>
                <a:gd name="T69" fmla="*/ 129 h 146"/>
                <a:gd name="T70" fmla="*/ 76 w 136"/>
                <a:gd name="T71" fmla="*/ 131 h 146"/>
                <a:gd name="T72" fmla="*/ 90 w 136"/>
                <a:gd name="T73" fmla="*/ 140 h 146"/>
                <a:gd name="T74" fmla="*/ 105 w 136"/>
                <a:gd name="T75" fmla="*/ 143 h 146"/>
                <a:gd name="T76" fmla="*/ 136 w 136"/>
                <a:gd name="T77" fmla="*/ 100 h 146"/>
                <a:gd name="T78" fmla="*/ 114 w 136"/>
                <a:gd name="T79" fmla="*/ 107 h 146"/>
                <a:gd name="T80" fmla="*/ 112 w 136"/>
                <a:gd name="T81" fmla="*/ 10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6" h="146">
                  <a:moveTo>
                    <a:pt x="112" y="100"/>
                  </a:moveTo>
                  <a:cubicBezTo>
                    <a:pt x="115" y="97"/>
                    <a:pt x="119" y="96"/>
                    <a:pt x="122" y="95"/>
                  </a:cubicBezTo>
                  <a:cubicBezTo>
                    <a:pt x="126" y="94"/>
                    <a:pt x="130" y="93"/>
                    <a:pt x="134" y="90"/>
                  </a:cubicBezTo>
                  <a:cubicBezTo>
                    <a:pt x="135" y="85"/>
                    <a:pt x="136" y="79"/>
                    <a:pt x="136" y="73"/>
                  </a:cubicBezTo>
                  <a:cubicBezTo>
                    <a:pt x="134" y="63"/>
                    <a:pt x="132" y="53"/>
                    <a:pt x="132" y="43"/>
                  </a:cubicBezTo>
                  <a:cubicBezTo>
                    <a:pt x="120" y="50"/>
                    <a:pt x="105" y="54"/>
                    <a:pt x="101" y="69"/>
                  </a:cubicBezTo>
                  <a:cubicBezTo>
                    <a:pt x="101" y="72"/>
                    <a:pt x="96" y="82"/>
                    <a:pt x="91" y="79"/>
                  </a:cubicBezTo>
                  <a:cubicBezTo>
                    <a:pt x="87" y="76"/>
                    <a:pt x="90" y="71"/>
                    <a:pt x="92" y="68"/>
                  </a:cubicBezTo>
                  <a:cubicBezTo>
                    <a:pt x="96" y="61"/>
                    <a:pt x="102" y="56"/>
                    <a:pt x="102" y="48"/>
                  </a:cubicBezTo>
                  <a:cubicBezTo>
                    <a:pt x="102" y="41"/>
                    <a:pt x="97" y="34"/>
                    <a:pt x="93" y="29"/>
                  </a:cubicBezTo>
                  <a:cubicBezTo>
                    <a:pt x="85" y="19"/>
                    <a:pt x="75" y="11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1" y="11"/>
                    <a:pt x="51" y="19"/>
                    <a:pt x="43" y="29"/>
                  </a:cubicBezTo>
                  <a:cubicBezTo>
                    <a:pt x="39" y="34"/>
                    <a:pt x="34" y="41"/>
                    <a:pt x="34" y="48"/>
                  </a:cubicBezTo>
                  <a:cubicBezTo>
                    <a:pt x="34" y="56"/>
                    <a:pt x="40" y="61"/>
                    <a:pt x="44" y="68"/>
                  </a:cubicBezTo>
                  <a:cubicBezTo>
                    <a:pt x="46" y="71"/>
                    <a:pt x="49" y="76"/>
                    <a:pt x="45" y="79"/>
                  </a:cubicBezTo>
                  <a:cubicBezTo>
                    <a:pt x="40" y="82"/>
                    <a:pt x="35" y="72"/>
                    <a:pt x="35" y="69"/>
                  </a:cubicBezTo>
                  <a:cubicBezTo>
                    <a:pt x="31" y="54"/>
                    <a:pt x="16" y="50"/>
                    <a:pt x="4" y="43"/>
                  </a:cubicBezTo>
                  <a:cubicBezTo>
                    <a:pt x="4" y="53"/>
                    <a:pt x="2" y="63"/>
                    <a:pt x="0" y="73"/>
                  </a:cubicBezTo>
                  <a:cubicBezTo>
                    <a:pt x="0" y="79"/>
                    <a:pt x="1" y="85"/>
                    <a:pt x="2" y="90"/>
                  </a:cubicBezTo>
                  <a:cubicBezTo>
                    <a:pt x="6" y="93"/>
                    <a:pt x="10" y="94"/>
                    <a:pt x="14" y="95"/>
                  </a:cubicBezTo>
                  <a:cubicBezTo>
                    <a:pt x="17" y="96"/>
                    <a:pt x="21" y="97"/>
                    <a:pt x="24" y="100"/>
                  </a:cubicBezTo>
                  <a:cubicBezTo>
                    <a:pt x="27" y="102"/>
                    <a:pt x="27" y="108"/>
                    <a:pt x="22" y="107"/>
                  </a:cubicBezTo>
                  <a:cubicBezTo>
                    <a:pt x="14" y="106"/>
                    <a:pt x="8" y="99"/>
                    <a:pt x="0" y="100"/>
                  </a:cubicBezTo>
                  <a:cubicBezTo>
                    <a:pt x="4" y="118"/>
                    <a:pt x="13" y="135"/>
                    <a:pt x="31" y="143"/>
                  </a:cubicBezTo>
                  <a:cubicBezTo>
                    <a:pt x="38" y="146"/>
                    <a:pt x="40" y="144"/>
                    <a:pt x="46" y="140"/>
                  </a:cubicBezTo>
                  <a:cubicBezTo>
                    <a:pt x="51" y="136"/>
                    <a:pt x="54" y="133"/>
                    <a:pt x="60" y="131"/>
                  </a:cubicBezTo>
                  <a:cubicBezTo>
                    <a:pt x="62" y="131"/>
                    <a:pt x="64" y="132"/>
                    <a:pt x="65" y="129"/>
                  </a:cubicBezTo>
                  <a:cubicBezTo>
                    <a:pt x="65" y="127"/>
                    <a:pt x="65" y="125"/>
                    <a:pt x="65" y="123"/>
                  </a:cubicBezTo>
                  <a:cubicBezTo>
                    <a:pt x="66" y="100"/>
                    <a:pt x="67" y="87"/>
                    <a:pt x="68" y="65"/>
                  </a:cubicBezTo>
                  <a:cubicBezTo>
                    <a:pt x="69" y="87"/>
                    <a:pt x="70" y="100"/>
                    <a:pt x="71" y="123"/>
                  </a:cubicBezTo>
                  <a:cubicBezTo>
                    <a:pt x="71" y="125"/>
                    <a:pt x="71" y="127"/>
                    <a:pt x="71" y="129"/>
                  </a:cubicBezTo>
                  <a:cubicBezTo>
                    <a:pt x="72" y="132"/>
                    <a:pt x="74" y="131"/>
                    <a:pt x="76" y="131"/>
                  </a:cubicBezTo>
                  <a:cubicBezTo>
                    <a:pt x="82" y="133"/>
                    <a:pt x="85" y="136"/>
                    <a:pt x="90" y="140"/>
                  </a:cubicBezTo>
                  <a:cubicBezTo>
                    <a:pt x="96" y="144"/>
                    <a:pt x="98" y="146"/>
                    <a:pt x="105" y="143"/>
                  </a:cubicBezTo>
                  <a:cubicBezTo>
                    <a:pt x="123" y="135"/>
                    <a:pt x="132" y="118"/>
                    <a:pt x="136" y="100"/>
                  </a:cubicBezTo>
                  <a:cubicBezTo>
                    <a:pt x="128" y="99"/>
                    <a:pt x="122" y="106"/>
                    <a:pt x="114" y="107"/>
                  </a:cubicBezTo>
                  <a:cubicBezTo>
                    <a:pt x="109" y="108"/>
                    <a:pt x="109" y="102"/>
                    <a:pt x="11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53" name="Rectangle 303"/>
            <p:cNvSpPr>
              <a:spLocks noChangeArrowheads="1"/>
            </p:cNvSpPr>
            <p:nvPr/>
          </p:nvSpPr>
          <p:spPr bwMode="auto">
            <a:xfrm>
              <a:off x="1508125" y="2873375"/>
              <a:ext cx="38100" cy="165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54" name="Freeform 304"/>
            <p:cNvSpPr>
              <a:spLocks noEditPoints="1"/>
            </p:cNvSpPr>
            <p:nvPr/>
          </p:nvSpPr>
          <p:spPr bwMode="auto">
            <a:xfrm>
              <a:off x="885825" y="3767138"/>
              <a:ext cx="608013" cy="585788"/>
            </a:xfrm>
            <a:custGeom>
              <a:avLst/>
              <a:gdLst>
                <a:gd name="T0" fmla="*/ 83 w 162"/>
                <a:gd name="T1" fmla="*/ 153 h 156"/>
                <a:gd name="T2" fmla="*/ 111 w 162"/>
                <a:gd name="T3" fmla="*/ 151 h 156"/>
                <a:gd name="T4" fmla="*/ 138 w 162"/>
                <a:gd name="T5" fmla="*/ 108 h 156"/>
                <a:gd name="T6" fmla="*/ 162 w 162"/>
                <a:gd name="T7" fmla="*/ 0 h 156"/>
                <a:gd name="T8" fmla="*/ 83 w 162"/>
                <a:gd name="T9" fmla="*/ 17 h 156"/>
                <a:gd name="T10" fmla="*/ 83 w 162"/>
                <a:gd name="T11" fmla="*/ 33 h 156"/>
                <a:gd name="T12" fmla="*/ 142 w 162"/>
                <a:gd name="T13" fmla="*/ 20 h 156"/>
                <a:gd name="T14" fmla="*/ 123 w 162"/>
                <a:gd name="T15" fmla="*/ 101 h 156"/>
                <a:gd name="T16" fmla="*/ 109 w 162"/>
                <a:gd name="T17" fmla="*/ 132 h 156"/>
                <a:gd name="T18" fmla="*/ 83 w 162"/>
                <a:gd name="T19" fmla="*/ 135 h 156"/>
                <a:gd name="T20" fmla="*/ 83 w 162"/>
                <a:gd name="T21" fmla="*/ 153 h 156"/>
                <a:gd name="T22" fmla="*/ 83 w 162"/>
                <a:gd name="T23" fmla="*/ 115 h 156"/>
                <a:gd name="T24" fmla="*/ 83 w 162"/>
                <a:gd name="T25" fmla="*/ 100 h 156"/>
                <a:gd name="T26" fmla="*/ 111 w 162"/>
                <a:gd name="T27" fmla="*/ 100 h 156"/>
                <a:gd name="T28" fmla="*/ 107 w 162"/>
                <a:gd name="T29" fmla="*/ 113 h 156"/>
                <a:gd name="T30" fmla="*/ 100 w 162"/>
                <a:gd name="T31" fmla="*/ 115 h 156"/>
                <a:gd name="T32" fmla="*/ 83 w 162"/>
                <a:gd name="T33" fmla="*/ 115 h 156"/>
                <a:gd name="T34" fmla="*/ 83 w 162"/>
                <a:gd name="T35" fmla="*/ 90 h 156"/>
                <a:gd name="T36" fmla="*/ 83 w 162"/>
                <a:gd name="T37" fmla="*/ 47 h 156"/>
                <a:gd name="T38" fmla="*/ 92 w 162"/>
                <a:gd name="T39" fmla="*/ 44 h 156"/>
                <a:gd name="T40" fmla="*/ 91 w 162"/>
                <a:gd name="T41" fmla="*/ 60 h 156"/>
                <a:gd name="T42" fmla="*/ 110 w 162"/>
                <a:gd name="T43" fmla="*/ 42 h 156"/>
                <a:gd name="T44" fmla="*/ 126 w 162"/>
                <a:gd name="T45" fmla="*/ 36 h 156"/>
                <a:gd name="T46" fmla="*/ 120 w 162"/>
                <a:gd name="T47" fmla="*/ 53 h 156"/>
                <a:gd name="T48" fmla="*/ 102 w 162"/>
                <a:gd name="T49" fmla="*/ 71 h 156"/>
                <a:gd name="T50" fmla="*/ 118 w 162"/>
                <a:gd name="T51" fmla="*/ 71 h 156"/>
                <a:gd name="T52" fmla="*/ 114 w 162"/>
                <a:gd name="T53" fmla="*/ 86 h 156"/>
                <a:gd name="T54" fmla="*/ 99 w 162"/>
                <a:gd name="T55" fmla="*/ 87 h 156"/>
                <a:gd name="T56" fmla="*/ 85 w 162"/>
                <a:gd name="T57" fmla="*/ 88 h 156"/>
                <a:gd name="T58" fmla="*/ 83 w 162"/>
                <a:gd name="T59" fmla="*/ 90 h 156"/>
                <a:gd name="T60" fmla="*/ 20 w 162"/>
                <a:gd name="T61" fmla="*/ 143 h 156"/>
                <a:gd name="T62" fmla="*/ 25 w 162"/>
                <a:gd name="T63" fmla="*/ 148 h 156"/>
                <a:gd name="T64" fmla="*/ 53 w 162"/>
                <a:gd name="T65" fmla="*/ 120 h 156"/>
                <a:gd name="T66" fmla="*/ 83 w 162"/>
                <a:gd name="T67" fmla="*/ 153 h 156"/>
                <a:gd name="T68" fmla="*/ 83 w 162"/>
                <a:gd name="T69" fmla="*/ 135 h 156"/>
                <a:gd name="T70" fmla="*/ 69 w 162"/>
                <a:gd name="T71" fmla="*/ 115 h 156"/>
                <a:gd name="T72" fmla="*/ 83 w 162"/>
                <a:gd name="T73" fmla="*/ 115 h 156"/>
                <a:gd name="T74" fmla="*/ 83 w 162"/>
                <a:gd name="T75" fmla="*/ 100 h 156"/>
                <a:gd name="T76" fmla="*/ 73 w 162"/>
                <a:gd name="T77" fmla="*/ 100 h 156"/>
                <a:gd name="T78" fmla="*/ 83 w 162"/>
                <a:gd name="T79" fmla="*/ 90 h 156"/>
                <a:gd name="T80" fmla="*/ 83 w 162"/>
                <a:gd name="T81" fmla="*/ 47 h 156"/>
                <a:gd name="T82" fmla="*/ 76 w 162"/>
                <a:gd name="T83" fmla="*/ 49 h 156"/>
                <a:gd name="T84" fmla="*/ 75 w 162"/>
                <a:gd name="T85" fmla="*/ 63 h 156"/>
                <a:gd name="T86" fmla="*/ 75 w 162"/>
                <a:gd name="T87" fmla="*/ 77 h 156"/>
                <a:gd name="T88" fmla="*/ 63 w 162"/>
                <a:gd name="T89" fmla="*/ 89 h 156"/>
                <a:gd name="T90" fmla="*/ 63 w 162"/>
                <a:gd name="T91" fmla="*/ 51 h 156"/>
                <a:gd name="T92" fmla="*/ 49 w 162"/>
                <a:gd name="T93" fmla="*/ 55 h 156"/>
                <a:gd name="T94" fmla="*/ 47 w 162"/>
                <a:gd name="T95" fmla="*/ 63 h 156"/>
                <a:gd name="T96" fmla="*/ 47 w 162"/>
                <a:gd name="T97" fmla="*/ 93 h 156"/>
                <a:gd name="T98" fmla="*/ 30 w 162"/>
                <a:gd name="T99" fmla="*/ 53 h 156"/>
                <a:gd name="T100" fmla="*/ 30 w 162"/>
                <a:gd name="T101" fmla="*/ 53 h 156"/>
                <a:gd name="T102" fmla="*/ 62 w 162"/>
                <a:gd name="T103" fmla="*/ 39 h 156"/>
                <a:gd name="T104" fmla="*/ 83 w 162"/>
                <a:gd name="T105" fmla="*/ 33 h 156"/>
                <a:gd name="T106" fmla="*/ 83 w 162"/>
                <a:gd name="T107" fmla="*/ 17 h 156"/>
                <a:gd name="T108" fmla="*/ 54 w 162"/>
                <a:gd name="T109" fmla="*/ 24 h 156"/>
                <a:gd name="T110" fmla="*/ 11 w 162"/>
                <a:gd name="T111" fmla="*/ 51 h 156"/>
                <a:gd name="T112" fmla="*/ 42 w 162"/>
                <a:gd name="T113" fmla="*/ 110 h 156"/>
                <a:gd name="T114" fmla="*/ 14 w 162"/>
                <a:gd name="T115" fmla="*/ 138 h 156"/>
                <a:gd name="T116" fmla="*/ 20 w 162"/>
                <a:gd name="T117" fmla="*/ 14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2" h="156">
                  <a:moveTo>
                    <a:pt x="83" y="153"/>
                  </a:moveTo>
                  <a:cubicBezTo>
                    <a:pt x="92" y="156"/>
                    <a:pt x="102" y="155"/>
                    <a:pt x="111" y="151"/>
                  </a:cubicBezTo>
                  <a:cubicBezTo>
                    <a:pt x="129" y="143"/>
                    <a:pt x="133" y="125"/>
                    <a:pt x="138" y="108"/>
                  </a:cubicBezTo>
                  <a:cubicBezTo>
                    <a:pt x="147" y="72"/>
                    <a:pt x="155" y="36"/>
                    <a:pt x="162" y="0"/>
                  </a:cubicBezTo>
                  <a:cubicBezTo>
                    <a:pt x="136" y="5"/>
                    <a:pt x="109" y="11"/>
                    <a:pt x="83" y="17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103" y="28"/>
                    <a:pt x="122" y="24"/>
                    <a:pt x="142" y="20"/>
                  </a:cubicBezTo>
                  <a:cubicBezTo>
                    <a:pt x="138" y="47"/>
                    <a:pt x="130" y="74"/>
                    <a:pt x="123" y="101"/>
                  </a:cubicBezTo>
                  <a:cubicBezTo>
                    <a:pt x="121" y="112"/>
                    <a:pt x="119" y="125"/>
                    <a:pt x="109" y="132"/>
                  </a:cubicBezTo>
                  <a:cubicBezTo>
                    <a:pt x="101" y="139"/>
                    <a:pt x="91" y="139"/>
                    <a:pt x="83" y="135"/>
                  </a:cubicBezTo>
                  <a:cubicBezTo>
                    <a:pt x="83" y="153"/>
                    <a:pt x="83" y="153"/>
                    <a:pt x="83" y="153"/>
                  </a:cubicBezTo>
                  <a:close/>
                  <a:moveTo>
                    <a:pt x="83" y="115"/>
                  </a:moveTo>
                  <a:cubicBezTo>
                    <a:pt x="83" y="100"/>
                    <a:pt x="83" y="100"/>
                    <a:pt x="83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10" y="104"/>
                    <a:pt x="109" y="109"/>
                    <a:pt x="107" y="113"/>
                  </a:cubicBezTo>
                  <a:cubicBezTo>
                    <a:pt x="106" y="117"/>
                    <a:pt x="103" y="115"/>
                    <a:pt x="100" y="115"/>
                  </a:cubicBezTo>
                  <a:cubicBezTo>
                    <a:pt x="83" y="115"/>
                    <a:pt x="83" y="115"/>
                    <a:pt x="83" y="115"/>
                  </a:cubicBezTo>
                  <a:close/>
                  <a:moveTo>
                    <a:pt x="83" y="90"/>
                  </a:moveTo>
                  <a:cubicBezTo>
                    <a:pt x="83" y="47"/>
                    <a:pt x="83" y="47"/>
                    <a:pt x="83" y="47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1" y="60"/>
                    <a:pt x="91" y="60"/>
                    <a:pt x="91" y="60"/>
                  </a:cubicBezTo>
                  <a:cubicBezTo>
                    <a:pt x="98" y="54"/>
                    <a:pt x="104" y="48"/>
                    <a:pt x="110" y="42"/>
                  </a:cubicBezTo>
                  <a:cubicBezTo>
                    <a:pt x="114" y="38"/>
                    <a:pt x="120" y="38"/>
                    <a:pt x="126" y="36"/>
                  </a:cubicBezTo>
                  <a:cubicBezTo>
                    <a:pt x="125" y="42"/>
                    <a:pt x="125" y="48"/>
                    <a:pt x="120" y="53"/>
                  </a:cubicBezTo>
                  <a:cubicBezTo>
                    <a:pt x="114" y="59"/>
                    <a:pt x="108" y="65"/>
                    <a:pt x="102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7" y="76"/>
                    <a:pt x="115" y="81"/>
                    <a:pt x="114" y="86"/>
                  </a:cubicBezTo>
                  <a:cubicBezTo>
                    <a:pt x="113" y="89"/>
                    <a:pt x="102" y="87"/>
                    <a:pt x="99" y="87"/>
                  </a:cubicBezTo>
                  <a:cubicBezTo>
                    <a:pt x="97" y="87"/>
                    <a:pt x="87" y="86"/>
                    <a:pt x="85" y="88"/>
                  </a:cubicBezTo>
                  <a:lnTo>
                    <a:pt x="83" y="90"/>
                  </a:lnTo>
                  <a:close/>
                  <a:moveTo>
                    <a:pt x="20" y="143"/>
                  </a:moveTo>
                  <a:cubicBezTo>
                    <a:pt x="25" y="148"/>
                    <a:pt x="25" y="148"/>
                    <a:pt x="25" y="148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56" y="137"/>
                    <a:pt x="69" y="149"/>
                    <a:pt x="83" y="153"/>
                  </a:cubicBezTo>
                  <a:cubicBezTo>
                    <a:pt x="83" y="135"/>
                    <a:pt x="83" y="135"/>
                    <a:pt x="83" y="135"/>
                  </a:cubicBezTo>
                  <a:cubicBezTo>
                    <a:pt x="76" y="132"/>
                    <a:pt x="70" y="125"/>
                    <a:pt x="69" y="115"/>
                  </a:cubicBezTo>
                  <a:cubicBezTo>
                    <a:pt x="83" y="115"/>
                    <a:pt x="83" y="115"/>
                    <a:pt x="83" y="115"/>
                  </a:cubicBezTo>
                  <a:cubicBezTo>
                    <a:pt x="83" y="100"/>
                    <a:pt x="83" y="100"/>
                    <a:pt x="83" y="100"/>
                  </a:cubicBezTo>
                  <a:cubicBezTo>
                    <a:pt x="73" y="100"/>
                    <a:pt x="73" y="100"/>
                    <a:pt x="73" y="10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4" y="49"/>
                    <a:pt x="75" y="61"/>
                    <a:pt x="75" y="63"/>
                  </a:cubicBezTo>
                  <a:cubicBezTo>
                    <a:pt x="75" y="65"/>
                    <a:pt x="77" y="75"/>
                    <a:pt x="75" y="77"/>
                  </a:cubicBezTo>
                  <a:cubicBezTo>
                    <a:pt x="71" y="81"/>
                    <a:pt x="67" y="85"/>
                    <a:pt x="63" y="89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58" y="52"/>
                    <a:pt x="54" y="54"/>
                    <a:pt x="49" y="55"/>
                  </a:cubicBezTo>
                  <a:cubicBezTo>
                    <a:pt x="46" y="56"/>
                    <a:pt x="47" y="60"/>
                    <a:pt x="47" y="63"/>
                  </a:cubicBezTo>
                  <a:cubicBezTo>
                    <a:pt x="47" y="73"/>
                    <a:pt x="47" y="83"/>
                    <a:pt x="47" y="93"/>
                  </a:cubicBezTo>
                  <a:cubicBezTo>
                    <a:pt x="27" y="91"/>
                    <a:pt x="18" y="69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8" y="44"/>
                    <a:pt x="50" y="42"/>
                    <a:pt x="62" y="39"/>
                  </a:cubicBezTo>
                  <a:cubicBezTo>
                    <a:pt x="69" y="37"/>
                    <a:pt x="76" y="35"/>
                    <a:pt x="83" y="33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4" y="19"/>
                    <a:pt x="64" y="22"/>
                    <a:pt x="54" y="24"/>
                  </a:cubicBezTo>
                  <a:cubicBezTo>
                    <a:pt x="37" y="29"/>
                    <a:pt x="20" y="34"/>
                    <a:pt x="11" y="51"/>
                  </a:cubicBezTo>
                  <a:cubicBezTo>
                    <a:pt x="0" y="76"/>
                    <a:pt x="16" y="104"/>
                    <a:pt x="42" y="110"/>
                  </a:cubicBezTo>
                  <a:cubicBezTo>
                    <a:pt x="14" y="138"/>
                    <a:pt x="14" y="138"/>
                    <a:pt x="14" y="138"/>
                  </a:cubicBezTo>
                  <a:lnTo>
                    <a:pt x="20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55" name="Freeform 305"/>
            <p:cNvSpPr>
              <a:spLocks noEditPoints="1"/>
            </p:cNvSpPr>
            <p:nvPr/>
          </p:nvSpPr>
          <p:spPr bwMode="auto">
            <a:xfrm>
              <a:off x="1962150" y="1644650"/>
              <a:ext cx="676275" cy="338138"/>
            </a:xfrm>
            <a:custGeom>
              <a:avLst/>
              <a:gdLst>
                <a:gd name="T0" fmla="*/ 154 w 180"/>
                <a:gd name="T1" fmla="*/ 63 h 90"/>
                <a:gd name="T2" fmla="*/ 180 w 180"/>
                <a:gd name="T3" fmla="*/ 32 h 90"/>
                <a:gd name="T4" fmla="*/ 154 w 180"/>
                <a:gd name="T5" fmla="*/ 1 h 90"/>
                <a:gd name="T6" fmla="*/ 154 w 180"/>
                <a:gd name="T7" fmla="*/ 15 h 90"/>
                <a:gd name="T8" fmla="*/ 166 w 180"/>
                <a:gd name="T9" fmla="*/ 32 h 90"/>
                <a:gd name="T10" fmla="*/ 154 w 180"/>
                <a:gd name="T11" fmla="*/ 49 h 90"/>
                <a:gd name="T12" fmla="*/ 154 w 180"/>
                <a:gd name="T13" fmla="*/ 63 h 90"/>
                <a:gd name="T14" fmla="*/ 76 w 180"/>
                <a:gd name="T15" fmla="*/ 90 h 90"/>
                <a:gd name="T16" fmla="*/ 135 w 180"/>
                <a:gd name="T17" fmla="*/ 61 h 90"/>
                <a:gd name="T18" fmla="*/ 148 w 180"/>
                <a:gd name="T19" fmla="*/ 64 h 90"/>
                <a:gd name="T20" fmla="*/ 154 w 180"/>
                <a:gd name="T21" fmla="*/ 63 h 90"/>
                <a:gd name="T22" fmla="*/ 154 w 180"/>
                <a:gd name="T23" fmla="*/ 49 h 90"/>
                <a:gd name="T24" fmla="*/ 148 w 180"/>
                <a:gd name="T25" fmla="*/ 50 h 90"/>
                <a:gd name="T26" fmla="*/ 143 w 180"/>
                <a:gd name="T27" fmla="*/ 49 h 90"/>
                <a:gd name="T28" fmla="*/ 151 w 180"/>
                <a:gd name="T29" fmla="*/ 14 h 90"/>
                <a:gd name="T30" fmla="*/ 151 w 180"/>
                <a:gd name="T31" fmla="*/ 14 h 90"/>
                <a:gd name="T32" fmla="*/ 151 w 180"/>
                <a:gd name="T33" fmla="*/ 14 h 90"/>
                <a:gd name="T34" fmla="*/ 154 w 180"/>
                <a:gd name="T35" fmla="*/ 15 h 90"/>
                <a:gd name="T36" fmla="*/ 154 w 180"/>
                <a:gd name="T37" fmla="*/ 1 h 90"/>
                <a:gd name="T38" fmla="*/ 150 w 180"/>
                <a:gd name="T39" fmla="*/ 0 h 90"/>
                <a:gd name="T40" fmla="*/ 150 w 180"/>
                <a:gd name="T41" fmla="*/ 0 h 90"/>
                <a:gd name="T42" fmla="*/ 1 w 180"/>
                <a:gd name="T43" fmla="*/ 0 h 90"/>
                <a:gd name="T44" fmla="*/ 0 w 180"/>
                <a:gd name="T45" fmla="*/ 14 h 90"/>
                <a:gd name="T46" fmla="*/ 76 w 180"/>
                <a:gd name="T4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0" h="90">
                  <a:moveTo>
                    <a:pt x="154" y="63"/>
                  </a:moveTo>
                  <a:cubicBezTo>
                    <a:pt x="169" y="60"/>
                    <a:pt x="180" y="48"/>
                    <a:pt x="180" y="32"/>
                  </a:cubicBezTo>
                  <a:cubicBezTo>
                    <a:pt x="180" y="17"/>
                    <a:pt x="169" y="4"/>
                    <a:pt x="154" y="1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61" y="18"/>
                    <a:pt x="166" y="24"/>
                    <a:pt x="166" y="32"/>
                  </a:cubicBezTo>
                  <a:cubicBezTo>
                    <a:pt x="166" y="40"/>
                    <a:pt x="161" y="46"/>
                    <a:pt x="154" y="49"/>
                  </a:cubicBezTo>
                  <a:lnTo>
                    <a:pt x="154" y="63"/>
                  </a:lnTo>
                  <a:close/>
                  <a:moveTo>
                    <a:pt x="76" y="90"/>
                  </a:moveTo>
                  <a:cubicBezTo>
                    <a:pt x="100" y="90"/>
                    <a:pt x="121" y="78"/>
                    <a:pt x="135" y="61"/>
                  </a:cubicBezTo>
                  <a:cubicBezTo>
                    <a:pt x="139" y="63"/>
                    <a:pt x="144" y="64"/>
                    <a:pt x="148" y="64"/>
                  </a:cubicBezTo>
                  <a:cubicBezTo>
                    <a:pt x="150" y="64"/>
                    <a:pt x="152" y="64"/>
                    <a:pt x="154" y="63"/>
                  </a:cubicBezTo>
                  <a:cubicBezTo>
                    <a:pt x="154" y="49"/>
                    <a:pt x="154" y="49"/>
                    <a:pt x="154" y="49"/>
                  </a:cubicBezTo>
                  <a:cubicBezTo>
                    <a:pt x="153" y="50"/>
                    <a:pt x="150" y="50"/>
                    <a:pt x="148" y="50"/>
                  </a:cubicBezTo>
                  <a:cubicBezTo>
                    <a:pt x="146" y="50"/>
                    <a:pt x="144" y="50"/>
                    <a:pt x="143" y="49"/>
                  </a:cubicBezTo>
                  <a:cubicBezTo>
                    <a:pt x="148" y="39"/>
                    <a:pt x="151" y="27"/>
                    <a:pt x="151" y="14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52" y="14"/>
                    <a:pt x="153" y="15"/>
                    <a:pt x="154" y="15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3" y="0"/>
                    <a:pt x="151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"/>
                    <a:pt x="0" y="9"/>
                    <a:pt x="0" y="14"/>
                  </a:cubicBezTo>
                  <a:cubicBezTo>
                    <a:pt x="0" y="56"/>
                    <a:pt x="34" y="90"/>
                    <a:pt x="76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56" name="Rectangle 306"/>
            <p:cNvSpPr>
              <a:spLocks noChangeArrowheads="1"/>
            </p:cNvSpPr>
            <p:nvPr/>
          </p:nvSpPr>
          <p:spPr bwMode="auto">
            <a:xfrm>
              <a:off x="1962150" y="2012950"/>
              <a:ext cx="612775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57" name="Freeform 307"/>
            <p:cNvSpPr>
              <a:spLocks/>
            </p:cNvSpPr>
            <p:nvPr/>
          </p:nvSpPr>
          <p:spPr bwMode="auto">
            <a:xfrm>
              <a:off x="2101850" y="1347788"/>
              <a:ext cx="112713" cy="277813"/>
            </a:xfrm>
            <a:custGeom>
              <a:avLst/>
              <a:gdLst>
                <a:gd name="T0" fmla="*/ 11 w 30"/>
                <a:gd name="T1" fmla="*/ 56 h 74"/>
                <a:gd name="T2" fmla="*/ 15 w 30"/>
                <a:gd name="T3" fmla="*/ 71 h 74"/>
                <a:gd name="T4" fmla="*/ 27 w 30"/>
                <a:gd name="T5" fmla="*/ 45 h 74"/>
                <a:gd name="T6" fmla="*/ 20 w 30"/>
                <a:gd name="T7" fmla="*/ 30 h 74"/>
                <a:gd name="T8" fmla="*/ 19 w 30"/>
                <a:gd name="T9" fmla="*/ 18 h 74"/>
                <a:gd name="T10" fmla="*/ 11 w 30"/>
                <a:gd name="T11" fmla="*/ 5 h 74"/>
                <a:gd name="T12" fmla="*/ 4 w 30"/>
                <a:gd name="T13" fmla="*/ 31 h 74"/>
                <a:gd name="T14" fmla="*/ 11 w 30"/>
                <a:gd name="T15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74">
                  <a:moveTo>
                    <a:pt x="11" y="56"/>
                  </a:moveTo>
                  <a:cubicBezTo>
                    <a:pt x="1" y="59"/>
                    <a:pt x="5" y="74"/>
                    <a:pt x="15" y="71"/>
                  </a:cubicBezTo>
                  <a:cubicBezTo>
                    <a:pt x="26" y="67"/>
                    <a:pt x="30" y="56"/>
                    <a:pt x="27" y="45"/>
                  </a:cubicBezTo>
                  <a:cubicBezTo>
                    <a:pt x="26" y="40"/>
                    <a:pt x="22" y="35"/>
                    <a:pt x="20" y="30"/>
                  </a:cubicBezTo>
                  <a:cubicBezTo>
                    <a:pt x="18" y="27"/>
                    <a:pt x="15" y="21"/>
                    <a:pt x="19" y="18"/>
                  </a:cubicBezTo>
                  <a:cubicBezTo>
                    <a:pt x="28" y="13"/>
                    <a:pt x="20" y="0"/>
                    <a:pt x="11" y="5"/>
                  </a:cubicBezTo>
                  <a:cubicBezTo>
                    <a:pt x="2" y="11"/>
                    <a:pt x="0" y="22"/>
                    <a:pt x="4" y="31"/>
                  </a:cubicBezTo>
                  <a:cubicBezTo>
                    <a:pt x="5" y="35"/>
                    <a:pt x="18" y="54"/>
                    <a:pt x="1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58" name="Freeform 308"/>
            <p:cNvSpPr>
              <a:spLocks/>
            </p:cNvSpPr>
            <p:nvPr/>
          </p:nvSpPr>
          <p:spPr bwMode="auto">
            <a:xfrm>
              <a:off x="2262188" y="1347788"/>
              <a:ext cx="109538" cy="277813"/>
            </a:xfrm>
            <a:custGeom>
              <a:avLst/>
              <a:gdLst>
                <a:gd name="T0" fmla="*/ 10 w 29"/>
                <a:gd name="T1" fmla="*/ 56 h 74"/>
                <a:gd name="T2" fmla="*/ 14 w 29"/>
                <a:gd name="T3" fmla="*/ 71 h 74"/>
                <a:gd name="T4" fmla="*/ 26 w 29"/>
                <a:gd name="T5" fmla="*/ 45 h 74"/>
                <a:gd name="T6" fmla="*/ 19 w 29"/>
                <a:gd name="T7" fmla="*/ 30 h 74"/>
                <a:gd name="T8" fmla="*/ 19 w 29"/>
                <a:gd name="T9" fmla="*/ 18 h 74"/>
                <a:gd name="T10" fmla="*/ 11 w 29"/>
                <a:gd name="T11" fmla="*/ 5 h 74"/>
                <a:gd name="T12" fmla="*/ 3 w 29"/>
                <a:gd name="T13" fmla="*/ 31 h 74"/>
                <a:gd name="T14" fmla="*/ 10 w 29"/>
                <a:gd name="T15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74">
                  <a:moveTo>
                    <a:pt x="10" y="56"/>
                  </a:moveTo>
                  <a:cubicBezTo>
                    <a:pt x="1" y="59"/>
                    <a:pt x="5" y="74"/>
                    <a:pt x="14" y="71"/>
                  </a:cubicBezTo>
                  <a:cubicBezTo>
                    <a:pt x="25" y="67"/>
                    <a:pt x="29" y="56"/>
                    <a:pt x="26" y="45"/>
                  </a:cubicBezTo>
                  <a:cubicBezTo>
                    <a:pt x="25" y="40"/>
                    <a:pt x="22" y="35"/>
                    <a:pt x="19" y="30"/>
                  </a:cubicBezTo>
                  <a:cubicBezTo>
                    <a:pt x="18" y="27"/>
                    <a:pt x="15" y="21"/>
                    <a:pt x="19" y="18"/>
                  </a:cubicBezTo>
                  <a:cubicBezTo>
                    <a:pt x="27" y="13"/>
                    <a:pt x="19" y="0"/>
                    <a:pt x="11" y="5"/>
                  </a:cubicBezTo>
                  <a:cubicBezTo>
                    <a:pt x="2" y="11"/>
                    <a:pt x="0" y="22"/>
                    <a:pt x="3" y="31"/>
                  </a:cubicBezTo>
                  <a:cubicBezTo>
                    <a:pt x="4" y="35"/>
                    <a:pt x="17" y="54"/>
                    <a:pt x="1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59" name="Freeform 309"/>
            <p:cNvSpPr>
              <a:spLocks/>
            </p:cNvSpPr>
            <p:nvPr/>
          </p:nvSpPr>
          <p:spPr bwMode="auto">
            <a:xfrm>
              <a:off x="1703388" y="0"/>
              <a:ext cx="574675" cy="401638"/>
            </a:xfrm>
            <a:custGeom>
              <a:avLst/>
              <a:gdLst>
                <a:gd name="T0" fmla="*/ 45 w 153"/>
                <a:gd name="T1" fmla="*/ 0 h 107"/>
                <a:gd name="T2" fmla="*/ 0 w 153"/>
                <a:gd name="T3" fmla="*/ 70 h 107"/>
                <a:gd name="T4" fmla="*/ 10 w 153"/>
                <a:gd name="T5" fmla="*/ 106 h 107"/>
                <a:gd name="T6" fmla="*/ 10 w 153"/>
                <a:gd name="T7" fmla="*/ 86 h 107"/>
                <a:gd name="T8" fmla="*/ 13 w 153"/>
                <a:gd name="T9" fmla="*/ 76 h 107"/>
                <a:gd name="T10" fmla="*/ 13 w 153"/>
                <a:gd name="T11" fmla="*/ 70 h 107"/>
                <a:gd name="T12" fmla="*/ 76 w 153"/>
                <a:gd name="T13" fmla="*/ 6 h 107"/>
                <a:gd name="T14" fmla="*/ 140 w 153"/>
                <a:gd name="T15" fmla="*/ 70 h 107"/>
                <a:gd name="T16" fmla="*/ 140 w 153"/>
                <a:gd name="T17" fmla="*/ 76 h 107"/>
                <a:gd name="T18" fmla="*/ 143 w 153"/>
                <a:gd name="T19" fmla="*/ 86 h 107"/>
                <a:gd name="T20" fmla="*/ 143 w 153"/>
                <a:gd name="T21" fmla="*/ 107 h 107"/>
                <a:gd name="T22" fmla="*/ 153 w 153"/>
                <a:gd name="T23" fmla="*/ 70 h 107"/>
                <a:gd name="T24" fmla="*/ 108 w 153"/>
                <a:gd name="T25" fmla="*/ 0 h 107"/>
                <a:gd name="T26" fmla="*/ 45 w 153"/>
                <a:gd name="T2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3" h="107">
                  <a:moveTo>
                    <a:pt x="45" y="0"/>
                  </a:moveTo>
                  <a:cubicBezTo>
                    <a:pt x="19" y="12"/>
                    <a:pt x="0" y="39"/>
                    <a:pt x="0" y="70"/>
                  </a:cubicBezTo>
                  <a:cubicBezTo>
                    <a:pt x="0" y="82"/>
                    <a:pt x="4" y="95"/>
                    <a:pt x="10" y="10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0" y="82"/>
                    <a:pt x="11" y="79"/>
                    <a:pt x="13" y="76"/>
                  </a:cubicBezTo>
                  <a:cubicBezTo>
                    <a:pt x="13" y="74"/>
                    <a:pt x="13" y="72"/>
                    <a:pt x="13" y="70"/>
                  </a:cubicBezTo>
                  <a:cubicBezTo>
                    <a:pt x="13" y="34"/>
                    <a:pt x="41" y="6"/>
                    <a:pt x="76" y="6"/>
                  </a:cubicBezTo>
                  <a:cubicBezTo>
                    <a:pt x="111" y="6"/>
                    <a:pt x="140" y="34"/>
                    <a:pt x="140" y="70"/>
                  </a:cubicBezTo>
                  <a:cubicBezTo>
                    <a:pt x="140" y="72"/>
                    <a:pt x="140" y="74"/>
                    <a:pt x="140" y="76"/>
                  </a:cubicBezTo>
                  <a:cubicBezTo>
                    <a:pt x="142" y="79"/>
                    <a:pt x="143" y="82"/>
                    <a:pt x="143" y="86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49" y="96"/>
                    <a:pt x="153" y="83"/>
                    <a:pt x="153" y="70"/>
                  </a:cubicBezTo>
                  <a:cubicBezTo>
                    <a:pt x="153" y="39"/>
                    <a:pt x="134" y="12"/>
                    <a:pt x="108" y="0"/>
                  </a:cubicBez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60" name="Freeform 310"/>
            <p:cNvSpPr>
              <a:spLocks/>
            </p:cNvSpPr>
            <p:nvPr/>
          </p:nvSpPr>
          <p:spPr bwMode="auto">
            <a:xfrm>
              <a:off x="1755775" y="263525"/>
              <a:ext cx="123825" cy="225425"/>
            </a:xfrm>
            <a:custGeom>
              <a:avLst/>
              <a:gdLst>
                <a:gd name="T0" fmla="*/ 0 w 33"/>
                <a:gd name="T1" fmla="*/ 12 h 60"/>
                <a:gd name="T2" fmla="*/ 0 w 33"/>
                <a:gd name="T3" fmla="*/ 16 h 60"/>
                <a:gd name="T4" fmla="*/ 0 w 33"/>
                <a:gd name="T5" fmla="*/ 35 h 60"/>
                <a:gd name="T6" fmla="*/ 0 w 33"/>
                <a:gd name="T7" fmla="*/ 44 h 60"/>
                <a:gd name="T8" fmla="*/ 23 w 33"/>
                <a:gd name="T9" fmla="*/ 60 h 60"/>
                <a:gd name="T10" fmla="*/ 33 w 33"/>
                <a:gd name="T11" fmla="*/ 60 h 60"/>
                <a:gd name="T12" fmla="*/ 33 w 33"/>
                <a:gd name="T13" fmla="*/ 0 h 60"/>
                <a:gd name="T14" fmla="*/ 23 w 33"/>
                <a:gd name="T15" fmla="*/ 0 h 60"/>
                <a:gd name="T16" fmla="*/ 0 w 33"/>
                <a:gd name="T17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0">
                  <a:moveTo>
                    <a:pt x="0" y="12"/>
                  </a:moveTo>
                  <a:cubicBezTo>
                    <a:pt x="0" y="14"/>
                    <a:pt x="0" y="15"/>
                    <a:pt x="0" y="1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3"/>
                    <a:pt x="10" y="60"/>
                    <a:pt x="23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2" y="0"/>
                    <a:pt x="3" y="5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61" name="Freeform 311"/>
            <p:cNvSpPr>
              <a:spLocks/>
            </p:cNvSpPr>
            <p:nvPr/>
          </p:nvSpPr>
          <p:spPr bwMode="auto">
            <a:xfrm>
              <a:off x="2097088" y="263525"/>
              <a:ext cx="128588" cy="225425"/>
            </a:xfrm>
            <a:custGeom>
              <a:avLst/>
              <a:gdLst>
                <a:gd name="T0" fmla="*/ 34 w 34"/>
                <a:gd name="T1" fmla="*/ 44 h 60"/>
                <a:gd name="T2" fmla="*/ 34 w 34"/>
                <a:gd name="T3" fmla="*/ 35 h 60"/>
                <a:gd name="T4" fmla="*/ 34 w 34"/>
                <a:gd name="T5" fmla="*/ 16 h 60"/>
                <a:gd name="T6" fmla="*/ 33 w 34"/>
                <a:gd name="T7" fmla="*/ 14 h 60"/>
                <a:gd name="T8" fmla="*/ 10 w 34"/>
                <a:gd name="T9" fmla="*/ 0 h 60"/>
                <a:gd name="T10" fmla="*/ 0 w 34"/>
                <a:gd name="T11" fmla="*/ 0 h 60"/>
                <a:gd name="T12" fmla="*/ 0 w 34"/>
                <a:gd name="T13" fmla="*/ 60 h 60"/>
                <a:gd name="T14" fmla="*/ 10 w 34"/>
                <a:gd name="T15" fmla="*/ 60 h 60"/>
                <a:gd name="T16" fmla="*/ 34 w 34"/>
                <a:gd name="T17" fmla="*/ 4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60">
                  <a:moveTo>
                    <a:pt x="34" y="44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5"/>
                    <a:pt x="33" y="14"/>
                    <a:pt x="33" y="14"/>
                  </a:cubicBezTo>
                  <a:cubicBezTo>
                    <a:pt x="32" y="6"/>
                    <a:pt x="22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23" y="60"/>
                    <a:pt x="34" y="53"/>
                    <a:pt x="3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62" name="Freeform 312"/>
            <p:cNvSpPr>
              <a:spLocks/>
            </p:cNvSpPr>
            <p:nvPr/>
          </p:nvSpPr>
          <p:spPr bwMode="auto">
            <a:xfrm>
              <a:off x="3994150" y="6043613"/>
              <a:ext cx="611188" cy="514350"/>
            </a:xfrm>
            <a:custGeom>
              <a:avLst/>
              <a:gdLst>
                <a:gd name="T0" fmla="*/ 109 w 163"/>
                <a:gd name="T1" fmla="*/ 0 h 137"/>
                <a:gd name="T2" fmla="*/ 58 w 163"/>
                <a:gd name="T3" fmla="*/ 0 h 137"/>
                <a:gd name="T4" fmla="*/ 0 w 163"/>
                <a:gd name="T5" fmla="*/ 48 h 137"/>
                <a:gd name="T6" fmla="*/ 15 w 163"/>
                <a:gd name="T7" fmla="*/ 71 h 137"/>
                <a:gd name="T8" fmla="*/ 36 w 163"/>
                <a:gd name="T9" fmla="*/ 50 h 137"/>
                <a:gd name="T10" fmla="*/ 36 w 163"/>
                <a:gd name="T11" fmla="*/ 137 h 137"/>
                <a:gd name="T12" fmla="*/ 81 w 163"/>
                <a:gd name="T13" fmla="*/ 137 h 137"/>
                <a:gd name="T14" fmla="*/ 127 w 163"/>
                <a:gd name="T15" fmla="*/ 137 h 137"/>
                <a:gd name="T16" fmla="*/ 127 w 163"/>
                <a:gd name="T17" fmla="*/ 50 h 137"/>
                <a:gd name="T18" fmla="*/ 148 w 163"/>
                <a:gd name="T19" fmla="*/ 71 h 137"/>
                <a:gd name="T20" fmla="*/ 163 w 163"/>
                <a:gd name="T21" fmla="*/ 48 h 137"/>
                <a:gd name="T22" fmla="*/ 109 w 163"/>
                <a:gd name="T2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3" h="137">
                  <a:moveTo>
                    <a:pt x="109" y="0"/>
                  </a:moveTo>
                  <a:cubicBezTo>
                    <a:pt x="100" y="14"/>
                    <a:pt x="66" y="14"/>
                    <a:pt x="58" y="0"/>
                  </a:cubicBezTo>
                  <a:cubicBezTo>
                    <a:pt x="58" y="0"/>
                    <a:pt x="8" y="28"/>
                    <a:pt x="0" y="48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30" y="56"/>
                    <a:pt x="36" y="50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81" y="137"/>
                    <a:pt x="81" y="137"/>
                    <a:pt x="81" y="137"/>
                  </a:cubicBezTo>
                  <a:cubicBezTo>
                    <a:pt x="127" y="137"/>
                    <a:pt x="127" y="137"/>
                    <a:pt x="127" y="137"/>
                  </a:cubicBezTo>
                  <a:cubicBezTo>
                    <a:pt x="127" y="50"/>
                    <a:pt x="127" y="50"/>
                    <a:pt x="127" y="50"/>
                  </a:cubicBezTo>
                  <a:cubicBezTo>
                    <a:pt x="133" y="56"/>
                    <a:pt x="148" y="71"/>
                    <a:pt x="148" y="71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55" y="28"/>
                    <a:pt x="109" y="0"/>
                    <a:pt x="10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63" name="Freeform 313"/>
            <p:cNvSpPr>
              <a:spLocks/>
            </p:cNvSpPr>
            <p:nvPr/>
          </p:nvSpPr>
          <p:spPr bwMode="auto">
            <a:xfrm>
              <a:off x="4217988" y="6016625"/>
              <a:ext cx="173038" cy="52388"/>
            </a:xfrm>
            <a:custGeom>
              <a:avLst/>
              <a:gdLst>
                <a:gd name="T0" fmla="*/ 23 w 46"/>
                <a:gd name="T1" fmla="*/ 14 h 14"/>
                <a:gd name="T2" fmla="*/ 46 w 46"/>
                <a:gd name="T3" fmla="*/ 4 h 14"/>
                <a:gd name="T4" fmla="*/ 45 w 46"/>
                <a:gd name="T5" fmla="*/ 1 h 14"/>
                <a:gd name="T6" fmla="*/ 41 w 46"/>
                <a:gd name="T7" fmla="*/ 2 h 14"/>
                <a:gd name="T8" fmla="*/ 23 w 46"/>
                <a:gd name="T9" fmla="*/ 9 h 14"/>
                <a:gd name="T10" fmla="*/ 5 w 46"/>
                <a:gd name="T11" fmla="*/ 2 h 14"/>
                <a:gd name="T12" fmla="*/ 2 w 46"/>
                <a:gd name="T13" fmla="*/ 1 h 14"/>
                <a:gd name="T14" fmla="*/ 1 w 46"/>
                <a:gd name="T15" fmla="*/ 4 h 14"/>
                <a:gd name="T16" fmla="*/ 23 w 46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4">
                  <a:moveTo>
                    <a:pt x="23" y="14"/>
                  </a:moveTo>
                  <a:cubicBezTo>
                    <a:pt x="33" y="14"/>
                    <a:pt x="42" y="10"/>
                    <a:pt x="46" y="4"/>
                  </a:cubicBezTo>
                  <a:cubicBezTo>
                    <a:pt x="46" y="3"/>
                    <a:pt x="46" y="2"/>
                    <a:pt x="45" y="1"/>
                  </a:cubicBezTo>
                  <a:cubicBezTo>
                    <a:pt x="43" y="0"/>
                    <a:pt x="42" y="1"/>
                    <a:pt x="41" y="2"/>
                  </a:cubicBezTo>
                  <a:cubicBezTo>
                    <a:pt x="39" y="5"/>
                    <a:pt x="33" y="9"/>
                    <a:pt x="23" y="9"/>
                  </a:cubicBezTo>
                  <a:cubicBezTo>
                    <a:pt x="14" y="9"/>
                    <a:pt x="7" y="5"/>
                    <a:pt x="5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4" y="10"/>
                    <a:pt x="13" y="14"/>
                    <a:pt x="2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64" name="Freeform 314"/>
            <p:cNvSpPr>
              <a:spLocks/>
            </p:cNvSpPr>
            <p:nvPr/>
          </p:nvSpPr>
          <p:spPr bwMode="auto">
            <a:xfrm>
              <a:off x="8367713" y="198438"/>
              <a:ext cx="490538" cy="304800"/>
            </a:xfrm>
            <a:custGeom>
              <a:avLst/>
              <a:gdLst>
                <a:gd name="T0" fmla="*/ 14 w 131"/>
                <a:gd name="T1" fmla="*/ 81 h 81"/>
                <a:gd name="T2" fmla="*/ 47 w 131"/>
                <a:gd name="T3" fmla="*/ 81 h 81"/>
                <a:gd name="T4" fmla="*/ 92 w 131"/>
                <a:gd name="T5" fmla="*/ 53 h 81"/>
                <a:gd name="T6" fmla="*/ 127 w 131"/>
                <a:gd name="T7" fmla="*/ 68 h 81"/>
                <a:gd name="T8" fmla="*/ 128 w 131"/>
                <a:gd name="T9" fmla="*/ 69 h 81"/>
                <a:gd name="T10" fmla="*/ 131 w 131"/>
                <a:gd name="T11" fmla="*/ 57 h 81"/>
                <a:gd name="T12" fmla="*/ 108 w 131"/>
                <a:gd name="T13" fmla="*/ 34 h 81"/>
                <a:gd name="T14" fmla="*/ 93 w 131"/>
                <a:gd name="T15" fmla="*/ 39 h 81"/>
                <a:gd name="T16" fmla="*/ 52 w 131"/>
                <a:gd name="T17" fmla="*/ 0 h 81"/>
                <a:gd name="T18" fmla="*/ 12 w 131"/>
                <a:gd name="T19" fmla="*/ 40 h 81"/>
                <a:gd name="T20" fmla="*/ 14 w 131"/>
                <a:gd name="T21" fmla="*/ 52 h 81"/>
                <a:gd name="T22" fmla="*/ 0 w 131"/>
                <a:gd name="T23" fmla="*/ 66 h 81"/>
                <a:gd name="T24" fmla="*/ 14 w 131"/>
                <a:gd name="T2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81">
                  <a:moveTo>
                    <a:pt x="14" y="81"/>
                  </a:moveTo>
                  <a:cubicBezTo>
                    <a:pt x="47" y="81"/>
                    <a:pt x="47" y="81"/>
                    <a:pt x="47" y="81"/>
                  </a:cubicBezTo>
                  <a:cubicBezTo>
                    <a:pt x="56" y="64"/>
                    <a:pt x="72" y="53"/>
                    <a:pt x="92" y="53"/>
                  </a:cubicBezTo>
                  <a:cubicBezTo>
                    <a:pt x="105" y="53"/>
                    <a:pt x="118" y="58"/>
                    <a:pt x="127" y="68"/>
                  </a:cubicBezTo>
                  <a:cubicBezTo>
                    <a:pt x="128" y="68"/>
                    <a:pt x="128" y="68"/>
                    <a:pt x="128" y="69"/>
                  </a:cubicBezTo>
                  <a:cubicBezTo>
                    <a:pt x="130" y="65"/>
                    <a:pt x="131" y="61"/>
                    <a:pt x="131" y="57"/>
                  </a:cubicBezTo>
                  <a:cubicBezTo>
                    <a:pt x="131" y="44"/>
                    <a:pt x="121" y="34"/>
                    <a:pt x="108" y="34"/>
                  </a:cubicBezTo>
                  <a:cubicBezTo>
                    <a:pt x="102" y="34"/>
                    <a:pt x="97" y="36"/>
                    <a:pt x="93" y="39"/>
                  </a:cubicBezTo>
                  <a:cubicBezTo>
                    <a:pt x="92" y="18"/>
                    <a:pt x="74" y="0"/>
                    <a:pt x="52" y="0"/>
                  </a:cubicBezTo>
                  <a:cubicBezTo>
                    <a:pt x="30" y="0"/>
                    <a:pt x="12" y="18"/>
                    <a:pt x="12" y="40"/>
                  </a:cubicBezTo>
                  <a:cubicBezTo>
                    <a:pt x="12" y="44"/>
                    <a:pt x="13" y="48"/>
                    <a:pt x="14" y="52"/>
                  </a:cubicBezTo>
                  <a:cubicBezTo>
                    <a:pt x="6" y="52"/>
                    <a:pt x="0" y="59"/>
                    <a:pt x="0" y="66"/>
                  </a:cubicBezTo>
                  <a:cubicBezTo>
                    <a:pt x="0" y="74"/>
                    <a:pt x="6" y="81"/>
                    <a:pt x="14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  <p:sp>
          <p:nvSpPr>
            <p:cNvPr id="665" name="Freeform 315"/>
            <p:cNvSpPr>
              <a:spLocks/>
            </p:cNvSpPr>
            <p:nvPr/>
          </p:nvSpPr>
          <p:spPr bwMode="auto">
            <a:xfrm>
              <a:off x="8486775" y="417513"/>
              <a:ext cx="560388" cy="344488"/>
            </a:xfrm>
            <a:custGeom>
              <a:avLst/>
              <a:gdLst>
                <a:gd name="T0" fmla="*/ 123 w 149"/>
                <a:gd name="T1" fmla="*/ 39 h 92"/>
                <a:gd name="T2" fmla="*/ 106 w 149"/>
                <a:gd name="T3" fmla="*/ 45 h 92"/>
                <a:gd name="T4" fmla="*/ 93 w 149"/>
                <a:gd name="T5" fmla="*/ 15 h 92"/>
                <a:gd name="T6" fmla="*/ 60 w 149"/>
                <a:gd name="T7" fmla="*/ 0 h 92"/>
                <a:gd name="T8" fmla="*/ 21 w 149"/>
                <a:gd name="T9" fmla="*/ 23 h 92"/>
                <a:gd name="T10" fmla="*/ 14 w 149"/>
                <a:gd name="T11" fmla="*/ 46 h 92"/>
                <a:gd name="T12" fmla="*/ 16 w 149"/>
                <a:gd name="T13" fmla="*/ 59 h 92"/>
                <a:gd name="T14" fmla="*/ 0 w 149"/>
                <a:gd name="T15" fmla="*/ 76 h 92"/>
                <a:gd name="T16" fmla="*/ 17 w 149"/>
                <a:gd name="T17" fmla="*/ 92 h 92"/>
                <a:gd name="T18" fmla="*/ 60 w 149"/>
                <a:gd name="T19" fmla="*/ 92 h 92"/>
                <a:gd name="T20" fmla="*/ 62 w 149"/>
                <a:gd name="T21" fmla="*/ 92 h 92"/>
                <a:gd name="T22" fmla="*/ 123 w 149"/>
                <a:gd name="T23" fmla="*/ 92 h 92"/>
                <a:gd name="T24" fmla="*/ 149 w 149"/>
                <a:gd name="T25" fmla="*/ 65 h 92"/>
                <a:gd name="T26" fmla="*/ 123 w 149"/>
                <a:gd name="T27" fmla="*/ 3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9" h="92">
                  <a:moveTo>
                    <a:pt x="123" y="39"/>
                  </a:moveTo>
                  <a:cubicBezTo>
                    <a:pt x="116" y="39"/>
                    <a:pt x="110" y="41"/>
                    <a:pt x="106" y="45"/>
                  </a:cubicBezTo>
                  <a:cubicBezTo>
                    <a:pt x="106" y="33"/>
                    <a:pt x="101" y="23"/>
                    <a:pt x="93" y="15"/>
                  </a:cubicBezTo>
                  <a:cubicBezTo>
                    <a:pt x="85" y="6"/>
                    <a:pt x="73" y="0"/>
                    <a:pt x="60" y="0"/>
                  </a:cubicBezTo>
                  <a:cubicBezTo>
                    <a:pt x="43" y="0"/>
                    <a:pt x="29" y="9"/>
                    <a:pt x="21" y="23"/>
                  </a:cubicBezTo>
                  <a:cubicBezTo>
                    <a:pt x="16" y="29"/>
                    <a:pt x="14" y="37"/>
                    <a:pt x="14" y="46"/>
                  </a:cubicBezTo>
                  <a:cubicBezTo>
                    <a:pt x="14" y="51"/>
                    <a:pt x="15" y="55"/>
                    <a:pt x="16" y="59"/>
                  </a:cubicBezTo>
                  <a:cubicBezTo>
                    <a:pt x="7" y="60"/>
                    <a:pt x="0" y="67"/>
                    <a:pt x="0" y="76"/>
                  </a:cubicBezTo>
                  <a:cubicBezTo>
                    <a:pt x="0" y="85"/>
                    <a:pt x="8" y="92"/>
                    <a:pt x="17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37" y="92"/>
                    <a:pt x="149" y="80"/>
                    <a:pt x="149" y="65"/>
                  </a:cubicBezTo>
                  <a:cubicBezTo>
                    <a:pt x="149" y="51"/>
                    <a:pt x="137" y="39"/>
                    <a:pt x="12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358FCB"/>
                </a:solidFill>
              </a:endParaRPr>
            </a:p>
          </p:txBody>
        </p:sp>
      </p:grpSp>
      <p:grpSp>
        <p:nvGrpSpPr>
          <p:cNvPr id="746" name="Group 745"/>
          <p:cNvGrpSpPr/>
          <p:nvPr/>
        </p:nvGrpSpPr>
        <p:grpSpPr>
          <a:xfrm>
            <a:off x="-1588" y="2702"/>
            <a:ext cx="7136298" cy="3974891"/>
            <a:chOff x="-17463" y="12700"/>
            <a:chExt cx="11753852" cy="6546851"/>
          </a:xfrm>
          <a:solidFill>
            <a:srgbClr val="999999"/>
          </a:solidFill>
        </p:grpSpPr>
        <p:sp>
          <p:nvSpPr>
            <p:cNvPr id="670" name="Freeform 319"/>
            <p:cNvSpPr>
              <a:spLocks/>
            </p:cNvSpPr>
            <p:nvPr/>
          </p:nvSpPr>
          <p:spPr bwMode="auto">
            <a:xfrm>
              <a:off x="4257675" y="2344738"/>
              <a:ext cx="484188" cy="436563"/>
            </a:xfrm>
            <a:custGeom>
              <a:avLst/>
              <a:gdLst>
                <a:gd name="T0" fmla="*/ 13 w 129"/>
                <a:gd name="T1" fmla="*/ 12 h 116"/>
                <a:gd name="T2" fmla="*/ 1 w 129"/>
                <a:gd name="T3" fmla="*/ 35 h 116"/>
                <a:gd name="T4" fmla="*/ 0 w 129"/>
                <a:gd name="T5" fmla="*/ 42 h 116"/>
                <a:gd name="T6" fmla="*/ 0 w 129"/>
                <a:gd name="T7" fmla="*/ 43 h 116"/>
                <a:gd name="T8" fmla="*/ 0 w 129"/>
                <a:gd name="T9" fmla="*/ 50 h 116"/>
                <a:gd name="T10" fmla="*/ 1 w 129"/>
                <a:gd name="T11" fmla="*/ 54 h 116"/>
                <a:gd name="T12" fmla="*/ 6 w 129"/>
                <a:gd name="T13" fmla="*/ 76 h 116"/>
                <a:gd name="T14" fmla="*/ 19 w 129"/>
                <a:gd name="T15" fmla="*/ 101 h 116"/>
                <a:gd name="T16" fmla="*/ 20 w 129"/>
                <a:gd name="T17" fmla="*/ 102 h 116"/>
                <a:gd name="T18" fmla="*/ 29 w 129"/>
                <a:gd name="T19" fmla="*/ 111 h 116"/>
                <a:gd name="T20" fmla="*/ 31 w 129"/>
                <a:gd name="T21" fmla="*/ 113 h 116"/>
                <a:gd name="T22" fmla="*/ 45 w 129"/>
                <a:gd name="T23" fmla="*/ 115 h 116"/>
                <a:gd name="T24" fmla="*/ 45 w 129"/>
                <a:gd name="T25" fmla="*/ 115 h 116"/>
                <a:gd name="T26" fmla="*/ 52 w 129"/>
                <a:gd name="T27" fmla="*/ 112 h 116"/>
                <a:gd name="T28" fmla="*/ 56 w 129"/>
                <a:gd name="T29" fmla="*/ 111 h 116"/>
                <a:gd name="T30" fmla="*/ 65 w 129"/>
                <a:gd name="T31" fmla="*/ 109 h 116"/>
                <a:gd name="T32" fmla="*/ 65 w 129"/>
                <a:gd name="T33" fmla="*/ 109 h 116"/>
                <a:gd name="T34" fmla="*/ 73 w 129"/>
                <a:gd name="T35" fmla="*/ 111 h 116"/>
                <a:gd name="T36" fmla="*/ 77 w 129"/>
                <a:gd name="T37" fmla="*/ 112 h 116"/>
                <a:gd name="T38" fmla="*/ 84 w 129"/>
                <a:gd name="T39" fmla="*/ 115 h 116"/>
                <a:gd name="T40" fmla="*/ 84 w 129"/>
                <a:gd name="T41" fmla="*/ 115 h 116"/>
                <a:gd name="T42" fmla="*/ 98 w 129"/>
                <a:gd name="T43" fmla="*/ 113 h 116"/>
                <a:gd name="T44" fmla="*/ 101 w 129"/>
                <a:gd name="T45" fmla="*/ 111 h 116"/>
                <a:gd name="T46" fmla="*/ 109 w 129"/>
                <a:gd name="T47" fmla="*/ 102 h 116"/>
                <a:gd name="T48" fmla="*/ 110 w 129"/>
                <a:gd name="T49" fmla="*/ 101 h 116"/>
                <a:gd name="T50" fmla="*/ 124 w 129"/>
                <a:gd name="T51" fmla="*/ 76 h 116"/>
                <a:gd name="T52" fmla="*/ 129 w 129"/>
                <a:gd name="T53" fmla="*/ 54 h 116"/>
                <a:gd name="T54" fmla="*/ 129 w 129"/>
                <a:gd name="T55" fmla="*/ 50 h 116"/>
                <a:gd name="T56" fmla="*/ 129 w 129"/>
                <a:gd name="T57" fmla="*/ 43 h 116"/>
                <a:gd name="T58" fmla="*/ 129 w 129"/>
                <a:gd name="T59" fmla="*/ 42 h 116"/>
                <a:gd name="T60" fmla="*/ 128 w 129"/>
                <a:gd name="T61" fmla="*/ 35 h 116"/>
                <a:gd name="T62" fmla="*/ 116 w 129"/>
                <a:gd name="T63" fmla="*/ 12 h 116"/>
                <a:gd name="T64" fmla="*/ 113 w 129"/>
                <a:gd name="T65" fmla="*/ 9 h 116"/>
                <a:gd name="T66" fmla="*/ 95 w 129"/>
                <a:gd name="T67" fmla="*/ 1 h 116"/>
                <a:gd name="T68" fmla="*/ 75 w 129"/>
                <a:gd name="T69" fmla="*/ 4 h 116"/>
                <a:gd name="T70" fmla="*/ 65 w 129"/>
                <a:gd name="T71" fmla="*/ 8 h 116"/>
                <a:gd name="T72" fmla="*/ 54 w 129"/>
                <a:gd name="T73" fmla="*/ 4 h 116"/>
                <a:gd name="T74" fmla="*/ 34 w 129"/>
                <a:gd name="T75" fmla="*/ 1 h 116"/>
                <a:gd name="T76" fmla="*/ 16 w 129"/>
                <a:gd name="T77" fmla="*/ 9 h 116"/>
                <a:gd name="T78" fmla="*/ 13 w 129"/>
                <a:gd name="T79" fmla="*/ 1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9" h="116">
                  <a:moveTo>
                    <a:pt x="13" y="12"/>
                  </a:moveTo>
                  <a:cubicBezTo>
                    <a:pt x="7" y="18"/>
                    <a:pt x="3" y="26"/>
                    <a:pt x="1" y="35"/>
                  </a:cubicBezTo>
                  <a:cubicBezTo>
                    <a:pt x="1" y="38"/>
                    <a:pt x="1" y="40"/>
                    <a:pt x="0" y="42"/>
                  </a:cubicBezTo>
                  <a:cubicBezTo>
                    <a:pt x="0" y="42"/>
                    <a:pt x="0" y="43"/>
                    <a:pt x="0" y="43"/>
                  </a:cubicBezTo>
                  <a:cubicBezTo>
                    <a:pt x="0" y="45"/>
                    <a:pt x="0" y="47"/>
                    <a:pt x="0" y="50"/>
                  </a:cubicBezTo>
                  <a:cubicBezTo>
                    <a:pt x="0" y="51"/>
                    <a:pt x="0" y="53"/>
                    <a:pt x="1" y="54"/>
                  </a:cubicBezTo>
                  <a:cubicBezTo>
                    <a:pt x="1" y="62"/>
                    <a:pt x="3" y="69"/>
                    <a:pt x="6" y="76"/>
                  </a:cubicBezTo>
                  <a:cubicBezTo>
                    <a:pt x="9" y="85"/>
                    <a:pt x="13" y="93"/>
                    <a:pt x="19" y="101"/>
                  </a:cubicBezTo>
                  <a:cubicBezTo>
                    <a:pt x="20" y="101"/>
                    <a:pt x="20" y="102"/>
                    <a:pt x="20" y="102"/>
                  </a:cubicBezTo>
                  <a:cubicBezTo>
                    <a:pt x="23" y="105"/>
                    <a:pt x="25" y="109"/>
                    <a:pt x="29" y="111"/>
                  </a:cubicBezTo>
                  <a:cubicBezTo>
                    <a:pt x="29" y="112"/>
                    <a:pt x="30" y="112"/>
                    <a:pt x="31" y="113"/>
                  </a:cubicBezTo>
                  <a:cubicBezTo>
                    <a:pt x="35" y="116"/>
                    <a:pt x="40" y="116"/>
                    <a:pt x="45" y="115"/>
                  </a:cubicBezTo>
                  <a:cubicBezTo>
                    <a:pt x="45" y="115"/>
                    <a:pt x="45" y="115"/>
                    <a:pt x="45" y="115"/>
                  </a:cubicBezTo>
                  <a:cubicBezTo>
                    <a:pt x="48" y="114"/>
                    <a:pt x="50" y="113"/>
                    <a:pt x="52" y="112"/>
                  </a:cubicBezTo>
                  <a:cubicBezTo>
                    <a:pt x="53" y="112"/>
                    <a:pt x="55" y="111"/>
                    <a:pt x="56" y="111"/>
                  </a:cubicBezTo>
                  <a:cubicBezTo>
                    <a:pt x="59" y="110"/>
                    <a:pt x="64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8" y="109"/>
                    <a:pt x="70" y="110"/>
                    <a:pt x="73" y="111"/>
                  </a:cubicBezTo>
                  <a:cubicBezTo>
                    <a:pt x="74" y="111"/>
                    <a:pt x="76" y="112"/>
                    <a:pt x="77" y="112"/>
                  </a:cubicBezTo>
                  <a:cubicBezTo>
                    <a:pt x="79" y="113"/>
                    <a:pt x="82" y="114"/>
                    <a:pt x="84" y="115"/>
                  </a:cubicBezTo>
                  <a:cubicBezTo>
                    <a:pt x="84" y="115"/>
                    <a:pt x="84" y="115"/>
                    <a:pt x="84" y="115"/>
                  </a:cubicBezTo>
                  <a:cubicBezTo>
                    <a:pt x="89" y="116"/>
                    <a:pt x="94" y="116"/>
                    <a:pt x="98" y="113"/>
                  </a:cubicBezTo>
                  <a:cubicBezTo>
                    <a:pt x="99" y="112"/>
                    <a:pt x="100" y="112"/>
                    <a:pt x="101" y="111"/>
                  </a:cubicBezTo>
                  <a:cubicBezTo>
                    <a:pt x="104" y="109"/>
                    <a:pt x="107" y="105"/>
                    <a:pt x="109" y="102"/>
                  </a:cubicBezTo>
                  <a:cubicBezTo>
                    <a:pt x="109" y="102"/>
                    <a:pt x="110" y="101"/>
                    <a:pt x="110" y="101"/>
                  </a:cubicBezTo>
                  <a:cubicBezTo>
                    <a:pt x="116" y="93"/>
                    <a:pt x="120" y="85"/>
                    <a:pt x="124" y="76"/>
                  </a:cubicBezTo>
                  <a:cubicBezTo>
                    <a:pt x="126" y="69"/>
                    <a:pt x="128" y="62"/>
                    <a:pt x="129" y="54"/>
                  </a:cubicBezTo>
                  <a:cubicBezTo>
                    <a:pt x="129" y="53"/>
                    <a:pt x="129" y="51"/>
                    <a:pt x="129" y="50"/>
                  </a:cubicBezTo>
                  <a:cubicBezTo>
                    <a:pt x="129" y="47"/>
                    <a:pt x="129" y="45"/>
                    <a:pt x="129" y="43"/>
                  </a:cubicBezTo>
                  <a:cubicBezTo>
                    <a:pt x="129" y="43"/>
                    <a:pt x="129" y="42"/>
                    <a:pt x="129" y="42"/>
                  </a:cubicBezTo>
                  <a:cubicBezTo>
                    <a:pt x="129" y="40"/>
                    <a:pt x="129" y="38"/>
                    <a:pt x="128" y="35"/>
                  </a:cubicBezTo>
                  <a:cubicBezTo>
                    <a:pt x="126" y="26"/>
                    <a:pt x="123" y="18"/>
                    <a:pt x="116" y="12"/>
                  </a:cubicBezTo>
                  <a:cubicBezTo>
                    <a:pt x="115" y="11"/>
                    <a:pt x="114" y="10"/>
                    <a:pt x="113" y="9"/>
                  </a:cubicBezTo>
                  <a:cubicBezTo>
                    <a:pt x="108" y="5"/>
                    <a:pt x="102" y="2"/>
                    <a:pt x="95" y="1"/>
                  </a:cubicBezTo>
                  <a:cubicBezTo>
                    <a:pt x="88" y="0"/>
                    <a:pt x="81" y="2"/>
                    <a:pt x="75" y="4"/>
                  </a:cubicBezTo>
                  <a:cubicBezTo>
                    <a:pt x="72" y="5"/>
                    <a:pt x="65" y="8"/>
                    <a:pt x="65" y="8"/>
                  </a:cubicBezTo>
                  <a:cubicBezTo>
                    <a:pt x="64" y="8"/>
                    <a:pt x="57" y="5"/>
                    <a:pt x="54" y="4"/>
                  </a:cubicBezTo>
                  <a:cubicBezTo>
                    <a:pt x="48" y="2"/>
                    <a:pt x="41" y="0"/>
                    <a:pt x="34" y="1"/>
                  </a:cubicBezTo>
                  <a:cubicBezTo>
                    <a:pt x="27" y="2"/>
                    <a:pt x="21" y="5"/>
                    <a:pt x="16" y="9"/>
                  </a:cubicBezTo>
                  <a:cubicBezTo>
                    <a:pt x="15" y="10"/>
                    <a:pt x="14" y="11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1" name="Freeform 320"/>
            <p:cNvSpPr>
              <a:spLocks/>
            </p:cNvSpPr>
            <p:nvPr/>
          </p:nvSpPr>
          <p:spPr bwMode="auto">
            <a:xfrm>
              <a:off x="4384675" y="2209800"/>
              <a:ext cx="115888" cy="131763"/>
            </a:xfrm>
            <a:custGeom>
              <a:avLst/>
              <a:gdLst>
                <a:gd name="T0" fmla="*/ 10 w 31"/>
                <a:gd name="T1" fmla="*/ 26 h 35"/>
                <a:gd name="T2" fmla="*/ 22 w 31"/>
                <a:gd name="T3" fmla="*/ 35 h 35"/>
                <a:gd name="T4" fmla="*/ 30 w 31"/>
                <a:gd name="T5" fmla="*/ 35 h 35"/>
                <a:gd name="T6" fmla="*/ 31 w 31"/>
                <a:gd name="T7" fmla="*/ 35 h 35"/>
                <a:gd name="T8" fmla="*/ 24 w 31"/>
                <a:gd name="T9" fmla="*/ 14 h 35"/>
                <a:gd name="T10" fmla="*/ 3 w 31"/>
                <a:gd name="T11" fmla="*/ 1 h 35"/>
                <a:gd name="T12" fmla="*/ 1 w 31"/>
                <a:gd name="T13" fmla="*/ 0 h 35"/>
                <a:gd name="T14" fmla="*/ 0 w 31"/>
                <a:gd name="T15" fmla="*/ 0 h 35"/>
                <a:gd name="T16" fmla="*/ 1 w 31"/>
                <a:gd name="T17" fmla="*/ 9 h 35"/>
                <a:gd name="T18" fmla="*/ 10 w 31"/>
                <a:gd name="T19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5">
                  <a:moveTo>
                    <a:pt x="10" y="26"/>
                  </a:moveTo>
                  <a:cubicBezTo>
                    <a:pt x="13" y="30"/>
                    <a:pt x="17" y="33"/>
                    <a:pt x="22" y="35"/>
                  </a:cubicBezTo>
                  <a:cubicBezTo>
                    <a:pt x="25" y="35"/>
                    <a:pt x="27" y="35"/>
                    <a:pt x="30" y="35"/>
                  </a:cubicBezTo>
                  <a:cubicBezTo>
                    <a:pt x="30" y="35"/>
                    <a:pt x="30" y="35"/>
                    <a:pt x="31" y="35"/>
                  </a:cubicBezTo>
                  <a:cubicBezTo>
                    <a:pt x="31" y="27"/>
                    <a:pt x="29" y="20"/>
                    <a:pt x="24" y="14"/>
                  </a:cubicBezTo>
                  <a:cubicBezTo>
                    <a:pt x="19" y="7"/>
                    <a:pt x="11" y="2"/>
                    <a:pt x="3" y="1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3"/>
                    <a:pt x="0" y="6"/>
                    <a:pt x="1" y="9"/>
                  </a:cubicBezTo>
                  <a:cubicBezTo>
                    <a:pt x="2" y="16"/>
                    <a:pt x="5" y="22"/>
                    <a:pt x="1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2" name="Freeform 321"/>
            <p:cNvSpPr>
              <a:spLocks/>
            </p:cNvSpPr>
            <p:nvPr/>
          </p:nvSpPr>
          <p:spPr bwMode="auto">
            <a:xfrm>
              <a:off x="3473450" y="3798888"/>
              <a:ext cx="520700" cy="123825"/>
            </a:xfrm>
            <a:custGeom>
              <a:avLst/>
              <a:gdLst>
                <a:gd name="T0" fmla="*/ 328 w 328"/>
                <a:gd name="T1" fmla="*/ 0 h 78"/>
                <a:gd name="T2" fmla="*/ 298 w 328"/>
                <a:gd name="T3" fmla="*/ 0 h 78"/>
                <a:gd name="T4" fmla="*/ 298 w 328"/>
                <a:gd name="T5" fmla="*/ 47 h 78"/>
                <a:gd name="T6" fmla="*/ 28 w 328"/>
                <a:gd name="T7" fmla="*/ 47 h 78"/>
                <a:gd name="T8" fmla="*/ 28 w 328"/>
                <a:gd name="T9" fmla="*/ 0 h 78"/>
                <a:gd name="T10" fmla="*/ 0 w 328"/>
                <a:gd name="T11" fmla="*/ 0 h 78"/>
                <a:gd name="T12" fmla="*/ 0 w 328"/>
                <a:gd name="T13" fmla="*/ 78 h 78"/>
                <a:gd name="T14" fmla="*/ 328 w 328"/>
                <a:gd name="T15" fmla="*/ 78 h 78"/>
                <a:gd name="T16" fmla="*/ 328 w 328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8" h="78">
                  <a:moveTo>
                    <a:pt x="328" y="0"/>
                  </a:moveTo>
                  <a:lnTo>
                    <a:pt x="298" y="0"/>
                  </a:lnTo>
                  <a:lnTo>
                    <a:pt x="298" y="47"/>
                  </a:lnTo>
                  <a:lnTo>
                    <a:pt x="28" y="47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78"/>
                  </a:lnTo>
                  <a:lnTo>
                    <a:pt x="328" y="78"/>
                  </a:lnTo>
                  <a:lnTo>
                    <a:pt x="3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3" name="Freeform 322"/>
            <p:cNvSpPr>
              <a:spLocks/>
            </p:cNvSpPr>
            <p:nvPr/>
          </p:nvSpPr>
          <p:spPr bwMode="auto">
            <a:xfrm>
              <a:off x="3544887" y="3427413"/>
              <a:ext cx="385763" cy="412750"/>
            </a:xfrm>
            <a:custGeom>
              <a:avLst/>
              <a:gdLst>
                <a:gd name="T0" fmla="*/ 42 w 243"/>
                <a:gd name="T1" fmla="*/ 109 h 260"/>
                <a:gd name="T2" fmla="*/ 0 w 243"/>
                <a:gd name="T3" fmla="*/ 109 h 260"/>
                <a:gd name="T4" fmla="*/ 120 w 243"/>
                <a:gd name="T5" fmla="*/ 260 h 260"/>
                <a:gd name="T6" fmla="*/ 243 w 243"/>
                <a:gd name="T7" fmla="*/ 109 h 260"/>
                <a:gd name="T8" fmla="*/ 201 w 243"/>
                <a:gd name="T9" fmla="*/ 109 h 260"/>
                <a:gd name="T10" fmla="*/ 201 w 243"/>
                <a:gd name="T11" fmla="*/ 0 h 260"/>
                <a:gd name="T12" fmla="*/ 42 w 243"/>
                <a:gd name="T13" fmla="*/ 0 h 260"/>
                <a:gd name="T14" fmla="*/ 42 w 243"/>
                <a:gd name="T15" fmla="*/ 10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3" h="260">
                  <a:moveTo>
                    <a:pt x="42" y="109"/>
                  </a:moveTo>
                  <a:lnTo>
                    <a:pt x="0" y="109"/>
                  </a:lnTo>
                  <a:lnTo>
                    <a:pt x="120" y="260"/>
                  </a:lnTo>
                  <a:lnTo>
                    <a:pt x="243" y="109"/>
                  </a:lnTo>
                  <a:lnTo>
                    <a:pt x="201" y="109"/>
                  </a:lnTo>
                  <a:lnTo>
                    <a:pt x="201" y="0"/>
                  </a:lnTo>
                  <a:lnTo>
                    <a:pt x="42" y="0"/>
                  </a:lnTo>
                  <a:lnTo>
                    <a:pt x="42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4" name="Freeform 323"/>
            <p:cNvSpPr>
              <a:spLocks noEditPoints="1"/>
            </p:cNvSpPr>
            <p:nvPr/>
          </p:nvSpPr>
          <p:spPr bwMode="auto">
            <a:xfrm>
              <a:off x="2932112" y="3430588"/>
              <a:ext cx="608013" cy="747713"/>
            </a:xfrm>
            <a:custGeom>
              <a:avLst/>
              <a:gdLst>
                <a:gd name="T0" fmla="*/ 113 w 162"/>
                <a:gd name="T1" fmla="*/ 183 h 199"/>
                <a:gd name="T2" fmla="*/ 162 w 162"/>
                <a:gd name="T3" fmla="*/ 199 h 199"/>
                <a:gd name="T4" fmla="*/ 113 w 162"/>
                <a:gd name="T5" fmla="*/ 114 h 199"/>
                <a:gd name="T6" fmla="*/ 102 w 162"/>
                <a:gd name="T7" fmla="*/ 97 h 199"/>
                <a:gd name="T8" fmla="*/ 93 w 162"/>
                <a:gd name="T9" fmla="*/ 138 h 199"/>
                <a:gd name="T10" fmla="*/ 97 w 162"/>
                <a:gd name="T11" fmla="*/ 151 h 199"/>
                <a:gd name="T12" fmla="*/ 93 w 162"/>
                <a:gd name="T13" fmla="*/ 147 h 199"/>
                <a:gd name="T14" fmla="*/ 100 w 162"/>
                <a:gd name="T15" fmla="*/ 169 h 199"/>
                <a:gd name="T16" fmla="*/ 93 w 162"/>
                <a:gd name="T17" fmla="*/ 183 h 199"/>
                <a:gd name="T18" fmla="*/ 93 w 162"/>
                <a:gd name="T19" fmla="*/ 183 h 199"/>
                <a:gd name="T20" fmla="*/ 81 w 162"/>
                <a:gd name="T21" fmla="*/ 169 h 199"/>
                <a:gd name="T22" fmla="*/ 93 w 162"/>
                <a:gd name="T23" fmla="*/ 53 h 199"/>
                <a:gd name="T24" fmla="*/ 86 w 162"/>
                <a:gd name="T25" fmla="*/ 30 h 199"/>
                <a:gd name="T26" fmla="*/ 81 w 162"/>
                <a:gd name="T27" fmla="*/ 59 h 199"/>
                <a:gd name="T28" fmla="*/ 81 w 162"/>
                <a:gd name="T29" fmla="*/ 97 h 199"/>
                <a:gd name="T30" fmla="*/ 88 w 162"/>
                <a:gd name="T31" fmla="*/ 114 h 199"/>
                <a:gd name="T32" fmla="*/ 81 w 162"/>
                <a:gd name="T33" fmla="*/ 135 h 199"/>
                <a:gd name="T34" fmla="*/ 93 w 162"/>
                <a:gd name="T35" fmla="*/ 161 h 199"/>
                <a:gd name="T36" fmla="*/ 88 w 162"/>
                <a:gd name="T37" fmla="*/ 142 h 199"/>
                <a:gd name="T38" fmla="*/ 93 w 162"/>
                <a:gd name="T39" fmla="*/ 53 h 199"/>
                <a:gd name="T40" fmla="*/ 81 w 162"/>
                <a:gd name="T41" fmla="*/ 183 h 199"/>
                <a:gd name="T42" fmla="*/ 81 w 162"/>
                <a:gd name="T43" fmla="*/ 169 h 199"/>
                <a:gd name="T44" fmla="*/ 81 w 162"/>
                <a:gd name="T45" fmla="*/ 169 h 199"/>
                <a:gd name="T46" fmla="*/ 69 w 162"/>
                <a:gd name="T47" fmla="*/ 183 h 199"/>
                <a:gd name="T48" fmla="*/ 81 w 162"/>
                <a:gd name="T49" fmla="*/ 0 h 199"/>
                <a:gd name="T50" fmla="*/ 73 w 162"/>
                <a:gd name="T51" fmla="*/ 30 h 199"/>
                <a:gd name="T52" fmla="*/ 69 w 162"/>
                <a:gd name="T53" fmla="*/ 138 h 199"/>
                <a:gd name="T54" fmla="*/ 69 w 162"/>
                <a:gd name="T55" fmla="*/ 147 h 199"/>
                <a:gd name="T56" fmla="*/ 81 w 162"/>
                <a:gd name="T57" fmla="*/ 150 h 199"/>
                <a:gd name="T58" fmla="*/ 81 w 162"/>
                <a:gd name="T59" fmla="*/ 135 h 199"/>
                <a:gd name="T60" fmla="*/ 71 w 162"/>
                <a:gd name="T61" fmla="*/ 125 h 199"/>
                <a:gd name="T62" fmla="*/ 81 w 162"/>
                <a:gd name="T63" fmla="*/ 114 h 199"/>
                <a:gd name="T64" fmla="*/ 81 w 162"/>
                <a:gd name="T65" fmla="*/ 114 h 199"/>
                <a:gd name="T66" fmla="*/ 81 w 162"/>
                <a:gd name="T67" fmla="*/ 97 h 199"/>
                <a:gd name="T68" fmla="*/ 81 w 162"/>
                <a:gd name="T69" fmla="*/ 59 h 199"/>
                <a:gd name="T70" fmla="*/ 81 w 162"/>
                <a:gd name="T71" fmla="*/ 59 h 199"/>
                <a:gd name="T72" fmla="*/ 0 w 162"/>
                <a:gd name="T73" fmla="*/ 199 h 199"/>
                <a:gd name="T74" fmla="*/ 49 w 162"/>
                <a:gd name="T75" fmla="*/ 183 h 199"/>
                <a:gd name="T76" fmla="*/ 69 w 162"/>
                <a:gd name="T77" fmla="*/ 169 h 199"/>
                <a:gd name="T78" fmla="*/ 69 w 162"/>
                <a:gd name="T79" fmla="*/ 161 h 199"/>
                <a:gd name="T80" fmla="*/ 65 w 162"/>
                <a:gd name="T81" fmla="*/ 151 h 199"/>
                <a:gd name="T82" fmla="*/ 69 w 162"/>
                <a:gd name="T83" fmla="*/ 137 h 199"/>
                <a:gd name="T84" fmla="*/ 69 w 162"/>
                <a:gd name="T85" fmla="*/ 53 h 199"/>
                <a:gd name="T86" fmla="*/ 49 w 162"/>
                <a:gd name="T87" fmla="*/ 97 h 199"/>
                <a:gd name="T88" fmla="*/ 55 w 162"/>
                <a:gd name="T89" fmla="*/ 11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2" h="199">
                  <a:moveTo>
                    <a:pt x="93" y="183"/>
                  </a:moveTo>
                  <a:cubicBezTo>
                    <a:pt x="113" y="183"/>
                    <a:pt x="113" y="183"/>
                    <a:pt x="113" y="183"/>
                  </a:cubicBezTo>
                  <a:cubicBezTo>
                    <a:pt x="129" y="199"/>
                    <a:pt x="129" y="199"/>
                    <a:pt x="129" y="199"/>
                  </a:cubicBezTo>
                  <a:cubicBezTo>
                    <a:pt x="162" y="199"/>
                    <a:pt x="162" y="199"/>
                    <a:pt x="162" y="199"/>
                  </a:cubicBezTo>
                  <a:cubicBezTo>
                    <a:pt x="136" y="185"/>
                    <a:pt x="119" y="149"/>
                    <a:pt x="107" y="114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98" y="80"/>
                    <a:pt x="95" y="65"/>
                    <a:pt x="93" y="53"/>
                  </a:cubicBezTo>
                  <a:cubicBezTo>
                    <a:pt x="93" y="138"/>
                    <a:pt x="93" y="138"/>
                    <a:pt x="93" y="138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4" y="142"/>
                    <a:pt x="96" y="146"/>
                    <a:pt x="97" y="151"/>
                  </a:cubicBezTo>
                  <a:cubicBezTo>
                    <a:pt x="97" y="151"/>
                    <a:pt x="97" y="151"/>
                    <a:pt x="97" y="151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93" y="161"/>
                    <a:pt x="93" y="161"/>
                    <a:pt x="93" y="161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3" y="169"/>
                    <a:pt x="93" y="169"/>
                    <a:pt x="93" y="169"/>
                  </a:cubicBezTo>
                  <a:lnTo>
                    <a:pt x="93" y="183"/>
                  </a:lnTo>
                  <a:close/>
                  <a:moveTo>
                    <a:pt x="81" y="183"/>
                  </a:moveTo>
                  <a:cubicBezTo>
                    <a:pt x="93" y="183"/>
                    <a:pt x="93" y="183"/>
                    <a:pt x="93" y="183"/>
                  </a:cubicBezTo>
                  <a:cubicBezTo>
                    <a:pt x="93" y="169"/>
                    <a:pt x="93" y="169"/>
                    <a:pt x="93" y="169"/>
                  </a:cubicBezTo>
                  <a:cubicBezTo>
                    <a:pt x="81" y="169"/>
                    <a:pt x="81" y="169"/>
                    <a:pt x="81" y="169"/>
                  </a:cubicBezTo>
                  <a:cubicBezTo>
                    <a:pt x="81" y="183"/>
                    <a:pt x="81" y="183"/>
                    <a:pt x="81" y="183"/>
                  </a:cubicBezTo>
                  <a:close/>
                  <a:moveTo>
                    <a:pt x="93" y="53"/>
                  </a:moveTo>
                  <a:cubicBezTo>
                    <a:pt x="90" y="39"/>
                    <a:pt x="89" y="30"/>
                    <a:pt x="89" y="3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1" y="61"/>
                    <a:pt x="83" y="88"/>
                    <a:pt x="84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9" y="118"/>
                    <a:pt x="91" y="125"/>
                  </a:cubicBezTo>
                  <a:cubicBezTo>
                    <a:pt x="81" y="135"/>
                    <a:pt x="81" y="135"/>
                    <a:pt x="81" y="135"/>
                  </a:cubicBezTo>
                  <a:cubicBezTo>
                    <a:pt x="81" y="150"/>
                    <a:pt x="81" y="150"/>
                    <a:pt x="81" y="150"/>
                  </a:cubicBezTo>
                  <a:cubicBezTo>
                    <a:pt x="93" y="161"/>
                    <a:pt x="93" y="161"/>
                    <a:pt x="93" y="161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93" y="138"/>
                    <a:pt x="93" y="138"/>
                    <a:pt x="93" y="138"/>
                  </a:cubicBezTo>
                  <a:lnTo>
                    <a:pt x="93" y="53"/>
                  </a:lnTo>
                  <a:close/>
                  <a:moveTo>
                    <a:pt x="69" y="183"/>
                  </a:moveTo>
                  <a:cubicBezTo>
                    <a:pt x="81" y="183"/>
                    <a:pt x="81" y="183"/>
                    <a:pt x="81" y="183"/>
                  </a:cubicBezTo>
                  <a:cubicBezTo>
                    <a:pt x="81" y="183"/>
                    <a:pt x="81" y="183"/>
                    <a:pt x="81" y="183"/>
                  </a:cubicBezTo>
                  <a:cubicBezTo>
                    <a:pt x="81" y="169"/>
                    <a:pt x="81" y="169"/>
                    <a:pt x="81" y="169"/>
                  </a:cubicBezTo>
                  <a:cubicBezTo>
                    <a:pt x="81" y="169"/>
                    <a:pt x="81" y="169"/>
                    <a:pt x="81" y="169"/>
                  </a:cubicBezTo>
                  <a:cubicBezTo>
                    <a:pt x="81" y="169"/>
                    <a:pt x="81" y="169"/>
                    <a:pt x="81" y="169"/>
                  </a:cubicBezTo>
                  <a:cubicBezTo>
                    <a:pt x="69" y="169"/>
                    <a:pt x="69" y="169"/>
                    <a:pt x="69" y="169"/>
                  </a:cubicBezTo>
                  <a:cubicBezTo>
                    <a:pt x="69" y="183"/>
                    <a:pt x="69" y="183"/>
                    <a:pt x="69" y="183"/>
                  </a:cubicBezTo>
                  <a:close/>
                  <a:moveTo>
                    <a:pt x="8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2" y="39"/>
                    <a:pt x="69" y="53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74" y="142"/>
                    <a:pt x="74" y="142"/>
                    <a:pt x="74" y="142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61"/>
                    <a:pt x="69" y="161"/>
                    <a:pt x="69" y="161"/>
                  </a:cubicBezTo>
                  <a:cubicBezTo>
                    <a:pt x="81" y="150"/>
                    <a:pt x="81" y="150"/>
                    <a:pt x="81" y="150"/>
                  </a:cubicBezTo>
                  <a:cubicBezTo>
                    <a:pt x="81" y="150"/>
                    <a:pt x="81" y="150"/>
                    <a:pt x="81" y="150"/>
                  </a:cubicBezTo>
                  <a:cubicBezTo>
                    <a:pt x="81" y="135"/>
                    <a:pt x="81" y="135"/>
                    <a:pt x="81" y="135"/>
                  </a:cubicBezTo>
                  <a:cubicBezTo>
                    <a:pt x="81" y="135"/>
                    <a:pt x="81" y="135"/>
                    <a:pt x="81" y="135"/>
                  </a:cubicBezTo>
                  <a:cubicBezTo>
                    <a:pt x="71" y="125"/>
                    <a:pt x="71" y="125"/>
                    <a:pt x="71" y="125"/>
                  </a:cubicBezTo>
                  <a:cubicBezTo>
                    <a:pt x="73" y="118"/>
                    <a:pt x="73" y="114"/>
                    <a:pt x="73" y="114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9" y="88"/>
                    <a:pt x="81" y="59"/>
                    <a:pt x="81" y="59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1" y="59"/>
                    <a:pt x="81" y="59"/>
                    <a:pt x="81" y="59"/>
                  </a:cubicBezTo>
                  <a:lnTo>
                    <a:pt x="81" y="0"/>
                  </a:lnTo>
                  <a:close/>
                  <a:moveTo>
                    <a:pt x="0" y="199"/>
                  </a:moveTo>
                  <a:cubicBezTo>
                    <a:pt x="32" y="199"/>
                    <a:pt x="32" y="199"/>
                    <a:pt x="32" y="199"/>
                  </a:cubicBezTo>
                  <a:cubicBezTo>
                    <a:pt x="49" y="183"/>
                    <a:pt x="49" y="183"/>
                    <a:pt x="49" y="183"/>
                  </a:cubicBezTo>
                  <a:cubicBezTo>
                    <a:pt x="69" y="183"/>
                    <a:pt x="69" y="183"/>
                    <a:pt x="69" y="183"/>
                  </a:cubicBezTo>
                  <a:cubicBezTo>
                    <a:pt x="69" y="169"/>
                    <a:pt x="69" y="169"/>
                    <a:pt x="69" y="169"/>
                  </a:cubicBezTo>
                  <a:cubicBezTo>
                    <a:pt x="62" y="169"/>
                    <a:pt x="62" y="169"/>
                    <a:pt x="62" y="169"/>
                  </a:cubicBezTo>
                  <a:cubicBezTo>
                    <a:pt x="69" y="161"/>
                    <a:pt x="69" y="161"/>
                    <a:pt x="69" y="161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5" y="151"/>
                    <a:pt x="65" y="151"/>
                    <a:pt x="65" y="151"/>
                  </a:cubicBezTo>
                  <a:cubicBezTo>
                    <a:pt x="66" y="146"/>
                    <a:pt x="67" y="142"/>
                    <a:pt x="69" y="137"/>
                  </a:cubicBezTo>
                  <a:cubicBezTo>
                    <a:pt x="69" y="137"/>
                    <a:pt x="69" y="137"/>
                    <a:pt x="69" y="137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7" y="65"/>
                    <a:pt x="64" y="80"/>
                    <a:pt x="5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43" y="149"/>
                    <a:pt x="26" y="185"/>
                    <a:pt x="0" y="1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5" name="Freeform 324"/>
            <p:cNvSpPr>
              <a:spLocks noEditPoints="1"/>
            </p:cNvSpPr>
            <p:nvPr/>
          </p:nvSpPr>
          <p:spPr bwMode="auto">
            <a:xfrm>
              <a:off x="3498850" y="1793875"/>
              <a:ext cx="736600" cy="735013"/>
            </a:xfrm>
            <a:custGeom>
              <a:avLst/>
              <a:gdLst>
                <a:gd name="T0" fmla="*/ 98 w 196"/>
                <a:gd name="T1" fmla="*/ 196 h 196"/>
                <a:gd name="T2" fmla="*/ 196 w 196"/>
                <a:gd name="T3" fmla="*/ 98 h 196"/>
                <a:gd name="T4" fmla="*/ 98 w 196"/>
                <a:gd name="T5" fmla="*/ 0 h 196"/>
                <a:gd name="T6" fmla="*/ 98 w 196"/>
                <a:gd name="T7" fmla="*/ 69 h 196"/>
                <a:gd name="T8" fmla="*/ 127 w 196"/>
                <a:gd name="T9" fmla="*/ 98 h 196"/>
                <a:gd name="T10" fmla="*/ 98 w 196"/>
                <a:gd name="T11" fmla="*/ 126 h 196"/>
                <a:gd name="T12" fmla="*/ 98 w 196"/>
                <a:gd name="T13" fmla="*/ 196 h 196"/>
                <a:gd name="T14" fmla="*/ 98 w 196"/>
                <a:gd name="T15" fmla="*/ 0 h 196"/>
                <a:gd name="T16" fmla="*/ 0 w 196"/>
                <a:gd name="T17" fmla="*/ 98 h 196"/>
                <a:gd name="T18" fmla="*/ 98 w 196"/>
                <a:gd name="T19" fmla="*/ 196 h 196"/>
                <a:gd name="T20" fmla="*/ 98 w 196"/>
                <a:gd name="T21" fmla="*/ 196 h 196"/>
                <a:gd name="T22" fmla="*/ 98 w 196"/>
                <a:gd name="T23" fmla="*/ 126 h 196"/>
                <a:gd name="T24" fmla="*/ 98 w 196"/>
                <a:gd name="T25" fmla="*/ 126 h 196"/>
                <a:gd name="T26" fmla="*/ 98 w 196"/>
                <a:gd name="T27" fmla="*/ 126 h 196"/>
                <a:gd name="T28" fmla="*/ 70 w 196"/>
                <a:gd name="T29" fmla="*/ 98 h 196"/>
                <a:gd name="T30" fmla="*/ 98 w 196"/>
                <a:gd name="T31" fmla="*/ 69 h 196"/>
                <a:gd name="T32" fmla="*/ 98 w 196"/>
                <a:gd name="T33" fmla="*/ 69 h 196"/>
                <a:gd name="T34" fmla="*/ 98 w 196"/>
                <a:gd name="T3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6" h="196">
                  <a:moveTo>
                    <a:pt x="98" y="196"/>
                  </a:moveTo>
                  <a:cubicBezTo>
                    <a:pt x="152" y="196"/>
                    <a:pt x="196" y="152"/>
                    <a:pt x="196" y="98"/>
                  </a:cubicBezTo>
                  <a:cubicBezTo>
                    <a:pt x="196" y="44"/>
                    <a:pt x="152" y="0"/>
                    <a:pt x="98" y="0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114" y="69"/>
                    <a:pt x="127" y="82"/>
                    <a:pt x="127" y="98"/>
                  </a:cubicBezTo>
                  <a:cubicBezTo>
                    <a:pt x="127" y="113"/>
                    <a:pt x="114" y="126"/>
                    <a:pt x="98" y="126"/>
                  </a:cubicBezTo>
                  <a:lnTo>
                    <a:pt x="98" y="196"/>
                  </a:lnTo>
                  <a:close/>
                  <a:moveTo>
                    <a:pt x="98" y="0"/>
                  </a:moveTo>
                  <a:cubicBezTo>
                    <a:pt x="44" y="0"/>
                    <a:pt x="0" y="44"/>
                    <a:pt x="0" y="98"/>
                  </a:cubicBezTo>
                  <a:cubicBezTo>
                    <a:pt x="0" y="152"/>
                    <a:pt x="44" y="196"/>
                    <a:pt x="98" y="196"/>
                  </a:cubicBezTo>
                  <a:cubicBezTo>
                    <a:pt x="98" y="196"/>
                    <a:pt x="98" y="196"/>
                    <a:pt x="98" y="196"/>
                  </a:cubicBezTo>
                  <a:cubicBezTo>
                    <a:pt x="98" y="126"/>
                    <a:pt x="98" y="126"/>
                    <a:pt x="98" y="126"/>
                  </a:cubicBezTo>
                  <a:cubicBezTo>
                    <a:pt x="98" y="126"/>
                    <a:pt x="98" y="126"/>
                    <a:pt x="98" y="126"/>
                  </a:cubicBezTo>
                  <a:cubicBezTo>
                    <a:pt x="98" y="126"/>
                    <a:pt x="98" y="126"/>
                    <a:pt x="98" y="126"/>
                  </a:cubicBezTo>
                  <a:cubicBezTo>
                    <a:pt x="83" y="126"/>
                    <a:pt x="70" y="113"/>
                    <a:pt x="70" y="98"/>
                  </a:cubicBezTo>
                  <a:cubicBezTo>
                    <a:pt x="70" y="82"/>
                    <a:pt x="83" y="69"/>
                    <a:pt x="98" y="69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8" y="0"/>
                    <a:pt x="98" y="0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6" name="Freeform 325"/>
            <p:cNvSpPr>
              <a:spLocks noEditPoints="1"/>
            </p:cNvSpPr>
            <p:nvPr/>
          </p:nvSpPr>
          <p:spPr bwMode="auto">
            <a:xfrm>
              <a:off x="3781425" y="2074863"/>
              <a:ext cx="171450" cy="173038"/>
            </a:xfrm>
            <a:custGeom>
              <a:avLst/>
              <a:gdLst>
                <a:gd name="T0" fmla="*/ 23 w 46"/>
                <a:gd name="T1" fmla="*/ 46 h 46"/>
                <a:gd name="T2" fmla="*/ 46 w 46"/>
                <a:gd name="T3" fmla="*/ 23 h 46"/>
                <a:gd name="T4" fmla="*/ 23 w 46"/>
                <a:gd name="T5" fmla="*/ 0 h 46"/>
                <a:gd name="T6" fmla="*/ 23 w 46"/>
                <a:gd name="T7" fmla="*/ 7 h 46"/>
                <a:gd name="T8" fmla="*/ 39 w 46"/>
                <a:gd name="T9" fmla="*/ 23 h 46"/>
                <a:gd name="T10" fmla="*/ 23 w 46"/>
                <a:gd name="T11" fmla="*/ 39 h 46"/>
                <a:gd name="T12" fmla="*/ 23 w 46"/>
                <a:gd name="T13" fmla="*/ 46 h 46"/>
                <a:gd name="T14" fmla="*/ 23 w 46"/>
                <a:gd name="T15" fmla="*/ 0 h 46"/>
                <a:gd name="T16" fmla="*/ 0 w 46"/>
                <a:gd name="T17" fmla="*/ 23 h 46"/>
                <a:gd name="T18" fmla="*/ 23 w 46"/>
                <a:gd name="T19" fmla="*/ 46 h 46"/>
                <a:gd name="T20" fmla="*/ 23 w 46"/>
                <a:gd name="T21" fmla="*/ 46 h 46"/>
                <a:gd name="T22" fmla="*/ 23 w 46"/>
                <a:gd name="T23" fmla="*/ 39 h 46"/>
                <a:gd name="T24" fmla="*/ 23 w 46"/>
                <a:gd name="T25" fmla="*/ 39 h 46"/>
                <a:gd name="T26" fmla="*/ 23 w 46"/>
                <a:gd name="T27" fmla="*/ 39 h 46"/>
                <a:gd name="T28" fmla="*/ 7 w 46"/>
                <a:gd name="T29" fmla="*/ 23 h 46"/>
                <a:gd name="T30" fmla="*/ 23 w 46"/>
                <a:gd name="T31" fmla="*/ 7 h 46"/>
                <a:gd name="T32" fmla="*/ 23 w 46"/>
                <a:gd name="T33" fmla="*/ 7 h 46"/>
                <a:gd name="T34" fmla="*/ 23 w 46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36" y="46"/>
                    <a:pt x="46" y="35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32" y="7"/>
                    <a:pt x="39" y="14"/>
                    <a:pt x="39" y="23"/>
                  </a:cubicBezTo>
                  <a:cubicBezTo>
                    <a:pt x="39" y="32"/>
                    <a:pt x="32" y="39"/>
                    <a:pt x="23" y="39"/>
                  </a:cubicBezTo>
                  <a:lnTo>
                    <a:pt x="23" y="46"/>
                  </a:lnTo>
                  <a:close/>
                  <a:moveTo>
                    <a:pt x="23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35"/>
                    <a:pt x="11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14" y="39"/>
                    <a:pt x="7" y="32"/>
                    <a:pt x="7" y="23"/>
                  </a:cubicBezTo>
                  <a:cubicBezTo>
                    <a:pt x="7" y="14"/>
                    <a:pt x="14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7" name="Freeform 326"/>
            <p:cNvSpPr>
              <a:spLocks noEditPoints="1"/>
            </p:cNvSpPr>
            <p:nvPr/>
          </p:nvSpPr>
          <p:spPr bwMode="auto">
            <a:xfrm>
              <a:off x="7597775" y="2435225"/>
              <a:ext cx="266700" cy="555625"/>
            </a:xfrm>
            <a:custGeom>
              <a:avLst/>
              <a:gdLst>
                <a:gd name="T0" fmla="*/ 36 w 71"/>
                <a:gd name="T1" fmla="*/ 127 h 148"/>
                <a:gd name="T2" fmla="*/ 71 w 71"/>
                <a:gd name="T3" fmla="*/ 143 h 148"/>
                <a:gd name="T4" fmla="*/ 69 w 71"/>
                <a:gd name="T5" fmla="*/ 15 h 148"/>
                <a:gd name="T6" fmla="*/ 36 w 71"/>
                <a:gd name="T7" fmla="*/ 0 h 148"/>
                <a:gd name="T8" fmla="*/ 36 w 71"/>
                <a:gd name="T9" fmla="*/ 20 h 148"/>
                <a:gd name="T10" fmla="*/ 61 w 71"/>
                <a:gd name="T11" fmla="*/ 27 h 148"/>
                <a:gd name="T12" fmla="*/ 58 w 71"/>
                <a:gd name="T13" fmla="*/ 28 h 148"/>
                <a:gd name="T14" fmla="*/ 36 w 71"/>
                <a:gd name="T15" fmla="*/ 24 h 148"/>
                <a:gd name="T16" fmla="*/ 36 w 71"/>
                <a:gd name="T17" fmla="*/ 40 h 148"/>
                <a:gd name="T18" fmla="*/ 60 w 71"/>
                <a:gd name="T19" fmla="*/ 44 h 148"/>
                <a:gd name="T20" fmla="*/ 59 w 71"/>
                <a:gd name="T21" fmla="*/ 48 h 148"/>
                <a:gd name="T22" fmla="*/ 53 w 71"/>
                <a:gd name="T23" fmla="*/ 46 h 148"/>
                <a:gd name="T24" fmla="*/ 36 w 71"/>
                <a:gd name="T25" fmla="*/ 44 h 148"/>
                <a:gd name="T26" fmla="*/ 36 w 71"/>
                <a:gd name="T27" fmla="*/ 60 h 148"/>
                <a:gd name="T28" fmla="*/ 61 w 71"/>
                <a:gd name="T29" fmla="*/ 67 h 148"/>
                <a:gd name="T30" fmla="*/ 58 w 71"/>
                <a:gd name="T31" fmla="*/ 68 h 148"/>
                <a:gd name="T32" fmla="*/ 36 w 71"/>
                <a:gd name="T33" fmla="*/ 64 h 148"/>
                <a:gd name="T34" fmla="*/ 36 w 71"/>
                <a:gd name="T35" fmla="*/ 127 h 148"/>
                <a:gd name="T36" fmla="*/ 36 w 71"/>
                <a:gd name="T37" fmla="*/ 127 h 148"/>
                <a:gd name="T38" fmla="*/ 18 w 71"/>
                <a:gd name="T39" fmla="*/ 66 h 148"/>
                <a:gd name="T40" fmla="*/ 11 w 71"/>
                <a:gd name="T41" fmla="*/ 67 h 148"/>
                <a:gd name="T42" fmla="*/ 12 w 71"/>
                <a:gd name="T43" fmla="*/ 64 h 148"/>
                <a:gd name="T44" fmla="*/ 36 w 71"/>
                <a:gd name="T45" fmla="*/ 44 h 148"/>
                <a:gd name="T46" fmla="*/ 13 w 71"/>
                <a:gd name="T47" fmla="*/ 48 h 148"/>
                <a:gd name="T48" fmla="*/ 12 w 71"/>
                <a:gd name="T49" fmla="*/ 44 h 148"/>
                <a:gd name="T50" fmla="*/ 36 w 71"/>
                <a:gd name="T51" fmla="*/ 40 h 148"/>
                <a:gd name="T52" fmla="*/ 18 w 71"/>
                <a:gd name="T53" fmla="*/ 26 h 148"/>
                <a:gd name="T54" fmla="*/ 11 w 71"/>
                <a:gd name="T55" fmla="*/ 27 h 148"/>
                <a:gd name="T56" fmla="*/ 12 w 71"/>
                <a:gd name="T57" fmla="*/ 24 h 148"/>
                <a:gd name="T58" fmla="*/ 36 w 71"/>
                <a:gd name="T59" fmla="*/ 0 h 148"/>
                <a:gd name="T60" fmla="*/ 1 w 71"/>
                <a:gd name="T61" fmla="*/ 32 h 148"/>
                <a:gd name="T62" fmla="*/ 2 w 71"/>
                <a:gd name="T63" fmla="*/ 14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148">
                  <a:moveTo>
                    <a:pt x="36" y="127"/>
                  </a:moveTo>
                  <a:cubicBezTo>
                    <a:pt x="36" y="127"/>
                    <a:pt x="36" y="127"/>
                    <a:pt x="36" y="127"/>
                  </a:cubicBezTo>
                  <a:cubicBezTo>
                    <a:pt x="52" y="127"/>
                    <a:pt x="66" y="131"/>
                    <a:pt x="70" y="143"/>
                  </a:cubicBezTo>
                  <a:cubicBezTo>
                    <a:pt x="71" y="148"/>
                    <a:pt x="71" y="148"/>
                    <a:pt x="71" y="143"/>
                  </a:cubicBezTo>
                  <a:cubicBezTo>
                    <a:pt x="71" y="120"/>
                    <a:pt x="71" y="55"/>
                    <a:pt x="71" y="32"/>
                  </a:cubicBezTo>
                  <a:cubicBezTo>
                    <a:pt x="71" y="27"/>
                    <a:pt x="71" y="20"/>
                    <a:pt x="69" y="15"/>
                  </a:cubicBezTo>
                  <a:cubicBezTo>
                    <a:pt x="65" y="3"/>
                    <a:pt x="52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46" y="20"/>
                    <a:pt x="54" y="21"/>
                    <a:pt x="60" y="24"/>
                  </a:cubicBezTo>
                  <a:cubicBezTo>
                    <a:pt x="61" y="25"/>
                    <a:pt x="61" y="26"/>
                    <a:pt x="61" y="27"/>
                  </a:cubicBezTo>
                  <a:cubicBezTo>
                    <a:pt x="60" y="28"/>
                    <a:pt x="60" y="28"/>
                    <a:pt x="59" y="28"/>
                  </a:cubicBezTo>
                  <a:cubicBezTo>
                    <a:pt x="59" y="28"/>
                    <a:pt x="58" y="28"/>
                    <a:pt x="58" y="28"/>
                  </a:cubicBezTo>
                  <a:cubicBezTo>
                    <a:pt x="57" y="27"/>
                    <a:pt x="55" y="26"/>
                    <a:pt x="53" y="26"/>
                  </a:cubicBezTo>
                  <a:cubicBezTo>
                    <a:pt x="49" y="25"/>
                    <a:pt x="43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46" y="40"/>
                    <a:pt x="54" y="41"/>
                    <a:pt x="60" y="44"/>
                  </a:cubicBezTo>
                  <a:cubicBezTo>
                    <a:pt x="61" y="45"/>
                    <a:pt x="61" y="46"/>
                    <a:pt x="61" y="47"/>
                  </a:cubicBezTo>
                  <a:cubicBezTo>
                    <a:pt x="60" y="47"/>
                    <a:pt x="60" y="48"/>
                    <a:pt x="59" y="48"/>
                  </a:cubicBezTo>
                  <a:cubicBezTo>
                    <a:pt x="59" y="48"/>
                    <a:pt x="58" y="48"/>
                    <a:pt x="58" y="48"/>
                  </a:cubicBezTo>
                  <a:cubicBezTo>
                    <a:pt x="57" y="47"/>
                    <a:pt x="55" y="46"/>
                    <a:pt x="53" y="46"/>
                  </a:cubicBezTo>
                  <a:cubicBezTo>
                    <a:pt x="49" y="44"/>
                    <a:pt x="43" y="44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46" y="60"/>
                    <a:pt x="54" y="61"/>
                    <a:pt x="60" y="64"/>
                  </a:cubicBezTo>
                  <a:cubicBezTo>
                    <a:pt x="61" y="64"/>
                    <a:pt x="61" y="66"/>
                    <a:pt x="61" y="67"/>
                  </a:cubicBezTo>
                  <a:cubicBezTo>
                    <a:pt x="60" y="67"/>
                    <a:pt x="60" y="68"/>
                    <a:pt x="59" y="68"/>
                  </a:cubicBezTo>
                  <a:cubicBezTo>
                    <a:pt x="59" y="68"/>
                    <a:pt x="58" y="68"/>
                    <a:pt x="58" y="68"/>
                  </a:cubicBezTo>
                  <a:cubicBezTo>
                    <a:pt x="57" y="67"/>
                    <a:pt x="55" y="66"/>
                    <a:pt x="53" y="66"/>
                  </a:cubicBezTo>
                  <a:cubicBezTo>
                    <a:pt x="49" y="64"/>
                    <a:pt x="43" y="64"/>
                    <a:pt x="36" y="64"/>
                  </a:cubicBezTo>
                  <a:cubicBezTo>
                    <a:pt x="36" y="64"/>
                    <a:pt x="36" y="64"/>
                    <a:pt x="36" y="64"/>
                  </a:cubicBezTo>
                  <a:lnTo>
                    <a:pt x="36" y="127"/>
                  </a:lnTo>
                  <a:close/>
                  <a:moveTo>
                    <a:pt x="2" y="143"/>
                  </a:moveTo>
                  <a:cubicBezTo>
                    <a:pt x="6" y="131"/>
                    <a:pt x="19" y="127"/>
                    <a:pt x="36" y="127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29" y="64"/>
                    <a:pt x="23" y="64"/>
                    <a:pt x="18" y="66"/>
                  </a:cubicBezTo>
                  <a:cubicBezTo>
                    <a:pt x="16" y="66"/>
                    <a:pt x="15" y="67"/>
                    <a:pt x="13" y="68"/>
                  </a:cubicBezTo>
                  <a:cubicBezTo>
                    <a:pt x="12" y="68"/>
                    <a:pt x="11" y="68"/>
                    <a:pt x="11" y="67"/>
                  </a:cubicBezTo>
                  <a:cubicBezTo>
                    <a:pt x="10" y="66"/>
                    <a:pt x="11" y="64"/>
                    <a:pt x="12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8" y="61"/>
                    <a:pt x="25" y="60"/>
                    <a:pt x="36" y="60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29" y="44"/>
                    <a:pt x="23" y="44"/>
                    <a:pt x="18" y="46"/>
                  </a:cubicBezTo>
                  <a:cubicBezTo>
                    <a:pt x="16" y="46"/>
                    <a:pt x="15" y="47"/>
                    <a:pt x="13" y="48"/>
                  </a:cubicBezTo>
                  <a:cubicBezTo>
                    <a:pt x="12" y="48"/>
                    <a:pt x="11" y="48"/>
                    <a:pt x="11" y="47"/>
                  </a:cubicBezTo>
                  <a:cubicBezTo>
                    <a:pt x="10" y="46"/>
                    <a:pt x="11" y="45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8" y="41"/>
                    <a:pt x="25" y="40"/>
                    <a:pt x="36" y="40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29" y="24"/>
                    <a:pt x="23" y="25"/>
                    <a:pt x="18" y="26"/>
                  </a:cubicBezTo>
                  <a:cubicBezTo>
                    <a:pt x="16" y="26"/>
                    <a:pt x="15" y="27"/>
                    <a:pt x="13" y="28"/>
                  </a:cubicBezTo>
                  <a:cubicBezTo>
                    <a:pt x="12" y="28"/>
                    <a:pt x="11" y="28"/>
                    <a:pt x="11" y="27"/>
                  </a:cubicBezTo>
                  <a:cubicBezTo>
                    <a:pt x="10" y="26"/>
                    <a:pt x="11" y="25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8" y="21"/>
                    <a:pt x="25" y="20"/>
                    <a:pt x="36" y="2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0" y="0"/>
                    <a:pt x="6" y="3"/>
                    <a:pt x="2" y="15"/>
                  </a:cubicBezTo>
                  <a:cubicBezTo>
                    <a:pt x="1" y="20"/>
                    <a:pt x="1" y="27"/>
                    <a:pt x="1" y="32"/>
                  </a:cubicBezTo>
                  <a:cubicBezTo>
                    <a:pt x="1" y="55"/>
                    <a:pt x="1" y="120"/>
                    <a:pt x="1" y="143"/>
                  </a:cubicBezTo>
                  <a:cubicBezTo>
                    <a:pt x="1" y="148"/>
                    <a:pt x="0" y="148"/>
                    <a:pt x="2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8" name="Freeform 327"/>
            <p:cNvSpPr>
              <a:spLocks noEditPoints="1"/>
            </p:cNvSpPr>
            <p:nvPr/>
          </p:nvSpPr>
          <p:spPr bwMode="auto">
            <a:xfrm>
              <a:off x="7886700" y="2435225"/>
              <a:ext cx="261938" cy="555625"/>
            </a:xfrm>
            <a:custGeom>
              <a:avLst/>
              <a:gdLst>
                <a:gd name="T0" fmla="*/ 70 w 70"/>
                <a:gd name="T1" fmla="*/ 143 h 148"/>
                <a:gd name="T2" fmla="*/ 69 w 70"/>
                <a:gd name="T3" fmla="*/ 15 h 148"/>
                <a:gd name="T4" fmla="*/ 35 w 70"/>
                <a:gd name="T5" fmla="*/ 20 h 148"/>
                <a:gd name="T6" fmla="*/ 60 w 70"/>
                <a:gd name="T7" fmla="*/ 27 h 148"/>
                <a:gd name="T8" fmla="*/ 58 w 70"/>
                <a:gd name="T9" fmla="*/ 28 h 148"/>
                <a:gd name="T10" fmla="*/ 53 w 70"/>
                <a:gd name="T11" fmla="*/ 26 h 148"/>
                <a:gd name="T12" fmla="*/ 35 w 70"/>
                <a:gd name="T13" fmla="*/ 40 h 148"/>
                <a:gd name="T14" fmla="*/ 60 w 70"/>
                <a:gd name="T15" fmla="*/ 47 h 148"/>
                <a:gd name="T16" fmla="*/ 58 w 70"/>
                <a:gd name="T17" fmla="*/ 48 h 148"/>
                <a:gd name="T18" fmla="*/ 53 w 70"/>
                <a:gd name="T19" fmla="*/ 46 h 148"/>
                <a:gd name="T20" fmla="*/ 35 w 70"/>
                <a:gd name="T21" fmla="*/ 60 h 148"/>
                <a:gd name="T22" fmla="*/ 60 w 70"/>
                <a:gd name="T23" fmla="*/ 67 h 148"/>
                <a:gd name="T24" fmla="*/ 58 w 70"/>
                <a:gd name="T25" fmla="*/ 68 h 148"/>
                <a:gd name="T26" fmla="*/ 53 w 70"/>
                <a:gd name="T27" fmla="*/ 66 h 148"/>
                <a:gd name="T28" fmla="*/ 35 w 70"/>
                <a:gd name="T29" fmla="*/ 127 h 148"/>
                <a:gd name="T30" fmla="*/ 69 w 70"/>
                <a:gd name="T31" fmla="*/ 143 h 148"/>
                <a:gd name="T32" fmla="*/ 35 w 70"/>
                <a:gd name="T33" fmla="*/ 0 h 148"/>
                <a:gd name="T34" fmla="*/ 0 w 70"/>
                <a:gd name="T35" fmla="*/ 32 h 148"/>
                <a:gd name="T36" fmla="*/ 1 w 70"/>
                <a:gd name="T37" fmla="*/ 143 h 148"/>
                <a:gd name="T38" fmla="*/ 35 w 70"/>
                <a:gd name="T39" fmla="*/ 64 h 148"/>
                <a:gd name="T40" fmla="*/ 18 w 70"/>
                <a:gd name="T41" fmla="*/ 66 h 148"/>
                <a:gd name="T42" fmla="*/ 10 w 70"/>
                <a:gd name="T43" fmla="*/ 67 h 148"/>
                <a:gd name="T44" fmla="*/ 35 w 70"/>
                <a:gd name="T45" fmla="*/ 60 h 148"/>
                <a:gd name="T46" fmla="*/ 35 w 70"/>
                <a:gd name="T47" fmla="*/ 44 h 148"/>
                <a:gd name="T48" fmla="*/ 18 w 70"/>
                <a:gd name="T49" fmla="*/ 46 h 148"/>
                <a:gd name="T50" fmla="*/ 10 w 70"/>
                <a:gd name="T51" fmla="*/ 47 h 148"/>
                <a:gd name="T52" fmla="*/ 35 w 70"/>
                <a:gd name="T53" fmla="*/ 40 h 148"/>
                <a:gd name="T54" fmla="*/ 35 w 70"/>
                <a:gd name="T55" fmla="*/ 24 h 148"/>
                <a:gd name="T56" fmla="*/ 18 w 70"/>
                <a:gd name="T57" fmla="*/ 26 h 148"/>
                <a:gd name="T58" fmla="*/ 10 w 70"/>
                <a:gd name="T59" fmla="*/ 27 h 148"/>
                <a:gd name="T60" fmla="*/ 35 w 70"/>
                <a:gd name="T61" fmla="*/ 20 h 148"/>
                <a:gd name="T62" fmla="*/ 35 w 70"/>
                <a:gd name="T6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0" h="148">
                  <a:moveTo>
                    <a:pt x="69" y="143"/>
                  </a:moveTo>
                  <a:cubicBezTo>
                    <a:pt x="70" y="148"/>
                    <a:pt x="70" y="148"/>
                    <a:pt x="70" y="143"/>
                  </a:cubicBezTo>
                  <a:cubicBezTo>
                    <a:pt x="70" y="120"/>
                    <a:pt x="70" y="55"/>
                    <a:pt x="70" y="32"/>
                  </a:cubicBezTo>
                  <a:cubicBezTo>
                    <a:pt x="70" y="27"/>
                    <a:pt x="70" y="20"/>
                    <a:pt x="69" y="15"/>
                  </a:cubicBezTo>
                  <a:cubicBezTo>
                    <a:pt x="65" y="3"/>
                    <a:pt x="51" y="0"/>
                    <a:pt x="35" y="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46" y="20"/>
                    <a:pt x="53" y="21"/>
                    <a:pt x="59" y="24"/>
                  </a:cubicBezTo>
                  <a:cubicBezTo>
                    <a:pt x="60" y="25"/>
                    <a:pt x="61" y="26"/>
                    <a:pt x="60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8"/>
                    <a:pt x="59" y="28"/>
                    <a:pt x="58" y="28"/>
                  </a:cubicBezTo>
                  <a:cubicBezTo>
                    <a:pt x="58" y="28"/>
                    <a:pt x="58" y="28"/>
                    <a:pt x="57" y="28"/>
                  </a:cubicBezTo>
                  <a:cubicBezTo>
                    <a:pt x="56" y="27"/>
                    <a:pt x="54" y="26"/>
                    <a:pt x="53" y="26"/>
                  </a:cubicBezTo>
                  <a:cubicBezTo>
                    <a:pt x="48" y="25"/>
                    <a:pt x="42" y="24"/>
                    <a:pt x="35" y="24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46" y="40"/>
                    <a:pt x="53" y="41"/>
                    <a:pt x="59" y="44"/>
                  </a:cubicBezTo>
                  <a:cubicBezTo>
                    <a:pt x="60" y="45"/>
                    <a:pt x="61" y="46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59" y="48"/>
                    <a:pt x="58" y="48"/>
                  </a:cubicBezTo>
                  <a:cubicBezTo>
                    <a:pt x="58" y="48"/>
                    <a:pt x="58" y="48"/>
                    <a:pt x="57" y="48"/>
                  </a:cubicBezTo>
                  <a:cubicBezTo>
                    <a:pt x="56" y="47"/>
                    <a:pt x="54" y="46"/>
                    <a:pt x="53" y="46"/>
                  </a:cubicBezTo>
                  <a:cubicBezTo>
                    <a:pt x="48" y="44"/>
                    <a:pt x="42" y="44"/>
                    <a:pt x="35" y="44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46" y="60"/>
                    <a:pt x="53" y="61"/>
                    <a:pt x="59" y="64"/>
                  </a:cubicBezTo>
                  <a:cubicBezTo>
                    <a:pt x="60" y="64"/>
                    <a:pt x="61" y="66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0" y="67"/>
                    <a:pt x="59" y="68"/>
                    <a:pt x="58" y="68"/>
                  </a:cubicBezTo>
                  <a:cubicBezTo>
                    <a:pt x="58" y="68"/>
                    <a:pt x="58" y="68"/>
                    <a:pt x="57" y="68"/>
                  </a:cubicBezTo>
                  <a:cubicBezTo>
                    <a:pt x="56" y="67"/>
                    <a:pt x="54" y="66"/>
                    <a:pt x="53" y="66"/>
                  </a:cubicBezTo>
                  <a:cubicBezTo>
                    <a:pt x="48" y="64"/>
                    <a:pt x="42" y="64"/>
                    <a:pt x="35" y="64"/>
                  </a:cubicBezTo>
                  <a:cubicBezTo>
                    <a:pt x="35" y="127"/>
                    <a:pt x="35" y="127"/>
                    <a:pt x="35" y="127"/>
                  </a:cubicBezTo>
                  <a:cubicBezTo>
                    <a:pt x="35" y="127"/>
                    <a:pt x="35" y="127"/>
                    <a:pt x="35" y="127"/>
                  </a:cubicBezTo>
                  <a:cubicBezTo>
                    <a:pt x="52" y="127"/>
                    <a:pt x="65" y="131"/>
                    <a:pt x="69" y="143"/>
                  </a:cubicBezTo>
                  <a:close/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9" y="0"/>
                    <a:pt x="6" y="3"/>
                    <a:pt x="2" y="15"/>
                  </a:cubicBezTo>
                  <a:cubicBezTo>
                    <a:pt x="0" y="20"/>
                    <a:pt x="0" y="27"/>
                    <a:pt x="0" y="32"/>
                  </a:cubicBezTo>
                  <a:cubicBezTo>
                    <a:pt x="0" y="55"/>
                    <a:pt x="0" y="120"/>
                    <a:pt x="0" y="143"/>
                  </a:cubicBezTo>
                  <a:cubicBezTo>
                    <a:pt x="0" y="148"/>
                    <a:pt x="0" y="148"/>
                    <a:pt x="1" y="143"/>
                  </a:cubicBezTo>
                  <a:cubicBezTo>
                    <a:pt x="5" y="131"/>
                    <a:pt x="19" y="127"/>
                    <a:pt x="35" y="127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28" y="64"/>
                    <a:pt x="22" y="64"/>
                    <a:pt x="18" y="66"/>
                  </a:cubicBezTo>
                  <a:cubicBezTo>
                    <a:pt x="16" y="66"/>
                    <a:pt x="14" y="67"/>
                    <a:pt x="13" y="68"/>
                  </a:cubicBezTo>
                  <a:cubicBezTo>
                    <a:pt x="12" y="68"/>
                    <a:pt x="11" y="68"/>
                    <a:pt x="10" y="67"/>
                  </a:cubicBezTo>
                  <a:cubicBezTo>
                    <a:pt x="10" y="66"/>
                    <a:pt x="10" y="64"/>
                    <a:pt x="11" y="64"/>
                  </a:cubicBezTo>
                  <a:cubicBezTo>
                    <a:pt x="17" y="61"/>
                    <a:pt x="25" y="60"/>
                    <a:pt x="35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28" y="44"/>
                    <a:pt x="22" y="44"/>
                    <a:pt x="18" y="46"/>
                  </a:cubicBezTo>
                  <a:cubicBezTo>
                    <a:pt x="16" y="46"/>
                    <a:pt x="14" y="47"/>
                    <a:pt x="13" y="48"/>
                  </a:cubicBezTo>
                  <a:cubicBezTo>
                    <a:pt x="12" y="48"/>
                    <a:pt x="11" y="48"/>
                    <a:pt x="10" y="47"/>
                  </a:cubicBezTo>
                  <a:cubicBezTo>
                    <a:pt x="10" y="46"/>
                    <a:pt x="10" y="45"/>
                    <a:pt x="11" y="44"/>
                  </a:cubicBezTo>
                  <a:cubicBezTo>
                    <a:pt x="17" y="41"/>
                    <a:pt x="25" y="40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28" y="24"/>
                    <a:pt x="22" y="25"/>
                    <a:pt x="18" y="26"/>
                  </a:cubicBezTo>
                  <a:cubicBezTo>
                    <a:pt x="16" y="26"/>
                    <a:pt x="14" y="27"/>
                    <a:pt x="13" y="28"/>
                  </a:cubicBezTo>
                  <a:cubicBezTo>
                    <a:pt x="12" y="28"/>
                    <a:pt x="11" y="28"/>
                    <a:pt x="10" y="27"/>
                  </a:cubicBezTo>
                  <a:cubicBezTo>
                    <a:pt x="10" y="26"/>
                    <a:pt x="10" y="25"/>
                    <a:pt x="11" y="24"/>
                  </a:cubicBezTo>
                  <a:cubicBezTo>
                    <a:pt x="17" y="21"/>
                    <a:pt x="2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9" name="Freeform 328"/>
            <p:cNvSpPr>
              <a:spLocks/>
            </p:cNvSpPr>
            <p:nvPr/>
          </p:nvSpPr>
          <p:spPr bwMode="auto">
            <a:xfrm>
              <a:off x="57150" y="2638425"/>
              <a:ext cx="390525" cy="93663"/>
            </a:xfrm>
            <a:custGeom>
              <a:avLst/>
              <a:gdLst>
                <a:gd name="T0" fmla="*/ 104 w 104"/>
                <a:gd name="T1" fmla="*/ 4 h 25"/>
                <a:gd name="T2" fmla="*/ 94 w 104"/>
                <a:gd name="T3" fmla="*/ 7 h 25"/>
                <a:gd name="T4" fmla="*/ 80 w 104"/>
                <a:gd name="T5" fmla="*/ 0 h 25"/>
                <a:gd name="T6" fmla="*/ 66 w 104"/>
                <a:gd name="T7" fmla="*/ 7 h 25"/>
                <a:gd name="T8" fmla="*/ 52 w 104"/>
                <a:gd name="T9" fmla="*/ 0 h 25"/>
                <a:gd name="T10" fmla="*/ 38 w 104"/>
                <a:gd name="T11" fmla="*/ 7 h 25"/>
                <a:gd name="T12" fmla="*/ 24 w 104"/>
                <a:gd name="T13" fmla="*/ 0 h 25"/>
                <a:gd name="T14" fmla="*/ 10 w 104"/>
                <a:gd name="T15" fmla="*/ 7 h 25"/>
                <a:gd name="T16" fmla="*/ 0 w 104"/>
                <a:gd name="T17" fmla="*/ 4 h 25"/>
                <a:gd name="T18" fmla="*/ 0 w 104"/>
                <a:gd name="T19" fmla="*/ 18 h 25"/>
                <a:gd name="T20" fmla="*/ 7 w 104"/>
                <a:gd name="T21" fmla="*/ 16 h 25"/>
                <a:gd name="T22" fmla="*/ 24 w 104"/>
                <a:gd name="T23" fmla="*/ 20 h 25"/>
                <a:gd name="T24" fmla="*/ 32 w 104"/>
                <a:gd name="T25" fmla="*/ 23 h 25"/>
                <a:gd name="T26" fmla="*/ 39 w 104"/>
                <a:gd name="T27" fmla="*/ 21 h 25"/>
                <a:gd name="T28" fmla="*/ 54 w 104"/>
                <a:gd name="T29" fmla="*/ 16 h 25"/>
                <a:gd name="T30" fmla="*/ 70 w 104"/>
                <a:gd name="T31" fmla="*/ 21 h 25"/>
                <a:gd name="T32" fmla="*/ 84 w 104"/>
                <a:gd name="T33" fmla="*/ 23 h 25"/>
                <a:gd name="T34" fmla="*/ 101 w 104"/>
                <a:gd name="T35" fmla="*/ 15 h 25"/>
                <a:gd name="T36" fmla="*/ 104 w 104"/>
                <a:gd name="T37" fmla="*/ 15 h 25"/>
                <a:gd name="T38" fmla="*/ 104 w 104"/>
                <a:gd name="T3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4" h="25">
                  <a:moveTo>
                    <a:pt x="104" y="4"/>
                  </a:moveTo>
                  <a:cubicBezTo>
                    <a:pt x="102" y="6"/>
                    <a:pt x="98" y="7"/>
                    <a:pt x="94" y="7"/>
                  </a:cubicBezTo>
                  <a:cubicBezTo>
                    <a:pt x="89" y="7"/>
                    <a:pt x="84" y="5"/>
                    <a:pt x="80" y="0"/>
                  </a:cubicBezTo>
                  <a:cubicBezTo>
                    <a:pt x="77" y="5"/>
                    <a:pt x="72" y="7"/>
                    <a:pt x="66" y="7"/>
                  </a:cubicBezTo>
                  <a:cubicBezTo>
                    <a:pt x="61" y="7"/>
                    <a:pt x="55" y="5"/>
                    <a:pt x="52" y="0"/>
                  </a:cubicBezTo>
                  <a:cubicBezTo>
                    <a:pt x="49" y="5"/>
                    <a:pt x="44" y="7"/>
                    <a:pt x="38" y="7"/>
                  </a:cubicBezTo>
                  <a:cubicBezTo>
                    <a:pt x="32" y="7"/>
                    <a:pt x="27" y="5"/>
                    <a:pt x="24" y="0"/>
                  </a:cubicBezTo>
                  <a:cubicBezTo>
                    <a:pt x="21" y="5"/>
                    <a:pt x="16" y="7"/>
                    <a:pt x="10" y="7"/>
                  </a:cubicBezTo>
                  <a:cubicBezTo>
                    <a:pt x="6" y="7"/>
                    <a:pt x="3" y="6"/>
                    <a:pt x="0" y="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7"/>
                    <a:pt x="4" y="17"/>
                    <a:pt x="7" y="16"/>
                  </a:cubicBezTo>
                  <a:cubicBezTo>
                    <a:pt x="13" y="16"/>
                    <a:pt x="18" y="17"/>
                    <a:pt x="24" y="20"/>
                  </a:cubicBezTo>
                  <a:cubicBezTo>
                    <a:pt x="26" y="21"/>
                    <a:pt x="29" y="23"/>
                    <a:pt x="32" y="23"/>
                  </a:cubicBezTo>
                  <a:cubicBezTo>
                    <a:pt x="34" y="23"/>
                    <a:pt x="37" y="22"/>
                    <a:pt x="39" y="21"/>
                  </a:cubicBezTo>
                  <a:cubicBezTo>
                    <a:pt x="44" y="18"/>
                    <a:pt x="49" y="16"/>
                    <a:pt x="54" y="16"/>
                  </a:cubicBezTo>
                  <a:cubicBezTo>
                    <a:pt x="60" y="16"/>
                    <a:pt x="65" y="18"/>
                    <a:pt x="70" y="21"/>
                  </a:cubicBezTo>
                  <a:cubicBezTo>
                    <a:pt x="74" y="23"/>
                    <a:pt x="79" y="25"/>
                    <a:pt x="84" y="23"/>
                  </a:cubicBezTo>
                  <a:cubicBezTo>
                    <a:pt x="89" y="20"/>
                    <a:pt x="94" y="16"/>
                    <a:pt x="101" y="15"/>
                  </a:cubicBezTo>
                  <a:cubicBezTo>
                    <a:pt x="102" y="15"/>
                    <a:pt x="103" y="15"/>
                    <a:pt x="104" y="15"/>
                  </a:cubicBezTo>
                  <a:lnTo>
                    <a:pt x="10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0" name="Freeform 329"/>
            <p:cNvSpPr>
              <a:spLocks/>
            </p:cNvSpPr>
            <p:nvPr/>
          </p:nvSpPr>
          <p:spPr bwMode="auto">
            <a:xfrm>
              <a:off x="57150" y="2732088"/>
              <a:ext cx="390525" cy="63500"/>
            </a:xfrm>
            <a:custGeom>
              <a:avLst/>
              <a:gdLst>
                <a:gd name="T0" fmla="*/ 95 w 104"/>
                <a:gd name="T1" fmla="*/ 3 h 17"/>
                <a:gd name="T2" fmla="*/ 80 w 104"/>
                <a:gd name="T3" fmla="*/ 9 h 17"/>
                <a:gd name="T4" fmla="*/ 66 w 104"/>
                <a:gd name="T5" fmla="*/ 6 h 17"/>
                <a:gd name="T6" fmla="*/ 54 w 104"/>
                <a:gd name="T7" fmla="*/ 1 h 17"/>
                <a:gd name="T8" fmla="*/ 40 w 104"/>
                <a:gd name="T9" fmla="*/ 7 h 17"/>
                <a:gd name="T10" fmla="*/ 25 w 104"/>
                <a:gd name="T11" fmla="*/ 7 h 17"/>
                <a:gd name="T12" fmla="*/ 11 w 104"/>
                <a:gd name="T13" fmla="*/ 2 h 17"/>
                <a:gd name="T14" fmla="*/ 0 w 104"/>
                <a:gd name="T15" fmla="*/ 7 h 17"/>
                <a:gd name="T16" fmla="*/ 0 w 104"/>
                <a:gd name="T17" fmla="*/ 17 h 17"/>
                <a:gd name="T18" fmla="*/ 104 w 104"/>
                <a:gd name="T19" fmla="*/ 17 h 17"/>
                <a:gd name="T20" fmla="*/ 104 w 104"/>
                <a:gd name="T21" fmla="*/ 0 h 17"/>
                <a:gd name="T22" fmla="*/ 95 w 104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4" h="17">
                  <a:moveTo>
                    <a:pt x="95" y="3"/>
                  </a:moveTo>
                  <a:cubicBezTo>
                    <a:pt x="90" y="6"/>
                    <a:pt x="86" y="9"/>
                    <a:pt x="80" y="9"/>
                  </a:cubicBezTo>
                  <a:cubicBezTo>
                    <a:pt x="75" y="10"/>
                    <a:pt x="70" y="8"/>
                    <a:pt x="66" y="6"/>
                  </a:cubicBezTo>
                  <a:cubicBezTo>
                    <a:pt x="62" y="4"/>
                    <a:pt x="58" y="1"/>
                    <a:pt x="54" y="1"/>
                  </a:cubicBezTo>
                  <a:cubicBezTo>
                    <a:pt x="49" y="2"/>
                    <a:pt x="44" y="5"/>
                    <a:pt x="40" y="7"/>
                  </a:cubicBezTo>
                  <a:cubicBezTo>
                    <a:pt x="35" y="8"/>
                    <a:pt x="30" y="9"/>
                    <a:pt x="25" y="7"/>
                  </a:cubicBezTo>
                  <a:cubicBezTo>
                    <a:pt x="20" y="5"/>
                    <a:pt x="16" y="2"/>
                    <a:pt x="11" y="2"/>
                  </a:cubicBezTo>
                  <a:cubicBezTo>
                    <a:pt x="6" y="2"/>
                    <a:pt x="3" y="3"/>
                    <a:pt x="0" y="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1" y="0"/>
                    <a:pt x="98" y="2"/>
                    <a:pt x="9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1" name="Freeform 330"/>
            <p:cNvSpPr>
              <a:spLocks/>
            </p:cNvSpPr>
            <p:nvPr/>
          </p:nvSpPr>
          <p:spPr bwMode="auto">
            <a:xfrm>
              <a:off x="42862" y="2465388"/>
              <a:ext cx="420688" cy="187325"/>
            </a:xfrm>
            <a:custGeom>
              <a:avLst/>
              <a:gdLst>
                <a:gd name="T0" fmla="*/ 109 w 112"/>
                <a:gd name="T1" fmla="*/ 45 h 50"/>
                <a:gd name="T2" fmla="*/ 109 w 112"/>
                <a:gd name="T3" fmla="*/ 45 h 50"/>
                <a:gd name="T4" fmla="*/ 112 w 112"/>
                <a:gd name="T5" fmla="*/ 36 h 50"/>
                <a:gd name="T6" fmla="*/ 112 w 112"/>
                <a:gd name="T7" fmla="*/ 12 h 50"/>
                <a:gd name="T8" fmla="*/ 62 w 112"/>
                <a:gd name="T9" fmla="*/ 12 h 50"/>
                <a:gd name="T10" fmla="*/ 62 w 112"/>
                <a:gd name="T11" fmla="*/ 11 h 50"/>
                <a:gd name="T12" fmla="*/ 62 w 112"/>
                <a:gd name="T13" fmla="*/ 9 h 50"/>
                <a:gd name="T14" fmla="*/ 62 w 112"/>
                <a:gd name="T15" fmla="*/ 0 h 50"/>
                <a:gd name="T16" fmla="*/ 56 w 112"/>
                <a:gd name="T17" fmla="*/ 1 h 50"/>
                <a:gd name="T18" fmla="*/ 51 w 112"/>
                <a:gd name="T19" fmla="*/ 0 h 50"/>
                <a:gd name="T20" fmla="*/ 51 w 112"/>
                <a:gd name="T21" fmla="*/ 9 h 50"/>
                <a:gd name="T22" fmla="*/ 51 w 112"/>
                <a:gd name="T23" fmla="*/ 11 h 50"/>
                <a:gd name="T24" fmla="*/ 51 w 112"/>
                <a:gd name="T25" fmla="*/ 12 h 50"/>
                <a:gd name="T26" fmla="*/ 0 w 112"/>
                <a:gd name="T27" fmla="*/ 12 h 50"/>
                <a:gd name="T28" fmla="*/ 0 w 112"/>
                <a:gd name="T29" fmla="*/ 36 h 50"/>
                <a:gd name="T30" fmla="*/ 3 w 112"/>
                <a:gd name="T31" fmla="*/ 45 h 50"/>
                <a:gd name="T32" fmla="*/ 4 w 112"/>
                <a:gd name="T33" fmla="*/ 45 h 50"/>
                <a:gd name="T34" fmla="*/ 4 w 112"/>
                <a:gd name="T35" fmla="*/ 46 h 50"/>
                <a:gd name="T36" fmla="*/ 14 w 112"/>
                <a:gd name="T37" fmla="*/ 50 h 50"/>
                <a:gd name="T38" fmla="*/ 28 w 112"/>
                <a:gd name="T39" fmla="*/ 36 h 50"/>
                <a:gd name="T40" fmla="*/ 42 w 112"/>
                <a:gd name="T41" fmla="*/ 50 h 50"/>
                <a:gd name="T42" fmla="*/ 56 w 112"/>
                <a:gd name="T43" fmla="*/ 36 h 50"/>
                <a:gd name="T44" fmla="*/ 70 w 112"/>
                <a:gd name="T45" fmla="*/ 50 h 50"/>
                <a:gd name="T46" fmla="*/ 84 w 112"/>
                <a:gd name="T47" fmla="*/ 36 h 50"/>
                <a:gd name="T48" fmla="*/ 98 w 112"/>
                <a:gd name="T49" fmla="*/ 50 h 50"/>
                <a:gd name="T50" fmla="*/ 108 w 112"/>
                <a:gd name="T51" fmla="*/ 46 h 50"/>
                <a:gd name="T52" fmla="*/ 109 w 112"/>
                <a:gd name="T53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2" h="50">
                  <a:moveTo>
                    <a:pt x="109" y="45"/>
                  </a:moveTo>
                  <a:cubicBezTo>
                    <a:pt x="109" y="45"/>
                    <a:pt x="109" y="45"/>
                    <a:pt x="109" y="45"/>
                  </a:cubicBezTo>
                  <a:cubicBezTo>
                    <a:pt x="111" y="42"/>
                    <a:pt x="112" y="39"/>
                    <a:pt x="112" y="36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0" y="1"/>
                    <a:pt x="58" y="1"/>
                    <a:pt x="56" y="1"/>
                  </a:cubicBezTo>
                  <a:cubicBezTo>
                    <a:pt x="54" y="1"/>
                    <a:pt x="52" y="1"/>
                    <a:pt x="51" y="0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9"/>
                    <a:pt x="1" y="42"/>
                    <a:pt x="3" y="45"/>
                  </a:cubicBezTo>
                  <a:cubicBezTo>
                    <a:pt x="3" y="45"/>
                    <a:pt x="4" y="45"/>
                    <a:pt x="4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7" y="48"/>
                    <a:pt x="10" y="50"/>
                    <a:pt x="14" y="50"/>
                  </a:cubicBezTo>
                  <a:cubicBezTo>
                    <a:pt x="22" y="50"/>
                    <a:pt x="28" y="44"/>
                    <a:pt x="28" y="36"/>
                  </a:cubicBezTo>
                  <a:cubicBezTo>
                    <a:pt x="28" y="44"/>
                    <a:pt x="34" y="50"/>
                    <a:pt x="42" y="50"/>
                  </a:cubicBezTo>
                  <a:cubicBezTo>
                    <a:pt x="50" y="50"/>
                    <a:pt x="56" y="44"/>
                    <a:pt x="56" y="36"/>
                  </a:cubicBezTo>
                  <a:cubicBezTo>
                    <a:pt x="56" y="44"/>
                    <a:pt x="63" y="50"/>
                    <a:pt x="70" y="50"/>
                  </a:cubicBezTo>
                  <a:cubicBezTo>
                    <a:pt x="78" y="50"/>
                    <a:pt x="84" y="44"/>
                    <a:pt x="84" y="36"/>
                  </a:cubicBezTo>
                  <a:cubicBezTo>
                    <a:pt x="84" y="44"/>
                    <a:pt x="91" y="50"/>
                    <a:pt x="98" y="50"/>
                  </a:cubicBezTo>
                  <a:cubicBezTo>
                    <a:pt x="102" y="50"/>
                    <a:pt x="106" y="48"/>
                    <a:pt x="108" y="46"/>
                  </a:cubicBezTo>
                  <a:cubicBezTo>
                    <a:pt x="109" y="46"/>
                    <a:pt x="109" y="45"/>
                    <a:pt x="109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2" name="Freeform 331"/>
            <p:cNvSpPr>
              <a:spLocks/>
            </p:cNvSpPr>
            <p:nvPr/>
          </p:nvSpPr>
          <p:spPr bwMode="auto">
            <a:xfrm>
              <a:off x="15875" y="2806700"/>
              <a:ext cx="473075" cy="57150"/>
            </a:xfrm>
            <a:custGeom>
              <a:avLst/>
              <a:gdLst>
                <a:gd name="T0" fmla="*/ 63 w 126"/>
                <a:gd name="T1" fmla="*/ 15 h 15"/>
                <a:gd name="T2" fmla="*/ 126 w 126"/>
                <a:gd name="T3" fmla="*/ 0 h 15"/>
                <a:gd name="T4" fmla="*/ 116 w 126"/>
                <a:gd name="T5" fmla="*/ 0 h 15"/>
                <a:gd name="T6" fmla="*/ 116 w 126"/>
                <a:gd name="T7" fmla="*/ 0 h 15"/>
                <a:gd name="T8" fmla="*/ 115 w 126"/>
                <a:gd name="T9" fmla="*/ 0 h 15"/>
                <a:gd name="T10" fmla="*/ 11 w 126"/>
                <a:gd name="T11" fmla="*/ 0 h 15"/>
                <a:gd name="T12" fmla="*/ 11 w 126"/>
                <a:gd name="T13" fmla="*/ 0 h 15"/>
                <a:gd name="T14" fmla="*/ 10 w 126"/>
                <a:gd name="T15" fmla="*/ 0 h 15"/>
                <a:gd name="T16" fmla="*/ 0 w 126"/>
                <a:gd name="T17" fmla="*/ 0 h 15"/>
                <a:gd name="T18" fmla="*/ 63 w 126"/>
                <a:gd name="T1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5">
                  <a:moveTo>
                    <a:pt x="63" y="15"/>
                  </a:moveTo>
                  <a:cubicBezTo>
                    <a:pt x="98" y="15"/>
                    <a:pt x="126" y="8"/>
                    <a:pt x="126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29" y="15"/>
                    <a:pt x="6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3" name="Freeform 332"/>
            <p:cNvSpPr>
              <a:spLocks/>
            </p:cNvSpPr>
            <p:nvPr/>
          </p:nvSpPr>
          <p:spPr bwMode="auto">
            <a:xfrm>
              <a:off x="222250" y="2360613"/>
              <a:ext cx="60325" cy="96838"/>
            </a:xfrm>
            <a:custGeom>
              <a:avLst/>
              <a:gdLst>
                <a:gd name="T0" fmla="*/ 5 w 16"/>
                <a:gd name="T1" fmla="*/ 25 h 26"/>
                <a:gd name="T2" fmla="*/ 8 w 16"/>
                <a:gd name="T3" fmla="*/ 26 h 26"/>
                <a:gd name="T4" fmla="*/ 12 w 16"/>
                <a:gd name="T5" fmla="*/ 25 h 26"/>
                <a:gd name="T6" fmla="*/ 16 w 16"/>
                <a:gd name="T7" fmla="*/ 17 h 26"/>
                <a:gd name="T8" fmla="*/ 8 w 16"/>
                <a:gd name="T9" fmla="*/ 0 h 26"/>
                <a:gd name="T10" fmla="*/ 8 w 16"/>
                <a:gd name="T11" fmla="*/ 0 h 26"/>
                <a:gd name="T12" fmla="*/ 0 w 16"/>
                <a:gd name="T13" fmla="*/ 17 h 26"/>
                <a:gd name="T14" fmla="*/ 5 w 16"/>
                <a:gd name="T1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6">
                  <a:moveTo>
                    <a:pt x="5" y="25"/>
                  </a:moveTo>
                  <a:cubicBezTo>
                    <a:pt x="6" y="25"/>
                    <a:pt x="7" y="26"/>
                    <a:pt x="8" y="26"/>
                  </a:cubicBezTo>
                  <a:cubicBezTo>
                    <a:pt x="10" y="26"/>
                    <a:pt x="11" y="25"/>
                    <a:pt x="12" y="25"/>
                  </a:cubicBezTo>
                  <a:cubicBezTo>
                    <a:pt x="14" y="23"/>
                    <a:pt x="16" y="20"/>
                    <a:pt x="16" y="17"/>
                  </a:cubicBezTo>
                  <a:cubicBezTo>
                    <a:pt x="16" y="14"/>
                    <a:pt x="12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14"/>
                    <a:pt x="0" y="17"/>
                  </a:cubicBezTo>
                  <a:cubicBezTo>
                    <a:pt x="0" y="20"/>
                    <a:pt x="2" y="23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4" name="Freeform 333"/>
            <p:cNvSpPr>
              <a:spLocks/>
            </p:cNvSpPr>
            <p:nvPr/>
          </p:nvSpPr>
          <p:spPr bwMode="auto">
            <a:xfrm>
              <a:off x="1314450" y="1609725"/>
              <a:ext cx="323850" cy="322263"/>
            </a:xfrm>
            <a:custGeom>
              <a:avLst/>
              <a:gdLst>
                <a:gd name="T0" fmla="*/ 41 w 86"/>
                <a:gd name="T1" fmla="*/ 86 h 86"/>
                <a:gd name="T2" fmla="*/ 43 w 86"/>
                <a:gd name="T3" fmla="*/ 86 h 86"/>
                <a:gd name="T4" fmla="*/ 86 w 86"/>
                <a:gd name="T5" fmla="*/ 43 h 86"/>
                <a:gd name="T6" fmla="*/ 43 w 86"/>
                <a:gd name="T7" fmla="*/ 0 h 86"/>
                <a:gd name="T8" fmla="*/ 0 w 86"/>
                <a:gd name="T9" fmla="*/ 42 h 86"/>
                <a:gd name="T10" fmla="*/ 24 w 86"/>
                <a:gd name="T11" fmla="*/ 57 h 86"/>
                <a:gd name="T12" fmla="*/ 41 w 86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6">
                  <a:moveTo>
                    <a:pt x="41" y="86"/>
                  </a:moveTo>
                  <a:cubicBezTo>
                    <a:pt x="42" y="86"/>
                    <a:pt x="43" y="86"/>
                    <a:pt x="43" y="86"/>
                  </a:cubicBezTo>
                  <a:cubicBezTo>
                    <a:pt x="67" y="86"/>
                    <a:pt x="86" y="67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20" y="0"/>
                    <a:pt x="1" y="19"/>
                    <a:pt x="0" y="42"/>
                  </a:cubicBezTo>
                  <a:cubicBezTo>
                    <a:pt x="9" y="45"/>
                    <a:pt x="17" y="50"/>
                    <a:pt x="24" y="57"/>
                  </a:cubicBezTo>
                  <a:cubicBezTo>
                    <a:pt x="32" y="65"/>
                    <a:pt x="38" y="75"/>
                    <a:pt x="41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5" name="Freeform 334"/>
            <p:cNvSpPr>
              <a:spLocks/>
            </p:cNvSpPr>
            <p:nvPr/>
          </p:nvSpPr>
          <p:spPr bwMode="auto">
            <a:xfrm>
              <a:off x="1431925" y="1514475"/>
              <a:ext cx="88900" cy="71438"/>
            </a:xfrm>
            <a:custGeom>
              <a:avLst/>
              <a:gdLst>
                <a:gd name="T0" fmla="*/ 56 w 56"/>
                <a:gd name="T1" fmla="*/ 45 h 45"/>
                <a:gd name="T2" fmla="*/ 28 w 56"/>
                <a:gd name="T3" fmla="*/ 0 h 45"/>
                <a:gd name="T4" fmla="*/ 0 w 56"/>
                <a:gd name="T5" fmla="*/ 45 h 45"/>
                <a:gd name="T6" fmla="*/ 56 w 56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45">
                  <a:moveTo>
                    <a:pt x="56" y="45"/>
                  </a:moveTo>
                  <a:lnTo>
                    <a:pt x="28" y="0"/>
                  </a:lnTo>
                  <a:lnTo>
                    <a:pt x="0" y="45"/>
                  </a:lnTo>
                  <a:lnTo>
                    <a:pt x="56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6" name="Freeform 335"/>
            <p:cNvSpPr>
              <a:spLocks/>
            </p:cNvSpPr>
            <p:nvPr/>
          </p:nvSpPr>
          <p:spPr bwMode="auto">
            <a:xfrm>
              <a:off x="1660525" y="1725613"/>
              <a:ext cx="71438" cy="90488"/>
            </a:xfrm>
            <a:custGeom>
              <a:avLst/>
              <a:gdLst>
                <a:gd name="T0" fmla="*/ 0 w 45"/>
                <a:gd name="T1" fmla="*/ 57 h 57"/>
                <a:gd name="T2" fmla="*/ 45 w 45"/>
                <a:gd name="T3" fmla="*/ 28 h 57"/>
                <a:gd name="T4" fmla="*/ 0 w 45"/>
                <a:gd name="T5" fmla="*/ 0 h 57"/>
                <a:gd name="T6" fmla="*/ 0 w 45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7">
                  <a:moveTo>
                    <a:pt x="0" y="57"/>
                  </a:moveTo>
                  <a:lnTo>
                    <a:pt x="45" y="28"/>
                  </a:lnTo>
                  <a:lnTo>
                    <a:pt x="0" y="0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7" name="Freeform 336"/>
            <p:cNvSpPr>
              <a:spLocks/>
            </p:cNvSpPr>
            <p:nvPr/>
          </p:nvSpPr>
          <p:spPr bwMode="auto">
            <a:xfrm>
              <a:off x="1250950" y="1725613"/>
              <a:ext cx="44450" cy="33338"/>
            </a:xfrm>
            <a:custGeom>
              <a:avLst/>
              <a:gdLst>
                <a:gd name="T0" fmla="*/ 12 w 12"/>
                <a:gd name="T1" fmla="*/ 0 h 9"/>
                <a:gd name="T2" fmla="*/ 0 w 12"/>
                <a:gd name="T3" fmla="*/ 7 h 9"/>
                <a:gd name="T4" fmla="*/ 12 w 12"/>
                <a:gd name="T5" fmla="*/ 9 h 9"/>
                <a:gd name="T6" fmla="*/ 12 w 1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8"/>
                    <a:pt x="8" y="8"/>
                    <a:pt x="12" y="9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8" name="Freeform 337"/>
            <p:cNvSpPr>
              <a:spLocks/>
            </p:cNvSpPr>
            <p:nvPr/>
          </p:nvSpPr>
          <p:spPr bwMode="auto">
            <a:xfrm>
              <a:off x="1573212" y="1590675"/>
              <a:ext cx="82550" cy="82550"/>
            </a:xfrm>
            <a:custGeom>
              <a:avLst/>
              <a:gdLst>
                <a:gd name="T0" fmla="*/ 0 w 52"/>
                <a:gd name="T1" fmla="*/ 12 h 52"/>
                <a:gd name="T2" fmla="*/ 41 w 52"/>
                <a:gd name="T3" fmla="*/ 52 h 52"/>
                <a:gd name="T4" fmla="*/ 52 w 52"/>
                <a:gd name="T5" fmla="*/ 0 h 52"/>
                <a:gd name="T6" fmla="*/ 0 w 52"/>
                <a:gd name="T7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2">
                  <a:moveTo>
                    <a:pt x="0" y="12"/>
                  </a:moveTo>
                  <a:lnTo>
                    <a:pt x="41" y="52"/>
                  </a:lnTo>
                  <a:lnTo>
                    <a:pt x="52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9" name="Freeform 338"/>
            <p:cNvSpPr>
              <a:spLocks/>
            </p:cNvSpPr>
            <p:nvPr/>
          </p:nvSpPr>
          <p:spPr bwMode="auto">
            <a:xfrm>
              <a:off x="1573212" y="1868488"/>
              <a:ext cx="82550" cy="82550"/>
            </a:xfrm>
            <a:custGeom>
              <a:avLst/>
              <a:gdLst>
                <a:gd name="T0" fmla="*/ 41 w 52"/>
                <a:gd name="T1" fmla="*/ 0 h 52"/>
                <a:gd name="T2" fmla="*/ 0 w 52"/>
                <a:gd name="T3" fmla="*/ 40 h 52"/>
                <a:gd name="T4" fmla="*/ 52 w 52"/>
                <a:gd name="T5" fmla="*/ 52 h 52"/>
                <a:gd name="T6" fmla="*/ 41 w 52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2">
                  <a:moveTo>
                    <a:pt x="41" y="0"/>
                  </a:moveTo>
                  <a:lnTo>
                    <a:pt x="0" y="40"/>
                  </a:lnTo>
                  <a:lnTo>
                    <a:pt x="52" y="52"/>
                  </a:lnTo>
                  <a:lnTo>
                    <a:pt x="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0" name="Freeform 339"/>
            <p:cNvSpPr>
              <a:spLocks/>
            </p:cNvSpPr>
            <p:nvPr/>
          </p:nvSpPr>
          <p:spPr bwMode="auto">
            <a:xfrm>
              <a:off x="1295400" y="1590675"/>
              <a:ext cx="82550" cy="82550"/>
            </a:xfrm>
            <a:custGeom>
              <a:avLst/>
              <a:gdLst>
                <a:gd name="T0" fmla="*/ 12 w 52"/>
                <a:gd name="T1" fmla="*/ 52 h 52"/>
                <a:gd name="T2" fmla="*/ 52 w 52"/>
                <a:gd name="T3" fmla="*/ 12 h 52"/>
                <a:gd name="T4" fmla="*/ 0 w 52"/>
                <a:gd name="T5" fmla="*/ 0 h 52"/>
                <a:gd name="T6" fmla="*/ 12 w 52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2">
                  <a:moveTo>
                    <a:pt x="12" y="52"/>
                  </a:moveTo>
                  <a:lnTo>
                    <a:pt x="52" y="12"/>
                  </a:lnTo>
                  <a:lnTo>
                    <a:pt x="0" y="0"/>
                  </a:lnTo>
                  <a:lnTo>
                    <a:pt x="12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1" name="Freeform 340"/>
            <p:cNvSpPr>
              <a:spLocks/>
            </p:cNvSpPr>
            <p:nvPr/>
          </p:nvSpPr>
          <p:spPr bwMode="auto">
            <a:xfrm>
              <a:off x="954087" y="1774825"/>
              <a:ext cx="709613" cy="434975"/>
            </a:xfrm>
            <a:custGeom>
              <a:avLst/>
              <a:gdLst>
                <a:gd name="T0" fmla="*/ 155 w 189"/>
                <a:gd name="T1" fmla="*/ 49 h 116"/>
                <a:gd name="T2" fmla="*/ 150 w 189"/>
                <a:gd name="T3" fmla="*/ 49 h 116"/>
                <a:gd name="T4" fmla="*/ 134 w 189"/>
                <a:gd name="T5" fmla="*/ 57 h 116"/>
                <a:gd name="T6" fmla="*/ 133 w 189"/>
                <a:gd name="T7" fmla="*/ 48 h 116"/>
                <a:gd name="T8" fmla="*/ 131 w 189"/>
                <a:gd name="T9" fmla="*/ 41 h 116"/>
                <a:gd name="T10" fmla="*/ 96 w 189"/>
                <a:gd name="T11" fmla="*/ 4 h 116"/>
                <a:gd name="T12" fmla="*/ 91 w 189"/>
                <a:gd name="T13" fmla="*/ 2 h 116"/>
                <a:gd name="T14" fmla="*/ 76 w 189"/>
                <a:gd name="T15" fmla="*/ 0 h 116"/>
                <a:gd name="T16" fmla="*/ 73 w 189"/>
                <a:gd name="T17" fmla="*/ 0 h 116"/>
                <a:gd name="T18" fmla="*/ 17 w 189"/>
                <a:gd name="T19" fmla="*/ 58 h 116"/>
                <a:gd name="T20" fmla="*/ 20 w 189"/>
                <a:gd name="T21" fmla="*/ 75 h 116"/>
                <a:gd name="T22" fmla="*/ 0 w 189"/>
                <a:gd name="T23" fmla="*/ 95 h 116"/>
                <a:gd name="T24" fmla="*/ 21 w 189"/>
                <a:gd name="T25" fmla="*/ 116 h 116"/>
                <a:gd name="T26" fmla="*/ 76 w 189"/>
                <a:gd name="T27" fmla="*/ 116 h 116"/>
                <a:gd name="T28" fmla="*/ 78 w 189"/>
                <a:gd name="T29" fmla="*/ 116 h 116"/>
                <a:gd name="T30" fmla="*/ 155 w 189"/>
                <a:gd name="T31" fmla="*/ 116 h 116"/>
                <a:gd name="T32" fmla="*/ 189 w 189"/>
                <a:gd name="T33" fmla="*/ 82 h 116"/>
                <a:gd name="T34" fmla="*/ 155 w 189"/>
                <a:gd name="T35" fmla="*/ 4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9" h="116">
                  <a:moveTo>
                    <a:pt x="155" y="49"/>
                  </a:moveTo>
                  <a:cubicBezTo>
                    <a:pt x="154" y="49"/>
                    <a:pt x="152" y="49"/>
                    <a:pt x="150" y="49"/>
                  </a:cubicBezTo>
                  <a:cubicBezTo>
                    <a:pt x="144" y="50"/>
                    <a:pt x="138" y="53"/>
                    <a:pt x="134" y="57"/>
                  </a:cubicBezTo>
                  <a:cubicBezTo>
                    <a:pt x="134" y="54"/>
                    <a:pt x="133" y="51"/>
                    <a:pt x="133" y="48"/>
                  </a:cubicBezTo>
                  <a:cubicBezTo>
                    <a:pt x="132" y="45"/>
                    <a:pt x="132" y="43"/>
                    <a:pt x="131" y="41"/>
                  </a:cubicBezTo>
                  <a:cubicBezTo>
                    <a:pt x="126" y="24"/>
                    <a:pt x="113" y="10"/>
                    <a:pt x="96" y="4"/>
                  </a:cubicBezTo>
                  <a:cubicBezTo>
                    <a:pt x="95" y="3"/>
                    <a:pt x="93" y="2"/>
                    <a:pt x="91" y="2"/>
                  </a:cubicBezTo>
                  <a:cubicBezTo>
                    <a:pt x="86" y="1"/>
                    <a:pt x="81" y="0"/>
                    <a:pt x="76" y="0"/>
                  </a:cubicBezTo>
                  <a:cubicBezTo>
                    <a:pt x="75" y="0"/>
                    <a:pt x="74" y="0"/>
                    <a:pt x="73" y="0"/>
                  </a:cubicBezTo>
                  <a:cubicBezTo>
                    <a:pt x="42" y="1"/>
                    <a:pt x="17" y="27"/>
                    <a:pt x="17" y="58"/>
                  </a:cubicBezTo>
                  <a:cubicBezTo>
                    <a:pt x="17" y="64"/>
                    <a:pt x="18" y="70"/>
                    <a:pt x="20" y="75"/>
                  </a:cubicBezTo>
                  <a:cubicBezTo>
                    <a:pt x="9" y="75"/>
                    <a:pt x="0" y="84"/>
                    <a:pt x="0" y="95"/>
                  </a:cubicBezTo>
                  <a:cubicBezTo>
                    <a:pt x="0" y="107"/>
                    <a:pt x="9" y="116"/>
                    <a:pt x="21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155" y="116"/>
                    <a:pt x="155" y="116"/>
                    <a:pt x="155" y="116"/>
                  </a:cubicBezTo>
                  <a:cubicBezTo>
                    <a:pt x="174" y="116"/>
                    <a:pt x="189" y="101"/>
                    <a:pt x="189" y="82"/>
                  </a:cubicBezTo>
                  <a:cubicBezTo>
                    <a:pt x="189" y="64"/>
                    <a:pt x="174" y="49"/>
                    <a:pt x="15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2" name="Rectangle 341"/>
            <p:cNvSpPr>
              <a:spLocks noChangeArrowheads="1"/>
            </p:cNvSpPr>
            <p:nvPr/>
          </p:nvSpPr>
          <p:spPr bwMode="auto">
            <a:xfrm>
              <a:off x="673100" y="169863"/>
              <a:ext cx="698500" cy="447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3" name="Freeform 342"/>
            <p:cNvSpPr>
              <a:spLocks/>
            </p:cNvSpPr>
            <p:nvPr/>
          </p:nvSpPr>
          <p:spPr bwMode="auto">
            <a:xfrm>
              <a:off x="728662" y="681038"/>
              <a:ext cx="109538" cy="71438"/>
            </a:xfrm>
            <a:custGeom>
              <a:avLst/>
              <a:gdLst>
                <a:gd name="T0" fmla="*/ 2 w 29"/>
                <a:gd name="T1" fmla="*/ 18 h 19"/>
                <a:gd name="T2" fmla="*/ 3 w 29"/>
                <a:gd name="T3" fmla="*/ 19 h 19"/>
                <a:gd name="T4" fmla="*/ 26 w 29"/>
                <a:gd name="T5" fmla="*/ 19 h 19"/>
                <a:gd name="T6" fmla="*/ 27 w 29"/>
                <a:gd name="T7" fmla="*/ 18 h 19"/>
                <a:gd name="T8" fmla="*/ 29 w 29"/>
                <a:gd name="T9" fmla="*/ 16 h 19"/>
                <a:gd name="T10" fmla="*/ 29 w 29"/>
                <a:gd name="T11" fmla="*/ 14 h 19"/>
                <a:gd name="T12" fmla="*/ 14 w 29"/>
                <a:gd name="T13" fmla="*/ 0 h 19"/>
                <a:gd name="T14" fmla="*/ 0 w 29"/>
                <a:gd name="T15" fmla="*/ 14 h 19"/>
                <a:gd name="T16" fmla="*/ 0 w 29"/>
                <a:gd name="T17" fmla="*/ 16 h 19"/>
                <a:gd name="T18" fmla="*/ 2 w 29"/>
                <a:gd name="T1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9">
                  <a:moveTo>
                    <a:pt x="2" y="18"/>
                  </a:moveTo>
                  <a:cubicBezTo>
                    <a:pt x="2" y="19"/>
                    <a:pt x="2" y="19"/>
                    <a:pt x="3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19"/>
                    <a:pt x="27" y="19"/>
                    <a:pt x="27" y="18"/>
                  </a:cubicBezTo>
                  <a:cubicBezTo>
                    <a:pt x="28" y="18"/>
                    <a:pt x="28" y="17"/>
                    <a:pt x="29" y="16"/>
                  </a:cubicBezTo>
                  <a:cubicBezTo>
                    <a:pt x="29" y="16"/>
                    <a:pt x="29" y="15"/>
                    <a:pt x="29" y="14"/>
                  </a:cubicBezTo>
                  <a:cubicBezTo>
                    <a:pt x="29" y="6"/>
                    <a:pt x="23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4" name="Freeform 343"/>
            <p:cNvSpPr>
              <a:spLocks/>
            </p:cNvSpPr>
            <p:nvPr/>
          </p:nvSpPr>
          <p:spPr bwMode="auto">
            <a:xfrm>
              <a:off x="965200" y="681038"/>
              <a:ext cx="112713" cy="71438"/>
            </a:xfrm>
            <a:custGeom>
              <a:avLst/>
              <a:gdLst>
                <a:gd name="T0" fmla="*/ 2 w 30"/>
                <a:gd name="T1" fmla="*/ 18 h 19"/>
                <a:gd name="T2" fmla="*/ 3 w 30"/>
                <a:gd name="T3" fmla="*/ 19 h 19"/>
                <a:gd name="T4" fmla="*/ 27 w 30"/>
                <a:gd name="T5" fmla="*/ 19 h 19"/>
                <a:gd name="T6" fmla="*/ 27 w 30"/>
                <a:gd name="T7" fmla="*/ 18 h 19"/>
                <a:gd name="T8" fmla="*/ 30 w 30"/>
                <a:gd name="T9" fmla="*/ 16 h 19"/>
                <a:gd name="T10" fmla="*/ 30 w 30"/>
                <a:gd name="T11" fmla="*/ 14 h 19"/>
                <a:gd name="T12" fmla="*/ 15 w 30"/>
                <a:gd name="T13" fmla="*/ 0 h 19"/>
                <a:gd name="T14" fmla="*/ 0 w 30"/>
                <a:gd name="T15" fmla="*/ 14 h 19"/>
                <a:gd name="T16" fmla="*/ 0 w 30"/>
                <a:gd name="T17" fmla="*/ 16 h 19"/>
                <a:gd name="T18" fmla="*/ 2 w 30"/>
                <a:gd name="T1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9">
                  <a:moveTo>
                    <a:pt x="2" y="18"/>
                  </a:moveTo>
                  <a:cubicBezTo>
                    <a:pt x="2" y="19"/>
                    <a:pt x="3" y="19"/>
                    <a:pt x="3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19"/>
                    <a:pt x="27" y="18"/>
                  </a:cubicBezTo>
                  <a:cubicBezTo>
                    <a:pt x="28" y="18"/>
                    <a:pt x="29" y="17"/>
                    <a:pt x="30" y="16"/>
                  </a:cubicBezTo>
                  <a:cubicBezTo>
                    <a:pt x="30" y="16"/>
                    <a:pt x="30" y="15"/>
                    <a:pt x="30" y="14"/>
                  </a:cubicBezTo>
                  <a:cubicBezTo>
                    <a:pt x="30" y="6"/>
                    <a:pt x="23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1" y="17"/>
                    <a:pt x="2" y="18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5" name="Freeform 344"/>
            <p:cNvSpPr>
              <a:spLocks/>
            </p:cNvSpPr>
            <p:nvPr/>
          </p:nvSpPr>
          <p:spPr bwMode="auto">
            <a:xfrm>
              <a:off x="1206500" y="681038"/>
              <a:ext cx="112713" cy="71438"/>
            </a:xfrm>
            <a:custGeom>
              <a:avLst/>
              <a:gdLst>
                <a:gd name="T0" fmla="*/ 2 w 30"/>
                <a:gd name="T1" fmla="*/ 19 h 19"/>
                <a:gd name="T2" fmla="*/ 26 w 30"/>
                <a:gd name="T3" fmla="*/ 19 h 19"/>
                <a:gd name="T4" fmla="*/ 27 w 30"/>
                <a:gd name="T5" fmla="*/ 18 h 19"/>
                <a:gd name="T6" fmla="*/ 30 w 30"/>
                <a:gd name="T7" fmla="*/ 16 h 19"/>
                <a:gd name="T8" fmla="*/ 30 w 30"/>
                <a:gd name="T9" fmla="*/ 14 h 19"/>
                <a:gd name="T10" fmla="*/ 15 w 30"/>
                <a:gd name="T11" fmla="*/ 0 h 19"/>
                <a:gd name="T12" fmla="*/ 0 w 30"/>
                <a:gd name="T13" fmla="*/ 14 h 19"/>
                <a:gd name="T14" fmla="*/ 1 w 30"/>
                <a:gd name="T15" fmla="*/ 17 h 19"/>
                <a:gd name="T16" fmla="*/ 2 w 30"/>
                <a:gd name="T17" fmla="*/ 18 h 19"/>
                <a:gd name="T18" fmla="*/ 2 w 30"/>
                <a:gd name="T1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9">
                  <a:moveTo>
                    <a:pt x="2" y="19"/>
                  </a:moveTo>
                  <a:cubicBezTo>
                    <a:pt x="26" y="19"/>
                    <a:pt x="26" y="19"/>
                    <a:pt x="26" y="19"/>
                  </a:cubicBezTo>
                  <a:cubicBezTo>
                    <a:pt x="26" y="19"/>
                    <a:pt x="27" y="19"/>
                    <a:pt x="27" y="18"/>
                  </a:cubicBezTo>
                  <a:cubicBezTo>
                    <a:pt x="28" y="17"/>
                    <a:pt x="29" y="16"/>
                    <a:pt x="30" y="16"/>
                  </a:cubicBezTo>
                  <a:cubicBezTo>
                    <a:pt x="30" y="15"/>
                    <a:pt x="30" y="15"/>
                    <a:pt x="30" y="14"/>
                  </a:cubicBezTo>
                  <a:cubicBezTo>
                    <a:pt x="30" y="6"/>
                    <a:pt x="23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2" y="19"/>
                    <a:pt x="2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6" name="Freeform 345"/>
            <p:cNvSpPr>
              <a:spLocks/>
            </p:cNvSpPr>
            <p:nvPr/>
          </p:nvSpPr>
          <p:spPr bwMode="auto">
            <a:xfrm>
              <a:off x="669925" y="749300"/>
              <a:ext cx="228600" cy="74613"/>
            </a:xfrm>
            <a:custGeom>
              <a:avLst/>
              <a:gdLst>
                <a:gd name="T0" fmla="*/ 9 w 61"/>
                <a:gd name="T1" fmla="*/ 0 h 20"/>
                <a:gd name="T2" fmla="*/ 4 w 61"/>
                <a:gd name="T3" fmla="*/ 2 h 20"/>
                <a:gd name="T4" fmla="*/ 3 w 61"/>
                <a:gd name="T5" fmla="*/ 13 h 20"/>
                <a:gd name="T6" fmla="*/ 19 w 61"/>
                <a:gd name="T7" fmla="*/ 20 h 20"/>
                <a:gd name="T8" fmla="*/ 42 w 61"/>
                <a:gd name="T9" fmla="*/ 20 h 20"/>
                <a:gd name="T10" fmla="*/ 58 w 61"/>
                <a:gd name="T11" fmla="*/ 13 h 20"/>
                <a:gd name="T12" fmla="*/ 57 w 61"/>
                <a:gd name="T13" fmla="*/ 2 h 20"/>
                <a:gd name="T14" fmla="*/ 52 w 61"/>
                <a:gd name="T15" fmla="*/ 0 h 20"/>
                <a:gd name="T16" fmla="*/ 46 w 61"/>
                <a:gd name="T17" fmla="*/ 3 h 20"/>
                <a:gd name="T18" fmla="*/ 43 w 61"/>
                <a:gd name="T19" fmla="*/ 5 h 20"/>
                <a:gd name="T20" fmla="*/ 42 w 61"/>
                <a:gd name="T21" fmla="*/ 5 h 20"/>
                <a:gd name="T22" fmla="*/ 19 w 61"/>
                <a:gd name="T23" fmla="*/ 5 h 20"/>
                <a:gd name="T24" fmla="*/ 18 w 61"/>
                <a:gd name="T25" fmla="*/ 5 h 20"/>
                <a:gd name="T26" fmla="*/ 15 w 61"/>
                <a:gd name="T27" fmla="*/ 3 h 20"/>
                <a:gd name="T28" fmla="*/ 9 w 61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20">
                  <a:moveTo>
                    <a:pt x="9" y="0"/>
                  </a:moveTo>
                  <a:cubicBezTo>
                    <a:pt x="7" y="0"/>
                    <a:pt x="5" y="1"/>
                    <a:pt x="4" y="2"/>
                  </a:cubicBezTo>
                  <a:cubicBezTo>
                    <a:pt x="1" y="5"/>
                    <a:pt x="0" y="10"/>
                    <a:pt x="3" y="13"/>
                  </a:cubicBezTo>
                  <a:cubicBezTo>
                    <a:pt x="7" y="18"/>
                    <a:pt x="13" y="20"/>
                    <a:pt x="19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8" y="20"/>
                    <a:pt x="54" y="18"/>
                    <a:pt x="58" y="13"/>
                  </a:cubicBezTo>
                  <a:cubicBezTo>
                    <a:pt x="61" y="10"/>
                    <a:pt x="60" y="5"/>
                    <a:pt x="57" y="2"/>
                  </a:cubicBezTo>
                  <a:cubicBezTo>
                    <a:pt x="56" y="1"/>
                    <a:pt x="54" y="0"/>
                    <a:pt x="52" y="0"/>
                  </a:cubicBezTo>
                  <a:cubicBezTo>
                    <a:pt x="50" y="0"/>
                    <a:pt x="48" y="1"/>
                    <a:pt x="46" y="3"/>
                  </a:cubicBezTo>
                  <a:cubicBezTo>
                    <a:pt x="45" y="4"/>
                    <a:pt x="44" y="5"/>
                    <a:pt x="43" y="5"/>
                  </a:cubicBezTo>
                  <a:cubicBezTo>
                    <a:pt x="43" y="5"/>
                    <a:pt x="42" y="5"/>
                    <a:pt x="42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6" y="4"/>
                    <a:pt x="15" y="3"/>
                  </a:cubicBezTo>
                  <a:cubicBezTo>
                    <a:pt x="13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7" name="Freeform 346"/>
            <p:cNvSpPr>
              <a:spLocks/>
            </p:cNvSpPr>
            <p:nvPr/>
          </p:nvSpPr>
          <p:spPr bwMode="auto">
            <a:xfrm>
              <a:off x="909637" y="749300"/>
              <a:ext cx="225425" cy="74613"/>
            </a:xfrm>
            <a:custGeom>
              <a:avLst/>
              <a:gdLst>
                <a:gd name="T0" fmla="*/ 14 w 60"/>
                <a:gd name="T1" fmla="*/ 2 h 20"/>
                <a:gd name="T2" fmla="*/ 13 w 60"/>
                <a:gd name="T3" fmla="*/ 2 h 20"/>
                <a:gd name="T4" fmla="*/ 13 w 60"/>
                <a:gd name="T5" fmla="*/ 2 h 20"/>
                <a:gd name="T6" fmla="*/ 13 w 60"/>
                <a:gd name="T7" fmla="*/ 2 h 20"/>
                <a:gd name="T8" fmla="*/ 12 w 60"/>
                <a:gd name="T9" fmla="*/ 1 h 20"/>
                <a:gd name="T10" fmla="*/ 12 w 60"/>
                <a:gd name="T11" fmla="*/ 1 h 20"/>
                <a:gd name="T12" fmla="*/ 12 w 60"/>
                <a:gd name="T13" fmla="*/ 1 h 20"/>
                <a:gd name="T14" fmla="*/ 11 w 60"/>
                <a:gd name="T15" fmla="*/ 1 h 20"/>
                <a:gd name="T16" fmla="*/ 11 w 60"/>
                <a:gd name="T17" fmla="*/ 1 h 20"/>
                <a:gd name="T18" fmla="*/ 10 w 60"/>
                <a:gd name="T19" fmla="*/ 1 h 20"/>
                <a:gd name="T20" fmla="*/ 10 w 60"/>
                <a:gd name="T21" fmla="*/ 0 h 20"/>
                <a:gd name="T22" fmla="*/ 10 w 60"/>
                <a:gd name="T23" fmla="*/ 0 h 20"/>
                <a:gd name="T24" fmla="*/ 9 w 60"/>
                <a:gd name="T25" fmla="*/ 0 h 20"/>
                <a:gd name="T26" fmla="*/ 9 w 60"/>
                <a:gd name="T27" fmla="*/ 0 h 20"/>
                <a:gd name="T28" fmla="*/ 8 w 60"/>
                <a:gd name="T29" fmla="*/ 0 h 20"/>
                <a:gd name="T30" fmla="*/ 8 w 60"/>
                <a:gd name="T31" fmla="*/ 0 h 20"/>
                <a:gd name="T32" fmla="*/ 8 w 60"/>
                <a:gd name="T33" fmla="*/ 0 h 20"/>
                <a:gd name="T34" fmla="*/ 7 w 60"/>
                <a:gd name="T35" fmla="*/ 0 h 20"/>
                <a:gd name="T36" fmla="*/ 7 w 60"/>
                <a:gd name="T37" fmla="*/ 0 h 20"/>
                <a:gd name="T38" fmla="*/ 6 w 60"/>
                <a:gd name="T39" fmla="*/ 1 h 20"/>
                <a:gd name="T40" fmla="*/ 6 w 60"/>
                <a:gd name="T41" fmla="*/ 1 h 20"/>
                <a:gd name="T42" fmla="*/ 4 w 60"/>
                <a:gd name="T43" fmla="*/ 1 h 20"/>
                <a:gd name="T44" fmla="*/ 4 w 60"/>
                <a:gd name="T45" fmla="*/ 1 h 20"/>
                <a:gd name="T46" fmla="*/ 3 w 60"/>
                <a:gd name="T47" fmla="*/ 2 h 20"/>
                <a:gd name="T48" fmla="*/ 2 w 60"/>
                <a:gd name="T49" fmla="*/ 13 h 20"/>
                <a:gd name="T50" fmla="*/ 18 w 60"/>
                <a:gd name="T51" fmla="*/ 20 h 20"/>
                <a:gd name="T52" fmla="*/ 42 w 60"/>
                <a:gd name="T53" fmla="*/ 20 h 20"/>
                <a:gd name="T54" fmla="*/ 57 w 60"/>
                <a:gd name="T55" fmla="*/ 13 h 20"/>
                <a:gd name="T56" fmla="*/ 56 w 60"/>
                <a:gd name="T57" fmla="*/ 2 h 20"/>
                <a:gd name="T58" fmla="*/ 55 w 60"/>
                <a:gd name="T59" fmla="*/ 1 h 20"/>
                <a:gd name="T60" fmla="*/ 55 w 60"/>
                <a:gd name="T61" fmla="*/ 1 h 20"/>
                <a:gd name="T62" fmla="*/ 54 w 60"/>
                <a:gd name="T63" fmla="*/ 1 h 20"/>
                <a:gd name="T64" fmla="*/ 54 w 60"/>
                <a:gd name="T65" fmla="*/ 1 h 20"/>
                <a:gd name="T66" fmla="*/ 53 w 60"/>
                <a:gd name="T67" fmla="*/ 0 h 20"/>
                <a:gd name="T68" fmla="*/ 53 w 60"/>
                <a:gd name="T69" fmla="*/ 0 h 20"/>
                <a:gd name="T70" fmla="*/ 51 w 60"/>
                <a:gd name="T71" fmla="*/ 0 h 20"/>
                <a:gd name="T72" fmla="*/ 51 w 60"/>
                <a:gd name="T73" fmla="*/ 0 h 20"/>
                <a:gd name="T74" fmla="*/ 51 w 60"/>
                <a:gd name="T75" fmla="*/ 0 h 20"/>
                <a:gd name="T76" fmla="*/ 51 w 60"/>
                <a:gd name="T77" fmla="*/ 0 h 20"/>
                <a:gd name="T78" fmla="*/ 50 w 60"/>
                <a:gd name="T79" fmla="*/ 0 h 20"/>
                <a:gd name="T80" fmla="*/ 50 w 60"/>
                <a:gd name="T81" fmla="*/ 0 h 20"/>
                <a:gd name="T82" fmla="*/ 50 w 60"/>
                <a:gd name="T83" fmla="*/ 0 h 20"/>
                <a:gd name="T84" fmla="*/ 49 w 60"/>
                <a:gd name="T85" fmla="*/ 1 h 20"/>
                <a:gd name="T86" fmla="*/ 49 w 60"/>
                <a:gd name="T87" fmla="*/ 1 h 20"/>
                <a:gd name="T88" fmla="*/ 48 w 60"/>
                <a:gd name="T89" fmla="*/ 1 h 20"/>
                <a:gd name="T90" fmla="*/ 48 w 60"/>
                <a:gd name="T91" fmla="*/ 1 h 20"/>
                <a:gd name="T92" fmla="*/ 48 w 60"/>
                <a:gd name="T93" fmla="*/ 1 h 20"/>
                <a:gd name="T94" fmla="*/ 47 w 60"/>
                <a:gd name="T95" fmla="*/ 1 h 20"/>
                <a:gd name="T96" fmla="*/ 47 w 60"/>
                <a:gd name="T97" fmla="*/ 2 h 20"/>
                <a:gd name="T98" fmla="*/ 47 w 60"/>
                <a:gd name="T99" fmla="*/ 2 h 20"/>
                <a:gd name="T100" fmla="*/ 46 w 60"/>
                <a:gd name="T101" fmla="*/ 2 h 20"/>
                <a:gd name="T102" fmla="*/ 46 w 60"/>
                <a:gd name="T103" fmla="*/ 2 h 20"/>
                <a:gd name="T104" fmla="*/ 46 w 60"/>
                <a:gd name="T105" fmla="*/ 3 h 20"/>
                <a:gd name="T106" fmla="*/ 42 w 60"/>
                <a:gd name="T107" fmla="*/ 5 h 20"/>
                <a:gd name="T108" fmla="*/ 42 w 60"/>
                <a:gd name="T109" fmla="*/ 5 h 20"/>
                <a:gd name="T110" fmla="*/ 18 w 60"/>
                <a:gd name="T111" fmla="*/ 5 h 20"/>
                <a:gd name="T112" fmla="*/ 18 w 60"/>
                <a:gd name="T113" fmla="*/ 5 h 20"/>
                <a:gd name="T114" fmla="*/ 14 w 60"/>
                <a:gd name="T115" fmla="*/ 3 h 20"/>
                <a:gd name="T116" fmla="*/ 14 w 60"/>
                <a:gd name="T1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" h="20">
                  <a:moveTo>
                    <a:pt x="14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1"/>
                    <a:pt x="10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0" y="5"/>
                    <a:pt x="0" y="10"/>
                    <a:pt x="2" y="13"/>
                  </a:cubicBezTo>
                  <a:cubicBezTo>
                    <a:pt x="6" y="18"/>
                    <a:pt x="12" y="20"/>
                    <a:pt x="18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8" y="20"/>
                    <a:pt x="53" y="18"/>
                    <a:pt x="57" y="13"/>
                  </a:cubicBezTo>
                  <a:cubicBezTo>
                    <a:pt x="60" y="10"/>
                    <a:pt x="60" y="5"/>
                    <a:pt x="56" y="2"/>
                  </a:cubicBezTo>
                  <a:cubicBezTo>
                    <a:pt x="56" y="2"/>
                    <a:pt x="56" y="2"/>
                    <a:pt x="55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2" y="0"/>
                    <a:pt x="5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7" y="1"/>
                    <a:pt x="47" y="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4"/>
                    <a:pt x="43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5"/>
                    <a:pt x="15" y="4"/>
                    <a:pt x="14" y="3"/>
                  </a:cubicBezTo>
                  <a:cubicBezTo>
                    <a:pt x="14" y="3"/>
                    <a:pt x="14" y="3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8" name="Freeform 347"/>
            <p:cNvSpPr>
              <a:spLocks/>
            </p:cNvSpPr>
            <p:nvPr/>
          </p:nvSpPr>
          <p:spPr bwMode="auto">
            <a:xfrm>
              <a:off x="1146175" y="749300"/>
              <a:ext cx="225425" cy="74613"/>
            </a:xfrm>
            <a:custGeom>
              <a:avLst/>
              <a:gdLst>
                <a:gd name="T0" fmla="*/ 14 w 60"/>
                <a:gd name="T1" fmla="*/ 3 h 20"/>
                <a:gd name="T2" fmla="*/ 9 w 60"/>
                <a:gd name="T3" fmla="*/ 0 h 20"/>
                <a:gd name="T4" fmla="*/ 4 w 60"/>
                <a:gd name="T5" fmla="*/ 2 h 20"/>
                <a:gd name="T6" fmla="*/ 3 w 60"/>
                <a:gd name="T7" fmla="*/ 13 h 20"/>
                <a:gd name="T8" fmla="*/ 18 w 60"/>
                <a:gd name="T9" fmla="*/ 20 h 20"/>
                <a:gd name="T10" fmla="*/ 42 w 60"/>
                <a:gd name="T11" fmla="*/ 20 h 20"/>
                <a:gd name="T12" fmla="*/ 58 w 60"/>
                <a:gd name="T13" fmla="*/ 13 h 20"/>
                <a:gd name="T14" fmla="*/ 57 w 60"/>
                <a:gd name="T15" fmla="*/ 2 h 20"/>
                <a:gd name="T16" fmla="*/ 52 w 60"/>
                <a:gd name="T17" fmla="*/ 0 h 20"/>
                <a:gd name="T18" fmla="*/ 46 w 60"/>
                <a:gd name="T19" fmla="*/ 3 h 20"/>
                <a:gd name="T20" fmla="*/ 44 w 60"/>
                <a:gd name="T21" fmla="*/ 5 h 20"/>
                <a:gd name="T22" fmla="*/ 42 w 60"/>
                <a:gd name="T23" fmla="*/ 5 h 20"/>
                <a:gd name="T24" fmla="*/ 19 w 60"/>
                <a:gd name="T25" fmla="*/ 5 h 20"/>
                <a:gd name="T26" fmla="*/ 18 w 60"/>
                <a:gd name="T27" fmla="*/ 5 h 20"/>
                <a:gd name="T28" fmla="*/ 14 w 60"/>
                <a:gd name="T2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20">
                  <a:moveTo>
                    <a:pt x="14" y="3"/>
                  </a:moveTo>
                  <a:cubicBezTo>
                    <a:pt x="13" y="1"/>
                    <a:pt x="11" y="0"/>
                    <a:pt x="9" y="0"/>
                  </a:cubicBezTo>
                  <a:cubicBezTo>
                    <a:pt x="7" y="0"/>
                    <a:pt x="5" y="1"/>
                    <a:pt x="4" y="2"/>
                  </a:cubicBezTo>
                  <a:cubicBezTo>
                    <a:pt x="0" y="5"/>
                    <a:pt x="0" y="10"/>
                    <a:pt x="3" y="13"/>
                  </a:cubicBezTo>
                  <a:cubicBezTo>
                    <a:pt x="7" y="18"/>
                    <a:pt x="12" y="20"/>
                    <a:pt x="18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8" y="20"/>
                    <a:pt x="54" y="18"/>
                    <a:pt x="58" y="13"/>
                  </a:cubicBezTo>
                  <a:cubicBezTo>
                    <a:pt x="60" y="10"/>
                    <a:pt x="60" y="5"/>
                    <a:pt x="57" y="2"/>
                  </a:cubicBezTo>
                  <a:cubicBezTo>
                    <a:pt x="55" y="1"/>
                    <a:pt x="54" y="0"/>
                    <a:pt x="52" y="0"/>
                  </a:cubicBezTo>
                  <a:cubicBezTo>
                    <a:pt x="50" y="0"/>
                    <a:pt x="47" y="1"/>
                    <a:pt x="46" y="3"/>
                  </a:cubicBezTo>
                  <a:cubicBezTo>
                    <a:pt x="45" y="4"/>
                    <a:pt x="44" y="4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5" y="4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9" name="Freeform 348"/>
            <p:cNvSpPr>
              <a:spLocks/>
            </p:cNvSpPr>
            <p:nvPr/>
          </p:nvSpPr>
          <p:spPr bwMode="auto">
            <a:xfrm>
              <a:off x="7935912" y="3009900"/>
              <a:ext cx="484188" cy="398463"/>
            </a:xfrm>
            <a:custGeom>
              <a:avLst/>
              <a:gdLst>
                <a:gd name="T0" fmla="*/ 250 w 305"/>
                <a:gd name="T1" fmla="*/ 0 h 251"/>
                <a:gd name="T2" fmla="*/ 108 w 305"/>
                <a:gd name="T3" fmla="*/ 140 h 251"/>
                <a:gd name="T4" fmla="*/ 54 w 305"/>
                <a:gd name="T5" fmla="*/ 88 h 251"/>
                <a:gd name="T6" fmla="*/ 0 w 305"/>
                <a:gd name="T7" fmla="*/ 142 h 251"/>
                <a:gd name="T8" fmla="*/ 54 w 305"/>
                <a:gd name="T9" fmla="*/ 196 h 251"/>
                <a:gd name="T10" fmla="*/ 108 w 305"/>
                <a:gd name="T11" fmla="*/ 251 h 251"/>
                <a:gd name="T12" fmla="*/ 163 w 305"/>
                <a:gd name="T13" fmla="*/ 196 h 251"/>
                <a:gd name="T14" fmla="*/ 305 w 305"/>
                <a:gd name="T15" fmla="*/ 55 h 251"/>
                <a:gd name="T16" fmla="*/ 250 w 305"/>
                <a:gd name="T17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251">
                  <a:moveTo>
                    <a:pt x="250" y="0"/>
                  </a:moveTo>
                  <a:lnTo>
                    <a:pt x="108" y="140"/>
                  </a:lnTo>
                  <a:lnTo>
                    <a:pt x="54" y="88"/>
                  </a:lnTo>
                  <a:lnTo>
                    <a:pt x="0" y="142"/>
                  </a:lnTo>
                  <a:lnTo>
                    <a:pt x="54" y="196"/>
                  </a:lnTo>
                  <a:lnTo>
                    <a:pt x="108" y="251"/>
                  </a:lnTo>
                  <a:lnTo>
                    <a:pt x="163" y="196"/>
                  </a:lnTo>
                  <a:lnTo>
                    <a:pt x="305" y="55"/>
                  </a:lnTo>
                  <a:lnTo>
                    <a:pt x="2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0" name="Freeform 349"/>
            <p:cNvSpPr>
              <a:spLocks noEditPoints="1"/>
            </p:cNvSpPr>
            <p:nvPr/>
          </p:nvSpPr>
          <p:spPr bwMode="auto">
            <a:xfrm>
              <a:off x="11031537" y="1439863"/>
              <a:ext cx="461963" cy="461963"/>
            </a:xfrm>
            <a:custGeom>
              <a:avLst/>
              <a:gdLst>
                <a:gd name="T0" fmla="*/ 62 w 123"/>
                <a:gd name="T1" fmla="*/ 123 h 123"/>
                <a:gd name="T2" fmla="*/ 71 w 123"/>
                <a:gd name="T3" fmla="*/ 123 h 123"/>
                <a:gd name="T4" fmla="*/ 71 w 123"/>
                <a:gd name="T5" fmla="*/ 114 h 123"/>
                <a:gd name="T6" fmla="*/ 92 w 123"/>
                <a:gd name="T7" fmla="*/ 106 h 123"/>
                <a:gd name="T8" fmla="*/ 98 w 123"/>
                <a:gd name="T9" fmla="*/ 112 h 123"/>
                <a:gd name="T10" fmla="*/ 112 w 123"/>
                <a:gd name="T11" fmla="*/ 98 h 123"/>
                <a:gd name="T12" fmla="*/ 106 w 123"/>
                <a:gd name="T13" fmla="*/ 92 h 123"/>
                <a:gd name="T14" fmla="*/ 114 w 123"/>
                <a:gd name="T15" fmla="*/ 71 h 123"/>
                <a:gd name="T16" fmla="*/ 123 w 123"/>
                <a:gd name="T17" fmla="*/ 71 h 123"/>
                <a:gd name="T18" fmla="*/ 123 w 123"/>
                <a:gd name="T19" fmla="*/ 52 h 123"/>
                <a:gd name="T20" fmla="*/ 114 w 123"/>
                <a:gd name="T21" fmla="*/ 52 h 123"/>
                <a:gd name="T22" fmla="*/ 106 w 123"/>
                <a:gd name="T23" fmla="*/ 31 h 123"/>
                <a:gd name="T24" fmla="*/ 112 w 123"/>
                <a:gd name="T25" fmla="*/ 25 h 123"/>
                <a:gd name="T26" fmla="*/ 98 w 123"/>
                <a:gd name="T27" fmla="*/ 11 h 123"/>
                <a:gd name="T28" fmla="*/ 92 w 123"/>
                <a:gd name="T29" fmla="*/ 18 h 123"/>
                <a:gd name="T30" fmla="*/ 71 w 123"/>
                <a:gd name="T31" fmla="*/ 9 h 123"/>
                <a:gd name="T32" fmla="*/ 71 w 123"/>
                <a:gd name="T33" fmla="*/ 0 h 123"/>
                <a:gd name="T34" fmla="*/ 62 w 123"/>
                <a:gd name="T35" fmla="*/ 0 h 123"/>
                <a:gd name="T36" fmla="*/ 62 w 123"/>
                <a:gd name="T37" fmla="*/ 22 h 123"/>
                <a:gd name="T38" fmla="*/ 62 w 123"/>
                <a:gd name="T39" fmla="*/ 22 h 123"/>
                <a:gd name="T40" fmla="*/ 101 w 123"/>
                <a:gd name="T41" fmla="*/ 62 h 123"/>
                <a:gd name="T42" fmla="*/ 62 w 123"/>
                <a:gd name="T43" fmla="*/ 101 h 123"/>
                <a:gd name="T44" fmla="*/ 62 w 123"/>
                <a:gd name="T45" fmla="*/ 123 h 123"/>
                <a:gd name="T46" fmla="*/ 18 w 123"/>
                <a:gd name="T47" fmla="*/ 92 h 123"/>
                <a:gd name="T48" fmla="*/ 11 w 123"/>
                <a:gd name="T49" fmla="*/ 98 h 123"/>
                <a:gd name="T50" fmla="*/ 25 w 123"/>
                <a:gd name="T51" fmla="*/ 112 h 123"/>
                <a:gd name="T52" fmla="*/ 31 w 123"/>
                <a:gd name="T53" fmla="*/ 106 h 123"/>
                <a:gd name="T54" fmla="*/ 52 w 123"/>
                <a:gd name="T55" fmla="*/ 114 h 123"/>
                <a:gd name="T56" fmla="*/ 52 w 123"/>
                <a:gd name="T57" fmla="*/ 123 h 123"/>
                <a:gd name="T58" fmla="*/ 62 w 123"/>
                <a:gd name="T59" fmla="*/ 123 h 123"/>
                <a:gd name="T60" fmla="*/ 62 w 123"/>
                <a:gd name="T61" fmla="*/ 101 h 123"/>
                <a:gd name="T62" fmla="*/ 22 w 123"/>
                <a:gd name="T63" fmla="*/ 62 h 123"/>
                <a:gd name="T64" fmla="*/ 62 w 123"/>
                <a:gd name="T65" fmla="*/ 22 h 123"/>
                <a:gd name="T66" fmla="*/ 62 w 123"/>
                <a:gd name="T67" fmla="*/ 0 h 123"/>
                <a:gd name="T68" fmla="*/ 52 w 123"/>
                <a:gd name="T69" fmla="*/ 0 h 123"/>
                <a:gd name="T70" fmla="*/ 52 w 123"/>
                <a:gd name="T71" fmla="*/ 9 h 123"/>
                <a:gd name="T72" fmla="*/ 31 w 123"/>
                <a:gd name="T73" fmla="*/ 18 h 123"/>
                <a:gd name="T74" fmla="*/ 25 w 123"/>
                <a:gd name="T75" fmla="*/ 11 h 123"/>
                <a:gd name="T76" fmla="*/ 11 w 123"/>
                <a:gd name="T77" fmla="*/ 25 h 123"/>
                <a:gd name="T78" fmla="*/ 18 w 123"/>
                <a:gd name="T79" fmla="*/ 31 h 123"/>
                <a:gd name="T80" fmla="*/ 9 w 123"/>
                <a:gd name="T81" fmla="*/ 52 h 123"/>
                <a:gd name="T82" fmla="*/ 0 w 123"/>
                <a:gd name="T83" fmla="*/ 52 h 123"/>
                <a:gd name="T84" fmla="*/ 0 w 123"/>
                <a:gd name="T85" fmla="*/ 71 h 123"/>
                <a:gd name="T86" fmla="*/ 9 w 123"/>
                <a:gd name="T87" fmla="*/ 71 h 123"/>
                <a:gd name="T88" fmla="*/ 18 w 123"/>
                <a:gd name="T89" fmla="*/ 92 h 123"/>
                <a:gd name="T90" fmla="*/ 62 w 123"/>
                <a:gd name="T91" fmla="*/ 22 h 123"/>
                <a:gd name="T92" fmla="*/ 62 w 123"/>
                <a:gd name="T93" fmla="*/ 2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71" y="123"/>
                    <a:pt x="71" y="123"/>
                    <a:pt x="71" y="123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9" y="113"/>
                    <a:pt x="86" y="110"/>
                    <a:pt x="92" y="106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10" y="86"/>
                    <a:pt x="113" y="79"/>
                    <a:pt x="114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3" y="44"/>
                    <a:pt x="110" y="37"/>
                    <a:pt x="106" y="31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86" y="13"/>
                    <a:pt x="79" y="11"/>
                    <a:pt x="71" y="9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83" y="22"/>
                    <a:pt x="101" y="40"/>
                    <a:pt x="101" y="62"/>
                  </a:cubicBezTo>
                  <a:cubicBezTo>
                    <a:pt x="101" y="83"/>
                    <a:pt x="83" y="101"/>
                    <a:pt x="62" y="101"/>
                  </a:cubicBezTo>
                  <a:lnTo>
                    <a:pt x="62" y="123"/>
                  </a:lnTo>
                  <a:close/>
                  <a:moveTo>
                    <a:pt x="18" y="92"/>
                  </a:moveTo>
                  <a:cubicBezTo>
                    <a:pt x="11" y="98"/>
                    <a:pt x="11" y="98"/>
                    <a:pt x="11" y="98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7" y="110"/>
                    <a:pt x="44" y="113"/>
                    <a:pt x="52" y="114"/>
                  </a:cubicBezTo>
                  <a:cubicBezTo>
                    <a:pt x="52" y="123"/>
                    <a:pt x="52" y="123"/>
                    <a:pt x="52" y="123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101"/>
                    <a:pt x="22" y="83"/>
                    <a:pt x="22" y="62"/>
                  </a:cubicBezTo>
                  <a:cubicBezTo>
                    <a:pt x="22" y="40"/>
                    <a:pt x="40" y="22"/>
                    <a:pt x="62" y="22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4" y="11"/>
                    <a:pt x="37" y="13"/>
                    <a:pt x="31" y="18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3" y="37"/>
                    <a:pt x="10" y="44"/>
                    <a:pt x="9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0" y="79"/>
                    <a:pt x="13" y="86"/>
                    <a:pt x="18" y="92"/>
                  </a:cubicBezTo>
                  <a:close/>
                  <a:moveTo>
                    <a:pt x="62" y="22"/>
                  </a:moveTo>
                  <a:cubicBezTo>
                    <a:pt x="62" y="22"/>
                    <a:pt x="62" y="22"/>
                    <a:pt x="62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1" name="Freeform 350"/>
            <p:cNvSpPr>
              <a:spLocks noEditPoints="1"/>
            </p:cNvSpPr>
            <p:nvPr/>
          </p:nvSpPr>
          <p:spPr bwMode="auto">
            <a:xfrm>
              <a:off x="11425239" y="1195680"/>
              <a:ext cx="311150" cy="314325"/>
            </a:xfrm>
            <a:custGeom>
              <a:avLst/>
              <a:gdLst>
                <a:gd name="T0" fmla="*/ 77 w 83"/>
                <a:gd name="T1" fmla="*/ 35 h 84"/>
                <a:gd name="T2" fmla="*/ 83 w 83"/>
                <a:gd name="T3" fmla="*/ 33 h 84"/>
                <a:gd name="T4" fmla="*/ 77 w 83"/>
                <a:gd name="T5" fmla="*/ 18 h 84"/>
                <a:gd name="T6" fmla="*/ 71 w 83"/>
                <a:gd name="T7" fmla="*/ 21 h 84"/>
                <a:gd name="T8" fmla="*/ 62 w 83"/>
                <a:gd name="T9" fmla="*/ 12 h 84"/>
                <a:gd name="T10" fmla="*/ 64 w 83"/>
                <a:gd name="T11" fmla="*/ 6 h 84"/>
                <a:gd name="T12" fmla="*/ 50 w 83"/>
                <a:gd name="T13" fmla="*/ 0 h 84"/>
                <a:gd name="T14" fmla="*/ 47 w 83"/>
                <a:gd name="T15" fmla="*/ 6 h 84"/>
                <a:gd name="T16" fmla="*/ 41 w 83"/>
                <a:gd name="T17" fmla="*/ 5 h 84"/>
                <a:gd name="T18" fmla="*/ 41 w 83"/>
                <a:gd name="T19" fmla="*/ 17 h 84"/>
                <a:gd name="T20" fmla="*/ 64 w 83"/>
                <a:gd name="T21" fmla="*/ 32 h 84"/>
                <a:gd name="T22" fmla="*/ 51 w 83"/>
                <a:gd name="T23" fmla="*/ 64 h 84"/>
                <a:gd name="T24" fmla="*/ 51 w 83"/>
                <a:gd name="T25" fmla="*/ 64 h 84"/>
                <a:gd name="T26" fmla="*/ 41 w 83"/>
                <a:gd name="T27" fmla="*/ 66 h 84"/>
                <a:gd name="T28" fmla="*/ 41 w 83"/>
                <a:gd name="T29" fmla="*/ 66 h 84"/>
                <a:gd name="T30" fmla="*/ 41 w 83"/>
                <a:gd name="T31" fmla="*/ 78 h 84"/>
                <a:gd name="T32" fmla="*/ 48 w 83"/>
                <a:gd name="T33" fmla="*/ 78 h 84"/>
                <a:gd name="T34" fmla="*/ 51 w 83"/>
                <a:gd name="T35" fmla="*/ 84 h 84"/>
                <a:gd name="T36" fmla="*/ 65 w 83"/>
                <a:gd name="T37" fmla="*/ 77 h 84"/>
                <a:gd name="T38" fmla="*/ 63 w 83"/>
                <a:gd name="T39" fmla="*/ 72 h 84"/>
                <a:gd name="T40" fmla="*/ 72 w 83"/>
                <a:gd name="T41" fmla="*/ 62 h 84"/>
                <a:gd name="T42" fmla="*/ 77 w 83"/>
                <a:gd name="T43" fmla="*/ 65 h 84"/>
                <a:gd name="T44" fmla="*/ 83 w 83"/>
                <a:gd name="T45" fmla="*/ 50 h 84"/>
                <a:gd name="T46" fmla="*/ 77 w 83"/>
                <a:gd name="T47" fmla="*/ 48 h 84"/>
                <a:gd name="T48" fmla="*/ 77 w 83"/>
                <a:gd name="T49" fmla="*/ 35 h 84"/>
                <a:gd name="T50" fmla="*/ 41 w 83"/>
                <a:gd name="T51" fmla="*/ 5 h 84"/>
                <a:gd name="T52" fmla="*/ 35 w 83"/>
                <a:gd name="T53" fmla="*/ 6 h 84"/>
                <a:gd name="T54" fmla="*/ 32 w 83"/>
                <a:gd name="T55" fmla="*/ 0 h 84"/>
                <a:gd name="T56" fmla="*/ 18 w 83"/>
                <a:gd name="T57" fmla="*/ 6 h 84"/>
                <a:gd name="T58" fmla="*/ 20 w 83"/>
                <a:gd name="T59" fmla="*/ 12 h 84"/>
                <a:gd name="T60" fmla="*/ 11 w 83"/>
                <a:gd name="T61" fmla="*/ 21 h 84"/>
                <a:gd name="T62" fmla="*/ 5 w 83"/>
                <a:gd name="T63" fmla="*/ 19 h 84"/>
                <a:gd name="T64" fmla="*/ 0 w 83"/>
                <a:gd name="T65" fmla="*/ 34 h 84"/>
                <a:gd name="T66" fmla="*/ 5 w 83"/>
                <a:gd name="T67" fmla="*/ 36 h 84"/>
                <a:gd name="T68" fmla="*/ 6 w 83"/>
                <a:gd name="T69" fmla="*/ 49 h 84"/>
                <a:gd name="T70" fmla="*/ 0 w 83"/>
                <a:gd name="T71" fmla="*/ 51 h 84"/>
                <a:gd name="T72" fmla="*/ 6 w 83"/>
                <a:gd name="T73" fmla="*/ 66 h 84"/>
                <a:gd name="T74" fmla="*/ 12 w 83"/>
                <a:gd name="T75" fmla="*/ 63 h 84"/>
                <a:gd name="T76" fmla="*/ 21 w 83"/>
                <a:gd name="T77" fmla="*/ 72 h 84"/>
                <a:gd name="T78" fmla="*/ 19 w 83"/>
                <a:gd name="T79" fmla="*/ 78 h 84"/>
                <a:gd name="T80" fmla="*/ 33 w 83"/>
                <a:gd name="T81" fmla="*/ 84 h 84"/>
                <a:gd name="T82" fmla="*/ 35 w 83"/>
                <a:gd name="T83" fmla="*/ 78 h 84"/>
                <a:gd name="T84" fmla="*/ 41 w 83"/>
                <a:gd name="T85" fmla="*/ 78 h 84"/>
                <a:gd name="T86" fmla="*/ 41 w 83"/>
                <a:gd name="T87" fmla="*/ 66 h 84"/>
                <a:gd name="T88" fmla="*/ 19 w 83"/>
                <a:gd name="T89" fmla="*/ 51 h 84"/>
                <a:gd name="T90" fmla="*/ 32 w 83"/>
                <a:gd name="T91" fmla="*/ 19 h 84"/>
                <a:gd name="T92" fmla="*/ 41 w 83"/>
                <a:gd name="T93" fmla="*/ 17 h 84"/>
                <a:gd name="T94" fmla="*/ 41 w 83"/>
                <a:gd name="T95" fmla="*/ 17 h 84"/>
                <a:gd name="T96" fmla="*/ 41 w 83"/>
                <a:gd name="T97" fmla="*/ 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" h="84">
                  <a:moveTo>
                    <a:pt x="77" y="35"/>
                  </a:moveTo>
                  <a:cubicBezTo>
                    <a:pt x="83" y="33"/>
                    <a:pt x="83" y="33"/>
                    <a:pt x="83" y="33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9" y="17"/>
                    <a:pt x="65" y="14"/>
                    <a:pt x="62" y="12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5" y="6"/>
                    <a:pt x="43" y="5"/>
                    <a:pt x="41" y="5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51" y="17"/>
                    <a:pt x="60" y="23"/>
                    <a:pt x="64" y="32"/>
                  </a:cubicBezTo>
                  <a:cubicBezTo>
                    <a:pt x="69" y="45"/>
                    <a:pt x="63" y="59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48" y="66"/>
                    <a:pt x="45" y="66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4" y="78"/>
                    <a:pt x="46" y="78"/>
                    <a:pt x="48" y="78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69"/>
                    <a:pt x="69" y="66"/>
                    <a:pt x="72" y="62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8" y="44"/>
                    <a:pt x="78" y="39"/>
                    <a:pt x="77" y="35"/>
                  </a:cubicBezTo>
                  <a:close/>
                  <a:moveTo>
                    <a:pt x="41" y="5"/>
                  </a:moveTo>
                  <a:cubicBezTo>
                    <a:pt x="39" y="5"/>
                    <a:pt x="37" y="6"/>
                    <a:pt x="35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7" y="15"/>
                    <a:pt x="14" y="18"/>
                    <a:pt x="11" y="21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40"/>
                    <a:pt x="5" y="44"/>
                    <a:pt x="6" y="4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4" y="67"/>
                    <a:pt x="17" y="70"/>
                    <a:pt x="21" y="72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7" y="78"/>
                    <a:pt x="39" y="78"/>
                    <a:pt x="41" y="78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32" y="66"/>
                    <a:pt x="23" y="61"/>
                    <a:pt x="19" y="51"/>
                  </a:cubicBezTo>
                  <a:cubicBezTo>
                    <a:pt x="14" y="39"/>
                    <a:pt x="19" y="25"/>
                    <a:pt x="32" y="19"/>
                  </a:cubicBezTo>
                  <a:cubicBezTo>
                    <a:pt x="35" y="18"/>
                    <a:pt x="38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lnTo>
                    <a:pt x="4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2" name="Freeform 351"/>
            <p:cNvSpPr>
              <a:spLocks/>
            </p:cNvSpPr>
            <p:nvPr/>
          </p:nvSpPr>
          <p:spPr bwMode="auto">
            <a:xfrm>
              <a:off x="3457575" y="6278563"/>
              <a:ext cx="161925" cy="201613"/>
            </a:xfrm>
            <a:custGeom>
              <a:avLst/>
              <a:gdLst>
                <a:gd name="T0" fmla="*/ 0 w 43"/>
                <a:gd name="T1" fmla="*/ 0 h 54"/>
                <a:gd name="T2" fmla="*/ 17 w 43"/>
                <a:gd name="T3" fmla="*/ 54 h 54"/>
                <a:gd name="T4" fmla="*/ 43 w 43"/>
                <a:gd name="T5" fmla="*/ 0 h 54"/>
                <a:gd name="T6" fmla="*/ 0 w 43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4">
                  <a:moveTo>
                    <a:pt x="0" y="0"/>
                  </a:moveTo>
                  <a:cubicBezTo>
                    <a:pt x="1" y="22"/>
                    <a:pt x="8" y="40"/>
                    <a:pt x="17" y="54"/>
                  </a:cubicBezTo>
                  <a:cubicBezTo>
                    <a:pt x="32" y="40"/>
                    <a:pt x="41" y="21"/>
                    <a:pt x="43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3" name="Freeform 352"/>
            <p:cNvSpPr>
              <a:spLocks/>
            </p:cNvSpPr>
            <p:nvPr/>
          </p:nvSpPr>
          <p:spPr bwMode="auto">
            <a:xfrm>
              <a:off x="3457575" y="6026150"/>
              <a:ext cx="161925" cy="198438"/>
            </a:xfrm>
            <a:custGeom>
              <a:avLst/>
              <a:gdLst>
                <a:gd name="T0" fmla="*/ 17 w 43"/>
                <a:gd name="T1" fmla="*/ 0 h 53"/>
                <a:gd name="T2" fmla="*/ 0 w 43"/>
                <a:gd name="T3" fmla="*/ 53 h 53"/>
                <a:gd name="T4" fmla="*/ 43 w 43"/>
                <a:gd name="T5" fmla="*/ 53 h 53"/>
                <a:gd name="T6" fmla="*/ 17 w 43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3">
                  <a:moveTo>
                    <a:pt x="17" y="0"/>
                  </a:moveTo>
                  <a:cubicBezTo>
                    <a:pt x="8" y="13"/>
                    <a:pt x="1" y="32"/>
                    <a:pt x="0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1" y="32"/>
                    <a:pt x="32" y="13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4" name="Freeform 353"/>
            <p:cNvSpPr>
              <a:spLocks/>
            </p:cNvSpPr>
            <p:nvPr/>
          </p:nvSpPr>
          <p:spPr bwMode="auto">
            <a:xfrm>
              <a:off x="3338512" y="5943600"/>
              <a:ext cx="141288" cy="280988"/>
            </a:xfrm>
            <a:custGeom>
              <a:avLst/>
              <a:gdLst>
                <a:gd name="T0" fmla="*/ 0 w 38"/>
                <a:gd name="T1" fmla="*/ 0 h 75"/>
                <a:gd name="T2" fmla="*/ 0 w 38"/>
                <a:gd name="T3" fmla="*/ 75 h 75"/>
                <a:gd name="T4" fmla="*/ 19 w 38"/>
                <a:gd name="T5" fmla="*/ 75 h 75"/>
                <a:gd name="T6" fmla="*/ 38 w 38"/>
                <a:gd name="T7" fmla="*/ 13 h 75"/>
                <a:gd name="T8" fmla="*/ 0 w 38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5">
                  <a:moveTo>
                    <a:pt x="0" y="0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0" y="50"/>
                    <a:pt x="28" y="29"/>
                    <a:pt x="38" y="13"/>
                  </a:cubicBezTo>
                  <a:cubicBezTo>
                    <a:pt x="27" y="6"/>
                    <a:pt x="14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5" name="Freeform 354"/>
            <p:cNvSpPr>
              <a:spLocks/>
            </p:cNvSpPr>
            <p:nvPr/>
          </p:nvSpPr>
          <p:spPr bwMode="auto">
            <a:xfrm>
              <a:off x="3143250" y="6278563"/>
              <a:ext cx="141288" cy="280988"/>
            </a:xfrm>
            <a:custGeom>
              <a:avLst/>
              <a:gdLst>
                <a:gd name="T0" fmla="*/ 38 w 38"/>
                <a:gd name="T1" fmla="*/ 75 h 75"/>
                <a:gd name="T2" fmla="*/ 38 w 38"/>
                <a:gd name="T3" fmla="*/ 0 h 75"/>
                <a:gd name="T4" fmla="*/ 19 w 38"/>
                <a:gd name="T5" fmla="*/ 0 h 75"/>
                <a:gd name="T6" fmla="*/ 0 w 38"/>
                <a:gd name="T7" fmla="*/ 62 h 75"/>
                <a:gd name="T8" fmla="*/ 38 w 38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5">
                  <a:moveTo>
                    <a:pt x="38" y="75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25"/>
                    <a:pt x="10" y="46"/>
                    <a:pt x="0" y="62"/>
                  </a:cubicBezTo>
                  <a:cubicBezTo>
                    <a:pt x="11" y="69"/>
                    <a:pt x="24" y="74"/>
                    <a:pt x="38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6" name="Freeform 355"/>
            <p:cNvSpPr>
              <a:spLocks/>
            </p:cNvSpPr>
            <p:nvPr/>
          </p:nvSpPr>
          <p:spPr bwMode="auto">
            <a:xfrm>
              <a:off x="3143250" y="5943600"/>
              <a:ext cx="141288" cy="280988"/>
            </a:xfrm>
            <a:custGeom>
              <a:avLst/>
              <a:gdLst>
                <a:gd name="T0" fmla="*/ 19 w 38"/>
                <a:gd name="T1" fmla="*/ 75 h 75"/>
                <a:gd name="T2" fmla="*/ 38 w 38"/>
                <a:gd name="T3" fmla="*/ 75 h 75"/>
                <a:gd name="T4" fmla="*/ 38 w 38"/>
                <a:gd name="T5" fmla="*/ 0 h 75"/>
                <a:gd name="T6" fmla="*/ 0 w 38"/>
                <a:gd name="T7" fmla="*/ 14 h 75"/>
                <a:gd name="T8" fmla="*/ 19 w 38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5">
                  <a:moveTo>
                    <a:pt x="19" y="75"/>
                  </a:moveTo>
                  <a:cubicBezTo>
                    <a:pt x="38" y="75"/>
                    <a:pt x="38" y="75"/>
                    <a:pt x="38" y="75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4" y="1"/>
                    <a:pt x="11" y="6"/>
                    <a:pt x="0" y="14"/>
                  </a:cubicBezTo>
                  <a:cubicBezTo>
                    <a:pt x="10" y="29"/>
                    <a:pt x="18" y="51"/>
                    <a:pt x="19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7" name="Freeform 356"/>
            <p:cNvSpPr>
              <a:spLocks/>
            </p:cNvSpPr>
            <p:nvPr/>
          </p:nvSpPr>
          <p:spPr bwMode="auto">
            <a:xfrm>
              <a:off x="3003550" y="6278563"/>
              <a:ext cx="157163" cy="198438"/>
            </a:xfrm>
            <a:custGeom>
              <a:avLst/>
              <a:gdLst>
                <a:gd name="T0" fmla="*/ 26 w 42"/>
                <a:gd name="T1" fmla="*/ 53 h 53"/>
                <a:gd name="T2" fmla="*/ 42 w 42"/>
                <a:gd name="T3" fmla="*/ 0 h 53"/>
                <a:gd name="T4" fmla="*/ 0 w 42"/>
                <a:gd name="T5" fmla="*/ 0 h 53"/>
                <a:gd name="T6" fmla="*/ 26 w 42"/>
                <a:gd name="T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53">
                  <a:moveTo>
                    <a:pt x="26" y="53"/>
                  </a:moveTo>
                  <a:cubicBezTo>
                    <a:pt x="35" y="40"/>
                    <a:pt x="41" y="21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1"/>
                    <a:pt x="12" y="40"/>
                    <a:pt x="2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8" name="Freeform 357"/>
            <p:cNvSpPr>
              <a:spLocks/>
            </p:cNvSpPr>
            <p:nvPr/>
          </p:nvSpPr>
          <p:spPr bwMode="auto">
            <a:xfrm>
              <a:off x="3003550" y="6026150"/>
              <a:ext cx="157163" cy="198438"/>
            </a:xfrm>
            <a:custGeom>
              <a:avLst/>
              <a:gdLst>
                <a:gd name="T0" fmla="*/ 26 w 42"/>
                <a:gd name="T1" fmla="*/ 0 h 53"/>
                <a:gd name="T2" fmla="*/ 0 w 42"/>
                <a:gd name="T3" fmla="*/ 53 h 53"/>
                <a:gd name="T4" fmla="*/ 42 w 42"/>
                <a:gd name="T5" fmla="*/ 53 h 53"/>
                <a:gd name="T6" fmla="*/ 26 w 42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53">
                  <a:moveTo>
                    <a:pt x="26" y="0"/>
                  </a:moveTo>
                  <a:cubicBezTo>
                    <a:pt x="12" y="14"/>
                    <a:pt x="2" y="32"/>
                    <a:pt x="0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32"/>
                    <a:pt x="35" y="13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9" name="Freeform 358"/>
            <p:cNvSpPr>
              <a:spLocks/>
            </p:cNvSpPr>
            <p:nvPr/>
          </p:nvSpPr>
          <p:spPr bwMode="auto">
            <a:xfrm>
              <a:off x="3338512" y="6278563"/>
              <a:ext cx="141288" cy="280988"/>
            </a:xfrm>
            <a:custGeom>
              <a:avLst/>
              <a:gdLst>
                <a:gd name="T0" fmla="*/ 0 w 38"/>
                <a:gd name="T1" fmla="*/ 75 h 75"/>
                <a:gd name="T2" fmla="*/ 38 w 38"/>
                <a:gd name="T3" fmla="*/ 62 h 75"/>
                <a:gd name="T4" fmla="*/ 19 w 38"/>
                <a:gd name="T5" fmla="*/ 0 h 75"/>
                <a:gd name="T6" fmla="*/ 0 w 38"/>
                <a:gd name="T7" fmla="*/ 0 h 75"/>
                <a:gd name="T8" fmla="*/ 0 w 38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5">
                  <a:moveTo>
                    <a:pt x="0" y="75"/>
                  </a:moveTo>
                  <a:cubicBezTo>
                    <a:pt x="14" y="74"/>
                    <a:pt x="27" y="69"/>
                    <a:pt x="38" y="62"/>
                  </a:cubicBezTo>
                  <a:cubicBezTo>
                    <a:pt x="28" y="47"/>
                    <a:pt x="20" y="25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0" name="Freeform 359"/>
            <p:cNvSpPr>
              <a:spLocks noEditPoints="1"/>
            </p:cNvSpPr>
            <p:nvPr/>
          </p:nvSpPr>
          <p:spPr bwMode="auto">
            <a:xfrm>
              <a:off x="2782887" y="1574800"/>
              <a:ext cx="561975" cy="447675"/>
            </a:xfrm>
            <a:custGeom>
              <a:avLst/>
              <a:gdLst>
                <a:gd name="T0" fmla="*/ 135 w 150"/>
                <a:gd name="T1" fmla="*/ 27 h 119"/>
                <a:gd name="T2" fmla="*/ 122 w 150"/>
                <a:gd name="T3" fmla="*/ 27 h 119"/>
                <a:gd name="T4" fmla="*/ 122 w 150"/>
                <a:gd name="T5" fmla="*/ 34 h 119"/>
                <a:gd name="T6" fmla="*/ 137 w 150"/>
                <a:gd name="T7" fmla="*/ 67 h 119"/>
                <a:gd name="T8" fmla="*/ 137 w 150"/>
                <a:gd name="T9" fmla="*/ 83 h 119"/>
                <a:gd name="T10" fmla="*/ 122 w 150"/>
                <a:gd name="T11" fmla="*/ 119 h 119"/>
                <a:gd name="T12" fmla="*/ 150 w 150"/>
                <a:gd name="T13" fmla="*/ 112 h 119"/>
                <a:gd name="T14" fmla="*/ 150 w 150"/>
                <a:gd name="T15" fmla="*/ 43 h 119"/>
                <a:gd name="T16" fmla="*/ 121 w 150"/>
                <a:gd name="T17" fmla="*/ 0 h 119"/>
                <a:gd name="T18" fmla="*/ 75 w 150"/>
                <a:gd name="T19" fmla="*/ 10 h 119"/>
                <a:gd name="T20" fmla="*/ 122 w 150"/>
                <a:gd name="T21" fmla="*/ 27 h 119"/>
                <a:gd name="T22" fmla="*/ 75 w 150"/>
                <a:gd name="T23" fmla="*/ 95 h 119"/>
                <a:gd name="T24" fmla="*/ 114 w 150"/>
                <a:gd name="T25" fmla="*/ 112 h 119"/>
                <a:gd name="T26" fmla="*/ 122 w 150"/>
                <a:gd name="T27" fmla="*/ 119 h 119"/>
                <a:gd name="T28" fmla="*/ 107 w 150"/>
                <a:gd name="T29" fmla="*/ 83 h 119"/>
                <a:gd name="T30" fmla="*/ 122 w 150"/>
                <a:gd name="T31" fmla="*/ 67 h 119"/>
                <a:gd name="T32" fmla="*/ 75 w 150"/>
                <a:gd name="T33" fmla="*/ 34 h 119"/>
                <a:gd name="T34" fmla="*/ 75 w 150"/>
                <a:gd name="T35" fmla="*/ 0 h 119"/>
                <a:gd name="T36" fmla="*/ 29 w 150"/>
                <a:gd name="T37" fmla="*/ 1 h 119"/>
                <a:gd name="T38" fmla="*/ 38 w 150"/>
                <a:gd name="T39" fmla="*/ 10 h 119"/>
                <a:gd name="T40" fmla="*/ 75 w 150"/>
                <a:gd name="T41" fmla="*/ 10 h 119"/>
                <a:gd name="T42" fmla="*/ 29 w 150"/>
                <a:gd name="T43" fmla="*/ 119 h 119"/>
                <a:gd name="T44" fmla="*/ 36 w 150"/>
                <a:gd name="T45" fmla="*/ 112 h 119"/>
                <a:gd name="T46" fmla="*/ 75 w 150"/>
                <a:gd name="T47" fmla="*/ 95 h 119"/>
                <a:gd name="T48" fmla="*/ 29 w 150"/>
                <a:gd name="T49" fmla="*/ 34 h 119"/>
                <a:gd name="T50" fmla="*/ 44 w 150"/>
                <a:gd name="T51" fmla="*/ 67 h 119"/>
                <a:gd name="T52" fmla="*/ 44 w 150"/>
                <a:gd name="T53" fmla="*/ 83 h 119"/>
                <a:gd name="T54" fmla="*/ 29 w 150"/>
                <a:gd name="T55" fmla="*/ 119 h 119"/>
                <a:gd name="T56" fmla="*/ 15 w 150"/>
                <a:gd name="T57" fmla="*/ 27 h 119"/>
                <a:gd name="T58" fmla="*/ 0 w 150"/>
                <a:gd name="T59" fmla="*/ 91 h 119"/>
                <a:gd name="T60" fmla="*/ 0 w 150"/>
                <a:gd name="T61" fmla="*/ 112 h 119"/>
                <a:gd name="T62" fmla="*/ 29 w 150"/>
                <a:gd name="T63" fmla="*/ 119 h 119"/>
                <a:gd name="T64" fmla="*/ 14 w 150"/>
                <a:gd name="T65" fmla="*/ 83 h 119"/>
                <a:gd name="T66" fmla="*/ 29 w 150"/>
                <a:gd name="T67" fmla="*/ 67 h 119"/>
                <a:gd name="T68" fmla="*/ 25 w 150"/>
                <a:gd name="T69" fmla="*/ 34 h 119"/>
                <a:gd name="T70" fmla="*/ 29 w 150"/>
                <a:gd name="T71" fmla="*/ 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0" h="119">
                  <a:moveTo>
                    <a:pt x="150" y="43"/>
                  </a:moveTo>
                  <a:cubicBezTo>
                    <a:pt x="135" y="27"/>
                    <a:pt x="135" y="27"/>
                    <a:pt x="135" y="27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37" y="67"/>
                    <a:pt x="137" y="67"/>
                    <a:pt x="137" y="67"/>
                  </a:cubicBezTo>
                  <a:cubicBezTo>
                    <a:pt x="137" y="83"/>
                    <a:pt x="137" y="83"/>
                    <a:pt x="137" y="83"/>
                  </a:cubicBezTo>
                  <a:cubicBezTo>
                    <a:pt x="137" y="83"/>
                    <a:pt x="137" y="83"/>
                    <a:pt x="137" y="83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22" y="119"/>
                    <a:pt x="122" y="119"/>
                    <a:pt x="122" y="119"/>
                  </a:cubicBezTo>
                  <a:cubicBezTo>
                    <a:pt x="143" y="119"/>
                    <a:pt x="143" y="119"/>
                    <a:pt x="143" y="119"/>
                  </a:cubicBezTo>
                  <a:cubicBezTo>
                    <a:pt x="147" y="119"/>
                    <a:pt x="150" y="116"/>
                    <a:pt x="150" y="112"/>
                  </a:cubicBezTo>
                  <a:cubicBezTo>
                    <a:pt x="150" y="95"/>
                    <a:pt x="150" y="95"/>
                    <a:pt x="150" y="95"/>
                  </a:cubicBezTo>
                  <a:lnTo>
                    <a:pt x="150" y="43"/>
                  </a:lnTo>
                  <a:close/>
                  <a:moveTo>
                    <a:pt x="122" y="1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22" y="1"/>
                    <a:pt x="122" y="1"/>
                    <a:pt x="122" y="1"/>
                  </a:cubicBezTo>
                  <a:close/>
                  <a:moveTo>
                    <a:pt x="75" y="95"/>
                  </a:moveTo>
                  <a:cubicBezTo>
                    <a:pt x="114" y="95"/>
                    <a:pt x="114" y="95"/>
                    <a:pt x="114" y="95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4" y="116"/>
                    <a:pt x="117" y="119"/>
                    <a:pt x="121" y="119"/>
                  </a:cubicBezTo>
                  <a:cubicBezTo>
                    <a:pt x="122" y="119"/>
                    <a:pt x="122" y="119"/>
                    <a:pt x="122" y="119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75" y="34"/>
                    <a:pt x="75" y="34"/>
                    <a:pt x="75" y="34"/>
                  </a:cubicBezTo>
                  <a:lnTo>
                    <a:pt x="75" y="95"/>
                  </a:lnTo>
                  <a:close/>
                  <a:moveTo>
                    <a:pt x="75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0"/>
                    <a:pt x="75" y="0"/>
                    <a:pt x="75" y="0"/>
                  </a:cubicBezTo>
                  <a:close/>
                  <a:moveTo>
                    <a:pt x="29" y="119"/>
                  </a:moveTo>
                  <a:cubicBezTo>
                    <a:pt x="29" y="119"/>
                    <a:pt x="29" y="119"/>
                    <a:pt x="29" y="119"/>
                  </a:cubicBezTo>
                  <a:cubicBezTo>
                    <a:pt x="33" y="119"/>
                    <a:pt x="36" y="116"/>
                    <a:pt x="36" y="112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29" y="83"/>
                    <a:pt x="29" y="83"/>
                    <a:pt x="29" y="83"/>
                  </a:cubicBezTo>
                  <a:lnTo>
                    <a:pt x="29" y="119"/>
                  </a:lnTo>
                  <a:close/>
                  <a:moveTo>
                    <a:pt x="29" y="1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6"/>
                    <a:pt x="3" y="119"/>
                    <a:pt x="7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9" y="27"/>
                    <a:pt x="29" y="27"/>
                    <a:pt x="29" y="27"/>
                  </a:cubicBezTo>
                  <a:lnTo>
                    <a:pt x="2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1" name="Freeform 360"/>
            <p:cNvSpPr>
              <a:spLocks/>
            </p:cNvSpPr>
            <p:nvPr/>
          </p:nvSpPr>
          <p:spPr bwMode="auto">
            <a:xfrm>
              <a:off x="4849812" y="5561013"/>
              <a:ext cx="236538" cy="242888"/>
            </a:xfrm>
            <a:custGeom>
              <a:avLst/>
              <a:gdLst>
                <a:gd name="T0" fmla="*/ 14 w 63"/>
                <a:gd name="T1" fmla="*/ 59 h 65"/>
                <a:gd name="T2" fmla="*/ 31 w 63"/>
                <a:gd name="T3" fmla="*/ 65 h 65"/>
                <a:gd name="T4" fmla="*/ 63 w 63"/>
                <a:gd name="T5" fmla="*/ 33 h 65"/>
                <a:gd name="T6" fmla="*/ 31 w 63"/>
                <a:gd name="T7" fmla="*/ 0 h 65"/>
                <a:gd name="T8" fmla="*/ 0 w 63"/>
                <a:gd name="T9" fmla="*/ 28 h 65"/>
                <a:gd name="T10" fmla="*/ 31 w 63"/>
                <a:gd name="T11" fmla="*/ 28 h 65"/>
                <a:gd name="T12" fmla="*/ 42 w 63"/>
                <a:gd name="T13" fmla="*/ 28 h 65"/>
                <a:gd name="T14" fmla="*/ 35 w 63"/>
                <a:gd name="T15" fmla="*/ 36 h 65"/>
                <a:gd name="T16" fmla="*/ 14 w 63"/>
                <a:gd name="T17" fmla="*/ 5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65">
                  <a:moveTo>
                    <a:pt x="14" y="59"/>
                  </a:moveTo>
                  <a:cubicBezTo>
                    <a:pt x="19" y="63"/>
                    <a:pt x="25" y="65"/>
                    <a:pt x="31" y="65"/>
                  </a:cubicBezTo>
                  <a:cubicBezTo>
                    <a:pt x="49" y="65"/>
                    <a:pt x="63" y="50"/>
                    <a:pt x="63" y="33"/>
                  </a:cubicBezTo>
                  <a:cubicBezTo>
                    <a:pt x="63" y="15"/>
                    <a:pt x="49" y="0"/>
                    <a:pt x="31" y="0"/>
                  </a:cubicBezTo>
                  <a:cubicBezTo>
                    <a:pt x="15" y="0"/>
                    <a:pt x="2" y="12"/>
                    <a:pt x="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2" name="Freeform 361"/>
            <p:cNvSpPr>
              <a:spLocks/>
            </p:cNvSpPr>
            <p:nvPr/>
          </p:nvSpPr>
          <p:spPr bwMode="auto">
            <a:xfrm>
              <a:off x="4471987" y="5684838"/>
              <a:ext cx="495300" cy="465138"/>
            </a:xfrm>
            <a:custGeom>
              <a:avLst/>
              <a:gdLst>
                <a:gd name="T0" fmla="*/ 59 w 132"/>
                <a:gd name="T1" fmla="*/ 66 h 124"/>
                <a:gd name="T2" fmla="*/ 59 w 132"/>
                <a:gd name="T3" fmla="*/ 70 h 124"/>
                <a:gd name="T4" fmla="*/ 59 w 132"/>
                <a:gd name="T5" fmla="*/ 73 h 124"/>
                <a:gd name="T6" fmla="*/ 59 w 132"/>
                <a:gd name="T7" fmla="*/ 113 h 124"/>
                <a:gd name="T8" fmla="*/ 44 w 132"/>
                <a:gd name="T9" fmla="*/ 124 h 124"/>
                <a:gd name="T10" fmla="*/ 87 w 132"/>
                <a:gd name="T11" fmla="*/ 124 h 124"/>
                <a:gd name="T12" fmla="*/ 73 w 132"/>
                <a:gd name="T13" fmla="*/ 113 h 124"/>
                <a:gd name="T14" fmla="*/ 73 w 132"/>
                <a:gd name="T15" fmla="*/ 73 h 124"/>
                <a:gd name="T16" fmla="*/ 73 w 132"/>
                <a:gd name="T17" fmla="*/ 70 h 124"/>
                <a:gd name="T18" fmla="*/ 73 w 132"/>
                <a:gd name="T19" fmla="*/ 66 h 124"/>
                <a:gd name="T20" fmla="*/ 111 w 132"/>
                <a:gd name="T21" fmla="*/ 24 h 124"/>
                <a:gd name="T22" fmla="*/ 132 w 132"/>
                <a:gd name="T23" fmla="*/ 0 h 124"/>
                <a:gd name="T24" fmla="*/ 100 w 132"/>
                <a:gd name="T25" fmla="*/ 0 h 124"/>
                <a:gd name="T26" fmla="*/ 0 w 132"/>
                <a:gd name="T27" fmla="*/ 0 h 124"/>
                <a:gd name="T28" fmla="*/ 59 w 132"/>
                <a:gd name="T29" fmla="*/ 6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2" h="124">
                  <a:moveTo>
                    <a:pt x="59" y="66"/>
                  </a:moveTo>
                  <a:cubicBezTo>
                    <a:pt x="59" y="70"/>
                    <a:pt x="59" y="70"/>
                    <a:pt x="59" y="70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50" y="114"/>
                    <a:pt x="44" y="119"/>
                    <a:pt x="44" y="124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7" y="119"/>
                    <a:pt x="81" y="115"/>
                    <a:pt x="73" y="11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9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3" name="Rectangle 362"/>
            <p:cNvSpPr>
              <a:spLocks noChangeArrowheads="1"/>
            </p:cNvSpPr>
            <p:nvPr/>
          </p:nvSpPr>
          <p:spPr bwMode="auto">
            <a:xfrm>
              <a:off x="4868862" y="174625"/>
              <a:ext cx="585788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4" name="Freeform 363"/>
            <p:cNvSpPr>
              <a:spLocks noEditPoints="1"/>
            </p:cNvSpPr>
            <p:nvPr/>
          </p:nvSpPr>
          <p:spPr bwMode="auto">
            <a:xfrm>
              <a:off x="4868862" y="312738"/>
              <a:ext cx="585788" cy="236538"/>
            </a:xfrm>
            <a:custGeom>
              <a:avLst/>
              <a:gdLst>
                <a:gd name="T0" fmla="*/ 312 w 369"/>
                <a:gd name="T1" fmla="*/ 149 h 149"/>
                <a:gd name="T2" fmla="*/ 369 w 369"/>
                <a:gd name="T3" fmla="*/ 149 h 149"/>
                <a:gd name="T4" fmla="*/ 369 w 369"/>
                <a:gd name="T5" fmla="*/ 0 h 149"/>
                <a:gd name="T6" fmla="*/ 312 w 369"/>
                <a:gd name="T7" fmla="*/ 0 h 149"/>
                <a:gd name="T8" fmla="*/ 312 w 369"/>
                <a:gd name="T9" fmla="*/ 71 h 149"/>
                <a:gd name="T10" fmla="*/ 312 w 369"/>
                <a:gd name="T11" fmla="*/ 71 h 149"/>
                <a:gd name="T12" fmla="*/ 341 w 369"/>
                <a:gd name="T13" fmla="*/ 100 h 149"/>
                <a:gd name="T14" fmla="*/ 312 w 369"/>
                <a:gd name="T15" fmla="*/ 126 h 149"/>
                <a:gd name="T16" fmla="*/ 312 w 369"/>
                <a:gd name="T17" fmla="*/ 149 h 149"/>
                <a:gd name="T18" fmla="*/ 0 w 369"/>
                <a:gd name="T19" fmla="*/ 149 h 149"/>
                <a:gd name="T20" fmla="*/ 312 w 369"/>
                <a:gd name="T21" fmla="*/ 149 h 149"/>
                <a:gd name="T22" fmla="*/ 312 w 369"/>
                <a:gd name="T23" fmla="*/ 126 h 149"/>
                <a:gd name="T24" fmla="*/ 286 w 369"/>
                <a:gd name="T25" fmla="*/ 100 h 149"/>
                <a:gd name="T26" fmla="*/ 312 w 369"/>
                <a:gd name="T27" fmla="*/ 71 h 149"/>
                <a:gd name="T28" fmla="*/ 312 w 369"/>
                <a:gd name="T29" fmla="*/ 0 h 149"/>
                <a:gd name="T30" fmla="*/ 0 w 369"/>
                <a:gd name="T31" fmla="*/ 0 h 149"/>
                <a:gd name="T32" fmla="*/ 0 w 369"/>
                <a:gd name="T33" fmla="*/ 149 h 149"/>
                <a:gd name="T34" fmla="*/ 0 w 369"/>
                <a:gd name="T35" fmla="*/ 149 h 149"/>
                <a:gd name="T36" fmla="*/ 312 w 369"/>
                <a:gd name="T37" fmla="*/ 71 h 149"/>
                <a:gd name="T38" fmla="*/ 312 w 369"/>
                <a:gd name="T39" fmla="*/ 7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9" h="149">
                  <a:moveTo>
                    <a:pt x="312" y="149"/>
                  </a:moveTo>
                  <a:lnTo>
                    <a:pt x="369" y="149"/>
                  </a:lnTo>
                  <a:lnTo>
                    <a:pt x="369" y="0"/>
                  </a:lnTo>
                  <a:lnTo>
                    <a:pt x="312" y="0"/>
                  </a:lnTo>
                  <a:lnTo>
                    <a:pt x="312" y="71"/>
                  </a:lnTo>
                  <a:lnTo>
                    <a:pt x="312" y="71"/>
                  </a:lnTo>
                  <a:lnTo>
                    <a:pt x="341" y="100"/>
                  </a:lnTo>
                  <a:lnTo>
                    <a:pt x="312" y="126"/>
                  </a:lnTo>
                  <a:lnTo>
                    <a:pt x="312" y="149"/>
                  </a:lnTo>
                  <a:close/>
                  <a:moveTo>
                    <a:pt x="0" y="149"/>
                  </a:moveTo>
                  <a:lnTo>
                    <a:pt x="312" y="149"/>
                  </a:lnTo>
                  <a:lnTo>
                    <a:pt x="312" y="126"/>
                  </a:lnTo>
                  <a:lnTo>
                    <a:pt x="286" y="100"/>
                  </a:lnTo>
                  <a:lnTo>
                    <a:pt x="312" y="71"/>
                  </a:lnTo>
                  <a:lnTo>
                    <a:pt x="312" y="0"/>
                  </a:lnTo>
                  <a:lnTo>
                    <a:pt x="0" y="0"/>
                  </a:lnTo>
                  <a:lnTo>
                    <a:pt x="0" y="149"/>
                  </a:lnTo>
                  <a:lnTo>
                    <a:pt x="0" y="149"/>
                  </a:lnTo>
                  <a:close/>
                  <a:moveTo>
                    <a:pt x="312" y="71"/>
                  </a:moveTo>
                  <a:lnTo>
                    <a:pt x="312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5" name="Freeform 364"/>
            <p:cNvSpPr>
              <a:spLocks noEditPoints="1"/>
            </p:cNvSpPr>
            <p:nvPr/>
          </p:nvSpPr>
          <p:spPr bwMode="auto">
            <a:xfrm>
              <a:off x="4868862" y="312738"/>
              <a:ext cx="585788" cy="236538"/>
            </a:xfrm>
            <a:custGeom>
              <a:avLst/>
              <a:gdLst>
                <a:gd name="T0" fmla="*/ 312 w 369"/>
                <a:gd name="T1" fmla="*/ 149 h 149"/>
                <a:gd name="T2" fmla="*/ 369 w 369"/>
                <a:gd name="T3" fmla="*/ 149 h 149"/>
                <a:gd name="T4" fmla="*/ 369 w 369"/>
                <a:gd name="T5" fmla="*/ 0 h 149"/>
                <a:gd name="T6" fmla="*/ 312 w 369"/>
                <a:gd name="T7" fmla="*/ 0 h 149"/>
                <a:gd name="T8" fmla="*/ 312 w 369"/>
                <a:gd name="T9" fmla="*/ 71 h 149"/>
                <a:gd name="T10" fmla="*/ 312 w 369"/>
                <a:gd name="T11" fmla="*/ 71 h 149"/>
                <a:gd name="T12" fmla="*/ 341 w 369"/>
                <a:gd name="T13" fmla="*/ 100 h 149"/>
                <a:gd name="T14" fmla="*/ 312 w 369"/>
                <a:gd name="T15" fmla="*/ 126 h 149"/>
                <a:gd name="T16" fmla="*/ 312 w 369"/>
                <a:gd name="T17" fmla="*/ 149 h 149"/>
                <a:gd name="T18" fmla="*/ 0 w 369"/>
                <a:gd name="T19" fmla="*/ 149 h 149"/>
                <a:gd name="T20" fmla="*/ 312 w 369"/>
                <a:gd name="T21" fmla="*/ 149 h 149"/>
                <a:gd name="T22" fmla="*/ 312 w 369"/>
                <a:gd name="T23" fmla="*/ 126 h 149"/>
                <a:gd name="T24" fmla="*/ 286 w 369"/>
                <a:gd name="T25" fmla="*/ 100 h 149"/>
                <a:gd name="T26" fmla="*/ 312 w 369"/>
                <a:gd name="T27" fmla="*/ 71 h 149"/>
                <a:gd name="T28" fmla="*/ 312 w 369"/>
                <a:gd name="T29" fmla="*/ 0 h 149"/>
                <a:gd name="T30" fmla="*/ 0 w 369"/>
                <a:gd name="T31" fmla="*/ 0 h 149"/>
                <a:gd name="T32" fmla="*/ 0 w 369"/>
                <a:gd name="T33" fmla="*/ 149 h 149"/>
                <a:gd name="T34" fmla="*/ 0 w 369"/>
                <a:gd name="T35" fmla="*/ 149 h 149"/>
                <a:gd name="T36" fmla="*/ 312 w 369"/>
                <a:gd name="T37" fmla="*/ 71 h 149"/>
                <a:gd name="T38" fmla="*/ 312 w 369"/>
                <a:gd name="T39" fmla="*/ 7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9" h="149">
                  <a:moveTo>
                    <a:pt x="312" y="149"/>
                  </a:moveTo>
                  <a:lnTo>
                    <a:pt x="369" y="149"/>
                  </a:lnTo>
                  <a:lnTo>
                    <a:pt x="369" y="0"/>
                  </a:lnTo>
                  <a:lnTo>
                    <a:pt x="312" y="0"/>
                  </a:lnTo>
                  <a:lnTo>
                    <a:pt x="312" y="71"/>
                  </a:lnTo>
                  <a:lnTo>
                    <a:pt x="312" y="71"/>
                  </a:lnTo>
                  <a:lnTo>
                    <a:pt x="341" y="100"/>
                  </a:lnTo>
                  <a:lnTo>
                    <a:pt x="312" y="126"/>
                  </a:lnTo>
                  <a:lnTo>
                    <a:pt x="312" y="149"/>
                  </a:lnTo>
                  <a:moveTo>
                    <a:pt x="0" y="149"/>
                  </a:moveTo>
                  <a:lnTo>
                    <a:pt x="312" y="149"/>
                  </a:lnTo>
                  <a:lnTo>
                    <a:pt x="312" y="126"/>
                  </a:lnTo>
                  <a:lnTo>
                    <a:pt x="286" y="100"/>
                  </a:lnTo>
                  <a:lnTo>
                    <a:pt x="312" y="71"/>
                  </a:lnTo>
                  <a:lnTo>
                    <a:pt x="312" y="0"/>
                  </a:lnTo>
                  <a:lnTo>
                    <a:pt x="0" y="0"/>
                  </a:lnTo>
                  <a:lnTo>
                    <a:pt x="0" y="149"/>
                  </a:lnTo>
                  <a:lnTo>
                    <a:pt x="0" y="149"/>
                  </a:lnTo>
                  <a:moveTo>
                    <a:pt x="312" y="71"/>
                  </a:moveTo>
                  <a:lnTo>
                    <a:pt x="312" y="7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6" name="Freeform 365"/>
            <p:cNvSpPr>
              <a:spLocks/>
            </p:cNvSpPr>
            <p:nvPr/>
          </p:nvSpPr>
          <p:spPr bwMode="auto">
            <a:xfrm>
              <a:off x="7432675" y="1597025"/>
              <a:ext cx="404813" cy="365125"/>
            </a:xfrm>
            <a:custGeom>
              <a:avLst/>
              <a:gdLst>
                <a:gd name="T0" fmla="*/ 0 w 255"/>
                <a:gd name="T1" fmla="*/ 93 h 230"/>
                <a:gd name="T2" fmla="*/ 0 w 255"/>
                <a:gd name="T3" fmla="*/ 197 h 230"/>
                <a:gd name="T4" fmla="*/ 5 w 255"/>
                <a:gd name="T5" fmla="*/ 197 h 230"/>
                <a:gd name="T6" fmla="*/ 40 w 255"/>
                <a:gd name="T7" fmla="*/ 197 h 230"/>
                <a:gd name="T8" fmla="*/ 52 w 255"/>
                <a:gd name="T9" fmla="*/ 197 h 230"/>
                <a:gd name="T10" fmla="*/ 52 w 255"/>
                <a:gd name="T11" fmla="*/ 209 h 230"/>
                <a:gd name="T12" fmla="*/ 52 w 255"/>
                <a:gd name="T13" fmla="*/ 230 h 230"/>
                <a:gd name="T14" fmla="*/ 64 w 255"/>
                <a:gd name="T15" fmla="*/ 230 h 230"/>
                <a:gd name="T16" fmla="*/ 64 w 255"/>
                <a:gd name="T17" fmla="*/ 209 h 230"/>
                <a:gd name="T18" fmla="*/ 64 w 255"/>
                <a:gd name="T19" fmla="*/ 197 h 230"/>
                <a:gd name="T20" fmla="*/ 76 w 255"/>
                <a:gd name="T21" fmla="*/ 197 h 230"/>
                <a:gd name="T22" fmla="*/ 111 w 255"/>
                <a:gd name="T23" fmla="*/ 197 h 230"/>
                <a:gd name="T24" fmla="*/ 120 w 255"/>
                <a:gd name="T25" fmla="*/ 197 h 230"/>
                <a:gd name="T26" fmla="*/ 120 w 255"/>
                <a:gd name="T27" fmla="*/ 209 h 230"/>
                <a:gd name="T28" fmla="*/ 120 w 255"/>
                <a:gd name="T29" fmla="*/ 230 h 230"/>
                <a:gd name="T30" fmla="*/ 135 w 255"/>
                <a:gd name="T31" fmla="*/ 230 h 230"/>
                <a:gd name="T32" fmla="*/ 135 w 255"/>
                <a:gd name="T33" fmla="*/ 209 h 230"/>
                <a:gd name="T34" fmla="*/ 135 w 255"/>
                <a:gd name="T35" fmla="*/ 197 h 230"/>
                <a:gd name="T36" fmla="*/ 144 w 255"/>
                <a:gd name="T37" fmla="*/ 197 h 230"/>
                <a:gd name="T38" fmla="*/ 182 w 255"/>
                <a:gd name="T39" fmla="*/ 197 h 230"/>
                <a:gd name="T40" fmla="*/ 191 w 255"/>
                <a:gd name="T41" fmla="*/ 197 h 230"/>
                <a:gd name="T42" fmla="*/ 191 w 255"/>
                <a:gd name="T43" fmla="*/ 209 h 230"/>
                <a:gd name="T44" fmla="*/ 191 w 255"/>
                <a:gd name="T45" fmla="*/ 230 h 230"/>
                <a:gd name="T46" fmla="*/ 206 w 255"/>
                <a:gd name="T47" fmla="*/ 230 h 230"/>
                <a:gd name="T48" fmla="*/ 206 w 255"/>
                <a:gd name="T49" fmla="*/ 209 h 230"/>
                <a:gd name="T50" fmla="*/ 206 w 255"/>
                <a:gd name="T51" fmla="*/ 197 h 230"/>
                <a:gd name="T52" fmla="*/ 215 w 255"/>
                <a:gd name="T53" fmla="*/ 197 h 230"/>
                <a:gd name="T54" fmla="*/ 251 w 255"/>
                <a:gd name="T55" fmla="*/ 197 h 230"/>
                <a:gd name="T56" fmla="*/ 255 w 255"/>
                <a:gd name="T57" fmla="*/ 197 h 230"/>
                <a:gd name="T58" fmla="*/ 255 w 255"/>
                <a:gd name="T59" fmla="*/ 93 h 230"/>
                <a:gd name="T60" fmla="*/ 239 w 255"/>
                <a:gd name="T61" fmla="*/ 93 h 230"/>
                <a:gd name="T62" fmla="*/ 239 w 255"/>
                <a:gd name="T63" fmla="*/ 116 h 230"/>
                <a:gd name="T64" fmla="*/ 215 w 255"/>
                <a:gd name="T65" fmla="*/ 116 h 230"/>
                <a:gd name="T66" fmla="*/ 215 w 255"/>
                <a:gd name="T67" fmla="*/ 93 h 230"/>
                <a:gd name="T68" fmla="*/ 189 w 255"/>
                <a:gd name="T69" fmla="*/ 93 h 230"/>
                <a:gd name="T70" fmla="*/ 189 w 255"/>
                <a:gd name="T71" fmla="*/ 116 h 230"/>
                <a:gd name="T72" fmla="*/ 165 w 255"/>
                <a:gd name="T73" fmla="*/ 116 h 230"/>
                <a:gd name="T74" fmla="*/ 165 w 255"/>
                <a:gd name="T75" fmla="*/ 93 h 230"/>
                <a:gd name="T76" fmla="*/ 144 w 255"/>
                <a:gd name="T77" fmla="*/ 93 h 230"/>
                <a:gd name="T78" fmla="*/ 144 w 255"/>
                <a:gd name="T79" fmla="*/ 0 h 230"/>
                <a:gd name="T80" fmla="*/ 111 w 255"/>
                <a:gd name="T81" fmla="*/ 0 h 230"/>
                <a:gd name="T82" fmla="*/ 111 w 255"/>
                <a:gd name="T83" fmla="*/ 93 h 230"/>
                <a:gd name="T84" fmla="*/ 90 w 255"/>
                <a:gd name="T85" fmla="*/ 93 h 230"/>
                <a:gd name="T86" fmla="*/ 90 w 255"/>
                <a:gd name="T87" fmla="*/ 116 h 230"/>
                <a:gd name="T88" fmla="*/ 66 w 255"/>
                <a:gd name="T89" fmla="*/ 116 h 230"/>
                <a:gd name="T90" fmla="*/ 66 w 255"/>
                <a:gd name="T91" fmla="*/ 93 h 230"/>
                <a:gd name="T92" fmla="*/ 40 w 255"/>
                <a:gd name="T93" fmla="*/ 93 h 230"/>
                <a:gd name="T94" fmla="*/ 40 w 255"/>
                <a:gd name="T95" fmla="*/ 116 h 230"/>
                <a:gd name="T96" fmla="*/ 16 w 255"/>
                <a:gd name="T97" fmla="*/ 116 h 230"/>
                <a:gd name="T98" fmla="*/ 16 w 255"/>
                <a:gd name="T99" fmla="*/ 93 h 230"/>
                <a:gd name="T100" fmla="*/ 0 w 255"/>
                <a:gd name="T101" fmla="*/ 9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5" h="230">
                  <a:moveTo>
                    <a:pt x="0" y="93"/>
                  </a:moveTo>
                  <a:lnTo>
                    <a:pt x="0" y="197"/>
                  </a:lnTo>
                  <a:lnTo>
                    <a:pt x="5" y="197"/>
                  </a:lnTo>
                  <a:lnTo>
                    <a:pt x="40" y="197"/>
                  </a:lnTo>
                  <a:lnTo>
                    <a:pt x="52" y="197"/>
                  </a:lnTo>
                  <a:lnTo>
                    <a:pt x="52" y="209"/>
                  </a:lnTo>
                  <a:lnTo>
                    <a:pt x="52" y="230"/>
                  </a:lnTo>
                  <a:lnTo>
                    <a:pt x="64" y="230"/>
                  </a:lnTo>
                  <a:lnTo>
                    <a:pt x="64" y="209"/>
                  </a:lnTo>
                  <a:lnTo>
                    <a:pt x="64" y="197"/>
                  </a:lnTo>
                  <a:lnTo>
                    <a:pt x="76" y="197"/>
                  </a:lnTo>
                  <a:lnTo>
                    <a:pt x="111" y="197"/>
                  </a:lnTo>
                  <a:lnTo>
                    <a:pt x="120" y="197"/>
                  </a:lnTo>
                  <a:lnTo>
                    <a:pt x="120" y="209"/>
                  </a:lnTo>
                  <a:lnTo>
                    <a:pt x="120" y="230"/>
                  </a:lnTo>
                  <a:lnTo>
                    <a:pt x="135" y="230"/>
                  </a:lnTo>
                  <a:lnTo>
                    <a:pt x="135" y="209"/>
                  </a:lnTo>
                  <a:lnTo>
                    <a:pt x="135" y="197"/>
                  </a:lnTo>
                  <a:lnTo>
                    <a:pt x="144" y="197"/>
                  </a:lnTo>
                  <a:lnTo>
                    <a:pt x="182" y="197"/>
                  </a:lnTo>
                  <a:lnTo>
                    <a:pt x="191" y="197"/>
                  </a:lnTo>
                  <a:lnTo>
                    <a:pt x="191" y="209"/>
                  </a:lnTo>
                  <a:lnTo>
                    <a:pt x="191" y="230"/>
                  </a:lnTo>
                  <a:lnTo>
                    <a:pt x="206" y="230"/>
                  </a:lnTo>
                  <a:lnTo>
                    <a:pt x="206" y="209"/>
                  </a:lnTo>
                  <a:lnTo>
                    <a:pt x="206" y="197"/>
                  </a:lnTo>
                  <a:lnTo>
                    <a:pt x="215" y="197"/>
                  </a:lnTo>
                  <a:lnTo>
                    <a:pt x="251" y="197"/>
                  </a:lnTo>
                  <a:lnTo>
                    <a:pt x="255" y="197"/>
                  </a:lnTo>
                  <a:lnTo>
                    <a:pt x="255" y="93"/>
                  </a:lnTo>
                  <a:lnTo>
                    <a:pt x="239" y="93"/>
                  </a:lnTo>
                  <a:lnTo>
                    <a:pt x="239" y="116"/>
                  </a:lnTo>
                  <a:lnTo>
                    <a:pt x="215" y="116"/>
                  </a:lnTo>
                  <a:lnTo>
                    <a:pt x="215" y="93"/>
                  </a:lnTo>
                  <a:lnTo>
                    <a:pt x="189" y="93"/>
                  </a:lnTo>
                  <a:lnTo>
                    <a:pt x="189" y="116"/>
                  </a:lnTo>
                  <a:lnTo>
                    <a:pt x="165" y="116"/>
                  </a:lnTo>
                  <a:lnTo>
                    <a:pt x="165" y="93"/>
                  </a:lnTo>
                  <a:lnTo>
                    <a:pt x="144" y="93"/>
                  </a:lnTo>
                  <a:lnTo>
                    <a:pt x="144" y="0"/>
                  </a:lnTo>
                  <a:lnTo>
                    <a:pt x="111" y="0"/>
                  </a:lnTo>
                  <a:lnTo>
                    <a:pt x="111" y="93"/>
                  </a:lnTo>
                  <a:lnTo>
                    <a:pt x="90" y="93"/>
                  </a:lnTo>
                  <a:lnTo>
                    <a:pt x="90" y="116"/>
                  </a:lnTo>
                  <a:lnTo>
                    <a:pt x="66" y="116"/>
                  </a:lnTo>
                  <a:lnTo>
                    <a:pt x="66" y="93"/>
                  </a:lnTo>
                  <a:lnTo>
                    <a:pt x="40" y="93"/>
                  </a:lnTo>
                  <a:lnTo>
                    <a:pt x="40" y="116"/>
                  </a:lnTo>
                  <a:lnTo>
                    <a:pt x="16" y="116"/>
                  </a:lnTo>
                  <a:lnTo>
                    <a:pt x="16" y="93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7" name="Freeform 366"/>
            <p:cNvSpPr>
              <a:spLocks/>
            </p:cNvSpPr>
            <p:nvPr/>
          </p:nvSpPr>
          <p:spPr bwMode="auto">
            <a:xfrm>
              <a:off x="7346950" y="1928813"/>
              <a:ext cx="577850" cy="296863"/>
            </a:xfrm>
            <a:custGeom>
              <a:avLst/>
              <a:gdLst>
                <a:gd name="T0" fmla="*/ 364 w 364"/>
                <a:gd name="T1" fmla="*/ 0 h 187"/>
                <a:gd name="T2" fmla="*/ 340 w 364"/>
                <a:gd name="T3" fmla="*/ 0 h 187"/>
                <a:gd name="T4" fmla="*/ 340 w 364"/>
                <a:gd name="T5" fmla="*/ 30 h 187"/>
                <a:gd name="T6" fmla="*/ 309 w 364"/>
                <a:gd name="T7" fmla="*/ 30 h 187"/>
                <a:gd name="T8" fmla="*/ 305 w 364"/>
                <a:gd name="T9" fmla="*/ 30 h 187"/>
                <a:gd name="T10" fmla="*/ 305 w 364"/>
                <a:gd name="T11" fmla="*/ 0 h 187"/>
                <a:gd name="T12" fmla="*/ 269 w 364"/>
                <a:gd name="T13" fmla="*/ 0 h 187"/>
                <a:gd name="T14" fmla="*/ 269 w 364"/>
                <a:gd name="T15" fmla="*/ 30 h 187"/>
                <a:gd name="T16" fmla="*/ 236 w 364"/>
                <a:gd name="T17" fmla="*/ 30 h 187"/>
                <a:gd name="T18" fmla="*/ 236 w 364"/>
                <a:gd name="T19" fmla="*/ 0 h 187"/>
                <a:gd name="T20" fmla="*/ 198 w 364"/>
                <a:gd name="T21" fmla="*/ 0 h 187"/>
                <a:gd name="T22" fmla="*/ 198 w 364"/>
                <a:gd name="T23" fmla="*/ 30 h 187"/>
                <a:gd name="T24" fmla="*/ 165 w 364"/>
                <a:gd name="T25" fmla="*/ 30 h 187"/>
                <a:gd name="T26" fmla="*/ 165 w 364"/>
                <a:gd name="T27" fmla="*/ 0 h 187"/>
                <a:gd name="T28" fmla="*/ 130 w 364"/>
                <a:gd name="T29" fmla="*/ 0 h 187"/>
                <a:gd name="T30" fmla="*/ 130 w 364"/>
                <a:gd name="T31" fmla="*/ 30 h 187"/>
                <a:gd name="T32" fmla="*/ 94 w 364"/>
                <a:gd name="T33" fmla="*/ 30 h 187"/>
                <a:gd name="T34" fmla="*/ 94 w 364"/>
                <a:gd name="T35" fmla="*/ 0 h 187"/>
                <a:gd name="T36" fmla="*/ 59 w 364"/>
                <a:gd name="T37" fmla="*/ 0 h 187"/>
                <a:gd name="T38" fmla="*/ 59 w 364"/>
                <a:gd name="T39" fmla="*/ 30 h 187"/>
                <a:gd name="T40" fmla="*/ 54 w 364"/>
                <a:gd name="T41" fmla="*/ 30 h 187"/>
                <a:gd name="T42" fmla="*/ 26 w 364"/>
                <a:gd name="T43" fmla="*/ 30 h 187"/>
                <a:gd name="T44" fmla="*/ 26 w 364"/>
                <a:gd name="T45" fmla="*/ 0 h 187"/>
                <a:gd name="T46" fmla="*/ 0 w 364"/>
                <a:gd name="T47" fmla="*/ 0 h 187"/>
                <a:gd name="T48" fmla="*/ 0 w 364"/>
                <a:gd name="T49" fmla="*/ 187 h 187"/>
                <a:gd name="T50" fmla="*/ 139 w 364"/>
                <a:gd name="T51" fmla="*/ 187 h 187"/>
                <a:gd name="T52" fmla="*/ 139 w 364"/>
                <a:gd name="T53" fmla="*/ 113 h 187"/>
                <a:gd name="T54" fmla="*/ 234 w 364"/>
                <a:gd name="T55" fmla="*/ 113 h 187"/>
                <a:gd name="T56" fmla="*/ 234 w 364"/>
                <a:gd name="T57" fmla="*/ 187 h 187"/>
                <a:gd name="T58" fmla="*/ 364 w 364"/>
                <a:gd name="T59" fmla="*/ 187 h 187"/>
                <a:gd name="T60" fmla="*/ 364 w 364"/>
                <a:gd name="T6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4" h="187">
                  <a:moveTo>
                    <a:pt x="364" y="0"/>
                  </a:moveTo>
                  <a:lnTo>
                    <a:pt x="340" y="0"/>
                  </a:lnTo>
                  <a:lnTo>
                    <a:pt x="340" y="30"/>
                  </a:lnTo>
                  <a:lnTo>
                    <a:pt x="309" y="30"/>
                  </a:lnTo>
                  <a:lnTo>
                    <a:pt x="305" y="30"/>
                  </a:lnTo>
                  <a:lnTo>
                    <a:pt x="305" y="0"/>
                  </a:lnTo>
                  <a:lnTo>
                    <a:pt x="269" y="0"/>
                  </a:lnTo>
                  <a:lnTo>
                    <a:pt x="269" y="30"/>
                  </a:lnTo>
                  <a:lnTo>
                    <a:pt x="236" y="30"/>
                  </a:lnTo>
                  <a:lnTo>
                    <a:pt x="236" y="0"/>
                  </a:lnTo>
                  <a:lnTo>
                    <a:pt x="198" y="0"/>
                  </a:lnTo>
                  <a:lnTo>
                    <a:pt x="198" y="30"/>
                  </a:lnTo>
                  <a:lnTo>
                    <a:pt x="165" y="30"/>
                  </a:lnTo>
                  <a:lnTo>
                    <a:pt x="165" y="0"/>
                  </a:lnTo>
                  <a:lnTo>
                    <a:pt x="130" y="0"/>
                  </a:lnTo>
                  <a:lnTo>
                    <a:pt x="130" y="30"/>
                  </a:lnTo>
                  <a:lnTo>
                    <a:pt x="94" y="30"/>
                  </a:lnTo>
                  <a:lnTo>
                    <a:pt x="94" y="0"/>
                  </a:lnTo>
                  <a:lnTo>
                    <a:pt x="59" y="0"/>
                  </a:lnTo>
                  <a:lnTo>
                    <a:pt x="59" y="30"/>
                  </a:lnTo>
                  <a:lnTo>
                    <a:pt x="54" y="30"/>
                  </a:lnTo>
                  <a:lnTo>
                    <a:pt x="26" y="3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187"/>
                  </a:lnTo>
                  <a:lnTo>
                    <a:pt x="139" y="187"/>
                  </a:lnTo>
                  <a:lnTo>
                    <a:pt x="139" y="113"/>
                  </a:lnTo>
                  <a:lnTo>
                    <a:pt x="234" y="113"/>
                  </a:lnTo>
                  <a:lnTo>
                    <a:pt x="234" y="187"/>
                  </a:lnTo>
                  <a:lnTo>
                    <a:pt x="364" y="187"/>
                  </a:lnTo>
                  <a:lnTo>
                    <a:pt x="3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8" name="Freeform 367"/>
            <p:cNvSpPr>
              <a:spLocks/>
            </p:cNvSpPr>
            <p:nvPr/>
          </p:nvSpPr>
          <p:spPr bwMode="auto">
            <a:xfrm>
              <a:off x="7688262" y="1612900"/>
              <a:ext cx="165100" cy="104775"/>
            </a:xfrm>
            <a:custGeom>
              <a:avLst/>
              <a:gdLst>
                <a:gd name="T0" fmla="*/ 0 w 104"/>
                <a:gd name="T1" fmla="*/ 0 h 66"/>
                <a:gd name="T2" fmla="*/ 0 w 104"/>
                <a:gd name="T3" fmla="*/ 66 h 66"/>
                <a:gd name="T4" fmla="*/ 104 w 104"/>
                <a:gd name="T5" fmla="*/ 33 h 66"/>
                <a:gd name="T6" fmla="*/ 0 w 104"/>
                <a:gd name="T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66">
                  <a:moveTo>
                    <a:pt x="0" y="0"/>
                  </a:moveTo>
                  <a:lnTo>
                    <a:pt x="0" y="66"/>
                  </a:lnTo>
                  <a:lnTo>
                    <a:pt x="104" y="3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9" name="Freeform 368"/>
            <p:cNvSpPr>
              <a:spLocks/>
            </p:cNvSpPr>
            <p:nvPr/>
          </p:nvSpPr>
          <p:spPr bwMode="auto">
            <a:xfrm>
              <a:off x="6862762" y="1241425"/>
              <a:ext cx="592138" cy="157163"/>
            </a:xfrm>
            <a:custGeom>
              <a:avLst/>
              <a:gdLst>
                <a:gd name="T0" fmla="*/ 49 w 373"/>
                <a:gd name="T1" fmla="*/ 99 h 99"/>
                <a:gd name="T2" fmla="*/ 59 w 373"/>
                <a:gd name="T3" fmla="*/ 99 h 99"/>
                <a:gd name="T4" fmla="*/ 314 w 373"/>
                <a:gd name="T5" fmla="*/ 99 h 99"/>
                <a:gd name="T6" fmla="*/ 319 w 373"/>
                <a:gd name="T7" fmla="*/ 99 h 99"/>
                <a:gd name="T8" fmla="*/ 373 w 373"/>
                <a:gd name="T9" fmla="*/ 0 h 99"/>
                <a:gd name="T10" fmla="*/ 371 w 373"/>
                <a:gd name="T11" fmla="*/ 0 h 99"/>
                <a:gd name="T12" fmla="*/ 316 w 373"/>
                <a:gd name="T13" fmla="*/ 0 h 99"/>
                <a:gd name="T14" fmla="*/ 271 w 373"/>
                <a:gd name="T15" fmla="*/ 0 h 99"/>
                <a:gd name="T16" fmla="*/ 99 w 373"/>
                <a:gd name="T17" fmla="*/ 0 h 99"/>
                <a:gd name="T18" fmla="*/ 56 w 373"/>
                <a:gd name="T19" fmla="*/ 0 h 99"/>
                <a:gd name="T20" fmla="*/ 0 w 373"/>
                <a:gd name="T21" fmla="*/ 0 h 99"/>
                <a:gd name="T22" fmla="*/ 49 w 373"/>
                <a:gd name="T2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3" h="99">
                  <a:moveTo>
                    <a:pt x="49" y="99"/>
                  </a:moveTo>
                  <a:lnTo>
                    <a:pt x="59" y="99"/>
                  </a:lnTo>
                  <a:lnTo>
                    <a:pt x="314" y="99"/>
                  </a:lnTo>
                  <a:lnTo>
                    <a:pt x="319" y="99"/>
                  </a:lnTo>
                  <a:lnTo>
                    <a:pt x="373" y="0"/>
                  </a:lnTo>
                  <a:lnTo>
                    <a:pt x="371" y="0"/>
                  </a:lnTo>
                  <a:lnTo>
                    <a:pt x="316" y="0"/>
                  </a:lnTo>
                  <a:lnTo>
                    <a:pt x="271" y="0"/>
                  </a:lnTo>
                  <a:lnTo>
                    <a:pt x="99" y="0"/>
                  </a:lnTo>
                  <a:lnTo>
                    <a:pt x="56" y="0"/>
                  </a:lnTo>
                  <a:lnTo>
                    <a:pt x="0" y="0"/>
                  </a:lnTo>
                  <a:lnTo>
                    <a:pt x="49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0" name="Freeform 369"/>
            <p:cNvSpPr>
              <a:spLocks/>
            </p:cNvSpPr>
            <p:nvPr/>
          </p:nvSpPr>
          <p:spPr bwMode="auto">
            <a:xfrm>
              <a:off x="6858000" y="1274763"/>
              <a:ext cx="593725" cy="280988"/>
            </a:xfrm>
            <a:custGeom>
              <a:avLst/>
              <a:gdLst>
                <a:gd name="T0" fmla="*/ 0 w 158"/>
                <a:gd name="T1" fmla="*/ 75 h 75"/>
                <a:gd name="T2" fmla="*/ 158 w 158"/>
                <a:gd name="T3" fmla="*/ 75 h 75"/>
                <a:gd name="T4" fmla="*/ 158 w 158"/>
                <a:gd name="T5" fmla="*/ 0 h 75"/>
                <a:gd name="T6" fmla="*/ 140 w 158"/>
                <a:gd name="T7" fmla="*/ 35 h 75"/>
                <a:gd name="T8" fmla="*/ 139 w 158"/>
                <a:gd name="T9" fmla="*/ 37 h 75"/>
                <a:gd name="T10" fmla="*/ 136 w 158"/>
                <a:gd name="T11" fmla="*/ 37 h 75"/>
                <a:gd name="T12" fmla="*/ 131 w 158"/>
                <a:gd name="T13" fmla="*/ 37 h 75"/>
                <a:gd name="T14" fmla="*/ 92 w 158"/>
                <a:gd name="T15" fmla="*/ 37 h 75"/>
                <a:gd name="T16" fmla="*/ 92 w 158"/>
                <a:gd name="T17" fmla="*/ 39 h 75"/>
                <a:gd name="T18" fmla="*/ 90 w 158"/>
                <a:gd name="T19" fmla="*/ 46 h 75"/>
                <a:gd name="T20" fmla="*/ 80 w 158"/>
                <a:gd name="T21" fmla="*/ 51 h 75"/>
                <a:gd name="T22" fmla="*/ 69 w 158"/>
                <a:gd name="T23" fmla="*/ 46 h 75"/>
                <a:gd name="T24" fmla="*/ 67 w 158"/>
                <a:gd name="T25" fmla="*/ 39 h 75"/>
                <a:gd name="T26" fmla="*/ 68 w 158"/>
                <a:gd name="T27" fmla="*/ 37 h 75"/>
                <a:gd name="T28" fmla="*/ 29 w 158"/>
                <a:gd name="T29" fmla="*/ 37 h 75"/>
                <a:gd name="T30" fmla="*/ 22 w 158"/>
                <a:gd name="T31" fmla="*/ 37 h 75"/>
                <a:gd name="T32" fmla="*/ 19 w 158"/>
                <a:gd name="T33" fmla="*/ 37 h 75"/>
                <a:gd name="T34" fmla="*/ 18 w 158"/>
                <a:gd name="T35" fmla="*/ 35 h 75"/>
                <a:gd name="T36" fmla="*/ 0 w 158"/>
                <a:gd name="T37" fmla="*/ 1 h 75"/>
                <a:gd name="T38" fmla="*/ 0 w 158"/>
                <a:gd name="T3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8" h="75">
                  <a:moveTo>
                    <a:pt x="0" y="75"/>
                  </a:moveTo>
                  <a:cubicBezTo>
                    <a:pt x="158" y="75"/>
                    <a:pt x="158" y="75"/>
                    <a:pt x="158" y="75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0" y="35"/>
                    <a:pt x="140" y="35"/>
                    <a:pt x="140" y="35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2" y="38"/>
                    <a:pt x="92" y="38"/>
                    <a:pt x="92" y="39"/>
                  </a:cubicBezTo>
                  <a:cubicBezTo>
                    <a:pt x="92" y="42"/>
                    <a:pt x="91" y="44"/>
                    <a:pt x="90" y="46"/>
                  </a:cubicBezTo>
                  <a:cubicBezTo>
                    <a:pt x="88" y="50"/>
                    <a:pt x="84" y="51"/>
                    <a:pt x="80" y="51"/>
                  </a:cubicBezTo>
                  <a:cubicBezTo>
                    <a:pt x="75" y="51"/>
                    <a:pt x="72" y="50"/>
                    <a:pt x="69" y="46"/>
                  </a:cubicBezTo>
                  <a:cubicBezTo>
                    <a:pt x="68" y="44"/>
                    <a:pt x="67" y="42"/>
                    <a:pt x="67" y="39"/>
                  </a:cubicBezTo>
                  <a:cubicBezTo>
                    <a:pt x="67" y="38"/>
                    <a:pt x="68" y="38"/>
                    <a:pt x="68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1" name="Freeform 370"/>
            <p:cNvSpPr>
              <a:spLocks/>
            </p:cNvSpPr>
            <p:nvPr/>
          </p:nvSpPr>
          <p:spPr bwMode="auto">
            <a:xfrm>
              <a:off x="6951662" y="1027113"/>
              <a:ext cx="412750" cy="195263"/>
            </a:xfrm>
            <a:custGeom>
              <a:avLst/>
              <a:gdLst>
                <a:gd name="T0" fmla="*/ 110 w 110"/>
                <a:gd name="T1" fmla="*/ 52 h 52"/>
                <a:gd name="T2" fmla="*/ 110 w 110"/>
                <a:gd name="T3" fmla="*/ 23 h 52"/>
                <a:gd name="T4" fmla="*/ 89 w 110"/>
                <a:gd name="T5" fmla="*/ 0 h 52"/>
                <a:gd name="T6" fmla="*/ 21 w 110"/>
                <a:gd name="T7" fmla="*/ 0 h 52"/>
                <a:gd name="T8" fmla="*/ 0 w 110"/>
                <a:gd name="T9" fmla="*/ 23 h 52"/>
                <a:gd name="T10" fmla="*/ 0 w 110"/>
                <a:gd name="T11" fmla="*/ 52 h 52"/>
                <a:gd name="T12" fmla="*/ 18 w 110"/>
                <a:gd name="T13" fmla="*/ 52 h 52"/>
                <a:gd name="T14" fmla="*/ 18 w 110"/>
                <a:gd name="T15" fmla="*/ 23 h 52"/>
                <a:gd name="T16" fmla="*/ 21 w 110"/>
                <a:gd name="T17" fmla="*/ 19 h 52"/>
                <a:gd name="T18" fmla="*/ 89 w 110"/>
                <a:gd name="T19" fmla="*/ 19 h 52"/>
                <a:gd name="T20" fmla="*/ 91 w 110"/>
                <a:gd name="T21" fmla="*/ 23 h 52"/>
                <a:gd name="T22" fmla="*/ 91 w 110"/>
                <a:gd name="T23" fmla="*/ 52 h 52"/>
                <a:gd name="T24" fmla="*/ 110 w 110"/>
                <a:gd name="T2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52">
                  <a:moveTo>
                    <a:pt x="110" y="52"/>
                  </a:moveTo>
                  <a:cubicBezTo>
                    <a:pt x="110" y="23"/>
                    <a:pt x="110" y="23"/>
                    <a:pt x="110" y="23"/>
                  </a:cubicBezTo>
                  <a:cubicBezTo>
                    <a:pt x="110" y="11"/>
                    <a:pt x="101" y="0"/>
                    <a:pt x="8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1"/>
                    <a:pt x="0" y="2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1"/>
                    <a:pt x="19" y="19"/>
                    <a:pt x="21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90" y="19"/>
                    <a:pt x="91" y="21"/>
                    <a:pt x="91" y="23"/>
                  </a:cubicBezTo>
                  <a:cubicBezTo>
                    <a:pt x="91" y="52"/>
                    <a:pt x="91" y="52"/>
                    <a:pt x="91" y="52"/>
                  </a:cubicBezTo>
                  <a:lnTo>
                    <a:pt x="11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2" name="Freeform 371"/>
            <p:cNvSpPr>
              <a:spLocks/>
            </p:cNvSpPr>
            <p:nvPr/>
          </p:nvSpPr>
          <p:spPr bwMode="auto">
            <a:xfrm>
              <a:off x="6711950" y="628650"/>
              <a:ext cx="198438" cy="217488"/>
            </a:xfrm>
            <a:custGeom>
              <a:avLst/>
              <a:gdLst>
                <a:gd name="T0" fmla="*/ 34 w 53"/>
                <a:gd name="T1" fmla="*/ 0 h 58"/>
                <a:gd name="T2" fmla="*/ 15 w 53"/>
                <a:gd name="T3" fmla="*/ 15 h 58"/>
                <a:gd name="T4" fmla="*/ 7 w 53"/>
                <a:gd name="T5" fmla="*/ 17 h 58"/>
                <a:gd name="T6" fmla="*/ 7 w 53"/>
                <a:gd name="T7" fmla="*/ 18 h 58"/>
                <a:gd name="T8" fmla="*/ 15 w 53"/>
                <a:gd name="T9" fmla="*/ 53 h 58"/>
                <a:gd name="T10" fmla="*/ 46 w 53"/>
                <a:gd name="T11" fmla="*/ 36 h 58"/>
                <a:gd name="T12" fmla="*/ 39 w 53"/>
                <a:gd name="T13" fmla="*/ 1 h 58"/>
                <a:gd name="T14" fmla="*/ 34 w 53"/>
                <a:gd name="T1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8">
                  <a:moveTo>
                    <a:pt x="34" y="0"/>
                  </a:moveTo>
                  <a:cubicBezTo>
                    <a:pt x="30" y="7"/>
                    <a:pt x="23" y="12"/>
                    <a:pt x="15" y="15"/>
                  </a:cubicBezTo>
                  <a:cubicBezTo>
                    <a:pt x="12" y="16"/>
                    <a:pt x="10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0" y="32"/>
                    <a:pt x="4" y="47"/>
                    <a:pt x="15" y="53"/>
                  </a:cubicBezTo>
                  <a:cubicBezTo>
                    <a:pt x="25" y="58"/>
                    <a:pt x="40" y="50"/>
                    <a:pt x="46" y="36"/>
                  </a:cubicBezTo>
                  <a:cubicBezTo>
                    <a:pt x="53" y="22"/>
                    <a:pt x="50" y="7"/>
                    <a:pt x="39" y="1"/>
                  </a:cubicBezTo>
                  <a:cubicBezTo>
                    <a:pt x="37" y="1"/>
                    <a:pt x="36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3" name="Freeform 372"/>
            <p:cNvSpPr>
              <a:spLocks/>
            </p:cNvSpPr>
            <p:nvPr/>
          </p:nvSpPr>
          <p:spPr bwMode="auto">
            <a:xfrm>
              <a:off x="6467475" y="369888"/>
              <a:ext cx="398463" cy="311150"/>
            </a:xfrm>
            <a:custGeom>
              <a:avLst/>
              <a:gdLst>
                <a:gd name="T0" fmla="*/ 37 w 106"/>
                <a:gd name="T1" fmla="*/ 76 h 83"/>
                <a:gd name="T2" fmla="*/ 76 w 106"/>
                <a:gd name="T3" fmla="*/ 80 h 83"/>
                <a:gd name="T4" fmla="*/ 78 w 106"/>
                <a:gd name="T5" fmla="*/ 79 h 83"/>
                <a:gd name="T6" fmla="*/ 93 w 106"/>
                <a:gd name="T7" fmla="*/ 69 h 83"/>
                <a:gd name="T8" fmla="*/ 97 w 106"/>
                <a:gd name="T9" fmla="*/ 63 h 83"/>
                <a:gd name="T10" fmla="*/ 69 w 106"/>
                <a:gd name="T11" fmla="*/ 8 h 83"/>
                <a:gd name="T12" fmla="*/ 27 w 106"/>
                <a:gd name="T13" fmla="*/ 5 h 83"/>
                <a:gd name="T14" fmla="*/ 8 w 106"/>
                <a:gd name="T15" fmla="*/ 21 h 83"/>
                <a:gd name="T16" fmla="*/ 37 w 106"/>
                <a:gd name="T17" fmla="*/ 7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83">
                  <a:moveTo>
                    <a:pt x="37" y="76"/>
                  </a:moveTo>
                  <a:cubicBezTo>
                    <a:pt x="50" y="82"/>
                    <a:pt x="65" y="83"/>
                    <a:pt x="76" y="80"/>
                  </a:cubicBezTo>
                  <a:cubicBezTo>
                    <a:pt x="77" y="80"/>
                    <a:pt x="77" y="79"/>
                    <a:pt x="78" y="79"/>
                  </a:cubicBezTo>
                  <a:cubicBezTo>
                    <a:pt x="84" y="77"/>
                    <a:pt x="89" y="74"/>
                    <a:pt x="93" y="69"/>
                  </a:cubicBezTo>
                  <a:cubicBezTo>
                    <a:pt x="94" y="67"/>
                    <a:pt x="96" y="65"/>
                    <a:pt x="97" y="63"/>
                  </a:cubicBezTo>
                  <a:cubicBezTo>
                    <a:pt x="106" y="44"/>
                    <a:pt x="93" y="19"/>
                    <a:pt x="69" y="8"/>
                  </a:cubicBezTo>
                  <a:cubicBezTo>
                    <a:pt x="54" y="1"/>
                    <a:pt x="39" y="0"/>
                    <a:pt x="27" y="5"/>
                  </a:cubicBezTo>
                  <a:cubicBezTo>
                    <a:pt x="19" y="8"/>
                    <a:pt x="12" y="13"/>
                    <a:pt x="8" y="21"/>
                  </a:cubicBezTo>
                  <a:cubicBezTo>
                    <a:pt x="0" y="40"/>
                    <a:pt x="12" y="65"/>
                    <a:pt x="37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4" name="Freeform 373"/>
            <p:cNvSpPr>
              <a:spLocks/>
            </p:cNvSpPr>
            <p:nvPr/>
          </p:nvSpPr>
          <p:spPr bwMode="auto">
            <a:xfrm>
              <a:off x="6956425" y="560388"/>
              <a:ext cx="231775" cy="173038"/>
            </a:xfrm>
            <a:custGeom>
              <a:avLst/>
              <a:gdLst>
                <a:gd name="T0" fmla="*/ 56 w 62"/>
                <a:gd name="T1" fmla="*/ 32 h 46"/>
                <a:gd name="T2" fmla="*/ 40 w 62"/>
                <a:gd name="T3" fmla="*/ 0 h 46"/>
                <a:gd name="T4" fmla="*/ 40 w 62"/>
                <a:gd name="T5" fmla="*/ 0 h 46"/>
                <a:gd name="T6" fmla="*/ 33 w 62"/>
                <a:gd name="T7" fmla="*/ 3 h 46"/>
                <a:gd name="T8" fmla="*/ 8 w 62"/>
                <a:gd name="T9" fmla="*/ 4 h 46"/>
                <a:gd name="T10" fmla="*/ 5 w 62"/>
                <a:gd name="T11" fmla="*/ 8 h 46"/>
                <a:gd name="T12" fmla="*/ 22 w 62"/>
                <a:gd name="T13" fmla="*/ 40 h 46"/>
                <a:gd name="T14" fmla="*/ 56 w 62"/>
                <a:gd name="T15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46">
                  <a:moveTo>
                    <a:pt x="56" y="32"/>
                  </a:moveTo>
                  <a:cubicBezTo>
                    <a:pt x="62" y="21"/>
                    <a:pt x="54" y="7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7" y="1"/>
                    <a:pt x="35" y="2"/>
                    <a:pt x="33" y="3"/>
                  </a:cubicBezTo>
                  <a:cubicBezTo>
                    <a:pt x="24" y="6"/>
                    <a:pt x="16" y="7"/>
                    <a:pt x="8" y="4"/>
                  </a:cubicBezTo>
                  <a:cubicBezTo>
                    <a:pt x="7" y="5"/>
                    <a:pt x="6" y="7"/>
                    <a:pt x="5" y="8"/>
                  </a:cubicBezTo>
                  <a:cubicBezTo>
                    <a:pt x="0" y="19"/>
                    <a:pt x="7" y="33"/>
                    <a:pt x="22" y="40"/>
                  </a:cubicBezTo>
                  <a:cubicBezTo>
                    <a:pt x="36" y="46"/>
                    <a:pt x="51" y="43"/>
                    <a:pt x="5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5" name="Freeform 374"/>
            <p:cNvSpPr>
              <a:spLocks/>
            </p:cNvSpPr>
            <p:nvPr/>
          </p:nvSpPr>
          <p:spPr bwMode="auto">
            <a:xfrm>
              <a:off x="6884987" y="207963"/>
              <a:ext cx="341313" cy="357188"/>
            </a:xfrm>
            <a:custGeom>
              <a:avLst/>
              <a:gdLst>
                <a:gd name="T0" fmla="*/ 66 w 91"/>
                <a:gd name="T1" fmla="*/ 3 h 95"/>
                <a:gd name="T2" fmla="*/ 41 w 91"/>
                <a:gd name="T3" fmla="*/ 3 h 95"/>
                <a:gd name="T4" fmla="*/ 11 w 91"/>
                <a:gd name="T5" fmla="*/ 31 h 95"/>
                <a:gd name="T6" fmla="*/ 25 w 91"/>
                <a:gd name="T7" fmla="*/ 92 h 95"/>
                <a:gd name="T8" fmla="*/ 32 w 91"/>
                <a:gd name="T9" fmla="*/ 94 h 95"/>
                <a:gd name="T10" fmla="*/ 50 w 91"/>
                <a:gd name="T11" fmla="*/ 92 h 95"/>
                <a:gd name="T12" fmla="*/ 51 w 91"/>
                <a:gd name="T13" fmla="*/ 92 h 95"/>
                <a:gd name="T14" fmla="*/ 80 w 91"/>
                <a:gd name="T15" fmla="*/ 64 h 95"/>
                <a:gd name="T16" fmla="*/ 66 w 91"/>
                <a:gd name="T17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5">
                  <a:moveTo>
                    <a:pt x="66" y="3"/>
                  </a:moveTo>
                  <a:cubicBezTo>
                    <a:pt x="58" y="0"/>
                    <a:pt x="49" y="0"/>
                    <a:pt x="41" y="3"/>
                  </a:cubicBezTo>
                  <a:cubicBezTo>
                    <a:pt x="29" y="7"/>
                    <a:pt x="18" y="17"/>
                    <a:pt x="11" y="31"/>
                  </a:cubicBezTo>
                  <a:cubicBezTo>
                    <a:pt x="0" y="56"/>
                    <a:pt x="6" y="83"/>
                    <a:pt x="25" y="92"/>
                  </a:cubicBezTo>
                  <a:cubicBezTo>
                    <a:pt x="27" y="93"/>
                    <a:pt x="29" y="94"/>
                    <a:pt x="32" y="94"/>
                  </a:cubicBezTo>
                  <a:cubicBezTo>
                    <a:pt x="38" y="95"/>
                    <a:pt x="44" y="94"/>
                    <a:pt x="50" y="92"/>
                  </a:cubicBezTo>
                  <a:cubicBezTo>
                    <a:pt x="50" y="92"/>
                    <a:pt x="51" y="92"/>
                    <a:pt x="51" y="92"/>
                  </a:cubicBezTo>
                  <a:cubicBezTo>
                    <a:pt x="63" y="87"/>
                    <a:pt x="73" y="77"/>
                    <a:pt x="80" y="64"/>
                  </a:cubicBezTo>
                  <a:cubicBezTo>
                    <a:pt x="91" y="39"/>
                    <a:pt x="85" y="12"/>
                    <a:pt x="6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6" name="Freeform 375"/>
            <p:cNvSpPr>
              <a:spLocks/>
            </p:cNvSpPr>
            <p:nvPr/>
          </p:nvSpPr>
          <p:spPr bwMode="auto">
            <a:xfrm>
              <a:off x="6756400" y="309563"/>
              <a:ext cx="236538" cy="458788"/>
            </a:xfrm>
            <a:custGeom>
              <a:avLst/>
              <a:gdLst>
                <a:gd name="T0" fmla="*/ 31 w 63"/>
                <a:gd name="T1" fmla="*/ 5 h 122"/>
                <a:gd name="T2" fmla="*/ 26 w 63"/>
                <a:gd name="T3" fmla="*/ 3 h 122"/>
                <a:gd name="T4" fmla="*/ 22 w 63"/>
                <a:gd name="T5" fmla="*/ 17 h 122"/>
                <a:gd name="T6" fmla="*/ 20 w 63"/>
                <a:gd name="T7" fmla="*/ 17 h 122"/>
                <a:gd name="T8" fmla="*/ 17 w 63"/>
                <a:gd name="T9" fmla="*/ 19 h 122"/>
                <a:gd name="T10" fmla="*/ 5 w 63"/>
                <a:gd name="T11" fmla="*/ 10 h 122"/>
                <a:gd name="T12" fmla="*/ 3 w 63"/>
                <a:gd name="T13" fmla="*/ 15 h 122"/>
                <a:gd name="T14" fmla="*/ 15 w 63"/>
                <a:gd name="T15" fmla="*/ 23 h 122"/>
                <a:gd name="T16" fmla="*/ 15 w 63"/>
                <a:gd name="T17" fmla="*/ 27 h 122"/>
                <a:gd name="T18" fmla="*/ 21 w 63"/>
                <a:gd name="T19" fmla="*/ 42 h 122"/>
                <a:gd name="T20" fmla="*/ 28 w 63"/>
                <a:gd name="T21" fmla="*/ 61 h 122"/>
                <a:gd name="T22" fmla="*/ 47 w 63"/>
                <a:gd name="T23" fmla="*/ 116 h 122"/>
                <a:gd name="T24" fmla="*/ 57 w 63"/>
                <a:gd name="T25" fmla="*/ 120 h 122"/>
                <a:gd name="T26" fmla="*/ 61 w 63"/>
                <a:gd name="T27" fmla="*/ 111 h 122"/>
                <a:gd name="T28" fmla="*/ 42 w 63"/>
                <a:gd name="T29" fmla="*/ 56 h 122"/>
                <a:gd name="T30" fmla="*/ 35 w 63"/>
                <a:gd name="T31" fmla="*/ 37 h 122"/>
                <a:gd name="T32" fmla="*/ 29 w 63"/>
                <a:gd name="T33" fmla="*/ 22 h 122"/>
                <a:gd name="T34" fmla="*/ 27 w 63"/>
                <a:gd name="T35" fmla="*/ 19 h 122"/>
                <a:gd name="T36" fmla="*/ 31 w 63"/>
                <a:gd name="T37" fmla="*/ 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" h="122">
                  <a:moveTo>
                    <a:pt x="31" y="5"/>
                  </a:moveTo>
                  <a:cubicBezTo>
                    <a:pt x="32" y="2"/>
                    <a:pt x="28" y="0"/>
                    <a:pt x="26" y="3"/>
                  </a:cubicBezTo>
                  <a:cubicBezTo>
                    <a:pt x="24" y="7"/>
                    <a:pt x="23" y="12"/>
                    <a:pt x="22" y="17"/>
                  </a:cubicBezTo>
                  <a:cubicBezTo>
                    <a:pt x="21" y="17"/>
                    <a:pt x="20" y="17"/>
                    <a:pt x="20" y="17"/>
                  </a:cubicBezTo>
                  <a:cubicBezTo>
                    <a:pt x="19" y="18"/>
                    <a:pt x="18" y="18"/>
                    <a:pt x="17" y="19"/>
                  </a:cubicBezTo>
                  <a:cubicBezTo>
                    <a:pt x="14" y="15"/>
                    <a:pt x="10" y="12"/>
                    <a:pt x="5" y="10"/>
                  </a:cubicBezTo>
                  <a:cubicBezTo>
                    <a:pt x="2" y="9"/>
                    <a:pt x="0" y="14"/>
                    <a:pt x="3" y="15"/>
                  </a:cubicBezTo>
                  <a:cubicBezTo>
                    <a:pt x="8" y="17"/>
                    <a:pt x="11" y="20"/>
                    <a:pt x="15" y="23"/>
                  </a:cubicBezTo>
                  <a:cubicBezTo>
                    <a:pt x="15" y="24"/>
                    <a:pt x="15" y="26"/>
                    <a:pt x="15" y="27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47" y="116"/>
                    <a:pt x="47" y="116"/>
                    <a:pt x="47" y="116"/>
                  </a:cubicBezTo>
                  <a:cubicBezTo>
                    <a:pt x="49" y="120"/>
                    <a:pt x="53" y="122"/>
                    <a:pt x="57" y="120"/>
                  </a:cubicBezTo>
                  <a:cubicBezTo>
                    <a:pt x="61" y="119"/>
                    <a:pt x="63" y="115"/>
                    <a:pt x="61" y="111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8" y="20"/>
                    <a:pt x="27" y="19"/>
                  </a:cubicBezTo>
                  <a:cubicBezTo>
                    <a:pt x="27" y="14"/>
                    <a:pt x="29" y="10"/>
                    <a:pt x="3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7" name="Freeform 376"/>
            <p:cNvSpPr>
              <a:spLocks noEditPoints="1"/>
            </p:cNvSpPr>
            <p:nvPr/>
          </p:nvSpPr>
          <p:spPr bwMode="auto">
            <a:xfrm>
              <a:off x="10986294" y="605630"/>
              <a:ext cx="601663" cy="436563"/>
            </a:xfrm>
            <a:custGeom>
              <a:avLst/>
              <a:gdLst>
                <a:gd name="T0" fmla="*/ 107 w 160"/>
                <a:gd name="T1" fmla="*/ 116 h 116"/>
                <a:gd name="T2" fmla="*/ 160 w 160"/>
                <a:gd name="T3" fmla="*/ 116 h 116"/>
                <a:gd name="T4" fmla="*/ 160 w 160"/>
                <a:gd name="T5" fmla="*/ 0 h 116"/>
                <a:gd name="T6" fmla="*/ 107 w 160"/>
                <a:gd name="T7" fmla="*/ 0 h 116"/>
                <a:gd name="T8" fmla="*/ 107 w 160"/>
                <a:gd name="T9" fmla="*/ 49 h 116"/>
                <a:gd name="T10" fmla="*/ 145 w 160"/>
                <a:gd name="T11" fmla="*/ 102 h 116"/>
                <a:gd name="T12" fmla="*/ 107 w 160"/>
                <a:gd name="T13" fmla="*/ 102 h 116"/>
                <a:gd name="T14" fmla="*/ 107 w 160"/>
                <a:gd name="T15" fmla="*/ 116 h 116"/>
                <a:gd name="T16" fmla="*/ 73 w 160"/>
                <a:gd name="T17" fmla="*/ 116 h 116"/>
                <a:gd name="T18" fmla="*/ 107 w 160"/>
                <a:gd name="T19" fmla="*/ 116 h 116"/>
                <a:gd name="T20" fmla="*/ 107 w 160"/>
                <a:gd name="T21" fmla="*/ 102 h 116"/>
                <a:gd name="T22" fmla="*/ 83 w 160"/>
                <a:gd name="T23" fmla="*/ 102 h 116"/>
                <a:gd name="T24" fmla="*/ 81 w 160"/>
                <a:gd name="T25" fmla="*/ 100 h 116"/>
                <a:gd name="T26" fmla="*/ 73 w 160"/>
                <a:gd name="T27" fmla="*/ 88 h 116"/>
                <a:gd name="T28" fmla="*/ 73 w 160"/>
                <a:gd name="T29" fmla="*/ 96 h 116"/>
                <a:gd name="T30" fmla="*/ 78 w 160"/>
                <a:gd name="T31" fmla="*/ 102 h 116"/>
                <a:gd name="T32" fmla="*/ 73 w 160"/>
                <a:gd name="T33" fmla="*/ 102 h 116"/>
                <a:gd name="T34" fmla="*/ 73 w 160"/>
                <a:gd name="T35" fmla="*/ 116 h 116"/>
                <a:gd name="T36" fmla="*/ 107 w 160"/>
                <a:gd name="T37" fmla="*/ 0 h 116"/>
                <a:gd name="T38" fmla="*/ 73 w 160"/>
                <a:gd name="T39" fmla="*/ 0 h 116"/>
                <a:gd name="T40" fmla="*/ 73 w 160"/>
                <a:gd name="T41" fmla="*/ 75 h 116"/>
                <a:gd name="T42" fmla="*/ 99 w 160"/>
                <a:gd name="T43" fmla="*/ 38 h 116"/>
                <a:gd name="T44" fmla="*/ 99 w 160"/>
                <a:gd name="T45" fmla="*/ 38 h 116"/>
                <a:gd name="T46" fmla="*/ 107 w 160"/>
                <a:gd name="T47" fmla="*/ 49 h 116"/>
                <a:gd name="T48" fmla="*/ 107 w 160"/>
                <a:gd name="T49" fmla="*/ 0 h 116"/>
                <a:gd name="T50" fmla="*/ 46 w 160"/>
                <a:gd name="T51" fmla="*/ 116 h 116"/>
                <a:gd name="T52" fmla="*/ 73 w 160"/>
                <a:gd name="T53" fmla="*/ 116 h 116"/>
                <a:gd name="T54" fmla="*/ 73 w 160"/>
                <a:gd name="T55" fmla="*/ 102 h 116"/>
                <a:gd name="T56" fmla="*/ 53 w 160"/>
                <a:gd name="T57" fmla="*/ 102 h 116"/>
                <a:gd name="T58" fmla="*/ 46 w 160"/>
                <a:gd name="T59" fmla="*/ 102 h 116"/>
                <a:gd name="T60" fmla="*/ 46 w 160"/>
                <a:gd name="T61" fmla="*/ 116 h 116"/>
                <a:gd name="T62" fmla="*/ 73 w 160"/>
                <a:gd name="T63" fmla="*/ 0 h 116"/>
                <a:gd name="T64" fmla="*/ 46 w 160"/>
                <a:gd name="T65" fmla="*/ 0 h 116"/>
                <a:gd name="T66" fmla="*/ 46 w 160"/>
                <a:gd name="T67" fmla="*/ 20 h 116"/>
                <a:gd name="T68" fmla="*/ 48 w 160"/>
                <a:gd name="T69" fmla="*/ 28 h 116"/>
                <a:gd name="T70" fmla="*/ 46 w 160"/>
                <a:gd name="T71" fmla="*/ 36 h 116"/>
                <a:gd name="T72" fmla="*/ 46 w 160"/>
                <a:gd name="T73" fmla="*/ 58 h 116"/>
                <a:gd name="T74" fmla="*/ 46 w 160"/>
                <a:gd name="T75" fmla="*/ 58 h 116"/>
                <a:gd name="T76" fmla="*/ 65 w 160"/>
                <a:gd name="T77" fmla="*/ 85 h 116"/>
                <a:gd name="T78" fmla="*/ 73 w 160"/>
                <a:gd name="T79" fmla="*/ 96 h 116"/>
                <a:gd name="T80" fmla="*/ 73 w 160"/>
                <a:gd name="T81" fmla="*/ 88 h 116"/>
                <a:gd name="T82" fmla="*/ 68 w 160"/>
                <a:gd name="T83" fmla="*/ 81 h 116"/>
                <a:gd name="T84" fmla="*/ 73 w 160"/>
                <a:gd name="T85" fmla="*/ 75 h 116"/>
                <a:gd name="T86" fmla="*/ 73 w 160"/>
                <a:gd name="T87" fmla="*/ 0 h 116"/>
                <a:gd name="T88" fmla="*/ 0 w 160"/>
                <a:gd name="T89" fmla="*/ 116 h 116"/>
                <a:gd name="T90" fmla="*/ 46 w 160"/>
                <a:gd name="T91" fmla="*/ 116 h 116"/>
                <a:gd name="T92" fmla="*/ 46 w 160"/>
                <a:gd name="T93" fmla="*/ 102 h 116"/>
                <a:gd name="T94" fmla="*/ 14 w 160"/>
                <a:gd name="T95" fmla="*/ 102 h 116"/>
                <a:gd name="T96" fmla="*/ 14 w 160"/>
                <a:gd name="T97" fmla="*/ 102 h 116"/>
                <a:gd name="T98" fmla="*/ 46 w 160"/>
                <a:gd name="T99" fmla="*/ 58 h 116"/>
                <a:gd name="T100" fmla="*/ 46 w 160"/>
                <a:gd name="T101" fmla="*/ 36 h 116"/>
                <a:gd name="T102" fmla="*/ 36 w 160"/>
                <a:gd name="T103" fmla="*/ 40 h 116"/>
                <a:gd name="T104" fmla="*/ 23 w 160"/>
                <a:gd name="T105" fmla="*/ 28 h 116"/>
                <a:gd name="T106" fmla="*/ 36 w 160"/>
                <a:gd name="T107" fmla="*/ 15 h 116"/>
                <a:gd name="T108" fmla="*/ 36 w 160"/>
                <a:gd name="T109" fmla="*/ 15 h 116"/>
                <a:gd name="T110" fmla="*/ 46 w 160"/>
                <a:gd name="T111" fmla="*/ 20 h 116"/>
                <a:gd name="T112" fmla="*/ 46 w 160"/>
                <a:gd name="T113" fmla="*/ 0 h 116"/>
                <a:gd name="T114" fmla="*/ 0 w 160"/>
                <a:gd name="T115" fmla="*/ 0 h 116"/>
                <a:gd name="T116" fmla="*/ 0 w 160"/>
                <a:gd name="T117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0" h="116">
                  <a:moveTo>
                    <a:pt x="107" y="116"/>
                  </a:moveTo>
                  <a:cubicBezTo>
                    <a:pt x="160" y="116"/>
                    <a:pt x="160" y="116"/>
                    <a:pt x="160" y="116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07" y="102"/>
                    <a:pt x="107" y="102"/>
                    <a:pt x="107" y="102"/>
                  </a:cubicBezTo>
                  <a:lnTo>
                    <a:pt x="107" y="116"/>
                  </a:lnTo>
                  <a:close/>
                  <a:moveTo>
                    <a:pt x="73" y="116"/>
                  </a:moveTo>
                  <a:cubicBezTo>
                    <a:pt x="107" y="116"/>
                    <a:pt x="107" y="116"/>
                    <a:pt x="107" y="116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16"/>
                    <a:pt x="73" y="116"/>
                    <a:pt x="73" y="116"/>
                  </a:cubicBezTo>
                  <a:close/>
                  <a:moveTo>
                    <a:pt x="107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107" y="49"/>
                    <a:pt x="107" y="49"/>
                    <a:pt x="107" y="49"/>
                  </a:cubicBezTo>
                  <a:lnTo>
                    <a:pt x="107" y="0"/>
                  </a:lnTo>
                  <a:close/>
                  <a:moveTo>
                    <a:pt x="46" y="116"/>
                  </a:moveTo>
                  <a:cubicBezTo>
                    <a:pt x="73" y="116"/>
                    <a:pt x="73" y="116"/>
                    <a:pt x="73" y="116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46" y="116"/>
                    <a:pt x="46" y="116"/>
                    <a:pt x="46" y="116"/>
                  </a:cubicBezTo>
                  <a:close/>
                  <a:moveTo>
                    <a:pt x="73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7" y="22"/>
                    <a:pt x="48" y="25"/>
                    <a:pt x="48" y="28"/>
                  </a:cubicBezTo>
                  <a:cubicBezTo>
                    <a:pt x="48" y="31"/>
                    <a:pt x="47" y="33"/>
                    <a:pt x="46" y="36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73" y="75"/>
                    <a:pt x="73" y="75"/>
                    <a:pt x="73" y="75"/>
                  </a:cubicBezTo>
                  <a:lnTo>
                    <a:pt x="73" y="0"/>
                  </a:lnTo>
                  <a:close/>
                  <a:moveTo>
                    <a:pt x="0" y="116"/>
                  </a:moveTo>
                  <a:cubicBezTo>
                    <a:pt x="46" y="116"/>
                    <a:pt x="46" y="116"/>
                    <a:pt x="46" y="116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3" y="39"/>
                    <a:pt x="40" y="40"/>
                    <a:pt x="36" y="40"/>
                  </a:cubicBezTo>
                  <a:cubicBezTo>
                    <a:pt x="29" y="40"/>
                    <a:pt x="23" y="35"/>
                    <a:pt x="23" y="28"/>
                  </a:cubicBezTo>
                  <a:cubicBezTo>
                    <a:pt x="23" y="21"/>
                    <a:pt x="29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0" y="15"/>
                    <a:pt x="43" y="17"/>
                    <a:pt x="46" y="2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8" name="Freeform 377"/>
            <p:cNvSpPr>
              <a:spLocks/>
            </p:cNvSpPr>
            <p:nvPr/>
          </p:nvSpPr>
          <p:spPr bwMode="auto">
            <a:xfrm>
              <a:off x="6224587" y="3460750"/>
              <a:ext cx="212725" cy="319088"/>
            </a:xfrm>
            <a:custGeom>
              <a:avLst/>
              <a:gdLst>
                <a:gd name="T0" fmla="*/ 134 w 134"/>
                <a:gd name="T1" fmla="*/ 38 h 201"/>
                <a:gd name="T2" fmla="*/ 101 w 134"/>
                <a:gd name="T3" fmla="*/ 38 h 201"/>
                <a:gd name="T4" fmla="*/ 120 w 134"/>
                <a:gd name="T5" fmla="*/ 0 h 201"/>
                <a:gd name="T6" fmla="*/ 75 w 134"/>
                <a:gd name="T7" fmla="*/ 0 h 201"/>
                <a:gd name="T8" fmla="*/ 71 w 134"/>
                <a:gd name="T9" fmla="*/ 0 h 201"/>
                <a:gd name="T10" fmla="*/ 52 w 134"/>
                <a:gd name="T11" fmla="*/ 0 h 201"/>
                <a:gd name="T12" fmla="*/ 9 w 134"/>
                <a:gd name="T13" fmla="*/ 85 h 201"/>
                <a:gd name="T14" fmla="*/ 47 w 134"/>
                <a:gd name="T15" fmla="*/ 85 h 201"/>
                <a:gd name="T16" fmla="*/ 0 w 134"/>
                <a:gd name="T17" fmla="*/ 201 h 201"/>
                <a:gd name="T18" fmla="*/ 134 w 134"/>
                <a:gd name="T19" fmla="*/ 3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201">
                  <a:moveTo>
                    <a:pt x="134" y="38"/>
                  </a:moveTo>
                  <a:lnTo>
                    <a:pt x="101" y="38"/>
                  </a:lnTo>
                  <a:lnTo>
                    <a:pt x="120" y="0"/>
                  </a:lnTo>
                  <a:lnTo>
                    <a:pt x="75" y="0"/>
                  </a:lnTo>
                  <a:lnTo>
                    <a:pt x="71" y="0"/>
                  </a:lnTo>
                  <a:lnTo>
                    <a:pt x="52" y="0"/>
                  </a:lnTo>
                  <a:lnTo>
                    <a:pt x="9" y="85"/>
                  </a:lnTo>
                  <a:lnTo>
                    <a:pt x="47" y="85"/>
                  </a:lnTo>
                  <a:lnTo>
                    <a:pt x="0" y="201"/>
                  </a:lnTo>
                  <a:lnTo>
                    <a:pt x="134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9" name="Freeform 378"/>
            <p:cNvSpPr>
              <a:spLocks/>
            </p:cNvSpPr>
            <p:nvPr/>
          </p:nvSpPr>
          <p:spPr bwMode="auto">
            <a:xfrm>
              <a:off x="6100762" y="3078163"/>
              <a:ext cx="588963" cy="363538"/>
            </a:xfrm>
            <a:custGeom>
              <a:avLst/>
              <a:gdLst>
                <a:gd name="T0" fmla="*/ 0 w 157"/>
                <a:gd name="T1" fmla="*/ 80 h 97"/>
                <a:gd name="T2" fmla="*/ 17 w 157"/>
                <a:gd name="T3" fmla="*/ 97 h 97"/>
                <a:gd name="T4" fmla="*/ 57 w 157"/>
                <a:gd name="T5" fmla="*/ 97 h 97"/>
                <a:gd name="T6" fmla="*/ 63 w 157"/>
                <a:gd name="T7" fmla="*/ 97 h 97"/>
                <a:gd name="T8" fmla="*/ 65 w 157"/>
                <a:gd name="T9" fmla="*/ 97 h 97"/>
                <a:gd name="T10" fmla="*/ 86 w 157"/>
                <a:gd name="T11" fmla="*/ 97 h 97"/>
                <a:gd name="T12" fmla="*/ 129 w 157"/>
                <a:gd name="T13" fmla="*/ 97 h 97"/>
                <a:gd name="T14" fmla="*/ 157 w 157"/>
                <a:gd name="T15" fmla="*/ 69 h 97"/>
                <a:gd name="T16" fmla="*/ 129 w 157"/>
                <a:gd name="T17" fmla="*/ 41 h 97"/>
                <a:gd name="T18" fmla="*/ 111 w 157"/>
                <a:gd name="T19" fmla="*/ 48 h 97"/>
                <a:gd name="T20" fmla="*/ 63 w 157"/>
                <a:gd name="T21" fmla="*/ 0 h 97"/>
                <a:gd name="T22" fmla="*/ 15 w 157"/>
                <a:gd name="T23" fmla="*/ 49 h 97"/>
                <a:gd name="T24" fmla="*/ 17 w 157"/>
                <a:gd name="T25" fmla="*/ 63 h 97"/>
                <a:gd name="T26" fmla="*/ 0 w 157"/>
                <a:gd name="T27" fmla="*/ 8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7" h="97">
                  <a:moveTo>
                    <a:pt x="0" y="80"/>
                  </a:moveTo>
                  <a:cubicBezTo>
                    <a:pt x="0" y="89"/>
                    <a:pt x="8" y="97"/>
                    <a:pt x="17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86" y="97"/>
                    <a:pt x="86" y="97"/>
                    <a:pt x="86" y="97"/>
                  </a:cubicBezTo>
                  <a:cubicBezTo>
                    <a:pt x="129" y="97"/>
                    <a:pt x="129" y="97"/>
                    <a:pt x="129" y="97"/>
                  </a:cubicBezTo>
                  <a:cubicBezTo>
                    <a:pt x="145" y="97"/>
                    <a:pt x="157" y="84"/>
                    <a:pt x="157" y="69"/>
                  </a:cubicBezTo>
                  <a:cubicBezTo>
                    <a:pt x="157" y="54"/>
                    <a:pt x="145" y="41"/>
                    <a:pt x="129" y="41"/>
                  </a:cubicBezTo>
                  <a:cubicBezTo>
                    <a:pt x="122" y="41"/>
                    <a:pt x="116" y="44"/>
                    <a:pt x="111" y="48"/>
                  </a:cubicBezTo>
                  <a:cubicBezTo>
                    <a:pt x="111" y="21"/>
                    <a:pt x="89" y="0"/>
                    <a:pt x="63" y="0"/>
                  </a:cubicBezTo>
                  <a:cubicBezTo>
                    <a:pt x="36" y="0"/>
                    <a:pt x="15" y="22"/>
                    <a:pt x="15" y="49"/>
                  </a:cubicBezTo>
                  <a:cubicBezTo>
                    <a:pt x="15" y="54"/>
                    <a:pt x="15" y="58"/>
                    <a:pt x="17" y="63"/>
                  </a:cubicBezTo>
                  <a:cubicBezTo>
                    <a:pt x="8" y="63"/>
                    <a:pt x="0" y="70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0" name="Freeform 379"/>
            <p:cNvSpPr>
              <a:spLocks/>
            </p:cNvSpPr>
            <p:nvPr/>
          </p:nvSpPr>
          <p:spPr bwMode="auto">
            <a:xfrm>
              <a:off x="7050087" y="3103563"/>
              <a:ext cx="63500" cy="200025"/>
            </a:xfrm>
            <a:custGeom>
              <a:avLst/>
              <a:gdLst>
                <a:gd name="T0" fmla="*/ 17 w 17"/>
                <a:gd name="T1" fmla="*/ 53 h 53"/>
                <a:gd name="T2" fmla="*/ 17 w 17"/>
                <a:gd name="T3" fmla="*/ 0 h 53"/>
                <a:gd name="T4" fmla="*/ 9 w 17"/>
                <a:gd name="T5" fmla="*/ 0 h 53"/>
                <a:gd name="T6" fmla="*/ 0 w 17"/>
                <a:gd name="T7" fmla="*/ 0 h 53"/>
                <a:gd name="T8" fmla="*/ 0 w 17"/>
                <a:gd name="T9" fmla="*/ 53 h 53"/>
                <a:gd name="T10" fmla="*/ 9 w 17"/>
                <a:gd name="T11" fmla="*/ 52 h 53"/>
                <a:gd name="T12" fmla="*/ 17 w 17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3">
                  <a:moveTo>
                    <a:pt x="17" y="53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1" y="0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3" y="52"/>
                    <a:pt x="6" y="52"/>
                    <a:pt x="9" y="52"/>
                  </a:cubicBezTo>
                  <a:cubicBezTo>
                    <a:pt x="11" y="52"/>
                    <a:pt x="14" y="52"/>
                    <a:pt x="1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1" name="Freeform 380"/>
            <p:cNvSpPr>
              <a:spLocks/>
            </p:cNvSpPr>
            <p:nvPr/>
          </p:nvSpPr>
          <p:spPr bwMode="auto">
            <a:xfrm>
              <a:off x="6794500" y="2652713"/>
              <a:ext cx="574675" cy="431800"/>
            </a:xfrm>
            <a:custGeom>
              <a:avLst/>
              <a:gdLst>
                <a:gd name="T0" fmla="*/ 153 w 153"/>
                <a:gd name="T1" fmla="*/ 38 h 115"/>
                <a:gd name="T2" fmla="*/ 143 w 153"/>
                <a:gd name="T3" fmla="*/ 0 h 115"/>
                <a:gd name="T4" fmla="*/ 110 w 153"/>
                <a:gd name="T5" fmla="*/ 18 h 115"/>
                <a:gd name="T6" fmla="*/ 77 w 153"/>
                <a:gd name="T7" fmla="*/ 0 h 115"/>
                <a:gd name="T8" fmla="*/ 43 w 153"/>
                <a:gd name="T9" fmla="*/ 18 h 115"/>
                <a:gd name="T10" fmla="*/ 10 w 153"/>
                <a:gd name="T11" fmla="*/ 0 h 115"/>
                <a:gd name="T12" fmla="*/ 0 w 153"/>
                <a:gd name="T13" fmla="*/ 38 h 115"/>
                <a:gd name="T14" fmla="*/ 68 w 153"/>
                <a:gd name="T15" fmla="*/ 114 h 115"/>
                <a:gd name="T16" fmla="*/ 77 w 153"/>
                <a:gd name="T17" fmla="*/ 115 h 115"/>
                <a:gd name="T18" fmla="*/ 85 w 153"/>
                <a:gd name="T19" fmla="*/ 114 h 115"/>
                <a:gd name="T20" fmla="*/ 153 w 153"/>
                <a:gd name="T21" fmla="*/ 3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15">
                  <a:moveTo>
                    <a:pt x="153" y="38"/>
                  </a:moveTo>
                  <a:cubicBezTo>
                    <a:pt x="153" y="24"/>
                    <a:pt x="150" y="11"/>
                    <a:pt x="143" y="0"/>
                  </a:cubicBezTo>
                  <a:cubicBezTo>
                    <a:pt x="110" y="18"/>
                    <a:pt x="110" y="18"/>
                    <a:pt x="110" y="18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11"/>
                    <a:pt x="0" y="24"/>
                    <a:pt x="0" y="38"/>
                  </a:cubicBezTo>
                  <a:cubicBezTo>
                    <a:pt x="0" y="77"/>
                    <a:pt x="30" y="110"/>
                    <a:pt x="68" y="114"/>
                  </a:cubicBezTo>
                  <a:cubicBezTo>
                    <a:pt x="71" y="114"/>
                    <a:pt x="74" y="115"/>
                    <a:pt x="77" y="115"/>
                  </a:cubicBezTo>
                  <a:cubicBezTo>
                    <a:pt x="79" y="115"/>
                    <a:pt x="82" y="114"/>
                    <a:pt x="85" y="114"/>
                  </a:cubicBezTo>
                  <a:cubicBezTo>
                    <a:pt x="123" y="110"/>
                    <a:pt x="153" y="77"/>
                    <a:pt x="15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2" name="Freeform 381"/>
            <p:cNvSpPr>
              <a:spLocks/>
            </p:cNvSpPr>
            <p:nvPr/>
          </p:nvSpPr>
          <p:spPr bwMode="auto">
            <a:xfrm>
              <a:off x="6915150" y="3108325"/>
              <a:ext cx="119063" cy="119063"/>
            </a:xfrm>
            <a:custGeom>
              <a:avLst/>
              <a:gdLst>
                <a:gd name="T0" fmla="*/ 31 w 32"/>
                <a:gd name="T1" fmla="*/ 31 h 32"/>
                <a:gd name="T2" fmla="*/ 24 w 32"/>
                <a:gd name="T3" fmla="*/ 9 h 32"/>
                <a:gd name="T4" fmla="*/ 1 w 32"/>
                <a:gd name="T5" fmla="*/ 2 h 32"/>
                <a:gd name="T6" fmla="*/ 8 w 32"/>
                <a:gd name="T7" fmla="*/ 24 h 32"/>
                <a:gd name="T8" fmla="*/ 31 w 32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31" y="31"/>
                  </a:moveTo>
                  <a:cubicBezTo>
                    <a:pt x="32" y="23"/>
                    <a:pt x="30" y="15"/>
                    <a:pt x="24" y="9"/>
                  </a:cubicBezTo>
                  <a:cubicBezTo>
                    <a:pt x="18" y="3"/>
                    <a:pt x="9" y="0"/>
                    <a:pt x="1" y="2"/>
                  </a:cubicBezTo>
                  <a:cubicBezTo>
                    <a:pt x="0" y="10"/>
                    <a:pt x="2" y="18"/>
                    <a:pt x="8" y="24"/>
                  </a:cubicBezTo>
                  <a:cubicBezTo>
                    <a:pt x="14" y="30"/>
                    <a:pt x="23" y="32"/>
                    <a:pt x="3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3" name="Freeform 382"/>
            <p:cNvSpPr>
              <a:spLocks/>
            </p:cNvSpPr>
            <p:nvPr/>
          </p:nvSpPr>
          <p:spPr bwMode="auto">
            <a:xfrm>
              <a:off x="7127875" y="3108325"/>
              <a:ext cx="120650" cy="119063"/>
            </a:xfrm>
            <a:custGeom>
              <a:avLst/>
              <a:gdLst>
                <a:gd name="T0" fmla="*/ 24 w 32"/>
                <a:gd name="T1" fmla="*/ 24 h 32"/>
                <a:gd name="T2" fmla="*/ 31 w 32"/>
                <a:gd name="T3" fmla="*/ 2 h 32"/>
                <a:gd name="T4" fmla="*/ 8 w 32"/>
                <a:gd name="T5" fmla="*/ 9 h 32"/>
                <a:gd name="T6" fmla="*/ 2 w 32"/>
                <a:gd name="T7" fmla="*/ 31 h 32"/>
                <a:gd name="T8" fmla="*/ 24 w 32"/>
                <a:gd name="T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24" y="24"/>
                  </a:moveTo>
                  <a:cubicBezTo>
                    <a:pt x="30" y="18"/>
                    <a:pt x="32" y="10"/>
                    <a:pt x="31" y="2"/>
                  </a:cubicBezTo>
                  <a:cubicBezTo>
                    <a:pt x="23" y="0"/>
                    <a:pt x="14" y="3"/>
                    <a:pt x="8" y="9"/>
                  </a:cubicBezTo>
                  <a:cubicBezTo>
                    <a:pt x="2" y="15"/>
                    <a:pt x="0" y="23"/>
                    <a:pt x="2" y="31"/>
                  </a:cubicBezTo>
                  <a:cubicBezTo>
                    <a:pt x="9" y="32"/>
                    <a:pt x="18" y="30"/>
                    <a:pt x="2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4" name="Freeform 383"/>
            <p:cNvSpPr>
              <a:spLocks/>
            </p:cNvSpPr>
            <p:nvPr/>
          </p:nvSpPr>
          <p:spPr bwMode="auto">
            <a:xfrm>
              <a:off x="6915150" y="3321050"/>
              <a:ext cx="336550" cy="98425"/>
            </a:xfrm>
            <a:custGeom>
              <a:avLst/>
              <a:gdLst>
                <a:gd name="T0" fmla="*/ 53 w 90"/>
                <a:gd name="T1" fmla="*/ 0 h 26"/>
                <a:gd name="T2" fmla="*/ 45 w 90"/>
                <a:gd name="T3" fmla="*/ 0 h 26"/>
                <a:gd name="T4" fmla="*/ 36 w 90"/>
                <a:gd name="T5" fmla="*/ 0 h 26"/>
                <a:gd name="T6" fmla="*/ 0 w 90"/>
                <a:gd name="T7" fmla="*/ 26 h 26"/>
                <a:gd name="T8" fmla="*/ 90 w 90"/>
                <a:gd name="T9" fmla="*/ 26 h 26"/>
                <a:gd name="T10" fmla="*/ 53 w 90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26">
                  <a:moveTo>
                    <a:pt x="53" y="0"/>
                  </a:moveTo>
                  <a:cubicBezTo>
                    <a:pt x="50" y="0"/>
                    <a:pt x="47" y="0"/>
                    <a:pt x="45" y="0"/>
                  </a:cubicBezTo>
                  <a:cubicBezTo>
                    <a:pt x="42" y="0"/>
                    <a:pt x="39" y="0"/>
                    <a:pt x="36" y="0"/>
                  </a:cubicBezTo>
                  <a:cubicBezTo>
                    <a:pt x="15" y="2"/>
                    <a:pt x="0" y="13"/>
                    <a:pt x="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13"/>
                    <a:pt x="74" y="2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5" name="Freeform 384"/>
            <p:cNvSpPr>
              <a:spLocks noEditPoints="1"/>
            </p:cNvSpPr>
            <p:nvPr/>
          </p:nvSpPr>
          <p:spPr bwMode="auto">
            <a:xfrm>
              <a:off x="10693400" y="139700"/>
              <a:ext cx="555625" cy="279400"/>
            </a:xfrm>
            <a:custGeom>
              <a:avLst/>
              <a:gdLst>
                <a:gd name="T0" fmla="*/ 127 w 148"/>
                <a:gd name="T1" fmla="*/ 52 h 74"/>
                <a:gd name="T2" fmla="*/ 148 w 148"/>
                <a:gd name="T3" fmla="*/ 27 h 74"/>
                <a:gd name="T4" fmla="*/ 127 w 148"/>
                <a:gd name="T5" fmla="*/ 1 h 74"/>
                <a:gd name="T6" fmla="*/ 127 w 148"/>
                <a:gd name="T7" fmla="*/ 13 h 74"/>
                <a:gd name="T8" fmla="*/ 137 w 148"/>
                <a:gd name="T9" fmla="*/ 27 h 74"/>
                <a:gd name="T10" fmla="*/ 127 w 148"/>
                <a:gd name="T11" fmla="*/ 41 h 74"/>
                <a:gd name="T12" fmla="*/ 127 w 148"/>
                <a:gd name="T13" fmla="*/ 52 h 74"/>
                <a:gd name="T14" fmla="*/ 62 w 148"/>
                <a:gd name="T15" fmla="*/ 74 h 74"/>
                <a:gd name="T16" fmla="*/ 111 w 148"/>
                <a:gd name="T17" fmla="*/ 50 h 74"/>
                <a:gd name="T18" fmla="*/ 122 w 148"/>
                <a:gd name="T19" fmla="*/ 53 h 74"/>
                <a:gd name="T20" fmla="*/ 127 w 148"/>
                <a:gd name="T21" fmla="*/ 52 h 74"/>
                <a:gd name="T22" fmla="*/ 127 w 148"/>
                <a:gd name="T23" fmla="*/ 41 h 74"/>
                <a:gd name="T24" fmla="*/ 122 w 148"/>
                <a:gd name="T25" fmla="*/ 41 h 74"/>
                <a:gd name="T26" fmla="*/ 117 w 148"/>
                <a:gd name="T27" fmla="*/ 41 h 74"/>
                <a:gd name="T28" fmla="*/ 124 w 148"/>
                <a:gd name="T29" fmla="*/ 12 h 74"/>
                <a:gd name="T30" fmla="*/ 124 w 148"/>
                <a:gd name="T31" fmla="*/ 12 h 74"/>
                <a:gd name="T32" fmla="*/ 124 w 148"/>
                <a:gd name="T33" fmla="*/ 12 h 74"/>
                <a:gd name="T34" fmla="*/ 127 w 148"/>
                <a:gd name="T35" fmla="*/ 13 h 74"/>
                <a:gd name="T36" fmla="*/ 127 w 148"/>
                <a:gd name="T37" fmla="*/ 1 h 74"/>
                <a:gd name="T38" fmla="*/ 123 w 148"/>
                <a:gd name="T39" fmla="*/ 0 h 74"/>
                <a:gd name="T40" fmla="*/ 123 w 148"/>
                <a:gd name="T41" fmla="*/ 0 h 74"/>
                <a:gd name="T42" fmla="*/ 1 w 148"/>
                <a:gd name="T43" fmla="*/ 0 h 74"/>
                <a:gd name="T44" fmla="*/ 0 w 148"/>
                <a:gd name="T45" fmla="*/ 12 h 74"/>
                <a:gd name="T46" fmla="*/ 62 w 148"/>
                <a:gd name="T4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8" h="74">
                  <a:moveTo>
                    <a:pt x="127" y="52"/>
                  </a:moveTo>
                  <a:cubicBezTo>
                    <a:pt x="139" y="50"/>
                    <a:pt x="148" y="39"/>
                    <a:pt x="148" y="27"/>
                  </a:cubicBezTo>
                  <a:cubicBezTo>
                    <a:pt x="148" y="14"/>
                    <a:pt x="139" y="3"/>
                    <a:pt x="127" y="1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33" y="15"/>
                    <a:pt x="137" y="20"/>
                    <a:pt x="137" y="27"/>
                  </a:cubicBezTo>
                  <a:cubicBezTo>
                    <a:pt x="137" y="33"/>
                    <a:pt x="133" y="38"/>
                    <a:pt x="127" y="41"/>
                  </a:cubicBezTo>
                  <a:lnTo>
                    <a:pt x="127" y="52"/>
                  </a:lnTo>
                  <a:close/>
                  <a:moveTo>
                    <a:pt x="62" y="74"/>
                  </a:moveTo>
                  <a:cubicBezTo>
                    <a:pt x="82" y="74"/>
                    <a:pt x="100" y="65"/>
                    <a:pt x="111" y="50"/>
                  </a:cubicBezTo>
                  <a:cubicBezTo>
                    <a:pt x="114" y="52"/>
                    <a:pt x="118" y="53"/>
                    <a:pt x="122" y="53"/>
                  </a:cubicBezTo>
                  <a:cubicBezTo>
                    <a:pt x="124" y="53"/>
                    <a:pt x="125" y="53"/>
                    <a:pt x="127" y="52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5" y="41"/>
                    <a:pt x="124" y="41"/>
                    <a:pt x="122" y="41"/>
                  </a:cubicBezTo>
                  <a:cubicBezTo>
                    <a:pt x="120" y="41"/>
                    <a:pt x="119" y="41"/>
                    <a:pt x="117" y="41"/>
                  </a:cubicBezTo>
                  <a:cubicBezTo>
                    <a:pt x="122" y="32"/>
                    <a:pt x="124" y="22"/>
                    <a:pt x="124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5" y="12"/>
                    <a:pt x="126" y="12"/>
                    <a:pt x="127" y="13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6" y="0"/>
                    <a:pt x="124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0" y="12"/>
                  </a:cubicBezTo>
                  <a:cubicBezTo>
                    <a:pt x="0" y="46"/>
                    <a:pt x="28" y="74"/>
                    <a:pt x="62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6" name="Rectangle 385"/>
            <p:cNvSpPr>
              <a:spLocks noChangeArrowheads="1"/>
            </p:cNvSpPr>
            <p:nvPr/>
          </p:nvSpPr>
          <p:spPr bwMode="auto">
            <a:xfrm>
              <a:off x="10693400" y="444500"/>
              <a:ext cx="50323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7" name="Freeform 386"/>
            <p:cNvSpPr>
              <a:spLocks/>
            </p:cNvSpPr>
            <p:nvPr/>
          </p:nvSpPr>
          <p:spPr bwMode="auto">
            <a:xfrm>
              <a:off x="10810875" y="12700"/>
              <a:ext cx="88900" cy="112713"/>
            </a:xfrm>
            <a:custGeom>
              <a:avLst/>
              <a:gdLst>
                <a:gd name="T0" fmla="*/ 8 w 24"/>
                <a:gd name="T1" fmla="*/ 15 h 30"/>
                <a:gd name="T2" fmla="*/ 11 w 24"/>
                <a:gd name="T3" fmla="*/ 28 h 30"/>
                <a:gd name="T4" fmla="*/ 21 w 24"/>
                <a:gd name="T5" fmla="*/ 6 h 30"/>
                <a:gd name="T6" fmla="*/ 19 w 24"/>
                <a:gd name="T7" fmla="*/ 0 h 30"/>
                <a:gd name="T8" fmla="*/ 5 w 24"/>
                <a:gd name="T9" fmla="*/ 0 h 30"/>
                <a:gd name="T10" fmla="*/ 8 w 24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0">
                  <a:moveTo>
                    <a:pt x="8" y="15"/>
                  </a:moveTo>
                  <a:cubicBezTo>
                    <a:pt x="0" y="18"/>
                    <a:pt x="4" y="30"/>
                    <a:pt x="11" y="28"/>
                  </a:cubicBezTo>
                  <a:cubicBezTo>
                    <a:pt x="21" y="24"/>
                    <a:pt x="24" y="15"/>
                    <a:pt x="21" y="6"/>
                  </a:cubicBezTo>
                  <a:cubicBezTo>
                    <a:pt x="21" y="4"/>
                    <a:pt x="20" y="2"/>
                    <a:pt x="1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6"/>
                    <a:pt x="12" y="14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8" name="Freeform 387"/>
            <p:cNvSpPr>
              <a:spLocks/>
            </p:cNvSpPr>
            <p:nvPr/>
          </p:nvSpPr>
          <p:spPr bwMode="auto">
            <a:xfrm>
              <a:off x="10941050" y="12700"/>
              <a:ext cx="90488" cy="112713"/>
            </a:xfrm>
            <a:custGeom>
              <a:avLst/>
              <a:gdLst>
                <a:gd name="T0" fmla="*/ 8 w 24"/>
                <a:gd name="T1" fmla="*/ 15 h 30"/>
                <a:gd name="T2" fmla="*/ 11 w 24"/>
                <a:gd name="T3" fmla="*/ 28 h 30"/>
                <a:gd name="T4" fmla="*/ 21 w 24"/>
                <a:gd name="T5" fmla="*/ 6 h 30"/>
                <a:gd name="T6" fmla="*/ 19 w 24"/>
                <a:gd name="T7" fmla="*/ 0 h 30"/>
                <a:gd name="T8" fmla="*/ 5 w 24"/>
                <a:gd name="T9" fmla="*/ 0 h 30"/>
                <a:gd name="T10" fmla="*/ 8 w 24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0">
                  <a:moveTo>
                    <a:pt x="8" y="15"/>
                  </a:moveTo>
                  <a:cubicBezTo>
                    <a:pt x="0" y="18"/>
                    <a:pt x="4" y="30"/>
                    <a:pt x="11" y="28"/>
                  </a:cubicBezTo>
                  <a:cubicBezTo>
                    <a:pt x="21" y="24"/>
                    <a:pt x="24" y="15"/>
                    <a:pt x="21" y="6"/>
                  </a:cubicBezTo>
                  <a:cubicBezTo>
                    <a:pt x="21" y="4"/>
                    <a:pt x="20" y="2"/>
                    <a:pt x="1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6"/>
                    <a:pt x="12" y="14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9" name="Freeform 388"/>
            <p:cNvSpPr>
              <a:spLocks/>
            </p:cNvSpPr>
            <p:nvPr/>
          </p:nvSpPr>
          <p:spPr bwMode="auto">
            <a:xfrm>
              <a:off x="-17463" y="1477963"/>
              <a:ext cx="303213" cy="327025"/>
            </a:xfrm>
            <a:custGeom>
              <a:avLst/>
              <a:gdLst>
                <a:gd name="T0" fmla="*/ 35 w 81"/>
                <a:gd name="T1" fmla="*/ 86 h 87"/>
                <a:gd name="T2" fmla="*/ 38 w 81"/>
                <a:gd name="T3" fmla="*/ 87 h 87"/>
                <a:gd name="T4" fmla="*/ 81 w 81"/>
                <a:gd name="T5" fmla="*/ 43 h 87"/>
                <a:gd name="T6" fmla="*/ 38 w 81"/>
                <a:gd name="T7" fmla="*/ 0 h 87"/>
                <a:gd name="T8" fmla="*/ 0 w 81"/>
                <a:gd name="T9" fmla="*/ 22 h 87"/>
                <a:gd name="T10" fmla="*/ 0 w 81"/>
                <a:gd name="T11" fmla="*/ 45 h 87"/>
                <a:gd name="T12" fmla="*/ 18 w 81"/>
                <a:gd name="T13" fmla="*/ 57 h 87"/>
                <a:gd name="T14" fmla="*/ 35 w 81"/>
                <a:gd name="T15" fmla="*/ 8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7">
                  <a:moveTo>
                    <a:pt x="35" y="86"/>
                  </a:moveTo>
                  <a:cubicBezTo>
                    <a:pt x="36" y="86"/>
                    <a:pt x="37" y="87"/>
                    <a:pt x="38" y="87"/>
                  </a:cubicBezTo>
                  <a:cubicBezTo>
                    <a:pt x="61" y="87"/>
                    <a:pt x="81" y="67"/>
                    <a:pt x="81" y="43"/>
                  </a:cubicBezTo>
                  <a:cubicBezTo>
                    <a:pt x="81" y="20"/>
                    <a:pt x="61" y="0"/>
                    <a:pt x="38" y="0"/>
                  </a:cubicBezTo>
                  <a:cubicBezTo>
                    <a:pt x="22" y="0"/>
                    <a:pt x="8" y="9"/>
                    <a:pt x="0" y="2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7" y="48"/>
                    <a:pt x="13" y="52"/>
                    <a:pt x="18" y="57"/>
                  </a:cubicBezTo>
                  <a:cubicBezTo>
                    <a:pt x="27" y="65"/>
                    <a:pt x="33" y="75"/>
                    <a:pt x="35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0" name="Freeform 389"/>
            <p:cNvSpPr>
              <a:spLocks/>
            </p:cNvSpPr>
            <p:nvPr/>
          </p:nvSpPr>
          <p:spPr bwMode="auto">
            <a:xfrm>
              <a:off x="79375" y="1387475"/>
              <a:ext cx="90488" cy="71438"/>
            </a:xfrm>
            <a:custGeom>
              <a:avLst/>
              <a:gdLst>
                <a:gd name="T0" fmla="*/ 57 w 57"/>
                <a:gd name="T1" fmla="*/ 45 h 45"/>
                <a:gd name="T2" fmla="*/ 29 w 57"/>
                <a:gd name="T3" fmla="*/ 0 h 45"/>
                <a:gd name="T4" fmla="*/ 0 w 57"/>
                <a:gd name="T5" fmla="*/ 45 h 45"/>
                <a:gd name="T6" fmla="*/ 57 w 57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5">
                  <a:moveTo>
                    <a:pt x="57" y="45"/>
                  </a:moveTo>
                  <a:lnTo>
                    <a:pt x="29" y="0"/>
                  </a:lnTo>
                  <a:lnTo>
                    <a:pt x="0" y="45"/>
                  </a:lnTo>
                  <a:lnTo>
                    <a:pt x="57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1" name="Freeform 390"/>
            <p:cNvSpPr>
              <a:spLocks/>
            </p:cNvSpPr>
            <p:nvPr/>
          </p:nvSpPr>
          <p:spPr bwMode="auto">
            <a:xfrm>
              <a:off x="304800" y="1593850"/>
              <a:ext cx="71438" cy="90488"/>
            </a:xfrm>
            <a:custGeom>
              <a:avLst/>
              <a:gdLst>
                <a:gd name="T0" fmla="*/ 0 w 45"/>
                <a:gd name="T1" fmla="*/ 57 h 57"/>
                <a:gd name="T2" fmla="*/ 45 w 45"/>
                <a:gd name="T3" fmla="*/ 28 h 57"/>
                <a:gd name="T4" fmla="*/ 0 w 45"/>
                <a:gd name="T5" fmla="*/ 0 h 57"/>
                <a:gd name="T6" fmla="*/ 0 w 45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7">
                  <a:moveTo>
                    <a:pt x="0" y="57"/>
                  </a:moveTo>
                  <a:lnTo>
                    <a:pt x="45" y="28"/>
                  </a:lnTo>
                  <a:lnTo>
                    <a:pt x="0" y="0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2" name="Freeform 391"/>
            <p:cNvSpPr>
              <a:spLocks/>
            </p:cNvSpPr>
            <p:nvPr/>
          </p:nvSpPr>
          <p:spPr bwMode="auto">
            <a:xfrm>
              <a:off x="222250" y="1462088"/>
              <a:ext cx="82550" cy="79375"/>
            </a:xfrm>
            <a:custGeom>
              <a:avLst/>
              <a:gdLst>
                <a:gd name="T0" fmla="*/ 0 w 52"/>
                <a:gd name="T1" fmla="*/ 10 h 50"/>
                <a:gd name="T2" fmla="*/ 40 w 52"/>
                <a:gd name="T3" fmla="*/ 50 h 50"/>
                <a:gd name="T4" fmla="*/ 52 w 52"/>
                <a:gd name="T5" fmla="*/ 0 h 50"/>
                <a:gd name="T6" fmla="*/ 0 w 52"/>
                <a:gd name="T7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0">
                  <a:moveTo>
                    <a:pt x="0" y="10"/>
                  </a:moveTo>
                  <a:lnTo>
                    <a:pt x="40" y="50"/>
                  </a:lnTo>
                  <a:lnTo>
                    <a:pt x="5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3" name="Freeform 392"/>
            <p:cNvSpPr>
              <a:spLocks/>
            </p:cNvSpPr>
            <p:nvPr/>
          </p:nvSpPr>
          <p:spPr bwMode="auto">
            <a:xfrm>
              <a:off x="222250" y="1736725"/>
              <a:ext cx="82550" cy="82550"/>
            </a:xfrm>
            <a:custGeom>
              <a:avLst/>
              <a:gdLst>
                <a:gd name="T0" fmla="*/ 40 w 52"/>
                <a:gd name="T1" fmla="*/ 0 h 52"/>
                <a:gd name="T2" fmla="*/ 0 w 52"/>
                <a:gd name="T3" fmla="*/ 40 h 52"/>
                <a:gd name="T4" fmla="*/ 52 w 52"/>
                <a:gd name="T5" fmla="*/ 52 h 52"/>
                <a:gd name="T6" fmla="*/ 40 w 52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2">
                  <a:moveTo>
                    <a:pt x="40" y="0"/>
                  </a:moveTo>
                  <a:lnTo>
                    <a:pt x="0" y="40"/>
                  </a:lnTo>
                  <a:lnTo>
                    <a:pt x="52" y="52"/>
                  </a:ln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4" name="Freeform 393"/>
            <p:cNvSpPr>
              <a:spLocks/>
            </p:cNvSpPr>
            <p:nvPr/>
          </p:nvSpPr>
          <p:spPr bwMode="auto">
            <a:xfrm>
              <a:off x="-17463" y="1470025"/>
              <a:ext cx="44450" cy="52388"/>
            </a:xfrm>
            <a:custGeom>
              <a:avLst/>
              <a:gdLst>
                <a:gd name="T0" fmla="*/ 0 w 28"/>
                <a:gd name="T1" fmla="*/ 33 h 33"/>
                <a:gd name="T2" fmla="*/ 28 w 28"/>
                <a:gd name="T3" fmla="*/ 5 h 33"/>
                <a:gd name="T4" fmla="*/ 0 w 28"/>
                <a:gd name="T5" fmla="*/ 0 h 33"/>
                <a:gd name="T6" fmla="*/ 0 w 28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3">
                  <a:moveTo>
                    <a:pt x="0" y="33"/>
                  </a:moveTo>
                  <a:lnTo>
                    <a:pt x="28" y="5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5" name="Freeform 394"/>
            <p:cNvSpPr>
              <a:spLocks/>
            </p:cNvSpPr>
            <p:nvPr/>
          </p:nvSpPr>
          <p:spPr bwMode="auto">
            <a:xfrm>
              <a:off x="-17463" y="1668463"/>
              <a:ext cx="327025" cy="409575"/>
            </a:xfrm>
            <a:custGeom>
              <a:avLst/>
              <a:gdLst>
                <a:gd name="T0" fmla="*/ 54 w 87"/>
                <a:gd name="T1" fmla="*/ 42 h 109"/>
                <a:gd name="T2" fmla="*/ 49 w 87"/>
                <a:gd name="T3" fmla="*/ 43 h 109"/>
                <a:gd name="T4" fmla="*/ 32 w 87"/>
                <a:gd name="T5" fmla="*/ 50 h 109"/>
                <a:gd name="T6" fmla="*/ 31 w 87"/>
                <a:gd name="T7" fmla="*/ 41 h 109"/>
                <a:gd name="T8" fmla="*/ 30 w 87"/>
                <a:gd name="T9" fmla="*/ 35 h 109"/>
                <a:gd name="T10" fmla="*/ 0 w 87"/>
                <a:gd name="T11" fmla="*/ 0 h 109"/>
                <a:gd name="T12" fmla="*/ 0 w 87"/>
                <a:gd name="T13" fmla="*/ 109 h 109"/>
                <a:gd name="T14" fmla="*/ 54 w 87"/>
                <a:gd name="T15" fmla="*/ 109 h 109"/>
                <a:gd name="T16" fmla="*/ 87 w 87"/>
                <a:gd name="T17" fmla="*/ 76 h 109"/>
                <a:gd name="T18" fmla="*/ 54 w 87"/>
                <a:gd name="T19" fmla="*/ 4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109">
                  <a:moveTo>
                    <a:pt x="54" y="42"/>
                  </a:moveTo>
                  <a:cubicBezTo>
                    <a:pt x="52" y="42"/>
                    <a:pt x="50" y="42"/>
                    <a:pt x="49" y="43"/>
                  </a:cubicBezTo>
                  <a:cubicBezTo>
                    <a:pt x="42" y="44"/>
                    <a:pt x="37" y="46"/>
                    <a:pt x="32" y="50"/>
                  </a:cubicBezTo>
                  <a:cubicBezTo>
                    <a:pt x="32" y="47"/>
                    <a:pt x="32" y="44"/>
                    <a:pt x="31" y="41"/>
                  </a:cubicBezTo>
                  <a:cubicBezTo>
                    <a:pt x="31" y="39"/>
                    <a:pt x="30" y="37"/>
                    <a:pt x="30" y="35"/>
                  </a:cubicBezTo>
                  <a:cubicBezTo>
                    <a:pt x="25" y="19"/>
                    <a:pt x="14" y="7"/>
                    <a:pt x="0" y="0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72" y="109"/>
                    <a:pt x="87" y="94"/>
                    <a:pt x="87" y="76"/>
                  </a:cubicBezTo>
                  <a:cubicBezTo>
                    <a:pt x="87" y="57"/>
                    <a:pt x="72" y="42"/>
                    <a:pt x="54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39" name="Rectangle 538"/>
          <p:cNvSpPr/>
          <p:nvPr/>
        </p:nvSpPr>
        <p:spPr>
          <a:xfrm>
            <a:off x="4605584" y="3092772"/>
            <a:ext cx="249237" cy="249237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40" name="Rectangle 539"/>
          <p:cNvSpPr/>
          <p:nvPr/>
        </p:nvSpPr>
        <p:spPr>
          <a:xfrm>
            <a:off x="4605584" y="3854383"/>
            <a:ext cx="249237" cy="249237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41" name="Rectangle 540"/>
          <p:cNvSpPr/>
          <p:nvPr/>
        </p:nvSpPr>
        <p:spPr>
          <a:xfrm>
            <a:off x="4605584" y="4541672"/>
            <a:ext cx="249237" cy="249237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42" name="Rectangle 541"/>
          <p:cNvSpPr/>
          <p:nvPr/>
        </p:nvSpPr>
        <p:spPr>
          <a:xfrm>
            <a:off x="4605584" y="5220981"/>
            <a:ext cx="249237" cy="249237"/>
          </a:xfrm>
          <a:prstGeom prst="rect">
            <a:avLst/>
          </a:prstGeom>
          <a:solidFill>
            <a:srgbClr val="358F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358FCB"/>
              </a:solidFill>
            </a:endParaRPr>
          </a:p>
        </p:txBody>
      </p:sp>
      <p:grpSp>
        <p:nvGrpSpPr>
          <p:cNvPr id="588" name="Group 587"/>
          <p:cNvGrpSpPr/>
          <p:nvPr/>
        </p:nvGrpSpPr>
        <p:grpSpPr>
          <a:xfrm>
            <a:off x="5054593" y="3048489"/>
            <a:ext cx="305291" cy="300429"/>
            <a:chOff x="6297613" y="1392238"/>
            <a:chExt cx="498475" cy="490537"/>
          </a:xfrm>
          <a:solidFill>
            <a:schemeClr val="bg1">
              <a:lumMod val="65000"/>
            </a:schemeClr>
          </a:solidFill>
        </p:grpSpPr>
        <p:sp>
          <p:nvSpPr>
            <p:cNvPr id="604" name="Freeform 603"/>
            <p:cNvSpPr>
              <a:spLocks/>
            </p:cNvSpPr>
            <p:nvPr/>
          </p:nvSpPr>
          <p:spPr bwMode="auto">
            <a:xfrm>
              <a:off x="6570663" y="1454150"/>
              <a:ext cx="160338" cy="160337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5" name="Freeform 604"/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6" name="Freeform 605"/>
            <p:cNvSpPr>
              <a:spLocks/>
            </p:cNvSpPr>
            <p:nvPr/>
          </p:nvSpPr>
          <p:spPr bwMode="auto">
            <a:xfrm>
              <a:off x="6562726" y="1392238"/>
              <a:ext cx="230188" cy="230187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66" name="Group 665"/>
          <p:cNvGrpSpPr/>
          <p:nvPr/>
        </p:nvGrpSpPr>
        <p:grpSpPr>
          <a:xfrm>
            <a:off x="5065774" y="3806692"/>
            <a:ext cx="282929" cy="300430"/>
            <a:chOff x="6881813" y="2154238"/>
            <a:chExt cx="461963" cy="490538"/>
          </a:xfrm>
          <a:solidFill>
            <a:schemeClr val="bg1">
              <a:lumMod val="65000"/>
            </a:schemeClr>
          </a:solidFill>
        </p:grpSpPr>
        <p:sp>
          <p:nvSpPr>
            <p:cNvPr id="667" name="Freeform 22"/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8" name="Freeform 23"/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9" name="Freeform 24"/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747" name="Freeform 28"/>
          <p:cNvSpPr>
            <a:spLocks noEditPoints="1"/>
          </p:cNvSpPr>
          <p:nvPr/>
        </p:nvSpPr>
        <p:spPr bwMode="auto">
          <a:xfrm>
            <a:off x="5056537" y="4467830"/>
            <a:ext cx="301402" cy="301402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748" name="Group 747"/>
          <p:cNvGrpSpPr/>
          <p:nvPr/>
        </p:nvGrpSpPr>
        <p:grpSpPr>
          <a:xfrm>
            <a:off x="5055565" y="5174312"/>
            <a:ext cx="303346" cy="300430"/>
            <a:chOff x="7219950" y="3429000"/>
            <a:chExt cx="495300" cy="490538"/>
          </a:xfrm>
          <a:solidFill>
            <a:schemeClr val="bg1">
              <a:lumMod val="65000"/>
            </a:schemeClr>
          </a:solidFill>
        </p:grpSpPr>
        <p:sp>
          <p:nvSpPr>
            <p:cNvPr id="749" name="Freeform 32"/>
            <p:cNvSpPr>
              <a:spLocks noEditPoints="1"/>
            </p:cNvSpPr>
            <p:nvPr/>
          </p:nvSpPr>
          <p:spPr bwMode="auto">
            <a:xfrm>
              <a:off x="7219950" y="3475038"/>
              <a:ext cx="452438" cy="444500"/>
            </a:xfrm>
            <a:custGeom>
              <a:avLst/>
              <a:gdLst>
                <a:gd name="T0" fmla="*/ 84 w 118"/>
                <a:gd name="T1" fmla="*/ 3 h 116"/>
                <a:gd name="T2" fmla="*/ 77 w 118"/>
                <a:gd name="T3" fmla="*/ 0 h 116"/>
                <a:gd name="T4" fmla="*/ 70 w 118"/>
                <a:gd name="T5" fmla="*/ 3 h 116"/>
                <a:gd name="T6" fmla="*/ 64 w 118"/>
                <a:gd name="T7" fmla="*/ 9 h 116"/>
                <a:gd name="T8" fmla="*/ 61 w 118"/>
                <a:gd name="T9" fmla="*/ 16 h 116"/>
                <a:gd name="T10" fmla="*/ 62 w 118"/>
                <a:gd name="T11" fmla="*/ 21 h 116"/>
                <a:gd name="T12" fmla="*/ 8 w 118"/>
                <a:gd name="T13" fmla="*/ 43 h 116"/>
                <a:gd name="T14" fmla="*/ 1 w 118"/>
                <a:gd name="T15" fmla="*/ 51 h 116"/>
                <a:gd name="T16" fmla="*/ 5 w 118"/>
                <a:gd name="T17" fmla="*/ 62 h 116"/>
                <a:gd name="T18" fmla="*/ 55 w 118"/>
                <a:gd name="T19" fmla="*/ 112 h 116"/>
                <a:gd name="T20" fmla="*/ 64 w 118"/>
                <a:gd name="T21" fmla="*/ 116 h 116"/>
                <a:gd name="T22" fmla="*/ 64 w 118"/>
                <a:gd name="T23" fmla="*/ 116 h 116"/>
                <a:gd name="T24" fmla="*/ 66 w 118"/>
                <a:gd name="T25" fmla="*/ 116 h 116"/>
                <a:gd name="T26" fmla="*/ 75 w 118"/>
                <a:gd name="T27" fmla="*/ 108 h 116"/>
                <a:gd name="T28" fmla="*/ 96 w 118"/>
                <a:gd name="T29" fmla="*/ 55 h 116"/>
                <a:gd name="T30" fmla="*/ 102 w 118"/>
                <a:gd name="T31" fmla="*/ 57 h 116"/>
                <a:gd name="T32" fmla="*/ 109 w 118"/>
                <a:gd name="T33" fmla="*/ 54 h 116"/>
                <a:gd name="T34" fmla="*/ 115 w 118"/>
                <a:gd name="T35" fmla="*/ 48 h 116"/>
                <a:gd name="T36" fmla="*/ 118 w 118"/>
                <a:gd name="T37" fmla="*/ 41 h 116"/>
                <a:gd name="T38" fmla="*/ 115 w 118"/>
                <a:gd name="T39" fmla="*/ 34 h 116"/>
                <a:gd name="T40" fmla="*/ 84 w 118"/>
                <a:gd name="T41" fmla="*/ 3 h 116"/>
                <a:gd name="T42" fmla="*/ 68 w 118"/>
                <a:gd name="T43" fmla="*/ 105 h 116"/>
                <a:gd name="T44" fmla="*/ 65 w 118"/>
                <a:gd name="T45" fmla="*/ 108 h 116"/>
                <a:gd name="T46" fmla="*/ 64 w 118"/>
                <a:gd name="T47" fmla="*/ 108 h 116"/>
                <a:gd name="T48" fmla="*/ 61 w 118"/>
                <a:gd name="T49" fmla="*/ 107 h 116"/>
                <a:gd name="T50" fmla="*/ 10 w 118"/>
                <a:gd name="T51" fmla="*/ 56 h 116"/>
                <a:gd name="T52" fmla="*/ 9 w 118"/>
                <a:gd name="T53" fmla="*/ 53 h 116"/>
                <a:gd name="T54" fmla="*/ 11 w 118"/>
                <a:gd name="T55" fmla="*/ 50 h 116"/>
                <a:gd name="T56" fmla="*/ 36 w 118"/>
                <a:gd name="T57" fmla="*/ 40 h 116"/>
                <a:gd name="T58" fmla="*/ 87 w 118"/>
                <a:gd name="T59" fmla="*/ 58 h 116"/>
                <a:gd name="T60" fmla="*/ 68 w 118"/>
                <a:gd name="T61" fmla="*/ 105 h 116"/>
                <a:gd name="T62" fmla="*/ 109 w 118"/>
                <a:gd name="T63" fmla="*/ 42 h 116"/>
                <a:gd name="T64" fmla="*/ 103 w 118"/>
                <a:gd name="T65" fmla="*/ 48 h 116"/>
                <a:gd name="T66" fmla="*/ 100 w 118"/>
                <a:gd name="T67" fmla="*/ 48 h 116"/>
                <a:gd name="T68" fmla="*/ 93 w 118"/>
                <a:gd name="T69" fmla="*/ 41 h 116"/>
                <a:gd name="T70" fmla="*/ 88 w 118"/>
                <a:gd name="T71" fmla="*/ 55 h 116"/>
                <a:gd name="T72" fmla="*/ 88 w 118"/>
                <a:gd name="T73" fmla="*/ 54 h 116"/>
                <a:gd name="T74" fmla="*/ 53 w 118"/>
                <a:gd name="T75" fmla="*/ 39 h 116"/>
                <a:gd name="T76" fmla="*/ 42 w 118"/>
                <a:gd name="T77" fmla="*/ 38 h 116"/>
                <a:gd name="T78" fmla="*/ 76 w 118"/>
                <a:gd name="T79" fmla="*/ 24 h 116"/>
                <a:gd name="T80" fmla="*/ 70 w 118"/>
                <a:gd name="T81" fmla="*/ 17 h 116"/>
                <a:gd name="T82" fmla="*/ 70 w 118"/>
                <a:gd name="T83" fmla="*/ 14 h 116"/>
                <a:gd name="T84" fmla="*/ 75 w 118"/>
                <a:gd name="T85" fmla="*/ 9 h 116"/>
                <a:gd name="T86" fmla="*/ 78 w 118"/>
                <a:gd name="T87" fmla="*/ 9 h 116"/>
                <a:gd name="T88" fmla="*/ 109 w 118"/>
                <a:gd name="T89" fmla="*/ 39 h 116"/>
                <a:gd name="T90" fmla="*/ 109 w 118"/>
                <a:gd name="T9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16">
                  <a:moveTo>
                    <a:pt x="84" y="3"/>
                  </a:moveTo>
                  <a:cubicBezTo>
                    <a:pt x="82" y="1"/>
                    <a:pt x="79" y="0"/>
                    <a:pt x="77" y="0"/>
                  </a:cubicBezTo>
                  <a:cubicBezTo>
                    <a:pt x="74" y="0"/>
                    <a:pt x="71" y="1"/>
                    <a:pt x="70" y="3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10"/>
                    <a:pt x="61" y="13"/>
                    <a:pt x="61" y="16"/>
                  </a:cubicBezTo>
                  <a:cubicBezTo>
                    <a:pt x="61" y="18"/>
                    <a:pt x="62" y="19"/>
                    <a:pt x="62" y="2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5" y="44"/>
                    <a:pt x="2" y="48"/>
                    <a:pt x="1" y="51"/>
                  </a:cubicBezTo>
                  <a:cubicBezTo>
                    <a:pt x="0" y="55"/>
                    <a:pt x="2" y="59"/>
                    <a:pt x="5" y="6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8" y="115"/>
                    <a:pt x="61" y="116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6" y="116"/>
                    <a:pt x="66" y="116"/>
                  </a:cubicBezTo>
                  <a:cubicBezTo>
                    <a:pt x="70" y="115"/>
                    <a:pt x="74" y="112"/>
                    <a:pt x="75" y="108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6"/>
                    <a:pt x="100" y="57"/>
                    <a:pt x="102" y="57"/>
                  </a:cubicBezTo>
                  <a:cubicBezTo>
                    <a:pt x="105" y="57"/>
                    <a:pt x="107" y="56"/>
                    <a:pt x="109" y="54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7" y="46"/>
                    <a:pt x="118" y="44"/>
                    <a:pt x="118" y="41"/>
                  </a:cubicBezTo>
                  <a:cubicBezTo>
                    <a:pt x="118" y="38"/>
                    <a:pt x="117" y="36"/>
                    <a:pt x="115" y="34"/>
                  </a:cubicBezTo>
                  <a:lnTo>
                    <a:pt x="84" y="3"/>
                  </a:lnTo>
                  <a:close/>
                  <a:moveTo>
                    <a:pt x="68" y="105"/>
                  </a:moveTo>
                  <a:cubicBezTo>
                    <a:pt x="67" y="107"/>
                    <a:pt x="66" y="108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2" y="108"/>
                    <a:pt x="61" y="10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6"/>
                    <a:pt x="9" y="54"/>
                    <a:pt x="9" y="53"/>
                  </a:cubicBezTo>
                  <a:cubicBezTo>
                    <a:pt x="9" y="52"/>
                    <a:pt x="10" y="51"/>
                    <a:pt x="11" y="5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53" y="46"/>
                    <a:pt x="70" y="40"/>
                    <a:pt x="87" y="58"/>
                  </a:cubicBezTo>
                  <a:lnTo>
                    <a:pt x="68" y="105"/>
                  </a:lnTo>
                  <a:close/>
                  <a:moveTo>
                    <a:pt x="109" y="42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3" y="49"/>
                    <a:pt x="101" y="49"/>
                    <a:pt x="100" y="4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6" y="42"/>
                    <a:pt x="64" y="41"/>
                    <a:pt x="53" y="39"/>
                  </a:cubicBezTo>
                  <a:cubicBezTo>
                    <a:pt x="49" y="39"/>
                    <a:pt x="46" y="38"/>
                    <a:pt x="42" y="3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9" y="15"/>
                    <a:pt x="70" y="14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7" y="8"/>
                    <a:pt x="78" y="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40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0" name="Freeform 33"/>
            <p:cNvSpPr>
              <a:spLocks noEditPoints="1"/>
            </p:cNvSpPr>
            <p:nvPr/>
          </p:nvSpPr>
          <p:spPr bwMode="auto">
            <a:xfrm>
              <a:off x="7439025" y="3675063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16 w 20"/>
                <a:gd name="T13" fmla="*/ 10 h 20"/>
                <a:gd name="T14" fmla="*/ 10 w 20"/>
                <a:gd name="T15" fmla="*/ 16 h 20"/>
                <a:gd name="T16" fmla="*/ 4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1" name="Freeform 34"/>
            <p:cNvSpPr>
              <a:spLocks noEditPoints="1"/>
            </p:cNvSpPr>
            <p:nvPr/>
          </p:nvSpPr>
          <p:spPr bwMode="auto">
            <a:xfrm>
              <a:off x="7639050" y="3429000"/>
              <a:ext cx="76200" cy="76200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4 w 20"/>
                <a:gd name="T13" fmla="*/ 10 h 20"/>
                <a:gd name="T14" fmla="*/ 10 w 20"/>
                <a:gd name="T15" fmla="*/ 4 h 20"/>
                <a:gd name="T16" fmla="*/ 16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0" y="16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2" name="Freeform 35"/>
            <p:cNvSpPr>
              <a:spLocks noEditPoints="1"/>
            </p:cNvSpPr>
            <p:nvPr/>
          </p:nvSpPr>
          <p:spPr bwMode="auto">
            <a:xfrm>
              <a:off x="7346950" y="3659188"/>
              <a:ext cx="61913" cy="61913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  <a:gd name="T10" fmla="*/ 8 w 16"/>
                <a:gd name="T11" fmla="*/ 4 h 16"/>
                <a:gd name="T12" fmla="*/ 12 w 16"/>
                <a:gd name="T13" fmla="*/ 8 h 16"/>
                <a:gd name="T14" fmla="*/ 8 w 16"/>
                <a:gd name="T15" fmla="*/ 12 h 16"/>
                <a:gd name="T16" fmla="*/ 4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3" name="Oval 36"/>
            <p:cNvSpPr>
              <a:spLocks noChangeArrowheads="1"/>
            </p:cNvSpPr>
            <p:nvPr/>
          </p:nvSpPr>
          <p:spPr bwMode="auto">
            <a:xfrm>
              <a:off x="7408863" y="3767138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4" name="Oval 37"/>
            <p:cNvSpPr>
              <a:spLocks noChangeArrowheads="1"/>
            </p:cNvSpPr>
            <p:nvPr/>
          </p:nvSpPr>
          <p:spPr bwMode="auto">
            <a:xfrm>
              <a:off x="7653338" y="3536950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755" name="TextBox 754"/>
          <p:cNvSpPr txBox="1"/>
          <p:nvPr/>
        </p:nvSpPr>
        <p:spPr>
          <a:xfrm>
            <a:off x="5426484" y="2867245"/>
            <a:ext cx="10885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Content</a:t>
            </a:r>
            <a:r>
              <a:rPr lang="id-ID" sz="1400" b="1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 01</a:t>
            </a:r>
            <a:endParaRPr lang="id-ID" sz="1400" b="1" dirty="0">
              <a:solidFill>
                <a:schemeClr val="bg1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756" name="TextBox 755"/>
          <p:cNvSpPr txBox="1"/>
          <p:nvPr/>
        </p:nvSpPr>
        <p:spPr>
          <a:xfrm>
            <a:off x="5426484" y="3081987"/>
            <a:ext cx="22516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65000"/>
                  </a:schemeClr>
                </a:solidFill>
              </a:rPr>
              <a:t>Suitable for all category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Lorem Ipsum is not simply random text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b="1" dirty="0">
              <a:solidFill>
                <a:schemeClr val="bg1">
                  <a:lumMod val="6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757" name="TextBox 756"/>
          <p:cNvSpPr txBox="1"/>
          <p:nvPr/>
        </p:nvSpPr>
        <p:spPr>
          <a:xfrm>
            <a:off x="5426484" y="3546606"/>
            <a:ext cx="11029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Content</a:t>
            </a:r>
            <a:r>
              <a:rPr lang="id-ID" sz="1400" b="1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 02</a:t>
            </a:r>
            <a:endParaRPr lang="id-ID" sz="1400" b="1" dirty="0">
              <a:solidFill>
                <a:schemeClr val="bg1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758" name="TextBox 757"/>
          <p:cNvSpPr txBox="1"/>
          <p:nvPr/>
        </p:nvSpPr>
        <p:spPr>
          <a:xfrm>
            <a:off x="5426484" y="3761348"/>
            <a:ext cx="22516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65000"/>
                  </a:schemeClr>
                </a:solidFill>
              </a:rPr>
              <a:t>Suitable for all category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Lorem Ipsum is not simply random text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b="1" dirty="0">
              <a:solidFill>
                <a:schemeClr val="bg1">
                  <a:lumMod val="6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759" name="TextBox 758"/>
          <p:cNvSpPr txBox="1"/>
          <p:nvPr/>
        </p:nvSpPr>
        <p:spPr>
          <a:xfrm>
            <a:off x="5426484" y="4253088"/>
            <a:ext cx="11013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Content</a:t>
            </a:r>
            <a:r>
              <a:rPr lang="id-ID" sz="1400" b="1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 03</a:t>
            </a:r>
            <a:endParaRPr lang="id-ID" sz="1400" b="1" dirty="0">
              <a:solidFill>
                <a:schemeClr val="bg1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760" name="TextBox 759"/>
          <p:cNvSpPr txBox="1"/>
          <p:nvPr/>
        </p:nvSpPr>
        <p:spPr>
          <a:xfrm>
            <a:off x="5426484" y="4467830"/>
            <a:ext cx="22516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65000"/>
                  </a:schemeClr>
                </a:solidFill>
              </a:rPr>
              <a:t>Suitable for all category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Lorem Ipsum is not simply random text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b="1" dirty="0">
              <a:solidFill>
                <a:schemeClr val="bg1">
                  <a:lumMod val="6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761" name="TextBox 760"/>
          <p:cNvSpPr txBox="1"/>
          <p:nvPr/>
        </p:nvSpPr>
        <p:spPr>
          <a:xfrm>
            <a:off x="5426484" y="4959570"/>
            <a:ext cx="11013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Content</a:t>
            </a:r>
            <a:r>
              <a:rPr lang="id-ID" sz="1400" b="1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 04</a:t>
            </a:r>
            <a:endParaRPr lang="id-ID" sz="1400" b="1" dirty="0">
              <a:solidFill>
                <a:schemeClr val="bg1">
                  <a:lumMod val="50000"/>
                </a:schemeClr>
              </a:solidFill>
              <a:latin typeface="Raleway" panose="020B0003030101060003" pitchFamily="34" charset="0"/>
            </a:endParaRPr>
          </a:p>
        </p:txBody>
      </p:sp>
      <p:sp>
        <p:nvSpPr>
          <p:cNvPr id="762" name="TextBox 761"/>
          <p:cNvSpPr txBox="1"/>
          <p:nvPr/>
        </p:nvSpPr>
        <p:spPr>
          <a:xfrm>
            <a:off x="5426484" y="5174312"/>
            <a:ext cx="22516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65000"/>
                  </a:schemeClr>
                </a:solidFill>
              </a:rPr>
              <a:t>Suitable for all category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Lorem Ipsum is not simply random text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b="1" dirty="0">
              <a:solidFill>
                <a:schemeClr val="bg1">
                  <a:lumMod val="6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763" name="TextBox 762"/>
          <p:cNvSpPr txBox="1"/>
          <p:nvPr/>
        </p:nvSpPr>
        <p:spPr>
          <a:xfrm>
            <a:off x="7999242" y="2838720"/>
            <a:ext cx="29163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000" b="1" dirty="0" smtClean="0">
                <a:solidFill>
                  <a:srgbClr val="358FCB"/>
                </a:solidFill>
                <a:latin typeface="Raleway" panose="020B0003030101060003" pitchFamily="34" charset="0"/>
              </a:rPr>
              <a:t>Phone Icon</a:t>
            </a:r>
            <a:endParaRPr lang="id-ID" sz="4000" b="1" dirty="0">
              <a:solidFill>
                <a:srgbClr val="358FCB"/>
              </a:solidFill>
              <a:latin typeface="Raleway" panose="020B0003030101060003" pitchFamily="34" charset="0"/>
            </a:endParaRPr>
          </a:p>
        </p:txBody>
      </p:sp>
      <p:sp>
        <p:nvSpPr>
          <p:cNvPr id="764" name="Rectangle 763"/>
          <p:cNvSpPr/>
          <p:nvPr/>
        </p:nvSpPr>
        <p:spPr>
          <a:xfrm>
            <a:off x="8040728" y="3493689"/>
            <a:ext cx="319318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sz="1400" b="1" dirty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Suitable for all categories </a:t>
            </a:r>
            <a:r>
              <a:rPr lang="id-ID" sz="1400" dirty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business and personal presentation, eaque ipsa quae ab illo inventore veritatis et quasi architecto beatae business and personal presentation, eaque ipsa quae ab illo inventore veritatis et quasi </a:t>
            </a:r>
            <a:r>
              <a:rPr lang="id-ID" sz="1400" dirty="0" smtClean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architecto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PT Sans" panose="020B0503020203020204" pitchFamily="34" charset="0"/>
            </a:endParaRPr>
          </a:p>
          <a:p>
            <a:pPr algn="just"/>
            <a:endParaRPr lang="id-ID" sz="1400" dirty="0">
              <a:solidFill>
                <a:schemeClr val="bg1">
                  <a:lumMod val="65000"/>
                </a:schemeClr>
              </a:solidFill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78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9" grpId="0" animBg="1"/>
      <p:bldP spid="540" grpId="0" animBg="1"/>
      <p:bldP spid="541" grpId="0" animBg="1"/>
      <p:bldP spid="542" grpId="0" animBg="1"/>
      <p:bldP spid="747" grpId="0" animBg="1"/>
      <p:bldP spid="755" grpId="0"/>
      <p:bldP spid="756" grpId="0"/>
      <p:bldP spid="757" grpId="0"/>
      <p:bldP spid="758" grpId="0"/>
      <p:bldP spid="759" grpId="0"/>
      <p:bldP spid="760" grpId="0"/>
      <p:bldP spid="761" grpId="0"/>
      <p:bldP spid="762" grpId="0"/>
      <p:bldP spid="763" grpId="0"/>
      <p:bldP spid="7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7721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3334</TotalTime>
  <Words>520</Words>
  <Application>Microsoft Office PowerPoint</Application>
  <PresentationFormat>宽屏</PresentationFormat>
  <Paragraphs>53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Meiryo</vt:lpstr>
      <vt:lpstr>Signika Negative</vt:lpstr>
      <vt:lpstr>宋体</vt:lpstr>
      <vt:lpstr>微软雅黑</vt:lpstr>
      <vt:lpstr>Arial</vt:lpstr>
      <vt:lpstr>Calibri</vt:lpstr>
      <vt:lpstr>Calibri Light</vt:lpstr>
      <vt:lpstr>PT Sans</vt:lpstr>
      <vt:lpstr>Raleway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450</cp:revision>
  <dcterms:created xsi:type="dcterms:W3CDTF">2014-06-26T04:26:33Z</dcterms:created>
  <dcterms:modified xsi:type="dcterms:W3CDTF">2016-04-15T03:00:49Z</dcterms:modified>
</cp:coreProperties>
</file>