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31"/>
  </p:notesMasterIdLst>
  <p:sldIdLst>
    <p:sldId id="258" r:id="rId3"/>
    <p:sldId id="259" r:id="rId4"/>
    <p:sldId id="262" r:id="rId5"/>
    <p:sldId id="265" r:id="rId6"/>
    <p:sldId id="266" r:id="rId7"/>
    <p:sldId id="267" r:id="rId8"/>
    <p:sldId id="278" r:id="rId9"/>
    <p:sldId id="268" r:id="rId10"/>
    <p:sldId id="284" r:id="rId11"/>
    <p:sldId id="271" r:id="rId12"/>
    <p:sldId id="270" r:id="rId13"/>
    <p:sldId id="269" r:id="rId14"/>
    <p:sldId id="275" r:id="rId15"/>
    <p:sldId id="285" r:id="rId16"/>
    <p:sldId id="272" r:id="rId17"/>
    <p:sldId id="276" r:id="rId18"/>
    <p:sldId id="273" r:id="rId19"/>
    <p:sldId id="274" r:id="rId20"/>
    <p:sldId id="277" r:id="rId21"/>
    <p:sldId id="286" r:id="rId22"/>
    <p:sldId id="279" r:id="rId23"/>
    <p:sldId id="288" r:id="rId24"/>
    <p:sldId id="280" r:id="rId25"/>
    <p:sldId id="281" r:id="rId26"/>
    <p:sldId id="289" r:id="rId27"/>
    <p:sldId id="282" r:id="rId28"/>
    <p:sldId id="287" r:id="rId29"/>
    <p:sldId id="290" r:id="rId30"/>
  </p:sldIdLst>
  <p:sldSz cx="12192000" cy="6858000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6" d="100"/>
          <a:sy n="106" d="100"/>
        </p:scale>
        <p:origin x="756" y="13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5" cy="72005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tableStyles" Target="tableStyles.xml"/><Relationship Id="rId8" Type="http://schemas.openxmlformats.org/officeDocument/2006/relationships/slide" Target="slides/slide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5B21DF5-E435-4097-ABA9-9E0D35B5D190}" type="datetimeFigureOut">
              <a:rPr lang="zh-CN" altLang="en-US" smtClean="0"/>
              <a:t>2022/6/14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3EA5502-F965-47E3-8C93-525ADA43F39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390399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28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4771959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5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66710C-B573-4CF0-89F6-AE6AEC9531FC}" type="datetime1">
              <a:rPr lang="zh-CN" altLang="en-US"/>
              <a:pPr>
                <a:defRPr/>
              </a:pPr>
              <a:t>2022/6/14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2744F15-3827-42EC-87DB-32F63379AD60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49788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BED558-5CF2-4E4F-B1C1-C736329F3579}" type="datetime1">
              <a:rPr lang="zh-CN" altLang="en-US"/>
              <a:pPr>
                <a:defRPr/>
              </a:pPr>
              <a:t>2022/6/14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5C202ED-6B55-4039-95F7-CBB50AF6BB2F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5018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AF3B78-9440-4FBB-90F7-418F40C1BC01}" type="datetime1">
              <a:rPr lang="zh-CN" altLang="en-US"/>
              <a:pPr>
                <a:defRPr/>
              </a:pPr>
              <a:t>2022/6/14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70CDD23-DF3D-4432-B5A4-052DBB1BCB00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971749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430920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372260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447954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364268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325613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582937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722118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39947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FA9719-F593-4465-B08F-7C6EEF5A8FBF}" type="datetime1">
              <a:rPr lang="zh-CN" altLang="en-US"/>
              <a:pPr>
                <a:defRPr/>
              </a:pPr>
              <a:t>2022/6/14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570E1E8-C025-49A9-BEEC-4F8FC3CA5C6B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264543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615940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806031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39706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613" y="4406900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613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6F736E-E9EE-48E5-B34B-122B9FBE09C0}" type="datetime1">
              <a:rPr lang="zh-CN" altLang="en-US"/>
              <a:pPr>
                <a:defRPr/>
              </a:pPr>
              <a:t>2022/6/14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D9AA22C-7C74-4C22-86D3-EE5CDB194D9B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71802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98FBD4-C59E-446A-B1D6-B35F2681FFB0}" type="datetime1">
              <a:rPr lang="zh-CN" altLang="en-US"/>
              <a:pPr>
                <a:defRPr/>
              </a:pPr>
              <a:t>2022/6/14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4F00283-CC2F-4FB5-9594-6C8E9F65F534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17623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3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3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2838" y="1535113"/>
            <a:ext cx="5389562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2838" y="2174875"/>
            <a:ext cx="5389562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8E210D-DCE4-4592-BB82-28A097731F25}" type="datetime1">
              <a:rPr lang="zh-CN" altLang="en-US"/>
              <a:pPr>
                <a:defRPr/>
              </a:pPr>
              <a:t>2022/6/14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8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9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4A7784A-5053-4C56-AD35-31725FF6030F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41077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592667-39C7-482F-A98C-37033531446B}" type="datetime1">
              <a:rPr lang="zh-CN" altLang="en-US"/>
              <a:pPr>
                <a:defRPr/>
              </a:pPr>
              <a:t>2022/6/14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4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075FEB8-DADC-4195-ABA4-F9C53BFB4447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13102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A46492-611E-4689-806B-CABBBE9C2594}" type="datetime1">
              <a:rPr lang="zh-CN" altLang="en-US"/>
              <a:pPr>
                <a:defRPr/>
              </a:pPr>
              <a:t>2022/6/14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3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4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3C0C447-FC61-4760-95B2-712F16C23269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23204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6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7263" y="273050"/>
            <a:ext cx="681513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0" y="1435100"/>
            <a:ext cx="40116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F64B17-5295-4274-AF17-8531EFF0701B}" type="datetime1">
              <a:rPr lang="zh-CN" altLang="en-US"/>
              <a:pPr>
                <a:defRPr/>
              </a:pPr>
              <a:t>2022/6/14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97247E0-20FF-4AA0-A1AB-CF80466EF7E2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52502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188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188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>
              <a:sym typeface="Calibri" pitchFamily="34" charset="0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188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9987A3-FAD5-4B09-B714-0FE3F1A0F62C}" type="datetime1">
              <a:rPr lang="zh-CN" altLang="en-US"/>
              <a:pPr>
                <a:defRPr/>
              </a:pPr>
              <a:t>2022/6/14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A4610C5-B7DC-4E5E-9C7F-96226507DE66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21108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zh-CN" smtClean="0">
                <a:sym typeface="Calibri Light" panose="020F0302020204030204" pitchFamily="34" charset="0"/>
              </a:rPr>
              <a:t>单击此处编辑母版标题样式</a:t>
            </a:r>
          </a:p>
        </p:txBody>
      </p:sp>
      <p:sp>
        <p:nvSpPr>
          <p:cNvPr id="1027" name="文本占位符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zh-CN" smtClean="0">
                <a:sym typeface="Calibri" panose="020F0502020204030204" pitchFamily="34" charset="0"/>
              </a:rPr>
              <a:t>单击此处编辑母版文本样式</a:t>
            </a:r>
          </a:p>
          <a:p>
            <a:pPr lvl="1"/>
            <a:r>
              <a:rPr lang="zh-CN" altLang="zh-CN" smtClean="0">
                <a:sym typeface="Calibri" panose="020F0502020204030204" pitchFamily="34" charset="0"/>
              </a:rPr>
              <a:t>第二级</a:t>
            </a:r>
          </a:p>
          <a:p>
            <a:pPr lvl="2"/>
            <a:r>
              <a:rPr lang="zh-CN" altLang="zh-CN" smtClean="0">
                <a:sym typeface="Calibri" panose="020F0502020204030204" pitchFamily="34" charset="0"/>
              </a:rPr>
              <a:t>第三级</a:t>
            </a:r>
          </a:p>
          <a:p>
            <a:pPr lvl="3"/>
            <a:r>
              <a:rPr lang="zh-CN" altLang="zh-CN" smtClean="0">
                <a:sym typeface="Calibri" panose="020F0502020204030204" pitchFamily="34" charset="0"/>
              </a:rPr>
              <a:t>第四级</a:t>
            </a:r>
          </a:p>
          <a:p>
            <a:pPr lvl="4"/>
            <a:r>
              <a:rPr lang="zh-CN" altLang="zh-CN" smtClean="0">
                <a:sym typeface="Calibri" panose="020F0502020204030204" pitchFamily="34" charset="0"/>
              </a:rPr>
              <a:t>第五级</a:t>
            </a:r>
          </a:p>
        </p:txBody>
      </p:sp>
      <p:sp>
        <p:nvSpPr>
          <p:cNvPr id="1028" name="日期占位符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 smtClean="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FE19828B-FA4B-4AF9-8D4F-CED2B59824DF}" type="datetime1">
              <a:rPr lang="zh-CN" altLang="en-US"/>
              <a:pPr>
                <a:defRPr/>
              </a:pPr>
              <a:t>2022/6/14</a:t>
            </a:fld>
            <a:endParaRPr lang="zh-CN" altLang="en-US" sz="1800">
              <a:solidFill>
                <a:schemeClr val="tx1"/>
              </a:solidFill>
            </a:endParaRPr>
          </a:p>
        </p:txBody>
      </p:sp>
      <p:sp>
        <p:nvSpPr>
          <p:cNvPr id="1029" name="页脚占位符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 smtClean="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1030" name="灯片编号占位符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fld id="{8C7C1B7E-B015-4227-B1F6-BC5BC2096C46}" type="slidenum">
              <a:rPr lang="zh-CN" altLang="en-US"/>
              <a:pPr/>
              <a:t>‹#›</a:t>
            </a:fld>
            <a:endParaRPr lang="zh-CN" altLang="en-US" sz="1800">
              <a:solidFill>
                <a:schemeClr val="tx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/>
  <p:txStyles>
    <p:titleStyle>
      <a:lvl1pPr marL="9144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  <a:sym typeface="Calibri Light" panose="020F0302020204030204" pitchFamily="34" charset="0"/>
        </a:defRPr>
      </a:lvl1pPr>
      <a:lvl2pPr marL="9144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  <a:sym typeface="Calibri Light" panose="020F0302020204030204" pitchFamily="34" charset="0"/>
        </a:defRPr>
      </a:lvl2pPr>
      <a:lvl3pPr marL="9144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  <a:sym typeface="Calibri Light" panose="020F0302020204030204" pitchFamily="34" charset="0"/>
        </a:defRPr>
      </a:lvl3pPr>
      <a:lvl4pPr marL="9144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  <a:sym typeface="Calibri Light" panose="020F0302020204030204" pitchFamily="34" charset="0"/>
        </a:defRPr>
      </a:lvl4pPr>
      <a:lvl5pPr marL="9144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  <a:sym typeface="Calibri Light" panose="020F0302020204030204" pitchFamily="34" charset="0"/>
        </a:defRPr>
      </a:lvl5pPr>
      <a:lvl6pPr marL="1371600" indent="-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  <a:sym typeface="Calibri Light" pitchFamily="34" charset="0"/>
        </a:defRPr>
      </a:lvl6pPr>
      <a:lvl7pPr marL="1828800" indent="-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  <a:sym typeface="Calibri Light" pitchFamily="34" charset="0"/>
        </a:defRPr>
      </a:lvl7pPr>
      <a:lvl8pPr marL="2286000" indent="-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  <a:sym typeface="Calibri Light" pitchFamily="34" charset="0"/>
        </a:defRPr>
      </a:lvl8pPr>
      <a:lvl9pPr marL="2743200" indent="-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  <a:sym typeface="Calibri Light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>
          <a:solidFill>
            <a:schemeClr val="tx1"/>
          </a:solidFill>
          <a:latin typeface="+mn-lt"/>
          <a:ea typeface="+mn-ea"/>
          <a:sym typeface="Calibri" panose="020F0502020204030204" pitchFamily="34" charset="0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>
          <a:solidFill>
            <a:schemeClr val="tx1"/>
          </a:solidFill>
          <a:latin typeface="+mn-lt"/>
          <a:ea typeface="+mn-ea"/>
          <a:sym typeface="Calibri" panose="020F0502020204030204" pitchFamily="34" charset="0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>
          <a:solidFill>
            <a:schemeClr val="tx1"/>
          </a:solidFill>
          <a:latin typeface="+mn-lt"/>
          <a:ea typeface="+mn-ea"/>
          <a:sym typeface="Calibri" panose="020F0502020204030204" pitchFamily="34" charset="0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>
          <a:solidFill>
            <a:schemeClr val="tx1"/>
          </a:solidFill>
          <a:latin typeface="+mn-lt"/>
          <a:ea typeface="+mn-ea"/>
          <a:sym typeface="Calibri" panose="020F0502020204030204" pitchFamily="34" charset="0"/>
        </a:defRPr>
      </a:lvl5pPr>
      <a:lvl6pPr marL="25146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  <a:sym typeface="Calibri" pitchFamily="34" charset="0"/>
        </a:defRPr>
      </a:lvl6pPr>
      <a:lvl7pPr marL="2971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  <a:sym typeface="Calibri" pitchFamily="34" charset="0"/>
        </a:defRPr>
      </a:lvl7pPr>
      <a:lvl8pPr marL="3429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  <a:sym typeface="Calibri" pitchFamily="34" charset="0"/>
        </a:defRPr>
      </a:lvl8pPr>
      <a:lvl9pPr marL="3886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  <a:sym typeface="Calibri" pitchFamily="34" charset="0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</a:pPr>
              <a:t>2022/6/14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23296448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eg"/><Relationship Id="rId4" Type="http://schemas.openxmlformats.org/officeDocument/2006/relationships/image" Target="../media/image8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jpeg"/><Relationship Id="rId4" Type="http://schemas.openxmlformats.org/officeDocument/2006/relationships/image" Target="../media/image3.jpe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4" Type="http://schemas.openxmlformats.org/officeDocument/2006/relationships/hyperlink" Target="http://www.ypppt.com/jieri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椭圆 1"/>
          <p:cNvSpPr>
            <a:spLocks noChangeArrowheads="1"/>
          </p:cNvSpPr>
          <p:nvPr/>
        </p:nvSpPr>
        <p:spPr bwMode="auto">
          <a:xfrm>
            <a:off x="3221038" y="590550"/>
            <a:ext cx="5726112" cy="5726113"/>
          </a:xfrm>
          <a:prstGeom prst="ellipse">
            <a:avLst/>
          </a:prstGeom>
          <a:solidFill>
            <a:srgbClr val="263346">
              <a:alpha val="6901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051" name="椭圆 10"/>
          <p:cNvSpPr>
            <a:spLocks noChangeArrowheads="1"/>
          </p:cNvSpPr>
          <p:nvPr/>
        </p:nvSpPr>
        <p:spPr bwMode="auto">
          <a:xfrm>
            <a:off x="3360738" y="730250"/>
            <a:ext cx="5446712" cy="5446713"/>
          </a:xfrm>
          <a:prstGeom prst="ellipse">
            <a:avLst/>
          </a:prstGeom>
          <a:noFill/>
          <a:ln w="88900">
            <a:solidFill>
              <a:srgbClr val="D0EAEB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052" name="文本框 12"/>
          <p:cNvSpPr>
            <a:spLocks noChangeArrowheads="1"/>
          </p:cNvSpPr>
          <p:nvPr/>
        </p:nvSpPr>
        <p:spPr bwMode="auto">
          <a:xfrm>
            <a:off x="4470400" y="3919538"/>
            <a:ext cx="32766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800" b="1">
                <a:solidFill>
                  <a:schemeClr val="bg1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COMPANY   NAME</a:t>
            </a:r>
            <a:endParaRPr lang="zh-CN" altLang="en-US" sz="2800" b="1">
              <a:solidFill>
                <a:schemeClr val="bg1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</p:txBody>
      </p:sp>
      <p:sp>
        <p:nvSpPr>
          <p:cNvPr id="2053" name="直接连接符 21"/>
          <p:cNvSpPr>
            <a:spLocks noChangeShapeType="1"/>
          </p:cNvSpPr>
          <p:nvPr/>
        </p:nvSpPr>
        <p:spPr bwMode="auto">
          <a:xfrm>
            <a:off x="3924300" y="3425825"/>
            <a:ext cx="4319588" cy="0"/>
          </a:xfrm>
          <a:prstGeom prst="line">
            <a:avLst/>
          </a:prstGeom>
          <a:noFill/>
          <a:ln w="6350">
            <a:solidFill>
              <a:srgbClr val="FFFFFF">
                <a:alpha val="58823"/>
              </a:srgb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054" name="文本框 23"/>
          <p:cNvSpPr>
            <a:spLocks noChangeArrowheads="1"/>
          </p:cNvSpPr>
          <p:nvPr/>
        </p:nvSpPr>
        <p:spPr bwMode="auto">
          <a:xfrm>
            <a:off x="4567238" y="1514475"/>
            <a:ext cx="3070071" cy="1938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2000" dirty="0" smtClean="0">
                <a:solidFill>
                  <a:schemeClr val="bg1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2030</a:t>
            </a:r>
            <a:endParaRPr lang="zh-CN" altLang="en-US" sz="12000" dirty="0">
              <a:solidFill>
                <a:schemeClr val="bg1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</p:txBody>
      </p:sp>
      <p:sp>
        <p:nvSpPr>
          <p:cNvPr id="2055" name="文本框 24"/>
          <p:cNvSpPr>
            <a:spLocks noChangeArrowheads="1"/>
          </p:cNvSpPr>
          <p:nvPr/>
        </p:nvSpPr>
        <p:spPr bwMode="auto">
          <a:xfrm>
            <a:off x="4487863" y="4781550"/>
            <a:ext cx="3206750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200">
                <a:solidFill>
                  <a:schemeClr val="bg1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Click here to add you to the center of the narrative</a:t>
            </a:r>
            <a:endParaRPr lang="zh-CN" altLang="en-US" sz="1200">
              <a:solidFill>
                <a:schemeClr val="bg1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1200">
                <a:solidFill>
                  <a:schemeClr val="bg1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    thought  Click here to add you to the center </a:t>
            </a:r>
          </a:p>
          <a:p>
            <a:pPr eaLnBrk="1" hangingPunct="1"/>
            <a:r>
              <a:rPr lang="en-US" altLang="zh-CN" sz="1200">
                <a:solidFill>
                  <a:schemeClr val="bg1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                   of the  narrative thought</a:t>
            </a:r>
            <a:endParaRPr lang="en-US" altLang="zh-CN" sz="1600">
              <a:solidFill>
                <a:schemeClr val="bg1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endParaRPr lang="zh-CN" altLang="en-US" sz="2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056" name="椭圆 25"/>
          <p:cNvSpPr>
            <a:spLocks noChangeArrowheads="1"/>
          </p:cNvSpPr>
          <p:nvPr/>
        </p:nvSpPr>
        <p:spPr bwMode="auto">
          <a:xfrm>
            <a:off x="2946400" y="298450"/>
            <a:ext cx="6311900" cy="6310313"/>
          </a:xfrm>
          <a:prstGeom prst="ellipse">
            <a:avLst/>
          </a:prstGeom>
          <a:noFill/>
          <a:ln w="6350">
            <a:solidFill>
              <a:srgbClr val="FFFFFF">
                <a:alpha val="50195"/>
              </a:srgb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057" name="椭圆 26"/>
          <p:cNvSpPr>
            <a:spLocks noChangeArrowheads="1"/>
          </p:cNvSpPr>
          <p:nvPr/>
        </p:nvSpPr>
        <p:spPr bwMode="auto">
          <a:xfrm>
            <a:off x="2676525" y="0"/>
            <a:ext cx="6837363" cy="6837363"/>
          </a:xfrm>
          <a:prstGeom prst="ellipse">
            <a:avLst/>
          </a:prstGeom>
          <a:noFill/>
          <a:ln w="6350">
            <a:solidFill>
              <a:srgbClr val="FFFFFF">
                <a:alpha val="38823"/>
              </a:srgb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058" name="椭圆 27"/>
          <p:cNvSpPr>
            <a:spLocks noChangeArrowheads="1"/>
          </p:cNvSpPr>
          <p:nvPr/>
        </p:nvSpPr>
        <p:spPr bwMode="auto">
          <a:xfrm>
            <a:off x="1773238" y="-906463"/>
            <a:ext cx="8637587" cy="8637588"/>
          </a:xfrm>
          <a:prstGeom prst="ellipse">
            <a:avLst/>
          </a:prstGeom>
          <a:noFill/>
          <a:ln w="6350">
            <a:solidFill>
              <a:srgbClr val="FFFFFF">
                <a:alpha val="29019"/>
              </a:srgb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059" name="矩形 29"/>
          <p:cNvSpPr>
            <a:spLocks noChangeAspect="1" noChangeArrowheads="1"/>
          </p:cNvSpPr>
          <p:nvPr/>
        </p:nvSpPr>
        <p:spPr bwMode="auto">
          <a:xfrm rot="5400000">
            <a:off x="2379663" y="-1117600"/>
            <a:ext cx="1028700" cy="1028700"/>
          </a:xfrm>
          <a:prstGeom prst="rect">
            <a:avLst/>
          </a:prstGeom>
          <a:solidFill>
            <a:srgbClr val="D0EAEB"/>
          </a:solidFill>
          <a:ln w="3175">
            <a:solidFill>
              <a:srgbClr val="2F2637">
                <a:alpha val="38823"/>
              </a:srgbClr>
            </a:solidFill>
            <a:miter lim="800000"/>
            <a:headEnd/>
            <a:tailEnd/>
          </a:ln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060" name="矩形 30"/>
          <p:cNvSpPr>
            <a:spLocks noChangeAspect="1" noChangeArrowheads="1"/>
          </p:cNvSpPr>
          <p:nvPr/>
        </p:nvSpPr>
        <p:spPr bwMode="auto">
          <a:xfrm rot="5400000">
            <a:off x="1212850" y="-1117600"/>
            <a:ext cx="1028700" cy="1028700"/>
          </a:xfrm>
          <a:prstGeom prst="rect">
            <a:avLst/>
          </a:prstGeom>
          <a:solidFill>
            <a:srgbClr val="2F263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E7E9D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矩形 37"/>
          <p:cNvSpPr>
            <a:spLocks noChangeArrowheads="1"/>
          </p:cNvSpPr>
          <p:nvPr/>
        </p:nvSpPr>
        <p:spPr bwMode="auto">
          <a:xfrm rot="5400000">
            <a:off x="1784350" y="3763963"/>
            <a:ext cx="1443038" cy="2868612"/>
          </a:xfrm>
          <a:prstGeom prst="rect">
            <a:avLst/>
          </a:prstGeom>
          <a:solidFill>
            <a:srgbClr val="D0EAEB"/>
          </a:solidFill>
          <a:ln w="3175">
            <a:solidFill>
              <a:srgbClr val="2F2637">
                <a:alpha val="38823"/>
              </a:srgbClr>
            </a:solidFill>
            <a:miter lim="800000"/>
            <a:headEnd/>
            <a:tailEnd/>
          </a:ln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1267" name="矩形 38"/>
          <p:cNvSpPr>
            <a:spLocks noChangeArrowheads="1"/>
          </p:cNvSpPr>
          <p:nvPr/>
        </p:nvSpPr>
        <p:spPr bwMode="auto">
          <a:xfrm rot="5400000">
            <a:off x="8982075" y="3763963"/>
            <a:ext cx="1443038" cy="2868612"/>
          </a:xfrm>
          <a:prstGeom prst="rect">
            <a:avLst/>
          </a:prstGeom>
          <a:solidFill>
            <a:srgbClr val="D0EAEB"/>
          </a:solidFill>
          <a:ln w="3175">
            <a:solidFill>
              <a:srgbClr val="2F2637">
                <a:alpha val="38823"/>
              </a:srgbClr>
            </a:solidFill>
            <a:miter lim="800000"/>
            <a:headEnd/>
            <a:tailEnd/>
          </a:ln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1268" name="矩形 36"/>
          <p:cNvSpPr>
            <a:spLocks noChangeArrowheads="1"/>
          </p:cNvSpPr>
          <p:nvPr/>
        </p:nvSpPr>
        <p:spPr bwMode="auto">
          <a:xfrm rot="5400000">
            <a:off x="5384800" y="1612900"/>
            <a:ext cx="1441450" cy="2870200"/>
          </a:xfrm>
          <a:prstGeom prst="rect">
            <a:avLst/>
          </a:prstGeom>
          <a:solidFill>
            <a:srgbClr val="D0EAEB"/>
          </a:solidFill>
          <a:ln w="3175">
            <a:solidFill>
              <a:srgbClr val="2F2637">
                <a:alpha val="38823"/>
              </a:srgbClr>
            </a:solidFill>
            <a:miter lim="800000"/>
            <a:headEnd/>
            <a:tailEnd/>
          </a:ln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1269" name="矩形 29"/>
          <p:cNvSpPr>
            <a:spLocks noChangeArrowheads="1"/>
          </p:cNvSpPr>
          <p:nvPr/>
        </p:nvSpPr>
        <p:spPr bwMode="auto">
          <a:xfrm rot="5400000">
            <a:off x="2379663" y="-1117600"/>
            <a:ext cx="1028700" cy="1028700"/>
          </a:xfrm>
          <a:prstGeom prst="rect">
            <a:avLst/>
          </a:prstGeom>
          <a:solidFill>
            <a:srgbClr val="D0EAEB"/>
          </a:solidFill>
          <a:ln w="3175">
            <a:solidFill>
              <a:srgbClr val="2F2637">
                <a:alpha val="38823"/>
              </a:srgbClr>
            </a:solidFill>
            <a:miter lim="800000"/>
            <a:headEnd/>
            <a:tailEnd/>
          </a:ln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1270" name="矩形 30"/>
          <p:cNvSpPr>
            <a:spLocks noChangeAspect="1" noChangeArrowheads="1"/>
          </p:cNvSpPr>
          <p:nvPr/>
        </p:nvSpPr>
        <p:spPr bwMode="auto">
          <a:xfrm rot="5400000">
            <a:off x="1212850" y="-1117600"/>
            <a:ext cx="1028700" cy="1028700"/>
          </a:xfrm>
          <a:prstGeom prst="rect">
            <a:avLst/>
          </a:prstGeom>
          <a:solidFill>
            <a:srgbClr val="2F263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1271" name="直接连接符 8"/>
          <p:cNvSpPr>
            <a:spLocks noChangeShapeType="1"/>
          </p:cNvSpPr>
          <p:nvPr/>
        </p:nvSpPr>
        <p:spPr bwMode="auto">
          <a:xfrm flipV="1">
            <a:off x="7204075" y="1154113"/>
            <a:ext cx="4679950" cy="1587"/>
          </a:xfrm>
          <a:prstGeom prst="line">
            <a:avLst/>
          </a:prstGeom>
          <a:noFill/>
          <a:ln w="6350">
            <a:solidFill>
              <a:srgbClr val="2F2637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1272" name="直接连接符 10"/>
          <p:cNvSpPr>
            <a:spLocks noChangeShapeType="1"/>
          </p:cNvSpPr>
          <p:nvPr/>
        </p:nvSpPr>
        <p:spPr bwMode="auto">
          <a:xfrm flipV="1">
            <a:off x="342900" y="1154113"/>
            <a:ext cx="4679950" cy="1587"/>
          </a:xfrm>
          <a:prstGeom prst="line">
            <a:avLst/>
          </a:prstGeom>
          <a:noFill/>
          <a:ln w="6350">
            <a:solidFill>
              <a:srgbClr val="2F2637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1273" name="文本框 12"/>
          <p:cNvSpPr>
            <a:spLocks noChangeArrowheads="1"/>
          </p:cNvSpPr>
          <p:nvPr/>
        </p:nvSpPr>
        <p:spPr bwMode="auto">
          <a:xfrm>
            <a:off x="3778250" y="260350"/>
            <a:ext cx="464185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3200" b="1" dirty="0">
                <a:solidFill>
                  <a:srgbClr val="000000"/>
                </a:solidFill>
                <a:latin typeface="Calibri" panose="020F0502020204030204" pitchFamily="34" charset="0"/>
                <a:sym typeface="Calibri" panose="020F0502020204030204" pitchFamily="34" charset="0"/>
              </a:rPr>
              <a:t>  </a:t>
            </a:r>
            <a:r>
              <a:rPr lang="en-US" altLang="zh-CN" sz="2800">
                <a:solidFill>
                  <a:srgbClr val="262626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MORE  </a:t>
            </a:r>
            <a:r>
              <a:rPr lang="en-US" altLang="zh-CN" sz="2800" b="1">
                <a:solidFill>
                  <a:srgbClr val="262626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THEN  </a:t>
            </a:r>
            <a:r>
              <a:rPr lang="en-US" altLang="zh-CN" sz="2800">
                <a:solidFill>
                  <a:srgbClr val="262626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TEMPLATE</a:t>
            </a:r>
            <a:endParaRPr lang="en-US" altLang="zh-CN" sz="2000">
              <a:solidFill>
                <a:srgbClr val="262626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</p:txBody>
      </p:sp>
      <p:grpSp>
        <p:nvGrpSpPr>
          <p:cNvPr id="11274" name="组合 1"/>
          <p:cNvGrpSpPr>
            <a:grpSpLocks/>
          </p:cNvGrpSpPr>
          <p:nvPr/>
        </p:nvGrpSpPr>
        <p:grpSpPr bwMode="auto">
          <a:xfrm>
            <a:off x="5367338" y="1000125"/>
            <a:ext cx="1468437" cy="307975"/>
            <a:chOff x="0" y="0"/>
            <a:chExt cx="1541192" cy="321992"/>
          </a:xfrm>
        </p:grpSpPr>
        <p:sp>
          <p:nvSpPr>
            <p:cNvPr id="11290" name="椭圆 13"/>
            <p:cNvSpPr>
              <a:spLocks noChangeArrowheads="1"/>
            </p:cNvSpPr>
            <p:nvPr/>
          </p:nvSpPr>
          <p:spPr bwMode="auto">
            <a:xfrm>
              <a:off x="0" y="0"/>
              <a:ext cx="321992" cy="321992"/>
            </a:xfrm>
            <a:prstGeom prst="ellipse">
              <a:avLst/>
            </a:prstGeom>
            <a:solidFill>
              <a:srgbClr val="D0EAEB"/>
            </a:solidFill>
            <a:ln w="9525">
              <a:solidFill>
                <a:srgbClr val="2F2637">
                  <a:alpha val="50195"/>
                </a:srgbClr>
              </a:solidFill>
              <a:miter lim="800000"/>
              <a:headEnd/>
              <a:tailEnd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1291" name="椭圆 15"/>
            <p:cNvSpPr>
              <a:spLocks noChangeArrowheads="1"/>
            </p:cNvSpPr>
            <p:nvPr/>
          </p:nvSpPr>
          <p:spPr bwMode="auto">
            <a:xfrm>
              <a:off x="406400" y="0"/>
              <a:ext cx="321992" cy="321992"/>
            </a:xfrm>
            <a:prstGeom prst="ellipse">
              <a:avLst/>
            </a:prstGeom>
            <a:solidFill>
              <a:srgbClr val="2F2637"/>
            </a:solidFill>
            <a:ln w="9525">
              <a:solidFill>
                <a:srgbClr val="2F2637">
                  <a:alpha val="50195"/>
                </a:srgbClr>
              </a:solidFill>
              <a:miter lim="800000"/>
              <a:headEnd/>
              <a:tailEnd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1292" name="椭圆 16"/>
            <p:cNvSpPr>
              <a:spLocks noChangeArrowheads="1"/>
            </p:cNvSpPr>
            <p:nvPr/>
          </p:nvSpPr>
          <p:spPr bwMode="auto">
            <a:xfrm>
              <a:off x="812800" y="0"/>
              <a:ext cx="321992" cy="321992"/>
            </a:xfrm>
            <a:prstGeom prst="ellipse">
              <a:avLst/>
            </a:prstGeom>
            <a:solidFill>
              <a:srgbClr val="D0EAEB"/>
            </a:solidFill>
            <a:ln w="9525">
              <a:solidFill>
                <a:srgbClr val="2F2637">
                  <a:alpha val="50195"/>
                </a:srgbClr>
              </a:solidFill>
              <a:miter lim="800000"/>
              <a:headEnd/>
              <a:tailEnd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1293" name="椭圆 17"/>
            <p:cNvSpPr>
              <a:spLocks noChangeArrowheads="1"/>
            </p:cNvSpPr>
            <p:nvPr/>
          </p:nvSpPr>
          <p:spPr bwMode="auto">
            <a:xfrm>
              <a:off x="1219200" y="0"/>
              <a:ext cx="321992" cy="321992"/>
            </a:xfrm>
            <a:prstGeom prst="ellipse">
              <a:avLst/>
            </a:prstGeom>
            <a:solidFill>
              <a:srgbClr val="2F2637"/>
            </a:solidFill>
            <a:ln w="9525">
              <a:solidFill>
                <a:srgbClr val="2F2637">
                  <a:alpha val="50195"/>
                </a:srgbClr>
              </a:solidFill>
              <a:miter lim="800000"/>
              <a:headEnd/>
              <a:tailEnd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sp>
        <p:nvSpPr>
          <p:cNvPr id="11275" name="矩形 14"/>
          <p:cNvSpPr>
            <a:spLocks noChangeArrowheads="1"/>
          </p:cNvSpPr>
          <p:nvPr/>
        </p:nvSpPr>
        <p:spPr bwMode="auto">
          <a:xfrm>
            <a:off x="4670425" y="4476750"/>
            <a:ext cx="2870200" cy="1443038"/>
          </a:xfrm>
          <a:prstGeom prst="rect">
            <a:avLst/>
          </a:prstGeom>
          <a:noFill/>
          <a:ln w="25400">
            <a:solidFill>
              <a:srgbClr val="2F2637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1276" name="矩形 18"/>
          <p:cNvSpPr>
            <a:spLocks noChangeArrowheads="1"/>
          </p:cNvSpPr>
          <p:nvPr/>
        </p:nvSpPr>
        <p:spPr bwMode="auto">
          <a:xfrm>
            <a:off x="8269288" y="2327275"/>
            <a:ext cx="2870200" cy="1443038"/>
          </a:xfrm>
          <a:prstGeom prst="rect">
            <a:avLst/>
          </a:prstGeom>
          <a:noFill/>
          <a:ln w="25400">
            <a:solidFill>
              <a:srgbClr val="2F2637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1277" name="矩形 20"/>
          <p:cNvSpPr>
            <a:spLocks noChangeArrowheads="1"/>
          </p:cNvSpPr>
          <p:nvPr/>
        </p:nvSpPr>
        <p:spPr bwMode="auto">
          <a:xfrm>
            <a:off x="1071563" y="2327275"/>
            <a:ext cx="2868612" cy="1443038"/>
          </a:xfrm>
          <a:prstGeom prst="rect">
            <a:avLst/>
          </a:prstGeom>
          <a:noFill/>
          <a:ln w="25400">
            <a:solidFill>
              <a:srgbClr val="2F2637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1278" name="文本框 22"/>
          <p:cNvSpPr>
            <a:spLocks noChangeArrowheads="1"/>
          </p:cNvSpPr>
          <p:nvPr/>
        </p:nvSpPr>
        <p:spPr bwMode="auto">
          <a:xfrm>
            <a:off x="5618163" y="2365375"/>
            <a:ext cx="97472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3200">
                <a:solidFill>
                  <a:srgbClr val="2F2637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2012</a:t>
            </a:r>
            <a:endParaRPr lang="zh-CN" altLang="en-US" sz="3200">
              <a:solidFill>
                <a:srgbClr val="2F2637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</p:txBody>
      </p:sp>
      <p:sp>
        <p:nvSpPr>
          <p:cNvPr id="11279" name="文本框 23"/>
          <p:cNvSpPr>
            <a:spLocks noChangeArrowheads="1"/>
          </p:cNvSpPr>
          <p:nvPr/>
        </p:nvSpPr>
        <p:spPr bwMode="auto">
          <a:xfrm>
            <a:off x="1990725" y="2365375"/>
            <a:ext cx="95567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3200">
                <a:solidFill>
                  <a:srgbClr val="2F2637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2011</a:t>
            </a:r>
            <a:endParaRPr lang="zh-CN" altLang="en-US" sz="3200">
              <a:solidFill>
                <a:srgbClr val="2F2637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</p:txBody>
      </p:sp>
      <p:sp>
        <p:nvSpPr>
          <p:cNvPr id="11280" name="文本框 24"/>
          <p:cNvSpPr>
            <a:spLocks noChangeArrowheads="1"/>
          </p:cNvSpPr>
          <p:nvPr/>
        </p:nvSpPr>
        <p:spPr bwMode="auto">
          <a:xfrm>
            <a:off x="9242425" y="2365375"/>
            <a:ext cx="985838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3200">
                <a:solidFill>
                  <a:srgbClr val="2F2637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2013</a:t>
            </a:r>
            <a:endParaRPr lang="zh-CN" altLang="en-US" sz="3200">
              <a:solidFill>
                <a:srgbClr val="2F2637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</p:txBody>
      </p:sp>
      <p:sp>
        <p:nvSpPr>
          <p:cNvPr id="11281" name="文本框 25"/>
          <p:cNvSpPr>
            <a:spLocks noChangeArrowheads="1"/>
          </p:cNvSpPr>
          <p:nvPr/>
        </p:nvSpPr>
        <p:spPr bwMode="auto">
          <a:xfrm>
            <a:off x="1930400" y="4476750"/>
            <a:ext cx="985838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3200">
                <a:solidFill>
                  <a:srgbClr val="2F2637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2014</a:t>
            </a:r>
            <a:endParaRPr lang="zh-CN" altLang="en-US" sz="3200">
              <a:solidFill>
                <a:srgbClr val="2F2637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</p:txBody>
      </p:sp>
      <p:sp>
        <p:nvSpPr>
          <p:cNvPr id="11282" name="文本框 26"/>
          <p:cNvSpPr>
            <a:spLocks noChangeArrowheads="1"/>
          </p:cNvSpPr>
          <p:nvPr/>
        </p:nvSpPr>
        <p:spPr bwMode="auto">
          <a:xfrm>
            <a:off x="5607050" y="4476750"/>
            <a:ext cx="985838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3200">
                <a:solidFill>
                  <a:srgbClr val="2F2637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2015</a:t>
            </a:r>
            <a:endParaRPr lang="zh-CN" altLang="en-US" sz="3200">
              <a:solidFill>
                <a:srgbClr val="2F2637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</p:txBody>
      </p:sp>
      <p:sp>
        <p:nvSpPr>
          <p:cNvPr id="11283" name="文本框 27"/>
          <p:cNvSpPr>
            <a:spLocks noChangeArrowheads="1"/>
          </p:cNvSpPr>
          <p:nvPr/>
        </p:nvSpPr>
        <p:spPr bwMode="auto">
          <a:xfrm>
            <a:off x="9205913" y="4476750"/>
            <a:ext cx="985837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3200">
                <a:solidFill>
                  <a:srgbClr val="2F2637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2016</a:t>
            </a:r>
            <a:endParaRPr lang="zh-CN" altLang="en-US" sz="3200">
              <a:solidFill>
                <a:srgbClr val="2F2637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</p:txBody>
      </p:sp>
      <p:sp>
        <p:nvSpPr>
          <p:cNvPr id="11284" name="文本框 28"/>
          <p:cNvSpPr>
            <a:spLocks noChangeArrowheads="1"/>
          </p:cNvSpPr>
          <p:nvPr/>
        </p:nvSpPr>
        <p:spPr bwMode="auto">
          <a:xfrm>
            <a:off x="1262063" y="5192713"/>
            <a:ext cx="2570162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400" b="1" dirty="0">
                <a:solidFill>
                  <a:srgbClr val="A20B3C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方正姚体" panose="02010601030101010101" pitchFamily="2" charset="-122"/>
              </a:rPr>
              <a:t>     </a:t>
            </a:r>
            <a:r>
              <a:rPr lang="en-US" altLang="zh-CN" sz="1400" b="1" dirty="0">
                <a:solidFill>
                  <a:srgbClr val="2F2637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MORE  THEN  TEMPLATE</a:t>
            </a:r>
            <a:endParaRPr lang="en-US" altLang="zh-CN" sz="1000" b="1" dirty="0">
              <a:solidFill>
                <a:srgbClr val="2F2637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1100" dirty="0">
                <a:solidFill>
                  <a:srgbClr val="2F2637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Click here to add  you to the  center  of the </a:t>
            </a:r>
          </a:p>
          <a:p>
            <a:pPr eaLnBrk="1" hangingPunct="1"/>
            <a:r>
              <a:rPr lang="en-US" altLang="zh-CN" sz="1100" dirty="0">
                <a:solidFill>
                  <a:srgbClr val="2F2637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narrative thought</a:t>
            </a:r>
            <a:endParaRPr lang="en-US" altLang="zh-CN" sz="1400" dirty="0">
              <a:solidFill>
                <a:srgbClr val="2F2637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</p:txBody>
      </p:sp>
      <p:sp>
        <p:nvSpPr>
          <p:cNvPr id="11285" name="文本框 31"/>
          <p:cNvSpPr>
            <a:spLocks noChangeArrowheads="1"/>
          </p:cNvSpPr>
          <p:nvPr/>
        </p:nvSpPr>
        <p:spPr bwMode="auto">
          <a:xfrm>
            <a:off x="8450263" y="5192713"/>
            <a:ext cx="2570162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400" b="1" dirty="0">
                <a:solidFill>
                  <a:srgbClr val="A20B3C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方正姚体" panose="02010601030101010101" pitchFamily="2" charset="-122"/>
              </a:rPr>
              <a:t>     </a:t>
            </a:r>
            <a:r>
              <a:rPr lang="en-US" altLang="zh-CN" sz="1400" b="1" dirty="0">
                <a:solidFill>
                  <a:srgbClr val="2F2637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MORE  THEN  TEMPLATE</a:t>
            </a:r>
            <a:endParaRPr lang="en-US" altLang="zh-CN" sz="1000" b="1" dirty="0">
              <a:solidFill>
                <a:srgbClr val="2F2637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1100" dirty="0">
                <a:solidFill>
                  <a:srgbClr val="2F2637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Click here to add  you to the  center  of the </a:t>
            </a:r>
          </a:p>
          <a:p>
            <a:pPr eaLnBrk="1" hangingPunct="1"/>
            <a:r>
              <a:rPr lang="en-US" altLang="zh-CN" sz="1100" dirty="0">
                <a:solidFill>
                  <a:srgbClr val="2F2637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narrative thought</a:t>
            </a:r>
            <a:endParaRPr lang="en-US" altLang="zh-CN" sz="1400" dirty="0">
              <a:solidFill>
                <a:srgbClr val="2F2637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</p:txBody>
      </p:sp>
      <p:sp>
        <p:nvSpPr>
          <p:cNvPr id="11286" name="文本框 32"/>
          <p:cNvSpPr>
            <a:spLocks noChangeArrowheads="1"/>
          </p:cNvSpPr>
          <p:nvPr/>
        </p:nvSpPr>
        <p:spPr bwMode="auto">
          <a:xfrm>
            <a:off x="4860925" y="5192713"/>
            <a:ext cx="2570163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400" b="1" dirty="0">
                <a:solidFill>
                  <a:srgbClr val="A20B3C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方正姚体" panose="02010601030101010101" pitchFamily="2" charset="-122"/>
              </a:rPr>
              <a:t>     </a:t>
            </a:r>
            <a:r>
              <a:rPr lang="en-US" altLang="zh-CN" sz="1400" b="1" dirty="0">
                <a:solidFill>
                  <a:srgbClr val="2F2637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MORE  THEN  TEMPLATE</a:t>
            </a:r>
            <a:endParaRPr lang="en-US" altLang="zh-CN" sz="1000" b="1" dirty="0">
              <a:solidFill>
                <a:srgbClr val="2F2637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1100" dirty="0">
                <a:solidFill>
                  <a:srgbClr val="2F2637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Click here to add  you to the  center  of the </a:t>
            </a:r>
          </a:p>
          <a:p>
            <a:pPr eaLnBrk="1" hangingPunct="1"/>
            <a:r>
              <a:rPr lang="en-US" altLang="zh-CN" sz="1100" dirty="0">
                <a:solidFill>
                  <a:srgbClr val="2F2637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narrative thought</a:t>
            </a:r>
            <a:endParaRPr lang="en-US" altLang="zh-CN" sz="1400" dirty="0">
              <a:solidFill>
                <a:srgbClr val="2F2637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</p:txBody>
      </p:sp>
      <p:sp>
        <p:nvSpPr>
          <p:cNvPr id="11287" name="文本框 33"/>
          <p:cNvSpPr>
            <a:spLocks noChangeArrowheads="1"/>
          </p:cNvSpPr>
          <p:nvPr/>
        </p:nvSpPr>
        <p:spPr bwMode="auto">
          <a:xfrm>
            <a:off x="8450263" y="3067050"/>
            <a:ext cx="2570162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400" b="1" dirty="0">
                <a:solidFill>
                  <a:srgbClr val="A20B3C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方正姚体" panose="02010601030101010101" pitchFamily="2" charset="-122"/>
              </a:rPr>
              <a:t>     </a:t>
            </a:r>
            <a:r>
              <a:rPr lang="en-US" altLang="zh-CN" sz="1400" b="1" dirty="0">
                <a:solidFill>
                  <a:srgbClr val="2F2637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MORE  THEN  TEMPLATE</a:t>
            </a:r>
            <a:endParaRPr lang="en-US" altLang="zh-CN" sz="1000" b="1" dirty="0">
              <a:solidFill>
                <a:srgbClr val="2F2637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1100" dirty="0">
                <a:solidFill>
                  <a:srgbClr val="2F2637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Click here to add  you to the  center  of the </a:t>
            </a:r>
          </a:p>
          <a:p>
            <a:pPr eaLnBrk="1" hangingPunct="1"/>
            <a:r>
              <a:rPr lang="en-US" altLang="zh-CN" sz="1100" dirty="0">
                <a:solidFill>
                  <a:srgbClr val="2F2637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narrative thought</a:t>
            </a:r>
            <a:endParaRPr lang="en-US" altLang="zh-CN" sz="1400" dirty="0">
              <a:solidFill>
                <a:srgbClr val="2F2637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</p:txBody>
      </p:sp>
      <p:sp>
        <p:nvSpPr>
          <p:cNvPr id="11288" name="文本框 34"/>
          <p:cNvSpPr>
            <a:spLocks noChangeArrowheads="1"/>
          </p:cNvSpPr>
          <p:nvPr/>
        </p:nvSpPr>
        <p:spPr bwMode="auto">
          <a:xfrm>
            <a:off x="1222375" y="3067050"/>
            <a:ext cx="2568575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400" b="1" dirty="0">
                <a:solidFill>
                  <a:srgbClr val="A20B3C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方正姚体" panose="02010601030101010101" pitchFamily="2" charset="-122"/>
              </a:rPr>
              <a:t>     </a:t>
            </a:r>
            <a:r>
              <a:rPr lang="en-US" altLang="zh-CN" sz="1400" b="1" dirty="0">
                <a:solidFill>
                  <a:srgbClr val="2F2637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MORE  THEN  TEMPLATE</a:t>
            </a:r>
            <a:endParaRPr lang="en-US" altLang="zh-CN" sz="1000" b="1" dirty="0">
              <a:solidFill>
                <a:srgbClr val="2F2637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1100" dirty="0">
                <a:solidFill>
                  <a:srgbClr val="2F2637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Click here to add  you to the  center  of the </a:t>
            </a:r>
          </a:p>
          <a:p>
            <a:pPr eaLnBrk="1" hangingPunct="1"/>
            <a:r>
              <a:rPr lang="en-US" altLang="zh-CN" sz="1100" dirty="0">
                <a:solidFill>
                  <a:srgbClr val="2F2637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narrative thought</a:t>
            </a:r>
            <a:endParaRPr lang="en-US" altLang="zh-CN" sz="1400" dirty="0">
              <a:solidFill>
                <a:srgbClr val="2F2637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</p:txBody>
      </p:sp>
      <p:sp>
        <p:nvSpPr>
          <p:cNvPr id="11289" name="文本框 35"/>
          <p:cNvSpPr>
            <a:spLocks noChangeArrowheads="1"/>
          </p:cNvSpPr>
          <p:nvPr/>
        </p:nvSpPr>
        <p:spPr bwMode="auto">
          <a:xfrm>
            <a:off x="4860925" y="3067050"/>
            <a:ext cx="2570163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400" b="1" dirty="0">
                <a:solidFill>
                  <a:srgbClr val="A20B3C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方正姚体" panose="02010601030101010101" pitchFamily="2" charset="-122"/>
              </a:rPr>
              <a:t>     </a:t>
            </a:r>
            <a:r>
              <a:rPr lang="en-US" altLang="zh-CN" sz="1400" b="1" dirty="0">
                <a:solidFill>
                  <a:srgbClr val="2F2637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MORE  THEN  TEMPLATE</a:t>
            </a:r>
            <a:endParaRPr lang="en-US" altLang="zh-CN" sz="1000" b="1" dirty="0">
              <a:solidFill>
                <a:srgbClr val="2F2637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1100" dirty="0">
                <a:solidFill>
                  <a:srgbClr val="2F2637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Click here to add  you to the  center  of the </a:t>
            </a:r>
          </a:p>
          <a:p>
            <a:pPr eaLnBrk="1" hangingPunct="1"/>
            <a:r>
              <a:rPr lang="en-US" altLang="zh-CN" sz="1100" dirty="0">
                <a:solidFill>
                  <a:srgbClr val="2F2637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narrative thought</a:t>
            </a:r>
            <a:endParaRPr lang="en-US" altLang="zh-CN" sz="1400" dirty="0">
              <a:solidFill>
                <a:srgbClr val="2F2637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E7E9D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矩形 29"/>
          <p:cNvSpPr>
            <a:spLocks noChangeAspect="1" noChangeArrowheads="1"/>
          </p:cNvSpPr>
          <p:nvPr/>
        </p:nvSpPr>
        <p:spPr bwMode="auto">
          <a:xfrm rot="5400000">
            <a:off x="2379663" y="-1117600"/>
            <a:ext cx="1028700" cy="1028700"/>
          </a:xfrm>
          <a:prstGeom prst="rect">
            <a:avLst/>
          </a:prstGeom>
          <a:solidFill>
            <a:srgbClr val="D0EAEB"/>
          </a:solidFill>
          <a:ln w="3175">
            <a:solidFill>
              <a:srgbClr val="2F2637">
                <a:alpha val="38823"/>
              </a:srgbClr>
            </a:solidFill>
            <a:miter lim="800000"/>
            <a:headEnd/>
            <a:tailEnd/>
          </a:ln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2291" name="矩形 30"/>
          <p:cNvSpPr>
            <a:spLocks noChangeAspect="1" noChangeArrowheads="1"/>
          </p:cNvSpPr>
          <p:nvPr/>
        </p:nvSpPr>
        <p:spPr bwMode="auto">
          <a:xfrm rot="5400000">
            <a:off x="1212850" y="-1117600"/>
            <a:ext cx="1028700" cy="1028700"/>
          </a:xfrm>
          <a:prstGeom prst="rect">
            <a:avLst/>
          </a:prstGeom>
          <a:solidFill>
            <a:srgbClr val="2F263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2292" name="直接连接符 8"/>
          <p:cNvSpPr>
            <a:spLocks noChangeShapeType="1"/>
          </p:cNvSpPr>
          <p:nvPr/>
        </p:nvSpPr>
        <p:spPr bwMode="auto">
          <a:xfrm flipV="1">
            <a:off x="7204075" y="1154113"/>
            <a:ext cx="4679950" cy="1587"/>
          </a:xfrm>
          <a:prstGeom prst="line">
            <a:avLst/>
          </a:prstGeom>
          <a:noFill/>
          <a:ln w="6350">
            <a:solidFill>
              <a:srgbClr val="2F2637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2293" name="直接连接符 10"/>
          <p:cNvSpPr>
            <a:spLocks noChangeShapeType="1"/>
          </p:cNvSpPr>
          <p:nvPr/>
        </p:nvSpPr>
        <p:spPr bwMode="auto">
          <a:xfrm flipV="1">
            <a:off x="342900" y="1154113"/>
            <a:ext cx="4679950" cy="1587"/>
          </a:xfrm>
          <a:prstGeom prst="line">
            <a:avLst/>
          </a:prstGeom>
          <a:noFill/>
          <a:ln w="6350">
            <a:solidFill>
              <a:srgbClr val="2F2637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2294" name="文本框 12"/>
          <p:cNvSpPr>
            <a:spLocks noChangeArrowheads="1"/>
          </p:cNvSpPr>
          <p:nvPr/>
        </p:nvSpPr>
        <p:spPr bwMode="auto">
          <a:xfrm>
            <a:off x="3778250" y="260350"/>
            <a:ext cx="464185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3200" b="1" dirty="0">
                <a:solidFill>
                  <a:srgbClr val="000000"/>
                </a:solidFill>
                <a:latin typeface="Calibri" panose="020F0502020204030204" pitchFamily="34" charset="0"/>
                <a:sym typeface="Calibri" panose="020F0502020204030204" pitchFamily="34" charset="0"/>
              </a:rPr>
              <a:t>  </a:t>
            </a:r>
            <a:r>
              <a:rPr lang="en-US" altLang="zh-CN" sz="2800">
                <a:solidFill>
                  <a:srgbClr val="262626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MORE  </a:t>
            </a:r>
            <a:r>
              <a:rPr lang="en-US" altLang="zh-CN" sz="2800" b="1">
                <a:solidFill>
                  <a:srgbClr val="262626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THEN  </a:t>
            </a:r>
            <a:r>
              <a:rPr lang="en-US" altLang="zh-CN" sz="2800">
                <a:solidFill>
                  <a:srgbClr val="262626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TEMPLATE</a:t>
            </a:r>
            <a:endParaRPr lang="en-US" altLang="zh-CN" sz="2000">
              <a:solidFill>
                <a:srgbClr val="262626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</p:txBody>
      </p:sp>
      <p:grpSp>
        <p:nvGrpSpPr>
          <p:cNvPr id="12295" name="组合 1"/>
          <p:cNvGrpSpPr>
            <a:grpSpLocks/>
          </p:cNvGrpSpPr>
          <p:nvPr/>
        </p:nvGrpSpPr>
        <p:grpSpPr bwMode="auto">
          <a:xfrm>
            <a:off x="5367338" y="1000125"/>
            <a:ext cx="1468437" cy="307975"/>
            <a:chOff x="0" y="0"/>
            <a:chExt cx="1541192" cy="321992"/>
          </a:xfrm>
        </p:grpSpPr>
        <p:sp>
          <p:nvSpPr>
            <p:cNvPr id="12357" name="椭圆 13"/>
            <p:cNvSpPr>
              <a:spLocks noChangeArrowheads="1"/>
            </p:cNvSpPr>
            <p:nvPr/>
          </p:nvSpPr>
          <p:spPr bwMode="auto">
            <a:xfrm>
              <a:off x="0" y="0"/>
              <a:ext cx="321992" cy="321992"/>
            </a:xfrm>
            <a:prstGeom prst="ellipse">
              <a:avLst/>
            </a:prstGeom>
            <a:solidFill>
              <a:srgbClr val="D0EAEB"/>
            </a:solidFill>
            <a:ln w="9525">
              <a:solidFill>
                <a:srgbClr val="2F2637">
                  <a:alpha val="50195"/>
                </a:srgbClr>
              </a:solidFill>
              <a:miter lim="800000"/>
              <a:headEnd/>
              <a:tailEnd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2358" name="椭圆 15"/>
            <p:cNvSpPr>
              <a:spLocks noChangeArrowheads="1"/>
            </p:cNvSpPr>
            <p:nvPr/>
          </p:nvSpPr>
          <p:spPr bwMode="auto">
            <a:xfrm>
              <a:off x="406400" y="0"/>
              <a:ext cx="321992" cy="321992"/>
            </a:xfrm>
            <a:prstGeom prst="ellipse">
              <a:avLst/>
            </a:prstGeom>
            <a:solidFill>
              <a:srgbClr val="2F2637"/>
            </a:solidFill>
            <a:ln w="9525">
              <a:solidFill>
                <a:srgbClr val="2F2637">
                  <a:alpha val="50195"/>
                </a:srgbClr>
              </a:solidFill>
              <a:miter lim="800000"/>
              <a:headEnd/>
              <a:tailEnd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2359" name="椭圆 16"/>
            <p:cNvSpPr>
              <a:spLocks noChangeArrowheads="1"/>
            </p:cNvSpPr>
            <p:nvPr/>
          </p:nvSpPr>
          <p:spPr bwMode="auto">
            <a:xfrm>
              <a:off x="812800" y="0"/>
              <a:ext cx="321992" cy="321992"/>
            </a:xfrm>
            <a:prstGeom prst="ellipse">
              <a:avLst/>
            </a:prstGeom>
            <a:solidFill>
              <a:srgbClr val="D0EAEB"/>
            </a:solidFill>
            <a:ln w="9525">
              <a:solidFill>
                <a:srgbClr val="2F2637">
                  <a:alpha val="50195"/>
                </a:srgbClr>
              </a:solidFill>
              <a:miter lim="800000"/>
              <a:headEnd/>
              <a:tailEnd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2360" name="椭圆 17"/>
            <p:cNvSpPr>
              <a:spLocks noChangeArrowheads="1"/>
            </p:cNvSpPr>
            <p:nvPr/>
          </p:nvSpPr>
          <p:spPr bwMode="auto">
            <a:xfrm>
              <a:off x="1219200" y="0"/>
              <a:ext cx="321992" cy="321992"/>
            </a:xfrm>
            <a:prstGeom prst="ellipse">
              <a:avLst/>
            </a:prstGeom>
            <a:solidFill>
              <a:srgbClr val="2F2637"/>
            </a:solidFill>
            <a:ln w="9525">
              <a:solidFill>
                <a:srgbClr val="2F2637">
                  <a:alpha val="50195"/>
                </a:srgbClr>
              </a:solidFill>
              <a:miter lim="800000"/>
              <a:headEnd/>
              <a:tailEnd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sp>
        <p:nvSpPr>
          <p:cNvPr id="12296" name="直接连接符 11"/>
          <p:cNvSpPr>
            <a:spLocks noChangeShapeType="1"/>
          </p:cNvSpPr>
          <p:nvPr/>
        </p:nvSpPr>
        <p:spPr bwMode="auto">
          <a:xfrm rot="5400000">
            <a:off x="2971800" y="3175000"/>
            <a:ext cx="431800" cy="0"/>
          </a:xfrm>
          <a:prstGeom prst="line">
            <a:avLst/>
          </a:prstGeom>
          <a:noFill/>
          <a:ln w="12700">
            <a:solidFill>
              <a:srgbClr val="2F2637"/>
            </a:solidFill>
            <a:prstDash val="sys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2297" name="直接连接符 14"/>
          <p:cNvSpPr>
            <a:spLocks noChangeShapeType="1"/>
          </p:cNvSpPr>
          <p:nvPr/>
        </p:nvSpPr>
        <p:spPr bwMode="auto">
          <a:xfrm rot="10800000">
            <a:off x="3187700" y="3384550"/>
            <a:ext cx="1439863" cy="1588"/>
          </a:xfrm>
          <a:prstGeom prst="line">
            <a:avLst/>
          </a:prstGeom>
          <a:noFill/>
          <a:ln w="12700">
            <a:solidFill>
              <a:srgbClr val="2F2637"/>
            </a:solidFill>
            <a:prstDash val="sys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2298" name="椭圆 18"/>
          <p:cNvSpPr>
            <a:spLocks noChangeArrowheads="1"/>
          </p:cNvSpPr>
          <p:nvPr/>
        </p:nvSpPr>
        <p:spPr bwMode="auto">
          <a:xfrm>
            <a:off x="3132138" y="2865438"/>
            <a:ext cx="111125" cy="111125"/>
          </a:xfrm>
          <a:prstGeom prst="ellipse">
            <a:avLst/>
          </a:prstGeom>
          <a:solidFill>
            <a:srgbClr val="2F263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grpSp>
        <p:nvGrpSpPr>
          <p:cNvPr id="12299" name="组合 19"/>
          <p:cNvGrpSpPr>
            <a:grpSpLocks/>
          </p:cNvGrpSpPr>
          <p:nvPr/>
        </p:nvGrpSpPr>
        <p:grpSpPr bwMode="auto">
          <a:xfrm flipV="1">
            <a:off x="2020888" y="4192588"/>
            <a:ext cx="1439862" cy="431800"/>
            <a:chOff x="0" y="0"/>
            <a:chExt cx="1440000" cy="432000"/>
          </a:xfrm>
        </p:grpSpPr>
        <p:sp>
          <p:nvSpPr>
            <p:cNvPr id="12355" name="直接连接符 20"/>
            <p:cNvSpPr>
              <a:spLocks noChangeShapeType="1"/>
            </p:cNvSpPr>
            <p:nvPr/>
          </p:nvSpPr>
          <p:spPr bwMode="auto">
            <a:xfrm rot="5400000">
              <a:off x="-215999" y="215998"/>
              <a:ext cx="432000" cy="1"/>
            </a:xfrm>
            <a:prstGeom prst="line">
              <a:avLst/>
            </a:prstGeom>
            <a:noFill/>
            <a:ln w="12700">
              <a:solidFill>
                <a:srgbClr val="2F2637"/>
              </a:solidFill>
              <a:prstDash val="sys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356" name="直接连接符 21"/>
            <p:cNvSpPr>
              <a:spLocks noChangeShapeType="1"/>
            </p:cNvSpPr>
            <p:nvPr/>
          </p:nvSpPr>
          <p:spPr bwMode="auto">
            <a:xfrm rot="10800000">
              <a:off x="0" y="426195"/>
              <a:ext cx="1440000" cy="1"/>
            </a:xfrm>
            <a:prstGeom prst="line">
              <a:avLst/>
            </a:prstGeom>
            <a:noFill/>
            <a:ln w="12700">
              <a:solidFill>
                <a:srgbClr val="2F2637"/>
              </a:solidFill>
              <a:prstDash val="sys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2300" name="组合 22"/>
          <p:cNvGrpSpPr>
            <a:grpSpLocks/>
          </p:cNvGrpSpPr>
          <p:nvPr/>
        </p:nvGrpSpPr>
        <p:grpSpPr bwMode="auto">
          <a:xfrm flipV="1">
            <a:off x="3460750" y="5083175"/>
            <a:ext cx="1146175" cy="431800"/>
            <a:chOff x="0" y="0"/>
            <a:chExt cx="1440000" cy="432000"/>
          </a:xfrm>
        </p:grpSpPr>
        <p:sp>
          <p:nvSpPr>
            <p:cNvPr id="12353" name="直接连接符 23"/>
            <p:cNvSpPr>
              <a:spLocks noChangeShapeType="1"/>
            </p:cNvSpPr>
            <p:nvPr/>
          </p:nvSpPr>
          <p:spPr bwMode="auto">
            <a:xfrm rot="5400000">
              <a:off x="-215999" y="215998"/>
              <a:ext cx="432000" cy="1"/>
            </a:xfrm>
            <a:prstGeom prst="line">
              <a:avLst/>
            </a:prstGeom>
            <a:noFill/>
            <a:ln w="12700">
              <a:solidFill>
                <a:srgbClr val="2F2637"/>
              </a:solidFill>
              <a:prstDash val="sys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354" name="直接连接符 24"/>
            <p:cNvSpPr>
              <a:spLocks noChangeShapeType="1"/>
            </p:cNvSpPr>
            <p:nvPr/>
          </p:nvSpPr>
          <p:spPr bwMode="auto">
            <a:xfrm rot="10800000">
              <a:off x="0" y="426195"/>
              <a:ext cx="1440000" cy="1"/>
            </a:xfrm>
            <a:prstGeom prst="line">
              <a:avLst/>
            </a:prstGeom>
            <a:noFill/>
            <a:ln w="12700">
              <a:solidFill>
                <a:srgbClr val="2F2637"/>
              </a:solidFill>
              <a:prstDash val="sys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2301" name="组合 25"/>
          <p:cNvGrpSpPr>
            <a:grpSpLocks/>
          </p:cNvGrpSpPr>
          <p:nvPr/>
        </p:nvGrpSpPr>
        <p:grpSpPr bwMode="auto">
          <a:xfrm flipV="1">
            <a:off x="8756650" y="3384550"/>
            <a:ext cx="801688" cy="431800"/>
            <a:chOff x="0" y="0"/>
            <a:chExt cx="1440000" cy="432000"/>
          </a:xfrm>
        </p:grpSpPr>
        <p:sp>
          <p:nvSpPr>
            <p:cNvPr id="12351" name="直接连接符 26"/>
            <p:cNvSpPr>
              <a:spLocks noChangeShapeType="1"/>
            </p:cNvSpPr>
            <p:nvPr/>
          </p:nvSpPr>
          <p:spPr bwMode="auto">
            <a:xfrm rot="5400000">
              <a:off x="-215999" y="215998"/>
              <a:ext cx="432000" cy="1"/>
            </a:xfrm>
            <a:prstGeom prst="line">
              <a:avLst/>
            </a:prstGeom>
            <a:noFill/>
            <a:ln w="12700">
              <a:solidFill>
                <a:srgbClr val="2F2637"/>
              </a:solidFill>
              <a:prstDash val="sys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352" name="直接连接符 27"/>
            <p:cNvSpPr>
              <a:spLocks noChangeShapeType="1"/>
            </p:cNvSpPr>
            <p:nvPr/>
          </p:nvSpPr>
          <p:spPr bwMode="auto">
            <a:xfrm rot="10800000">
              <a:off x="0" y="426195"/>
              <a:ext cx="1440000" cy="1"/>
            </a:xfrm>
            <a:prstGeom prst="line">
              <a:avLst/>
            </a:prstGeom>
            <a:noFill/>
            <a:ln w="12700">
              <a:solidFill>
                <a:srgbClr val="2F2637"/>
              </a:solidFill>
              <a:prstDash val="sys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2302" name="组合 28"/>
          <p:cNvGrpSpPr>
            <a:grpSpLocks/>
          </p:cNvGrpSpPr>
          <p:nvPr/>
        </p:nvGrpSpPr>
        <p:grpSpPr bwMode="auto">
          <a:xfrm flipV="1">
            <a:off x="6918325" y="2587625"/>
            <a:ext cx="803275" cy="431800"/>
            <a:chOff x="0" y="0"/>
            <a:chExt cx="1440000" cy="432000"/>
          </a:xfrm>
        </p:grpSpPr>
        <p:sp>
          <p:nvSpPr>
            <p:cNvPr id="12349" name="直接连接符 31"/>
            <p:cNvSpPr>
              <a:spLocks noChangeShapeType="1"/>
            </p:cNvSpPr>
            <p:nvPr/>
          </p:nvSpPr>
          <p:spPr bwMode="auto">
            <a:xfrm rot="5400000">
              <a:off x="-215999" y="215998"/>
              <a:ext cx="432000" cy="1"/>
            </a:xfrm>
            <a:prstGeom prst="line">
              <a:avLst/>
            </a:prstGeom>
            <a:noFill/>
            <a:ln w="12700">
              <a:solidFill>
                <a:srgbClr val="2F2637"/>
              </a:solidFill>
              <a:prstDash val="sys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350" name="直接连接符 32"/>
            <p:cNvSpPr>
              <a:spLocks noChangeShapeType="1"/>
            </p:cNvSpPr>
            <p:nvPr/>
          </p:nvSpPr>
          <p:spPr bwMode="auto">
            <a:xfrm rot="10800000">
              <a:off x="0" y="426195"/>
              <a:ext cx="1440000" cy="1"/>
            </a:xfrm>
            <a:prstGeom prst="line">
              <a:avLst/>
            </a:prstGeom>
            <a:noFill/>
            <a:ln w="12700">
              <a:solidFill>
                <a:srgbClr val="2F2637"/>
              </a:solidFill>
              <a:prstDash val="sys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2303" name="组合 33"/>
          <p:cNvGrpSpPr>
            <a:grpSpLocks/>
          </p:cNvGrpSpPr>
          <p:nvPr/>
        </p:nvGrpSpPr>
        <p:grpSpPr bwMode="auto">
          <a:xfrm>
            <a:off x="7491413" y="5100638"/>
            <a:ext cx="801687" cy="642937"/>
            <a:chOff x="0" y="0"/>
            <a:chExt cx="1440000" cy="432000"/>
          </a:xfrm>
        </p:grpSpPr>
        <p:sp>
          <p:nvSpPr>
            <p:cNvPr id="12347" name="直接连接符 34"/>
            <p:cNvSpPr>
              <a:spLocks noChangeShapeType="1"/>
            </p:cNvSpPr>
            <p:nvPr/>
          </p:nvSpPr>
          <p:spPr bwMode="auto">
            <a:xfrm rot="5400000">
              <a:off x="-215999" y="215998"/>
              <a:ext cx="432000" cy="1"/>
            </a:xfrm>
            <a:prstGeom prst="line">
              <a:avLst/>
            </a:prstGeom>
            <a:noFill/>
            <a:ln w="12700">
              <a:solidFill>
                <a:srgbClr val="2F2637"/>
              </a:solidFill>
              <a:prstDash val="sys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348" name="直接连接符 35"/>
            <p:cNvSpPr>
              <a:spLocks noChangeShapeType="1"/>
            </p:cNvSpPr>
            <p:nvPr/>
          </p:nvSpPr>
          <p:spPr bwMode="auto">
            <a:xfrm rot="10800000">
              <a:off x="0" y="426195"/>
              <a:ext cx="1440000" cy="1"/>
            </a:xfrm>
            <a:prstGeom prst="line">
              <a:avLst/>
            </a:prstGeom>
            <a:noFill/>
            <a:ln w="12700">
              <a:solidFill>
                <a:srgbClr val="2F2637"/>
              </a:solidFill>
              <a:prstDash val="sys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2304" name="椭圆 36"/>
          <p:cNvSpPr>
            <a:spLocks noChangeArrowheads="1"/>
          </p:cNvSpPr>
          <p:nvPr/>
        </p:nvSpPr>
        <p:spPr bwMode="auto">
          <a:xfrm>
            <a:off x="1963738" y="4621213"/>
            <a:ext cx="111125" cy="111125"/>
          </a:xfrm>
          <a:prstGeom prst="ellipse">
            <a:avLst/>
          </a:prstGeom>
          <a:solidFill>
            <a:srgbClr val="2F263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2305" name="椭圆 37"/>
          <p:cNvSpPr>
            <a:spLocks noChangeArrowheads="1"/>
          </p:cNvSpPr>
          <p:nvPr/>
        </p:nvSpPr>
        <p:spPr bwMode="auto">
          <a:xfrm>
            <a:off x="3403600" y="5503863"/>
            <a:ext cx="111125" cy="111125"/>
          </a:xfrm>
          <a:prstGeom prst="ellipse">
            <a:avLst/>
          </a:prstGeom>
          <a:solidFill>
            <a:srgbClr val="2F263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2306" name="椭圆 38"/>
          <p:cNvSpPr>
            <a:spLocks noChangeArrowheads="1"/>
          </p:cNvSpPr>
          <p:nvPr/>
        </p:nvSpPr>
        <p:spPr bwMode="auto">
          <a:xfrm>
            <a:off x="8275638" y="5688013"/>
            <a:ext cx="111125" cy="111125"/>
          </a:xfrm>
          <a:prstGeom prst="ellipse">
            <a:avLst/>
          </a:prstGeom>
          <a:solidFill>
            <a:srgbClr val="2F263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2307" name="椭圆 39"/>
          <p:cNvSpPr>
            <a:spLocks noChangeArrowheads="1"/>
          </p:cNvSpPr>
          <p:nvPr/>
        </p:nvSpPr>
        <p:spPr bwMode="auto">
          <a:xfrm>
            <a:off x="9502775" y="3330575"/>
            <a:ext cx="111125" cy="111125"/>
          </a:xfrm>
          <a:prstGeom prst="ellipse">
            <a:avLst/>
          </a:prstGeom>
          <a:solidFill>
            <a:srgbClr val="2F263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2308" name="椭圆 40"/>
          <p:cNvSpPr>
            <a:spLocks noChangeArrowheads="1"/>
          </p:cNvSpPr>
          <p:nvPr/>
        </p:nvSpPr>
        <p:spPr bwMode="auto">
          <a:xfrm>
            <a:off x="7721600" y="2532063"/>
            <a:ext cx="111125" cy="111125"/>
          </a:xfrm>
          <a:prstGeom prst="ellipse">
            <a:avLst/>
          </a:prstGeom>
          <a:solidFill>
            <a:srgbClr val="2F263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2309" name="六边形 41"/>
          <p:cNvSpPr>
            <a:spLocks noChangeArrowheads="1"/>
          </p:cNvSpPr>
          <p:nvPr/>
        </p:nvSpPr>
        <p:spPr bwMode="auto">
          <a:xfrm rot="5400000">
            <a:off x="6632575" y="3698875"/>
            <a:ext cx="1746250" cy="1504950"/>
          </a:xfrm>
          <a:prstGeom prst="hexagon">
            <a:avLst>
              <a:gd name="adj" fmla="val 29669"/>
              <a:gd name="vf" fmla="val 115470"/>
            </a:avLst>
          </a:prstGeom>
          <a:solidFill>
            <a:srgbClr val="2F263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2310" name="六边形 42"/>
          <p:cNvSpPr>
            <a:spLocks noChangeArrowheads="1"/>
          </p:cNvSpPr>
          <p:nvPr/>
        </p:nvSpPr>
        <p:spPr bwMode="auto">
          <a:xfrm rot="5400000">
            <a:off x="4352926" y="2779712"/>
            <a:ext cx="1922462" cy="1655763"/>
          </a:xfrm>
          <a:prstGeom prst="hexagon">
            <a:avLst>
              <a:gd name="adj" fmla="val 29693"/>
              <a:gd name="vf" fmla="val 115470"/>
            </a:avLst>
          </a:prstGeom>
          <a:solidFill>
            <a:srgbClr val="D0EAEB"/>
          </a:solidFill>
          <a:ln w="12700">
            <a:solidFill>
              <a:srgbClr val="2F2637">
                <a:alpha val="58823"/>
              </a:srgbClr>
            </a:solidFill>
            <a:miter lim="800000"/>
            <a:headEnd/>
            <a:tailEnd/>
          </a:ln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2311" name="六边形 43"/>
          <p:cNvSpPr>
            <a:spLocks noChangeArrowheads="1"/>
          </p:cNvSpPr>
          <p:nvPr/>
        </p:nvSpPr>
        <p:spPr bwMode="auto">
          <a:xfrm rot="5400000">
            <a:off x="6177756" y="2913857"/>
            <a:ext cx="1108075" cy="954088"/>
          </a:xfrm>
          <a:prstGeom prst="hexagon">
            <a:avLst>
              <a:gd name="adj" fmla="val 29696"/>
              <a:gd name="vf" fmla="val 115470"/>
            </a:avLst>
          </a:prstGeom>
          <a:solidFill>
            <a:srgbClr val="2F263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2312" name="六边形 44"/>
          <p:cNvSpPr>
            <a:spLocks noChangeArrowheads="1"/>
          </p:cNvSpPr>
          <p:nvPr/>
        </p:nvSpPr>
        <p:spPr bwMode="auto">
          <a:xfrm rot="5400000">
            <a:off x="3853657" y="4282281"/>
            <a:ext cx="1219200" cy="1049337"/>
          </a:xfrm>
          <a:prstGeom prst="hexagon">
            <a:avLst>
              <a:gd name="adj" fmla="val 29714"/>
              <a:gd name="vf" fmla="val 115470"/>
            </a:avLst>
          </a:prstGeom>
          <a:solidFill>
            <a:srgbClr val="D0EAEB"/>
          </a:solidFill>
          <a:ln w="12700">
            <a:solidFill>
              <a:srgbClr val="262626">
                <a:alpha val="58823"/>
              </a:srgbClr>
            </a:solidFill>
            <a:miter lim="800000"/>
            <a:headEnd/>
            <a:tailEnd/>
          </a:ln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2313" name="六边形 45"/>
          <p:cNvSpPr>
            <a:spLocks noChangeArrowheads="1"/>
          </p:cNvSpPr>
          <p:nvPr/>
        </p:nvSpPr>
        <p:spPr bwMode="auto">
          <a:xfrm rot="5400000">
            <a:off x="2979738" y="3792538"/>
            <a:ext cx="971550" cy="838200"/>
          </a:xfrm>
          <a:prstGeom prst="hexagon">
            <a:avLst>
              <a:gd name="adj" fmla="val 29648"/>
              <a:gd name="vf" fmla="val 115470"/>
            </a:avLst>
          </a:prstGeom>
          <a:solidFill>
            <a:srgbClr val="2F263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2314" name="六边形 46"/>
          <p:cNvSpPr>
            <a:spLocks noChangeArrowheads="1"/>
          </p:cNvSpPr>
          <p:nvPr/>
        </p:nvSpPr>
        <p:spPr bwMode="auto">
          <a:xfrm rot="5400000">
            <a:off x="8262938" y="3827463"/>
            <a:ext cx="971550" cy="838200"/>
          </a:xfrm>
          <a:prstGeom prst="hexagon">
            <a:avLst>
              <a:gd name="adj" fmla="val 29648"/>
              <a:gd name="vf" fmla="val 115470"/>
            </a:avLst>
          </a:prstGeom>
          <a:solidFill>
            <a:srgbClr val="D0EAEB"/>
          </a:solidFill>
          <a:ln w="12700">
            <a:solidFill>
              <a:srgbClr val="262626">
                <a:alpha val="58823"/>
              </a:srgbClr>
            </a:solidFill>
            <a:miter lim="800000"/>
            <a:headEnd/>
            <a:tailEnd/>
          </a:ln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grpSp>
        <p:nvGrpSpPr>
          <p:cNvPr id="12315" name="组合 47"/>
          <p:cNvGrpSpPr>
            <a:grpSpLocks/>
          </p:cNvGrpSpPr>
          <p:nvPr/>
        </p:nvGrpSpPr>
        <p:grpSpPr bwMode="auto">
          <a:xfrm>
            <a:off x="4197350" y="4592638"/>
            <a:ext cx="568325" cy="431800"/>
            <a:chOff x="0" y="0"/>
            <a:chExt cx="509646" cy="387231"/>
          </a:xfrm>
        </p:grpSpPr>
        <p:sp>
          <p:nvSpPr>
            <p:cNvPr id="12345" name="Freeform 20"/>
            <p:cNvSpPr>
              <a:spLocks noEditPoints="1" noChangeArrowheads="1"/>
            </p:cNvSpPr>
            <p:nvPr/>
          </p:nvSpPr>
          <p:spPr bwMode="auto">
            <a:xfrm>
              <a:off x="0" y="51839"/>
              <a:ext cx="337890" cy="335392"/>
            </a:xfrm>
            <a:custGeom>
              <a:avLst/>
              <a:gdLst>
                <a:gd name="T0" fmla="*/ 337890 w 229"/>
                <a:gd name="T1" fmla="*/ 189120 h 227"/>
                <a:gd name="T2" fmla="*/ 337890 w 229"/>
                <a:gd name="T3" fmla="*/ 144795 h 227"/>
                <a:gd name="T4" fmla="*/ 303953 w 229"/>
                <a:gd name="T5" fmla="*/ 137407 h 227"/>
                <a:gd name="T6" fmla="*/ 295100 w 229"/>
                <a:gd name="T7" fmla="*/ 112290 h 227"/>
                <a:gd name="T8" fmla="*/ 318708 w 229"/>
                <a:gd name="T9" fmla="*/ 85695 h 227"/>
                <a:gd name="T10" fmla="*/ 292149 w 229"/>
                <a:gd name="T11" fmla="*/ 50235 h 227"/>
                <a:gd name="T12" fmla="*/ 259688 w 229"/>
                <a:gd name="T13" fmla="*/ 65010 h 227"/>
                <a:gd name="T14" fmla="*/ 237556 w 229"/>
                <a:gd name="T15" fmla="*/ 48757 h 227"/>
                <a:gd name="T16" fmla="*/ 241982 w 229"/>
                <a:gd name="T17" fmla="*/ 13297 h 227"/>
                <a:gd name="T18" fmla="*/ 199193 w 229"/>
                <a:gd name="T19" fmla="*/ 0 h 227"/>
                <a:gd name="T20" fmla="*/ 181487 w 229"/>
                <a:gd name="T21" fmla="*/ 29550 h 227"/>
                <a:gd name="T22" fmla="*/ 168207 w 229"/>
                <a:gd name="T23" fmla="*/ 29550 h 227"/>
                <a:gd name="T24" fmla="*/ 154928 w 229"/>
                <a:gd name="T25" fmla="*/ 29550 h 227"/>
                <a:gd name="T26" fmla="*/ 137222 w 229"/>
                <a:gd name="T27" fmla="*/ 0 h 227"/>
                <a:gd name="T28" fmla="*/ 95908 w 229"/>
                <a:gd name="T29" fmla="*/ 13297 h 227"/>
                <a:gd name="T30" fmla="*/ 98859 w 229"/>
                <a:gd name="T31" fmla="*/ 48757 h 227"/>
                <a:gd name="T32" fmla="*/ 76726 w 229"/>
                <a:gd name="T33" fmla="*/ 65010 h 227"/>
                <a:gd name="T34" fmla="*/ 44265 w 229"/>
                <a:gd name="T35" fmla="*/ 50235 h 227"/>
                <a:gd name="T36" fmla="*/ 19182 w 229"/>
                <a:gd name="T37" fmla="*/ 85695 h 227"/>
                <a:gd name="T38" fmla="*/ 42790 w 229"/>
                <a:gd name="T39" fmla="*/ 112290 h 227"/>
                <a:gd name="T40" fmla="*/ 33937 w 229"/>
                <a:gd name="T41" fmla="*/ 138885 h 227"/>
                <a:gd name="T42" fmla="*/ 0 w 229"/>
                <a:gd name="T43" fmla="*/ 144795 h 227"/>
                <a:gd name="T44" fmla="*/ 0 w 229"/>
                <a:gd name="T45" fmla="*/ 189120 h 227"/>
                <a:gd name="T46" fmla="*/ 33937 w 229"/>
                <a:gd name="T47" fmla="*/ 196507 h 227"/>
                <a:gd name="T48" fmla="*/ 42790 w 229"/>
                <a:gd name="T49" fmla="*/ 223102 h 227"/>
                <a:gd name="T50" fmla="*/ 19182 w 229"/>
                <a:gd name="T51" fmla="*/ 249697 h 227"/>
                <a:gd name="T52" fmla="*/ 45741 w 229"/>
                <a:gd name="T53" fmla="*/ 285157 h 227"/>
                <a:gd name="T54" fmla="*/ 76726 w 229"/>
                <a:gd name="T55" fmla="*/ 270382 h 227"/>
                <a:gd name="T56" fmla="*/ 98859 w 229"/>
                <a:gd name="T57" fmla="*/ 286635 h 227"/>
                <a:gd name="T58" fmla="*/ 95908 w 229"/>
                <a:gd name="T59" fmla="*/ 322095 h 227"/>
                <a:gd name="T60" fmla="*/ 137222 w 229"/>
                <a:gd name="T61" fmla="*/ 335392 h 227"/>
                <a:gd name="T62" fmla="*/ 154928 w 229"/>
                <a:gd name="T63" fmla="*/ 304365 h 227"/>
                <a:gd name="T64" fmla="*/ 168207 w 229"/>
                <a:gd name="T65" fmla="*/ 305842 h 227"/>
                <a:gd name="T66" fmla="*/ 182962 w 229"/>
                <a:gd name="T67" fmla="*/ 304365 h 227"/>
                <a:gd name="T68" fmla="*/ 199193 w 229"/>
                <a:gd name="T69" fmla="*/ 335392 h 227"/>
                <a:gd name="T70" fmla="*/ 241982 w 229"/>
                <a:gd name="T71" fmla="*/ 320617 h 227"/>
                <a:gd name="T72" fmla="*/ 237556 w 229"/>
                <a:gd name="T73" fmla="*/ 286635 h 227"/>
                <a:gd name="T74" fmla="*/ 259688 w 229"/>
                <a:gd name="T75" fmla="*/ 270382 h 227"/>
                <a:gd name="T76" fmla="*/ 292149 w 229"/>
                <a:gd name="T77" fmla="*/ 285157 h 227"/>
                <a:gd name="T78" fmla="*/ 318708 w 229"/>
                <a:gd name="T79" fmla="*/ 248220 h 227"/>
                <a:gd name="T80" fmla="*/ 295100 w 229"/>
                <a:gd name="T81" fmla="*/ 223102 h 227"/>
                <a:gd name="T82" fmla="*/ 303953 w 229"/>
                <a:gd name="T83" fmla="*/ 196507 h 227"/>
                <a:gd name="T84" fmla="*/ 337890 w 229"/>
                <a:gd name="T85" fmla="*/ 189120 h 227"/>
                <a:gd name="T86" fmla="*/ 168207 w 229"/>
                <a:gd name="T87" fmla="*/ 265950 h 227"/>
                <a:gd name="T88" fmla="*/ 69349 w 229"/>
                <a:gd name="T89" fmla="*/ 166957 h 227"/>
                <a:gd name="T90" fmla="*/ 168207 w 229"/>
                <a:gd name="T91" fmla="*/ 67965 h 227"/>
                <a:gd name="T92" fmla="*/ 267066 w 229"/>
                <a:gd name="T93" fmla="*/ 166957 h 227"/>
                <a:gd name="T94" fmla="*/ 168207 w 229"/>
                <a:gd name="T95" fmla="*/ 265950 h 227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229"/>
                <a:gd name="T145" fmla="*/ 0 h 227"/>
                <a:gd name="T146" fmla="*/ 229 w 229"/>
                <a:gd name="T147" fmla="*/ 227 h 227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229" h="227">
                  <a:moveTo>
                    <a:pt x="229" y="128"/>
                  </a:moveTo>
                  <a:cubicBezTo>
                    <a:pt x="229" y="98"/>
                    <a:pt x="229" y="98"/>
                    <a:pt x="229" y="98"/>
                  </a:cubicBezTo>
                  <a:cubicBezTo>
                    <a:pt x="206" y="93"/>
                    <a:pt x="206" y="93"/>
                    <a:pt x="206" y="93"/>
                  </a:cubicBezTo>
                  <a:cubicBezTo>
                    <a:pt x="204" y="87"/>
                    <a:pt x="202" y="81"/>
                    <a:pt x="200" y="76"/>
                  </a:cubicBezTo>
                  <a:cubicBezTo>
                    <a:pt x="216" y="58"/>
                    <a:pt x="216" y="58"/>
                    <a:pt x="216" y="58"/>
                  </a:cubicBezTo>
                  <a:cubicBezTo>
                    <a:pt x="198" y="34"/>
                    <a:pt x="198" y="34"/>
                    <a:pt x="198" y="34"/>
                  </a:cubicBezTo>
                  <a:cubicBezTo>
                    <a:pt x="176" y="44"/>
                    <a:pt x="176" y="44"/>
                    <a:pt x="176" y="44"/>
                  </a:cubicBezTo>
                  <a:cubicBezTo>
                    <a:pt x="172" y="39"/>
                    <a:pt x="167" y="36"/>
                    <a:pt x="161" y="33"/>
                  </a:cubicBezTo>
                  <a:cubicBezTo>
                    <a:pt x="164" y="9"/>
                    <a:pt x="164" y="9"/>
                    <a:pt x="164" y="9"/>
                  </a:cubicBezTo>
                  <a:cubicBezTo>
                    <a:pt x="135" y="0"/>
                    <a:pt x="135" y="0"/>
                    <a:pt x="135" y="0"/>
                  </a:cubicBezTo>
                  <a:cubicBezTo>
                    <a:pt x="123" y="20"/>
                    <a:pt x="123" y="20"/>
                    <a:pt x="123" y="20"/>
                  </a:cubicBezTo>
                  <a:cubicBezTo>
                    <a:pt x="120" y="20"/>
                    <a:pt x="117" y="20"/>
                    <a:pt x="114" y="20"/>
                  </a:cubicBezTo>
                  <a:cubicBezTo>
                    <a:pt x="111" y="20"/>
                    <a:pt x="108" y="20"/>
                    <a:pt x="105" y="20"/>
                  </a:cubicBezTo>
                  <a:cubicBezTo>
                    <a:pt x="93" y="0"/>
                    <a:pt x="93" y="0"/>
                    <a:pt x="93" y="0"/>
                  </a:cubicBezTo>
                  <a:cubicBezTo>
                    <a:pt x="65" y="9"/>
                    <a:pt x="65" y="9"/>
                    <a:pt x="65" y="9"/>
                  </a:cubicBezTo>
                  <a:cubicBezTo>
                    <a:pt x="67" y="33"/>
                    <a:pt x="67" y="33"/>
                    <a:pt x="67" y="33"/>
                  </a:cubicBezTo>
                  <a:cubicBezTo>
                    <a:pt x="62" y="36"/>
                    <a:pt x="57" y="39"/>
                    <a:pt x="52" y="44"/>
                  </a:cubicBezTo>
                  <a:cubicBezTo>
                    <a:pt x="30" y="34"/>
                    <a:pt x="30" y="34"/>
                    <a:pt x="30" y="34"/>
                  </a:cubicBezTo>
                  <a:cubicBezTo>
                    <a:pt x="13" y="58"/>
                    <a:pt x="13" y="58"/>
                    <a:pt x="13" y="58"/>
                  </a:cubicBezTo>
                  <a:cubicBezTo>
                    <a:pt x="29" y="76"/>
                    <a:pt x="29" y="76"/>
                    <a:pt x="29" y="76"/>
                  </a:cubicBezTo>
                  <a:cubicBezTo>
                    <a:pt x="26" y="81"/>
                    <a:pt x="24" y="87"/>
                    <a:pt x="23" y="94"/>
                  </a:cubicBezTo>
                  <a:cubicBezTo>
                    <a:pt x="0" y="98"/>
                    <a:pt x="0" y="98"/>
                    <a:pt x="0" y="98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23" y="133"/>
                    <a:pt x="23" y="133"/>
                    <a:pt x="23" y="133"/>
                  </a:cubicBezTo>
                  <a:cubicBezTo>
                    <a:pt x="24" y="139"/>
                    <a:pt x="26" y="145"/>
                    <a:pt x="29" y="151"/>
                  </a:cubicBezTo>
                  <a:cubicBezTo>
                    <a:pt x="13" y="169"/>
                    <a:pt x="13" y="169"/>
                    <a:pt x="13" y="169"/>
                  </a:cubicBezTo>
                  <a:cubicBezTo>
                    <a:pt x="31" y="193"/>
                    <a:pt x="31" y="193"/>
                    <a:pt x="31" y="193"/>
                  </a:cubicBezTo>
                  <a:cubicBezTo>
                    <a:pt x="52" y="183"/>
                    <a:pt x="52" y="183"/>
                    <a:pt x="52" y="183"/>
                  </a:cubicBezTo>
                  <a:cubicBezTo>
                    <a:pt x="57" y="187"/>
                    <a:pt x="62" y="191"/>
                    <a:pt x="67" y="194"/>
                  </a:cubicBezTo>
                  <a:cubicBezTo>
                    <a:pt x="65" y="218"/>
                    <a:pt x="65" y="218"/>
                    <a:pt x="65" y="218"/>
                  </a:cubicBezTo>
                  <a:cubicBezTo>
                    <a:pt x="93" y="227"/>
                    <a:pt x="93" y="227"/>
                    <a:pt x="93" y="227"/>
                  </a:cubicBezTo>
                  <a:cubicBezTo>
                    <a:pt x="105" y="206"/>
                    <a:pt x="105" y="206"/>
                    <a:pt x="105" y="206"/>
                  </a:cubicBezTo>
                  <a:cubicBezTo>
                    <a:pt x="108" y="207"/>
                    <a:pt x="111" y="207"/>
                    <a:pt x="114" y="207"/>
                  </a:cubicBezTo>
                  <a:cubicBezTo>
                    <a:pt x="117" y="207"/>
                    <a:pt x="121" y="207"/>
                    <a:pt x="124" y="206"/>
                  </a:cubicBezTo>
                  <a:cubicBezTo>
                    <a:pt x="135" y="227"/>
                    <a:pt x="135" y="227"/>
                    <a:pt x="135" y="227"/>
                  </a:cubicBezTo>
                  <a:cubicBezTo>
                    <a:pt x="164" y="217"/>
                    <a:pt x="164" y="217"/>
                    <a:pt x="164" y="217"/>
                  </a:cubicBezTo>
                  <a:cubicBezTo>
                    <a:pt x="161" y="194"/>
                    <a:pt x="161" y="194"/>
                    <a:pt x="161" y="194"/>
                  </a:cubicBezTo>
                  <a:cubicBezTo>
                    <a:pt x="167" y="191"/>
                    <a:pt x="172" y="187"/>
                    <a:pt x="176" y="183"/>
                  </a:cubicBezTo>
                  <a:cubicBezTo>
                    <a:pt x="198" y="193"/>
                    <a:pt x="198" y="193"/>
                    <a:pt x="198" y="193"/>
                  </a:cubicBezTo>
                  <a:cubicBezTo>
                    <a:pt x="216" y="168"/>
                    <a:pt x="216" y="168"/>
                    <a:pt x="216" y="168"/>
                  </a:cubicBezTo>
                  <a:cubicBezTo>
                    <a:pt x="200" y="151"/>
                    <a:pt x="200" y="151"/>
                    <a:pt x="200" y="151"/>
                  </a:cubicBezTo>
                  <a:cubicBezTo>
                    <a:pt x="202" y="145"/>
                    <a:pt x="204" y="139"/>
                    <a:pt x="206" y="133"/>
                  </a:cubicBezTo>
                  <a:lnTo>
                    <a:pt x="229" y="128"/>
                  </a:lnTo>
                  <a:close/>
                  <a:moveTo>
                    <a:pt x="114" y="180"/>
                  </a:moveTo>
                  <a:cubicBezTo>
                    <a:pt x="77" y="180"/>
                    <a:pt x="47" y="150"/>
                    <a:pt x="47" y="113"/>
                  </a:cubicBezTo>
                  <a:cubicBezTo>
                    <a:pt x="47" y="76"/>
                    <a:pt x="77" y="46"/>
                    <a:pt x="114" y="46"/>
                  </a:cubicBezTo>
                  <a:cubicBezTo>
                    <a:pt x="151" y="46"/>
                    <a:pt x="181" y="76"/>
                    <a:pt x="181" y="113"/>
                  </a:cubicBezTo>
                  <a:cubicBezTo>
                    <a:pt x="181" y="150"/>
                    <a:pt x="151" y="180"/>
                    <a:pt x="114" y="180"/>
                  </a:cubicBezTo>
                  <a:close/>
                </a:path>
              </a:pathLst>
            </a:custGeom>
            <a:solidFill>
              <a:srgbClr val="3F3E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346" name="Freeform 21"/>
            <p:cNvSpPr>
              <a:spLocks noEditPoints="1" noChangeArrowheads="1"/>
            </p:cNvSpPr>
            <p:nvPr/>
          </p:nvSpPr>
          <p:spPr bwMode="auto">
            <a:xfrm>
              <a:off x="309785" y="0"/>
              <a:ext cx="199861" cy="199861"/>
            </a:xfrm>
            <a:custGeom>
              <a:avLst/>
              <a:gdLst>
                <a:gd name="T0" fmla="*/ 199861 w 135"/>
                <a:gd name="T1" fmla="*/ 112514 h 135"/>
                <a:gd name="T2" fmla="*/ 199861 w 135"/>
                <a:gd name="T3" fmla="*/ 85866 h 135"/>
                <a:gd name="T4" fmla="*/ 180615 w 135"/>
                <a:gd name="T5" fmla="*/ 81425 h 135"/>
                <a:gd name="T6" fmla="*/ 174693 w 135"/>
                <a:gd name="T7" fmla="*/ 66620 h 135"/>
                <a:gd name="T8" fmla="*/ 189498 w 135"/>
                <a:gd name="T9" fmla="*/ 50335 h 135"/>
                <a:gd name="T10" fmla="*/ 173213 w 135"/>
                <a:gd name="T11" fmla="*/ 29609 h 135"/>
                <a:gd name="T12" fmla="*/ 153967 w 135"/>
                <a:gd name="T13" fmla="*/ 38492 h 135"/>
                <a:gd name="T14" fmla="*/ 142123 w 135"/>
                <a:gd name="T15" fmla="*/ 28129 h 135"/>
                <a:gd name="T16" fmla="*/ 143604 w 135"/>
                <a:gd name="T17" fmla="*/ 7402 h 135"/>
                <a:gd name="T18" fmla="*/ 118436 w 135"/>
                <a:gd name="T19" fmla="*/ 0 h 135"/>
                <a:gd name="T20" fmla="*/ 108073 w 135"/>
                <a:gd name="T21" fmla="*/ 17765 h 135"/>
                <a:gd name="T22" fmla="*/ 99190 w 135"/>
                <a:gd name="T23" fmla="*/ 17765 h 135"/>
                <a:gd name="T24" fmla="*/ 91788 w 135"/>
                <a:gd name="T25" fmla="*/ 17765 h 135"/>
                <a:gd name="T26" fmla="*/ 81425 w 135"/>
                <a:gd name="T27" fmla="*/ 0 h 135"/>
                <a:gd name="T28" fmla="*/ 56257 w 135"/>
                <a:gd name="T29" fmla="*/ 7402 h 135"/>
                <a:gd name="T30" fmla="*/ 57738 w 135"/>
                <a:gd name="T31" fmla="*/ 28129 h 135"/>
                <a:gd name="T32" fmla="*/ 44414 w 135"/>
                <a:gd name="T33" fmla="*/ 38492 h 135"/>
                <a:gd name="T34" fmla="*/ 26648 w 135"/>
                <a:gd name="T35" fmla="*/ 29609 h 135"/>
                <a:gd name="T36" fmla="*/ 10363 w 135"/>
                <a:gd name="T37" fmla="*/ 50335 h 135"/>
                <a:gd name="T38" fmla="*/ 25168 w 135"/>
                <a:gd name="T39" fmla="*/ 66620 h 135"/>
                <a:gd name="T40" fmla="*/ 19246 w 135"/>
                <a:gd name="T41" fmla="*/ 81425 h 135"/>
                <a:gd name="T42" fmla="*/ 0 w 135"/>
                <a:gd name="T43" fmla="*/ 85866 h 135"/>
                <a:gd name="T44" fmla="*/ 0 w 135"/>
                <a:gd name="T45" fmla="*/ 112514 h 135"/>
                <a:gd name="T46" fmla="*/ 19246 w 135"/>
                <a:gd name="T47" fmla="*/ 116956 h 135"/>
                <a:gd name="T48" fmla="*/ 25168 w 135"/>
                <a:gd name="T49" fmla="*/ 133241 h 135"/>
                <a:gd name="T50" fmla="*/ 10363 w 135"/>
                <a:gd name="T51" fmla="*/ 148045 h 135"/>
                <a:gd name="T52" fmla="*/ 26648 w 135"/>
                <a:gd name="T53" fmla="*/ 168772 h 135"/>
                <a:gd name="T54" fmla="*/ 45894 w 135"/>
                <a:gd name="T55" fmla="*/ 161369 h 135"/>
                <a:gd name="T56" fmla="*/ 57738 w 135"/>
                <a:gd name="T57" fmla="*/ 170252 h 135"/>
                <a:gd name="T58" fmla="*/ 56257 w 135"/>
                <a:gd name="T59" fmla="*/ 190978 h 135"/>
                <a:gd name="T60" fmla="*/ 81425 w 135"/>
                <a:gd name="T61" fmla="*/ 199861 h 135"/>
                <a:gd name="T62" fmla="*/ 91788 w 135"/>
                <a:gd name="T63" fmla="*/ 180615 h 135"/>
                <a:gd name="T64" fmla="*/ 100671 w 135"/>
                <a:gd name="T65" fmla="*/ 182096 h 135"/>
                <a:gd name="T66" fmla="*/ 108073 w 135"/>
                <a:gd name="T67" fmla="*/ 180615 h 135"/>
                <a:gd name="T68" fmla="*/ 118436 w 135"/>
                <a:gd name="T69" fmla="*/ 199861 h 135"/>
                <a:gd name="T70" fmla="*/ 143604 w 135"/>
                <a:gd name="T71" fmla="*/ 190978 h 135"/>
                <a:gd name="T72" fmla="*/ 142123 w 135"/>
                <a:gd name="T73" fmla="*/ 170252 h 135"/>
                <a:gd name="T74" fmla="*/ 153967 w 135"/>
                <a:gd name="T75" fmla="*/ 161369 h 135"/>
                <a:gd name="T76" fmla="*/ 173213 w 135"/>
                <a:gd name="T77" fmla="*/ 168772 h 135"/>
                <a:gd name="T78" fmla="*/ 189498 w 135"/>
                <a:gd name="T79" fmla="*/ 148045 h 135"/>
                <a:gd name="T80" fmla="*/ 174693 w 135"/>
                <a:gd name="T81" fmla="*/ 131760 h 135"/>
                <a:gd name="T82" fmla="*/ 180615 w 135"/>
                <a:gd name="T83" fmla="*/ 116956 h 135"/>
                <a:gd name="T84" fmla="*/ 199861 w 135"/>
                <a:gd name="T85" fmla="*/ 112514 h 135"/>
                <a:gd name="T86" fmla="*/ 99190 w 135"/>
                <a:gd name="T87" fmla="*/ 158408 h 135"/>
                <a:gd name="T88" fmla="*/ 41453 w 135"/>
                <a:gd name="T89" fmla="*/ 99190 h 135"/>
                <a:gd name="T90" fmla="*/ 99190 w 135"/>
                <a:gd name="T91" fmla="*/ 39972 h 135"/>
                <a:gd name="T92" fmla="*/ 158408 w 135"/>
                <a:gd name="T93" fmla="*/ 99190 h 135"/>
                <a:gd name="T94" fmla="*/ 99190 w 135"/>
                <a:gd name="T95" fmla="*/ 158408 h 135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135"/>
                <a:gd name="T145" fmla="*/ 0 h 135"/>
                <a:gd name="T146" fmla="*/ 135 w 135"/>
                <a:gd name="T147" fmla="*/ 135 h 135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135" h="135">
                  <a:moveTo>
                    <a:pt x="135" y="76"/>
                  </a:moveTo>
                  <a:cubicBezTo>
                    <a:pt x="135" y="58"/>
                    <a:pt x="135" y="58"/>
                    <a:pt x="135" y="58"/>
                  </a:cubicBezTo>
                  <a:cubicBezTo>
                    <a:pt x="122" y="55"/>
                    <a:pt x="122" y="55"/>
                    <a:pt x="122" y="55"/>
                  </a:cubicBezTo>
                  <a:cubicBezTo>
                    <a:pt x="121" y="52"/>
                    <a:pt x="120" y="48"/>
                    <a:pt x="118" y="45"/>
                  </a:cubicBezTo>
                  <a:cubicBezTo>
                    <a:pt x="128" y="34"/>
                    <a:pt x="128" y="34"/>
                    <a:pt x="128" y="34"/>
                  </a:cubicBezTo>
                  <a:cubicBezTo>
                    <a:pt x="117" y="20"/>
                    <a:pt x="117" y="20"/>
                    <a:pt x="117" y="20"/>
                  </a:cubicBezTo>
                  <a:cubicBezTo>
                    <a:pt x="104" y="26"/>
                    <a:pt x="104" y="26"/>
                    <a:pt x="104" y="26"/>
                  </a:cubicBezTo>
                  <a:cubicBezTo>
                    <a:pt x="102" y="23"/>
                    <a:pt x="99" y="21"/>
                    <a:pt x="96" y="19"/>
                  </a:cubicBezTo>
                  <a:cubicBezTo>
                    <a:pt x="97" y="5"/>
                    <a:pt x="97" y="5"/>
                    <a:pt x="97" y="5"/>
                  </a:cubicBezTo>
                  <a:cubicBezTo>
                    <a:pt x="80" y="0"/>
                    <a:pt x="80" y="0"/>
                    <a:pt x="80" y="0"/>
                  </a:cubicBezTo>
                  <a:cubicBezTo>
                    <a:pt x="73" y="12"/>
                    <a:pt x="73" y="12"/>
                    <a:pt x="73" y="12"/>
                  </a:cubicBezTo>
                  <a:cubicBezTo>
                    <a:pt x="71" y="12"/>
                    <a:pt x="69" y="12"/>
                    <a:pt x="67" y="12"/>
                  </a:cubicBezTo>
                  <a:cubicBezTo>
                    <a:pt x="66" y="12"/>
                    <a:pt x="64" y="12"/>
                    <a:pt x="62" y="12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38" y="5"/>
                    <a:pt x="38" y="5"/>
                    <a:pt x="38" y="5"/>
                  </a:cubicBezTo>
                  <a:cubicBezTo>
                    <a:pt x="39" y="19"/>
                    <a:pt x="39" y="19"/>
                    <a:pt x="39" y="19"/>
                  </a:cubicBezTo>
                  <a:cubicBezTo>
                    <a:pt x="36" y="21"/>
                    <a:pt x="33" y="23"/>
                    <a:pt x="30" y="26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7" y="34"/>
                    <a:pt x="7" y="34"/>
                    <a:pt x="7" y="34"/>
                  </a:cubicBezTo>
                  <a:cubicBezTo>
                    <a:pt x="17" y="45"/>
                    <a:pt x="17" y="45"/>
                    <a:pt x="17" y="45"/>
                  </a:cubicBezTo>
                  <a:cubicBezTo>
                    <a:pt x="15" y="48"/>
                    <a:pt x="14" y="52"/>
                    <a:pt x="13" y="55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13" y="79"/>
                    <a:pt x="13" y="79"/>
                    <a:pt x="13" y="79"/>
                  </a:cubicBezTo>
                  <a:cubicBezTo>
                    <a:pt x="14" y="83"/>
                    <a:pt x="15" y="86"/>
                    <a:pt x="17" y="90"/>
                  </a:cubicBezTo>
                  <a:cubicBezTo>
                    <a:pt x="7" y="100"/>
                    <a:pt x="7" y="100"/>
                    <a:pt x="7" y="100"/>
                  </a:cubicBezTo>
                  <a:cubicBezTo>
                    <a:pt x="18" y="114"/>
                    <a:pt x="18" y="114"/>
                    <a:pt x="18" y="114"/>
                  </a:cubicBezTo>
                  <a:cubicBezTo>
                    <a:pt x="31" y="109"/>
                    <a:pt x="31" y="109"/>
                    <a:pt x="31" y="109"/>
                  </a:cubicBezTo>
                  <a:cubicBezTo>
                    <a:pt x="33" y="111"/>
                    <a:pt x="36" y="113"/>
                    <a:pt x="39" y="115"/>
                  </a:cubicBezTo>
                  <a:cubicBezTo>
                    <a:pt x="38" y="129"/>
                    <a:pt x="38" y="129"/>
                    <a:pt x="38" y="129"/>
                  </a:cubicBezTo>
                  <a:cubicBezTo>
                    <a:pt x="55" y="135"/>
                    <a:pt x="55" y="135"/>
                    <a:pt x="55" y="135"/>
                  </a:cubicBezTo>
                  <a:cubicBezTo>
                    <a:pt x="62" y="122"/>
                    <a:pt x="62" y="122"/>
                    <a:pt x="62" y="122"/>
                  </a:cubicBezTo>
                  <a:cubicBezTo>
                    <a:pt x="64" y="123"/>
                    <a:pt x="66" y="123"/>
                    <a:pt x="68" y="123"/>
                  </a:cubicBezTo>
                  <a:cubicBezTo>
                    <a:pt x="69" y="123"/>
                    <a:pt x="71" y="123"/>
                    <a:pt x="73" y="122"/>
                  </a:cubicBezTo>
                  <a:cubicBezTo>
                    <a:pt x="80" y="135"/>
                    <a:pt x="80" y="135"/>
                    <a:pt x="80" y="135"/>
                  </a:cubicBezTo>
                  <a:cubicBezTo>
                    <a:pt x="97" y="129"/>
                    <a:pt x="97" y="129"/>
                    <a:pt x="97" y="129"/>
                  </a:cubicBezTo>
                  <a:cubicBezTo>
                    <a:pt x="96" y="115"/>
                    <a:pt x="96" y="115"/>
                    <a:pt x="96" y="115"/>
                  </a:cubicBezTo>
                  <a:cubicBezTo>
                    <a:pt x="99" y="113"/>
                    <a:pt x="102" y="111"/>
                    <a:pt x="104" y="109"/>
                  </a:cubicBezTo>
                  <a:cubicBezTo>
                    <a:pt x="117" y="114"/>
                    <a:pt x="117" y="114"/>
                    <a:pt x="117" y="114"/>
                  </a:cubicBezTo>
                  <a:cubicBezTo>
                    <a:pt x="128" y="100"/>
                    <a:pt x="128" y="100"/>
                    <a:pt x="128" y="100"/>
                  </a:cubicBezTo>
                  <a:cubicBezTo>
                    <a:pt x="118" y="89"/>
                    <a:pt x="118" y="89"/>
                    <a:pt x="118" y="89"/>
                  </a:cubicBezTo>
                  <a:cubicBezTo>
                    <a:pt x="120" y="86"/>
                    <a:pt x="121" y="83"/>
                    <a:pt x="122" y="79"/>
                  </a:cubicBezTo>
                  <a:lnTo>
                    <a:pt x="135" y="76"/>
                  </a:lnTo>
                  <a:close/>
                  <a:moveTo>
                    <a:pt x="67" y="107"/>
                  </a:moveTo>
                  <a:cubicBezTo>
                    <a:pt x="46" y="107"/>
                    <a:pt x="28" y="89"/>
                    <a:pt x="28" y="67"/>
                  </a:cubicBezTo>
                  <a:cubicBezTo>
                    <a:pt x="28" y="45"/>
                    <a:pt x="46" y="27"/>
                    <a:pt x="67" y="27"/>
                  </a:cubicBezTo>
                  <a:cubicBezTo>
                    <a:pt x="89" y="27"/>
                    <a:pt x="107" y="45"/>
                    <a:pt x="107" y="67"/>
                  </a:cubicBezTo>
                  <a:cubicBezTo>
                    <a:pt x="107" y="89"/>
                    <a:pt x="89" y="107"/>
                    <a:pt x="67" y="107"/>
                  </a:cubicBezTo>
                  <a:close/>
                </a:path>
              </a:pathLst>
            </a:custGeom>
            <a:solidFill>
              <a:srgbClr val="3F3E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2316" name="组合 50"/>
          <p:cNvGrpSpPr>
            <a:grpSpLocks/>
          </p:cNvGrpSpPr>
          <p:nvPr/>
        </p:nvGrpSpPr>
        <p:grpSpPr bwMode="auto">
          <a:xfrm>
            <a:off x="5032375" y="3384550"/>
            <a:ext cx="593725" cy="568325"/>
            <a:chOff x="0" y="0"/>
            <a:chExt cx="2438400" cy="2332038"/>
          </a:xfrm>
        </p:grpSpPr>
        <p:sp>
          <p:nvSpPr>
            <p:cNvPr id="12343" name="Freeform 25"/>
            <p:cNvSpPr>
              <a:spLocks noChangeArrowheads="1"/>
            </p:cNvSpPr>
            <p:nvPr/>
          </p:nvSpPr>
          <p:spPr bwMode="auto">
            <a:xfrm>
              <a:off x="893763" y="1676400"/>
              <a:ext cx="655638" cy="655638"/>
            </a:xfrm>
            <a:custGeom>
              <a:avLst/>
              <a:gdLst>
                <a:gd name="T0" fmla="*/ 327025 w 413"/>
                <a:gd name="T1" fmla="*/ 655638 h 413"/>
                <a:gd name="T2" fmla="*/ 0 w 413"/>
                <a:gd name="T3" fmla="*/ 0 h 413"/>
                <a:gd name="T4" fmla="*/ 655638 w 413"/>
                <a:gd name="T5" fmla="*/ 0 h 413"/>
                <a:gd name="T6" fmla="*/ 327025 w 413"/>
                <a:gd name="T7" fmla="*/ 655638 h 41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13"/>
                <a:gd name="T13" fmla="*/ 0 h 413"/>
                <a:gd name="T14" fmla="*/ 413 w 413"/>
                <a:gd name="T15" fmla="*/ 413 h 41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13" h="413">
                  <a:moveTo>
                    <a:pt x="206" y="413"/>
                  </a:moveTo>
                  <a:lnTo>
                    <a:pt x="0" y="0"/>
                  </a:lnTo>
                  <a:lnTo>
                    <a:pt x="413" y="0"/>
                  </a:lnTo>
                  <a:lnTo>
                    <a:pt x="206" y="413"/>
                  </a:lnTo>
                  <a:close/>
                </a:path>
              </a:pathLst>
            </a:custGeom>
            <a:solidFill>
              <a:srgbClr val="3F3E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344" name="任意多边形 52"/>
            <p:cNvSpPr>
              <a:spLocks noChangeArrowheads="1"/>
            </p:cNvSpPr>
            <p:nvPr/>
          </p:nvSpPr>
          <p:spPr bwMode="auto">
            <a:xfrm>
              <a:off x="0" y="0"/>
              <a:ext cx="2438400" cy="1774825"/>
            </a:xfrm>
            <a:custGeom>
              <a:avLst/>
              <a:gdLst>
                <a:gd name="T0" fmla="*/ 290196 w 2438400"/>
                <a:gd name="T1" fmla="*/ 0 h 1774825"/>
                <a:gd name="T2" fmla="*/ 2151973 w 2438400"/>
                <a:gd name="T3" fmla="*/ 0 h 1774825"/>
                <a:gd name="T4" fmla="*/ 2438400 w 2438400"/>
                <a:gd name="T5" fmla="*/ 286384 h 1774825"/>
                <a:gd name="T6" fmla="*/ 2438400 w 2438400"/>
                <a:gd name="T7" fmla="*/ 1484673 h 1774825"/>
                <a:gd name="T8" fmla="*/ 2151973 w 2438400"/>
                <a:gd name="T9" fmla="*/ 1774825 h 1774825"/>
                <a:gd name="T10" fmla="*/ 290196 w 2438400"/>
                <a:gd name="T11" fmla="*/ 1774825 h 1774825"/>
                <a:gd name="T12" fmla="*/ 0 w 2438400"/>
                <a:gd name="T13" fmla="*/ 1484673 h 1774825"/>
                <a:gd name="T14" fmla="*/ 0 w 2438400"/>
                <a:gd name="T15" fmla="*/ 286384 h 1774825"/>
                <a:gd name="T16" fmla="*/ 290196 w 2438400"/>
                <a:gd name="T17" fmla="*/ 0 h 1774825"/>
                <a:gd name="T18" fmla="*/ 471488 w 2438400"/>
                <a:gd name="T19" fmla="*/ 425450 h 1774825"/>
                <a:gd name="T20" fmla="*/ 471488 w 2438400"/>
                <a:gd name="T21" fmla="*/ 598488 h 1774825"/>
                <a:gd name="T22" fmla="*/ 1971676 w 2438400"/>
                <a:gd name="T23" fmla="*/ 598488 h 1774825"/>
                <a:gd name="T24" fmla="*/ 1971676 w 2438400"/>
                <a:gd name="T25" fmla="*/ 425450 h 1774825"/>
                <a:gd name="T26" fmla="*/ 471488 w 2438400"/>
                <a:gd name="T27" fmla="*/ 425450 h 1774825"/>
                <a:gd name="T28" fmla="*/ 471488 w 2438400"/>
                <a:gd name="T29" fmla="*/ 801688 h 1774825"/>
                <a:gd name="T30" fmla="*/ 471488 w 2438400"/>
                <a:gd name="T31" fmla="*/ 971551 h 1774825"/>
                <a:gd name="T32" fmla="*/ 1971676 w 2438400"/>
                <a:gd name="T33" fmla="*/ 971551 h 1774825"/>
                <a:gd name="T34" fmla="*/ 1971676 w 2438400"/>
                <a:gd name="T35" fmla="*/ 801688 h 1774825"/>
                <a:gd name="T36" fmla="*/ 471488 w 2438400"/>
                <a:gd name="T37" fmla="*/ 801688 h 1774825"/>
                <a:gd name="T38" fmla="*/ 471488 w 2438400"/>
                <a:gd name="T39" fmla="*/ 1174750 h 1774825"/>
                <a:gd name="T40" fmla="*/ 471488 w 2438400"/>
                <a:gd name="T41" fmla="*/ 1347788 h 1774825"/>
                <a:gd name="T42" fmla="*/ 1971676 w 2438400"/>
                <a:gd name="T43" fmla="*/ 1347788 h 1774825"/>
                <a:gd name="T44" fmla="*/ 1971676 w 2438400"/>
                <a:gd name="T45" fmla="*/ 1174750 h 1774825"/>
                <a:gd name="T46" fmla="*/ 471488 w 2438400"/>
                <a:gd name="T47" fmla="*/ 1174750 h 1774825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2438400"/>
                <a:gd name="T73" fmla="*/ 0 h 1774825"/>
                <a:gd name="T74" fmla="*/ 2438400 w 2438400"/>
                <a:gd name="T75" fmla="*/ 1774825 h 1774825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2438400" h="1774825">
                  <a:moveTo>
                    <a:pt x="290196" y="0"/>
                  </a:moveTo>
                  <a:cubicBezTo>
                    <a:pt x="2151973" y="0"/>
                    <a:pt x="2151973" y="0"/>
                    <a:pt x="2151973" y="0"/>
                  </a:cubicBezTo>
                  <a:cubicBezTo>
                    <a:pt x="2310262" y="0"/>
                    <a:pt x="2438400" y="128119"/>
                    <a:pt x="2438400" y="286384"/>
                  </a:cubicBezTo>
                  <a:lnTo>
                    <a:pt x="2438400" y="1484673"/>
                  </a:lnTo>
                  <a:cubicBezTo>
                    <a:pt x="2438400" y="1646706"/>
                    <a:pt x="2310262" y="1774825"/>
                    <a:pt x="2151973" y="1774825"/>
                  </a:cubicBezTo>
                  <a:cubicBezTo>
                    <a:pt x="290196" y="1774825"/>
                    <a:pt x="290196" y="1774825"/>
                    <a:pt x="290196" y="1774825"/>
                  </a:cubicBezTo>
                  <a:cubicBezTo>
                    <a:pt x="131907" y="1774825"/>
                    <a:pt x="0" y="1646706"/>
                    <a:pt x="0" y="1484673"/>
                  </a:cubicBezTo>
                  <a:cubicBezTo>
                    <a:pt x="0" y="286384"/>
                    <a:pt x="0" y="286384"/>
                    <a:pt x="0" y="286384"/>
                  </a:cubicBezTo>
                  <a:cubicBezTo>
                    <a:pt x="0" y="128119"/>
                    <a:pt x="131907" y="0"/>
                    <a:pt x="290196" y="0"/>
                  </a:cubicBezTo>
                  <a:close/>
                  <a:moveTo>
                    <a:pt x="471488" y="425450"/>
                  </a:moveTo>
                  <a:lnTo>
                    <a:pt x="471488" y="598488"/>
                  </a:lnTo>
                  <a:lnTo>
                    <a:pt x="1971676" y="598488"/>
                  </a:lnTo>
                  <a:lnTo>
                    <a:pt x="1971676" y="425450"/>
                  </a:lnTo>
                  <a:lnTo>
                    <a:pt x="471488" y="425450"/>
                  </a:lnTo>
                  <a:close/>
                  <a:moveTo>
                    <a:pt x="471488" y="801688"/>
                  </a:moveTo>
                  <a:lnTo>
                    <a:pt x="471488" y="971551"/>
                  </a:lnTo>
                  <a:lnTo>
                    <a:pt x="1971676" y="971551"/>
                  </a:lnTo>
                  <a:lnTo>
                    <a:pt x="1971676" y="801688"/>
                  </a:lnTo>
                  <a:lnTo>
                    <a:pt x="471488" y="801688"/>
                  </a:lnTo>
                  <a:close/>
                  <a:moveTo>
                    <a:pt x="471488" y="1174750"/>
                  </a:moveTo>
                  <a:lnTo>
                    <a:pt x="471488" y="1347788"/>
                  </a:lnTo>
                  <a:lnTo>
                    <a:pt x="1971676" y="1347788"/>
                  </a:lnTo>
                  <a:lnTo>
                    <a:pt x="1971676" y="1174750"/>
                  </a:lnTo>
                  <a:lnTo>
                    <a:pt x="471488" y="1174750"/>
                  </a:lnTo>
                  <a:close/>
                </a:path>
              </a:pathLst>
            </a:custGeom>
            <a:solidFill>
              <a:srgbClr val="3F3E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2317" name="组合 53"/>
          <p:cNvGrpSpPr>
            <a:grpSpLocks/>
          </p:cNvGrpSpPr>
          <p:nvPr/>
        </p:nvGrpSpPr>
        <p:grpSpPr bwMode="auto">
          <a:xfrm>
            <a:off x="7277100" y="4064000"/>
            <a:ext cx="468313" cy="598488"/>
            <a:chOff x="0" y="0"/>
            <a:chExt cx="563562" cy="720725"/>
          </a:xfrm>
        </p:grpSpPr>
        <p:sp>
          <p:nvSpPr>
            <p:cNvPr id="12340" name="Freeform 32"/>
            <p:cNvSpPr>
              <a:spLocks noChangeArrowheads="1"/>
            </p:cNvSpPr>
            <p:nvPr/>
          </p:nvSpPr>
          <p:spPr bwMode="auto">
            <a:xfrm>
              <a:off x="209550" y="0"/>
              <a:ext cx="142875" cy="720725"/>
            </a:xfrm>
            <a:custGeom>
              <a:avLst/>
              <a:gdLst>
                <a:gd name="T0" fmla="*/ 142875 w 64"/>
                <a:gd name="T1" fmla="*/ 648877 h 321"/>
                <a:gd name="T2" fmla="*/ 71438 w 64"/>
                <a:gd name="T3" fmla="*/ 720725 h 321"/>
                <a:gd name="T4" fmla="*/ 0 w 64"/>
                <a:gd name="T5" fmla="*/ 648877 h 321"/>
                <a:gd name="T6" fmla="*/ 0 w 64"/>
                <a:gd name="T7" fmla="*/ 71848 h 321"/>
                <a:gd name="T8" fmla="*/ 71438 w 64"/>
                <a:gd name="T9" fmla="*/ 0 h 321"/>
                <a:gd name="T10" fmla="*/ 142875 w 64"/>
                <a:gd name="T11" fmla="*/ 71848 h 321"/>
                <a:gd name="T12" fmla="*/ 142875 w 64"/>
                <a:gd name="T13" fmla="*/ 648877 h 32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4"/>
                <a:gd name="T22" fmla="*/ 0 h 321"/>
                <a:gd name="T23" fmla="*/ 64 w 64"/>
                <a:gd name="T24" fmla="*/ 321 h 32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4" h="321">
                  <a:moveTo>
                    <a:pt x="64" y="289"/>
                  </a:moveTo>
                  <a:cubicBezTo>
                    <a:pt x="64" y="307"/>
                    <a:pt x="49" y="321"/>
                    <a:pt x="32" y="321"/>
                  </a:cubicBezTo>
                  <a:cubicBezTo>
                    <a:pt x="14" y="321"/>
                    <a:pt x="0" y="307"/>
                    <a:pt x="0" y="289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4" y="14"/>
                    <a:pt x="64" y="32"/>
                  </a:cubicBezTo>
                  <a:lnTo>
                    <a:pt x="64" y="289"/>
                  </a:lnTo>
                  <a:close/>
                </a:path>
              </a:pathLst>
            </a:custGeom>
            <a:solidFill>
              <a:srgbClr val="D0EA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341" name="Freeform 33"/>
            <p:cNvSpPr>
              <a:spLocks noChangeArrowheads="1"/>
            </p:cNvSpPr>
            <p:nvPr/>
          </p:nvSpPr>
          <p:spPr bwMode="auto">
            <a:xfrm>
              <a:off x="0" y="439737"/>
              <a:ext cx="141288" cy="280988"/>
            </a:xfrm>
            <a:custGeom>
              <a:avLst/>
              <a:gdLst>
                <a:gd name="T0" fmla="*/ 141288 w 63"/>
                <a:gd name="T1" fmla="*/ 209055 h 125"/>
                <a:gd name="T2" fmla="*/ 71765 w 63"/>
                <a:gd name="T3" fmla="*/ 280988 h 125"/>
                <a:gd name="T4" fmla="*/ 0 w 63"/>
                <a:gd name="T5" fmla="*/ 209055 h 125"/>
                <a:gd name="T6" fmla="*/ 0 w 63"/>
                <a:gd name="T7" fmla="*/ 71933 h 125"/>
                <a:gd name="T8" fmla="*/ 71765 w 63"/>
                <a:gd name="T9" fmla="*/ 0 h 125"/>
                <a:gd name="T10" fmla="*/ 141288 w 63"/>
                <a:gd name="T11" fmla="*/ 71933 h 125"/>
                <a:gd name="T12" fmla="*/ 141288 w 63"/>
                <a:gd name="T13" fmla="*/ 209055 h 12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3"/>
                <a:gd name="T22" fmla="*/ 0 h 125"/>
                <a:gd name="T23" fmla="*/ 63 w 63"/>
                <a:gd name="T24" fmla="*/ 125 h 125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3" h="125">
                  <a:moveTo>
                    <a:pt x="63" y="93"/>
                  </a:moveTo>
                  <a:cubicBezTo>
                    <a:pt x="63" y="111"/>
                    <a:pt x="49" y="125"/>
                    <a:pt x="32" y="125"/>
                  </a:cubicBezTo>
                  <a:cubicBezTo>
                    <a:pt x="14" y="125"/>
                    <a:pt x="0" y="111"/>
                    <a:pt x="0" y="93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2"/>
                  </a:cubicBezTo>
                  <a:lnTo>
                    <a:pt x="63" y="93"/>
                  </a:lnTo>
                  <a:close/>
                </a:path>
              </a:pathLst>
            </a:custGeom>
            <a:solidFill>
              <a:srgbClr val="D0EA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342" name="Freeform 34"/>
            <p:cNvSpPr>
              <a:spLocks noChangeArrowheads="1"/>
            </p:cNvSpPr>
            <p:nvPr/>
          </p:nvSpPr>
          <p:spPr bwMode="auto">
            <a:xfrm>
              <a:off x="420687" y="231775"/>
              <a:ext cx="142875" cy="488950"/>
            </a:xfrm>
            <a:custGeom>
              <a:avLst/>
              <a:gdLst>
                <a:gd name="T0" fmla="*/ 142875 w 64"/>
                <a:gd name="T1" fmla="*/ 417178 h 218"/>
                <a:gd name="T2" fmla="*/ 71438 w 64"/>
                <a:gd name="T3" fmla="*/ 488950 h 218"/>
                <a:gd name="T4" fmla="*/ 0 w 64"/>
                <a:gd name="T5" fmla="*/ 417178 h 218"/>
                <a:gd name="T6" fmla="*/ 0 w 64"/>
                <a:gd name="T7" fmla="*/ 71772 h 218"/>
                <a:gd name="T8" fmla="*/ 71438 w 64"/>
                <a:gd name="T9" fmla="*/ 0 h 218"/>
                <a:gd name="T10" fmla="*/ 142875 w 64"/>
                <a:gd name="T11" fmla="*/ 71772 h 218"/>
                <a:gd name="T12" fmla="*/ 142875 w 64"/>
                <a:gd name="T13" fmla="*/ 417178 h 21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4"/>
                <a:gd name="T22" fmla="*/ 0 h 218"/>
                <a:gd name="T23" fmla="*/ 64 w 64"/>
                <a:gd name="T24" fmla="*/ 218 h 21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4" h="218">
                  <a:moveTo>
                    <a:pt x="64" y="186"/>
                  </a:moveTo>
                  <a:cubicBezTo>
                    <a:pt x="64" y="204"/>
                    <a:pt x="49" y="218"/>
                    <a:pt x="32" y="218"/>
                  </a:cubicBezTo>
                  <a:cubicBezTo>
                    <a:pt x="14" y="218"/>
                    <a:pt x="0" y="204"/>
                    <a:pt x="0" y="186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4" y="14"/>
                    <a:pt x="64" y="32"/>
                  </a:cubicBezTo>
                  <a:lnTo>
                    <a:pt x="64" y="186"/>
                  </a:lnTo>
                  <a:close/>
                </a:path>
              </a:pathLst>
            </a:custGeom>
            <a:solidFill>
              <a:srgbClr val="D0EA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2318" name="组合 57"/>
          <p:cNvGrpSpPr>
            <a:grpSpLocks/>
          </p:cNvGrpSpPr>
          <p:nvPr/>
        </p:nvGrpSpPr>
        <p:grpSpPr bwMode="auto">
          <a:xfrm>
            <a:off x="6557963" y="3175000"/>
            <a:ext cx="374650" cy="420688"/>
            <a:chOff x="0" y="0"/>
            <a:chExt cx="402656" cy="450303"/>
          </a:xfrm>
        </p:grpSpPr>
        <p:sp>
          <p:nvSpPr>
            <p:cNvPr id="12335" name="Freeform 108"/>
            <p:cNvSpPr>
              <a:spLocks noEditPoints="1" noChangeArrowheads="1"/>
            </p:cNvSpPr>
            <p:nvPr/>
          </p:nvSpPr>
          <p:spPr bwMode="auto">
            <a:xfrm>
              <a:off x="69134" y="167228"/>
              <a:ext cx="56988" cy="57923"/>
            </a:xfrm>
            <a:custGeom>
              <a:avLst/>
              <a:gdLst>
                <a:gd name="T0" fmla="*/ 28494 w 26"/>
                <a:gd name="T1" fmla="*/ 0 h 26"/>
                <a:gd name="T2" fmla="*/ 0 w 26"/>
                <a:gd name="T3" fmla="*/ 28962 h 26"/>
                <a:gd name="T4" fmla="*/ 28494 w 26"/>
                <a:gd name="T5" fmla="*/ 57923 h 26"/>
                <a:gd name="T6" fmla="*/ 56988 w 26"/>
                <a:gd name="T7" fmla="*/ 28962 h 26"/>
                <a:gd name="T8" fmla="*/ 28494 w 26"/>
                <a:gd name="T9" fmla="*/ 0 h 26"/>
                <a:gd name="T10" fmla="*/ 28494 w 26"/>
                <a:gd name="T11" fmla="*/ 51240 h 26"/>
                <a:gd name="T12" fmla="*/ 6576 w 26"/>
                <a:gd name="T13" fmla="*/ 28962 h 26"/>
                <a:gd name="T14" fmla="*/ 28494 w 26"/>
                <a:gd name="T15" fmla="*/ 6683 h 26"/>
                <a:gd name="T16" fmla="*/ 50412 w 26"/>
                <a:gd name="T17" fmla="*/ 28962 h 26"/>
                <a:gd name="T18" fmla="*/ 28494 w 26"/>
                <a:gd name="T19" fmla="*/ 51240 h 2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6"/>
                <a:gd name="T31" fmla="*/ 0 h 26"/>
                <a:gd name="T32" fmla="*/ 26 w 26"/>
                <a:gd name="T33" fmla="*/ 26 h 2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6" h="26">
                  <a:moveTo>
                    <a:pt x="13" y="0"/>
                  </a:moveTo>
                  <a:cubicBezTo>
                    <a:pt x="6" y="0"/>
                    <a:pt x="0" y="6"/>
                    <a:pt x="0" y="13"/>
                  </a:cubicBezTo>
                  <a:cubicBezTo>
                    <a:pt x="0" y="20"/>
                    <a:pt x="6" y="26"/>
                    <a:pt x="13" y="26"/>
                  </a:cubicBezTo>
                  <a:cubicBezTo>
                    <a:pt x="20" y="26"/>
                    <a:pt x="26" y="20"/>
                    <a:pt x="26" y="13"/>
                  </a:cubicBezTo>
                  <a:cubicBezTo>
                    <a:pt x="26" y="6"/>
                    <a:pt x="20" y="0"/>
                    <a:pt x="13" y="0"/>
                  </a:cubicBezTo>
                  <a:close/>
                  <a:moveTo>
                    <a:pt x="13" y="23"/>
                  </a:moveTo>
                  <a:cubicBezTo>
                    <a:pt x="8" y="23"/>
                    <a:pt x="3" y="18"/>
                    <a:pt x="3" y="13"/>
                  </a:cubicBezTo>
                  <a:cubicBezTo>
                    <a:pt x="3" y="7"/>
                    <a:pt x="8" y="3"/>
                    <a:pt x="13" y="3"/>
                  </a:cubicBezTo>
                  <a:cubicBezTo>
                    <a:pt x="19" y="3"/>
                    <a:pt x="23" y="7"/>
                    <a:pt x="23" y="13"/>
                  </a:cubicBezTo>
                  <a:cubicBezTo>
                    <a:pt x="23" y="18"/>
                    <a:pt x="19" y="23"/>
                    <a:pt x="13" y="23"/>
                  </a:cubicBezTo>
                  <a:close/>
                </a:path>
              </a:pathLst>
            </a:custGeom>
            <a:solidFill>
              <a:srgbClr val="D0EA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336" name="Freeform 109"/>
            <p:cNvSpPr>
              <a:spLocks noEditPoints="1" noChangeArrowheads="1"/>
            </p:cNvSpPr>
            <p:nvPr/>
          </p:nvSpPr>
          <p:spPr bwMode="auto">
            <a:xfrm>
              <a:off x="197125" y="129859"/>
              <a:ext cx="48580" cy="48580"/>
            </a:xfrm>
            <a:custGeom>
              <a:avLst/>
              <a:gdLst>
                <a:gd name="T0" fmla="*/ 24290 w 22"/>
                <a:gd name="T1" fmla="*/ 0 h 22"/>
                <a:gd name="T2" fmla="*/ 0 w 22"/>
                <a:gd name="T3" fmla="*/ 24290 h 22"/>
                <a:gd name="T4" fmla="*/ 24290 w 22"/>
                <a:gd name="T5" fmla="*/ 48580 h 22"/>
                <a:gd name="T6" fmla="*/ 48580 w 22"/>
                <a:gd name="T7" fmla="*/ 24290 h 22"/>
                <a:gd name="T8" fmla="*/ 24290 w 22"/>
                <a:gd name="T9" fmla="*/ 0 h 22"/>
                <a:gd name="T10" fmla="*/ 24290 w 22"/>
                <a:gd name="T11" fmla="*/ 37539 h 22"/>
                <a:gd name="T12" fmla="*/ 11041 w 22"/>
                <a:gd name="T13" fmla="*/ 24290 h 22"/>
                <a:gd name="T14" fmla="*/ 24290 w 22"/>
                <a:gd name="T15" fmla="*/ 11041 h 22"/>
                <a:gd name="T16" fmla="*/ 37539 w 22"/>
                <a:gd name="T17" fmla="*/ 24290 h 22"/>
                <a:gd name="T18" fmla="*/ 24290 w 22"/>
                <a:gd name="T19" fmla="*/ 37539 h 2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2"/>
                <a:gd name="T31" fmla="*/ 0 h 22"/>
                <a:gd name="T32" fmla="*/ 22 w 22"/>
                <a:gd name="T33" fmla="*/ 22 h 22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2" h="22">
                  <a:moveTo>
                    <a:pt x="11" y="0"/>
                  </a:moveTo>
                  <a:cubicBezTo>
                    <a:pt x="5" y="0"/>
                    <a:pt x="0" y="5"/>
                    <a:pt x="0" y="11"/>
                  </a:cubicBezTo>
                  <a:cubicBezTo>
                    <a:pt x="0" y="17"/>
                    <a:pt x="5" y="22"/>
                    <a:pt x="11" y="22"/>
                  </a:cubicBezTo>
                  <a:cubicBezTo>
                    <a:pt x="17" y="22"/>
                    <a:pt x="22" y="17"/>
                    <a:pt x="22" y="11"/>
                  </a:cubicBezTo>
                  <a:cubicBezTo>
                    <a:pt x="22" y="5"/>
                    <a:pt x="17" y="0"/>
                    <a:pt x="11" y="0"/>
                  </a:cubicBezTo>
                  <a:close/>
                  <a:moveTo>
                    <a:pt x="11" y="17"/>
                  </a:moveTo>
                  <a:cubicBezTo>
                    <a:pt x="8" y="17"/>
                    <a:pt x="5" y="14"/>
                    <a:pt x="5" y="11"/>
                  </a:cubicBezTo>
                  <a:cubicBezTo>
                    <a:pt x="5" y="8"/>
                    <a:pt x="8" y="5"/>
                    <a:pt x="11" y="5"/>
                  </a:cubicBezTo>
                  <a:cubicBezTo>
                    <a:pt x="14" y="5"/>
                    <a:pt x="17" y="8"/>
                    <a:pt x="17" y="11"/>
                  </a:cubicBezTo>
                  <a:cubicBezTo>
                    <a:pt x="17" y="14"/>
                    <a:pt x="14" y="17"/>
                    <a:pt x="11" y="17"/>
                  </a:cubicBezTo>
                  <a:close/>
                </a:path>
              </a:pathLst>
            </a:custGeom>
            <a:solidFill>
              <a:srgbClr val="D0EA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337" name="Freeform 110"/>
            <p:cNvSpPr>
              <a:spLocks noEditPoints="1" noChangeArrowheads="1"/>
            </p:cNvSpPr>
            <p:nvPr/>
          </p:nvSpPr>
          <p:spPr bwMode="auto">
            <a:xfrm>
              <a:off x="82213" y="181242"/>
              <a:ext cx="30830" cy="30830"/>
            </a:xfrm>
            <a:custGeom>
              <a:avLst/>
              <a:gdLst>
                <a:gd name="T0" fmla="*/ 15415 w 14"/>
                <a:gd name="T1" fmla="*/ 0 h 14"/>
                <a:gd name="T2" fmla="*/ 0 w 14"/>
                <a:gd name="T3" fmla="*/ 15415 h 14"/>
                <a:gd name="T4" fmla="*/ 15415 w 14"/>
                <a:gd name="T5" fmla="*/ 30830 h 14"/>
                <a:gd name="T6" fmla="*/ 30830 w 14"/>
                <a:gd name="T7" fmla="*/ 15415 h 14"/>
                <a:gd name="T8" fmla="*/ 15415 w 14"/>
                <a:gd name="T9" fmla="*/ 0 h 14"/>
                <a:gd name="T10" fmla="*/ 15415 w 14"/>
                <a:gd name="T11" fmla="*/ 22021 h 14"/>
                <a:gd name="T12" fmla="*/ 8809 w 14"/>
                <a:gd name="T13" fmla="*/ 15415 h 14"/>
                <a:gd name="T14" fmla="*/ 15415 w 14"/>
                <a:gd name="T15" fmla="*/ 6606 h 14"/>
                <a:gd name="T16" fmla="*/ 24224 w 14"/>
                <a:gd name="T17" fmla="*/ 15415 h 14"/>
                <a:gd name="T18" fmla="*/ 15415 w 14"/>
                <a:gd name="T19" fmla="*/ 22021 h 1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4"/>
                <a:gd name="T31" fmla="*/ 0 h 14"/>
                <a:gd name="T32" fmla="*/ 14 w 14"/>
                <a:gd name="T33" fmla="*/ 14 h 1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4" h="14">
                  <a:moveTo>
                    <a:pt x="7" y="0"/>
                  </a:moveTo>
                  <a:cubicBezTo>
                    <a:pt x="3" y="0"/>
                    <a:pt x="0" y="3"/>
                    <a:pt x="0" y="7"/>
                  </a:cubicBezTo>
                  <a:cubicBezTo>
                    <a:pt x="0" y="11"/>
                    <a:pt x="3" y="14"/>
                    <a:pt x="7" y="14"/>
                  </a:cubicBezTo>
                  <a:cubicBezTo>
                    <a:pt x="11" y="14"/>
                    <a:pt x="14" y="11"/>
                    <a:pt x="14" y="7"/>
                  </a:cubicBezTo>
                  <a:cubicBezTo>
                    <a:pt x="14" y="3"/>
                    <a:pt x="11" y="0"/>
                    <a:pt x="7" y="0"/>
                  </a:cubicBezTo>
                  <a:close/>
                  <a:moveTo>
                    <a:pt x="7" y="10"/>
                  </a:moveTo>
                  <a:cubicBezTo>
                    <a:pt x="5" y="10"/>
                    <a:pt x="4" y="9"/>
                    <a:pt x="4" y="7"/>
                  </a:cubicBezTo>
                  <a:cubicBezTo>
                    <a:pt x="4" y="5"/>
                    <a:pt x="5" y="3"/>
                    <a:pt x="7" y="3"/>
                  </a:cubicBezTo>
                  <a:cubicBezTo>
                    <a:pt x="9" y="3"/>
                    <a:pt x="11" y="5"/>
                    <a:pt x="11" y="7"/>
                  </a:cubicBezTo>
                  <a:cubicBezTo>
                    <a:pt x="11" y="9"/>
                    <a:pt x="9" y="10"/>
                    <a:pt x="7" y="10"/>
                  </a:cubicBezTo>
                  <a:close/>
                </a:path>
              </a:pathLst>
            </a:custGeom>
            <a:solidFill>
              <a:srgbClr val="D0EA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338" name="Freeform 111"/>
            <p:cNvSpPr>
              <a:spLocks noEditPoints="1" noChangeArrowheads="1"/>
            </p:cNvSpPr>
            <p:nvPr/>
          </p:nvSpPr>
          <p:spPr bwMode="auto">
            <a:xfrm>
              <a:off x="172834" y="105568"/>
              <a:ext cx="97161" cy="97161"/>
            </a:xfrm>
            <a:custGeom>
              <a:avLst/>
              <a:gdLst>
                <a:gd name="T0" fmla="*/ 48581 w 44"/>
                <a:gd name="T1" fmla="*/ 0 h 44"/>
                <a:gd name="T2" fmla="*/ 0 w 44"/>
                <a:gd name="T3" fmla="*/ 48581 h 44"/>
                <a:gd name="T4" fmla="*/ 48581 w 44"/>
                <a:gd name="T5" fmla="*/ 97161 h 44"/>
                <a:gd name="T6" fmla="*/ 97161 w 44"/>
                <a:gd name="T7" fmla="*/ 48581 h 44"/>
                <a:gd name="T8" fmla="*/ 48581 w 44"/>
                <a:gd name="T9" fmla="*/ 0 h 44"/>
                <a:gd name="T10" fmla="*/ 48581 w 44"/>
                <a:gd name="T11" fmla="*/ 86120 h 44"/>
                <a:gd name="T12" fmla="*/ 11041 w 44"/>
                <a:gd name="T13" fmla="*/ 48581 h 44"/>
                <a:gd name="T14" fmla="*/ 48581 w 44"/>
                <a:gd name="T15" fmla="*/ 13249 h 44"/>
                <a:gd name="T16" fmla="*/ 86120 w 44"/>
                <a:gd name="T17" fmla="*/ 48581 h 44"/>
                <a:gd name="T18" fmla="*/ 48581 w 44"/>
                <a:gd name="T19" fmla="*/ 86120 h 4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44"/>
                <a:gd name="T31" fmla="*/ 0 h 44"/>
                <a:gd name="T32" fmla="*/ 44 w 44"/>
                <a:gd name="T33" fmla="*/ 44 h 4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44" h="44">
                  <a:moveTo>
                    <a:pt x="22" y="0"/>
                  </a:moveTo>
                  <a:cubicBezTo>
                    <a:pt x="10" y="0"/>
                    <a:pt x="0" y="10"/>
                    <a:pt x="0" y="22"/>
                  </a:cubicBezTo>
                  <a:cubicBezTo>
                    <a:pt x="0" y="34"/>
                    <a:pt x="10" y="44"/>
                    <a:pt x="22" y="44"/>
                  </a:cubicBezTo>
                  <a:cubicBezTo>
                    <a:pt x="34" y="44"/>
                    <a:pt x="44" y="34"/>
                    <a:pt x="44" y="22"/>
                  </a:cubicBezTo>
                  <a:cubicBezTo>
                    <a:pt x="44" y="10"/>
                    <a:pt x="34" y="0"/>
                    <a:pt x="22" y="0"/>
                  </a:cubicBezTo>
                  <a:close/>
                  <a:moveTo>
                    <a:pt x="22" y="39"/>
                  </a:moveTo>
                  <a:cubicBezTo>
                    <a:pt x="13" y="39"/>
                    <a:pt x="5" y="31"/>
                    <a:pt x="5" y="22"/>
                  </a:cubicBezTo>
                  <a:cubicBezTo>
                    <a:pt x="5" y="13"/>
                    <a:pt x="13" y="6"/>
                    <a:pt x="22" y="6"/>
                  </a:cubicBezTo>
                  <a:cubicBezTo>
                    <a:pt x="31" y="6"/>
                    <a:pt x="39" y="13"/>
                    <a:pt x="39" y="22"/>
                  </a:cubicBezTo>
                  <a:cubicBezTo>
                    <a:pt x="39" y="31"/>
                    <a:pt x="31" y="39"/>
                    <a:pt x="22" y="39"/>
                  </a:cubicBezTo>
                  <a:close/>
                </a:path>
              </a:pathLst>
            </a:custGeom>
            <a:solidFill>
              <a:srgbClr val="D0EA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339" name="Freeform 112"/>
            <p:cNvSpPr>
              <a:spLocks noEditPoints="1" noChangeArrowheads="1"/>
            </p:cNvSpPr>
            <p:nvPr/>
          </p:nvSpPr>
          <p:spPr bwMode="auto">
            <a:xfrm>
              <a:off x="0" y="0"/>
              <a:ext cx="402656" cy="450303"/>
            </a:xfrm>
            <a:custGeom>
              <a:avLst/>
              <a:gdLst>
                <a:gd name="T0" fmla="*/ 347346 w 182"/>
                <a:gd name="T1" fmla="*/ 211907 h 204"/>
                <a:gd name="T2" fmla="*/ 338497 w 182"/>
                <a:gd name="T3" fmla="*/ 105954 h 204"/>
                <a:gd name="T4" fmla="*/ 172567 w 182"/>
                <a:gd name="T5" fmla="*/ 0 h 204"/>
                <a:gd name="T6" fmla="*/ 2212 w 182"/>
                <a:gd name="T7" fmla="*/ 174382 h 204"/>
                <a:gd name="T8" fmla="*/ 0 w 182"/>
                <a:gd name="T9" fmla="*/ 450303 h 204"/>
                <a:gd name="T10" fmla="*/ 250001 w 182"/>
                <a:gd name="T11" fmla="*/ 388497 h 204"/>
                <a:gd name="T12" fmla="*/ 325222 w 182"/>
                <a:gd name="T13" fmla="*/ 388497 h 204"/>
                <a:gd name="T14" fmla="*/ 325222 w 182"/>
                <a:gd name="T15" fmla="*/ 388497 h 204"/>
                <a:gd name="T16" fmla="*/ 345134 w 182"/>
                <a:gd name="T17" fmla="*/ 333313 h 204"/>
                <a:gd name="T18" fmla="*/ 323010 w 182"/>
                <a:gd name="T19" fmla="*/ 320068 h 204"/>
                <a:gd name="T20" fmla="*/ 345134 w 182"/>
                <a:gd name="T21" fmla="*/ 309031 h 204"/>
                <a:gd name="T22" fmla="*/ 342921 w 182"/>
                <a:gd name="T23" fmla="*/ 304617 h 204"/>
                <a:gd name="T24" fmla="*/ 376107 w 182"/>
                <a:gd name="T25" fmla="*/ 245018 h 204"/>
                <a:gd name="T26" fmla="*/ 137169 w 182"/>
                <a:gd name="T27" fmla="*/ 205285 h 204"/>
                <a:gd name="T28" fmla="*/ 137169 w 182"/>
                <a:gd name="T29" fmla="*/ 225152 h 204"/>
                <a:gd name="T30" fmla="*/ 119469 w 182"/>
                <a:gd name="T31" fmla="*/ 231774 h 204"/>
                <a:gd name="T32" fmla="*/ 106195 w 182"/>
                <a:gd name="T33" fmla="*/ 242810 h 204"/>
                <a:gd name="T34" fmla="*/ 88496 w 182"/>
                <a:gd name="T35" fmla="*/ 236188 h 204"/>
                <a:gd name="T36" fmla="*/ 70797 w 182"/>
                <a:gd name="T37" fmla="*/ 236188 h 204"/>
                <a:gd name="T38" fmla="*/ 61947 w 182"/>
                <a:gd name="T39" fmla="*/ 218529 h 204"/>
                <a:gd name="T40" fmla="*/ 48673 w 182"/>
                <a:gd name="T41" fmla="*/ 205285 h 204"/>
                <a:gd name="T42" fmla="*/ 57522 w 182"/>
                <a:gd name="T43" fmla="*/ 187626 h 204"/>
                <a:gd name="T44" fmla="*/ 57522 w 182"/>
                <a:gd name="T45" fmla="*/ 167760 h 204"/>
                <a:gd name="T46" fmla="*/ 75221 w 182"/>
                <a:gd name="T47" fmla="*/ 161138 h 204"/>
                <a:gd name="T48" fmla="*/ 88496 w 182"/>
                <a:gd name="T49" fmla="*/ 150101 h 204"/>
                <a:gd name="T50" fmla="*/ 106195 w 182"/>
                <a:gd name="T51" fmla="*/ 156723 h 204"/>
                <a:gd name="T52" fmla="*/ 126107 w 182"/>
                <a:gd name="T53" fmla="*/ 156723 h 204"/>
                <a:gd name="T54" fmla="*/ 132744 w 182"/>
                <a:gd name="T55" fmla="*/ 174382 h 204"/>
                <a:gd name="T56" fmla="*/ 146018 w 182"/>
                <a:gd name="T57" fmla="*/ 187626 h 204"/>
                <a:gd name="T58" fmla="*/ 300886 w 182"/>
                <a:gd name="T59" fmla="*/ 169967 h 204"/>
                <a:gd name="T60" fmla="*/ 278762 w 182"/>
                <a:gd name="T61" fmla="*/ 192041 h 204"/>
                <a:gd name="T62" fmla="*/ 267700 w 182"/>
                <a:gd name="T63" fmla="*/ 220737 h 204"/>
                <a:gd name="T64" fmla="*/ 236726 w 182"/>
                <a:gd name="T65" fmla="*/ 220737 h 204"/>
                <a:gd name="T66" fmla="*/ 207965 w 182"/>
                <a:gd name="T67" fmla="*/ 231774 h 204"/>
                <a:gd name="T68" fmla="*/ 183629 w 182"/>
                <a:gd name="T69" fmla="*/ 211907 h 204"/>
                <a:gd name="T70" fmla="*/ 154868 w 182"/>
                <a:gd name="T71" fmla="*/ 200870 h 204"/>
                <a:gd name="T72" fmla="*/ 154868 w 182"/>
                <a:gd name="T73" fmla="*/ 169967 h 204"/>
                <a:gd name="T74" fmla="*/ 141593 w 182"/>
                <a:gd name="T75" fmla="*/ 141272 h 204"/>
                <a:gd name="T76" fmla="*/ 163717 w 182"/>
                <a:gd name="T77" fmla="*/ 116990 h 204"/>
                <a:gd name="T78" fmla="*/ 174779 w 182"/>
                <a:gd name="T79" fmla="*/ 88295 h 204"/>
                <a:gd name="T80" fmla="*/ 207965 w 182"/>
                <a:gd name="T81" fmla="*/ 88295 h 204"/>
                <a:gd name="T82" fmla="*/ 236726 w 182"/>
                <a:gd name="T83" fmla="*/ 77258 h 204"/>
                <a:gd name="T84" fmla="*/ 258850 w 182"/>
                <a:gd name="T85" fmla="*/ 97124 h 204"/>
                <a:gd name="T86" fmla="*/ 287611 w 182"/>
                <a:gd name="T87" fmla="*/ 108161 h 204"/>
                <a:gd name="T88" fmla="*/ 287611 w 182"/>
                <a:gd name="T89" fmla="*/ 141272 h 204"/>
                <a:gd name="T90" fmla="*/ 300886 w 182"/>
                <a:gd name="T91" fmla="*/ 169967 h 204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182"/>
                <a:gd name="T139" fmla="*/ 0 h 204"/>
                <a:gd name="T140" fmla="*/ 182 w 182"/>
                <a:gd name="T141" fmla="*/ 204 h 204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182" h="204">
                  <a:moveTo>
                    <a:pt x="170" y="111"/>
                  </a:moveTo>
                  <a:cubicBezTo>
                    <a:pt x="166" y="107"/>
                    <a:pt x="160" y="102"/>
                    <a:pt x="157" y="96"/>
                  </a:cubicBezTo>
                  <a:cubicBezTo>
                    <a:pt x="153" y="87"/>
                    <a:pt x="158" y="79"/>
                    <a:pt x="157" y="70"/>
                  </a:cubicBezTo>
                  <a:cubicBezTo>
                    <a:pt x="157" y="63"/>
                    <a:pt x="155" y="54"/>
                    <a:pt x="153" y="48"/>
                  </a:cubicBezTo>
                  <a:cubicBezTo>
                    <a:pt x="149" y="37"/>
                    <a:pt x="142" y="28"/>
                    <a:pt x="133" y="21"/>
                  </a:cubicBezTo>
                  <a:cubicBezTo>
                    <a:pt x="119" y="8"/>
                    <a:pt x="100" y="0"/>
                    <a:pt x="78" y="0"/>
                  </a:cubicBezTo>
                  <a:cubicBezTo>
                    <a:pt x="35" y="0"/>
                    <a:pt x="0" y="32"/>
                    <a:pt x="0" y="71"/>
                  </a:cubicBezTo>
                  <a:cubicBezTo>
                    <a:pt x="0" y="74"/>
                    <a:pt x="0" y="77"/>
                    <a:pt x="1" y="79"/>
                  </a:cubicBezTo>
                  <a:cubicBezTo>
                    <a:pt x="1" y="96"/>
                    <a:pt x="6" y="117"/>
                    <a:pt x="22" y="139"/>
                  </a:cubicBezTo>
                  <a:cubicBezTo>
                    <a:pt x="22" y="139"/>
                    <a:pt x="43" y="182"/>
                    <a:pt x="0" y="204"/>
                  </a:cubicBezTo>
                  <a:cubicBezTo>
                    <a:pt x="95" y="204"/>
                    <a:pt x="95" y="204"/>
                    <a:pt x="95" y="204"/>
                  </a:cubicBezTo>
                  <a:cubicBezTo>
                    <a:pt x="95" y="204"/>
                    <a:pt x="102" y="176"/>
                    <a:pt x="113" y="176"/>
                  </a:cubicBezTo>
                  <a:cubicBezTo>
                    <a:pt x="123" y="176"/>
                    <a:pt x="133" y="177"/>
                    <a:pt x="142" y="176"/>
                  </a:cubicBezTo>
                  <a:cubicBezTo>
                    <a:pt x="144" y="177"/>
                    <a:pt x="146" y="176"/>
                    <a:pt x="147" y="176"/>
                  </a:cubicBezTo>
                  <a:cubicBezTo>
                    <a:pt x="147" y="176"/>
                    <a:pt x="147" y="176"/>
                    <a:pt x="147" y="176"/>
                  </a:cubicBezTo>
                  <a:cubicBezTo>
                    <a:pt x="147" y="176"/>
                    <a:pt x="147" y="176"/>
                    <a:pt x="147" y="176"/>
                  </a:cubicBezTo>
                  <a:cubicBezTo>
                    <a:pt x="154" y="173"/>
                    <a:pt x="149" y="157"/>
                    <a:pt x="149" y="157"/>
                  </a:cubicBezTo>
                  <a:cubicBezTo>
                    <a:pt x="153" y="155"/>
                    <a:pt x="156" y="153"/>
                    <a:pt x="156" y="151"/>
                  </a:cubicBezTo>
                  <a:cubicBezTo>
                    <a:pt x="156" y="150"/>
                    <a:pt x="156" y="150"/>
                    <a:pt x="156" y="150"/>
                  </a:cubicBezTo>
                  <a:cubicBezTo>
                    <a:pt x="156" y="148"/>
                    <a:pt x="152" y="146"/>
                    <a:pt x="146" y="145"/>
                  </a:cubicBezTo>
                  <a:cubicBezTo>
                    <a:pt x="149" y="145"/>
                    <a:pt x="149" y="145"/>
                    <a:pt x="149" y="145"/>
                  </a:cubicBezTo>
                  <a:cubicBezTo>
                    <a:pt x="153" y="145"/>
                    <a:pt x="156" y="143"/>
                    <a:pt x="156" y="140"/>
                  </a:cubicBezTo>
                  <a:cubicBezTo>
                    <a:pt x="156" y="140"/>
                    <a:pt x="156" y="140"/>
                    <a:pt x="156" y="140"/>
                  </a:cubicBezTo>
                  <a:cubicBezTo>
                    <a:pt x="156" y="139"/>
                    <a:pt x="156" y="138"/>
                    <a:pt x="155" y="138"/>
                  </a:cubicBezTo>
                  <a:cubicBezTo>
                    <a:pt x="156" y="135"/>
                    <a:pt x="159" y="121"/>
                    <a:pt x="160" y="121"/>
                  </a:cubicBezTo>
                  <a:cubicBezTo>
                    <a:pt x="182" y="119"/>
                    <a:pt x="170" y="111"/>
                    <a:pt x="170" y="111"/>
                  </a:cubicBezTo>
                  <a:close/>
                  <a:moveTo>
                    <a:pt x="66" y="93"/>
                  </a:moveTo>
                  <a:cubicBezTo>
                    <a:pt x="62" y="93"/>
                    <a:pt x="62" y="93"/>
                    <a:pt x="62" y="93"/>
                  </a:cubicBezTo>
                  <a:cubicBezTo>
                    <a:pt x="62" y="95"/>
                    <a:pt x="61" y="97"/>
                    <a:pt x="60" y="99"/>
                  </a:cubicBezTo>
                  <a:cubicBezTo>
                    <a:pt x="62" y="102"/>
                    <a:pt x="62" y="102"/>
                    <a:pt x="62" y="102"/>
                  </a:cubicBezTo>
                  <a:cubicBezTo>
                    <a:pt x="57" y="107"/>
                    <a:pt x="57" y="107"/>
                    <a:pt x="57" y="107"/>
                  </a:cubicBezTo>
                  <a:cubicBezTo>
                    <a:pt x="54" y="105"/>
                    <a:pt x="54" y="105"/>
                    <a:pt x="54" y="105"/>
                  </a:cubicBezTo>
                  <a:cubicBezTo>
                    <a:pt x="52" y="106"/>
                    <a:pt x="50" y="107"/>
                    <a:pt x="48" y="107"/>
                  </a:cubicBezTo>
                  <a:cubicBezTo>
                    <a:pt x="48" y="110"/>
                    <a:pt x="48" y="110"/>
                    <a:pt x="48" y="110"/>
                  </a:cubicBezTo>
                  <a:cubicBezTo>
                    <a:pt x="40" y="110"/>
                    <a:pt x="40" y="110"/>
                    <a:pt x="40" y="110"/>
                  </a:cubicBezTo>
                  <a:cubicBezTo>
                    <a:pt x="40" y="107"/>
                    <a:pt x="40" y="107"/>
                    <a:pt x="40" y="107"/>
                  </a:cubicBezTo>
                  <a:cubicBezTo>
                    <a:pt x="38" y="107"/>
                    <a:pt x="36" y="106"/>
                    <a:pt x="34" y="105"/>
                  </a:cubicBezTo>
                  <a:cubicBezTo>
                    <a:pt x="32" y="107"/>
                    <a:pt x="32" y="107"/>
                    <a:pt x="32" y="107"/>
                  </a:cubicBezTo>
                  <a:cubicBezTo>
                    <a:pt x="26" y="102"/>
                    <a:pt x="26" y="102"/>
                    <a:pt x="26" y="102"/>
                  </a:cubicBezTo>
                  <a:cubicBezTo>
                    <a:pt x="28" y="99"/>
                    <a:pt x="28" y="99"/>
                    <a:pt x="28" y="99"/>
                  </a:cubicBezTo>
                  <a:cubicBezTo>
                    <a:pt x="27" y="97"/>
                    <a:pt x="26" y="95"/>
                    <a:pt x="26" y="93"/>
                  </a:cubicBezTo>
                  <a:cubicBezTo>
                    <a:pt x="22" y="93"/>
                    <a:pt x="22" y="93"/>
                    <a:pt x="22" y="93"/>
                  </a:cubicBezTo>
                  <a:cubicBezTo>
                    <a:pt x="22" y="85"/>
                    <a:pt x="22" y="85"/>
                    <a:pt x="22" y="85"/>
                  </a:cubicBezTo>
                  <a:cubicBezTo>
                    <a:pt x="26" y="85"/>
                    <a:pt x="26" y="85"/>
                    <a:pt x="26" y="85"/>
                  </a:cubicBezTo>
                  <a:cubicBezTo>
                    <a:pt x="26" y="83"/>
                    <a:pt x="27" y="81"/>
                    <a:pt x="28" y="79"/>
                  </a:cubicBezTo>
                  <a:cubicBezTo>
                    <a:pt x="26" y="76"/>
                    <a:pt x="26" y="76"/>
                    <a:pt x="26" y="76"/>
                  </a:cubicBezTo>
                  <a:cubicBezTo>
                    <a:pt x="31" y="71"/>
                    <a:pt x="31" y="71"/>
                    <a:pt x="31" y="71"/>
                  </a:cubicBezTo>
                  <a:cubicBezTo>
                    <a:pt x="34" y="73"/>
                    <a:pt x="34" y="73"/>
                    <a:pt x="34" y="73"/>
                  </a:cubicBezTo>
                  <a:cubicBezTo>
                    <a:pt x="36" y="72"/>
                    <a:pt x="38" y="71"/>
                    <a:pt x="40" y="71"/>
                  </a:cubicBezTo>
                  <a:cubicBezTo>
                    <a:pt x="40" y="68"/>
                    <a:pt x="40" y="68"/>
                    <a:pt x="40" y="68"/>
                  </a:cubicBezTo>
                  <a:cubicBezTo>
                    <a:pt x="48" y="68"/>
                    <a:pt x="48" y="68"/>
                    <a:pt x="48" y="68"/>
                  </a:cubicBezTo>
                  <a:cubicBezTo>
                    <a:pt x="48" y="71"/>
                    <a:pt x="48" y="71"/>
                    <a:pt x="48" y="71"/>
                  </a:cubicBezTo>
                  <a:cubicBezTo>
                    <a:pt x="50" y="71"/>
                    <a:pt x="52" y="72"/>
                    <a:pt x="54" y="73"/>
                  </a:cubicBezTo>
                  <a:cubicBezTo>
                    <a:pt x="57" y="71"/>
                    <a:pt x="57" y="71"/>
                    <a:pt x="57" y="71"/>
                  </a:cubicBezTo>
                  <a:cubicBezTo>
                    <a:pt x="63" y="76"/>
                    <a:pt x="63" y="76"/>
                    <a:pt x="63" y="76"/>
                  </a:cubicBezTo>
                  <a:cubicBezTo>
                    <a:pt x="60" y="79"/>
                    <a:pt x="60" y="79"/>
                    <a:pt x="60" y="79"/>
                  </a:cubicBezTo>
                  <a:cubicBezTo>
                    <a:pt x="61" y="81"/>
                    <a:pt x="62" y="83"/>
                    <a:pt x="63" y="85"/>
                  </a:cubicBezTo>
                  <a:cubicBezTo>
                    <a:pt x="66" y="85"/>
                    <a:pt x="66" y="85"/>
                    <a:pt x="66" y="85"/>
                  </a:cubicBezTo>
                  <a:lnTo>
                    <a:pt x="66" y="93"/>
                  </a:lnTo>
                  <a:close/>
                  <a:moveTo>
                    <a:pt x="136" y="77"/>
                  </a:moveTo>
                  <a:cubicBezTo>
                    <a:pt x="130" y="77"/>
                    <a:pt x="130" y="77"/>
                    <a:pt x="130" y="77"/>
                  </a:cubicBezTo>
                  <a:cubicBezTo>
                    <a:pt x="129" y="80"/>
                    <a:pt x="128" y="84"/>
                    <a:pt x="126" y="87"/>
                  </a:cubicBezTo>
                  <a:cubicBezTo>
                    <a:pt x="130" y="91"/>
                    <a:pt x="130" y="91"/>
                    <a:pt x="130" y="91"/>
                  </a:cubicBezTo>
                  <a:cubicBezTo>
                    <a:pt x="121" y="100"/>
                    <a:pt x="121" y="100"/>
                    <a:pt x="121" y="100"/>
                  </a:cubicBezTo>
                  <a:cubicBezTo>
                    <a:pt x="117" y="96"/>
                    <a:pt x="117" y="96"/>
                    <a:pt x="117" y="96"/>
                  </a:cubicBezTo>
                  <a:cubicBezTo>
                    <a:pt x="114" y="98"/>
                    <a:pt x="110" y="99"/>
                    <a:pt x="107" y="100"/>
                  </a:cubicBezTo>
                  <a:cubicBezTo>
                    <a:pt x="107" y="105"/>
                    <a:pt x="107" y="105"/>
                    <a:pt x="107" y="105"/>
                  </a:cubicBezTo>
                  <a:cubicBezTo>
                    <a:pt x="94" y="105"/>
                    <a:pt x="94" y="105"/>
                    <a:pt x="94" y="105"/>
                  </a:cubicBezTo>
                  <a:cubicBezTo>
                    <a:pt x="94" y="100"/>
                    <a:pt x="94" y="100"/>
                    <a:pt x="94" y="100"/>
                  </a:cubicBezTo>
                  <a:cubicBezTo>
                    <a:pt x="90" y="100"/>
                    <a:pt x="86" y="98"/>
                    <a:pt x="83" y="96"/>
                  </a:cubicBezTo>
                  <a:cubicBezTo>
                    <a:pt x="79" y="100"/>
                    <a:pt x="79" y="100"/>
                    <a:pt x="79" y="100"/>
                  </a:cubicBezTo>
                  <a:cubicBezTo>
                    <a:pt x="70" y="91"/>
                    <a:pt x="70" y="91"/>
                    <a:pt x="70" y="91"/>
                  </a:cubicBezTo>
                  <a:cubicBezTo>
                    <a:pt x="74" y="87"/>
                    <a:pt x="74" y="87"/>
                    <a:pt x="74" y="87"/>
                  </a:cubicBezTo>
                  <a:cubicBezTo>
                    <a:pt x="72" y="84"/>
                    <a:pt x="71" y="81"/>
                    <a:pt x="70" y="77"/>
                  </a:cubicBezTo>
                  <a:cubicBezTo>
                    <a:pt x="64" y="77"/>
                    <a:pt x="64" y="77"/>
                    <a:pt x="64" y="77"/>
                  </a:cubicBezTo>
                  <a:cubicBezTo>
                    <a:pt x="64" y="64"/>
                    <a:pt x="64" y="64"/>
                    <a:pt x="64" y="64"/>
                  </a:cubicBezTo>
                  <a:cubicBezTo>
                    <a:pt x="70" y="64"/>
                    <a:pt x="70" y="64"/>
                    <a:pt x="70" y="64"/>
                  </a:cubicBezTo>
                  <a:cubicBezTo>
                    <a:pt x="70" y="60"/>
                    <a:pt x="72" y="56"/>
                    <a:pt x="74" y="53"/>
                  </a:cubicBezTo>
                  <a:cubicBezTo>
                    <a:pt x="70" y="49"/>
                    <a:pt x="70" y="49"/>
                    <a:pt x="70" y="49"/>
                  </a:cubicBezTo>
                  <a:cubicBezTo>
                    <a:pt x="79" y="40"/>
                    <a:pt x="79" y="40"/>
                    <a:pt x="79" y="40"/>
                  </a:cubicBezTo>
                  <a:cubicBezTo>
                    <a:pt x="83" y="44"/>
                    <a:pt x="83" y="44"/>
                    <a:pt x="83" y="44"/>
                  </a:cubicBezTo>
                  <a:cubicBezTo>
                    <a:pt x="86" y="42"/>
                    <a:pt x="90" y="41"/>
                    <a:pt x="94" y="40"/>
                  </a:cubicBezTo>
                  <a:cubicBezTo>
                    <a:pt x="94" y="35"/>
                    <a:pt x="94" y="35"/>
                    <a:pt x="94" y="35"/>
                  </a:cubicBezTo>
                  <a:cubicBezTo>
                    <a:pt x="107" y="35"/>
                    <a:pt x="107" y="35"/>
                    <a:pt x="107" y="35"/>
                  </a:cubicBezTo>
                  <a:cubicBezTo>
                    <a:pt x="107" y="40"/>
                    <a:pt x="107" y="40"/>
                    <a:pt x="107" y="40"/>
                  </a:cubicBezTo>
                  <a:cubicBezTo>
                    <a:pt x="110" y="41"/>
                    <a:pt x="114" y="42"/>
                    <a:pt x="117" y="44"/>
                  </a:cubicBezTo>
                  <a:cubicBezTo>
                    <a:pt x="121" y="40"/>
                    <a:pt x="121" y="40"/>
                    <a:pt x="121" y="40"/>
                  </a:cubicBezTo>
                  <a:cubicBezTo>
                    <a:pt x="130" y="49"/>
                    <a:pt x="130" y="49"/>
                    <a:pt x="130" y="49"/>
                  </a:cubicBezTo>
                  <a:cubicBezTo>
                    <a:pt x="126" y="53"/>
                    <a:pt x="126" y="53"/>
                    <a:pt x="126" y="53"/>
                  </a:cubicBezTo>
                  <a:cubicBezTo>
                    <a:pt x="128" y="57"/>
                    <a:pt x="130" y="60"/>
                    <a:pt x="130" y="64"/>
                  </a:cubicBezTo>
                  <a:cubicBezTo>
                    <a:pt x="136" y="64"/>
                    <a:pt x="136" y="64"/>
                    <a:pt x="136" y="64"/>
                  </a:cubicBezTo>
                  <a:lnTo>
                    <a:pt x="136" y="77"/>
                  </a:lnTo>
                  <a:close/>
                </a:path>
              </a:pathLst>
            </a:custGeom>
            <a:solidFill>
              <a:srgbClr val="D0EA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2319" name="组合 63"/>
          <p:cNvGrpSpPr>
            <a:grpSpLocks/>
          </p:cNvGrpSpPr>
          <p:nvPr/>
        </p:nvGrpSpPr>
        <p:grpSpPr bwMode="auto">
          <a:xfrm>
            <a:off x="3282950" y="3968750"/>
            <a:ext cx="390525" cy="439738"/>
            <a:chOff x="0" y="0"/>
            <a:chExt cx="406394" cy="459644"/>
          </a:xfrm>
        </p:grpSpPr>
        <p:sp>
          <p:nvSpPr>
            <p:cNvPr id="12332" name="Freeform 148"/>
            <p:cNvSpPr>
              <a:spLocks noEditPoints="1" noChangeArrowheads="1"/>
            </p:cNvSpPr>
            <p:nvPr/>
          </p:nvSpPr>
          <p:spPr bwMode="auto">
            <a:xfrm>
              <a:off x="55121" y="0"/>
              <a:ext cx="351273" cy="456842"/>
            </a:xfrm>
            <a:custGeom>
              <a:avLst/>
              <a:gdLst>
                <a:gd name="T0" fmla="*/ 346854 w 159"/>
                <a:gd name="T1" fmla="*/ 408289 h 207"/>
                <a:gd name="T2" fmla="*/ 196625 w 159"/>
                <a:gd name="T3" fmla="*/ 174350 h 207"/>
                <a:gd name="T4" fmla="*/ 203252 w 159"/>
                <a:gd name="T5" fmla="*/ 52967 h 207"/>
                <a:gd name="T6" fmla="*/ 92789 w 159"/>
                <a:gd name="T7" fmla="*/ 8828 h 207"/>
                <a:gd name="T8" fmla="*/ 154648 w 159"/>
                <a:gd name="T9" fmla="*/ 105934 h 207"/>
                <a:gd name="T10" fmla="*/ 81743 w 159"/>
                <a:gd name="T11" fmla="*/ 152281 h 207"/>
                <a:gd name="T12" fmla="*/ 22093 w 159"/>
                <a:gd name="T13" fmla="*/ 59588 h 207"/>
                <a:gd name="T14" fmla="*/ 22093 w 159"/>
                <a:gd name="T15" fmla="*/ 169936 h 207"/>
                <a:gd name="T16" fmla="*/ 136974 w 159"/>
                <a:gd name="T17" fmla="*/ 211869 h 207"/>
                <a:gd name="T18" fmla="*/ 287204 w 159"/>
                <a:gd name="T19" fmla="*/ 445807 h 207"/>
                <a:gd name="T20" fmla="*/ 315925 w 159"/>
                <a:gd name="T21" fmla="*/ 452428 h 207"/>
                <a:gd name="T22" fmla="*/ 340227 w 159"/>
                <a:gd name="T23" fmla="*/ 434772 h 207"/>
                <a:gd name="T24" fmla="*/ 346854 w 159"/>
                <a:gd name="T25" fmla="*/ 408289 h 207"/>
                <a:gd name="T26" fmla="*/ 318134 w 159"/>
                <a:gd name="T27" fmla="*/ 425944 h 207"/>
                <a:gd name="T28" fmla="*/ 296041 w 159"/>
                <a:gd name="T29" fmla="*/ 421531 h 207"/>
                <a:gd name="T30" fmla="*/ 302669 w 159"/>
                <a:gd name="T31" fmla="*/ 401668 h 207"/>
                <a:gd name="T32" fmla="*/ 322553 w 159"/>
                <a:gd name="T33" fmla="*/ 406082 h 207"/>
                <a:gd name="T34" fmla="*/ 318134 w 159"/>
                <a:gd name="T35" fmla="*/ 425944 h 20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159"/>
                <a:gd name="T55" fmla="*/ 0 h 207"/>
                <a:gd name="T56" fmla="*/ 159 w 159"/>
                <a:gd name="T57" fmla="*/ 207 h 207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159" h="207">
                  <a:moveTo>
                    <a:pt x="157" y="185"/>
                  </a:moveTo>
                  <a:cubicBezTo>
                    <a:pt x="89" y="79"/>
                    <a:pt x="89" y="79"/>
                    <a:pt x="89" y="79"/>
                  </a:cubicBezTo>
                  <a:cubicBezTo>
                    <a:pt x="101" y="63"/>
                    <a:pt x="103" y="42"/>
                    <a:pt x="92" y="24"/>
                  </a:cubicBezTo>
                  <a:cubicBezTo>
                    <a:pt x="81" y="8"/>
                    <a:pt x="61" y="0"/>
                    <a:pt x="42" y="4"/>
                  </a:cubicBezTo>
                  <a:cubicBezTo>
                    <a:pt x="70" y="48"/>
                    <a:pt x="70" y="48"/>
                    <a:pt x="70" y="48"/>
                  </a:cubicBezTo>
                  <a:cubicBezTo>
                    <a:pt x="37" y="69"/>
                    <a:pt x="37" y="69"/>
                    <a:pt x="37" y="69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" y="42"/>
                    <a:pt x="0" y="61"/>
                    <a:pt x="10" y="77"/>
                  </a:cubicBezTo>
                  <a:cubicBezTo>
                    <a:pt x="21" y="95"/>
                    <a:pt x="43" y="102"/>
                    <a:pt x="62" y="96"/>
                  </a:cubicBezTo>
                  <a:cubicBezTo>
                    <a:pt x="130" y="202"/>
                    <a:pt x="130" y="202"/>
                    <a:pt x="130" y="202"/>
                  </a:cubicBezTo>
                  <a:cubicBezTo>
                    <a:pt x="133" y="206"/>
                    <a:pt x="138" y="207"/>
                    <a:pt x="143" y="205"/>
                  </a:cubicBezTo>
                  <a:cubicBezTo>
                    <a:pt x="154" y="197"/>
                    <a:pt x="154" y="197"/>
                    <a:pt x="154" y="197"/>
                  </a:cubicBezTo>
                  <a:cubicBezTo>
                    <a:pt x="158" y="195"/>
                    <a:pt x="159" y="189"/>
                    <a:pt x="157" y="185"/>
                  </a:cubicBezTo>
                  <a:close/>
                  <a:moveTo>
                    <a:pt x="144" y="193"/>
                  </a:moveTo>
                  <a:cubicBezTo>
                    <a:pt x="141" y="195"/>
                    <a:pt x="136" y="195"/>
                    <a:pt x="134" y="191"/>
                  </a:cubicBezTo>
                  <a:cubicBezTo>
                    <a:pt x="132" y="188"/>
                    <a:pt x="133" y="184"/>
                    <a:pt x="137" y="182"/>
                  </a:cubicBezTo>
                  <a:cubicBezTo>
                    <a:pt x="140" y="180"/>
                    <a:pt x="144" y="181"/>
                    <a:pt x="146" y="184"/>
                  </a:cubicBezTo>
                  <a:cubicBezTo>
                    <a:pt x="148" y="187"/>
                    <a:pt x="147" y="191"/>
                    <a:pt x="144" y="193"/>
                  </a:cubicBezTo>
                  <a:close/>
                </a:path>
              </a:pathLst>
            </a:custGeom>
            <a:solidFill>
              <a:srgbClr val="D0EA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333" name="Freeform 149"/>
            <p:cNvSpPr>
              <a:spLocks noEditPoints="1" noChangeArrowheads="1"/>
            </p:cNvSpPr>
            <p:nvPr/>
          </p:nvSpPr>
          <p:spPr bwMode="auto">
            <a:xfrm>
              <a:off x="0" y="231690"/>
              <a:ext cx="231691" cy="227954"/>
            </a:xfrm>
            <a:custGeom>
              <a:avLst/>
              <a:gdLst>
                <a:gd name="T0" fmla="*/ 200799 w 105"/>
                <a:gd name="T1" fmla="*/ 57542 h 103"/>
                <a:gd name="T2" fmla="*/ 214038 w 105"/>
                <a:gd name="T3" fmla="*/ 44263 h 103"/>
                <a:gd name="T4" fmla="*/ 185353 w 105"/>
                <a:gd name="T5" fmla="*/ 15492 h 103"/>
                <a:gd name="T6" fmla="*/ 172113 w 105"/>
                <a:gd name="T7" fmla="*/ 28771 h 103"/>
                <a:gd name="T8" fmla="*/ 136808 w 105"/>
                <a:gd name="T9" fmla="*/ 15492 h 103"/>
                <a:gd name="T10" fmla="*/ 136808 w 105"/>
                <a:gd name="T11" fmla="*/ 0 h 103"/>
                <a:gd name="T12" fmla="*/ 94883 w 105"/>
                <a:gd name="T13" fmla="*/ 0 h 103"/>
                <a:gd name="T14" fmla="*/ 94883 w 105"/>
                <a:gd name="T15" fmla="*/ 15492 h 103"/>
                <a:gd name="T16" fmla="*/ 61784 w 105"/>
                <a:gd name="T17" fmla="*/ 28771 h 103"/>
                <a:gd name="T18" fmla="*/ 48545 w 105"/>
                <a:gd name="T19" fmla="*/ 15492 h 103"/>
                <a:gd name="T20" fmla="*/ 17653 w 105"/>
                <a:gd name="T21" fmla="*/ 44263 h 103"/>
                <a:gd name="T22" fmla="*/ 33099 w 105"/>
                <a:gd name="T23" fmla="*/ 59755 h 103"/>
                <a:gd name="T24" fmla="*/ 17653 w 105"/>
                <a:gd name="T25" fmla="*/ 92952 h 103"/>
                <a:gd name="T26" fmla="*/ 0 w 105"/>
                <a:gd name="T27" fmla="*/ 92952 h 103"/>
                <a:gd name="T28" fmla="*/ 0 w 105"/>
                <a:gd name="T29" fmla="*/ 135002 h 103"/>
                <a:gd name="T30" fmla="*/ 19859 w 105"/>
                <a:gd name="T31" fmla="*/ 135002 h 103"/>
                <a:gd name="T32" fmla="*/ 33099 w 105"/>
                <a:gd name="T33" fmla="*/ 168199 h 103"/>
                <a:gd name="T34" fmla="*/ 19859 w 105"/>
                <a:gd name="T35" fmla="*/ 181478 h 103"/>
                <a:gd name="T36" fmla="*/ 48545 w 105"/>
                <a:gd name="T37" fmla="*/ 210249 h 103"/>
                <a:gd name="T38" fmla="*/ 61784 w 105"/>
                <a:gd name="T39" fmla="*/ 196970 h 103"/>
                <a:gd name="T40" fmla="*/ 94883 w 105"/>
                <a:gd name="T41" fmla="*/ 210249 h 103"/>
                <a:gd name="T42" fmla="*/ 94883 w 105"/>
                <a:gd name="T43" fmla="*/ 227954 h 103"/>
                <a:gd name="T44" fmla="*/ 136808 w 105"/>
                <a:gd name="T45" fmla="*/ 227954 h 103"/>
                <a:gd name="T46" fmla="*/ 136808 w 105"/>
                <a:gd name="T47" fmla="*/ 210249 h 103"/>
                <a:gd name="T48" fmla="*/ 169907 w 105"/>
                <a:gd name="T49" fmla="*/ 196970 h 103"/>
                <a:gd name="T50" fmla="*/ 183146 w 105"/>
                <a:gd name="T51" fmla="*/ 210249 h 103"/>
                <a:gd name="T52" fmla="*/ 211832 w 105"/>
                <a:gd name="T53" fmla="*/ 181478 h 103"/>
                <a:gd name="T54" fmla="*/ 200799 w 105"/>
                <a:gd name="T55" fmla="*/ 168199 h 103"/>
                <a:gd name="T56" fmla="*/ 214038 w 105"/>
                <a:gd name="T57" fmla="*/ 135002 h 103"/>
                <a:gd name="T58" fmla="*/ 231691 w 105"/>
                <a:gd name="T59" fmla="*/ 135002 h 103"/>
                <a:gd name="T60" fmla="*/ 231691 w 105"/>
                <a:gd name="T61" fmla="*/ 92952 h 103"/>
                <a:gd name="T62" fmla="*/ 214038 w 105"/>
                <a:gd name="T63" fmla="*/ 92952 h 103"/>
                <a:gd name="T64" fmla="*/ 200799 w 105"/>
                <a:gd name="T65" fmla="*/ 57542 h 103"/>
                <a:gd name="T66" fmla="*/ 116949 w 105"/>
                <a:gd name="T67" fmla="*/ 183691 h 103"/>
                <a:gd name="T68" fmla="*/ 46338 w 105"/>
                <a:gd name="T69" fmla="*/ 112870 h 103"/>
                <a:gd name="T70" fmla="*/ 116949 w 105"/>
                <a:gd name="T71" fmla="*/ 42050 h 103"/>
                <a:gd name="T72" fmla="*/ 187559 w 105"/>
                <a:gd name="T73" fmla="*/ 112870 h 103"/>
                <a:gd name="T74" fmla="*/ 116949 w 105"/>
                <a:gd name="T75" fmla="*/ 183691 h 103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105"/>
                <a:gd name="T115" fmla="*/ 0 h 103"/>
                <a:gd name="T116" fmla="*/ 105 w 105"/>
                <a:gd name="T117" fmla="*/ 103 h 103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105" h="103">
                  <a:moveTo>
                    <a:pt x="91" y="26"/>
                  </a:moveTo>
                  <a:cubicBezTo>
                    <a:pt x="97" y="20"/>
                    <a:pt x="97" y="20"/>
                    <a:pt x="97" y="20"/>
                  </a:cubicBezTo>
                  <a:cubicBezTo>
                    <a:pt x="84" y="7"/>
                    <a:pt x="84" y="7"/>
                    <a:pt x="84" y="7"/>
                  </a:cubicBezTo>
                  <a:cubicBezTo>
                    <a:pt x="78" y="13"/>
                    <a:pt x="78" y="13"/>
                    <a:pt x="78" y="13"/>
                  </a:cubicBezTo>
                  <a:cubicBezTo>
                    <a:pt x="73" y="10"/>
                    <a:pt x="67" y="8"/>
                    <a:pt x="62" y="7"/>
                  </a:cubicBezTo>
                  <a:cubicBezTo>
                    <a:pt x="62" y="0"/>
                    <a:pt x="62" y="0"/>
                    <a:pt x="62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43" y="7"/>
                    <a:pt x="43" y="7"/>
                    <a:pt x="43" y="7"/>
                  </a:cubicBezTo>
                  <a:cubicBezTo>
                    <a:pt x="38" y="8"/>
                    <a:pt x="33" y="10"/>
                    <a:pt x="28" y="13"/>
                  </a:cubicBezTo>
                  <a:cubicBezTo>
                    <a:pt x="22" y="7"/>
                    <a:pt x="22" y="7"/>
                    <a:pt x="22" y="7"/>
                  </a:cubicBezTo>
                  <a:cubicBezTo>
                    <a:pt x="8" y="20"/>
                    <a:pt x="8" y="20"/>
                    <a:pt x="8" y="20"/>
                  </a:cubicBezTo>
                  <a:cubicBezTo>
                    <a:pt x="15" y="27"/>
                    <a:pt x="15" y="27"/>
                    <a:pt x="15" y="27"/>
                  </a:cubicBezTo>
                  <a:cubicBezTo>
                    <a:pt x="12" y="31"/>
                    <a:pt x="10" y="36"/>
                    <a:pt x="8" y="42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9" y="61"/>
                    <a:pt x="9" y="61"/>
                    <a:pt x="9" y="61"/>
                  </a:cubicBezTo>
                  <a:cubicBezTo>
                    <a:pt x="10" y="66"/>
                    <a:pt x="12" y="71"/>
                    <a:pt x="15" y="76"/>
                  </a:cubicBezTo>
                  <a:cubicBezTo>
                    <a:pt x="9" y="82"/>
                    <a:pt x="9" y="82"/>
                    <a:pt x="9" y="82"/>
                  </a:cubicBezTo>
                  <a:cubicBezTo>
                    <a:pt x="22" y="95"/>
                    <a:pt x="22" y="95"/>
                    <a:pt x="22" y="95"/>
                  </a:cubicBezTo>
                  <a:cubicBezTo>
                    <a:pt x="28" y="89"/>
                    <a:pt x="28" y="89"/>
                    <a:pt x="28" y="89"/>
                  </a:cubicBezTo>
                  <a:cubicBezTo>
                    <a:pt x="33" y="92"/>
                    <a:pt x="38" y="94"/>
                    <a:pt x="43" y="95"/>
                  </a:cubicBezTo>
                  <a:cubicBezTo>
                    <a:pt x="43" y="103"/>
                    <a:pt x="43" y="103"/>
                    <a:pt x="43" y="103"/>
                  </a:cubicBezTo>
                  <a:cubicBezTo>
                    <a:pt x="62" y="103"/>
                    <a:pt x="62" y="103"/>
                    <a:pt x="62" y="103"/>
                  </a:cubicBezTo>
                  <a:cubicBezTo>
                    <a:pt x="62" y="95"/>
                    <a:pt x="62" y="95"/>
                    <a:pt x="62" y="95"/>
                  </a:cubicBezTo>
                  <a:cubicBezTo>
                    <a:pt x="67" y="94"/>
                    <a:pt x="73" y="92"/>
                    <a:pt x="77" y="89"/>
                  </a:cubicBezTo>
                  <a:cubicBezTo>
                    <a:pt x="83" y="95"/>
                    <a:pt x="83" y="95"/>
                    <a:pt x="83" y="95"/>
                  </a:cubicBezTo>
                  <a:cubicBezTo>
                    <a:pt x="96" y="82"/>
                    <a:pt x="96" y="82"/>
                    <a:pt x="96" y="82"/>
                  </a:cubicBezTo>
                  <a:cubicBezTo>
                    <a:pt x="91" y="76"/>
                    <a:pt x="91" y="76"/>
                    <a:pt x="91" y="76"/>
                  </a:cubicBezTo>
                  <a:cubicBezTo>
                    <a:pt x="94" y="71"/>
                    <a:pt x="96" y="66"/>
                    <a:pt x="97" y="61"/>
                  </a:cubicBezTo>
                  <a:cubicBezTo>
                    <a:pt x="105" y="61"/>
                    <a:pt x="105" y="61"/>
                    <a:pt x="105" y="61"/>
                  </a:cubicBezTo>
                  <a:cubicBezTo>
                    <a:pt x="105" y="42"/>
                    <a:pt x="105" y="42"/>
                    <a:pt x="105" y="42"/>
                  </a:cubicBezTo>
                  <a:cubicBezTo>
                    <a:pt x="97" y="42"/>
                    <a:pt x="97" y="42"/>
                    <a:pt x="97" y="42"/>
                  </a:cubicBezTo>
                  <a:cubicBezTo>
                    <a:pt x="96" y="36"/>
                    <a:pt x="94" y="31"/>
                    <a:pt x="91" y="26"/>
                  </a:cubicBezTo>
                  <a:close/>
                  <a:moveTo>
                    <a:pt x="53" y="83"/>
                  </a:moveTo>
                  <a:cubicBezTo>
                    <a:pt x="35" y="83"/>
                    <a:pt x="21" y="69"/>
                    <a:pt x="21" y="51"/>
                  </a:cubicBezTo>
                  <a:cubicBezTo>
                    <a:pt x="21" y="33"/>
                    <a:pt x="35" y="19"/>
                    <a:pt x="53" y="19"/>
                  </a:cubicBezTo>
                  <a:cubicBezTo>
                    <a:pt x="71" y="19"/>
                    <a:pt x="85" y="33"/>
                    <a:pt x="85" y="51"/>
                  </a:cubicBezTo>
                  <a:cubicBezTo>
                    <a:pt x="85" y="69"/>
                    <a:pt x="71" y="83"/>
                    <a:pt x="53" y="83"/>
                  </a:cubicBezTo>
                  <a:close/>
                </a:path>
              </a:pathLst>
            </a:custGeom>
            <a:solidFill>
              <a:srgbClr val="D0EA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334" name="Oval 150"/>
            <p:cNvSpPr>
              <a:spLocks noChangeArrowheads="1"/>
            </p:cNvSpPr>
            <p:nvPr/>
          </p:nvSpPr>
          <p:spPr bwMode="auto">
            <a:xfrm>
              <a:off x="97160" y="326982"/>
              <a:ext cx="37370" cy="37370"/>
            </a:xfrm>
            <a:prstGeom prst="ellipse">
              <a:avLst/>
            </a:prstGeom>
            <a:solidFill>
              <a:srgbClr val="D0EA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</p:grpSp>
      <p:sp>
        <p:nvSpPr>
          <p:cNvPr id="12320" name="文本框 67"/>
          <p:cNvSpPr>
            <a:spLocks noChangeArrowheads="1"/>
          </p:cNvSpPr>
          <p:nvPr/>
        </p:nvSpPr>
        <p:spPr bwMode="auto">
          <a:xfrm>
            <a:off x="1712913" y="2222500"/>
            <a:ext cx="2057400" cy="600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200" b="1">
                <a:solidFill>
                  <a:srgbClr val="000000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MORE  THEN  TEMPLATE</a:t>
            </a:r>
            <a:endParaRPr lang="en-US" altLang="zh-CN" sz="900" b="1">
              <a:solidFill>
                <a:srgbClr val="000000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1000">
                <a:solidFill>
                  <a:srgbClr val="000000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Click here to add  you to the  center</a:t>
            </a:r>
            <a:endParaRPr lang="zh-CN" altLang="en-US" sz="1000">
              <a:solidFill>
                <a:srgbClr val="000000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1000">
                <a:solidFill>
                  <a:srgbClr val="000000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of the  narrative thought</a:t>
            </a:r>
            <a:endParaRPr lang="en-US" altLang="zh-CN" sz="1200">
              <a:solidFill>
                <a:srgbClr val="000000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</p:txBody>
      </p:sp>
      <p:sp>
        <p:nvSpPr>
          <p:cNvPr id="12321" name="文本框 68"/>
          <p:cNvSpPr>
            <a:spLocks noChangeArrowheads="1"/>
          </p:cNvSpPr>
          <p:nvPr/>
        </p:nvSpPr>
        <p:spPr bwMode="auto">
          <a:xfrm>
            <a:off x="895350" y="4808538"/>
            <a:ext cx="2055813" cy="600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200" b="1">
                <a:solidFill>
                  <a:srgbClr val="000000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MORE  THEN  TEMPLATE</a:t>
            </a:r>
            <a:endParaRPr lang="en-US" altLang="zh-CN" sz="900" b="1">
              <a:solidFill>
                <a:srgbClr val="000000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1000">
                <a:solidFill>
                  <a:srgbClr val="000000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Click here to add  you to the  center</a:t>
            </a:r>
            <a:endParaRPr lang="zh-CN" altLang="en-US" sz="1000">
              <a:solidFill>
                <a:srgbClr val="000000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1000">
                <a:solidFill>
                  <a:srgbClr val="000000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of the  narrative thought</a:t>
            </a:r>
            <a:endParaRPr lang="en-US" altLang="zh-CN" sz="1200">
              <a:solidFill>
                <a:srgbClr val="000000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</p:txBody>
      </p:sp>
      <p:sp>
        <p:nvSpPr>
          <p:cNvPr id="12322" name="文本框 69"/>
          <p:cNvSpPr>
            <a:spLocks noChangeArrowheads="1"/>
          </p:cNvSpPr>
          <p:nvPr/>
        </p:nvSpPr>
        <p:spPr bwMode="auto">
          <a:xfrm>
            <a:off x="2628900" y="5791200"/>
            <a:ext cx="2055813" cy="600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200" b="1">
                <a:solidFill>
                  <a:srgbClr val="000000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MORE  THEN  TEMPLATE</a:t>
            </a:r>
            <a:endParaRPr lang="en-US" altLang="zh-CN" sz="900" b="1">
              <a:solidFill>
                <a:srgbClr val="000000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1000">
                <a:solidFill>
                  <a:srgbClr val="000000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Click here to add  you to the  center</a:t>
            </a:r>
            <a:endParaRPr lang="zh-CN" altLang="en-US" sz="1000">
              <a:solidFill>
                <a:srgbClr val="000000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1000">
                <a:solidFill>
                  <a:srgbClr val="000000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of the  narrative thought</a:t>
            </a:r>
            <a:endParaRPr lang="en-US" altLang="zh-CN" sz="1200">
              <a:solidFill>
                <a:srgbClr val="000000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</p:txBody>
      </p:sp>
      <p:sp>
        <p:nvSpPr>
          <p:cNvPr id="12323" name="文本框 70"/>
          <p:cNvSpPr>
            <a:spLocks noChangeArrowheads="1"/>
          </p:cNvSpPr>
          <p:nvPr/>
        </p:nvSpPr>
        <p:spPr bwMode="auto">
          <a:xfrm>
            <a:off x="8585200" y="5443538"/>
            <a:ext cx="2057400" cy="600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200" b="1">
                <a:solidFill>
                  <a:srgbClr val="000000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MORE  THEN  TEMPLATE</a:t>
            </a:r>
            <a:endParaRPr lang="en-US" altLang="zh-CN" sz="900" b="1">
              <a:solidFill>
                <a:srgbClr val="000000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1000">
                <a:solidFill>
                  <a:srgbClr val="000000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Click here to add  you to the  center</a:t>
            </a:r>
            <a:endParaRPr lang="zh-CN" altLang="en-US" sz="1000">
              <a:solidFill>
                <a:srgbClr val="000000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1000">
                <a:solidFill>
                  <a:srgbClr val="000000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of the  narrative thought</a:t>
            </a:r>
            <a:endParaRPr lang="en-US" altLang="zh-CN" sz="1200">
              <a:solidFill>
                <a:srgbClr val="000000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</p:txBody>
      </p:sp>
      <p:sp>
        <p:nvSpPr>
          <p:cNvPr id="12324" name="文本框 71"/>
          <p:cNvSpPr>
            <a:spLocks noChangeArrowheads="1"/>
          </p:cNvSpPr>
          <p:nvPr/>
        </p:nvSpPr>
        <p:spPr bwMode="auto">
          <a:xfrm>
            <a:off x="7891463" y="2108200"/>
            <a:ext cx="2055812" cy="600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200" b="1">
                <a:solidFill>
                  <a:srgbClr val="000000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MORE  THEN  TEMPLATE</a:t>
            </a:r>
            <a:endParaRPr lang="en-US" altLang="zh-CN" sz="900" b="1">
              <a:solidFill>
                <a:srgbClr val="000000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1000">
                <a:solidFill>
                  <a:srgbClr val="000000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Click here to add  you to the  center</a:t>
            </a:r>
            <a:endParaRPr lang="zh-CN" altLang="en-US" sz="1000">
              <a:solidFill>
                <a:srgbClr val="000000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1000">
                <a:solidFill>
                  <a:srgbClr val="000000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of the  narrative thought</a:t>
            </a:r>
            <a:endParaRPr lang="en-US" altLang="zh-CN" sz="1200">
              <a:solidFill>
                <a:srgbClr val="000000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</p:txBody>
      </p:sp>
      <p:sp>
        <p:nvSpPr>
          <p:cNvPr id="12325" name="文本框 72"/>
          <p:cNvSpPr>
            <a:spLocks noChangeArrowheads="1"/>
          </p:cNvSpPr>
          <p:nvPr/>
        </p:nvSpPr>
        <p:spPr bwMode="auto">
          <a:xfrm>
            <a:off x="9794875" y="3073400"/>
            <a:ext cx="2057400" cy="600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200" b="1">
                <a:solidFill>
                  <a:srgbClr val="000000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MORE  THEN  TEMPLATE</a:t>
            </a:r>
            <a:endParaRPr lang="en-US" altLang="zh-CN" sz="900" b="1">
              <a:solidFill>
                <a:srgbClr val="000000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1000">
                <a:solidFill>
                  <a:srgbClr val="000000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Click here to add  you to the  center</a:t>
            </a:r>
            <a:endParaRPr lang="zh-CN" altLang="en-US" sz="1000">
              <a:solidFill>
                <a:srgbClr val="000000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1000">
                <a:solidFill>
                  <a:srgbClr val="000000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of the  narrative thought</a:t>
            </a:r>
            <a:endParaRPr lang="en-US" altLang="zh-CN" sz="1200">
              <a:solidFill>
                <a:srgbClr val="000000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</p:txBody>
      </p:sp>
      <p:grpSp>
        <p:nvGrpSpPr>
          <p:cNvPr id="12326" name="组合 128"/>
          <p:cNvGrpSpPr>
            <a:grpSpLocks/>
          </p:cNvGrpSpPr>
          <p:nvPr/>
        </p:nvGrpSpPr>
        <p:grpSpPr bwMode="auto">
          <a:xfrm>
            <a:off x="8596313" y="4017963"/>
            <a:ext cx="400050" cy="430212"/>
            <a:chOff x="0" y="0"/>
            <a:chExt cx="466184" cy="501686"/>
          </a:xfrm>
        </p:grpSpPr>
        <p:sp>
          <p:nvSpPr>
            <p:cNvPr id="12327" name="Freeform 154"/>
            <p:cNvSpPr>
              <a:spLocks noChangeArrowheads="1"/>
            </p:cNvSpPr>
            <p:nvPr/>
          </p:nvSpPr>
          <p:spPr bwMode="auto">
            <a:xfrm>
              <a:off x="141070" y="426012"/>
              <a:ext cx="50449" cy="46712"/>
            </a:xfrm>
            <a:custGeom>
              <a:avLst/>
              <a:gdLst>
                <a:gd name="T0" fmla="*/ 35095 w 23"/>
                <a:gd name="T1" fmla="*/ 0 h 21"/>
                <a:gd name="T2" fmla="*/ 35095 w 23"/>
                <a:gd name="T3" fmla="*/ 8898 h 21"/>
                <a:gd name="T4" fmla="*/ 41675 w 23"/>
                <a:gd name="T5" fmla="*/ 24468 h 21"/>
                <a:gd name="T6" fmla="*/ 21934 w 23"/>
                <a:gd name="T7" fmla="*/ 37814 h 21"/>
                <a:gd name="T8" fmla="*/ 8774 w 23"/>
                <a:gd name="T9" fmla="*/ 20019 h 21"/>
                <a:gd name="T10" fmla="*/ 13161 w 23"/>
                <a:gd name="T11" fmla="*/ 11122 h 21"/>
                <a:gd name="T12" fmla="*/ 13161 w 23"/>
                <a:gd name="T13" fmla="*/ 0 h 21"/>
                <a:gd name="T14" fmla="*/ 0 w 23"/>
                <a:gd name="T15" fmla="*/ 22244 h 21"/>
                <a:gd name="T16" fmla="*/ 24128 w 23"/>
                <a:gd name="T17" fmla="*/ 46712 h 21"/>
                <a:gd name="T18" fmla="*/ 50449 w 23"/>
                <a:gd name="T19" fmla="*/ 22244 h 21"/>
                <a:gd name="T20" fmla="*/ 35095 w 23"/>
                <a:gd name="T21" fmla="*/ 0 h 21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23"/>
                <a:gd name="T34" fmla="*/ 0 h 21"/>
                <a:gd name="T35" fmla="*/ 23 w 23"/>
                <a:gd name="T36" fmla="*/ 21 h 21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23" h="21">
                  <a:moveTo>
                    <a:pt x="16" y="0"/>
                  </a:moveTo>
                  <a:cubicBezTo>
                    <a:pt x="16" y="4"/>
                    <a:pt x="16" y="4"/>
                    <a:pt x="16" y="4"/>
                  </a:cubicBezTo>
                  <a:cubicBezTo>
                    <a:pt x="18" y="5"/>
                    <a:pt x="19" y="8"/>
                    <a:pt x="19" y="11"/>
                  </a:cubicBezTo>
                  <a:cubicBezTo>
                    <a:pt x="18" y="15"/>
                    <a:pt x="15" y="18"/>
                    <a:pt x="10" y="17"/>
                  </a:cubicBezTo>
                  <a:cubicBezTo>
                    <a:pt x="6" y="17"/>
                    <a:pt x="3" y="13"/>
                    <a:pt x="4" y="9"/>
                  </a:cubicBezTo>
                  <a:cubicBezTo>
                    <a:pt x="4" y="7"/>
                    <a:pt x="5" y="6"/>
                    <a:pt x="6" y="5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3" y="2"/>
                    <a:pt x="0" y="6"/>
                    <a:pt x="0" y="10"/>
                  </a:cubicBezTo>
                  <a:cubicBezTo>
                    <a:pt x="0" y="16"/>
                    <a:pt x="5" y="21"/>
                    <a:pt x="11" y="21"/>
                  </a:cubicBezTo>
                  <a:cubicBezTo>
                    <a:pt x="18" y="21"/>
                    <a:pt x="23" y="16"/>
                    <a:pt x="23" y="10"/>
                  </a:cubicBezTo>
                  <a:cubicBezTo>
                    <a:pt x="23" y="5"/>
                    <a:pt x="20" y="1"/>
                    <a:pt x="16" y="0"/>
                  </a:cubicBezTo>
                  <a:close/>
                </a:path>
              </a:pathLst>
            </a:custGeom>
            <a:solidFill>
              <a:srgbClr val="2F26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328" name="Rectangle 155"/>
            <p:cNvSpPr>
              <a:spLocks noChangeArrowheads="1"/>
            </p:cNvSpPr>
            <p:nvPr/>
          </p:nvSpPr>
          <p:spPr bwMode="auto">
            <a:xfrm>
              <a:off x="160689" y="419472"/>
              <a:ext cx="9342" cy="32698"/>
            </a:xfrm>
            <a:prstGeom prst="rect">
              <a:avLst/>
            </a:prstGeom>
            <a:solidFill>
              <a:srgbClr val="2F26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12329" name="Freeform 156"/>
            <p:cNvSpPr>
              <a:spLocks noEditPoints="1" noChangeArrowheads="1"/>
            </p:cNvSpPr>
            <p:nvPr/>
          </p:nvSpPr>
          <p:spPr bwMode="auto">
            <a:xfrm>
              <a:off x="39238" y="81278"/>
              <a:ext cx="260652" cy="260652"/>
            </a:xfrm>
            <a:custGeom>
              <a:avLst/>
              <a:gdLst>
                <a:gd name="T0" fmla="*/ 53014 w 118"/>
                <a:gd name="T1" fmla="*/ 41969 h 118"/>
                <a:gd name="T2" fmla="*/ 41969 w 118"/>
                <a:gd name="T3" fmla="*/ 207638 h 118"/>
                <a:gd name="T4" fmla="*/ 207638 w 118"/>
                <a:gd name="T5" fmla="*/ 218683 h 118"/>
                <a:gd name="T6" fmla="*/ 218683 w 118"/>
                <a:gd name="T7" fmla="*/ 53014 h 118"/>
                <a:gd name="T8" fmla="*/ 53014 w 118"/>
                <a:gd name="T9" fmla="*/ 41969 h 118"/>
                <a:gd name="T10" fmla="*/ 141371 w 118"/>
                <a:gd name="T11" fmla="*/ 185549 h 118"/>
                <a:gd name="T12" fmla="*/ 141371 w 118"/>
                <a:gd name="T13" fmla="*/ 205429 h 118"/>
                <a:gd name="T14" fmla="*/ 123699 w 118"/>
                <a:gd name="T15" fmla="*/ 205429 h 118"/>
                <a:gd name="T16" fmla="*/ 123699 w 118"/>
                <a:gd name="T17" fmla="*/ 187758 h 118"/>
                <a:gd name="T18" fmla="*/ 90566 w 118"/>
                <a:gd name="T19" fmla="*/ 178922 h 118"/>
                <a:gd name="T20" fmla="*/ 94983 w 118"/>
                <a:gd name="T21" fmla="*/ 156833 h 118"/>
                <a:gd name="T22" fmla="*/ 128117 w 118"/>
                <a:gd name="T23" fmla="*/ 165669 h 118"/>
                <a:gd name="T24" fmla="*/ 145788 w 118"/>
                <a:gd name="T25" fmla="*/ 154624 h 118"/>
                <a:gd name="T26" fmla="*/ 125908 w 118"/>
                <a:gd name="T27" fmla="*/ 136953 h 118"/>
                <a:gd name="T28" fmla="*/ 90566 w 118"/>
                <a:gd name="T29" fmla="*/ 101610 h 118"/>
                <a:gd name="T30" fmla="*/ 123699 w 118"/>
                <a:gd name="T31" fmla="*/ 68476 h 118"/>
                <a:gd name="T32" fmla="*/ 123699 w 118"/>
                <a:gd name="T33" fmla="*/ 50805 h 118"/>
                <a:gd name="T34" fmla="*/ 141371 w 118"/>
                <a:gd name="T35" fmla="*/ 50805 h 118"/>
                <a:gd name="T36" fmla="*/ 141371 w 118"/>
                <a:gd name="T37" fmla="*/ 66267 h 118"/>
                <a:gd name="T38" fmla="*/ 170086 w 118"/>
                <a:gd name="T39" fmla="*/ 72894 h 118"/>
                <a:gd name="T40" fmla="*/ 163460 w 118"/>
                <a:gd name="T41" fmla="*/ 94983 h 118"/>
                <a:gd name="T42" fmla="*/ 136953 w 118"/>
                <a:gd name="T43" fmla="*/ 88357 h 118"/>
                <a:gd name="T44" fmla="*/ 121490 w 118"/>
                <a:gd name="T45" fmla="*/ 99401 h 118"/>
                <a:gd name="T46" fmla="*/ 143579 w 118"/>
                <a:gd name="T47" fmla="*/ 114864 h 118"/>
                <a:gd name="T48" fmla="*/ 174504 w 118"/>
                <a:gd name="T49" fmla="*/ 152415 h 118"/>
                <a:gd name="T50" fmla="*/ 141371 w 118"/>
                <a:gd name="T51" fmla="*/ 185549 h 118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118"/>
                <a:gd name="T79" fmla="*/ 0 h 118"/>
                <a:gd name="T80" fmla="*/ 118 w 118"/>
                <a:gd name="T81" fmla="*/ 118 h 118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118" h="118">
                  <a:moveTo>
                    <a:pt x="24" y="19"/>
                  </a:moveTo>
                  <a:cubicBezTo>
                    <a:pt x="2" y="39"/>
                    <a:pt x="0" y="72"/>
                    <a:pt x="19" y="94"/>
                  </a:cubicBezTo>
                  <a:cubicBezTo>
                    <a:pt x="38" y="116"/>
                    <a:pt x="72" y="118"/>
                    <a:pt x="94" y="99"/>
                  </a:cubicBezTo>
                  <a:cubicBezTo>
                    <a:pt x="115" y="79"/>
                    <a:pt x="118" y="46"/>
                    <a:pt x="99" y="24"/>
                  </a:cubicBezTo>
                  <a:cubicBezTo>
                    <a:pt x="79" y="2"/>
                    <a:pt x="46" y="0"/>
                    <a:pt x="24" y="19"/>
                  </a:cubicBezTo>
                  <a:close/>
                  <a:moveTo>
                    <a:pt x="64" y="84"/>
                  </a:moveTo>
                  <a:cubicBezTo>
                    <a:pt x="64" y="93"/>
                    <a:pt x="64" y="93"/>
                    <a:pt x="64" y="93"/>
                  </a:cubicBezTo>
                  <a:cubicBezTo>
                    <a:pt x="56" y="93"/>
                    <a:pt x="56" y="93"/>
                    <a:pt x="56" y="93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0" y="85"/>
                    <a:pt x="44" y="83"/>
                    <a:pt x="41" y="81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7" y="73"/>
                    <a:pt x="52" y="75"/>
                    <a:pt x="58" y="75"/>
                  </a:cubicBezTo>
                  <a:cubicBezTo>
                    <a:pt x="63" y="75"/>
                    <a:pt x="66" y="73"/>
                    <a:pt x="66" y="70"/>
                  </a:cubicBezTo>
                  <a:cubicBezTo>
                    <a:pt x="66" y="66"/>
                    <a:pt x="63" y="64"/>
                    <a:pt x="57" y="62"/>
                  </a:cubicBezTo>
                  <a:cubicBezTo>
                    <a:pt x="48" y="59"/>
                    <a:pt x="41" y="55"/>
                    <a:pt x="41" y="46"/>
                  </a:cubicBezTo>
                  <a:cubicBezTo>
                    <a:pt x="41" y="39"/>
                    <a:pt x="47" y="33"/>
                    <a:pt x="56" y="31"/>
                  </a:cubicBezTo>
                  <a:cubicBezTo>
                    <a:pt x="56" y="23"/>
                    <a:pt x="56" y="23"/>
                    <a:pt x="56" y="23"/>
                  </a:cubicBezTo>
                  <a:cubicBezTo>
                    <a:pt x="64" y="23"/>
                    <a:pt x="64" y="23"/>
                    <a:pt x="64" y="23"/>
                  </a:cubicBezTo>
                  <a:cubicBezTo>
                    <a:pt x="64" y="30"/>
                    <a:pt x="64" y="30"/>
                    <a:pt x="64" y="30"/>
                  </a:cubicBezTo>
                  <a:cubicBezTo>
                    <a:pt x="70" y="30"/>
                    <a:pt x="74" y="32"/>
                    <a:pt x="77" y="33"/>
                  </a:cubicBezTo>
                  <a:cubicBezTo>
                    <a:pt x="74" y="43"/>
                    <a:pt x="74" y="43"/>
                    <a:pt x="74" y="43"/>
                  </a:cubicBezTo>
                  <a:cubicBezTo>
                    <a:pt x="72" y="42"/>
                    <a:pt x="68" y="40"/>
                    <a:pt x="62" y="40"/>
                  </a:cubicBezTo>
                  <a:cubicBezTo>
                    <a:pt x="56" y="40"/>
                    <a:pt x="55" y="42"/>
                    <a:pt x="55" y="45"/>
                  </a:cubicBezTo>
                  <a:cubicBezTo>
                    <a:pt x="55" y="48"/>
                    <a:pt x="58" y="50"/>
                    <a:pt x="65" y="52"/>
                  </a:cubicBezTo>
                  <a:cubicBezTo>
                    <a:pt x="75" y="56"/>
                    <a:pt x="79" y="61"/>
                    <a:pt x="79" y="69"/>
                  </a:cubicBezTo>
                  <a:cubicBezTo>
                    <a:pt x="79" y="76"/>
                    <a:pt x="74" y="83"/>
                    <a:pt x="64" y="84"/>
                  </a:cubicBezTo>
                  <a:close/>
                </a:path>
              </a:pathLst>
            </a:custGeom>
            <a:solidFill>
              <a:srgbClr val="2F26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330" name="Freeform 157"/>
            <p:cNvSpPr>
              <a:spLocks noEditPoints="1" noChangeArrowheads="1"/>
            </p:cNvSpPr>
            <p:nvPr/>
          </p:nvSpPr>
          <p:spPr bwMode="auto">
            <a:xfrm>
              <a:off x="0" y="0"/>
              <a:ext cx="338194" cy="501686"/>
            </a:xfrm>
            <a:custGeom>
              <a:avLst/>
              <a:gdLst>
                <a:gd name="T0" fmla="*/ 305038 w 153"/>
                <a:gd name="T1" fmla="*/ 391182 h 227"/>
                <a:gd name="T2" fmla="*/ 35367 w 153"/>
                <a:gd name="T3" fmla="*/ 391182 h 227"/>
                <a:gd name="T4" fmla="*/ 35367 w 153"/>
                <a:gd name="T5" fmla="*/ 35361 h 227"/>
                <a:gd name="T6" fmla="*/ 305038 w 153"/>
                <a:gd name="T7" fmla="*/ 35361 h 227"/>
                <a:gd name="T8" fmla="*/ 305038 w 153"/>
                <a:gd name="T9" fmla="*/ 227637 h 227"/>
                <a:gd name="T10" fmla="*/ 307248 w 153"/>
                <a:gd name="T11" fmla="*/ 225427 h 227"/>
                <a:gd name="T12" fmla="*/ 338194 w 153"/>
                <a:gd name="T13" fmla="*/ 207747 h 227"/>
                <a:gd name="T14" fmla="*/ 338194 w 153"/>
                <a:gd name="T15" fmla="*/ 28731 h 227"/>
                <a:gd name="T16" fmla="*/ 311669 w 153"/>
                <a:gd name="T17" fmla="*/ 0 h 227"/>
                <a:gd name="T18" fmla="*/ 26525 w 153"/>
                <a:gd name="T19" fmla="*/ 0 h 227"/>
                <a:gd name="T20" fmla="*/ 0 w 153"/>
                <a:gd name="T21" fmla="*/ 28731 h 227"/>
                <a:gd name="T22" fmla="*/ 0 w 153"/>
                <a:gd name="T23" fmla="*/ 475165 h 227"/>
                <a:gd name="T24" fmla="*/ 26525 w 153"/>
                <a:gd name="T25" fmla="*/ 501686 h 227"/>
                <a:gd name="T26" fmla="*/ 311669 w 153"/>
                <a:gd name="T27" fmla="*/ 501686 h 227"/>
                <a:gd name="T28" fmla="*/ 338194 w 153"/>
                <a:gd name="T29" fmla="*/ 475165 h 227"/>
                <a:gd name="T30" fmla="*/ 338194 w 153"/>
                <a:gd name="T31" fmla="*/ 388972 h 227"/>
                <a:gd name="T32" fmla="*/ 305038 w 153"/>
                <a:gd name="T33" fmla="*/ 366872 h 227"/>
                <a:gd name="T34" fmla="*/ 305038 w 153"/>
                <a:gd name="T35" fmla="*/ 391182 h 227"/>
                <a:gd name="T36" fmla="*/ 165781 w 153"/>
                <a:gd name="T37" fmla="*/ 488426 h 227"/>
                <a:gd name="T38" fmla="*/ 123783 w 153"/>
                <a:gd name="T39" fmla="*/ 444224 h 227"/>
                <a:gd name="T40" fmla="*/ 165781 w 153"/>
                <a:gd name="T41" fmla="*/ 402233 h 227"/>
                <a:gd name="T42" fmla="*/ 209990 w 153"/>
                <a:gd name="T43" fmla="*/ 444224 h 227"/>
                <a:gd name="T44" fmla="*/ 165781 w 153"/>
                <a:gd name="T45" fmla="*/ 488426 h 227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153"/>
                <a:gd name="T70" fmla="*/ 0 h 227"/>
                <a:gd name="T71" fmla="*/ 153 w 153"/>
                <a:gd name="T72" fmla="*/ 227 h 227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153" h="227">
                  <a:moveTo>
                    <a:pt x="138" y="177"/>
                  </a:moveTo>
                  <a:cubicBezTo>
                    <a:pt x="16" y="177"/>
                    <a:pt x="16" y="177"/>
                    <a:pt x="16" y="177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38" y="16"/>
                    <a:pt x="138" y="16"/>
                    <a:pt x="138" y="16"/>
                  </a:cubicBezTo>
                  <a:cubicBezTo>
                    <a:pt x="138" y="103"/>
                    <a:pt x="138" y="103"/>
                    <a:pt x="138" y="103"/>
                  </a:cubicBezTo>
                  <a:cubicBezTo>
                    <a:pt x="138" y="103"/>
                    <a:pt x="139" y="102"/>
                    <a:pt x="139" y="102"/>
                  </a:cubicBezTo>
                  <a:cubicBezTo>
                    <a:pt x="144" y="98"/>
                    <a:pt x="148" y="95"/>
                    <a:pt x="153" y="94"/>
                  </a:cubicBezTo>
                  <a:cubicBezTo>
                    <a:pt x="153" y="13"/>
                    <a:pt x="153" y="13"/>
                    <a:pt x="153" y="13"/>
                  </a:cubicBezTo>
                  <a:cubicBezTo>
                    <a:pt x="153" y="6"/>
                    <a:pt x="148" y="0"/>
                    <a:pt x="141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6" y="0"/>
                    <a:pt x="0" y="6"/>
                    <a:pt x="0" y="13"/>
                  </a:cubicBezTo>
                  <a:cubicBezTo>
                    <a:pt x="0" y="215"/>
                    <a:pt x="0" y="215"/>
                    <a:pt x="0" y="215"/>
                  </a:cubicBezTo>
                  <a:cubicBezTo>
                    <a:pt x="0" y="222"/>
                    <a:pt x="6" y="227"/>
                    <a:pt x="12" y="227"/>
                  </a:cubicBezTo>
                  <a:cubicBezTo>
                    <a:pt x="141" y="227"/>
                    <a:pt x="141" y="227"/>
                    <a:pt x="141" y="227"/>
                  </a:cubicBezTo>
                  <a:cubicBezTo>
                    <a:pt x="148" y="227"/>
                    <a:pt x="153" y="222"/>
                    <a:pt x="153" y="215"/>
                  </a:cubicBezTo>
                  <a:cubicBezTo>
                    <a:pt x="153" y="176"/>
                    <a:pt x="153" y="176"/>
                    <a:pt x="153" y="176"/>
                  </a:cubicBezTo>
                  <a:cubicBezTo>
                    <a:pt x="148" y="174"/>
                    <a:pt x="142" y="170"/>
                    <a:pt x="138" y="166"/>
                  </a:cubicBezTo>
                  <a:lnTo>
                    <a:pt x="138" y="177"/>
                  </a:lnTo>
                  <a:close/>
                  <a:moveTo>
                    <a:pt x="75" y="221"/>
                  </a:moveTo>
                  <a:cubicBezTo>
                    <a:pt x="65" y="221"/>
                    <a:pt x="56" y="212"/>
                    <a:pt x="56" y="201"/>
                  </a:cubicBezTo>
                  <a:cubicBezTo>
                    <a:pt x="56" y="191"/>
                    <a:pt x="65" y="182"/>
                    <a:pt x="75" y="182"/>
                  </a:cubicBezTo>
                  <a:cubicBezTo>
                    <a:pt x="86" y="182"/>
                    <a:pt x="95" y="191"/>
                    <a:pt x="95" y="201"/>
                  </a:cubicBezTo>
                  <a:cubicBezTo>
                    <a:pt x="95" y="212"/>
                    <a:pt x="86" y="221"/>
                    <a:pt x="75" y="221"/>
                  </a:cubicBezTo>
                  <a:close/>
                </a:path>
              </a:pathLst>
            </a:custGeom>
            <a:solidFill>
              <a:srgbClr val="2F26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331" name="Freeform 158"/>
            <p:cNvSpPr>
              <a:spLocks noEditPoints="1" noChangeArrowheads="1"/>
            </p:cNvSpPr>
            <p:nvPr/>
          </p:nvSpPr>
          <p:spPr bwMode="auto">
            <a:xfrm>
              <a:off x="275600" y="202729"/>
              <a:ext cx="190584" cy="190584"/>
            </a:xfrm>
            <a:custGeom>
              <a:avLst/>
              <a:gdLst>
                <a:gd name="T0" fmla="*/ 159559 w 86"/>
                <a:gd name="T1" fmla="*/ 37674 h 86"/>
                <a:gd name="T2" fmla="*/ 39890 w 86"/>
                <a:gd name="T3" fmla="*/ 31025 h 86"/>
                <a:gd name="T4" fmla="*/ 31025 w 86"/>
                <a:gd name="T5" fmla="*/ 150694 h 86"/>
                <a:gd name="T6" fmla="*/ 152910 w 86"/>
                <a:gd name="T7" fmla="*/ 159559 h 86"/>
                <a:gd name="T8" fmla="*/ 159559 w 86"/>
                <a:gd name="T9" fmla="*/ 37674 h 86"/>
                <a:gd name="T10" fmla="*/ 101940 w 86"/>
                <a:gd name="T11" fmla="*/ 139614 h 86"/>
                <a:gd name="T12" fmla="*/ 101940 w 86"/>
                <a:gd name="T13" fmla="*/ 155127 h 86"/>
                <a:gd name="T14" fmla="*/ 88644 w 86"/>
                <a:gd name="T15" fmla="*/ 155127 h 86"/>
                <a:gd name="T16" fmla="*/ 88644 w 86"/>
                <a:gd name="T17" fmla="*/ 141830 h 86"/>
                <a:gd name="T18" fmla="*/ 62051 w 86"/>
                <a:gd name="T19" fmla="*/ 135182 h 86"/>
                <a:gd name="T20" fmla="*/ 66483 w 86"/>
                <a:gd name="T21" fmla="*/ 117453 h 86"/>
                <a:gd name="T22" fmla="*/ 90860 w 86"/>
                <a:gd name="T23" fmla="*/ 124101 h 86"/>
                <a:gd name="T24" fmla="*/ 106372 w 86"/>
                <a:gd name="T25" fmla="*/ 115237 h 86"/>
                <a:gd name="T26" fmla="*/ 90860 w 86"/>
                <a:gd name="T27" fmla="*/ 101940 h 86"/>
                <a:gd name="T28" fmla="*/ 64267 w 86"/>
                <a:gd name="T29" fmla="*/ 75347 h 86"/>
                <a:gd name="T30" fmla="*/ 88644 w 86"/>
                <a:gd name="T31" fmla="*/ 48754 h 86"/>
                <a:gd name="T32" fmla="*/ 88644 w 86"/>
                <a:gd name="T33" fmla="*/ 33241 h 86"/>
                <a:gd name="T34" fmla="*/ 104156 w 86"/>
                <a:gd name="T35" fmla="*/ 33241 h 86"/>
                <a:gd name="T36" fmla="*/ 104156 w 86"/>
                <a:gd name="T37" fmla="*/ 46538 h 86"/>
                <a:gd name="T38" fmla="*/ 124101 w 86"/>
                <a:gd name="T39" fmla="*/ 50970 h 86"/>
                <a:gd name="T40" fmla="*/ 119669 w 86"/>
                <a:gd name="T41" fmla="*/ 68699 h 86"/>
                <a:gd name="T42" fmla="*/ 99724 w 86"/>
                <a:gd name="T43" fmla="*/ 64267 h 86"/>
                <a:gd name="T44" fmla="*/ 86428 w 86"/>
                <a:gd name="T45" fmla="*/ 70915 h 86"/>
                <a:gd name="T46" fmla="*/ 104156 w 86"/>
                <a:gd name="T47" fmla="*/ 84212 h 86"/>
                <a:gd name="T48" fmla="*/ 128533 w 86"/>
                <a:gd name="T49" fmla="*/ 113021 h 86"/>
                <a:gd name="T50" fmla="*/ 101940 w 86"/>
                <a:gd name="T51" fmla="*/ 139614 h 8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86"/>
                <a:gd name="T79" fmla="*/ 0 h 86"/>
                <a:gd name="T80" fmla="*/ 86 w 86"/>
                <a:gd name="T81" fmla="*/ 86 h 8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86" h="86">
                  <a:moveTo>
                    <a:pt x="72" y="17"/>
                  </a:moveTo>
                  <a:cubicBezTo>
                    <a:pt x="58" y="1"/>
                    <a:pt x="34" y="0"/>
                    <a:pt x="18" y="14"/>
                  </a:cubicBezTo>
                  <a:cubicBezTo>
                    <a:pt x="2" y="28"/>
                    <a:pt x="0" y="52"/>
                    <a:pt x="14" y="68"/>
                  </a:cubicBezTo>
                  <a:cubicBezTo>
                    <a:pt x="28" y="84"/>
                    <a:pt x="53" y="86"/>
                    <a:pt x="69" y="72"/>
                  </a:cubicBezTo>
                  <a:cubicBezTo>
                    <a:pt x="85" y="58"/>
                    <a:pt x="86" y="33"/>
                    <a:pt x="72" y="17"/>
                  </a:cubicBezTo>
                  <a:close/>
                  <a:moveTo>
                    <a:pt x="46" y="63"/>
                  </a:moveTo>
                  <a:cubicBezTo>
                    <a:pt x="46" y="70"/>
                    <a:pt x="46" y="70"/>
                    <a:pt x="46" y="70"/>
                  </a:cubicBezTo>
                  <a:cubicBezTo>
                    <a:pt x="40" y="70"/>
                    <a:pt x="40" y="70"/>
                    <a:pt x="40" y="70"/>
                  </a:cubicBezTo>
                  <a:cubicBezTo>
                    <a:pt x="40" y="64"/>
                    <a:pt x="40" y="64"/>
                    <a:pt x="40" y="64"/>
                  </a:cubicBezTo>
                  <a:cubicBezTo>
                    <a:pt x="35" y="64"/>
                    <a:pt x="31" y="62"/>
                    <a:pt x="28" y="61"/>
                  </a:cubicBezTo>
                  <a:cubicBezTo>
                    <a:pt x="30" y="53"/>
                    <a:pt x="30" y="53"/>
                    <a:pt x="30" y="53"/>
                  </a:cubicBezTo>
                  <a:cubicBezTo>
                    <a:pt x="33" y="55"/>
                    <a:pt x="37" y="56"/>
                    <a:pt x="41" y="56"/>
                  </a:cubicBezTo>
                  <a:cubicBezTo>
                    <a:pt x="45" y="56"/>
                    <a:pt x="48" y="54"/>
                    <a:pt x="48" y="52"/>
                  </a:cubicBezTo>
                  <a:cubicBezTo>
                    <a:pt x="48" y="49"/>
                    <a:pt x="46" y="48"/>
                    <a:pt x="41" y="46"/>
                  </a:cubicBezTo>
                  <a:cubicBezTo>
                    <a:pt x="34" y="44"/>
                    <a:pt x="29" y="40"/>
                    <a:pt x="29" y="34"/>
                  </a:cubicBezTo>
                  <a:cubicBezTo>
                    <a:pt x="29" y="28"/>
                    <a:pt x="33" y="23"/>
                    <a:pt x="40" y="22"/>
                  </a:cubicBezTo>
                  <a:cubicBezTo>
                    <a:pt x="40" y="15"/>
                    <a:pt x="40" y="15"/>
                    <a:pt x="40" y="15"/>
                  </a:cubicBezTo>
                  <a:cubicBezTo>
                    <a:pt x="47" y="15"/>
                    <a:pt x="47" y="15"/>
                    <a:pt x="47" y="15"/>
                  </a:cubicBezTo>
                  <a:cubicBezTo>
                    <a:pt x="47" y="21"/>
                    <a:pt x="47" y="21"/>
                    <a:pt x="47" y="21"/>
                  </a:cubicBezTo>
                  <a:cubicBezTo>
                    <a:pt x="51" y="21"/>
                    <a:pt x="54" y="22"/>
                    <a:pt x="56" y="23"/>
                  </a:cubicBezTo>
                  <a:cubicBezTo>
                    <a:pt x="54" y="31"/>
                    <a:pt x="54" y="31"/>
                    <a:pt x="54" y="31"/>
                  </a:cubicBezTo>
                  <a:cubicBezTo>
                    <a:pt x="53" y="30"/>
                    <a:pt x="50" y="29"/>
                    <a:pt x="45" y="29"/>
                  </a:cubicBezTo>
                  <a:cubicBezTo>
                    <a:pt x="40" y="29"/>
                    <a:pt x="39" y="31"/>
                    <a:pt x="39" y="32"/>
                  </a:cubicBezTo>
                  <a:cubicBezTo>
                    <a:pt x="39" y="35"/>
                    <a:pt x="41" y="36"/>
                    <a:pt x="47" y="38"/>
                  </a:cubicBezTo>
                  <a:cubicBezTo>
                    <a:pt x="55" y="41"/>
                    <a:pt x="58" y="45"/>
                    <a:pt x="58" y="51"/>
                  </a:cubicBezTo>
                  <a:cubicBezTo>
                    <a:pt x="58" y="57"/>
                    <a:pt x="54" y="62"/>
                    <a:pt x="46" y="63"/>
                  </a:cubicBezTo>
                  <a:close/>
                </a:path>
              </a:pathLst>
            </a:custGeom>
            <a:solidFill>
              <a:srgbClr val="2F26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E7E9D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矩形 11"/>
          <p:cNvSpPr>
            <a:spLocks noChangeArrowheads="1"/>
          </p:cNvSpPr>
          <p:nvPr/>
        </p:nvSpPr>
        <p:spPr bwMode="auto">
          <a:xfrm>
            <a:off x="0" y="0"/>
            <a:ext cx="12192000" cy="4165600"/>
          </a:xfrm>
          <a:prstGeom prst="rect">
            <a:avLst/>
          </a:prstGeom>
          <a:blipFill dpi="0" rotWithShape="1">
            <a:blip r:embed="rId2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3315" name="矩形 35"/>
          <p:cNvSpPr>
            <a:spLocks noChangeArrowheads="1"/>
          </p:cNvSpPr>
          <p:nvPr/>
        </p:nvSpPr>
        <p:spPr bwMode="auto">
          <a:xfrm>
            <a:off x="0" y="0"/>
            <a:ext cx="12192000" cy="4165600"/>
          </a:xfrm>
          <a:prstGeom prst="rect">
            <a:avLst/>
          </a:prstGeom>
          <a:solidFill>
            <a:srgbClr val="263346">
              <a:alpha val="74117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3316" name="矩形 29"/>
          <p:cNvSpPr>
            <a:spLocks noChangeAspect="1" noChangeArrowheads="1"/>
          </p:cNvSpPr>
          <p:nvPr/>
        </p:nvSpPr>
        <p:spPr bwMode="auto">
          <a:xfrm rot="5400000">
            <a:off x="2379663" y="-1117600"/>
            <a:ext cx="1028700" cy="1028700"/>
          </a:xfrm>
          <a:prstGeom prst="rect">
            <a:avLst/>
          </a:prstGeom>
          <a:solidFill>
            <a:srgbClr val="D0EAEB"/>
          </a:solidFill>
          <a:ln w="3175">
            <a:solidFill>
              <a:srgbClr val="2F2637">
                <a:alpha val="38823"/>
              </a:srgbClr>
            </a:solidFill>
            <a:miter lim="800000"/>
            <a:headEnd/>
            <a:tailEnd/>
          </a:ln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3317" name="矩形 30"/>
          <p:cNvSpPr>
            <a:spLocks noChangeAspect="1" noChangeArrowheads="1"/>
          </p:cNvSpPr>
          <p:nvPr/>
        </p:nvSpPr>
        <p:spPr bwMode="auto">
          <a:xfrm rot="5400000">
            <a:off x="1212850" y="-1117600"/>
            <a:ext cx="1028700" cy="1028700"/>
          </a:xfrm>
          <a:prstGeom prst="rect">
            <a:avLst/>
          </a:prstGeom>
          <a:solidFill>
            <a:srgbClr val="2F263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3318" name="矩形 22"/>
          <p:cNvSpPr>
            <a:spLocks noChangeArrowheads="1"/>
          </p:cNvSpPr>
          <p:nvPr/>
        </p:nvSpPr>
        <p:spPr bwMode="auto">
          <a:xfrm>
            <a:off x="1079500" y="2935288"/>
            <a:ext cx="3584575" cy="2460625"/>
          </a:xfrm>
          <a:prstGeom prst="rect">
            <a:avLst/>
          </a:prstGeom>
          <a:blipFill dpi="0" rotWithShape="1">
            <a:blip r:embed="rId3"/>
            <a:srcRect/>
            <a:stretch>
              <a:fillRect/>
            </a:stretch>
          </a:blipFill>
          <a:ln w="63500">
            <a:solidFill>
              <a:srgbClr val="D0EAEB"/>
            </a:solidFill>
            <a:miter lim="800000"/>
            <a:headEnd/>
            <a:tailEnd/>
          </a:ln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3319" name="文本框 23"/>
          <p:cNvSpPr>
            <a:spLocks noChangeArrowheads="1"/>
          </p:cNvSpPr>
          <p:nvPr/>
        </p:nvSpPr>
        <p:spPr bwMode="auto">
          <a:xfrm>
            <a:off x="5022850" y="4533900"/>
            <a:ext cx="2924175" cy="2584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400" b="1" dirty="0">
                <a:solidFill>
                  <a:schemeClr val="bg1"/>
                </a:solidFill>
                <a:latin typeface="Calibri" panose="020F0502020204030204" pitchFamily="34" charset="0"/>
                <a:sym typeface="Calibri" panose="020F0502020204030204" pitchFamily="34" charset="0"/>
              </a:rPr>
              <a:t>         </a:t>
            </a:r>
            <a:r>
              <a:rPr lang="en-US" altLang="zh-CN" sz="2000" b="1">
                <a:solidFill>
                  <a:srgbClr val="2F2637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MORE  THAN  </a:t>
            </a:r>
            <a:endParaRPr lang="zh-CN" altLang="en-US" sz="2000" b="1">
              <a:solidFill>
                <a:srgbClr val="2F2637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2000" b="1">
                <a:solidFill>
                  <a:srgbClr val="2F2637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          TEMPLATE</a:t>
            </a:r>
            <a:endParaRPr lang="zh-CN" altLang="en-US" sz="2000" b="1">
              <a:solidFill>
                <a:srgbClr val="2F2637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1600">
                <a:solidFill>
                  <a:srgbClr val="2F2637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     Click here to add  you to the </a:t>
            </a:r>
            <a:endParaRPr lang="zh-CN" altLang="en-US" sz="1600">
              <a:solidFill>
                <a:srgbClr val="2F2637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1600">
                <a:solidFill>
                  <a:srgbClr val="2F2637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     center of the  narrative thought</a:t>
            </a:r>
            <a:endParaRPr lang="zh-CN" altLang="en-US" sz="1600">
              <a:solidFill>
                <a:srgbClr val="2F2637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1600">
                <a:solidFill>
                  <a:srgbClr val="2F2637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     Click here to add  you to the </a:t>
            </a:r>
          </a:p>
          <a:p>
            <a:pPr eaLnBrk="1" hangingPunct="1"/>
            <a:r>
              <a:rPr lang="en-US" altLang="zh-CN" sz="1600">
                <a:solidFill>
                  <a:srgbClr val="2F2637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     center of the narrative thought </a:t>
            </a:r>
            <a:endParaRPr lang="zh-CN" altLang="en-US" sz="1600">
              <a:solidFill>
                <a:srgbClr val="2F2637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endParaRPr lang="zh-CN" altLang="en-US" dirty="0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eaLnBrk="1" hangingPunct="1"/>
            <a:endParaRPr lang="zh-CN" altLang="en-US" dirty="0">
              <a:solidFill>
                <a:srgbClr val="3F3F3F"/>
              </a:solidFill>
              <a:latin typeface="Calibri" panose="020F0502020204030204" pitchFamily="34" charset="0"/>
              <a:sym typeface="Calibri" panose="020F0502020204030204" pitchFamily="34" charset="0"/>
            </a:endParaRPr>
          </a:p>
          <a:p>
            <a:pPr eaLnBrk="1" hangingPunct="1"/>
            <a:endParaRPr lang="zh-CN" altLang="en-US" dirty="0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3320" name="文本框 24"/>
          <p:cNvSpPr>
            <a:spLocks noChangeArrowheads="1"/>
          </p:cNvSpPr>
          <p:nvPr/>
        </p:nvSpPr>
        <p:spPr bwMode="auto">
          <a:xfrm>
            <a:off x="8670925" y="4533900"/>
            <a:ext cx="2922588" cy="2584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400" b="1" dirty="0">
                <a:solidFill>
                  <a:schemeClr val="bg1"/>
                </a:solidFill>
                <a:latin typeface="Calibri" panose="020F0502020204030204" pitchFamily="34" charset="0"/>
                <a:sym typeface="Calibri" panose="020F0502020204030204" pitchFamily="34" charset="0"/>
              </a:rPr>
              <a:t>         </a:t>
            </a:r>
            <a:r>
              <a:rPr lang="en-US" altLang="zh-CN" sz="2000" b="1">
                <a:solidFill>
                  <a:srgbClr val="2F2637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MORE  THAN  </a:t>
            </a:r>
            <a:endParaRPr lang="zh-CN" altLang="en-US" sz="2000" b="1">
              <a:solidFill>
                <a:srgbClr val="2F2637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2000" b="1">
                <a:solidFill>
                  <a:srgbClr val="2F2637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          TEMPLATE</a:t>
            </a:r>
            <a:endParaRPr lang="zh-CN" altLang="en-US" sz="2000" b="1">
              <a:solidFill>
                <a:srgbClr val="2F2637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1600">
                <a:solidFill>
                  <a:srgbClr val="2F2637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     Click here to add  you to the </a:t>
            </a:r>
            <a:endParaRPr lang="zh-CN" altLang="en-US" sz="1600">
              <a:solidFill>
                <a:srgbClr val="2F2637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1600">
                <a:solidFill>
                  <a:srgbClr val="2F2637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     center of the  narrative thought</a:t>
            </a:r>
            <a:endParaRPr lang="zh-CN" altLang="en-US" sz="1600">
              <a:solidFill>
                <a:srgbClr val="2F2637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1600">
                <a:solidFill>
                  <a:srgbClr val="2F2637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     Click here to add  you to the </a:t>
            </a:r>
          </a:p>
          <a:p>
            <a:pPr eaLnBrk="1" hangingPunct="1"/>
            <a:r>
              <a:rPr lang="en-US" altLang="zh-CN" sz="1600">
                <a:solidFill>
                  <a:srgbClr val="2F2637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     center of the narrative thought </a:t>
            </a:r>
            <a:endParaRPr lang="zh-CN" altLang="en-US" sz="1600">
              <a:solidFill>
                <a:srgbClr val="2F2637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endParaRPr lang="zh-CN" altLang="en-US" dirty="0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eaLnBrk="1" hangingPunct="1"/>
            <a:endParaRPr lang="zh-CN" altLang="en-US" dirty="0">
              <a:solidFill>
                <a:srgbClr val="3F3F3F"/>
              </a:solidFill>
              <a:latin typeface="Calibri" panose="020F0502020204030204" pitchFamily="34" charset="0"/>
              <a:sym typeface="Calibri" panose="020F0502020204030204" pitchFamily="34" charset="0"/>
            </a:endParaRPr>
          </a:p>
          <a:p>
            <a:pPr eaLnBrk="1" hangingPunct="1"/>
            <a:endParaRPr lang="zh-CN" altLang="en-US" dirty="0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3321" name="直接连接符 25"/>
          <p:cNvSpPr>
            <a:spLocks noChangeShapeType="1"/>
          </p:cNvSpPr>
          <p:nvPr/>
        </p:nvSpPr>
        <p:spPr bwMode="auto">
          <a:xfrm flipV="1">
            <a:off x="7204075" y="1154113"/>
            <a:ext cx="4679950" cy="1587"/>
          </a:xfrm>
          <a:prstGeom prst="line">
            <a:avLst/>
          </a:prstGeom>
          <a:noFill/>
          <a:ln w="6350">
            <a:solidFill>
              <a:srgbClr val="D0EAEB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3322" name="直接连接符 26"/>
          <p:cNvSpPr>
            <a:spLocks noChangeShapeType="1"/>
          </p:cNvSpPr>
          <p:nvPr/>
        </p:nvSpPr>
        <p:spPr bwMode="auto">
          <a:xfrm flipV="1">
            <a:off x="342900" y="1154113"/>
            <a:ext cx="4679950" cy="1587"/>
          </a:xfrm>
          <a:prstGeom prst="line">
            <a:avLst/>
          </a:prstGeom>
          <a:noFill/>
          <a:ln w="6350">
            <a:solidFill>
              <a:srgbClr val="D0EAEB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3323" name="文本框 27"/>
          <p:cNvSpPr>
            <a:spLocks noChangeArrowheads="1"/>
          </p:cNvSpPr>
          <p:nvPr/>
        </p:nvSpPr>
        <p:spPr bwMode="auto">
          <a:xfrm>
            <a:off x="3778250" y="260350"/>
            <a:ext cx="464185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3200" b="1" dirty="0">
                <a:solidFill>
                  <a:srgbClr val="000000"/>
                </a:solidFill>
                <a:latin typeface="Calibri" panose="020F0502020204030204" pitchFamily="34" charset="0"/>
                <a:sym typeface="Calibri" panose="020F0502020204030204" pitchFamily="34" charset="0"/>
              </a:rPr>
              <a:t>  </a:t>
            </a:r>
            <a:r>
              <a:rPr lang="en-US" altLang="zh-CN" sz="2800">
                <a:solidFill>
                  <a:srgbClr val="D0EAEB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MORE  </a:t>
            </a:r>
            <a:r>
              <a:rPr lang="en-US" altLang="zh-CN" sz="2800" b="1">
                <a:solidFill>
                  <a:srgbClr val="D0EAEB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THEN  </a:t>
            </a:r>
            <a:r>
              <a:rPr lang="en-US" altLang="zh-CN" sz="2800">
                <a:solidFill>
                  <a:srgbClr val="D0EAEB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TEMPLATE</a:t>
            </a:r>
            <a:endParaRPr lang="en-US" altLang="zh-CN" sz="2000">
              <a:solidFill>
                <a:srgbClr val="D0EAEB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</p:txBody>
      </p:sp>
      <p:grpSp>
        <p:nvGrpSpPr>
          <p:cNvPr id="13324" name="组合 28"/>
          <p:cNvGrpSpPr>
            <a:grpSpLocks/>
          </p:cNvGrpSpPr>
          <p:nvPr/>
        </p:nvGrpSpPr>
        <p:grpSpPr bwMode="auto">
          <a:xfrm>
            <a:off x="5367338" y="1000125"/>
            <a:ext cx="1468437" cy="307975"/>
            <a:chOff x="0" y="0"/>
            <a:chExt cx="1541192" cy="321992"/>
          </a:xfrm>
        </p:grpSpPr>
        <p:sp>
          <p:nvSpPr>
            <p:cNvPr id="13325" name="椭圆 31"/>
            <p:cNvSpPr>
              <a:spLocks noChangeArrowheads="1"/>
            </p:cNvSpPr>
            <p:nvPr/>
          </p:nvSpPr>
          <p:spPr bwMode="auto">
            <a:xfrm>
              <a:off x="0" y="0"/>
              <a:ext cx="321992" cy="321992"/>
            </a:xfrm>
            <a:prstGeom prst="ellipse">
              <a:avLst/>
            </a:prstGeom>
            <a:solidFill>
              <a:srgbClr val="D0EAEB"/>
            </a:solidFill>
            <a:ln w="9525">
              <a:solidFill>
                <a:srgbClr val="2F2637">
                  <a:alpha val="50195"/>
                </a:srgbClr>
              </a:solidFill>
              <a:miter lim="800000"/>
              <a:headEnd/>
              <a:tailEnd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3326" name="椭圆 32"/>
            <p:cNvSpPr>
              <a:spLocks noChangeArrowheads="1"/>
            </p:cNvSpPr>
            <p:nvPr/>
          </p:nvSpPr>
          <p:spPr bwMode="auto">
            <a:xfrm>
              <a:off x="406400" y="0"/>
              <a:ext cx="321992" cy="321992"/>
            </a:xfrm>
            <a:prstGeom prst="ellipse">
              <a:avLst/>
            </a:prstGeom>
            <a:solidFill>
              <a:srgbClr val="D0EAEB"/>
            </a:solidFill>
            <a:ln w="9525">
              <a:solidFill>
                <a:srgbClr val="2F2637">
                  <a:alpha val="50195"/>
                </a:srgbClr>
              </a:solidFill>
              <a:miter lim="800000"/>
              <a:headEnd/>
              <a:tailEnd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3327" name="椭圆 33"/>
            <p:cNvSpPr>
              <a:spLocks noChangeArrowheads="1"/>
            </p:cNvSpPr>
            <p:nvPr/>
          </p:nvSpPr>
          <p:spPr bwMode="auto">
            <a:xfrm>
              <a:off x="812800" y="0"/>
              <a:ext cx="321992" cy="321992"/>
            </a:xfrm>
            <a:prstGeom prst="ellipse">
              <a:avLst/>
            </a:prstGeom>
            <a:solidFill>
              <a:srgbClr val="D0EAEB"/>
            </a:solidFill>
            <a:ln w="9525">
              <a:solidFill>
                <a:srgbClr val="2F2637">
                  <a:alpha val="50195"/>
                </a:srgbClr>
              </a:solidFill>
              <a:miter lim="800000"/>
              <a:headEnd/>
              <a:tailEnd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3328" name="椭圆 34"/>
            <p:cNvSpPr>
              <a:spLocks noChangeArrowheads="1"/>
            </p:cNvSpPr>
            <p:nvPr/>
          </p:nvSpPr>
          <p:spPr bwMode="auto">
            <a:xfrm>
              <a:off x="1219200" y="0"/>
              <a:ext cx="321992" cy="321992"/>
            </a:xfrm>
            <a:prstGeom prst="ellipse">
              <a:avLst/>
            </a:prstGeom>
            <a:solidFill>
              <a:srgbClr val="D0EAEB"/>
            </a:solidFill>
            <a:ln w="9525">
              <a:solidFill>
                <a:srgbClr val="2F2637">
                  <a:alpha val="50195"/>
                </a:srgbClr>
              </a:solidFill>
              <a:miter lim="800000"/>
              <a:headEnd/>
              <a:tailEnd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E7E9D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任意多边形 51"/>
          <p:cNvSpPr>
            <a:spLocks noChangeArrowheads="1"/>
          </p:cNvSpPr>
          <p:nvPr/>
        </p:nvSpPr>
        <p:spPr bwMode="auto">
          <a:xfrm flipH="1">
            <a:off x="5929313" y="4329113"/>
            <a:ext cx="2998787" cy="2509837"/>
          </a:xfrm>
          <a:custGeom>
            <a:avLst/>
            <a:gdLst>
              <a:gd name="T0" fmla="*/ 1499394 w 2999296"/>
              <a:gd name="T1" fmla="*/ 0 h 2511084"/>
              <a:gd name="T2" fmla="*/ 1499394 w 2999296"/>
              <a:gd name="T3" fmla="*/ 1 h 2511084"/>
              <a:gd name="T4" fmla="*/ 0 w 2999296"/>
              <a:gd name="T5" fmla="*/ 2509837 h 2511084"/>
              <a:gd name="T6" fmla="*/ 1499394 w 2999296"/>
              <a:gd name="T7" fmla="*/ 2509837 h 2511084"/>
              <a:gd name="T8" fmla="*/ 1499394 w 2999296"/>
              <a:gd name="T9" fmla="*/ 2509836 h 2511084"/>
              <a:gd name="T10" fmla="*/ 2998787 w 2999296"/>
              <a:gd name="T11" fmla="*/ 2509836 h 2511084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2999296"/>
              <a:gd name="T19" fmla="*/ 0 h 2511084"/>
              <a:gd name="T20" fmla="*/ 2999296 w 2999296"/>
              <a:gd name="T21" fmla="*/ 2511084 h 2511084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999296" h="2511084">
                <a:moveTo>
                  <a:pt x="1499648" y="0"/>
                </a:moveTo>
                <a:lnTo>
                  <a:pt x="1499648" y="1"/>
                </a:lnTo>
                <a:lnTo>
                  <a:pt x="0" y="2511084"/>
                </a:lnTo>
                <a:lnTo>
                  <a:pt x="1499648" y="2511084"/>
                </a:lnTo>
                <a:lnTo>
                  <a:pt x="1499648" y="2511083"/>
                </a:lnTo>
                <a:lnTo>
                  <a:pt x="2999296" y="2511083"/>
                </a:lnTo>
                <a:lnTo>
                  <a:pt x="1499648" y="0"/>
                </a:lnTo>
                <a:close/>
              </a:path>
            </a:pathLst>
          </a:custGeom>
          <a:noFill/>
          <a:ln w="12700" cap="flat" cmpd="sng">
            <a:solidFill>
              <a:srgbClr val="2F2637">
                <a:alpha val="58823"/>
              </a:srgb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4339" name="任意多边形 50"/>
          <p:cNvSpPr>
            <a:spLocks noChangeArrowheads="1"/>
          </p:cNvSpPr>
          <p:nvPr/>
        </p:nvSpPr>
        <p:spPr bwMode="auto">
          <a:xfrm>
            <a:off x="1076325" y="5441950"/>
            <a:ext cx="2825750" cy="1398588"/>
          </a:xfrm>
          <a:custGeom>
            <a:avLst/>
            <a:gdLst>
              <a:gd name="T0" fmla="*/ 1412875 w 2827124"/>
              <a:gd name="T1" fmla="*/ 0 h 1397389"/>
              <a:gd name="T2" fmla="*/ 2825750 w 2827124"/>
              <a:gd name="T3" fmla="*/ 1398588 h 1397389"/>
              <a:gd name="T4" fmla="*/ 1412875 w 2827124"/>
              <a:gd name="T5" fmla="*/ 1398588 h 1397389"/>
              <a:gd name="T6" fmla="*/ 0 w 2827124"/>
              <a:gd name="T7" fmla="*/ 1398588 h 1397389"/>
              <a:gd name="T8" fmla="*/ 0 60000 65536"/>
              <a:gd name="T9" fmla="*/ 0 60000 65536"/>
              <a:gd name="T10" fmla="*/ 0 60000 65536"/>
              <a:gd name="T11" fmla="*/ 0 60000 65536"/>
              <a:gd name="T12" fmla="*/ 0 w 2827124"/>
              <a:gd name="T13" fmla="*/ 0 h 1397389"/>
              <a:gd name="T14" fmla="*/ 2827124 w 2827124"/>
              <a:gd name="T15" fmla="*/ 1397389 h 1397389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827124" h="1397389">
                <a:moveTo>
                  <a:pt x="1413562" y="0"/>
                </a:moveTo>
                <a:lnTo>
                  <a:pt x="2827124" y="1397389"/>
                </a:lnTo>
                <a:lnTo>
                  <a:pt x="1413562" y="1397389"/>
                </a:lnTo>
                <a:lnTo>
                  <a:pt x="0" y="1397389"/>
                </a:lnTo>
                <a:lnTo>
                  <a:pt x="1413562" y="0"/>
                </a:lnTo>
                <a:close/>
              </a:path>
            </a:pathLst>
          </a:custGeom>
          <a:noFill/>
          <a:ln w="12700" cap="flat" cmpd="sng">
            <a:solidFill>
              <a:srgbClr val="2F2637">
                <a:alpha val="58823"/>
              </a:srgb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4340" name="直角三角形 22"/>
          <p:cNvSpPr>
            <a:spLocks noChangeArrowheads="1"/>
          </p:cNvSpPr>
          <p:nvPr/>
        </p:nvSpPr>
        <p:spPr bwMode="auto">
          <a:xfrm>
            <a:off x="2489200" y="5461000"/>
            <a:ext cx="1412875" cy="1397000"/>
          </a:xfrm>
          <a:prstGeom prst="rtTriangle">
            <a:avLst/>
          </a:prstGeom>
          <a:solidFill>
            <a:srgbClr val="B3DDD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4341" name="直角三角形 23"/>
          <p:cNvSpPr>
            <a:spLocks noChangeArrowheads="1"/>
          </p:cNvSpPr>
          <p:nvPr/>
        </p:nvSpPr>
        <p:spPr bwMode="auto">
          <a:xfrm flipH="1">
            <a:off x="1076325" y="5461000"/>
            <a:ext cx="1412875" cy="1397000"/>
          </a:xfrm>
          <a:prstGeom prst="rtTriangle">
            <a:avLst/>
          </a:prstGeom>
          <a:solidFill>
            <a:srgbClr val="D0EAE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4342" name="直角三角形 19"/>
          <p:cNvSpPr>
            <a:spLocks noChangeArrowheads="1"/>
          </p:cNvSpPr>
          <p:nvPr/>
        </p:nvSpPr>
        <p:spPr bwMode="auto">
          <a:xfrm flipH="1">
            <a:off x="5946775" y="4346575"/>
            <a:ext cx="1498600" cy="2511425"/>
          </a:xfrm>
          <a:prstGeom prst="rtTriangle">
            <a:avLst/>
          </a:prstGeom>
          <a:solidFill>
            <a:srgbClr val="D0EAE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4343" name="矩形 29"/>
          <p:cNvSpPr>
            <a:spLocks noChangeAspect="1" noChangeArrowheads="1"/>
          </p:cNvSpPr>
          <p:nvPr/>
        </p:nvSpPr>
        <p:spPr bwMode="auto">
          <a:xfrm rot="5400000">
            <a:off x="2379663" y="-1117600"/>
            <a:ext cx="1028700" cy="1028700"/>
          </a:xfrm>
          <a:prstGeom prst="rect">
            <a:avLst/>
          </a:prstGeom>
          <a:solidFill>
            <a:srgbClr val="D0EAEB"/>
          </a:solidFill>
          <a:ln w="3175">
            <a:solidFill>
              <a:srgbClr val="2F2637">
                <a:alpha val="38823"/>
              </a:srgbClr>
            </a:solidFill>
            <a:miter lim="800000"/>
            <a:headEnd/>
            <a:tailEnd/>
          </a:ln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4344" name="矩形 30"/>
          <p:cNvSpPr>
            <a:spLocks noChangeAspect="1" noChangeArrowheads="1"/>
          </p:cNvSpPr>
          <p:nvPr/>
        </p:nvSpPr>
        <p:spPr bwMode="auto">
          <a:xfrm rot="5400000">
            <a:off x="1212850" y="-1117600"/>
            <a:ext cx="1028700" cy="1028700"/>
          </a:xfrm>
          <a:prstGeom prst="rect">
            <a:avLst/>
          </a:prstGeom>
          <a:solidFill>
            <a:srgbClr val="2F263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4345" name="直接连接符 8"/>
          <p:cNvSpPr>
            <a:spLocks noChangeShapeType="1"/>
          </p:cNvSpPr>
          <p:nvPr/>
        </p:nvSpPr>
        <p:spPr bwMode="auto">
          <a:xfrm flipV="1">
            <a:off x="7204075" y="1154113"/>
            <a:ext cx="4679950" cy="1587"/>
          </a:xfrm>
          <a:prstGeom prst="line">
            <a:avLst/>
          </a:prstGeom>
          <a:noFill/>
          <a:ln w="6350">
            <a:solidFill>
              <a:srgbClr val="2F2637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4346" name="直接连接符 10"/>
          <p:cNvSpPr>
            <a:spLocks noChangeShapeType="1"/>
          </p:cNvSpPr>
          <p:nvPr/>
        </p:nvSpPr>
        <p:spPr bwMode="auto">
          <a:xfrm flipV="1">
            <a:off x="342900" y="1154113"/>
            <a:ext cx="4679950" cy="1587"/>
          </a:xfrm>
          <a:prstGeom prst="line">
            <a:avLst/>
          </a:prstGeom>
          <a:noFill/>
          <a:ln w="6350">
            <a:solidFill>
              <a:srgbClr val="2F2637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4347" name="文本框 12"/>
          <p:cNvSpPr>
            <a:spLocks noChangeArrowheads="1"/>
          </p:cNvSpPr>
          <p:nvPr/>
        </p:nvSpPr>
        <p:spPr bwMode="auto">
          <a:xfrm>
            <a:off x="3778250" y="260350"/>
            <a:ext cx="464185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3200" b="1" dirty="0">
                <a:solidFill>
                  <a:srgbClr val="000000"/>
                </a:solidFill>
                <a:latin typeface="Calibri" panose="020F0502020204030204" pitchFamily="34" charset="0"/>
                <a:sym typeface="Calibri" panose="020F0502020204030204" pitchFamily="34" charset="0"/>
              </a:rPr>
              <a:t>  </a:t>
            </a:r>
            <a:r>
              <a:rPr lang="en-US" altLang="zh-CN" sz="2800">
                <a:solidFill>
                  <a:srgbClr val="262626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MORE  </a:t>
            </a:r>
            <a:r>
              <a:rPr lang="en-US" altLang="zh-CN" sz="2800" b="1">
                <a:solidFill>
                  <a:srgbClr val="262626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THEN  </a:t>
            </a:r>
            <a:r>
              <a:rPr lang="en-US" altLang="zh-CN" sz="2800">
                <a:solidFill>
                  <a:srgbClr val="262626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TEMPLATE</a:t>
            </a:r>
            <a:endParaRPr lang="en-US" altLang="zh-CN" sz="2000">
              <a:solidFill>
                <a:srgbClr val="262626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</p:txBody>
      </p:sp>
      <p:grpSp>
        <p:nvGrpSpPr>
          <p:cNvPr id="14348" name="组合 1"/>
          <p:cNvGrpSpPr>
            <a:grpSpLocks/>
          </p:cNvGrpSpPr>
          <p:nvPr/>
        </p:nvGrpSpPr>
        <p:grpSpPr bwMode="auto">
          <a:xfrm>
            <a:off x="5367338" y="1000125"/>
            <a:ext cx="1468437" cy="307975"/>
            <a:chOff x="0" y="0"/>
            <a:chExt cx="1541192" cy="321992"/>
          </a:xfrm>
        </p:grpSpPr>
        <p:sp>
          <p:nvSpPr>
            <p:cNvPr id="14378" name="椭圆 13"/>
            <p:cNvSpPr>
              <a:spLocks noChangeArrowheads="1"/>
            </p:cNvSpPr>
            <p:nvPr/>
          </p:nvSpPr>
          <p:spPr bwMode="auto">
            <a:xfrm>
              <a:off x="0" y="0"/>
              <a:ext cx="321992" cy="321992"/>
            </a:xfrm>
            <a:prstGeom prst="ellipse">
              <a:avLst/>
            </a:prstGeom>
            <a:solidFill>
              <a:srgbClr val="D0EAEB"/>
            </a:solidFill>
            <a:ln w="9525">
              <a:solidFill>
                <a:srgbClr val="2F2637">
                  <a:alpha val="50195"/>
                </a:srgbClr>
              </a:solidFill>
              <a:miter lim="800000"/>
              <a:headEnd/>
              <a:tailEnd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4379" name="椭圆 15"/>
            <p:cNvSpPr>
              <a:spLocks noChangeArrowheads="1"/>
            </p:cNvSpPr>
            <p:nvPr/>
          </p:nvSpPr>
          <p:spPr bwMode="auto">
            <a:xfrm>
              <a:off x="406400" y="0"/>
              <a:ext cx="321992" cy="321992"/>
            </a:xfrm>
            <a:prstGeom prst="ellipse">
              <a:avLst/>
            </a:prstGeom>
            <a:solidFill>
              <a:srgbClr val="2F2637"/>
            </a:solidFill>
            <a:ln w="9525">
              <a:solidFill>
                <a:srgbClr val="2F2637">
                  <a:alpha val="50195"/>
                </a:srgbClr>
              </a:solidFill>
              <a:miter lim="800000"/>
              <a:headEnd/>
              <a:tailEnd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4380" name="椭圆 16"/>
            <p:cNvSpPr>
              <a:spLocks noChangeArrowheads="1"/>
            </p:cNvSpPr>
            <p:nvPr/>
          </p:nvSpPr>
          <p:spPr bwMode="auto">
            <a:xfrm>
              <a:off x="812800" y="0"/>
              <a:ext cx="321992" cy="321992"/>
            </a:xfrm>
            <a:prstGeom prst="ellipse">
              <a:avLst/>
            </a:prstGeom>
            <a:solidFill>
              <a:srgbClr val="D0EAEB"/>
            </a:solidFill>
            <a:ln w="9525">
              <a:solidFill>
                <a:srgbClr val="2F2637">
                  <a:alpha val="50195"/>
                </a:srgbClr>
              </a:solidFill>
              <a:miter lim="800000"/>
              <a:headEnd/>
              <a:tailEnd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4381" name="椭圆 17"/>
            <p:cNvSpPr>
              <a:spLocks noChangeArrowheads="1"/>
            </p:cNvSpPr>
            <p:nvPr/>
          </p:nvSpPr>
          <p:spPr bwMode="auto">
            <a:xfrm>
              <a:off x="1219200" y="0"/>
              <a:ext cx="321992" cy="321992"/>
            </a:xfrm>
            <a:prstGeom prst="ellipse">
              <a:avLst/>
            </a:prstGeom>
            <a:solidFill>
              <a:srgbClr val="2F2637"/>
            </a:solidFill>
            <a:ln w="9525">
              <a:solidFill>
                <a:srgbClr val="2F2637">
                  <a:alpha val="50195"/>
                </a:srgbClr>
              </a:solidFill>
              <a:miter lim="800000"/>
              <a:headEnd/>
              <a:tailEnd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sp>
        <p:nvSpPr>
          <p:cNvPr id="14349" name="直角三角形 11"/>
          <p:cNvSpPr>
            <a:spLocks noChangeArrowheads="1"/>
          </p:cNvSpPr>
          <p:nvPr/>
        </p:nvSpPr>
        <p:spPr bwMode="auto">
          <a:xfrm>
            <a:off x="9864725" y="5613400"/>
            <a:ext cx="1265238" cy="1244600"/>
          </a:xfrm>
          <a:prstGeom prst="rtTriangle">
            <a:avLst/>
          </a:prstGeom>
          <a:solidFill>
            <a:srgbClr val="56545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4350" name="直角三角形 14"/>
          <p:cNvSpPr>
            <a:spLocks noChangeArrowheads="1"/>
          </p:cNvSpPr>
          <p:nvPr/>
        </p:nvSpPr>
        <p:spPr bwMode="auto">
          <a:xfrm flipH="1">
            <a:off x="8596313" y="5613400"/>
            <a:ext cx="1266825" cy="1244600"/>
          </a:xfrm>
          <a:prstGeom prst="rtTriangle">
            <a:avLst/>
          </a:prstGeom>
          <a:solidFill>
            <a:srgbClr val="2F263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4351" name="直角三角形 18"/>
          <p:cNvSpPr>
            <a:spLocks noChangeArrowheads="1"/>
          </p:cNvSpPr>
          <p:nvPr/>
        </p:nvSpPr>
        <p:spPr bwMode="auto">
          <a:xfrm>
            <a:off x="7427913" y="4346575"/>
            <a:ext cx="1500187" cy="2511425"/>
          </a:xfrm>
          <a:prstGeom prst="rtTriangle">
            <a:avLst/>
          </a:prstGeom>
          <a:solidFill>
            <a:srgbClr val="B3DDD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4352" name="直角三角形 20"/>
          <p:cNvSpPr>
            <a:spLocks noChangeArrowheads="1"/>
          </p:cNvSpPr>
          <p:nvPr/>
        </p:nvSpPr>
        <p:spPr bwMode="auto">
          <a:xfrm flipH="1">
            <a:off x="3425825" y="5151438"/>
            <a:ext cx="1412875" cy="1706562"/>
          </a:xfrm>
          <a:prstGeom prst="rtTriangle">
            <a:avLst/>
          </a:prstGeom>
          <a:solidFill>
            <a:srgbClr val="2F263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4353" name="直角三角形 21"/>
          <p:cNvSpPr>
            <a:spLocks noChangeArrowheads="1"/>
          </p:cNvSpPr>
          <p:nvPr/>
        </p:nvSpPr>
        <p:spPr bwMode="auto">
          <a:xfrm>
            <a:off x="4838700" y="5151438"/>
            <a:ext cx="1412875" cy="1706562"/>
          </a:xfrm>
          <a:prstGeom prst="rtTriangle">
            <a:avLst/>
          </a:prstGeom>
          <a:solidFill>
            <a:srgbClr val="56545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4354" name="椭圆 24"/>
          <p:cNvSpPr>
            <a:spLocks noChangeAspect="1" noChangeArrowheads="1"/>
          </p:cNvSpPr>
          <p:nvPr/>
        </p:nvSpPr>
        <p:spPr bwMode="auto">
          <a:xfrm>
            <a:off x="2117725" y="4511675"/>
            <a:ext cx="720725" cy="719138"/>
          </a:xfrm>
          <a:prstGeom prst="ellipse">
            <a:avLst/>
          </a:prstGeom>
          <a:solidFill>
            <a:srgbClr val="D0EAEB"/>
          </a:solidFill>
          <a:ln w="12700">
            <a:solidFill>
              <a:srgbClr val="2F2637">
                <a:alpha val="58823"/>
              </a:srgbClr>
            </a:solidFill>
            <a:miter lim="800000"/>
            <a:headEnd/>
            <a:tailEnd/>
          </a:ln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4355" name="椭圆 25"/>
          <p:cNvSpPr>
            <a:spLocks noChangeAspect="1" noChangeArrowheads="1"/>
          </p:cNvSpPr>
          <p:nvPr/>
        </p:nvSpPr>
        <p:spPr bwMode="auto">
          <a:xfrm>
            <a:off x="4459288" y="4152900"/>
            <a:ext cx="719137" cy="720725"/>
          </a:xfrm>
          <a:prstGeom prst="ellipse">
            <a:avLst/>
          </a:prstGeom>
          <a:solidFill>
            <a:srgbClr val="2F263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4356" name="椭圆 26"/>
          <p:cNvSpPr>
            <a:spLocks noChangeAspect="1" noChangeArrowheads="1"/>
          </p:cNvSpPr>
          <p:nvPr/>
        </p:nvSpPr>
        <p:spPr bwMode="auto">
          <a:xfrm>
            <a:off x="7045325" y="3405188"/>
            <a:ext cx="719138" cy="720725"/>
          </a:xfrm>
          <a:prstGeom prst="ellipse">
            <a:avLst/>
          </a:prstGeom>
          <a:solidFill>
            <a:srgbClr val="D0EAEB"/>
          </a:solidFill>
          <a:ln w="12700">
            <a:solidFill>
              <a:srgbClr val="2F2637">
                <a:alpha val="58823"/>
              </a:srgbClr>
            </a:solidFill>
            <a:miter lim="800000"/>
            <a:headEnd/>
            <a:tailEnd/>
          </a:ln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4357" name="椭圆 27"/>
          <p:cNvSpPr>
            <a:spLocks noChangeAspect="1" noChangeArrowheads="1"/>
          </p:cNvSpPr>
          <p:nvPr/>
        </p:nvSpPr>
        <p:spPr bwMode="auto">
          <a:xfrm>
            <a:off x="9488488" y="4648200"/>
            <a:ext cx="720725" cy="720725"/>
          </a:xfrm>
          <a:prstGeom prst="ellipse">
            <a:avLst/>
          </a:prstGeom>
          <a:solidFill>
            <a:srgbClr val="2F263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grpSp>
        <p:nvGrpSpPr>
          <p:cNvPr id="14358" name="组合 28"/>
          <p:cNvGrpSpPr>
            <a:grpSpLocks/>
          </p:cNvGrpSpPr>
          <p:nvPr/>
        </p:nvGrpSpPr>
        <p:grpSpPr bwMode="auto">
          <a:xfrm>
            <a:off x="4576763" y="4329113"/>
            <a:ext cx="477837" cy="363537"/>
            <a:chOff x="0" y="0"/>
            <a:chExt cx="509646" cy="387231"/>
          </a:xfrm>
        </p:grpSpPr>
        <p:sp>
          <p:nvSpPr>
            <p:cNvPr id="14376" name="Freeform 20"/>
            <p:cNvSpPr>
              <a:spLocks noEditPoints="1" noChangeArrowheads="1"/>
            </p:cNvSpPr>
            <p:nvPr/>
          </p:nvSpPr>
          <p:spPr bwMode="auto">
            <a:xfrm>
              <a:off x="0" y="51839"/>
              <a:ext cx="337890" cy="335392"/>
            </a:xfrm>
            <a:custGeom>
              <a:avLst/>
              <a:gdLst>
                <a:gd name="T0" fmla="*/ 337890 w 229"/>
                <a:gd name="T1" fmla="*/ 189120 h 227"/>
                <a:gd name="T2" fmla="*/ 337890 w 229"/>
                <a:gd name="T3" fmla="*/ 144795 h 227"/>
                <a:gd name="T4" fmla="*/ 303953 w 229"/>
                <a:gd name="T5" fmla="*/ 137407 h 227"/>
                <a:gd name="T6" fmla="*/ 295100 w 229"/>
                <a:gd name="T7" fmla="*/ 112290 h 227"/>
                <a:gd name="T8" fmla="*/ 318708 w 229"/>
                <a:gd name="T9" fmla="*/ 85695 h 227"/>
                <a:gd name="T10" fmla="*/ 292149 w 229"/>
                <a:gd name="T11" fmla="*/ 50235 h 227"/>
                <a:gd name="T12" fmla="*/ 259688 w 229"/>
                <a:gd name="T13" fmla="*/ 65010 h 227"/>
                <a:gd name="T14" fmla="*/ 237556 w 229"/>
                <a:gd name="T15" fmla="*/ 48757 h 227"/>
                <a:gd name="T16" fmla="*/ 241982 w 229"/>
                <a:gd name="T17" fmla="*/ 13297 h 227"/>
                <a:gd name="T18" fmla="*/ 199193 w 229"/>
                <a:gd name="T19" fmla="*/ 0 h 227"/>
                <a:gd name="T20" fmla="*/ 181487 w 229"/>
                <a:gd name="T21" fmla="*/ 29550 h 227"/>
                <a:gd name="T22" fmla="*/ 168207 w 229"/>
                <a:gd name="T23" fmla="*/ 29550 h 227"/>
                <a:gd name="T24" fmla="*/ 154928 w 229"/>
                <a:gd name="T25" fmla="*/ 29550 h 227"/>
                <a:gd name="T26" fmla="*/ 137222 w 229"/>
                <a:gd name="T27" fmla="*/ 0 h 227"/>
                <a:gd name="T28" fmla="*/ 95908 w 229"/>
                <a:gd name="T29" fmla="*/ 13297 h 227"/>
                <a:gd name="T30" fmla="*/ 98859 w 229"/>
                <a:gd name="T31" fmla="*/ 48757 h 227"/>
                <a:gd name="T32" fmla="*/ 76726 w 229"/>
                <a:gd name="T33" fmla="*/ 65010 h 227"/>
                <a:gd name="T34" fmla="*/ 44265 w 229"/>
                <a:gd name="T35" fmla="*/ 50235 h 227"/>
                <a:gd name="T36" fmla="*/ 19182 w 229"/>
                <a:gd name="T37" fmla="*/ 85695 h 227"/>
                <a:gd name="T38" fmla="*/ 42790 w 229"/>
                <a:gd name="T39" fmla="*/ 112290 h 227"/>
                <a:gd name="T40" fmla="*/ 33937 w 229"/>
                <a:gd name="T41" fmla="*/ 138885 h 227"/>
                <a:gd name="T42" fmla="*/ 0 w 229"/>
                <a:gd name="T43" fmla="*/ 144795 h 227"/>
                <a:gd name="T44" fmla="*/ 0 w 229"/>
                <a:gd name="T45" fmla="*/ 189120 h 227"/>
                <a:gd name="T46" fmla="*/ 33937 w 229"/>
                <a:gd name="T47" fmla="*/ 196507 h 227"/>
                <a:gd name="T48" fmla="*/ 42790 w 229"/>
                <a:gd name="T49" fmla="*/ 223102 h 227"/>
                <a:gd name="T50" fmla="*/ 19182 w 229"/>
                <a:gd name="T51" fmla="*/ 249697 h 227"/>
                <a:gd name="T52" fmla="*/ 45741 w 229"/>
                <a:gd name="T53" fmla="*/ 285157 h 227"/>
                <a:gd name="T54" fmla="*/ 76726 w 229"/>
                <a:gd name="T55" fmla="*/ 270382 h 227"/>
                <a:gd name="T56" fmla="*/ 98859 w 229"/>
                <a:gd name="T57" fmla="*/ 286635 h 227"/>
                <a:gd name="T58" fmla="*/ 95908 w 229"/>
                <a:gd name="T59" fmla="*/ 322095 h 227"/>
                <a:gd name="T60" fmla="*/ 137222 w 229"/>
                <a:gd name="T61" fmla="*/ 335392 h 227"/>
                <a:gd name="T62" fmla="*/ 154928 w 229"/>
                <a:gd name="T63" fmla="*/ 304365 h 227"/>
                <a:gd name="T64" fmla="*/ 168207 w 229"/>
                <a:gd name="T65" fmla="*/ 305842 h 227"/>
                <a:gd name="T66" fmla="*/ 182962 w 229"/>
                <a:gd name="T67" fmla="*/ 304365 h 227"/>
                <a:gd name="T68" fmla="*/ 199193 w 229"/>
                <a:gd name="T69" fmla="*/ 335392 h 227"/>
                <a:gd name="T70" fmla="*/ 241982 w 229"/>
                <a:gd name="T71" fmla="*/ 320617 h 227"/>
                <a:gd name="T72" fmla="*/ 237556 w 229"/>
                <a:gd name="T73" fmla="*/ 286635 h 227"/>
                <a:gd name="T74" fmla="*/ 259688 w 229"/>
                <a:gd name="T75" fmla="*/ 270382 h 227"/>
                <a:gd name="T76" fmla="*/ 292149 w 229"/>
                <a:gd name="T77" fmla="*/ 285157 h 227"/>
                <a:gd name="T78" fmla="*/ 318708 w 229"/>
                <a:gd name="T79" fmla="*/ 248220 h 227"/>
                <a:gd name="T80" fmla="*/ 295100 w 229"/>
                <a:gd name="T81" fmla="*/ 223102 h 227"/>
                <a:gd name="T82" fmla="*/ 303953 w 229"/>
                <a:gd name="T83" fmla="*/ 196507 h 227"/>
                <a:gd name="T84" fmla="*/ 337890 w 229"/>
                <a:gd name="T85" fmla="*/ 189120 h 227"/>
                <a:gd name="T86" fmla="*/ 168207 w 229"/>
                <a:gd name="T87" fmla="*/ 265950 h 227"/>
                <a:gd name="T88" fmla="*/ 69349 w 229"/>
                <a:gd name="T89" fmla="*/ 166957 h 227"/>
                <a:gd name="T90" fmla="*/ 168207 w 229"/>
                <a:gd name="T91" fmla="*/ 67965 h 227"/>
                <a:gd name="T92" fmla="*/ 267066 w 229"/>
                <a:gd name="T93" fmla="*/ 166957 h 227"/>
                <a:gd name="T94" fmla="*/ 168207 w 229"/>
                <a:gd name="T95" fmla="*/ 265950 h 227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229"/>
                <a:gd name="T145" fmla="*/ 0 h 227"/>
                <a:gd name="T146" fmla="*/ 229 w 229"/>
                <a:gd name="T147" fmla="*/ 227 h 227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229" h="227">
                  <a:moveTo>
                    <a:pt x="229" y="128"/>
                  </a:moveTo>
                  <a:cubicBezTo>
                    <a:pt x="229" y="98"/>
                    <a:pt x="229" y="98"/>
                    <a:pt x="229" y="98"/>
                  </a:cubicBezTo>
                  <a:cubicBezTo>
                    <a:pt x="206" y="93"/>
                    <a:pt x="206" y="93"/>
                    <a:pt x="206" y="93"/>
                  </a:cubicBezTo>
                  <a:cubicBezTo>
                    <a:pt x="204" y="87"/>
                    <a:pt x="202" y="81"/>
                    <a:pt x="200" y="76"/>
                  </a:cubicBezTo>
                  <a:cubicBezTo>
                    <a:pt x="216" y="58"/>
                    <a:pt x="216" y="58"/>
                    <a:pt x="216" y="58"/>
                  </a:cubicBezTo>
                  <a:cubicBezTo>
                    <a:pt x="198" y="34"/>
                    <a:pt x="198" y="34"/>
                    <a:pt x="198" y="34"/>
                  </a:cubicBezTo>
                  <a:cubicBezTo>
                    <a:pt x="176" y="44"/>
                    <a:pt x="176" y="44"/>
                    <a:pt x="176" y="44"/>
                  </a:cubicBezTo>
                  <a:cubicBezTo>
                    <a:pt x="172" y="39"/>
                    <a:pt x="167" y="36"/>
                    <a:pt x="161" y="33"/>
                  </a:cubicBezTo>
                  <a:cubicBezTo>
                    <a:pt x="164" y="9"/>
                    <a:pt x="164" y="9"/>
                    <a:pt x="164" y="9"/>
                  </a:cubicBezTo>
                  <a:cubicBezTo>
                    <a:pt x="135" y="0"/>
                    <a:pt x="135" y="0"/>
                    <a:pt x="135" y="0"/>
                  </a:cubicBezTo>
                  <a:cubicBezTo>
                    <a:pt x="123" y="20"/>
                    <a:pt x="123" y="20"/>
                    <a:pt x="123" y="20"/>
                  </a:cubicBezTo>
                  <a:cubicBezTo>
                    <a:pt x="120" y="20"/>
                    <a:pt x="117" y="20"/>
                    <a:pt x="114" y="20"/>
                  </a:cubicBezTo>
                  <a:cubicBezTo>
                    <a:pt x="111" y="20"/>
                    <a:pt x="108" y="20"/>
                    <a:pt x="105" y="20"/>
                  </a:cubicBezTo>
                  <a:cubicBezTo>
                    <a:pt x="93" y="0"/>
                    <a:pt x="93" y="0"/>
                    <a:pt x="93" y="0"/>
                  </a:cubicBezTo>
                  <a:cubicBezTo>
                    <a:pt x="65" y="9"/>
                    <a:pt x="65" y="9"/>
                    <a:pt x="65" y="9"/>
                  </a:cubicBezTo>
                  <a:cubicBezTo>
                    <a:pt x="67" y="33"/>
                    <a:pt x="67" y="33"/>
                    <a:pt x="67" y="33"/>
                  </a:cubicBezTo>
                  <a:cubicBezTo>
                    <a:pt x="62" y="36"/>
                    <a:pt x="57" y="39"/>
                    <a:pt x="52" y="44"/>
                  </a:cubicBezTo>
                  <a:cubicBezTo>
                    <a:pt x="30" y="34"/>
                    <a:pt x="30" y="34"/>
                    <a:pt x="30" y="34"/>
                  </a:cubicBezTo>
                  <a:cubicBezTo>
                    <a:pt x="13" y="58"/>
                    <a:pt x="13" y="58"/>
                    <a:pt x="13" y="58"/>
                  </a:cubicBezTo>
                  <a:cubicBezTo>
                    <a:pt x="29" y="76"/>
                    <a:pt x="29" y="76"/>
                    <a:pt x="29" y="76"/>
                  </a:cubicBezTo>
                  <a:cubicBezTo>
                    <a:pt x="26" y="81"/>
                    <a:pt x="24" y="87"/>
                    <a:pt x="23" y="94"/>
                  </a:cubicBezTo>
                  <a:cubicBezTo>
                    <a:pt x="0" y="98"/>
                    <a:pt x="0" y="98"/>
                    <a:pt x="0" y="98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23" y="133"/>
                    <a:pt x="23" y="133"/>
                    <a:pt x="23" y="133"/>
                  </a:cubicBezTo>
                  <a:cubicBezTo>
                    <a:pt x="24" y="139"/>
                    <a:pt x="26" y="145"/>
                    <a:pt x="29" y="151"/>
                  </a:cubicBezTo>
                  <a:cubicBezTo>
                    <a:pt x="13" y="169"/>
                    <a:pt x="13" y="169"/>
                    <a:pt x="13" y="169"/>
                  </a:cubicBezTo>
                  <a:cubicBezTo>
                    <a:pt x="31" y="193"/>
                    <a:pt x="31" y="193"/>
                    <a:pt x="31" y="193"/>
                  </a:cubicBezTo>
                  <a:cubicBezTo>
                    <a:pt x="52" y="183"/>
                    <a:pt x="52" y="183"/>
                    <a:pt x="52" y="183"/>
                  </a:cubicBezTo>
                  <a:cubicBezTo>
                    <a:pt x="57" y="187"/>
                    <a:pt x="62" y="191"/>
                    <a:pt x="67" y="194"/>
                  </a:cubicBezTo>
                  <a:cubicBezTo>
                    <a:pt x="65" y="218"/>
                    <a:pt x="65" y="218"/>
                    <a:pt x="65" y="218"/>
                  </a:cubicBezTo>
                  <a:cubicBezTo>
                    <a:pt x="93" y="227"/>
                    <a:pt x="93" y="227"/>
                    <a:pt x="93" y="227"/>
                  </a:cubicBezTo>
                  <a:cubicBezTo>
                    <a:pt x="105" y="206"/>
                    <a:pt x="105" y="206"/>
                    <a:pt x="105" y="206"/>
                  </a:cubicBezTo>
                  <a:cubicBezTo>
                    <a:pt x="108" y="207"/>
                    <a:pt x="111" y="207"/>
                    <a:pt x="114" y="207"/>
                  </a:cubicBezTo>
                  <a:cubicBezTo>
                    <a:pt x="117" y="207"/>
                    <a:pt x="121" y="207"/>
                    <a:pt x="124" y="206"/>
                  </a:cubicBezTo>
                  <a:cubicBezTo>
                    <a:pt x="135" y="227"/>
                    <a:pt x="135" y="227"/>
                    <a:pt x="135" y="227"/>
                  </a:cubicBezTo>
                  <a:cubicBezTo>
                    <a:pt x="164" y="217"/>
                    <a:pt x="164" y="217"/>
                    <a:pt x="164" y="217"/>
                  </a:cubicBezTo>
                  <a:cubicBezTo>
                    <a:pt x="161" y="194"/>
                    <a:pt x="161" y="194"/>
                    <a:pt x="161" y="194"/>
                  </a:cubicBezTo>
                  <a:cubicBezTo>
                    <a:pt x="167" y="191"/>
                    <a:pt x="172" y="187"/>
                    <a:pt x="176" y="183"/>
                  </a:cubicBezTo>
                  <a:cubicBezTo>
                    <a:pt x="198" y="193"/>
                    <a:pt x="198" y="193"/>
                    <a:pt x="198" y="193"/>
                  </a:cubicBezTo>
                  <a:cubicBezTo>
                    <a:pt x="216" y="168"/>
                    <a:pt x="216" y="168"/>
                    <a:pt x="216" y="168"/>
                  </a:cubicBezTo>
                  <a:cubicBezTo>
                    <a:pt x="200" y="151"/>
                    <a:pt x="200" y="151"/>
                    <a:pt x="200" y="151"/>
                  </a:cubicBezTo>
                  <a:cubicBezTo>
                    <a:pt x="202" y="145"/>
                    <a:pt x="204" y="139"/>
                    <a:pt x="206" y="133"/>
                  </a:cubicBezTo>
                  <a:lnTo>
                    <a:pt x="229" y="128"/>
                  </a:lnTo>
                  <a:close/>
                  <a:moveTo>
                    <a:pt x="114" y="180"/>
                  </a:moveTo>
                  <a:cubicBezTo>
                    <a:pt x="77" y="180"/>
                    <a:pt x="47" y="150"/>
                    <a:pt x="47" y="113"/>
                  </a:cubicBezTo>
                  <a:cubicBezTo>
                    <a:pt x="47" y="76"/>
                    <a:pt x="77" y="46"/>
                    <a:pt x="114" y="46"/>
                  </a:cubicBezTo>
                  <a:cubicBezTo>
                    <a:pt x="151" y="46"/>
                    <a:pt x="181" y="76"/>
                    <a:pt x="181" y="113"/>
                  </a:cubicBezTo>
                  <a:cubicBezTo>
                    <a:pt x="181" y="150"/>
                    <a:pt x="151" y="180"/>
                    <a:pt x="114" y="180"/>
                  </a:cubicBezTo>
                  <a:close/>
                </a:path>
              </a:pathLst>
            </a:custGeom>
            <a:solidFill>
              <a:srgbClr val="D0EA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4377" name="Freeform 21"/>
            <p:cNvSpPr>
              <a:spLocks noEditPoints="1" noChangeArrowheads="1"/>
            </p:cNvSpPr>
            <p:nvPr/>
          </p:nvSpPr>
          <p:spPr bwMode="auto">
            <a:xfrm>
              <a:off x="309785" y="0"/>
              <a:ext cx="199861" cy="199861"/>
            </a:xfrm>
            <a:custGeom>
              <a:avLst/>
              <a:gdLst>
                <a:gd name="T0" fmla="*/ 199861 w 135"/>
                <a:gd name="T1" fmla="*/ 112514 h 135"/>
                <a:gd name="T2" fmla="*/ 199861 w 135"/>
                <a:gd name="T3" fmla="*/ 85866 h 135"/>
                <a:gd name="T4" fmla="*/ 180615 w 135"/>
                <a:gd name="T5" fmla="*/ 81425 h 135"/>
                <a:gd name="T6" fmla="*/ 174693 w 135"/>
                <a:gd name="T7" fmla="*/ 66620 h 135"/>
                <a:gd name="T8" fmla="*/ 189498 w 135"/>
                <a:gd name="T9" fmla="*/ 50335 h 135"/>
                <a:gd name="T10" fmla="*/ 173213 w 135"/>
                <a:gd name="T11" fmla="*/ 29609 h 135"/>
                <a:gd name="T12" fmla="*/ 153967 w 135"/>
                <a:gd name="T13" fmla="*/ 38492 h 135"/>
                <a:gd name="T14" fmla="*/ 142123 w 135"/>
                <a:gd name="T15" fmla="*/ 28129 h 135"/>
                <a:gd name="T16" fmla="*/ 143604 w 135"/>
                <a:gd name="T17" fmla="*/ 7402 h 135"/>
                <a:gd name="T18" fmla="*/ 118436 w 135"/>
                <a:gd name="T19" fmla="*/ 0 h 135"/>
                <a:gd name="T20" fmla="*/ 108073 w 135"/>
                <a:gd name="T21" fmla="*/ 17765 h 135"/>
                <a:gd name="T22" fmla="*/ 99190 w 135"/>
                <a:gd name="T23" fmla="*/ 17765 h 135"/>
                <a:gd name="T24" fmla="*/ 91788 w 135"/>
                <a:gd name="T25" fmla="*/ 17765 h 135"/>
                <a:gd name="T26" fmla="*/ 81425 w 135"/>
                <a:gd name="T27" fmla="*/ 0 h 135"/>
                <a:gd name="T28" fmla="*/ 56257 w 135"/>
                <a:gd name="T29" fmla="*/ 7402 h 135"/>
                <a:gd name="T30" fmla="*/ 57738 w 135"/>
                <a:gd name="T31" fmla="*/ 28129 h 135"/>
                <a:gd name="T32" fmla="*/ 44414 w 135"/>
                <a:gd name="T33" fmla="*/ 38492 h 135"/>
                <a:gd name="T34" fmla="*/ 26648 w 135"/>
                <a:gd name="T35" fmla="*/ 29609 h 135"/>
                <a:gd name="T36" fmla="*/ 10363 w 135"/>
                <a:gd name="T37" fmla="*/ 50335 h 135"/>
                <a:gd name="T38" fmla="*/ 25168 w 135"/>
                <a:gd name="T39" fmla="*/ 66620 h 135"/>
                <a:gd name="T40" fmla="*/ 19246 w 135"/>
                <a:gd name="T41" fmla="*/ 81425 h 135"/>
                <a:gd name="T42" fmla="*/ 0 w 135"/>
                <a:gd name="T43" fmla="*/ 85866 h 135"/>
                <a:gd name="T44" fmla="*/ 0 w 135"/>
                <a:gd name="T45" fmla="*/ 112514 h 135"/>
                <a:gd name="T46" fmla="*/ 19246 w 135"/>
                <a:gd name="T47" fmla="*/ 116956 h 135"/>
                <a:gd name="T48" fmla="*/ 25168 w 135"/>
                <a:gd name="T49" fmla="*/ 133241 h 135"/>
                <a:gd name="T50" fmla="*/ 10363 w 135"/>
                <a:gd name="T51" fmla="*/ 148045 h 135"/>
                <a:gd name="T52" fmla="*/ 26648 w 135"/>
                <a:gd name="T53" fmla="*/ 168772 h 135"/>
                <a:gd name="T54" fmla="*/ 45894 w 135"/>
                <a:gd name="T55" fmla="*/ 161369 h 135"/>
                <a:gd name="T56" fmla="*/ 57738 w 135"/>
                <a:gd name="T57" fmla="*/ 170252 h 135"/>
                <a:gd name="T58" fmla="*/ 56257 w 135"/>
                <a:gd name="T59" fmla="*/ 190978 h 135"/>
                <a:gd name="T60" fmla="*/ 81425 w 135"/>
                <a:gd name="T61" fmla="*/ 199861 h 135"/>
                <a:gd name="T62" fmla="*/ 91788 w 135"/>
                <a:gd name="T63" fmla="*/ 180615 h 135"/>
                <a:gd name="T64" fmla="*/ 100671 w 135"/>
                <a:gd name="T65" fmla="*/ 182096 h 135"/>
                <a:gd name="T66" fmla="*/ 108073 w 135"/>
                <a:gd name="T67" fmla="*/ 180615 h 135"/>
                <a:gd name="T68" fmla="*/ 118436 w 135"/>
                <a:gd name="T69" fmla="*/ 199861 h 135"/>
                <a:gd name="T70" fmla="*/ 143604 w 135"/>
                <a:gd name="T71" fmla="*/ 190978 h 135"/>
                <a:gd name="T72" fmla="*/ 142123 w 135"/>
                <a:gd name="T73" fmla="*/ 170252 h 135"/>
                <a:gd name="T74" fmla="*/ 153967 w 135"/>
                <a:gd name="T75" fmla="*/ 161369 h 135"/>
                <a:gd name="T76" fmla="*/ 173213 w 135"/>
                <a:gd name="T77" fmla="*/ 168772 h 135"/>
                <a:gd name="T78" fmla="*/ 189498 w 135"/>
                <a:gd name="T79" fmla="*/ 148045 h 135"/>
                <a:gd name="T80" fmla="*/ 174693 w 135"/>
                <a:gd name="T81" fmla="*/ 131760 h 135"/>
                <a:gd name="T82" fmla="*/ 180615 w 135"/>
                <a:gd name="T83" fmla="*/ 116956 h 135"/>
                <a:gd name="T84" fmla="*/ 199861 w 135"/>
                <a:gd name="T85" fmla="*/ 112514 h 135"/>
                <a:gd name="T86" fmla="*/ 99190 w 135"/>
                <a:gd name="T87" fmla="*/ 158408 h 135"/>
                <a:gd name="T88" fmla="*/ 41453 w 135"/>
                <a:gd name="T89" fmla="*/ 99190 h 135"/>
                <a:gd name="T90" fmla="*/ 99190 w 135"/>
                <a:gd name="T91" fmla="*/ 39972 h 135"/>
                <a:gd name="T92" fmla="*/ 158408 w 135"/>
                <a:gd name="T93" fmla="*/ 99190 h 135"/>
                <a:gd name="T94" fmla="*/ 99190 w 135"/>
                <a:gd name="T95" fmla="*/ 158408 h 135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135"/>
                <a:gd name="T145" fmla="*/ 0 h 135"/>
                <a:gd name="T146" fmla="*/ 135 w 135"/>
                <a:gd name="T147" fmla="*/ 135 h 135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135" h="135">
                  <a:moveTo>
                    <a:pt x="135" y="76"/>
                  </a:moveTo>
                  <a:cubicBezTo>
                    <a:pt x="135" y="58"/>
                    <a:pt x="135" y="58"/>
                    <a:pt x="135" y="58"/>
                  </a:cubicBezTo>
                  <a:cubicBezTo>
                    <a:pt x="122" y="55"/>
                    <a:pt x="122" y="55"/>
                    <a:pt x="122" y="55"/>
                  </a:cubicBezTo>
                  <a:cubicBezTo>
                    <a:pt x="121" y="52"/>
                    <a:pt x="120" y="48"/>
                    <a:pt x="118" y="45"/>
                  </a:cubicBezTo>
                  <a:cubicBezTo>
                    <a:pt x="128" y="34"/>
                    <a:pt x="128" y="34"/>
                    <a:pt x="128" y="34"/>
                  </a:cubicBezTo>
                  <a:cubicBezTo>
                    <a:pt x="117" y="20"/>
                    <a:pt x="117" y="20"/>
                    <a:pt x="117" y="20"/>
                  </a:cubicBezTo>
                  <a:cubicBezTo>
                    <a:pt x="104" y="26"/>
                    <a:pt x="104" y="26"/>
                    <a:pt x="104" y="26"/>
                  </a:cubicBezTo>
                  <a:cubicBezTo>
                    <a:pt x="102" y="23"/>
                    <a:pt x="99" y="21"/>
                    <a:pt x="96" y="19"/>
                  </a:cubicBezTo>
                  <a:cubicBezTo>
                    <a:pt x="97" y="5"/>
                    <a:pt x="97" y="5"/>
                    <a:pt x="97" y="5"/>
                  </a:cubicBezTo>
                  <a:cubicBezTo>
                    <a:pt x="80" y="0"/>
                    <a:pt x="80" y="0"/>
                    <a:pt x="80" y="0"/>
                  </a:cubicBezTo>
                  <a:cubicBezTo>
                    <a:pt x="73" y="12"/>
                    <a:pt x="73" y="12"/>
                    <a:pt x="73" y="12"/>
                  </a:cubicBezTo>
                  <a:cubicBezTo>
                    <a:pt x="71" y="12"/>
                    <a:pt x="69" y="12"/>
                    <a:pt x="67" y="12"/>
                  </a:cubicBezTo>
                  <a:cubicBezTo>
                    <a:pt x="66" y="12"/>
                    <a:pt x="64" y="12"/>
                    <a:pt x="62" y="12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38" y="5"/>
                    <a:pt x="38" y="5"/>
                    <a:pt x="38" y="5"/>
                  </a:cubicBezTo>
                  <a:cubicBezTo>
                    <a:pt x="39" y="19"/>
                    <a:pt x="39" y="19"/>
                    <a:pt x="39" y="19"/>
                  </a:cubicBezTo>
                  <a:cubicBezTo>
                    <a:pt x="36" y="21"/>
                    <a:pt x="33" y="23"/>
                    <a:pt x="30" y="26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7" y="34"/>
                    <a:pt x="7" y="34"/>
                    <a:pt x="7" y="34"/>
                  </a:cubicBezTo>
                  <a:cubicBezTo>
                    <a:pt x="17" y="45"/>
                    <a:pt x="17" y="45"/>
                    <a:pt x="17" y="45"/>
                  </a:cubicBezTo>
                  <a:cubicBezTo>
                    <a:pt x="15" y="48"/>
                    <a:pt x="14" y="52"/>
                    <a:pt x="13" y="55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13" y="79"/>
                    <a:pt x="13" y="79"/>
                    <a:pt x="13" y="79"/>
                  </a:cubicBezTo>
                  <a:cubicBezTo>
                    <a:pt x="14" y="83"/>
                    <a:pt x="15" y="86"/>
                    <a:pt x="17" y="90"/>
                  </a:cubicBezTo>
                  <a:cubicBezTo>
                    <a:pt x="7" y="100"/>
                    <a:pt x="7" y="100"/>
                    <a:pt x="7" y="100"/>
                  </a:cubicBezTo>
                  <a:cubicBezTo>
                    <a:pt x="18" y="114"/>
                    <a:pt x="18" y="114"/>
                    <a:pt x="18" y="114"/>
                  </a:cubicBezTo>
                  <a:cubicBezTo>
                    <a:pt x="31" y="109"/>
                    <a:pt x="31" y="109"/>
                    <a:pt x="31" y="109"/>
                  </a:cubicBezTo>
                  <a:cubicBezTo>
                    <a:pt x="33" y="111"/>
                    <a:pt x="36" y="113"/>
                    <a:pt x="39" y="115"/>
                  </a:cubicBezTo>
                  <a:cubicBezTo>
                    <a:pt x="38" y="129"/>
                    <a:pt x="38" y="129"/>
                    <a:pt x="38" y="129"/>
                  </a:cubicBezTo>
                  <a:cubicBezTo>
                    <a:pt x="55" y="135"/>
                    <a:pt x="55" y="135"/>
                    <a:pt x="55" y="135"/>
                  </a:cubicBezTo>
                  <a:cubicBezTo>
                    <a:pt x="62" y="122"/>
                    <a:pt x="62" y="122"/>
                    <a:pt x="62" y="122"/>
                  </a:cubicBezTo>
                  <a:cubicBezTo>
                    <a:pt x="64" y="123"/>
                    <a:pt x="66" y="123"/>
                    <a:pt x="68" y="123"/>
                  </a:cubicBezTo>
                  <a:cubicBezTo>
                    <a:pt x="69" y="123"/>
                    <a:pt x="71" y="123"/>
                    <a:pt x="73" y="122"/>
                  </a:cubicBezTo>
                  <a:cubicBezTo>
                    <a:pt x="80" y="135"/>
                    <a:pt x="80" y="135"/>
                    <a:pt x="80" y="135"/>
                  </a:cubicBezTo>
                  <a:cubicBezTo>
                    <a:pt x="97" y="129"/>
                    <a:pt x="97" y="129"/>
                    <a:pt x="97" y="129"/>
                  </a:cubicBezTo>
                  <a:cubicBezTo>
                    <a:pt x="96" y="115"/>
                    <a:pt x="96" y="115"/>
                    <a:pt x="96" y="115"/>
                  </a:cubicBezTo>
                  <a:cubicBezTo>
                    <a:pt x="99" y="113"/>
                    <a:pt x="102" y="111"/>
                    <a:pt x="104" y="109"/>
                  </a:cubicBezTo>
                  <a:cubicBezTo>
                    <a:pt x="117" y="114"/>
                    <a:pt x="117" y="114"/>
                    <a:pt x="117" y="114"/>
                  </a:cubicBezTo>
                  <a:cubicBezTo>
                    <a:pt x="128" y="100"/>
                    <a:pt x="128" y="100"/>
                    <a:pt x="128" y="100"/>
                  </a:cubicBezTo>
                  <a:cubicBezTo>
                    <a:pt x="118" y="89"/>
                    <a:pt x="118" y="89"/>
                    <a:pt x="118" y="89"/>
                  </a:cubicBezTo>
                  <a:cubicBezTo>
                    <a:pt x="120" y="86"/>
                    <a:pt x="121" y="83"/>
                    <a:pt x="122" y="79"/>
                  </a:cubicBezTo>
                  <a:lnTo>
                    <a:pt x="135" y="76"/>
                  </a:lnTo>
                  <a:close/>
                  <a:moveTo>
                    <a:pt x="67" y="107"/>
                  </a:moveTo>
                  <a:cubicBezTo>
                    <a:pt x="46" y="107"/>
                    <a:pt x="28" y="89"/>
                    <a:pt x="28" y="67"/>
                  </a:cubicBezTo>
                  <a:cubicBezTo>
                    <a:pt x="28" y="45"/>
                    <a:pt x="46" y="27"/>
                    <a:pt x="67" y="27"/>
                  </a:cubicBezTo>
                  <a:cubicBezTo>
                    <a:pt x="89" y="27"/>
                    <a:pt x="107" y="45"/>
                    <a:pt x="107" y="67"/>
                  </a:cubicBezTo>
                  <a:cubicBezTo>
                    <a:pt x="107" y="89"/>
                    <a:pt x="89" y="107"/>
                    <a:pt x="67" y="107"/>
                  </a:cubicBezTo>
                  <a:close/>
                </a:path>
              </a:pathLst>
            </a:custGeom>
            <a:solidFill>
              <a:srgbClr val="D0EA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4359" name="组合 33"/>
          <p:cNvGrpSpPr>
            <a:grpSpLocks/>
          </p:cNvGrpSpPr>
          <p:nvPr/>
        </p:nvGrpSpPr>
        <p:grpSpPr bwMode="auto">
          <a:xfrm>
            <a:off x="2301875" y="4718050"/>
            <a:ext cx="341313" cy="327025"/>
            <a:chOff x="0" y="0"/>
            <a:chExt cx="2438400" cy="2332038"/>
          </a:xfrm>
        </p:grpSpPr>
        <p:sp>
          <p:nvSpPr>
            <p:cNvPr id="14374" name="Freeform 25"/>
            <p:cNvSpPr>
              <a:spLocks noChangeArrowheads="1"/>
            </p:cNvSpPr>
            <p:nvPr/>
          </p:nvSpPr>
          <p:spPr bwMode="auto">
            <a:xfrm>
              <a:off x="893763" y="1676400"/>
              <a:ext cx="655638" cy="655638"/>
            </a:xfrm>
            <a:custGeom>
              <a:avLst/>
              <a:gdLst>
                <a:gd name="T0" fmla="*/ 327025 w 413"/>
                <a:gd name="T1" fmla="*/ 655638 h 413"/>
                <a:gd name="T2" fmla="*/ 0 w 413"/>
                <a:gd name="T3" fmla="*/ 0 h 413"/>
                <a:gd name="T4" fmla="*/ 655638 w 413"/>
                <a:gd name="T5" fmla="*/ 0 h 413"/>
                <a:gd name="T6" fmla="*/ 327025 w 413"/>
                <a:gd name="T7" fmla="*/ 655638 h 41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13"/>
                <a:gd name="T13" fmla="*/ 0 h 413"/>
                <a:gd name="T14" fmla="*/ 413 w 413"/>
                <a:gd name="T15" fmla="*/ 413 h 41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13" h="413">
                  <a:moveTo>
                    <a:pt x="206" y="413"/>
                  </a:moveTo>
                  <a:lnTo>
                    <a:pt x="0" y="0"/>
                  </a:lnTo>
                  <a:lnTo>
                    <a:pt x="413" y="0"/>
                  </a:lnTo>
                  <a:lnTo>
                    <a:pt x="206" y="413"/>
                  </a:lnTo>
                  <a:close/>
                </a:path>
              </a:pathLst>
            </a:custGeom>
            <a:solidFill>
              <a:srgbClr val="2F26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4375" name="任意多边形 35"/>
            <p:cNvSpPr>
              <a:spLocks noChangeArrowheads="1"/>
            </p:cNvSpPr>
            <p:nvPr/>
          </p:nvSpPr>
          <p:spPr bwMode="auto">
            <a:xfrm>
              <a:off x="0" y="0"/>
              <a:ext cx="2438400" cy="1774825"/>
            </a:xfrm>
            <a:custGeom>
              <a:avLst/>
              <a:gdLst>
                <a:gd name="T0" fmla="*/ 290196 w 2438400"/>
                <a:gd name="T1" fmla="*/ 0 h 1774825"/>
                <a:gd name="T2" fmla="*/ 2151973 w 2438400"/>
                <a:gd name="T3" fmla="*/ 0 h 1774825"/>
                <a:gd name="T4" fmla="*/ 2438400 w 2438400"/>
                <a:gd name="T5" fmla="*/ 286384 h 1774825"/>
                <a:gd name="T6" fmla="*/ 2438400 w 2438400"/>
                <a:gd name="T7" fmla="*/ 1484673 h 1774825"/>
                <a:gd name="T8" fmla="*/ 2151973 w 2438400"/>
                <a:gd name="T9" fmla="*/ 1774825 h 1774825"/>
                <a:gd name="T10" fmla="*/ 290196 w 2438400"/>
                <a:gd name="T11" fmla="*/ 1774825 h 1774825"/>
                <a:gd name="T12" fmla="*/ 0 w 2438400"/>
                <a:gd name="T13" fmla="*/ 1484673 h 1774825"/>
                <a:gd name="T14" fmla="*/ 0 w 2438400"/>
                <a:gd name="T15" fmla="*/ 286384 h 1774825"/>
                <a:gd name="T16" fmla="*/ 290196 w 2438400"/>
                <a:gd name="T17" fmla="*/ 0 h 1774825"/>
                <a:gd name="T18" fmla="*/ 471488 w 2438400"/>
                <a:gd name="T19" fmla="*/ 425450 h 1774825"/>
                <a:gd name="T20" fmla="*/ 471488 w 2438400"/>
                <a:gd name="T21" fmla="*/ 598488 h 1774825"/>
                <a:gd name="T22" fmla="*/ 1971676 w 2438400"/>
                <a:gd name="T23" fmla="*/ 598488 h 1774825"/>
                <a:gd name="T24" fmla="*/ 1971676 w 2438400"/>
                <a:gd name="T25" fmla="*/ 425450 h 1774825"/>
                <a:gd name="T26" fmla="*/ 471488 w 2438400"/>
                <a:gd name="T27" fmla="*/ 425450 h 1774825"/>
                <a:gd name="T28" fmla="*/ 471488 w 2438400"/>
                <a:gd name="T29" fmla="*/ 801688 h 1774825"/>
                <a:gd name="T30" fmla="*/ 471488 w 2438400"/>
                <a:gd name="T31" fmla="*/ 971551 h 1774825"/>
                <a:gd name="T32" fmla="*/ 1971676 w 2438400"/>
                <a:gd name="T33" fmla="*/ 971551 h 1774825"/>
                <a:gd name="T34" fmla="*/ 1971676 w 2438400"/>
                <a:gd name="T35" fmla="*/ 801688 h 1774825"/>
                <a:gd name="T36" fmla="*/ 471488 w 2438400"/>
                <a:gd name="T37" fmla="*/ 801688 h 1774825"/>
                <a:gd name="T38" fmla="*/ 471488 w 2438400"/>
                <a:gd name="T39" fmla="*/ 1174750 h 1774825"/>
                <a:gd name="T40" fmla="*/ 471488 w 2438400"/>
                <a:gd name="T41" fmla="*/ 1347788 h 1774825"/>
                <a:gd name="T42" fmla="*/ 1971676 w 2438400"/>
                <a:gd name="T43" fmla="*/ 1347788 h 1774825"/>
                <a:gd name="T44" fmla="*/ 1971676 w 2438400"/>
                <a:gd name="T45" fmla="*/ 1174750 h 1774825"/>
                <a:gd name="T46" fmla="*/ 471488 w 2438400"/>
                <a:gd name="T47" fmla="*/ 1174750 h 1774825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2438400"/>
                <a:gd name="T73" fmla="*/ 0 h 1774825"/>
                <a:gd name="T74" fmla="*/ 2438400 w 2438400"/>
                <a:gd name="T75" fmla="*/ 1774825 h 1774825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2438400" h="1774825">
                  <a:moveTo>
                    <a:pt x="290196" y="0"/>
                  </a:moveTo>
                  <a:cubicBezTo>
                    <a:pt x="2151973" y="0"/>
                    <a:pt x="2151973" y="0"/>
                    <a:pt x="2151973" y="0"/>
                  </a:cubicBezTo>
                  <a:cubicBezTo>
                    <a:pt x="2310262" y="0"/>
                    <a:pt x="2438400" y="128119"/>
                    <a:pt x="2438400" y="286384"/>
                  </a:cubicBezTo>
                  <a:lnTo>
                    <a:pt x="2438400" y="1484673"/>
                  </a:lnTo>
                  <a:cubicBezTo>
                    <a:pt x="2438400" y="1646706"/>
                    <a:pt x="2310262" y="1774825"/>
                    <a:pt x="2151973" y="1774825"/>
                  </a:cubicBezTo>
                  <a:cubicBezTo>
                    <a:pt x="290196" y="1774825"/>
                    <a:pt x="290196" y="1774825"/>
                    <a:pt x="290196" y="1774825"/>
                  </a:cubicBezTo>
                  <a:cubicBezTo>
                    <a:pt x="131907" y="1774825"/>
                    <a:pt x="0" y="1646706"/>
                    <a:pt x="0" y="1484673"/>
                  </a:cubicBezTo>
                  <a:cubicBezTo>
                    <a:pt x="0" y="286384"/>
                    <a:pt x="0" y="286384"/>
                    <a:pt x="0" y="286384"/>
                  </a:cubicBezTo>
                  <a:cubicBezTo>
                    <a:pt x="0" y="128119"/>
                    <a:pt x="131907" y="0"/>
                    <a:pt x="290196" y="0"/>
                  </a:cubicBezTo>
                  <a:close/>
                  <a:moveTo>
                    <a:pt x="471488" y="425450"/>
                  </a:moveTo>
                  <a:lnTo>
                    <a:pt x="471488" y="598488"/>
                  </a:lnTo>
                  <a:lnTo>
                    <a:pt x="1971676" y="598488"/>
                  </a:lnTo>
                  <a:lnTo>
                    <a:pt x="1971676" y="425450"/>
                  </a:lnTo>
                  <a:lnTo>
                    <a:pt x="471488" y="425450"/>
                  </a:lnTo>
                  <a:close/>
                  <a:moveTo>
                    <a:pt x="471488" y="801688"/>
                  </a:moveTo>
                  <a:lnTo>
                    <a:pt x="471488" y="971551"/>
                  </a:lnTo>
                  <a:lnTo>
                    <a:pt x="1971676" y="971551"/>
                  </a:lnTo>
                  <a:lnTo>
                    <a:pt x="1971676" y="801688"/>
                  </a:lnTo>
                  <a:lnTo>
                    <a:pt x="471488" y="801688"/>
                  </a:lnTo>
                  <a:close/>
                  <a:moveTo>
                    <a:pt x="471488" y="1174750"/>
                  </a:moveTo>
                  <a:lnTo>
                    <a:pt x="471488" y="1347788"/>
                  </a:lnTo>
                  <a:lnTo>
                    <a:pt x="1971676" y="1347788"/>
                  </a:lnTo>
                  <a:lnTo>
                    <a:pt x="1971676" y="1174750"/>
                  </a:lnTo>
                  <a:lnTo>
                    <a:pt x="471488" y="1174750"/>
                  </a:lnTo>
                  <a:close/>
                </a:path>
              </a:pathLst>
            </a:custGeom>
            <a:solidFill>
              <a:srgbClr val="2F26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4360" name="组合 36"/>
          <p:cNvGrpSpPr>
            <a:grpSpLocks/>
          </p:cNvGrpSpPr>
          <p:nvPr/>
        </p:nvGrpSpPr>
        <p:grpSpPr bwMode="auto">
          <a:xfrm>
            <a:off x="7237413" y="3516313"/>
            <a:ext cx="334962" cy="430212"/>
            <a:chOff x="0" y="0"/>
            <a:chExt cx="563562" cy="720725"/>
          </a:xfrm>
        </p:grpSpPr>
        <p:sp>
          <p:nvSpPr>
            <p:cNvPr id="14371" name="Freeform 32"/>
            <p:cNvSpPr>
              <a:spLocks noChangeArrowheads="1"/>
            </p:cNvSpPr>
            <p:nvPr/>
          </p:nvSpPr>
          <p:spPr bwMode="auto">
            <a:xfrm>
              <a:off x="209550" y="0"/>
              <a:ext cx="142875" cy="720725"/>
            </a:xfrm>
            <a:custGeom>
              <a:avLst/>
              <a:gdLst>
                <a:gd name="T0" fmla="*/ 142875 w 64"/>
                <a:gd name="T1" fmla="*/ 648877 h 321"/>
                <a:gd name="T2" fmla="*/ 71438 w 64"/>
                <a:gd name="T3" fmla="*/ 720725 h 321"/>
                <a:gd name="T4" fmla="*/ 0 w 64"/>
                <a:gd name="T5" fmla="*/ 648877 h 321"/>
                <a:gd name="T6" fmla="*/ 0 w 64"/>
                <a:gd name="T7" fmla="*/ 71848 h 321"/>
                <a:gd name="T8" fmla="*/ 71438 w 64"/>
                <a:gd name="T9" fmla="*/ 0 h 321"/>
                <a:gd name="T10" fmla="*/ 142875 w 64"/>
                <a:gd name="T11" fmla="*/ 71848 h 321"/>
                <a:gd name="T12" fmla="*/ 142875 w 64"/>
                <a:gd name="T13" fmla="*/ 648877 h 32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4"/>
                <a:gd name="T22" fmla="*/ 0 h 321"/>
                <a:gd name="T23" fmla="*/ 64 w 64"/>
                <a:gd name="T24" fmla="*/ 321 h 32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4" h="321">
                  <a:moveTo>
                    <a:pt x="64" y="289"/>
                  </a:moveTo>
                  <a:cubicBezTo>
                    <a:pt x="64" y="307"/>
                    <a:pt x="49" y="321"/>
                    <a:pt x="32" y="321"/>
                  </a:cubicBezTo>
                  <a:cubicBezTo>
                    <a:pt x="14" y="321"/>
                    <a:pt x="0" y="307"/>
                    <a:pt x="0" y="289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4" y="14"/>
                    <a:pt x="64" y="32"/>
                  </a:cubicBezTo>
                  <a:lnTo>
                    <a:pt x="64" y="289"/>
                  </a:lnTo>
                  <a:close/>
                </a:path>
              </a:pathLst>
            </a:custGeom>
            <a:solidFill>
              <a:srgbClr val="2F26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4372" name="Freeform 33"/>
            <p:cNvSpPr>
              <a:spLocks noChangeArrowheads="1"/>
            </p:cNvSpPr>
            <p:nvPr/>
          </p:nvSpPr>
          <p:spPr bwMode="auto">
            <a:xfrm>
              <a:off x="0" y="439737"/>
              <a:ext cx="141288" cy="280988"/>
            </a:xfrm>
            <a:custGeom>
              <a:avLst/>
              <a:gdLst>
                <a:gd name="T0" fmla="*/ 141288 w 63"/>
                <a:gd name="T1" fmla="*/ 209055 h 125"/>
                <a:gd name="T2" fmla="*/ 71765 w 63"/>
                <a:gd name="T3" fmla="*/ 280988 h 125"/>
                <a:gd name="T4" fmla="*/ 0 w 63"/>
                <a:gd name="T5" fmla="*/ 209055 h 125"/>
                <a:gd name="T6" fmla="*/ 0 w 63"/>
                <a:gd name="T7" fmla="*/ 71933 h 125"/>
                <a:gd name="T8" fmla="*/ 71765 w 63"/>
                <a:gd name="T9" fmla="*/ 0 h 125"/>
                <a:gd name="T10" fmla="*/ 141288 w 63"/>
                <a:gd name="T11" fmla="*/ 71933 h 125"/>
                <a:gd name="T12" fmla="*/ 141288 w 63"/>
                <a:gd name="T13" fmla="*/ 209055 h 12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3"/>
                <a:gd name="T22" fmla="*/ 0 h 125"/>
                <a:gd name="T23" fmla="*/ 63 w 63"/>
                <a:gd name="T24" fmla="*/ 125 h 125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3" h="125">
                  <a:moveTo>
                    <a:pt x="63" y="93"/>
                  </a:moveTo>
                  <a:cubicBezTo>
                    <a:pt x="63" y="111"/>
                    <a:pt x="49" y="125"/>
                    <a:pt x="32" y="125"/>
                  </a:cubicBezTo>
                  <a:cubicBezTo>
                    <a:pt x="14" y="125"/>
                    <a:pt x="0" y="111"/>
                    <a:pt x="0" y="93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2"/>
                  </a:cubicBezTo>
                  <a:lnTo>
                    <a:pt x="63" y="93"/>
                  </a:lnTo>
                  <a:close/>
                </a:path>
              </a:pathLst>
            </a:custGeom>
            <a:solidFill>
              <a:srgbClr val="2F26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4373" name="Freeform 34"/>
            <p:cNvSpPr>
              <a:spLocks noChangeArrowheads="1"/>
            </p:cNvSpPr>
            <p:nvPr/>
          </p:nvSpPr>
          <p:spPr bwMode="auto">
            <a:xfrm>
              <a:off x="420687" y="231775"/>
              <a:ext cx="142875" cy="488950"/>
            </a:xfrm>
            <a:custGeom>
              <a:avLst/>
              <a:gdLst>
                <a:gd name="T0" fmla="*/ 142875 w 64"/>
                <a:gd name="T1" fmla="*/ 417178 h 218"/>
                <a:gd name="T2" fmla="*/ 71438 w 64"/>
                <a:gd name="T3" fmla="*/ 488950 h 218"/>
                <a:gd name="T4" fmla="*/ 0 w 64"/>
                <a:gd name="T5" fmla="*/ 417178 h 218"/>
                <a:gd name="T6" fmla="*/ 0 w 64"/>
                <a:gd name="T7" fmla="*/ 71772 h 218"/>
                <a:gd name="T8" fmla="*/ 71438 w 64"/>
                <a:gd name="T9" fmla="*/ 0 h 218"/>
                <a:gd name="T10" fmla="*/ 142875 w 64"/>
                <a:gd name="T11" fmla="*/ 71772 h 218"/>
                <a:gd name="T12" fmla="*/ 142875 w 64"/>
                <a:gd name="T13" fmla="*/ 417178 h 21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4"/>
                <a:gd name="T22" fmla="*/ 0 h 218"/>
                <a:gd name="T23" fmla="*/ 64 w 64"/>
                <a:gd name="T24" fmla="*/ 218 h 21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4" h="218">
                  <a:moveTo>
                    <a:pt x="64" y="186"/>
                  </a:moveTo>
                  <a:cubicBezTo>
                    <a:pt x="64" y="204"/>
                    <a:pt x="49" y="218"/>
                    <a:pt x="32" y="218"/>
                  </a:cubicBezTo>
                  <a:cubicBezTo>
                    <a:pt x="14" y="218"/>
                    <a:pt x="0" y="204"/>
                    <a:pt x="0" y="186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4" y="14"/>
                    <a:pt x="64" y="32"/>
                  </a:cubicBezTo>
                  <a:lnTo>
                    <a:pt x="64" y="186"/>
                  </a:lnTo>
                  <a:close/>
                </a:path>
              </a:pathLst>
            </a:custGeom>
            <a:solidFill>
              <a:srgbClr val="2F26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4361" name="组合 40"/>
          <p:cNvGrpSpPr>
            <a:grpSpLocks/>
          </p:cNvGrpSpPr>
          <p:nvPr/>
        </p:nvGrpSpPr>
        <p:grpSpPr bwMode="auto">
          <a:xfrm>
            <a:off x="9702800" y="4808538"/>
            <a:ext cx="331788" cy="371475"/>
            <a:chOff x="0" y="0"/>
            <a:chExt cx="402656" cy="450303"/>
          </a:xfrm>
        </p:grpSpPr>
        <p:sp>
          <p:nvSpPr>
            <p:cNvPr id="14366" name="Freeform 108"/>
            <p:cNvSpPr>
              <a:spLocks noEditPoints="1" noChangeArrowheads="1"/>
            </p:cNvSpPr>
            <p:nvPr/>
          </p:nvSpPr>
          <p:spPr bwMode="auto">
            <a:xfrm>
              <a:off x="69134" y="167228"/>
              <a:ext cx="56988" cy="57923"/>
            </a:xfrm>
            <a:custGeom>
              <a:avLst/>
              <a:gdLst>
                <a:gd name="T0" fmla="*/ 28494 w 26"/>
                <a:gd name="T1" fmla="*/ 0 h 26"/>
                <a:gd name="T2" fmla="*/ 0 w 26"/>
                <a:gd name="T3" fmla="*/ 28962 h 26"/>
                <a:gd name="T4" fmla="*/ 28494 w 26"/>
                <a:gd name="T5" fmla="*/ 57923 h 26"/>
                <a:gd name="T6" fmla="*/ 56988 w 26"/>
                <a:gd name="T7" fmla="*/ 28962 h 26"/>
                <a:gd name="T8" fmla="*/ 28494 w 26"/>
                <a:gd name="T9" fmla="*/ 0 h 26"/>
                <a:gd name="T10" fmla="*/ 28494 w 26"/>
                <a:gd name="T11" fmla="*/ 51240 h 26"/>
                <a:gd name="T12" fmla="*/ 6576 w 26"/>
                <a:gd name="T13" fmla="*/ 28962 h 26"/>
                <a:gd name="T14" fmla="*/ 28494 w 26"/>
                <a:gd name="T15" fmla="*/ 6683 h 26"/>
                <a:gd name="T16" fmla="*/ 50412 w 26"/>
                <a:gd name="T17" fmla="*/ 28962 h 26"/>
                <a:gd name="T18" fmla="*/ 28494 w 26"/>
                <a:gd name="T19" fmla="*/ 51240 h 2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6"/>
                <a:gd name="T31" fmla="*/ 0 h 26"/>
                <a:gd name="T32" fmla="*/ 26 w 26"/>
                <a:gd name="T33" fmla="*/ 26 h 2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6" h="26">
                  <a:moveTo>
                    <a:pt x="13" y="0"/>
                  </a:moveTo>
                  <a:cubicBezTo>
                    <a:pt x="6" y="0"/>
                    <a:pt x="0" y="6"/>
                    <a:pt x="0" y="13"/>
                  </a:cubicBezTo>
                  <a:cubicBezTo>
                    <a:pt x="0" y="20"/>
                    <a:pt x="6" y="26"/>
                    <a:pt x="13" y="26"/>
                  </a:cubicBezTo>
                  <a:cubicBezTo>
                    <a:pt x="20" y="26"/>
                    <a:pt x="26" y="20"/>
                    <a:pt x="26" y="13"/>
                  </a:cubicBezTo>
                  <a:cubicBezTo>
                    <a:pt x="26" y="6"/>
                    <a:pt x="20" y="0"/>
                    <a:pt x="13" y="0"/>
                  </a:cubicBezTo>
                  <a:close/>
                  <a:moveTo>
                    <a:pt x="13" y="23"/>
                  </a:moveTo>
                  <a:cubicBezTo>
                    <a:pt x="8" y="23"/>
                    <a:pt x="3" y="18"/>
                    <a:pt x="3" y="13"/>
                  </a:cubicBezTo>
                  <a:cubicBezTo>
                    <a:pt x="3" y="7"/>
                    <a:pt x="8" y="3"/>
                    <a:pt x="13" y="3"/>
                  </a:cubicBezTo>
                  <a:cubicBezTo>
                    <a:pt x="19" y="3"/>
                    <a:pt x="23" y="7"/>
                    <a:pt x="23" y="13"/>
                  </a:cubicBezTo>
                  <a:cubicBezTo>
                    <a:pt x="23" y="18"/>
                    <a:pt x="19" y="23"/>
                    <a:pt x="13" y="23"/>
                  </a:cubicBezTo>
                  <a:close/>
                </a:path>
              </a:pathLst>
            </a:custGeom>
            <a:solidFill>
              <a:srgbClr val="D0EA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4367" name="Freeform 109"/>
            <p:cNvSpPr>
              <a:spLocks noEditPoints="1" noChangeArrowheads="1"/>
            </p:cNvSpPr>
            <p:nvPr/>
          </p:nvSpPr>
          <p:spPr bwMode="auto">
            <a:xfrm>
              <a:off x="197125" y="129859"/>
              <a:ext cx="48580" cy="48580"/>
            </a:xfrm>
            <a:custGeom>
              <a:avLst/>
              <a:gdLst>
                <a:gd name="T0" fmla="*/ 24290 w 22"/>
                <a:gd name="T1" fmla="*/ 0 h 22"/>
                <a:gd name="T2" fmla="*/ 0 w 22"/>
                <a:gd name="T3" fmla="*/ 24290 h 22"/>
                <a:gd name="T4" fmla="*/ 24290 w 22"/>
                <a:gd name="T5" fmla="*/ 48580 h 22"/>
                <a:gd name="T6" fmla="*/ 48580 w 22"/>
                <a:gd name="T7" fmla="*/ 24290 h 22"/>
                <a:gd name="T8" fmla="*/ 24290 w 22"/>
                <a:gd name="T9" fmla="*/ 0 h 22"/>
                <a:gd name="T10" fmla="*/ 24290 w 22"/>
                <a:gd name="T11" fmla="*/ 37539 h 22"/>
                <a:gd name="T12" fmla="*/ 11041 w 22"/>
                <a:gd name="T13" fmla="*/ 24290 h 22"/>
                <a:gd name="T14" fmla="*/ 24290 w 22"/>
                <a:gd name="T15" fmla="*/ 11041 h 22"/>
                <a:gd name="T16" fmla="*/ 37539 w 22"/>
                <a:gd name="T17" fmla="*/ 24290 h 22"/>
                <a:gd name="T18" fmla="*/ 24290 w 22"/>
                <a:gd name="T19" fmla="*/ 37539 h 2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2"/>
                <a:gd name="T31" fmla="*/ 0 h 22"/>
                <a:gd name="T32" fmla="*/ 22 w 22"/>
                <a:gd name="T33" fmla="*/ 22 h 22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2" h="22">
                  <a:moveTo>
                    <a:pt x="11" y="0"/>
                  </a:moveTo>
                  <a:cubicBezTo>
                    <a:pt x="5" y="0"/>
                    <a:pt x="0" y="5"/>
                    <a:pt x="0" y="11"/>
                  </a:cubicBezTo>
                  <a:cubicBezTo>
                    <a:pt x="0" y="17"/>
                    <a:pt x="5" y="22"/>
                    <a:pt x="11" y="22"/>
                  </a:cubicBezTo>
                  <a:cubicBezTo>
                    <a:pt x="17" y="22"/>
                    <a:pt x="22" y="17"/>
                    <a:pt x="22" y="11"/>
                  </a:cubicBezTo>
                  <a:cubicBezTo>
                    <a:pt x="22" y="5"/>
                    <a:pt x="17" y="0"/>
                    <a:pt x="11" y="0"/>
                  </a:cubicBezTo>
                  <a:close/>
                  <a:moveTo>
                    <a:pt x="11" y="17"/>
                  </a:moveTo>
                  <a:cubicBezTo>
                    <a:pt x="8" y="17"/>
                    <a:pt x="5" y="14"/>
                    <a:pt x="5" y="11"/>
                  </a:cubicBezTo>
                  <a:cubicBezTo>
                    <a:pt x="5" y="8"/>
                    <a:pt x="8" y="5"/>
                    <a:pt x="11" y="5"/>
                  </a:cubicBezTo>
                  <a:cubicBezTo>
                    <a:pt x="14" y="5"/>
                    <a:pt x="17" y="8"/>
                    <a:pt x="17" y="11"/>
                  </a:cubicBezTo>
                  <a:cubicBezTo>
                    <a:pt x="17" y="14"/>
                    <a:pt x="14" y="17"/>
                    <a:pt x="11" y="17"/>
                  </a:cubicBezTo>
                  <a:close/>
                </a:path>
              </a:pathLst>
            </a:custGeom>
            <a:solidFill>
              <a:srgbClr val="D0EA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4368" name="Freeform 110"/>
            <p:cNvSpPr>
              <a:spLocks noEditPoints="1" noChangeArrowheads="1"/>
            </p:cNvSpPr>
            <p:nvPr/>
          </p:nvSpPr>
          <p:spPr bwMode="auto">
            <a:xfrm>
              <a:off x="82213" y="181242"/>
              <a:ext cx="30830" cy="30830"/>
            </a:xfrm>
            <a:custGeom>
              <a:avLst/>
              <a:gdLst>
                <a:gd name="T0" fmla="*/ 15415 w 14"/>
                <a:gd name="T1" fmla="*/ 0 h 14"/>
                <a:gd name="T2" fmla="*/ 0 w 14"/>
                <a:gd name="T3" fmla="*/ 15415 h 14"/>
                <a:gd name="T4" fmla="*/ 15415 w 14"/>
                <a:gd name="T5" fmla="*/ 30830 h 14"/>
                <a:gd name="T6" fmla="*/ 30830 w 14"/>
                <a:gd name="T7" fmla="*/ 15415 h 14"/>
                <a:gd name="T8" fmla="*/ 15415 w 14"/>
                <a:gd name="T9" fmla="*/ 0 h 14"/>
                <a:gd name="T10" fmla="*/ 15415 w 14"/>
                <a:gd name="T11" fmla="*/ 22021 h 14"/>
                <a:gd name="T12" fmla="*/ 8809 w 14"/>
                <a:gd name="T13" fmla="*/ 15415 h 14"/>
                <a:gd name="T14" fmla="*/ 15415 w 14"/>
                <a:gd name="T15" fmla="*/ 6606 h 14"/>
                <a:gd name="T16" fmla="*/ 24224 w 14"/>
                <a:gd name="T17" fmla="*/ 15415 h 14"/>
                <a:gd name="T18" fmla="*/ 15415 w 14"/>
                <a:gd name="T19" fmla="*/ 22021 h 1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4"/>
                <a:gd name="T31" fmla="*/ 0 h 14"/>
                <a:gd name="T32" fmla="*/ 14 w 14"/>
                <a:gd name="T33" fmla="*/ 14 h 1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4" h="14">
                  <a:moveTo>
                    <a:pt x="7" y="0"/>
                  </a:moveTo>
                  <a:cubicBezTo>
                    <a:pt x="3" y="0"/>
                    <a:pt x="0" y="3"/>
                    <a:pt x="0" y="7"/>
                  </a:cubicBezTo>
                  <a:cubicBezTo>
                    <a:pt x="0" y="11"/>
                    <a:pt x="3" y="14"/>
                    <a:pt x="7" y="14"/>
                  </a:cubicBezTo>
                  <a:cubicBezTo>
                    <a:pt x="11" y="14"/>
                    <a:pt x="14" y="11"/>
                    <a:pt x="14" y="7"/>
                  </a:cubicBezTo>
                  <a:cubicBezTo>
                    <a:pt x="14" y="3"/>
                    <a:pt x="11" y="0"/>
                    <a:pt x="7" y="0"/>
                  </a:cubicBezTo>
                  <a:close/>
                  <a:moveTo>
                    <a:pt x="7" y="10"/>
                  </a:moveTo>
                  <a:cubicBezTo>
                    <a:pt x="5" y="10"/>
                    <a:pt x="4" y="9"/>
                    <a:pt x="4" y="7"/>
                  </a:cubicBezTo>
                  <a:cubicBezTo>
                    <a:pt x="4" y="5"/>
                    <a:pt x="5" y="3"/>
                    <a:pt x="7" y="3"/>
                  </a:cubicBezTo>
                  <a:cubicBezTo>
                    <a:pt x="9" y="3"/>
                    <a:pt x="11" y="5"/>
                    <a:pt x="11" y="7"/>
                  </a:cubicBezTo>
                  <a:cubicBezTo>
                    <a:pt x="11" y="9"/>
                    <a:pt x="9" y="10"/>
                    <a:pt x="7" y="10"/>
                  </a:cubicBezTo>
                  <a:close/>
                </a:path>
              </a:pathLst>
            </a:custGeom>
            <a:solidFill>
              <a:srgbClr val="D0EA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4369" name="Freeform 111"/>
            <p:cNvSpPr>
              <a:spLocks noEditPoints="1" noChangeArrowheads="1"/>
            </p:cNvSpPr>
            <p:nvPr/>
          </p:nvSpPr>
          <p:spPr bwMode="auto">
            <a:xfrm>
              <a:off x="172834" y="105568"/>
              <a:ext cx="97161" cy="97161"/>
            </a:xfrm>
            <a:custGeom>
              <a:avLst/>
              <a:gdLst>
                <a:gd name="T0" fmla="*/ 48581 w 44"/>
                <a:gd name="T1" fmla="*/ 0 h 44"/>
                <a:gd name="T2" fmla="*/ 0 w 44"/>
                <a:gd name="T3" fmla="*/ 48581 h 44"/>
                <a:gd name="T4" fmla="*/ 48581 w 44"/>
                <a:gd name="T5" fmla="*/ 97161 h 44"/>
                <a:gd name="T6" fmla="*/ 97161 w 44"/>
                <a:gd name="T7" fmla="*/ 48581 h 44"/>
                <a:gd name="T8" fmla="*/ 48581 w 44"/>
                <a:gd name="T9" fmla="*/ 0 h 44"/>
                <a:gd name="T10" fmla="*/ 48581 w 44"/>
                <a:gd name="T11" fmla="*/ 86120 h 44"/>
                <a:gd name="T12" fmla="*/ 11041 w 44"/>
                <a:gd name="T13" fmla="*/ 48581 h 44"/>
                <a:gd name="T14" fmla="*/ 48581 w 44"/>
                <a:gd name="T15" fmla="*/ 13249 h 44"/>
                <a:gd name="T16" fmla="*/ 86120 w 44"/>
                <a:gd name="T17" fmla="*/ 48581 h 44"/>
                <a:gd name="T18" fmla="*/ 48581 w 44"/>
                <a:gd name="T19" fmla="*/ 86120 h 4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44"/>
                <a:gd name="T31" fmla="*/ 0 h 44"/>
                <a:gd name="T32" fmla="*/ 44 w 44"/>
                <a:gd name="T33" fmla="*/ 44 h 4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44" h="44">
                  <a:moveTo>
                    <a:pt x="22" y="0"/>
                  </a:moveTo>
                  <a:cubicBezTo>
                    <a:pt x="10" y="0"/>
                    <a:pt x="0" y="10"/>
                    <a:pt x="0" y="22"/>
                  </a:cubicBezTo>
                  <a:cubicBezTo>
                    <a:pt x="0" y="34"/>
                    <a:pt x="10" y="44"/>
                    <a:pt x="22" y="44"/>
                  </a:cubicBezTo>
                  <a:cubicBezTo>
                    <a:pt x="34" y="44"/>
                    <a:pt x="44" y="34"/>
                    <a:pt x="44" y="22"/>
                  </a:cubicBezTo>
                  <a:cubicBezTo>
                    <a:pt x="44" y="10"/>
                    <a:pt x="34" y="0"/>
                    <a:pt x="22" y="0"/>
                  </a:cubicBezTo>
                  <a:close/>
                  <a:moveTo>
                    <a:pt x="22" y="39"/>
                  </a:moveTo>
                  <a:cubicBezTo>
                    <a:pt x="13" y="39"/>
                    <a:pt x="5" y="31"/>
                    <a:pt x="5" y="22"/>
                  </a:cubicBezTo>
                  <a:cubicBezTo>
                    <a:pt x="5" y="13"/>
                    <a:pt x="13" y="6"/>
                    <a:pt x="22" y="6"/>
                  </a:cubicBezTo>
                  <a:cubicBezTo>
                    <a:pt x="31" y="6"/>
                    <a:pt x="39" y="13"/>
                    <a:pt x="39" y="22"/>
                  </a:cubicBezTo>
                  <a:cubicBezTo>
                    <a:pt x="39" y="31"/>
                    <a:pt x="31" y="39"/>
                    <a:pt x="22" y="39"/>
                  </a:cubicBezTo>
                  <a:close/>
                </a:path>
              </a:pathLst>
            </a:custGeom>
            <a:solidFill>
              <a:srgbClr val="D0EA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4370" name="Freeform 112"/>
            <p:cNvSpPr>
              <a:spLocks noEditPoints="1" noChangeArrowheads="1"/>
            </p:cNvSpPr>
            <p:nvPr/>
          </p:nvSpPr>
          <p:spPr bwMode="auto">
            <a:xfrm>
              <a:off x="0" y="0"/>
              <a:ext cx="402656" cy="450303"/>
            </a:xfrm>
            <a:custGeom>
              <a:avLst/>
              <a:gdLst>
                <a:gd name="T0" fmla="*/ 347346 w 182"/>
                <a:gd name="T1" fmla="*/ 211907 h 204"/>
                <a:gd name="T2" fmla="*/ 338497 w 182"/>
                <a:gd name="T3" fmla="*/ 105954 h 204"/>
                <a:gd name="T4" fmla="*/ 172567 w 182"/>
                <a:gd name="T5" fmla="*/ 0 h 204"/>
                <a:gd name="T6" fmla="*/ 2212 w 182"/>
                <a:gd name="T7" fmla="*/ 174382 h 204"/>
                <a:gd name="T8" fmla="*/ 0 w 182"/>
                <a:gd name="T9" fmla="*/ 450303 h 204"/>
                <a:gd name="T10" fmla="*/ 250001 w 182"/>
                <a:gd name="T11" fmla="*/ 388497 h 204"/>
                <a:gd name="T12" fmla="*/ 325222 w 182"/>
                <a:gd name="T13" fmla="*/ 388497 h 204"/>
                <a:gd name="T14" fmla="*/ 325222 w 182"/>
                <a:gd name="T15" fmla="*/ 388497 h 204"/>
                <a:gd name="T16" fmla="*/ 345134 w 182"/>
                <a:gd name="T17" fmla="*/ 333313 h 204"/>
                <a:gd name="T18" fmla="*/ 323010 w 182"/>
                <a:gd name="T19" fmla="*/ 320068 h 204"/>
                <a:gd name="T20" fmla="*/ 345134 w 182"/>
                <a:gd name="T21" fmla="*/ 309031 h 204"/>
                <a:gd name="T22" fmla="*/ 342921 w 182"/>
                <a:gd name="T23" fmla="*/ 304617 h 204"/>
                <a:gd name="T24" fmla="*/ 376107 w 182"/>
                <a:gd name="T25" fmla="*/ 245018 h 204"/>
                <a:gd name="T26" fmla="*/ 137169 w 182"/>
                <a:gd name="T27" fmla="*/ 205285 h 204"/>
                <a:gd name="T28" fmla="*/ 137169 w 182"/>
                <a:gd name="T29" fmla="*/ 225152 h 204"/>
                <a:gd name="T30" fmla="*/ 119469 w 182"/>
                <a:gd name="T31" fmla="*/ 231774 h 204"/>
                <a:gd name="T32" fmla="*/ 106195 w 182"/>
                <a:gd name="T33" fmla="*/ 242810 h 204"/>
                <a:gd name="T34" fmla="*/ 88496 w 182"/>
                <a:gd name="T35" fmla="*/ 236188 h 204"/>
                <a:gd name="T36" fmla="*/ 70797 w 182"/>
                <a:gd name="T37" fmla="*/ 236188 h 204"/>
                <a:gd name="T38" fmla="*/ 61947 w 182"/>
                <a:gd name="T39" fmla="*/ 218529 h 204"/>
                <a:gd name="T40" fmla="*/ 48673 w 182"/>
                <a:gd name="T41" fmla="*/ 205285 h 204"/>
                <a:gd name="T42" fmla="*/ 57522 w 182"/>
                <a:gd name="T43" fmla="*/ 187626 h 204"/>
                <a:gd name="T44" fmla="*/ 57522 w 182"/>
                <a:gd name="T45" fmla="*/ 167760 h 204"/>
                <a:gd name="T46" fmla="*/ 75221 w 182"/>
                <a:gd name="T47" fmla="*/ 161138 h 204"/>
                <a:gd name="T48" fmla="*/ 88496 w 182"/>
                <a:gd name="T49" fmla="*/ 150101 h 204"/>
                <a:gd name="T50" fmla="*/ 106195 w 182"/>
                <a:gd name="T51" fmla="*/ 156723 h 204"/>
                <a:gd name="T52" fmla="*/ 126107 w 182"/>
                <a:gd name="T53" fmla="*/ 156723 h 204"/>
                <a:gd name="T54" fmla="*/ 132744 w 182"/>
                <a:gd name="T55" fmla="*/ 174382 h 204"/>
                <a:gd name="T56" fmla="*/ 146018 w 182"/>
                <a:gd name="T57" fmla="*/ 187626 h 204"/>
                <a:gd name="T58" fmla="*/ 300886 w 182"/>
                <a:gd name="T59" fmla="*/ 169967 h 204"/>
                <a:gd name="T60" fmla="*/ 278762 w 182"/>
                <a:gd name="T61" fmla="*/ 192041 h 204"/>
                <a:gd name="T62" fmla="*/ 267700 w 182"/>
                <a:gd name="T63" fmla="*/ 220737 h 204"/>
                <a:gd name="T64" fmla="*/ 236726 w 182"/>
                <a:gd name="T65" fmla="*/ 220737 h 204"/>
                <a:gd name="T66" fmla="*/ 207965 w 182"/>
                <a:gd name="T67" fmla="*/ 231774 h 204"/>
                <a:gd name="T68" fmla="*/ 183629 w 182"/>
                <a:gd name="T69" fmla="*/ 211907 h 204"/>
                <a:gd name="T70" fmla="*/ 154868 w 182"/>
                <a:gd name="T71" fmla="*/ 200870 h 204"/>
                <a:gd name="T72" fmla="*/ 154868 w 182"/>
                <a:gd name="T73" fmla="*/ 169967 h 204"/>
                <a:gd name="T74" fmla="*/ 141593 w 182"/>
                <a:gd name="T75" fmla="*/ 141272 h 204"/>
                <a:gd name="T76" fmla="*/ 163717 w 182"/>
                <a:gd name="T77" fmla="*/ 116990 h 204"/>
                <a:gd name="T78" fmla="*/ 174779 w 182"/>
                <a:gd name="T79" fmla="*/ 88295 h 204"/>
                <a:gd name="T80" fmla="*/ 207965 w 182"/>
                <a:gd name="T81" fmla="*/ 88295 h 204"/>
                <a:gd name="T82" fmla="*/ 236726 w 182"/>
                <a:gd name="T83" fmla="*/ 77258 h 204"/>
                <a:gd name="T84" fmla="*/ 258850 w 182"/>
                <a:gd name="T85" fmla="*/ 97124 h 204"/>
                <a:gd name="T86" fmla="*/ 287611 w 182"/>
                <a:gd name="T87" fmla="*/ 108161 h 204"/>
                <a:gd name="T88" fmla="*/ 287611 w 182"/>
                <a:gd name="T89" fmla="*/ 141272 h 204"/>
                <a:gd name="T90" fmla="*/ 300886 w 182"/>
                <a:gd name="T91" fmla="*/ 169967 h 204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182"/>
                <a:gd name="T139" fmla="*/ 0 h 204"/>
                <a:gd name="T140" fmla="*/ 182 w 182"/>
                <a:gd name="T141" fmla="*/ 204 h 204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182" h="204">
                  <a:moveTo>
                    <a:pt x="170" y="111"/>
                  </a:moveTo>
                  <a:cubicBezTo>
                    <a:pt x="166" y="107"/>
                    <a:pt x="160" y="102"/>
                    <a:pt x="157" y="96"/>
                  </a:cubicBezTo>
                  <a:cubicBezTo>
                    <a:pt x="153" y="87"/>
                    <a:pt x="158" y="79"/>
                    <a:pt x="157" y="70"/>
                  </a:cubicBezTo>
                  <a:cubicBezTo>
                    <a:pt x="157" y="63"/>
                    <a:pt x="155" y="54"/>
                    <a:pt x="153" y="48"/>
                  </a:cubicBezTo>
                  <a:cubicBezTo>
                    <a:pt x="149" y="37"/>
                    <a:pt x="142" y="28"/>
                    <a:pt x="133" y="21"/>
                  </a:cubicBezTo>
                  <a:cubicBezTo>
                    <a:pt x="119" y="8"/>
                    <a:pt x="100" y="0"/>
                    <a:pt x="78" y="0"/>
                  </a:cubicBezTo>
                  <a:cubicBezTo>
                    <a:pt x="35" y="0"/>
                    <a:pt x="0" y="32"/>
                    <a:pt x="0" y="71"/>
                  </a:cubicBezTo>
                  <a:cubicBezTo>
                    <a:pt x="0" y="74"/>
                    <a:pt x="0" y="77"/>
                    <a:pt x="1" y="79"/>
                  </a:cubicBezTo>
                  <a:cubicBezTo>
                    <a:pt x="1" y="96"/>
                    <a:pt x="6" y="117"/>
                    <a:pt x="22" y="139"/>
                  </a:cubicBezTo>
                  <a:cubicBezTo>
                    <a:pt x="22" y="139"/>
                    <a:pt x="43" y="182"/>
                    <a:pt x="0" y="204"/>
                  </a:cubicBezTo>
                  <a:cubicBezTo>
                    <a:pt x="95" y="204"/>
                    <a:pt x="95" y="204"/>
                    <a:pt x="95" y="204"/>
                  </a:cubicBezTo>
                  <a:cubicBezTo>
                    <a:pt x="95" y="204"/>
                    <a:pt x="102" y="176"/>
                    <a:pt x="113" y="176"/>
                  </a:cubicBezTo>
                  <a:cubicBezTo>
                    <a:pt x="123" y="176"/>
                    <a:pt x="133" y="177"/>
                    <a:pt x="142" y="176"/>
                  </a:cubicBezTo>
                  <a:cubicBezTo>
                    <a:pt x="144" y="177"/>
                    <a:pt x="146" y="176"/>
                    <a:pt x="147" y="176"/>
                  </a:cubicBezTo>
                  <a:cubicBezTo>
                    <a:pt x="147" y="176"/>
                    <a:pt x="147" y="176"/>
                    <a:pt x="147" y="176"/>
                  </a:cubicBezTo>
                  <a:cubicBezTo>
                    <a:pt x="147" y="176"/>
                    <a:pt x="147" y="176"/>
                    <a:pt x="147" y="176"/>
                  </a:cubicBezTo>
                  <a:cubicBezTo>
                    <a:pt x="154" y="173"/>
                    <a:pt x="149" y="157"/>
                    <a:pt x="149" y="157"/>
                  </a:cubicBezTo>
                  <a:cubicBezTo>
                    <a:pt x="153" y="155"/>
                    <a:pt x="156" y="153"/>
                    <a:pt x="156" y="151"/>
                  </a:cubicBezTo>
                  <a:cubicBezTo>
                    <a:pt x="156" y="150"/>
                    <a:pt x="156" y="150"/>
                    <a:pt x="156" y="150"/>
                  </a:cubicBezTo>
                  <a:cubicBezTo>
                    <a:pt x="156" y="148"/>
                    <a:pt x="152" y="146"/>
                    <a:pt x="146" y="145"/>
                  </a:cubicBezTo>
                  <a:cubicBezTo>
                    <a:pt x="149" y="145"/>
                    <a:pt x="149" y="145"/>
                    <a:pt x="149" y="145"/>
                  </a:cubicBezTo>
                  <a:cubicBezTo>
                    <a:pt x="153" y="145"/>
                    <a:pt x="156" y="143"/>
                    <a:pt x="156" y="140"/>
                  </a:cubicBezTo>
                  <a:cubicBezTo>
                    <a:pt x="156" y="140"/>
                    <a:pt x="156" y="140"/>
                    <a:pt x="156" y="140"/>
                  </a:cubicBezTo>
                  <a:cubicBezTo>
                    <a:pt x="156" y="139"/>
                    <a:pt x="156" y="138"/>
                    <a:pt x="155" y="138"/>
                  </a:cubicBezTo>
                  <a:cubicBezTo>
                    <a:pt x="156" y="135"/>
                    <a:pt x="159" y="121"/>
                    <a:pt x="160" y="121"/>
                  </a:cubicBezTo>
                  <a:cubicBezTo>
                    <a:pt x="182" y="119"/>
                    <a:pt x="170" y="111"/>
                    <a:pt x="170" y="111"/>
                  </a:cubicBezTo>
                  <a:close/>
                  <a:moveTo>
                    <a:pt x="66" y="93"/>
                  </a:moveTo>
                  <a:cubicBezTo>
                    <a:pt x="62" y="93"/>
                    <a:pt x="62" y="93"/>
                    <a:pt x="62" y="93"/>
                  </a:cubicBezTo>
                  <a:cubicBezTo>
                    <a:pt x="62" y="95"/>
                    <a:pt x="61" y="97"/>
                    <a:pt x="60" y="99"/>
                  </a:cubicBezTo>
                  <a:cubicBezTo>
                    <a:pt x="62" y="102"/>
                    <a:pt x="62" y="102"/>
                    <a:pt x="62" y="102"/>
                  </a:cubicBezTo>
                  <a:cubicBezTo>
                    <a:pt x="57" y="107"/>
                    <a:pt x="57" y="107"/>
                    <a:pt x="57" y="107"/>
                  </a:cubicBezTo>
                  <a:cubicBezTo>
                    <a:pt x="54" y="105"/>
                    <a:pt x="54" y="105"/>
                    <a:pt x="54" y="105"/>
                  </a:cubicBezTo>
                  <a:cubicBezTo>
                    <a:pt x="52" y="106"/>
                    <a:pt x="50" y="107"/>
                    <a:pt x="48" y="107"/>
                  </a:cubicBezTo>
                  <a:cubicBezTo>
                    <a:pt x="48" y="110"/>
                    <a:pt x="48" y="110"/>
                    <a:pt x="48" y="110"/>
                  </a:cubicBezTo>
                  <a:cubicBezTo>
                    <a:pt x="40" y="110"/>
                    <a:pt x="40" y="110"/>
                    <a:pt x="40" y="110"/>
                  </a:cubicBezTo>
                  <a:cubicBezTo>
                    <a:pt x="40" y="107"/>
                    <a:pt x="40" y="107"/>
                    <a:pt x="40" y="107"/>
                  </a:cubicBezTo>
                  <a:cubicBezTo>
                    <a:pt x="38" y="107"/>
                    <a:pt x="36" y="106"/>
                    <a:pt x="34" y="105"/>
                  </a:cubicBezTo>
                  <a:cubicBezTo>
                    <a:pt x="32" y="107"/>
                    <a:pt x="32" y="107"/>
                    <a:pt x="32" y="107"/>
                  </a:cubicBezTo>
                  <a:cubicBezTo>
                    <a:pt x="26" y="102"/>
                    <a:pt x="26" y="102"/>
                    <a:pt x="26" y="102"/>
                  </a:cubicBezTo>
                  <a:cubicBezTo>
                    <a:pt x="28" y="99"/>
                    <a:pt x="28" y="99"/>
                    <a:pt x="28" y="99"/>
                  </a:cubicBezTo>
                  <a:cubicBezTo>
                    <a:pt x="27" y="97"/>
                    <a:pt x="26" y="95"/>
                    <a:pt x="26" y="93"/>
                  </a:cubicBezTo>
                  <a:cubicBezTo>
                    <a:pt x="22" y="93"/>
                    <a:pt x="22" y="93"/>
                    <a:pt x="22" y="93"/>
                  </a:cubicBezTo>
                  <a:cubicBezTo>
                    <a:pt x="22" y="85"/>
                    <a:pt x="22" y="85"/>
                    <a:pt x="22" y="85"/>
                  </a:cubicBezTo>
                  <a:cubicBezTo>
                    <a:pt x="26" y="85"/>
                    <a:pt x="26" y="85"/>
                    <a:pt x="26" y="85"/>
                  </a:cubicBezTo>
                  <a:cubicBezTo>
                    <a:pt x="26" y="83"/>
                    <a:pt x="27" y="81"/>
                    <a:pt x="28" y="79"/>
                  </a:cubicBezTo>
                  <a:cubicBezTo>
                    <a:pt x="26" y="76"/>
                    <a:pt x="26" y="76"/>
                    <a:pt x="26" y="76"/>
                  </a:cubicBezTo>
                  <a:cubicBezTo>
                    <a:pt x="31" y="71"/>
                    <a:pt x="31" y="71"/>
                    <a:pt x="31" y="71"/>
                  </a:cubicBezTo>
                  <a:cubicBezTo>
                    <a:pt x="34" y="73"/>
                    <a:pt x="34" y="73"/>
                    <a:pt x="34" y="73"/>
                  </a:cubicBezTo>
                  <a:cubicBezTo>
                    <a:pt x="36" y="72"/>
                    <a:pt x="38" y="71"/>
                    <a:pt x="40" y="71"/>
                  </a:cubicBezTo>
                  <a:cubicBezTo>
                    <a:pt x="40" y="68"/>
                    <a:pt x="40" y="68"/>
                    <a:pt x="40" y="68"/>
                  </a:cubicBezTo>
                  <a:cubicBezTo>
                    <a:pt x="48" y="68"/>
                    <a:pt x="48" y="68"/>
                    <a:pt x="48" y="68"/>
                  </a:cubicBezTo>
                  <a:cubicBezTo>
                    <a:pt x="48" y="71"/>
                    <a:pt x="48" y="71"/>
                    <a:pt x="48" y="71"/>
                  </a:cubicBezTo>
                  <a:cubicBezTo>
                    <a:pt x="50" y="71"/>
                    <a:pt x="52" y="72"/>
                    <a:pt x="54" y="73"/>
                  </a:cubicBezTo>
                  <a:cubicBezTo>
                    <a:pt x="57" y="71"/>
                    <a:pt x="57" y="71"/>
                    <a:pt x="57" y="71"/>
                  </a:cubicBezTo>
                  <a:cubicBezTo>
                    <a:pt x="63" y="76"/>
                    <a:pt x="63" y="76"/>
                    <a:pt x="63" y="76"/>
                  </a:cubicBezTo>
                  <a:cubicBezTo>
                    <a:pt x="60" y="79"/>
                    <a:pt x="60" y="79"/>
                    <a:pt x="60" y="79"/>
                  </a:cubicBezTo>
                  <a:cubicBezTo>
                    <a:pt x="61" y="81"/>
                    <a:pt x="62" y="83"/>
                    <a:pt x="63" y="85"/>
                  </a:cubicBezTo>
                  <a:cubicBezTo>
                    <a:pt x="66" y="85"/>
                    <a:pt x="66" y="85"/>
                    <a:pt x="66" y="85"/>
                  </a:cubicBezTo>
                  <a:lnTo>
                    <a:pt x="66" y="93"/>
                  </a:lnTo>
                  <a:close/>
                  <a:moveTo>
                    <a:pt x="136" y="77"/>
                  </a:moveTo>
                  <a:cubicBezTo>
                    <a:pt x="130" y="77"/>
                    <a:pt x="130" y="77"/>
                    <a:pt x="130" y="77"/>
                  </a:cubicBezTo>
                  <a:cubicBezTo>
                    <a:pt x="129" y="80"/>
                    <a:pt x="128" y="84"/>
                    <a:pt x="126" y="87"/>
                  </a:cubicBezTo>
                  <a:cubicBezTo>
                    <a:pt x="130" y="91"/>
                    <a:pt x="130" y="91"/>
                    <a:pt x="130" y="91"/>
                  </a:cubicBezTo>
                  <a:cubicBezTo>
                    <a:pt x="121" y="100"/>
                    <a:pt x="121" y="100"/>
                    <a:pt x="121" y="100"/>
                  </a:cubicBezTo>
                  <a:cubicBezTo>
                    <a:pt x="117" y="96"/>
                    <a:pt x="117" y="96"/>
                    <a:pt x="117" y="96"/>
                  </a:cubicBezTo>
                  <a:cubicBezTo>
                    <a:pt x="114" y="98"/>
                    <a:pt x="110" y="99"/>
                    <a:pt x="107" y="100"/>
                  </a:cubicBezTo>
                  <a:cubicBezTo>
                    <a:pt x="107" y="105"/>
                    <a:pt x="107" y="105"/>
                    <a:pt x="107" y="105"/>
                  </a:cubicBezTo>
                  <a:cubicBezTo>
                    <a:pt x="94" y="105"/>
                    <a:pt x="94" y="105"/>
                    <a:pt x="94" y="105"/>
                  </a:cubicBezTo>
                  <a:cubicBezTo>
                    <a:pt x="94" y="100"/>
                    <a:pt x="94" y="100"/>
                    <a:pt x="94" y="100"/>
                  </a:cubicBezTo>
                  <a:cubicBezTo>
                    <a:pt x="90" y="100"/>
                    <a:pt x="86" y="98"/>
                    <a:pt x="83" y="96"/>
                  </a:cubicBezTo>
                  <a:cubicBezTo>
                    <a:pt x="79" y="100"/>
                    <a:pt x="79" y="100"/>
                    <a:pt x="79" y="100"/>
                  </a:cubicBezTo>
                  <a:cubicBezTo>
                    <a:pt x="70" y="91"/>
                    <a:pt x="70" y="91"/>
                    <a:pt x="70" y="91"/>
                  </a:cubicBezTo>
                  <a:cubicBezTo>
                    <a:pt x="74" y="87"/>
                    <a:pt x="74" y="87"/>
                    <a:pt x="74" y="87"/>
                  </a:cubicBezTo>
                  <a:cubicBezTo>
                    <a:pt x="72" y="84"/>
                    <a:pt x="71" y="81"/>
                    <a:pt x="70" y="77"/>
                  </a:cubicBezTo>
                  <a:cubicBezTo>
                    <a:pt x="64" y="77"/>
                    <a:pt x="64" y="77"/>
                    <a:pt x="64" y="77"/>
                  </a:cubicBezTo>
                  <a:cubicBezTo>
                    <a:pt x="64" y="64"/>
                    <a:pt x="64" y="64"/>
                    <a:pt x="64" y="64"/>
                  </a:cubicBezTo>
                  <a:cubicBezTo>
                    <a:pt x="70" y="64"/>
                    <a:pt x="70" y="64"/>
                    <a:pt x="70" y="64"/>
                  </a:cubicBezTo>
                  <a:cubicBezTo>
                    <a:pt x="70" y="60"/>
                    <a:pt x="72" y="56"/>
                    <a:pt x="74" y="53"/>
                  </a:cubicBezTo>
                  <a:cubicBezTo>
                    <a:pt x="70" y="49"/>
                    <a:pt x="70" y="49"/>
                    <a:pt x="70" y="49"/>
                  </a:cubicBezTo>
                  <a:cubicBezTo>
                    <a:pt x="79" y="40"/>
                    <a:pt x="79" y="40"/>
                    <a:pt x="79" y="40"/>
                  </a:cubicBezTo>
                  <a:cubicBezTo>
                    <a:pt x="83" y="44"/>
                    <a:pt x="83" y="44"/>
                    <a:pt x="83" y="44"/>
                  </a:cubicBezTo>
                  <a:cubicBezTo>
                    <a:pt x="86" y="42"/>
                    <a:pt x="90" y="41"/>
                    <a:pt x="94" y="40"/>
                  </a:cubicBezTo>
                  <a:cubicBezTo>
                    <a:pt x="94" y="35"/>
                    <a:pt x="94" y="35"/>
                    <a:pt x="94" y="35"/>
                  </a:cubicBezTo>
                  <a:cubicBezTo>
                    <a:pt x="107" y="35"/>
                    <a:pt x="107" y="35"/>
                    <a:pt x="107" y="35"/>
                  </a:cubicBezTo>
                  <a:cubicBezTo>
                    <a:pt x="107" y="40"/>
                    <a:pt x="107" y="40"/>
                    <a:pt x="107" y="40"/>
                  </a:cubicBezTo>
                  <a:cubicBezTo>
                    <a:pt x="110" y="41"/>
                    <a:pt x="114" y="42"/>
                    <a:pt x="117" y="44"/>
                  </a:cubicBezTo>
                  <a:cubicBezTo>
                    <a:pt x="121" y="40"/>
                    <a:pt x="121" y="40"/>
                    <a:pt x="121" y="40"/>
                  </a:cubicBezTo>
                  <a:cubicBezTo>
                    <a:pt x="130" y="49"/>
                    <a:pt x="130" y="49"/>
                    <a:pt x="130" y="49"/>
                  </a:cubicBezTo>
                  <a:cubicBezTo>
                    <a:pt x="126" y="53"/>
                    <a:pt x="126" y="53"/>
                    <a:pt x="126" y="53"/>
                  </a:cubicBezTo>
                  <a:cubicBezTo>
                    <a:pt x="128" y="57"/>
                    <a:pt x="130" y="60"/>
                    <a:pt x="130" y="64"/>
                  </a:cubicBezTo>
                  <a:cubicBezTo>
                    <a:pt x="136" y="64"/>
                    <a:pt x="136" y="64"/>
                    <a:pt x="136" y="64"/>
                  </a:cubicBezTo>
                  <a:lnTo>
                    <a:pt x="136" y="77"/>
                  </a:lnTo>
                  <a:close/>
                </a:path>
              </a:pathLst>
            </a:custGeom>
            <a:solidFill>
              <a:srgbClr val="D0EA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4362" name="文本框 52"/>
          <p:cNvSpPr>
            <a:spLocks noChangeArrowheads="1"/>
          </p:cNvSpPr>
          <p:nvPr/>
        </p:nvSpPr>
        <p:spPr bwMode="auto">
          <a:xfrm>
            <a:off x="1273175" y="3592513"/>
            <a:ext cx="262572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600" b="1">
                <a:solidFill>
                  <a:srgbClr val="000000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MORE  THEN  TEMPLATE</a:t>
            </a:r>
            <a:endParaRPr lang="en-US" altLang="zh-CN" sz="1000" b="1">
              <a:solidFill>
                <a:srgbClr val="000000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1200">
                <a:solidFill>
                  <a:srgbClr val="000000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Click here to add  you to the  center</a:t>
            </a:r>
            <a:endParaRPr lang="zh-CN" altLang="en-US" sz="1200">
              <a:solidFill>
                <a:srgbClr val="000000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1200">
                <a:solidFill>
                  <a:srgbClr val="000000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of the  narrative thought</a:t>
            </a:r>
            <a:endParaRPr lang="en-US" altLang="zh-CN" sz="1600">
              <a:solidFill>
                <a:srgbClr val="000000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</p:txBody>
      </p:sp>
      <p:sp>
        <p:nvSpPr>
          <p:cNvPr id="14363" name="文本框 53"/>
          <p:cNvSpPr>
            <a:spLocks noChangeArrowheads="1"/>
          </p:cNvSpPr>
          <p:nvPr/>
        </p:nvSpPr>
        <p:spPr bwMode="auto">
          <a:xfrm>
            <a:off x="3741738" y="2882900"/>
            <a:ext cx="262572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600" b="1">
                <a:solidFill>
                  <a:srgbClr val="000000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MORE  THEN  TEMPLATE</a:t>
            </a:r>
            <a:endParaRPr lang="en-US" altLang="zh-CN" sz="1000" b="1">
              <a:solidFill>
                <a:srgbClr val="000000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1200">
                <a:solidFill>
                  <a:srgbClr val="000000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Click here to add  you to the  center</a:t>
            </a:r>
            <a:endParaRPr lang="zh-CN" altLang="en-US" sz="1200">
              <a:solidFill>
                <a:srgbClr val="000000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1200">
                <a:solidFill>
                  <a:srgbClr val="000000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of the  narrative thought</a:t>
            </a:r>
            <a:endParaRPr lang="en-US" altLang="zh-CN" sz="1600">
              <a:solidFill>
                <a:srgbClr val="000000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</p:txBody>
      </p:sp>
      <p:sp>
        <p:nvSpPr>
          <p:cNvPr id="14364" name="文本框 54"/>
          <p:cNvSpPr>
            <a:spLocks noChangeArrowheads="1"/>
          </p:cNvSpPr>
          <p:nvPr/>
        </p:nvSpPr>
        <p:spPr bwMode="auto">
          <a:xfrm>
            <a:off x="6448425" y="2220913"/>
            <a:ext cx="262572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600" b="1">
                <a:solidFill>
                  <a:srgbClr val="000000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MORE  THEN  TEMPLATE</a:t>
            </a:r>
            <a:endParaRPr lang="en-US" altLang="zh-CN" sz="1000" b="1">
              <a:solidFill>
                <a:srgbClr val="000000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1200">
                <a:solidFill>
                  <a:srgbClr val="000000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Click here to add  you to the  center</a:t>
            </a:r>
            <a:endParaRPr lang="zh-CN" altLang="en-US" sz="1200">
              <a:solidFill>
                <a:srgbClr val="000000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1200">
                <a:solidFill>
                  <a:srgbClr val="000000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of the  narrative thought</a:t>
            </a:r>
            <a:endParaRPr lang="en-US" altLang="zh-CN" sz="1600">
              <a:solidFill>
                <a:srgbClr val="000000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</p:txBody>
      </p:sp>
      <p:sp>
        <p:nvSpPr>
          <p:cNvPr id="14365" name="文本框 55"/>
          <p:cNvSpPr>
            <a:spLocks noChangeArrowheads="1"/>
          </p:cNvSpPr>
          <p:nvPr/>
        </p:nvSpPr>
        <p:spPr bwMode="auto">
          <a:xfrm>
            <a:off x="8713788" y="3762375"/>
            <a:ext cx="262572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600" b="1">
                <a:solidFill>
                  <a:srgbClr val="000000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MORE  THEN  TEMPLATE</a:t>
            </a:r>
            <a:endParaRPr lang="en-US" altLang="zh-CN" sz="1000" b="1">
              <a:solidFill>
                <a:srgbClr val="000000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1200">
                <a:solidFill>
                  <a:srgbClr val="000000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Click here to add  you to the  center</a:t>
            </a:r>
            <a:endParaRPr lang="zh-CN" altLang="en-US" sz="1200">
              <a:solidFill>
                <a:srgbClr val="000000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1200">
                <a:solidFill>
                  <a:srgbClr val="000000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of the  narrative thought</a:t>
            </a:r>
            <a:endParaRPr lang="en-US" altLang="zh-CN" sz="1600">
              <a:solidFill>
                <a:srgbClr val="000000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E7E9D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矩形 29"/>
          <p:cNvSpPr>
            <a:spLocks noChangeAspect="1" noChangeArrowheads="1"/>
          </p:cNvSpPr>
          <p:nvPr/>
        </p:nvSpPr>
        <p:spPr bwMode="auto">
          <a:xfrm rot="5400000">
            <a:off x="2379663" y="-1117600"/>
            <a:ext cx="1028700" cy="1028700"/>
          </a:xfrm>
          <a:prstGeom prst="rect">
            <a:avLst/>
          </a:prstGeom>
          <a:solidFill>
            <a:srgbClr val="D0EAEB"/>
          </a:solidFill>
          <a:ln w="3175">
            <a:solidFill>
              <a:srgbClr val="2F2637">
                <a:alpha val="38823"/>
              </a:srgbClr>
            </a:solidFill>
            <a:miter lim="800000"/>
            <a:headEnd/>
            <a:tailEnd/>
          </a:ln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5363" name="矩形 30"/>
          <p:cNvSpPr>
            <a:spLocks noChangeAspect="1" noChangeArrowheads="1"/>
          </p:cNvSpPr>
          <p:nvPr/>
        </p:nvSpPr>
        <p:spPr bwMode="auto">
          <a:xfrm rot="5400000">
            <a:off x="1212850" y="-1117600"/>
            <a:ext cx="1028700" cy="1028700"/>
          </a:xfrm>
          <a:prstGeom prst="rect">
            <a:avLst/>
          </a:prstGeom>
          <a:solidFill>
            <a:srgbClr val="2F263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5364" name="椭圆 51"/>
          <p:cNvSpPr>
            <a:spLocks noChangeArrowheads="1"/>
          </p:cNvSpPr>
          <p:nvPr/>
        </p:nvSpPr>
        <p:spPr bwMode="auto">
          <a:xfrm>
            <a:off x="1057275" y="1954213"/>
            <a:ext cx="3635375" cy="3635375"/>
          </a:xfrm>
          <a:prstGeom prst="ellipse">
            <a:avLst/>
          </a:prstGeom>
          <a:blipFill dpi="0" rotWithShape="1">
            <a:blip r:embed="rId2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5365" name="椭圆 52"/>
          <p:cNvSpPr>
            <a:spLocks noChangeArrowheads="1"/>
          </p:cNvSpPr>
          <p:nvPr/>
        </p:nvSpPr>
        <p:spPr bwMode="auto">
          <a:xfrm>
            <a:off x="3870325" y="5586413"/>
            <a:ext cx="923925" cy="923925"/>
          </a:xfrm>
          <a:prstGeom prst="ellipse">
            <a:avLst/>
          </a:prstGeom>
          <a:solidFill>
            <a:srgbClr val="2F263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5366" name="椭圆 53"/>
          <p:cNvSpPr>
            <a:spLocks noChangeArrowheads="1"/>
          </p:cNvSpPr>
          <p:nvPr/>
        </p:nvSpPr>
        <p:spPr bwMode="auto">
          <a:xfrm>
            <a:off x="3432175" y="1146175"/>
            <a:ext cx="631825" cy="631825"/>
          </a:xfrm>
          <a:prstGeom prst="ellipse">
            <a:avLst/>
          </a:prstGeom>
          <a:solidFill>
            <a:srgbClr val="D0EAEB"/>
          </a:solidFill>
          <a:ln w="6350">
            <a:solidFill>
              <a:srgbClr val="2F2637">
                <a:alpha val="50195"/>
              </a:srgbClr>
            </a:solidFill>
            <a:miter lim="800000"/>
            <a:headEnd/>
            <a:tailEnd/>
          </a:ln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5367" name="文本框 54"/>
          <p:cNvSpPr>
            <a:spLocks noChangeArrowheads="1"/>
          </p:cNvSpPr>
          <p:nvPr/>
        </p:nvSpPr>
        <p:spPr bwMode="auto">
          <a:xfrm>
            <a:off x="6051550" y="3416300"/>
            <a:ext cx="524827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3200" b="1" dirty="0">
                <a:solidFill>
                  <a:srgbClr val="000000"/>
                </a:solidFill>
                <a:latin typeface="Calibri" panose="020F0502020204030204" pitchFamily="34" charset="0"/>
                <a:sym typeface="Calibri" panose="020F0502020204030204" pitchFamily="34" charset="0"/>
              </a:rPr>
              <a:t>  </a:t>
            </a:r>
            <a:r>
              <a:rPr lang="en-US" altLang="zh-CN" sz="3200">
                <a:solidFill>
                  <a:srgbClr val="262626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MORE  </a:t>
            </a:r>
            <a:r>
              <a:rPr lang="en-US" altLang="zh-CN" sz="3200" b="1">
                <a:solidFill>
                  <a:srgbClr val="262626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THEN  </a:t>
            </a:r>
            <a:r>
              <a:rPr lang="en-US" altLang="zh-CN" sz="3200">
                <a:solidFill>
                  <a:srgbClr val="262626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TEMPLATE</a:t>
            </a:r>
            <a:endParaRPr lang="en-US" altLang="zh-CN" sz="2400">
              <a:solidFill>
                <a:srgbClr val="262626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</p:txBody>
      </p:sp>
      <p:sp>
        <p:nvSpPr>
          <p:cNvPr id="15368" name="文本框 55"/>
          <p:cNvSpPr>
            <a:spLocks noChangeArrowheads="1"/>
          </p:cNvSpPr>
          <p:nvPr/>
        </p:nvSpPr>
        <p:spPr bwMode="auto">
          <a:xfrm>
            <a:off x="6813550" y="4171950"/>
            <a:ext cx="3935413" cy="1230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3200" b="1">
                <a:solidFill>
                  <a:schemeClr val="bg1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          </a:t>
            </a:r>
            <a:endParaRPr lang="zh-CN" altLang="en-US" sz="3200" b="1">
              <a:solidFill>
                <a:schemeClr val="bg1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1400">
                <a:solidFill>
                  <a:srgbClr val="262626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Click here to add  you to the  center of the  narrative </a:t>
            </a:r>
            <a:endParaRPr lang="zh-CN" altLang="en-US" sz="1400">
              <a:solidFill>
                <a:srgbClr val="262626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1400">
                <a:solidFill>
                  <a:srgbClr val="262626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Thought  Click here to add   you to the  center of the </a:t>
            </a:r>
            <a:endParaRPr lang="zh-CN" altLang="en-US" sz="1400">
              <a:solidFill>
                <a:srgbClr val="262626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1400">
                <a:solidFill>
                  <a:srgbClr val="262626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                             narrative thought</a:t>
            </a:r>
            <a:endParaRPr lang="en-US" altLang="zh-CN" sz="1600">
              <a:solidFill>
                <a:srgbClr val="262626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</p:txBody>
      </p:sp>
      <p:sp>
        <p:nvSpPr>
          <p:cNvPr id="15369" name="直接连接符 56"/>
          <p:cNvSpPr>
            <a:spLocks noChangeShapeType="1"/>
          </p:cNvSpPr>
          <p:nvPr/>
        </p:nvSpPr>
        <p:spPr bwMode="auto">
          <a:xfrm rot="5400000">
            <a:off x="8612981" y="2478882"/>
            <a:ext cx="1587" cy="3600450"/>
          </a:xfrm>
          <a:prstGeom prst="line">
            <a:avLst/>
          </a:prstGeom>
          <a:noFill/>
          <a:ln w="12700">
            <a:solidFill>
              <a:srgbClr val="2F2637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5370" name="椭圆 58"/>
          <p:cNvSpPr>
            <a:spLocks noChangeArrowheads="1"/>
          </p:cNvSpPr>
          <p:nvPr/>
        </p:nvSpPr>
        <p:spPr bwMode="auto">
          <a:xfrm>
            <a:off x="5873750" y="1954213"/>
            <a:ext cx="1012825" cy="1012825"/>
          </a:xfrm>
          <a:prstGeom prst="ellipse">
            <a:avLst/>
          </a:prstGeom>
          <a:solidFill>
            <a:srgbClr val="D0EAEB"/>
          </a:solidFill>
          <a:ln w="6350">
            <a:solidFill>
              <a:srgbClr val="2F2637">
                <a:alpha val="50195"/>
              </a:srgbClr>
            </a:solidFill>
            <a:miter lim="800000"/>
            <a:headEnd/>
            <a:tailEnd/>
          </a:ln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grpSp>
        <p:nvGrpSpPr>
          <p:cNvPr id="15371" name="组合 59"/>
          <p:cNvGrpSpPr>
            <a:grpSpLocks/>
          </p:cNvGrpSpPr>
          <p:nvPr/>
        </p:nvGrpSpPr>
        <p:grpSpPr bwMode="auto">
          <a:xfrm>
            <a:off x="6149975" y="2284413"/>
            <a:ext cx="498475" cy="477837"/>
            <a:chOff x="0" y="0"/>
            <a:chExt cx="2438400" cy="2332038"/>
          </a:xfrm>
        </p:grpSpPr>
        <p:sp>
          <p:nvSpPr>
            <p:cNvPr id="15375" name="Freeform 25"/>
            <p:cNvSpPr>
              <a:spLocks noChangeArrowheads="1"/>
            </p:cNvSpPr>
            <p:nvPr/>
          </p:nvSpPr>
          <p:spPr bwMode="auto">
            <a:xfrm>
              <a:off x="893763" y="1676400"/>
              <a:ext cx="655638" cy="655638"/>
            </a:xfrm>
            <a:custGeom>
              <a:avLst/>
              <a:gdLst>
                <a:gd name="T0" fmla="*/ 327025 w 413"/>
                <a:gd name="T1" fmla="*/ 655638 h 413"/>
                <a:gd name="T2" fmla="*/ 0 w 413"/>
                <a:gd name="T3" fmla="*/ 0 h 413"/>
                <a:gd name="T4" fmla="*/ 655638 w 413"/>
                <a:gd name="T5" fmla="*/ 0 h 413"/>
                <a:gd name="T6" fmla="*/ 327025 w 413"/>
                <a:gd name="T7" fmla="*/ 655638 h 41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13"/>
                <a:gd name="T13" fmla="*/ 0 h 413"/>
                <a:gd name="T14" fmla="*/ 413 w 413"/>
                <a:gd name="T15" fmla="*/ 413 h 41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13" h="413">
                  <a:moveTo>
                    <a:pt x="206" y="413"/>
                  </a:moveTo>
                  <a:lnTo>
                    <a:pt x="0" y="0"/>
                  </a:lnTo>
                  <a:lnTo>
                    <a:pt x="413" y="0"/>
                  </a:lnTo>
                  <a:lnTo>
                    <a:pt x="206" y="413"/>
                  </a:lnTo>
                  <a:close/>
                </a:path>
              </a:pathLst>
            </a:custGeom>
            <a:solidFill>
              <a:srgbClr val="2F26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5376" name="任意多边形 61"/>
            <p:cNvSpPr>
              <a:spLocks noChangeArrowheads="1"/>
            </p:cNvSpPr>
            <p:nvPr/>
          </p:nvSpPr>
          <p:spPr bwMode="auto">
            <a:xfrm>
              <a:off x="0" y="0"/>
              <a:ext cx="2438400" cy="1774825"/>
            </a:xfrm>
            <a:custGeom>
              <a:avLst/>
              <a:gdLst>
                <a:gd name="T0" fmla="*/ 290196 w 2438400"/>
                <a:gd name="T1" fmla="*/ 0 h 1774825"/>
                <a:gd name="T2" fmla="*/ 2151973 w 2438400"/>
                <a:gd name="T3" fmla="*/ 0 h 1774825"/>
                <a:gd name="T4" fmla="*/ 2438400 w 2438400"/>
                <a:gd name="T5" fmla="*/ 286384 h 1774825"/>
                <a:gd name="T6" fmla="*/ 2438400 w 2438400"/>
                <a:gd name="T7" fmla="*/ 1484673 h 1774825"/>
                <a:gd name="T8" fmla="*/ 2151973 w 2438400"/>
                <a:gd name="T9" fmla="*/ 1774825 h 1774825"/>
                <a:gd name="T10" fmla="*/ 290196 w 2438400"/>
                <a:gd name="T11" fmla="*/ 1774825 h 1774825"/>
                <a:gd name="T12" fmla="*/ 0 w 2438400"/>
                <a:gd name="T13" fmla="*/ 1484673 h 1774825"/>
                <a:gd name="T14" fmla="*/ 0 w 2438400"/>
                <a:gd name="T15" fmla="*/ 286384 h 1774825"/>
                <a:gd name="T16" fmla="*/ 290196 w 2438400"/>
                <a:gd name="T17" fmla="*/ 0 h 1774825"/>
                <a:gd name="T18" fmla="*/ 471488 w 2438400"/>
                <a:gd name="T19" fmla="*/ 425450 h 1774825"/>
                <a:gd name="T20" fmla="*/ 471488 w 2438400"/>
                <a:gd name="T21" fmla="*/ 598488 h 1774825"/>
                <a:gd name="T22" fmla="*/ 1971676 w 2438400"/>
                <a:gd name="T23" fmla="*/ 598488 h 1774825"/>
                <a:gd name="T24" fmla="*/ 1971676 w 2438400"/>
                <a:gd name="T25" fmla="*/ 425450 h 1774825"/>
                <a:gd name="T26" fmla="*/ 471488 w 2438400"/>
                <a:gd name="T27" fmla="*/ 425450 h 1774825"/>
                <a:gd name="T28" fmla="*/ 471488 w 2438400"/>
                <a:gd name="T29" fmla="*/ 801688 h 1774825"/>
                <a:gd name="T30" fmla="*/ 471488 w 2438400"/>
                <a:gd name="T31" fmla="*/ 971551 h 1774825"/>
                <a:gd name="T32" fmla="*/ 1971676 w 2438400"/>
                <a:gd name="T33" fmla="*/ 971551 h 1774825"/>
                <a:gd name="T34" fmla="*/ 1971676 w 2438400"/>
                <a:gd name="T35" fmla="*/ 801688 h 1774825"/>
                <a:gd name="T36" fmla="*/ 471488 w 2438400"/>
                <a:gd name="T37" fmla="*/ 801688 h 1774825"/>
                <a:gd name="T38" fmla="*/ 471488 w 2438400"/>
                <a:gd name="T39" fmla="*/ 1174750 h 1774825"/>
                <a:gd name="T40" fmla="*/ 471488 w 2438400"/>
                <a:gd name="T41" fmla="*/ 1347788 h 1774825"/>
                <a:gd name="T42" fmla="*/ 1971676 w 2438400"/>
                <a:gd name="T43" fmla="*/ 1347788 h 1774825"/>
                <a:gd name="T44" fmla="*/ 1971676 w 2438400"/>
                <a:gd name="T45" fmla="*/ 1174750 h 1774825"/>
                <a:gd name="T46" fmla="*/ 471488 w 2438400"/>
                <a:gd name="T47" fmla="*/ 1174750 h 1774825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2438400"/>
                <a:gd name="T73" fmla="*/ 0 h 1774825"/>
                <a:gd name="T74" fmla="*/ 2438400 w 2438400"/>
                <a:gd name="T75" fmla="*/ 1774825 h 1774825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2438400" h="1774825">
                  <a:moveTo>
                    <a:pt x="290196" y="0"/>
                  </a:moveTo>
                  <a:cubicBezTo>
                    <a:pt x="2151973" y="0"/>
                    <a:pt x="2151973" y="0"/>
                    <a:pt x="2151973" y="0"/>
                  </a:cubicBezTo>
                  <a:cubicBezTo>
                    <a:pt x="2310262" y="0"/>
                    <a:pt x="2438400" y="128119"/>
                    <a:pt x="2438400" y="286384"/>
                  </a:cubicBezTo>
                  <a:lnTo>
                    <a:pt x="2438400" y="1484673"/>
                  </a:lnTo>
                  <a:cubicBezTo>
                    <a:pt x="2438400" y="1646706"/>
                    <a:pt x="2310262" y="1774825"/>
                    <a:pt x="2151973" y="1774825"/>
                  </a:cubicBezTo>
                  <a:cubicBezTo>
                    <a:pt x="290196" y="1774825"/>
                    <a:pt x="290196" y="1774825"/>
                    <a:pt x="290196" y="1774825"/>
                  </a:cubicBezTo>
                  <a:cubicBezTo>
                    <a:pt x="131907" y="1774825"/>
                    <a:pt x="0" y="1646706"/>
                    <a:pt x="0" y="1484673"/>
                  </a:cubicBezTo>
                  <a:cubicBezTo>
                    <a:pt x="0" y="286384"/>
                    <a:pt x="0" y="286384"/>
                    <a:pt x="0" y="286384"/>
                  </a:cubicBezTo>
                  <a:cubicBezTo>
                    <a:pt x="0" y="128119"/>
                    <a:pt x="131907" y="0"/>
                    <a:pt x="290196" y="0"/>
                  </a:cubicBezTo>
                  <a:close/>
                  <a:moveTo>
                    <a:pt x="471488" y="425450"/>
                  </a:moveTo>
                  <a:lnTo>
                    <a:pt x="471488" y="598488"/>
                  </a:lnTo>
                  <a:lnTo>
                    <a:pt x="1971676" y="598488"/>
                  </a:lnTo>
                  <a:lnTo>
                    <a:pt x="1971676" y="425450"/>
                  </a:lnTo>
                  <a:lnTo>
                    <a:pt x="471488" y="425450"/>
                  </a:lnTo>
                  <a:close/>
                  <a:moveTo>
                    <a:pt x="471488" y="801688"/>
                  </a:moveTo>
                  <a:lnTo>
                    <a:pt x="471488" y="971551"/>
                  </a:lnTo>
                  <a:lnTo>
                    <a:pt x="1971676" y="971551"/>
                  </a:lnTo>
                  <a:lnTo>
                    <a:pt x="1971676" y="801688"/>
                  </a:lnTo>
                  <a:lnTo>
                    <a:pt x="471488" y="801688"/>
                  </a:lnTo>
                  <a:close/>
                  <a:moveTo>
                    <a:pt x="471488" y="1174750"/>
                  </a:moveTo>
                  <a:lnTo>
                    <a:pt x="471488" y="1347788"/>
                  </a:lnTo>
                  <a:lnTo>
                    <a:pt x="1971676" y="1347788"/>
                  </a:lnTo>
                  <a:lnTo>
                    <a:pt x="1971676" y="1174750"/>
                  </a:lnTo>
                  <a:lnTo>
                    <a:pt x="471488" y="1174750"/>
                  </a:lnTo>
                  <a:close/>
                </a:path>
              </a:pathLst>
            </a:custGeom>
            <a:solidFill>
              <a:srgbClr val="2F26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5372" name="椭圆 14"/>
          <p:cNvSpPr>
            <a:spLocks noChangeArrowheads="1"/>
          </p:cNvSpPr>
          <p:nvPr/>
        </p:nvSpPr>
        <p:spPr bwMode="auto">
          <a:xfrm>
            <a:off x="1057275" y="1954213"/>
            <a:ext cx="3635375" cy="3635375"/>
          </a:xfrm>
          <a:prstGeom prst="ellipse">
            <a:avLst/>
          </a:prstGeom>
          <a:solidFill>
            <a:srgbClr val="2F2637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5373" name="椭圆 15"/>
          <p:cNvSpPr>
            <a:spLocks noChangeArrowheads="1"/>
          </p:cNvSpPr>
          <p:nvPr/>
        </p:nvSpPr>
        <p:spPr bwMode="auto">
          <a:xfrm>
            <a:off x="1233488" y="2127250"/>
            <a:ext cx="3282950" cy="3282950"/>
          </a:xfrm>
          <a:prstGeom prst="ellipse">
            <a:avLst/>
          </a:prstGeom>
          <a:noFill/>
          <a:ln w="63500">
            <a:solidFill>
              <a:srgbClr val="D0EAEB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5374" name="文本框 57"/>
          <p:cNvSpPr>
            <a:spLocks noChangeArrowheads="1"/>
          </p:cNvSpPr>
          <p:nvPr/>
        </p:nvSpPr>
        <p:spPr bwMode="auto">
          <a:xfrm>
            <a:off x="1971675" y="2668588"/>
            <a:ext cx="1847850" cy="221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3800" b="1">
                <a:solidFill>
                  <a:srgbClr val="FDFDFD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03</a:t>
            </a:r>
            <a:endParaRPr lang="zh-CN" altLang="en-US" sz="13800" b="1">
              <a:solidFill>
                <a:srgbClr val="FDFDFD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E7E9D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矩形 29"/>
          <p:cNvSpPr>
            <a:spLocks noChangeAspect="1" noChangeArrowheads="1"/>
          </p:cNvSpPr>
          <p:nvPr/>
        </p:nvSpPr>
        <p:spPr bwMode="auto">
          <a:xfrm rot="5400000">
            <a:off x="2379663" y="-1117600"/>
            <a:ext cx="1028700" cy="1028700"/>
          </a:xfrm>
          <a:prstGeom prst="rect">
            <a:avLst/>
          </a:prstGeom>
          <a:solidFill>
            <a:srgbClr val="D0EAEB"/>
          </a:solidFill>
          <a:ln w="3175">
            <a:solidFill>
              <a:srgbClr val="2F2637">
                <a:alpha val="38823"/>
              </a:srgbClr>
            </a:solidFill>
            <a:miter lim="800000"/>
            <a:headEnd/>
            <a:tailEnd/>
          </a:ln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6387" name="矩形 30"/>
          <p:cNvSpPr>
            <a:spLocks noChangeAspect="1" noChangeArrowheads="1"/>
          </p:cNvSpPr>
          <p:nvPr/>
        </p:nvSpPr>
        <p:spPr bwMode="auto">
          <a:xfrm rot="5400000">
            <a:off x="1212850" y="-1117600"/>
            <a:ext cx="1028700" cy="1028700"/>
          </a:xfrm>
          <a:prstGeom prst="rect">
            <a:avLst/>
          </a:prstGeom>
          <a:solidFill>
            <a:srgbClr val="2F263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6388" name="直接连接符 8"/>
          <p:cNvSpPr>
            <a:spLocks noChangeShapeType="1"/>
          </p:cNvSpPr>
          <p:nvPr/>
        </p:nvSpPr>
        <p:spPr bwMode="auto">
          <a:xfrm flipV="1">
            <a:off x="7204075" y="1154113"/>
            <a:ext cx="4679950" cy="1587"/>
          </a:xfrm>
          <a:prstGeom prst="line">
            <a:avLst/>
          </a:prstGeom>
          <a:noFill/>
          <a:ln w="6350">
            <a:solidFill>
              <a:srgbClr val="2F2637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6389" name="直接连接符 10"/>
          <p:cNvSpPr>
            <a:spLocks noChangeShapeType="1"/>
          </p:cNvSpPr>
          <p:nvPr/>
        </p:nvSpPr>
        <p:spPr bwMode="auto">
          <a:xfrm flipV="1">
            <a:off x="342900" y="1154113"/>
            <a:ext cx="4679950" cy="1587"/>
          </a:xfrm>
          <a:prstGeom prst="line">
            <a:avLst/>
          </a:prstGeom>
          <a:noFill/>
          <a:ln w="6350">
            <a:solidFill>
              <a:srgbClr val="2F2637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6390" name="文本框 12"/>
          <p:cNvSpPr>
            <a:spLocks noChangeArrowheads="1"/>
          </p:cNvSpPr>
          <p:nvPr/>
        </p:nvSpPr>
        <p:spPr bwMode="auto">
          <a:xfrm>
            <a:off x="3778250" y="260350"/>
            <a:ext cx="464185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3200" b="1" dirty="0">
                <a:solidFill>
                  <a:srgbClr val="000000"/>
                </a:solidFill>
                <a:latin typeface="Calibri" panose="020F0502020204030204" pitchFamily="34" charset="0"/>
                <a:sym typeface="Calibri" panose="020F0502020204030204" pitchFamily="34" charset="0"/>
              </a:rPr>
              <a:t>  </a:t>
            </a:r>
            <a:r>
              <a:rPr lang="en-US" altLang="zh-CN" sz="2800">
                <a:solidFill>
                  <a:srgbClr val="262626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MORE  </a:t>
            </a:r>
            <a:r>
              <a:rPr lang="en-US" altLang="zh-CN" sz="2800" b="1">
                <a:solidFill>
                  <a:srgbClr val="262626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THEN  </a:t>
            </a:r>
            <a:r>
              <a:rPr lang="en-US" altLang="zh-CN" sz="2800">
                <a:solidFill>
                  <a:srgbClr val="262626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TEMPLATE</a:t>
            </a:r>
            <a:endParaRPr lang="en-US" altLang="zh-CN" sz="2000">
              <a:solidFill>
                <a:srgbClr val="262626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</p:txBody>
      </p:sp>
      <p:grpSp>
        <p:nvGrpSpPr>
          <p:cNvPr id="16391" name="组合 1"/>
          <p:cNvGrpSpPr>
            <a:grpSpLocks/>
          </p:cNvGrpSpPr>
          <p:nvPr/>
        </p:nvGrpSpPr>
        <p:grpSpPr bwMode="auto">
          <a:xfrm>
            <a:off x="5367338" y="1000125"/>
            <a:ext cx="1468437" cy="307975"/>
            <a:chOff x="0" y="0"/>
            <a:chExt cx="1541192" cy="321992"/>
          </a:xfrm>
        </p:grpSpPr>
        <p:sp>
          <p:nvSpPr>
            <p:cNvPr id="16408" name="椭圆 13"/>
            <p:cNvSpPr>
              <a:spLocks noChangeArrowheads="1"/>
            </p:cNvSpPr>
            <p:nvPr/>
          </p:nvSpPr>
          <p:spPr bwMode="auto">
            <a:xfrm>
              <a:off x="0" y="0"/>
              <a:ext cx="321992" cy="321992"/>
            </a:xfrm>
            <a:prstGeom prst="ellipse">
              <a:avLst/>
            </a:prstGeom>
            <a:solidFill>
              <a:srgbClr val="D0EAEB"/>
            </a:solidFill>
            <a:ln w="9525">
              <a:solidFill>
                <a:srgbClr val="2F2637">
                  <a:alpha val="50195"/>
                </a:srgbClr>
              </a:solidFill>
              <a:miter lim="800000"/>
              <a:headEnd/>
              <a:tailEnd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6409" name="椭圆 15"/>
            <p:cNvSpPr>
              <a:spLocks noChangeArrowheads="1"/>
            </p:cNvSpPr>
            <p:nvPr/>
          </p:nvSpPr>
          <p:spPr bwMode="auto">
            <a:xfrm>
              <a:off x="406400" y="0"/>
              <a:ext cx="321992" cy="321992"/>
            </a:xfrm>
            <a:prstGeom prst="ellipse">
              <a:avLst/>
            </a:prstGeom>
            <a:solidFill>
              <a:srgbClr val="2F2637"/>
            </a:solidFill>
            <a:ln w="9525">
              <a:solidFill>
                <a:srgbClr val="2F2637">
                  <a:alpha val="50195"/>
                </a:srgbClr>
              </a:solidFill>
              <a:miter lim="800000"/>
              <a:headEnd/>
              <a:tailEnd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6410" name="椭圆 16"/>
            <p:cNvSpPr>
              <a:spLocks noChangeArrowheads="1"/>
            </p:cNvSpPr>
            <p:nvPr/>
          </p:nvSpPr>
          <p:spPr bwMode="auto">
            <a:xfrm>
              <a:off x="812800" y="0"/>
              <a:ext cx="321992" cy="321992"/>
            </a:xfrm>
            <a:prstGeom prst="ellipse">
              <a:avLst/>
            </a:prstGeom>
            <a:solidFill>
              <a:srgbClr val="D0EAEB"/>
            </a:solidFill>
            <a:ln w="9525">
              <a:solidFill>
                <a:srgbClr val="2F2637">
                  <a:alpha val="50195"/>
                </a:srgbClr>
              </a:solidFill>
              <a:miter lim="800000"/>
              <a:headEnd/>
              <a:tailEnd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6411" name="椭圆 17"/>
            <p:cNvSpPr>
              <a:spLocks noChangeArrowheads="1"/>
            </p:cNvSpPr>
            <p:nvPr/>
          </p:nvSpPr>
          <p:spPr bwMode="auto">
            <a:xfrm>
              <a:off x="1219200" y="0"/>
              <a:ext cx="321992" cy="321992"/>
            </a:xfrm>
            <a:prstGeom prst="ellipse">
              <a:avLst/>
            </a:prstGeom>
            <a:solidFill>
              <a:srgbClr val="2F2637"/>
            </a:solidFill>
            <a:ln w="9525">
              <a:solidFill>
                <a:srgbClr val="2F2637">
                  <a:alpha val="50195"/>
                </a:srgbClr>
              </a:solidFill>
              <a:miter lim="800000"/>
              <a:headEnd/>
              <a:tailEnd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sp>
        <p:nvSpPr>
          <p:cNvPr id="16392" name="矩形 11"/>
          <p:cNvSpPr>
            <a:spLocks noChangeArrowheads="1"/>
          </p:cNvSpPr>
          <p:nvPr/>
        </p:nvSpPr>
        <p:spPr bwMode="auto">
          <a:xfrm>
            <a:off x="655638" y="2519363"/>
            <a:ext cx="2184400" cy="3644900"/>
          </a:xfrm>
          <a:prstGeom prst="rect">
            <a:avLst/>
          </a:prstGeom>
          <a:solidFill>
            <a:srgbClr val="2F263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6393" name="矩形 14"/>
          <p:cNvSpPr>
            <a:spLocks noChangeArrowheads="1"/>
          </p:cNvSpPr>
          <p:nvPr/>
        </p:nvSpPr>
        <p:spPr bwMode="auto">
          <a:xfrm>
            <a:off x="3556000" y="2519363"/>
            <a:ext cx="2184400" cy="3644900"/>
          </a:xfrm>
          <a:prstGeom prst="rect">
            <a:avLst/>
          </a:prstGeom>
          <a:solidFill>
            <a:srgbClr val="D0EAEB"/>
          </a:solidFill>
          <a:ln w="6350">
            <a:solidFill>
              <a:srgbClr val="2F2637">
                <a:alpha val="38823"/>
              </a:srgbClr>
            </a:solidFill>
            <a:miter lim="800000"/>
            <a:headEnd/>
            <a:tailEnd/>
          </a:ln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6394" name="矩形 18"/>
          <p:cNvSpPr>
            <a:spLocks noChangeArrowheads="1"/>
          </p:cNvSpPr>
          <p:nvPr/>
        </p:nvSpPr>
        <p:spPr bwMode="auto">
          <a:xfrm>
            <a:off x="6457950" y="2525713"/>
            <a:ext cx="2184400" cy="3644900"/>
          </a:xfrm>
          <a:prstGeom prst="rect">
            <a:avLst/>
          </a:prstGeom>
          <a:solidFill>
            <a:srgbClr val="2F263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6395" name="矩形 19"/>
          <p:cNvSpPr>
            <a:spLocks noChangeArrowheads="1"/>
          </p:cNvSpPr>
          <p:nvPr/>
        </p:nvSpPr>
        <p:spPr bwMode="auto">
          <a:xfrm>
            <a:off x="9358313" y="2519363"/>
            <a:ext cx="2184400" cy="3644900"/>
          </a:xfrm>
          <a:prstGeom prst="rect">
            <a:avLst/>
          </a:prstGeom>
          <a:solidFill>
            <a:srgbClr val="2F263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6396" name="文本框 20"/>
          <p:cNvSpPr>
            <a:spLocks noChangeArrowheads="1"/>
          </p:cNvSpPr>
          <p:nvPr/>
        </p:nvSpPr>
        <p:spPr bwMode="auto">
          <a:xfrm>
            <a:off x="3717925" y="3508375"/>
            <a:ext cx="2022475" cy="276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400" b="1" dirty="0">
                <a:solidFill>
                  <a:schemeClr val="bg1"/>
                </a:solidFill>
                <a:latin typeface="Calibri" panose="020F0502020204030204" pitchFamily="34" charset="0"/>
                <a:sym typeface="Calibri" panose="020F0502020204030204" pitchFamily="34" charset="0"/>
              </a:rPr>
              <a:t>  </a:t>
            </a:r>
            <a:r>
              <a:rPr lang="en-US" altLang="zh-CN" sz="2000" b="1">
                <a:solidFill>
                  <a:srgbClr val="3F3F3F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MORE  THEN </a:t>
            </a:r>
            <a:endParaRPr lang="zh-CN" altLang="en-US" sz="2000" b="1">
              <a:solidFill>
                <a:srgbClr val="3F3F3F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2000" b="1">
                <a:solidFill>
                  <a:srgbClr val="3F3F3F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    TEMPLATE</a:t>
            </a:r>
            <a:endParaRPr lang="zh-CN" altLang="en-US" sz="2000" b="1">
              <a:solidFill>
                <a:srgbClr val="3F3F3F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1600">
                <a:solidFill>
                  <a:srgbClr val="3F3F3F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Click here to add  you </a:t>
            </a:r>
            <a:endParaRPr lang="zh-CN" altLang="en-US" sz="1600">
              <a:solidFill>
                <a:srgbClr val="3F3F3F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1600">
                <a:solidFill>
                  <a:srgbClr val="3F3F3F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to the  center of the </a:t>
            </a:r>
          </a:p>
          <a:p>
            <a:pPr eaLnBrk="1" hangingPunct="1"/>
            <a:r>
              <a:rPr lang="en-US" altLang="zh-CN" sz="1600">
                <a:solidFill>
                  <a:srgbClr val="3F3F3F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narrative thought </a:t>
            </a:r>
          </a:p>
          <a:p>
            <a:pPr eaLnBrk="1" hangingPunct="1"/>
            <a:r>
              <a:rPr lang="en-US" altLang="zh-CN" sz="1600">
                <a:solidFill>
                  <a:srgbClr val="3F3F3F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Click here to add  you </a:t>
            </a:r>
            <a:endParaRPr lang="zh-CN" altLang="en-US" sz="1600">
              <a:solidFill>
                <a:srgbClr val="3F3F3F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1600">
                <a:solidFill>
                  <a:srgbClr val="3F3F3F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to the  center of the </a:t>
            </a:r>
            <a:endParaRPr lang="zh-CN" altLang="en-US" sz="1600">
              <a:solidFill>
                <a:srgbClr val="3F3F3F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1600">
                <a:solidFill>
                  <a:srgbClr val="3F3F3F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narrative thought </a:t>
            </a:r>
            <a:endParaRPr lang="zh-CN" altLang="en-US" sz="1600">
              <a:solidFill>
                <a:srgbClr val="3F3F3F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endParaRPr lang="zh-CN" altLang="en-US" sz="1600">
              <a:solidFill>
                <a:srgbClr val="3F3F3F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endParaRPr lang="zh-CN" altLang="en-US">
              <a:solidFill>
                <a:srgbClr val="3F3F3F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</p:txBody>
      </p:sp>
      <p:sp>
        <p:nvSpPr>
          <p:cNvPr id="16397" name="矩形 21"/>
          <p:cNvSpPr>
            <a:spLocks noChangeArrowheads="1"/>
          </p:cNvSpPr>
          <p:nvPr/>
        </p:nvSpPr>
        <p:spPr bwMode="auto">
          <a:xfrm>
            <a:off x="3719513" y="2643188"/>
            <a:ext cx="1870075" cy="522287"/>
          </a:xfrm>
          <a:prstGeom prst="rect">
            <a:avLst/>
          </a:prstGeom>
          <a:solidFill>
            <a:srgbClr val="2F263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6398" name="矩形 22"/>
          <p:cNvSpPr>
            <a:spLocks noChangeArrowheads="1"/>
          </p:cNvSpPr>
          <p:nvPr/>
        </p:nvSpPr>
        <p:spPr bwMode="auto">
          <a:xfrm>
            <a:off x="808038" y="2644775"/>
            <a:ext cx="1870075" cy="522288"/>
          </a:xfrm>
          <a:prstGeom prst="rect">
            <a:avLst/>
          </a:prstGeom>
          <a:solidFill>
            <a:srgbClr val="D0EAE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6399" name="文本框 23"/>
          <p:cNvSpPr>
            <a:spLocks noChangeArrowheads="1"/>
          </p:cNvSpPr>
          <p:nvPr/>
        </p:nvSpPr>
        <p:spPr bwMode="auto">
          <a:xfrm>
            <a:off x="1362075" y="2490788"/>
            <a:ext cx="762000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4800">
                <a:solidFill>
                  <a:srgbClr val="2F2637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01</a:t>
            </a:r>
            <a:endParaRPr lang="zh-CN" altLang="en-US" sz="4800">
              <a:solidFill>
                <a:srgbClr val="2F2637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</p:txBody>
      </p:sp>
      <p:sp>
        <p:nvSpPr>
          <p:cNvPr id="16400" name="文本框 24"/>
          <p:cNvSpPr>
            <a:spLocks noChangeArrowheads="1"/>
          </p:cNvSpPr>
          <p:nvPr/>
        </p:nvSpPr>
        <p:spPr bwMode="auto">
          <a:xfrm>
            <a:off x="762000" y="3508375"/>
            <a:ext cx="2022475" cy="276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400" b="1" dirty="0">
                <a:solidFill>
                  <a:schemeClr val="bg1"/>
                </a:solidFill>
                <a:latin typeface="Calibri" panose="020F0502020204030204" pitchFamily="34" charset="0"/>
                <a:sym typeface="Calibri" panose="020F0502020204030204" pitchFamily="34" charset="0"/>
              </a:rPr>
              <a:t>  </a:t>
            </a:r>
            <a:r>
              <a:rPr lang="en-US" altLang="zh-CN" sz="2000" b="1">
                <a:solidFill>
                  <a:schemeClr val="bg1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MORE  THEN </a:t>
            </a:r>
            <a:endParaRPr lang="zh-CN" altLang="en-US" sz="2000" b="1">
              <a:solidFill>
                <a:schemeClr val="bg1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2000" b="1">
                <a:solidFill>
                  <a:schemeClr val="bg1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    TEMPLATE</a:t>
            </a:r>
            <a:endParaRPr lang="zh-CN" altLang="en-US" sz="2000" b="1">
              <a:solidFill>
                <a:schemeClr val="bg1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1600">
                <a:solidFill>
                  <a:schemeClr val="bg1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Click here to add  you </a:t>
            </a:r>
            <a:endParaRPr lang="zh-CN" altLang="en-US" sz="1600">
              <a:solidFill>
                <a:schemeClr val="bg1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1600">
                <a:solidFill>
                  <a:schemeClr val="bg1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to the  center of the </a:t>
            </a:r>
          </a:p>
          <a:p>
            <a:pPr eaLnBrk="1" hangingPunct="1"/>
            <a:r>
              <a:rPr lang="en-US" altLang="zh-CN" sz="1600">
                <a:solidFill>
                  <a:schemeClr val="bg1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narrative thought </a:t>
            </a:r>
          </a:p>
          <a:p>
            <a:pPr eaLnBrk="1" hangingPunct="1"/>
            <a:r>
              <a:rPr lang="en-US" altLang="zh-CN" sz="1600">
                <a:solidFill>
                  <a:schemeClr val="bg1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Click here to add  you </a:t>
            </a:r>
            <a:endParaRPr lang="zh-CN" altLang="en-US" sz="1600">
              <a:solidFill>
                <a:schemeClr val="bg1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1600">
                <a:solidFill>
                  <a:schemeClr val="bg1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to the  center of the </a:t>
            </a:r>
            <a:endParaRPr lang="zh-CN" altLang="en-US" sz="1600">
              <a:solidFill>
                <a:schemeClr val="bg1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1600">
                <a:solidFill>
                  <a:schemeClr val="bg1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narrative thought </a:t>
            </a:r>
            <a:endParaRPr lang="zh-CN" altLang="en-US" sz="1600">
              <a:solidFill>
                <a:schemeClr val="bg1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endParaRPr lang="zh-CN" altLang="en-US" sz="1600">
              <a:solidFill>
                <a:srgbClr val="3F3F3F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endParaRPr lang="zh-CN" altLang="en-US">
              <a:solidFill>
                <a:srgbClr val="3F3F3F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</p:txBody>
      </p:sp>
      <p:sp>
        <p:nvSpPr>
          <p:cNvPr id="16401" name="矩形 25"/>
          <p:cNvSpPr>
            <a:spLocks noChangeArrowheads="1"/>
          </p:cNvSpPr>
          <p:nvPr/>
        </p:nvSpPr>
        <p:spPr bwMode="auto">
          <a:xfrm>
            <a:off x="6615113" y="2643188"/>
            <a:ext cx="1870075" cy="522287"/>
          </a:xfrm>
          <a:prstGeom prst="rect">
            <a:avLst/>
          </a:prstGeom>
          <a:solidFill>
            <a:srgbClr val="D0EAE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6402" name="文本框 26"/>
          <p:cNvSpPr>
            <a:spLocks noChangeArrowheads="1"/>
          </p:cNvSpPr>
          <p:nvPr/>
        </p:nvSpPr>
        <p:spPr bwMode="auto">
          <a:xfrm>
            <a:off x="6569075" y="3506788"/>
            <a:ext cx="2022475" cy="2770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400" b="1" dirty="0">
                <a:solidFill>
                  <a:schemeClr val="bg1"/>
                </a:solidFill>
                <a:latin typeface="Calibri" panose="020F0502020204030204" pitchFamily="34" charset="0"/>
                <a:sym typeface="Calibri" panose="020F0502020204030204" pitchFamily="34" charset="0"/>
              </a:rPr>
              <a:t>  </a:t>
            </a:r>
            <a:r>
              <a:rPr lang="en-US" altLang="zh-CN" sz="2000" b="1">
                <a:solidFill>
                  <a:schemeClr val="bg1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MORE  THEN </a:t>
            </a:r>
            <a:endParaRPr lang="zh-CN" altLang="en-US" sz="2000" b="1">
              <a:solidFill>
                <a:schemeClr val="bg1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2000" b="1">
                <a:solidFill>
                  <a:schemeClr val="bg1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    TEMPLATE</a:t>
            </a:r>
            <a:endParaRPr lang="zh-CN" altLang="en-US" sz="2000" b="1">
              <a:solidFill>
                <a:schemeClr val="bg1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1600">
                <a:solidFill>
                  <a:schemeClr val="bg1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Click here to add  you </a:t>
            </a:r>
            <a:endParaRPr lang="zh-CN" altLang="en-US" sz="1600">
              <a:solidFill>
                <a:schemeClr val="bg1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1600">
                <a:solidFill>
                  <a:schemeClr val="bg1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to the  center of the </a:t>
            </a:r>
          </a:p>
          <a:p>
            <a:pPr eaLnBrk="1" hangingPunct="1"/>
            <a:r>
              <a:rPr lang="en-US" altLang="zh-CN" sz="1600">
                <a:solidFill>
                  <a:schemeClr val="bg1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narrative thought </a:t>
            </a:r>
          </a:p>
          <a:p>
            <a:pPr eaLnBrk="1" hangingPunct="1"/>
            <a:r>
              <a:rPr lang="en-US" altLang="zh-CN" sz="1600">
                <a:solidFill>
                  <a:schemeClr val="bg1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Click here to add  you </a:t>
            </a:r>
            <a:endParaRPr lang="zh-CN" altLang="en-US" sz="1600">
              <a:solidFill>
                <a:schemeClr val="bg1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1600">
                <a:solidFill>
                  <a:schemeClr val="bg1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to the  center of the </a:t>
            </a:r>
            <a:endParaRPr lang="zh-CN" altLang="en-US" sz="1600">
              <a:solidFill>
                <a:schemeClr val="bg1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1600">
                <a:solidFill>
                  <a:schemeClr val="bg1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narrative thought </a:t>
            </a:r>
            <a:endParaRPr lang="zh-CN" altLang="en-US" sz="1600">
              <a:solidFill>
                <a:schemeClr val="bg1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endParaRPr lang="zh-CN" altLang="en-US" sz="1600">
              <a:solidFill>
                <a:srgbClr val="3F3F3F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endParaRPr lang="zh-CN" altLang="en-US">
              <a:solidFill>
                <a:srgbClr val="3F3F3F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</p:txBody>
      </p:sp>
      <p:sp>
        <p:nvSpPr>
          <p:cNvPr id="16403" name="矩形 27"/>
          <p:cNvSpPr>
            <a:spLocks noChangeArrowheads="1"/>
          </p:cNvSpPr>
          <p:nvPr/>
        </p:nvSpPr>
        <p:spPr bwMode="auto">
          <a:xfrm>
            <a:off x="9526588" y="2643188"/>
            <a:ext cx="1870075" cy="522287"/>
          </a:xfrm>
          <a:prstGeom prst="rect">
            <a:avLst/>
          </a:prstGeom>
          <a:solidFill>
            <a:srgbClr val="D0EAE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6404" name="文本框 28"/>
          <p:cNvSpPr>
            <a:spLocks noChangeArrowheads="1"/>
          </p:cNvSpPr>
          <p:nvPr/>
        </p:nvSpPr>
        <p:spPr bwMode="auto">
          <a:xfrm>
            <a:off x="9480550" y="3506788"/>
            <a:ext cx="2022475" cy="2770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400" b="1" dirty="0">
                <a:solidFill>
                  <a:schemeClr val="bg1"/>
                </a:solidFill>
                <a:latin typeface="Calibri" panose="020F0502020204030204" pitchFamily="34" charset="0"/>
                <a:sym typeface="Calibri" panose="020F0502020204030204" pitchFamily="34" charset="0"/>
              </a:rPr>
              <a:t>  </a:t>
            </a:r>
            <a:r>
              <a:rPr lang="en-US" altLang="zh-CN" sz="2000" b="1">
                <a:solidFill>
                  <a:schemeClr val="bg1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MORE  THEN </a:t>
            </a:r>
            <a:endParaRPr lang="zh-CN" altLang="en-US" sz="2000" b="1">
              <a:solidFill>
                <a:schemeClr val="bg1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2000" b="1">
                <a:solidFill>
                  <a:schemeClr val="bg1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    TEMPLATE</a:t>
            </a:r>
            <a:endParaRPr lang="zh-CN" altLang="en-US" sz="2000" b="1">
              <a:solidFill>
                <a:schemeClr val="bg1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1600">
                <a:solidFill>
                  <a:schemeClr val="bg1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Click here to add  you </a:t>
            </a:r>
            <a:endParaRPr lang="zh-CN" altLang="en-US" sz="1600">
              <a:solidFill>
                <a:schemeClr val="bg1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1600">
                <a:solidFill>
                  <a:schemeClr val="bg1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to the  center of the </a:t>
            </a:r>
          </a:p>
          <a:p>
            <a:pPr eaLnBrk="1" hangingPunct="1"/>
            <a:r>
              <a:rPr lang="en-US" altLang="zh-CN" sz="1600">
                <a:solidFill>
                  <a:schemeClr val="bg1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narrative thought </a:t>
            </a:r>
          </a:p>
          <a:p>
            <a:pPr eaLnBrk="1" hangingPunct="1"/>
            <a:r>
              <a:rPr lang="en-US" altLang="zh-CN" sz="1600">
                <a:solidFill>
                  <a:schemeClr val="bg1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Click here to add  you </a:t>
            </a:r>
            <a:endParaRPr lang="zh-CN" altLang="en-US" sz="1600">
              <a:solidFill>
                <a:schemeClr val="bg1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1600">
                <a:solidFill>
                  <a:schemeClr val="bg1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to the  center of the </a:t>
            </a:r>
            <a:endParaRPr lang="zh-CN" altLang="en-US" sz="1600">
              <a:solidFill>
                <a:schemeClr val="bg1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1600">
                <a:solidFill>
                  <a:schemeClr val="bg1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narrative thought </a:t>
            </a:r>
            <a:endParaRPr lang="zh-CN" altLang="en-US" sz="1600">
              <a:solidFill>
                <a:schemeClr val="bg1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endParaRPr lang="zh-CN" altLang="en-US" sz="1600">
              <a:solidFill>
                <a:srgbClr val="3F3F3F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endParaRPr lang="zh-CN" altLang="en-US">
              <a:solidFill>
                <a:srgbClr val="3F3F3F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</p:txBody>
      </p:sp>
      <p:sp>
        <p:nvSpPr>
          <p:cNvPr id="16405" name="文本框 31"/>
          <p:cNvSpPr>
            <a:spLocks noChangeArrowheads="1"/>
          </p:cNvSpPr>
          <p:nvPr/>
        </p:nvSpPr>
        <p:spPr bwMode="auto">
          <a:xfrm>
            <a:off x="4267200" y="2489200"/>
            <a:ext cx="762000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4800">
                <a:solidFill>
                  <a:schemeClr val="bg1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02</a:t>
            </a:r>
            <a:endParaRPr lang="zh-CN" altLang="en-US" sz="4800">
              <a:solidFill>
                <a:schemeClr val="bg1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</p:txBody>
      </p:sp>
      <p:sp>
        <p:nvSpPr>
          <p:cNvPr id="16406" name="文本框 32"/>
          <p:cNvSpPr>
            <a:spLocks noChangeArrowheads="1"/>
          </p:cNvSpPr>
          <p:nvPr/>
        </p:nvSpPr>
        <p:spPr bwMode="auto">
          <a:xfrm>
            <a:off x="7199313" y="2486025"/>
            <a:ext cx="762000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4800">
                <a:solidFill>
                  <a:srgbClr val="2F2637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03</a:t>
            </a:r>
            <a:endParaRPr lang="zh-CN" altLang="en-US" sz="4800">
              <a:solidFill>
                <a:srgbClr val="2F2637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</p:txBody>
      </p:sp>
      <p:sp>
        <p:nvSpPr>
          <p:cNvPr id="16407" name="文本框 33"/>
          <p:cNvSpPr>
            <a:spLocks noChangeArrowheads="1"/>
          </p:cNvSpPr>
          <p:nvPr/>
        </p:nvSpPr>
        <p:spPr bwMode="auto">
          <a:xfrm>
            <a:off x="10069513" y="2486025"/>
            <a:ext cx="762000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4800">
                <a:solidFill>
                  <a:srgbClr val="2F2637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04</a:t>
            </a:r>
            <a:endParaRPr lang="zh-CN" altLang="en-US" sz="4800">
              <a:solidFill>
                <a:srgbClr val="2F2637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E7E9D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矩形 29"/>
          <p:cNvSpPr>
            <a:spLocks noChangeAspect="1" noChangeArrowheads="1"/>
          </p:cNvSpPr>
          <p:nvPr/>
        </p:nvSpPr>
        <p:spPr bwMode="auto">
          <a:xfrm rot="5400000">
            <a:off x="2379663" y="-1117600"/>
            <a:ext cx="1028700" cy="1028700"/>
          </a:xfrm>
          <a:prstGeom prst="rect">
            <a:avLst/>
          </a:prstGeom>
          <a:solidFill>
            <a:srgbClr val="D0EAEB"/>
          </a:solidFill>
          <a:ln w="3175">
            <a:solidFill>
              <a:srgbClr val="2F2637">
                <a:alpha val="38823"/>
              </a:srgbClr>
            </a:solidFill>
            <a:miter lim="800000"/>
            <a:headEnd/>
            <a:tailEnd/>
          </a:ln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7411" name="矩形 30"/>
          <p:cNvSpPr>
            <a:spLocks noChangeAspect="1" noChangeArrowheads="1"/>
          </p:cNvSpPr>
          <p:nvPr/>
        </p:nvSpPr>
        <p:spPr bwMode="auto">
          <a:xfrm rot="5400000">
            <a:off x="1212850" y="-1117600"/>
            <a:ext cx="1028700" cy="1028700"/>
          </a:xfrm>
          <a:prstGeom prst="rect">
            <a:avLst/>
          </a:prstGeom>
          <a:solidFill>
            <a:srgbClr val="2F263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7412" name="直接连接符 8"/>
          <p:cNvSpPr>
            <a:spLocks noChangeShapeType="1"/>
          </p:cNvSpPr>
          <p:nvPr/>
        </p:nvSpPr>
        <p:spPr bwMode="auto">
          <a:xfrm flipV="1">
            <a:off x="7204075" y="1154113"/>
            <a:ext cx="4679950" cy="1587"/>
          </a:xfrm>
          <a:prstGeom prst="line">
            <a:avLst/>
          </a:prstGeom>
          <a:noFill/>
          <a:ln w="6350">
            <a:solidFill>
              <a:srgbClr val="2F2637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7413" name="直接连接符 10"/>
          <p:cNvSpPr>
            <a:spLocks noChangeShapeType="1"/>
          </p:cNvSpPr>
          <p:nvPr/>
        </p:nvSpPr>
        <p:spPr bwMode="auto">
          <a:xfrm flipV="1">
            <a:off x="342900" y="1154113"/>
            <a:ext cx="4679950" cy="1587"/>
          </a:xfrm>
          <a:prstGeom prst="line">
            <a:avLst/>
          </a:prstGeom>
          <a:noFill/>
          <a:ln w="6350">
            <a:solidFill>
              <a:srgbClr val="2F2637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7414" name="文本框 12"/>
          <p:cNvSpPr>
            <a:spLocks noChangeArrowheads="1"/>
          </p:cNvSpPr>
          <p:nvPr/>
        </p:nvSpPr>
        <p:spPr bwMode="auto">
          <a:xfrm>
            <a:off x="3778250" y="260350"/>
            <a:ext cx="464185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3200" b="1" dirty="0">
                <a:solidFill>
                  <a:srgbClr val="000000"/>
                </a:solidFill>
                <a:latin typeface="Calibri" panose="020F0502020204030204" pitchFamily="34" charset="0"/>
                <a:sym typeface="Calibri" panose="020F0502020204030204" pitchFamily="34" charset="0"/>
              </a:rPr>
              <a:t>  </a:t>
            </a:r>
            <a:r>
              <a:rPr lang="en-US" altLang="zh-CN" sz="2800">
                <a:solidFill>
                  <a:srgbClr val="262626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MORE  </a:t>
            </a:r>
            <a:r>
              <a:rPr lang="en-US" altLang="zh-CN" sz="2800" b="1">
                <a:solidFill>
                  <a:srgbClr val="262626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THEN  </a:t>
            </a:r>
            <a:r>
              <a:rPr lang="en-US" altLang="zh-CN" sz="2800">
                <a:solidFill>
                  <a:srgbClr val="262626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TEMPLATE</a:t>
            </a:r>
            <a:endParaRPr lang="en-US" altLang="zh-CN" sz="2000">
              <a:solidFill>
                <a:srgbClr val="262626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</p:txBody>
      </p:sp>
      <p:grpSp>
        <p:nvGrpSpPr>
          <p:cNvPr id="17415" name="组合 1"/>
          <p:cNvGrpSpPr>
            <a:grpSpLocks/>
          </p:cNvGrpSpPr>
          <p:nvPr/>
        </p:nvGrpSpPr>
        <p:grpSpPr bwMode="auto">
          <a:xfrm>
            <a:off x="5367338" y="1000125"/>
            <a:ext cx="1468437" cy="307975"/>
            <a:chOff x="0" y="0"/>
            <a:chExt cx="1541192" cy="321992"/>
          </a:xfrm>
        </p:grpSpPr>
        <p:sp>
          <p:nvSpPr>
            <p:cNvPr id="17428" name="椭圆 13"/>
            <p:cNvSpPr>
              <a:spLocks noChangeArrowheads="1"/>
            </p:cNvSpPr>
            <p:nvPr/>
          </p:nvSpPr>
          <p:spPr bwMode="auto">
            <a:xfrm>
              <a:off x="0" y="0"/>
              <a:ext cx="321992" cy="321992"/>
            </a:xfrm>
            <a:prstGeom prst="ellipse">
              <a:avLst/>
            </a:prstGeom>
            <a:solidFill>
              <a:srgbClr val="D0EAEB"/>
            </a:solidFill>
            <a:ln w="9525">
              <a:solidFill>
                <a:srgbClr val="2F2637">
                  <a:alpha val="50195"/>
                </a:srgbClr>
              </a:solidFill>
              <a:miter lim="800000"/>
              <a:headEnd/>
              <a:tailEnd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7429" name="椭圆 15"/>
            <p:cNvSpPr>
              <a:spLocks noChangeArrowheads="1"/>
            </p:cNvSpPr>
            <p:nvPr/>
          </p:nvSpPr>
          <p:spPr bwMode="auto">
            <a:xfrm>
              <a:off x="406400" y="0"/>
              <a:ext cx="321992" cy="321992"/>
            </a:xfrm>
            <a:prstGeom prst="ellipse">
              <a:avLst/>
            </a:prstGeom>
            <a:solidFill>
              <a:srgbClr val="2F2637"/>
            </a:solidFill>
            <a:ln w="9525">
              <a:solidFill>
                <a:srgbClr val="2F2637">
                  <a:alpha val="50195"/>
                </a:srgbClr>
              </a:solidFill>
              <a:miter lim="800000"/>
              <a:headEnd/>
              <a:tailEnd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7430" name="椭圆 16"/>
            <p:cNvSpPr>
              <a:spLocks noChangeArrowheads="1"/>
            </p:cNvSpPr>
            <p:nvPr/>
          </p:nvSpPr>
          <p:spPr bwMode="auto">
            <a:xfrm>
              <a:off x="812800" y="0"/>
              <a:ext cx="321992" cy="321992"/>
            </a:xfrm>
            <a:prstGeom prst="ellipse">
              <a:avLst/>
            </a:prstGeom>
            <a:solidFill>
              <a:srgbClr val="D0EAEB"/>
            </a:solidFill>
            <a:ln w="9525">
              <a:solidFill>
                <a:srgbClr val="2F2637">
                  <a:alpha val="50195"/>
                </a:srgbClr>
              </a:solidFill>
              <a:miter lim="800000"/>
              <a:headEnd/>
              <a:tailEnd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7431" name="椭圆 17"/>
            <p:cNvSpPr>
              <a:spLocks noChangeArrowheads="1"/>
            </p:cNvSpPr>
            <p:nvPr/>
          </p:nvSpPr>
          <p:spPr bwMode="auto">
            <a:xfrm>
              <a:off x="1219200" y="0"/>
              <a:ext cx="321992" cy="321992"/>
            </a:xfrm>
            <a:prstGeom prst="ellipse">
              <a:avLst/>
            </a:prstGeom>
            <a:solidFill>
              <a:srgbClr val="2F2637"/>
            </a:solidFill>
            <a:ln w="9525">
              <a:solidFill>
                <a:srgbClr val="2F2637">
                  <a:alpha val="50195"/>
                </a:srgbClr>
              </a:solidFill>
              <a:miter lim="800000"/>
              <a:headEnd/>
              <a:tailEnd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sp>
        <p:nvSpPr>
          <p:cNvPr id="17416" name="任意多边形 11"/>
          <p:cNvSpPr>
            <a:spLocks noChangeArrowheads="1"/>
          </p:cNvSpPr>
          <p:nvPr/>
        </p:nvSpPr>
        <p:spPr bwMode="auto">
          <a:xfrm rot="2618723">
            <a:off x="3586163" y="2778125"/>
            <a:ext cx="1527175" cy="430213"/>
          </a:xfrm>
          <a:custGeom>
            <a:avLst/>
            <a:gdLst>
              <a:gd name="T0" fmla="*/ 43734 w 1620800"/>
              <a:gd name="T1" fmla="*/ 40761 h 456228"/>
              <a:gd name="T2" fmla="*/ 76444 w 1620800"/>
              <a:gd name="T3" fmla="*/ 13182 h 456228"/>
              <a:gd name="T4" fmla="*/ 99629 w 1620800"/>
              <a:gd name="T5" fmla="*/ 0 h 456228"/>
              <a:gd name="T6" fmla="*/ 97534 w 1620800"/>
              <a:gd name="T7" fmla="*/ 3213 h 456228"/>
              <a:gd name="T8" fmla="*/ 90341 w 1620800"/>
              <a:gd name="T9" fmla="*/ 33673 h 456228"/>
              <a:gd name="T10" fmla="*/ 1267011 w 1620800"/>
              <a:gd name="T11" fmla="*/ 374945 h 456228"/>
              <a:gd name="T12" fmla="*/ 1506462 w 1620800"/>
              <a:gd name="T13" fmla="*/ 377167 h 456228"/>
              <a:gd name="T14" fmla="*/ 1527175 w 1620800"/>
              <a:gd name="T15" fmla="*/ 376264 h 456228"/>
              <a:gd name="T16" fmla="*/ 1516644 w 1620800"/>
              <a:gd name="T17" fmla="*/ 378946 h 456228"/>
              <a:gd name="T18" fmla="*/ 972763 w 1620800"/>
              <a:gd name="T19" fmla="*/ 430213 h 456228"/>
              <a:gd name="T20" fmla="*/ 0 w 1620800"/>
              <a:gd name="T21" fmla="*/ 130027 h 456228"/>
              <a:gd name="T22" fmla="*/ 43734 w 1620800"/>
              <a:gd name="T23" fmla="*/ 40761 h 456228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1620800"/>
              <a:gd name="T37" fmla="*/ 0 h 456228"/>
              <a:gd name="T38" fmla="*/ 1620800 w 1620800"/>
              <a:gd name="T39" fmla="*/ 456228 h 456228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1620800" h="456228">
                <a:moveTo>
                  <a:pt x="46415" y="43226"/>
                </a:moveTo>
                <a:cubicBezTo>
                  <a:pt x="56470" y="33258"/>
                  <a:pt x="68070" y="23500"/>
                  <a:pt x="81131" y="13979"/>
                </a:cubicBezTo>
                <a:lnTo>
                  <a:pt x="105737" y="0"/>
                </a:lnTo>
                <a:lnTo>
                  <a:pt x="103513" y="3407"/>
                </a:lnTo>
                <a:cubicBezTo>
                  <a:pt x="98841" y="13952"/>
                  <a:pt x="96260" y="24728"/>
                  <a:pt x="95879" y="35709"/>
                </a:cubicBezTo>
                <a:cubicBezTo>
                  <a:pt x="89775" y="211416"/>
                  <a:pt x="648885" y="373449"/>
                  <a:pt x="1344686" y="397618"/>
                </a:cubicBezTo>
                <a:cubicBezTo>
                  <a:pt x="1431662" y="400639"/>
                  <a:pt x="1516656" y="401363"/>
                  <a:pt x="1598817" y="399974"/>
                </a:cubicBezTo>
                <a:lnTo>
                  <a:pt x="1620800" y="399017"/>
                </a:lnTo>
                <a:lnTo>
                  <a:pt x="1609623" y="401861"/>
                </a:lnTo>
                <a:cubicBezTo>
                  <a:pt x="1444851" y="436185"/>
                  <a:pt x="1246216" y="456228"/>
                  <a:pt x="1032399" y="456228"/>
                </a:cubicBezTo>
                <a:cubicBezTo>
                  <a:pt x="462221" y="456228"/>
                  <a:pt x="0" y="313703"/>
                  <a:pt x="0" y="137890"/>
                </a:cubicBezTo>
                <a:cubicBezTo>
                  <a:pt x="0" y="104925"/>
                  <a:pt x="16250" y="73131"/>
                  <a:pt x="46415" y="43226"/>
                </a:cubicBezTo>
                <a:close/>
              </a:path>
            </a:pathLst>
          </a:custGeom>
          <a:solidFill>
            <a:srgbClr val="7F7F7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7417" name="任意多边形 14"/>
          <p:cNvSpPr>
            <a:spLocks noChangeArrowheads="1"/>
          </p:cNvSpPr>
          <p:nvPr/>
        </p:nvSpPr>
        <p:spPr bwMode="auto">
          <a:xfrm rot="1996494">
            <a:off x="3756025" y="2284413"/>
            <a:ext cx="2276475" cy="1150937"/>
          </a:xfrm>
          <a:custGeom>
            <a:avLst/>
            <a:gdLst>
              <a:gd name="T0" fmla="*/ 213623 w 2417304"/>
              <a:gd name="T1" fmla="*/ 400996 h 1221597"/>
              <a:gd name="T2" fmla="*/ 554815 w 2417304"/>
              <a:gd name="T3" fmla="*/ 270433 h 1221597"/>
              <a:gd name="T4" fmla="*/ 584112 w 2417304"/>
              <a:gd name="T5" fmla="*/ 265305 h 1221597"/>
              <a:gd name="T6" fmla="*/ 583008 w 2417304"/>
              <a:gd name="T7" fmla="*/ 263622 h 1221597"/>
              <a:gd name="T8" fmla="*/ 642396 w 2417304"/>
              <a:gd name="T9" fmla="*/ 255101 h 1221597"/>
              <a:gd name="T10" fmla="*/ 657099 w 2417304"/>
              <a:gd name="T11" fmla="*/ 252527 h 1221597"/>
              <a:gd name="T12" fmla="*/ 668646 w 2417304"/>
              <a:gd name="T13" fmla="*/ 251336 h 1221597"/>
              <a:gd name="T14" fmla="*/ 740164 w 2417304"/>
              <a:gd name="T15" fmla="*/ 241076 h 1221597"/>
              <a:gd name="T16" fmla="*/ 1106271 w 2417304"/>
              <a:gd name="T17" fmla="*/ 220681 h 1221597"/>
              <a:gd name="T18" fmla="*/ 1676486 w 2417304"/>
              <a:gd name="T19" fmla="*/ 271588 h 1221597"/>
              <a:gd name="T20" fmla="*/ 1703029 w 2417304"/>
              <a:gd name="T21" fmla="*/ 277243 h 1221597"/>
              <a:gd name="T22" fmla="*/ 1730545 w 2417304"/>
              <a:gd name="T23" fmla="*/ 0 h 1221597"/>
              <a:gd name="T24" fmla="*/ 2276475 w 2417304"/>
              <a:gd name="T25" fmla="*/ 635371 h 1221597"/>
              <a:gd name="T26" fmla="*/ 1616318 w 2417304"/>
              <a:gd name="T27" fmla="*/ 1150937 h 1221597"/>
              <a:gd name="T28" fmla="*/ 1639388 w 2417304"/>
              <a:gd name="T29" fmla="*/ 918489 h 1221597"/>
              <a:gd name="T30" fmla="*/ 1595661 w 2417304"/>
              <a:gd name="T31" fmla="*/ 903605 h 1221597"/>
              <a:gd name="T32" fmla="*/ 1452717 w 2417304"/>
              <a:gd name="T33" fmla="*/ 862854 h 1221597"/>
              <a:gd name="T34" fmla="*/ 1380676 w 2417304"/>
              <a:gd name="T35" fmla="*/ 843162 h 1221597"/>
              <a:gd name="T36" fmla="*/ 1145399 w 2417304"/>
              <a:gd name="T37" fmla="*/ 791940 h 1221597"/>
              <a:gd name="T38" fmla="*/ 939683 w 2417304"/>
              <a:gd name="T39" fmla="*/ 759342 h 1221597"/>
              <a:gd name="T40" fmla="*/ 877220 w 2417304"/>
              <a:gd name="T41" fmla="*/ 751980 h 1221597"/>
              <a:gd name="T42" fmla="*/ 782472 w 2417304"/>
              <a:gd name="T43" fmla="*/ 742347 h 1221597"/>
              <a:gd name="T44" fmla="*/ 752294 w 2417304"/>
              <a:gd name="T45" fmla="*/ 738998 h 1221597"/>
              <a:gd name="T46" fmla="*/ 677343 w 2417304"/>
              <a:gd name="T47" fmla="*/ 733763 h 1221597"/>
              <a:gd name="T48" fmla="*/ 619102 w 2417304"/>
              <a:gd name="T49" fmla="*/ 731429 h 1221597"/>
              <a:gd name="T50" fmla="*/ 576294 w 2417304"/>
              <a:gd name="T51" fmla="*/ 729286 h 1221597"/>
              <a:gd name="T52" fmla="*/ 500624 w 2417304"/>
              <a:gd name="T53" fmla="*/ 728022 h 1221597"/>
              <a:gd name="T54" fmla="*/ 438692 w 2417304"/>
              <a:gd name="T55" fmla="*/ 730061 h 1221597"/>
              <a:gd name="T56" fmla="*/ 403500 w 2417304"/>
              <a:gd name="T57" fmla="*/ 730837 h 1221597"/>
              <a:gd name="T58" fmla="*/ 339219 w 2417304"/>
              <a:gd name="T59" fmla="*/ 733797 h 1221597"/>
              <a:gd name="T60" fmla="*/ 52904 w 2417304"/>
              <a:gd name="T61" fmla="*/ 802885 h 1221597"/>
              <a:gd name="T62" fmla="*/ 25752 w 2417304"/>
              <a:gd name="T63" fmla="*/ 822293 h 1221597"/>
              <a:gd name="T64" fmla="*/ 17798 w 2417304"/>
              <a:gd name="T65" fmla="*/ 805602 h 1221597"/>
              <a:gd name="T66" fmla="*/ 0 w 2417304"/>
              <a:gd name="T67" fmla="*/ 710338 h 1221597"/>
              <a:gd name="T68" fmla="*/ 149613 w 2417304"/>
              <a:gd name="T69" fmla="*/ 446051 h 1221597"/>
              <a:gd name="T70" fmla="*/ 213623 w 2417304"/>
              <a:gd name="T71" fmla="*/ 400996 h 1221597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w 2417304"/>
              <a:gd name="T109" fmla="*/ 0 h 1221597"/>
              <a:gd name="T110" fmla="*/ 2417304 w 2417304"/>
              <a:gd name="T111" fmla="*/ 1221597 h 1221597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T108" t="T109" r="T110" b="T111"/>
            <a:pathLst>
              <a:path w="2417304" h="1221597">
                <a:moveTo>
                  <a:pt x="226838" y="425615"/>
                </a:moveTo>
                <a:cubicBezTo>
                  <a:pt x="324305" y="364929"/>
                  <a:pt x="448318" y="316985"/>
                  <a:pt x="589137" y="287036"/>
                </a:cubicBezTo>
                <a:lnTo>
                  <a:pt x="620247" y="281593"/>
                </a:lnTo>
                <a:lnTo>
                  <a:pt x="619074" y="279807"/>
                </a:lnTo>
                <a:lnTo>
                  <a:pt x="682136" y="270763"/>
                </a:lnTo>
                <a:lnTo>
                  <a:pt x="697749" y="268031"/>
                </a:lnTo>
                <a:lnTo>
                  <a:pt x="710010" y="266766"/>
                </a:lnTo>
                <a:lnTo>
                  <a:pt x="785953" y="255876"/>
                </a:lnTo>
                <a:cubicBezTo>
                  <a:pt x="910209" y="241745"/>
                  <a:pt x="1040474" y="234229"/>
                  <a:pt x="1174708" y="234229"/>
                </a:cubicBezTo>
                <a:cubicBezTo>
                  <a:pt x="1389485" y="234229"/>
                  <a:pt x="1594095" y="253469"/>
                  <a:pt x="1780198" y="288262"/>
                </a:cubicBezTo>
                <a:lnTo>
                  <a:pt x="1808383" y="294264"/>
                </a:lnTo>
                <a:lnTo>
                  <a:pt x="1837601" y="0"/>
                </a:lnTo>
                <a:lnTo>
                  <a:pt x="2417304" y="674379"/>
                </a:lnTo>
                <a:lnTo>
                  <a:pt x="1716308" y="1221597"/>
                </a:lnTo>
                <a:lnTo>
                  <a:pt x="1740805" y="974878"/>
                </a:lnTo>
                <a:lnTo>
                  <a:pt x="1694373" y="959080"/>
                </a:lnTo>
                <a:lnTo>
                  <a:pt x="1542586" y="915828"/>
                </a:lnTo>
                <a:lnTo>
                  <a:pt x="1466088" y="894927"/>
                </a:lnTo>
                <a:lnTo>
                  <a:pt x="1216256" y="840560"/>
                </a:lnTo>
                <a:lnTo>
                  <a:pt x="997814" y="805961"/>
                </a:lnTo>
                <a:lnTo>
                  <a:pt x="931487" y="798147"/>
                </a:lnTo>
                <a:lnTo>
                  <a:pt x="830878" y="787922"/>
                </a:lnTo>
                <a:lnTo>
                  <a:pt x="798833" y="784368"/>
                </a:lnTo>
                <a:lnTo>
                  <a:pt x="719245" y="778811"/>
                </a:lnTo>
                <a:lnTo>
                  <a:pt x="657401" y="776334"/>
                </a:lnTo>
                <a:lnTo>
                  <a:pt x="611945" y="774059"/>
                </a:lnTo>
                <a:lnTo>
                  <a:pt x="531594" y="772718"/>
                </a:lnTo>
                <a:lnTo>
                  <a:pt x="465831" y="774882"/>
                </a:lnTo>
                <a:lnTo>
                  <a:pt x="428462" y="775706"/>
                </a:lnTo>
                <a:lnTo>
                  <a:pt x="360204" y="778847"/>
                </a:lnTo>
                <a:cubicBezTo>
                  <a:pt x="226028" y="790007"/>
                  <a:pt x="120706" y="814757"/>
                  <a:pt x="56177" y="852177"/>
                </a:cubicBezTo>
                <a:lnTo>
                  <a:pt x="27345" y="872776"/>
                </a:lnTo>
                <a:lnTo>
                  <a:pt x="18899" y="855061"/>
                </a:lnTo>
                <a:cubicBezTo>
                  <a:pt x="6508" y="822400"/>
                  <a:pt x="0" y="788584"/>
                  <a:pt x="0" y="753948"/>
                </a:cubicBezTo>
                <a:cubicBezTo>
                  <a:pt x="0" y="650040"/>
                  <a:pt x="58567" y="553510"/>
                  <a:pt x="158868" y="473436"/>
                </a:cubicBezTo>
                <a:cubicBezTo>
                  <a:pt x="179764" y="456754"/>
                  <a:pt x="202472" y="440786"/>
                  <a:pt x="226838" y="425615"/>
                </a:cubicBezTo>
                <a:close/>
              </a:path>
            </a:pathLst>
          </a:custGeom>
          <a:solidFill>
            <a:srgbClr val="D0EAEB"/>
          </a:solidFill>
          <a:ln w="12700" cap="flat" cmpd="sng">
            <a:solidFill>
              <a:srgbClr val="2F2637">
                <a:alpha val="58823"/>
              </a:srgbClr>
            </a:solidFill>
            <a:miter lim="800000"/>
            <a:headEnd/>
            <a:tailEnd/>
          </a:ln>
        </p:spPr>
        <p:txBody>
          <a:bodyPr anchor="ctr"/>
          <a:lstStyle/>
          <a:p>
            <a:endParaRPr lang="zh-CN" altLang="en-US"/>
          </a:p>
        </p:txBody>
      </p:sp>
      <p:sp>
        <p:nvSpPr>
          <p:cNvPr id="17418" name="任意多边形 18"/>
          <p:cNvSpPr>
            <a:spLocks noChangeArrowheads="1"/>
          </p:cNvSpPr>
          <p:nvPr/>
        </p:nvSpPr>
        <p:spPr bwMode="auto">
          <a:xfrm rot="18981277" flipH="1">
            <a:off x="7043738" y="2778125"/>
            <a:ext cx="1525587" cy="430213"/>
          </a:xfrm>
          <a:custGeom>
            <a:avLst/>
            <a:gdLst>
              <a:gd name="T0" fmla="*/ 43688 w 1620800"/>
              <a:gd name="T1" fmla="*/ 40761 h 456228"/>
              <a:gd name="T2" fmla="*/ 76365 w 1620800"/>
              <a:gd name="T3" fmla="*/ 13182 h 456228"/>
              <a:gd name="T4" fmla="*/ 99526 w 1620800"/>
              <a:gd name="T5" fmla="*/ 0 h 456228"/>
              <a:gd name="T6" fmla="*/ 97432 w 1620800"/>
              <a:gd name="T7" fmla="*/ 3213 h 456228"/>
              <a:gd name="T8" fmla="*/ 90247 w 1620800"/>
              <a:gd name="T9" fmla="*/ 33673 h 456228"/>
              <a:gd name="T10" fmla="*/ 1265693 w 1620800"/>
              <a:gd name="T11" fmla="*/ 374945 h 456228"/>
              <a:gd name="T12" fmla="*/ 1504895 w 1620800"/>
              <a:gd name="T13" fmla="*/ 377167 h 456228"/>
              <a:gd name="T14" fmla="*/ 1525587 w 1620800"/>
              <a:gd name="T15" fmla="*/ 376264 h 456228"/>
              <a:gd name="T16" fmla="*/ 1515067 w 1620800"/>
              <a:gd name="T17" fmla="*/ 378946 h 456228"/>
              <a:gd name="T18" fmla="*/ 971751 w 1620800"/>
              <a:gd name="T19" fmla="*/ 430213 h 456228"/>
              <a:gd name="T20" fmla="*/ 0 w 1620800"/>
              <a:gd name="T21" fmla="*/ 130027 h 456228"/>
              <a:gd name="T22" fmla="*/ 43688 w 1620800"/>
              <a:gd name="T23" fmla="*/ 40761 h 456228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1620800"/>
              <a:gd name="T37" fmla="*/ 0 h 456228"/>
              <a:gd name="T38" fmla="*/ 1620800 w 1620800"/>
              <a:gd name="T39" fmla="*/ 456228 h 456228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1620800" h="456228">
                <a:moveTo>
                  <a:pt x="46415" y="43226"/>
                </a:moveTo>
                <a:cubicBezTo>
                  <a:pt x="56470" y="33258"/>
                  <a:pt x="68070" y="23500"/>
                  <a:pt x="81131" y="13979"/>
                </a:cubicBezTo>
                <a:lnTo>
                  <a:pt x="105737" y="0"/>
                </a:lnTo>
                <a:lnTo>
                  <a:pt x="103513" y="3407"/>
                </a:lnTo>
                <a:cubicBezTo>
                  <a:pt x="98841" y="13952"/>
                  <a:pt x="96260" y="24728"/>
                  <a:pt x="95879" y="35709"/>
                </a:cubicBezTo>
                <a:cubicBezTo>
                  <a:pt x="89775" y="211416"/>
                  <a:pt x="648885" y="373449"/>
                  <a:pt x="1344686" y="397618"/>
                </a:cubicBezTo>
                <a:cubicBezTo>
                  <a:pt x="1431662" y="400639"/>
                  <a:pt x="1516656" y="401363"/>
                  <a:pt x="1598817" y="399974"/>
                </a:cubicBezTo>
                <a:lnTo>
                  <a:pt x="1620800" y="399017"/>
                </a:lnTo>
                <a:lnTo>
                  <a:pt x="1609623" y="401861"/>
                </a:lnTo>
                <a:cubicBezTo>
                  <a:pt x="1444851" y="436185"/>
                  <a:pt x="1246216" y="456228"/>
                  <a:pt x="1032399" y="456228"/>
                </a:cubicBezTo>
                <a:cubicBezTo>
                  <a:pt x="462221" y="456228"/>
                  <a:pt x="0" y="313703"/>
                  <a:pt x="0" y="137890"/>
                </a:cubicBezTo>
                <a:cubicBezTo>
                  <a:pt x="0" y="104925"/>
                  <a:pt x="16250" y="73131"/>
                  <a:pt x="46415" y="43226"/>
                </a:cubicBezTo>
                <a:close/>
              </a:path>
            </a:pathLst>
          </a:custGeom>
          <a:solidFill>
            <a:srgbClr val="7F7F7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7419" name="任意多边形 19"/>
          <p:cNvSpPr>
            <a:spLocks noChangeArrowheads="1"/>
          </p:cNvSpPr>
          <p:nvPr/>
        </p:nvSpPr>
        <p:spPr bwMode="auto">
          <a:xfrm rot="19603506" flipH="1">
            <a:off x="6122988" y="2284413"/>
            <a:ext cx="2276475" cy="1150937"/>
          </a:xfrm>
          <a:custGeom>
            <a:avLst/>
            <a:gdLst>
              <a:gd name="T0" fmla="*/ 213623 w 2417304"/>
              <a:gd name="T1" fmla="*/ 400996 h 1221597"/>
              <a:gd name="T2" fmla="*/ 554815 w 2417304"/>
              <a:gd name="T3" fmla="*/ 270433 h 1221597"/>
              <a:gd name="T4" fmla="*/ 584112 w 2417304"/>
              <a:gd name="T5" fmla="*/ 265305 h 1221597"/>
              <a:gd name="T6" fmla="*/ 583008 w 2417304"/>
              <a:gd name="T7" fmla="*/ 263622 h 1221597"/>
              <a:gd name="T8" fmla="*/ 642396 w 2417304"/>
              <a:gd name="T9" fmla="*/ 255101 h 1221597"/>
              <a:gd name="T10" fmla="*/ 657099 w 2417304"/>
              <a:gd name="T11" fmla="*/ 252527 h 1221597"/>
              <a:gd name="T12" fmla="*/ 668646 w 2417304"/>
              <a:gd name="T13" fmla="*/ 251336 h 1221597"/>
              <a:gd name="T14" fmla="*/ 740164 w 2417304"/>
              <a:gd name="T15" fmla="*/ 241076 h 1221597"/>
              <a:gd name="T16" fmla="*/ 1106271 w 2417304"/>
              <a:gd name="T17" fmla="*/ 220681 h 1221597"/>
              <a:gd name="T18" fmla="*/ 1676486 w 2417304"/>
              <a:gd name="T19" fmla="*/ 271588 h 1221597"/>
              <a:gd name="T20" fmla="*/ 1703029 w 2417304"/>
              <a:gd name="T21" fmla="*/ 277243 h 1221597"/>
              <a:gd name="T22" fmla="*/ 1730545 w 2417304"/>
              <a:gd name="T23" fmla="*/ 0 h 1221597"/>
              <a:gd name="T24" fmla="*/ 2276475 w 2417304"/>
              <a:gd name="T25" fmla="*/ 635371 h 1221597"/>
              <a:gd name="T26" fmla="*/ 1616318 w 2417304"/>
              <a:gd name="T27" fmla="*/ 1150937 h 1221597"/>
              <a:gd name="T28" fmla="*/ 1639388 w 2417304"/>
              <a:gd name="T29" fmla="*/ 918489 h 1221597"/>
              <a:gd name="T30" fmla="*/ 1595661 w 2417304"/>
              <a:gd name="T31" fmla="*/ 903605 h 1221597"/>
              <a:gd name="T32" fmla="*/ 1452717 w 2417304"/>
              <a:gd name="T33" fmla="*/ 862854 h 1221597"/>
              <a:gd name="T34" fmla="*/ 1380676 w 2417304"/>
              <a:gd name="T35" fmla="*/ 843162 h 1221597"/>
              <a:gd name="T36" fmla="*/ 1145399 w 2417304"/>
              <a:gd name="T37" fmla="*/ 791940 h 1221597"/>
              <a:gd name="T38" fmla="*/ 939683 w 2417304"/>
              <a:gd name="T39" fmla="*/ 759342 h 1221597"/>
              <a:gd name="T40" fmla="*/ 877220 w 2417304"/>
              <a:gd name="T41" fmla="*/ 751980 h 1221597"/>
              <a:gd name="T42" fmla="*/ 782472 w 2417304"/>
              <a:gd name="T43" fmla="*/ 742347 h 1221597"/>
              <a:gd name="T44" fmla="*/ 752294 w 2417304"/>
              <a:gd name="T45" fmla="*/ 738998 h 1221597"/>
              <a:gd name="T46" fmla="*/ 677343 w 2417304"/>
              <a:gd name="T47" fmla="*/ 733763 h 1221597"/>
              <a:gd name="T48" fmla="*/ 619102 w 2417304"/>
              <a:gd name="T49" fmla="*/ 731429 h 1221597"/>
              <a:gd name="T50" fmla="*/ 576294 w 2417304"/>
              <a:gd name="T51" fmla="*/ 729286 h 1221597"/>
              <a:gd name="T52" fmla="*/ 500624 w 2417304"/>
              <a:gd name="T53" fmla="*/ 728022 h 1221597"/>
              <a:gd name="T54" fmla="*/ 438692 w 2417304"/>
              <a:gd name="T55" fmla="*/ 730061 h 1221597"/>
              <a:gd name="T56" fmla="*/ 403500 w 2417304"/>
              <a:gd name="T57" fmla="*/ 730837 h 1221597"/>
              <a:gd name="T58" fmla="*/ 339219 w 2417304"/>
              <a:gd name="T59" fmla="*/ 733797 h 1221597"/>
              <a:gd name="T60" fmla="*/ 52904 w 2417304"/>
              <a:gd name="T61" fmla="*/ 802885 h 1221597"/>
              <a:gd name="T62" fmla="*/ 25752 w 2417304"/>
              <a:gd name="T63" fmla="*/ 822293 h 1221597"/>
              <a:gd name="T64" fmla="*/ 17798 w 2417304"/>
              <a:gd name="T65" fmla="*/ 805602 h 1221597"/>
              <a:gd name="T66" fmla="*/ 0 w 2417304"/>
              <a:gd name="T67" fmla="*/ 710338 h 1221597"/>
              <a:gd name="T68" fmla="*/ 149613 w 2417304"/>
              <a:gd name="T69" fmla="*/ 446051 h 1221597"/>
              <a:gd name="T70" fmla="*/ 213623 w 2417304"/>
              <a:gd name="T71" fmla="*/ 400996 h 1221597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w 2417304"/>
              <a:gd name="T109" fmla="*/ 0 h 1221597"/>
              <a:gd name="T110" fmla="*/ 2417304 w 2417304"/>
              <a:gd name="T111" fmla="*/ 1221597 h 1221597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T108" t="T109" r="T110" b="T111"/>
            <a:pathLst>
              <a:path w="2417304" h="1221597">
                <a:moveTo>
                  <a:pt x="226838" y="425615"/>
                </a:moveTo>
                <a:cubicBezTo>
                  <a:pt x="324305" y="364929"/>
                  <a:pt x="448318" y="316985"/>
                  <a:pt x="589137" y="287036"/>
                </a:cubicBezTo>
                <a:lnTo>
                  <a:pt x="620247" y="281593"/>
                </a:lnTo>
                <a:lnTo>
                  <a:pt x="619074" y="279807"/>
                </a:lnTo>
                <a:lnTo>
                  <a:pt x="682136" y="270763"/>
                </a:lnTo>
                <a:lnTo>
                  <a:pt x="697749" y="268031"/>
                </a:lnTo>
                <a:lnTo>
                  <a:pt x="710010" y="266766"/>
                </a:lnTo>
                <a:lnTo>
                  <a:pt x="785953" y="255876"/>
                </a:lnTo>
                <a:cubicBezTo>
                  <a:pt x="910209" y="241745"/>
                  <a:pt x="1040474" y="234229"/>
                  <a:pt x="1174708" y="234229"/>
                </a:cubicBezTo>
                <a:cubicBezTo>
                  <a:pt x="1389485" y="234229"/>
                  <a:pt x="1594095" y="253469"/>
                  <a:pt x="1780198" y="288262"/>
                </a:cubicBezTo>
                <a:lnTo>
                  <a:pt x="1808383" y="294264"/>
                </a:lnTo>
                <a:lnTo>
                  <a:pt x="1837601" y="0"/>
                </a:lnTo>
                <a:lnTo>
                  <a:pt x="2417304" y="674379"/>
                </a:lnTo>
                <a:lnTo>
                  <a:pt x="1716308" y="1221597"/>
                </a:lnTo>
                <a:lnTo>
                  <a:pt x="1740805" y="974878"/>
                </a:lnTo>
                <a:lnTo>
                  <a:pt x="1694373" y="959080"/>
                </a:lnTo>
                <a:lnTo>
                  <a:pt x="1542586" y="915828"/>
                </a:lnTo>
                <a:lnTo>
                  <a:pt x="1466088" y="894927"/>
                </a:lnTo>
                <a:lnTo>
                  <a:pt x="1216256" y="840560"/>
                </a:lnTo>
                <a:lnTo>
                  <a:pt x="997814" y="805961"/>
                </a:lnTo>
                <a:lnTo>
                  <a:pt x="931487" y="798147"/>
                </a:lnTo>
                <a:lnTo>
                  <a:pt x="830878" y="787922"/>
                </a:lnTo>
                <a:lnTo>
                  <a:pt x="798833" y="784368"/>
                </a:lnTo>
                <a:lnTo>
                  <a:pt x="719245" y="778811"/>
                </a:lnTo>
                <a:lnTo>
                  <a:pt x="657401" y="776334"/>
                </a:lnTo>
                <a:lnTo>
                  <a:pt x="611945" y="774059"/>
                </a:lnTo>
                <a:lnTo>
                  <a:pt x="531594" y="772718"/>
                </a:lnTo>
                <a:lnTo>
                  <a:pt x="465831" y="774882"/>
                </a:lnTo>
                <a:lnTo>
                  <a:pt x="428462" y="775706"/>
                </a:lnTo>
                <a:lnTo>
                  <a:pt x="360204" y="778847"/>
                </a:lnTo>
                <a:cubicBezTo>
                  <a:pt x="226028" y="790007"/>
                  <a:pt x="120706" y="814757"/>
                  <a:pt x="56177" y="852177"/>
                </a:cubicBezTo>
                <a:lnTo>
                  <a:pt x="27345" y="872776"/>
                </a:lnTo>
                <a:lnTo>
                  <a:pt x="18899" y="855061"/>
                </a:lnTo>
                <a:cubicBezTo>
                  <a:pt x="6508" y="822400"/>
                  <a:pt x="0" y="788584"/>
                  <a:pt x="0" y="753948"/>
                </a:cubicBezTo>
                <a:cubicBezTo>
                  <a:pt x="0" y="650040"/>
                  <a:pt x="58567" y="553510"/>
                  <a:pt x="158868" y="473436"/>
                </a:cubicBezTo>
                <a:cubicBezTo>
                  <a:pt x="179764" y="456754"/>
                  <a:pt x="202472" y="440786"/>
                  <a:pt x="226838" y="425615"/>
                </a:cubicBezTo>
                <a:close/>
              </a:path>
            </a:pathLst>
          </a:custGeom>
          <a:solidFill>
            <a:srgbClr val="2F263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7420" name="任意多边形 20"/>
          <p:cNvSpPr>
            <a:spLocks noChangeArrowheads="1"/>
          </p:cNvSpPr>
          <p:nvPr/>
        </p:nvSpPr>
        <p:spPr bwMode="auto">
          <a:xfrm rot="2618723" flipH="1" flipV="1">
            <a:off x="7080250" y="4459288"/>
            <a:ext cx="1527175" cy="430212"/>
          </a:xfrm>
          <a:custGeom>
            <a:avLst/>
            <a:gdLst>
              <a:gd name="T0" fmla="*/ 43734 w 1620800"/>
              <a:gd name="T1" fmla="*/ 40761 h 456228"/>
              <a:gd name="T2" fmla="*/ 76444 w 1620800"/>
              <a:gd name="T3" fmla="*/ 13182 h 456228"/>
              <a:gd name="T4" fmla="*/ 99629 w 1620800"/>
              <a:gd name="T5" fmla="*/ 0 h 456228"/>
              <a:gd name="T6" fmla="*/ 97534 w 1620800"/>
              <a:gd name="T7" fmla="*/ 3213 h 456228"/>
              <a:gd name="T8" fmla="*/ 90341 w 1620800"/>
              <a:gd name="T9" fmla="*/ 33673 h 456228"/>
              <a:gd name="T10" fmla="*/ 1267011 w 1620800"/>
              <a:gd name="T11" fmla="*/ 374944 h 456228"/>
              <a:gd name="T12" fmla="*/ 1506462 w 1620800"/>
              <a:gd name="T13" fmla="*/ 377166 h 456228"/>
              <a:gd name="T14" fmla="*/ 1527175 w 1620800"/>
              <a:gd name="T15" fmla="*/ 376263 h 456228"/>
              <a:gd name="T16" fmla="*/ 1516644 w 1620800"/>
              <a:gd name="T17" fmla="*/ 378945 h 456228"/>
              <a:gd name="T18" fmla="*/ 972763 w 1620800"/>
              <a:gd name="T19" fmla="*/ 430212 h 456228"/>
              <a:gd name="T20" fmla="*/ 0 w 1620800"/>
              <a:gd name="T21" fmla="*/ 130027 h 456228"/>
              <a:gd name="T22" fmla="*/ 43734 w 1620800"/>
              <a:gd name="T23" fmla="*/ 40761 h 456228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1620800"/>
              <a:gd name="T37" fmla="*/ 0 h 456228"/>
              <a:gd name="T38" fmla="*/ 1620800 w 1620800"/>
              <a:gd name="T39" fmla="*/ 456228 h 456228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1620800" h="456228">
                <a:moveTo>
                  <a:pt x="46415" y="43226"/>
                </a:moveTo>
                <a:cubicBezTo>
                  <a:pt x="56470" y="33258"/>
                  <a:pt x="68070" y="23500"/>
                  <a:pt x="81131" y="13979"/>
                </a:cubicBezTo>
                <a:lnTo>
                  <a:pt x="105737" y="0"/>
                </a:lnTo>
                <a:lnTo>
                  <a:pt x="103513" y="3407"/>
                </a:lnTo>
                <a:cubicBezTo>
                  <a:pt x="98841" y="13952"/>
                  <a:pt x="96260" y="24728"/>
                  <a:pt x="95879" y="35709"/>
                </a:cubicBezTo>
                <a:cubicBezTo>
                  <a:pt x="89775" y="211416"/>
                  <a:pt x="648885" y="373449"/>
                  <a:pt x="1344686" y="397618"/>
                </a:cubicBezTo>
                <a:cubicBezTo>
                  <a:pt x="1431662" y="400639"/>
                  <a:pt x="1516656" y="401363"/>
                  <a:pt x="1598817" y="399974"/>
                </a:cubicBezTo>
                <a:lnTo>
                  <a:pt x="1620800" y="399017"/>
                </a:lnTo>
                <a:lnTo>
                  <a:pt x="1609623" y="401861"/>
                </a:lnTo>
                <a:cubicBezTo>
                  <a:pt x="1444851" y="436185"/>
                  <a:pt x="1246216" y="456228"/>
                  <a:pt x="1032399" y="456228"/>
                </a:cubicBezTo>
                <a:cubicBezTo>
                  <a:pt x="462221" y="456228"/>
                  <a:pt x="0" y="313703"/>
                  <a:pt x="0" y="137890"/>
                </a:cubicBezTo>
                <a:cubicBezTo>
                  <a:pt x="0" y="104925"/>
                  <a:pt x="16250" y="73131"/>
                  <a:pt x="46415" y="43226"/>
                </a:cubicBezTo>
                <a:close/>
              </a:path>
            </a:pathLst>
          </a:custGeom>
          <a:solidFill>
            <a:srgbClr val="7F7F7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7421" name="任意多边形 21"/>
          <p:cNvSpPr>
            <a:spLocks noChangeArrowheads="1"/>
          </p:cNvSpPr>
          <p:nvPr/>
        </p:nvSpPr>
        <p:spPr bwMode="auto">
          <a:xfrm rot="1996494" flipH="1" flipV="1">
            <a:off x="6161088" y="4232275"/>
            <a:ext cx="2276475" cy="1150938"/>
          </a:xfrm>
          <a:custGeom>
            <a:avLst/>
            <a:gdLst>
              <a:gd name="T0" fmla="*/ 213623 w 2417304"/>
              <a:gd name="T1" fmla="*/ 400997 h 1221597"/>
              <a:gd name="T2" fmla="*/ 554815 w 2417304"/>
              <a:gd name="T3" fmla="*/ 270433 h 1221597"/>
              <a:gd name="T4" fmla="*/ 584112 w 2417304"/>
              <a:gd name="T5" fmla="*/ 265305 h 1221597"/>
              <a:gd name="T6" fmla="*/ 583008 w 2417304"/>
              <a:gd name="T7" fmla="*/ 263623 h 1221597"/>
              <a:gd name="T8" fmla="*/ 642396 w 2417304"/>
              <a:gd name="T9" fmla="*/ 255102 h 1221597"/>
              <a:gd name="T10" fmla="*/ 657099 w 2417304"/>
              <a:gd name="T11" fmla="*/ 252528 h 1221597"/>
              <a:gd name="T12" fmla="*/ 668646 w 2417304"/>
              <a:gd name="T13" fmla="*/ 251336 h 1221597"/>
              <a:gd name="T14" fmla="*/ 740164 w 2417304"/>
              <a:gd name="T15" fmla="*/ 241076 h 1221597"/>
              <a:gd name="T16" fmla="*/ 1106271 w 2417304"/>
              <a:gd name="T17" fmla="*/ 220681 h 1221597"/>
              <a:gd name="T18" fmla="*/ 1676486 w 2417304"/>
              <a:gd name="T19" fmla="*/ 271588 h 1221597"/>
              <a:gd name="T20" fmla="*/ 1703029 w 2417304"/>
              <a:gd name="T21" fmla="*/ 277243 h 1221597"/>
              <a:gd name="T22" fmla="*/ 1730545 w 2417304"/>
              <a:gd name="T23" fmla="*/ 0 h 1221597"/>
              <a:gd name="T24" fmla="*/ 2276475 w 2417304"/>
              <a:gd name="T25" fmla="*/ 635372 h 1221597"/>
              <a:gd name="T26" fmla="*/ 1616318 w 2417304"/>
              <a:gd name="T27" fmla="*/ 1150938 h 1221597"/>
              <a:gd name="T28" fmla="*/ 1639388 w 2417304"/>
              <a:gd name="T29" fmla="*/ 918490 h 1221597"/>
              <a:gd name="T30" fmla="*/ 1595661 w 2417304"/>
              <a:gd name="T31" fmla="*/ 903605 h 1221597"/>
              <a:gd name="T32" fmla="*/ 1452717 w 2417304"/>
              <a:gd name="T33" fmla="*/ 862855 h 1221597"/>
              <a:gd name="T34" fmla="*/ 1380676 w 2417304"/>
              <a:gd name="T35" fmla="*/ 843163 h 1221597"/>
              <a:gd name="T36" fmla="*/ 1145399 w 2417304"/>
              <a:gd name="T37" fmla="*/ 791941 h 1221597"/>
              <a:gd name="T38" fmla="*/ 939683 w 2417304"/>
              <a:gd name="T39" fmla="*/ 759343 h 1221597"/>
              <a:gd name="T40" fmla="*/ 877220 w 2417304"/>
              <a:gd name="T41" fmla="*/ 751981 h 1221597"/>
              <a:gd name="T42" fmla="*/ 782472 w 2417304"/>
              <a:gd name="T43" fmla="*/ 742347 h 1221597"/>
              <a:gd name="T44" fmla="*/ 752294 w 2417304"/>
              <a:gd name="T45" fmla="*/ 738999 h 1221597"/>
              <a:gd name="T46" fmla="*/ 677343 w 2417304"/>
              <a:gd name="T47" fmla="*/ 733763 h 1221597"/>
              <a:gd name="T48" fmla="*/ 619102 w 2417304"/>
              <a:gd name="T49" fmla="*/ 731430 h 1221597"/>
              <a:gd name="T50" fmla="*/ 576294 w 2417304"/>
              <a:gd name="T51" fmla="*/ 729286 h 1221597"/>
              <a:gd name="T52" fmla="*/ 500624 w 2417304"/>
              <a:gd name="T53" fmla="*/ 728023 h 1221597"/>
              <a:gd name="T54" fmla="*/ 438692 w 2417304"/>
              <a:gd name="T55" fmla="*/ 730062 h 1221597"/>
              <a:gd name="T56" fmla="*/ 403500 w 2417304"/>
              <a:gd name="T57" fmla="*/ 730838 h 1221597"/>
              <a:gd name="T58" fmla="*/ 339219 w 2417304"/>
              <a:gd name="T59" fmla="*/ 733797 h 1221597"/>
              <a:gd name="T60" fmla="*/ 52904 w 2417304"/>
              <a:gd name="T61" fmla="*/ 802886 h 1221597"/>
              <a:gd name="T62" fmla="*/ 25752 w 2417304"/>
              <a:gd name="T63" fmla="*/ 822293 h 1221597"/>
              <a:gd name="T64" fmla="*/ 17798 w 2417304"/>
              <a:gd name="T65" fmla="*/ 805603 h 1221597"/>
              <a:gd name="T66" fmla="*/ 0 w 2417304"/>
              <a:gd name="T67" fmla="*/ 710339 h 1221597"/>
              <a:gd name="T68" fmla="*/ 149613 w 2417304"/>
              <a:gd name="T69" fmla="*/ 446052 h 1221597"/>
              <a:gd name="T70" fmla="*/ 213623 w 2417304"/>
              <a:gd name="T71" fmla="*/ 400997 h 1221597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w 2417304"/>
              <a:gd name="T109" fmla="*/ 0 h 1221597"/>
              <a:gd name="T110" fmla="*/ 2417304 w 2417304"/>
              <a:gd name="T111" fmla="*/ 1221597 h 1221597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T108" t="T109" r="T110" b="T111"/>
            <a:pathLst>
              <a:path w="2417304" h="1221597">
                <a:moveTo>
                  <a:pt x="226838" y="425615"/>
                </a:moveTo>
                <a:cubicBezTo>
                  <a:pt x="324305" y="364929"/>
                  <a:pt x="448318" y="316985"/>
                  <a:pt x="589137" y="287036"/>
                </a:cubicBezTo>
                <a:lnTo>
                  <a:pt x="620247" y="281593"/>
                </a:lnTo>
                <a:lnTo>
                  <a:pt x="619074" y="279807"/>
                </a:lnTo>
                <a:lnTo>
                  <a:pt x="682136" y="270763"/>
                </a:lnTo>
                <a:lnTo>
                  <a:pt x="697749" y="268031"/>
                </a:lnTo>
                <a:lnTo>
                  <a:pt x="710010" y="266766"/>
                </a:lnTo>
                <a:lnTo>
                  <a:pt x="785953" y="255876"/>
                </a:lnTo>
                <a:cubicBezTo>
                  <a:pt x="910209" y="241745"/>
                  <a:pt x="1040474" y="234229"/>
                  <a:pt x="1174708" y="234229"/>
                </a:cubicBezTo>
                <a:cubicBezTo>
                  <a:pt x="1389485" y="234229"/>
                  <a:pt x="1594095" y="253469"/>
                  <a:pt x="1780198" y="288262"/>
                </a:cubicBezTo>
                <a:lnTo>
                  <a:pt x="1808383" y="294264"/>
                </a:lnTo>
                <a:lnTo>
                  <a:pt x="1837601" y="0"/>
                </a:lnTo>
                <a:lnTo>
                  <a:pt x="2417304" y="674379"/>
                </a:lnTo>
                <a:lnTo>
                  <a:pt x="1716308" y="1221597"/>
                </a:lnTo>
                <a:lnTo>
                  <a:pt x="1740805" y="974878"/>
                </a:lnTo>
                <a:lnTo>
                  <a:pt x="1694373" y="959080"/>
                </a:lnTo>
                <a:lnTo>
                  <a:pt x="1542586" y="915828"/>
                </a:lnTo>
                <a:lnTo>
                  <a:pt x="1466088" y="894927"/>
                </a:lnTo>
                <a:lnTo>
                  <a:pt x="1216256" y="840560"/>
                </a:lnTo>
                <a:lnTo>
                  <a:pt x="997814" y="805961"/>
                </a:lnTo>
                <a:lnTo>
                  <a:pt x="931487" y="798147"/>
                </a:lnTo>
                <a:lnTo>
                  <a:pt x="830878" y="787922"/>
                </a:lnTo>
                <a:lnTo>
                  <a:pt x="798833" y="784368"/>
                </a:lnTo>
                <a:lnTo>
                  <a:pt x="719245" y="778811"/>
                </a:lnTo>
                <a:lnTo>
                  <a:pt x="657401" y="776334"/>
                </a:lnTo>
                <a:lnTo>
                  <a:pt x="611945" y="774059"/>
                </a:lnTo>
                <a:lnTo>
                  <a:pt x="531594" y="772718"/>
                </a:lnTo>
                <a:lnTo>
                  <a:pt x="465831" y="774882"/>
                </a:lnTo>
                <a:lnTo>
                  <a:pt x="428462" y="775706"/>
                </a:lnTo>
                <a:lnTo>
                  <a:pt x="360204" y="778847"/>
                </a:lnTo>
                <a:cubicBezTo>
                  <a:pt x="226028" y="790007"/>
                  <a:pt x="120706" y="814757"/>
                  <a:pt x="56177" y="852177"/>
                </a:cubicBezTo>
                <a:lnTo>
                  <a:pt x="27345" y="872776"/>
                </a:lnTo>
                <a:lnTo>
                  <a:pt x="18899" y="855061"/>
                </a:lnTo>
                <a:cubicBezTo>
                  <a:pt x="6508" y="822400"/>
                  <a:pt x="0" y="788584"/>
                  <a:pt x="0" y="753948"/>
                </a:cubicBezTo>
                <a:cubicBezTo>
                  <a:pt x="0" y="650040"/>
                  <a:pt x="58567" y="553510"/>
                  <a:pt x="158868" y="473436"/>
                </a:cubicBezTo>
                <a:cubicBezTo>
                  <a:pt x="179764" y="456754"/>
                  <a:pt x="202472" y="440786"/>
                  <a:pt x="226838" y="425615"/>
                </a:cubicBezTo>
                <a:close/>
              </a:path>
            </a:pathLst>
          </a:custGeom>
          <a:solidFill>
            <a:srgbClr val="D0EAEB"/>
          </a:solidFill>
          <a:ln w="12700" cap="flat" cmpd="sng">
            <a:solidFill>
              <a:srgbClr val="2F2637">
                <a:alpha val="58823"/>
              </a:srgbClr>
            </a:solidFill>
            <a:miter lim="800000"/>
            <a:headEnd/>
            <a:tailEnd/>
          </a:ln>
        </p:spPr>
        <p:txBody>
          <a:bodyPr anchor="ctr"/>
          <a:lstStyle/>
          <a:p>
            <a:endParaRPr lang="zh-CN" altLang="en-US"/>
          </a:p>
        </p:txBody>
      </p:sp>
      <p:sp>
        <p:nvSpPr>
          <p:cNvPr id="17422" name="任意多边形 22"/>
          <p:cNvSpPr>
            <a:spLocks noChangeArrowheads="1"/>
          </p:cNvSpPr>
          <p:nvPr/>
        </p:nvSpPr>
        <p:spPr bwMode="auto">
          <a:xfrm rot="18981277" flipV="1">
            <a:off x="3584575" y="4446588"/>
            <a:ext cx="1527175" cy="430212"/>
          </a:xfrm>
          <a:custGeom>
            <a:avLst/>
            <a:gdLst>
              <a:gd name="T0" fmla="*/ 43734 w 1620800"/>
              <a:gd name="T1" fmla="*/ 40761 h 456228"/>
              <a:gd name="T2" fmla="*/ 76444 w 1620800"/>
              <a:gd name="T3" fmla="*/ 13182 h 456228"/>
              <a:gd name="T4" fmla="*/ 99629 w 1620800"/>
              <a:gd name="T5" fmla="*/ 0 h 456228"/>
              <a:gd name="T6" fmla="*/ 97534 w 1620800"/>
              <a:gd name="T7" fmla="*/ 3213 h 456228"/>
              <a:gd name="T8" fmla="*/ 90341 w 1620800"/>
              <a:gd name="T9" fmla="*/ 33673 h 456228"/>
              <a:gd name="T10" fmla="*/ 1267011 w 1620800"/>
              <a:gd name="T11" fmla="*/ 374944 h 456228"/>
              <a:gd name="T12" fmla="*/ 1506462 w 1620800"/>
              <a:gd name="T13" fmla="*/ 377166 h 456228"/>
              <a:gd name="T14" fmla="*/ 1527175 w 1620800"/>
              <a:gd name="T15" fmla="*/ 376263 h 456228"/>
              <a:gd name="T16" fmla="*/ 1516644 w 1620800"/>
              <a:gd name="T17" fmla="*/ 378945 h 456228"/>
              <a:gd name="T18" fmla="*/ 972763 w 1620800"/>
              <a:gd name="T19" fmla="*/ 430212 h 456228"/>
              <a:gd name="T20" fmla="*/ 0 w 1620800"/>
              <a:gd name="T21" fmla="*/ 130027 h 456228"/>
              <a:gd name="T22" fmla="*/ 43734 w 1620800"/>
              <a:gd name="T23" fmla="*/ 40761 h 456228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1620800"/>
              <a:gd name="T37" fmla="*/ 0 h 456228"/>
              <a:gd name="T38" fmla="*/ 1620800 w 1620800"/>
              <a:gd name="T39" fmla="*/ 456228 h 456228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1620800" h="456228">
                <a:moveTo>
                  <a:pt x="46415" y="43226"/>
                </a:moveTo>
                <a:cubicBezTo>
                  <a:pt x="56470" y="33258"/>
                  <a:pt x="68070" y="23500"/>
                  <a:pt x="81131" y="13979"/>
                </a:cubicBezTo>
                <a:lnTo>
                  <a:pt x="105737" y="0"/>
                </a:lnTo>
                <a:lnTo>
                  <a:pt x="103513" y="3407"/>
                </a:lnTo>
                <a:cubicBezTo>
                  <a:pt x="98841" y="13952"/>
                  <a:pt x="96260" y="24728"/>
                  <a:pt x="95879" y="35709"/>
                </a:cubicBezTo>
                <a:cubicBezTo>
                  <a:pt x="89775" y="211416"/>
                  <a:pt x="648885" y="373449"/>
                  <a:pt x="1344686" y="397618"/>
                </a:cubicBezTo>
                <a:cubicBezTo>
                  <a:pt x="1431662" y="400639"/>
                  <a:pt x="1516656" y="401363"/>
                  <a:pt x="1598817" y="399974"/>
                </a:cubicBezTo>
                <a:lnTo>
                  <a:pt x="1620800" y="399017"/>
                </a:lnTo>
                <a:lnTo>
                  <a:pt x="1609623" y="401861"/>
                </a:lnTo>
                <a:cubicBezTo>
                  <a:pt x="1444851" y="436185"/>
                  <a:pt x="1246216" y="456228"/>
                  <a:pt x="1032399" y="456228"/>
                </a:cubicBezTo>
                <a:cubicBezTo>
                  <a:pt x="462221" y="456228"/>
                  <a:pt x="0" y="313703"/>
                  <a:pt x="0" y="137890"/>
                </a:cubicBezTo>
                <a:cubicBezTo>
                  <a:pt x="0" y="104925"/>
                  <a:pt x="16250" y="73131"/>
                  <a:pt x="46415" y="43226"/>
                </a:cubicBezTo>
                <a:close/>
              </a:path>
            </a:pathLst>
          </a:custGeom>
          <a:solidFill>
            <a:srgbClr val="7F7F7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7423" name="任意多边形 23"/>
          <p:cNvSpPr>
            <a:spLocks noChangeArrowheads="1"/>
          </p:cNvSpPr>
          <p:nvPr/>
        </p:nvSpPr>
        <p:spPr bwMode="auto">
          <a:xfrm rot="19603506" flipV="1">
            <a:off x="3754438" y="4219575"/>
            <a:ext cx="2276475" cy="1150938"/>
          </a:xfrm>
          <a:custGeom>
            <a:avLst/>
            <a:gdLst>
              <a:gd name="T0" fmla="*/ 213623 w 2417304"/>
              <a:gd name="T1" fmla="*/ 400997 h 1221597"/>
              <a:gd name="T2" fmla="*/ 554815 w 2417304"/>
              <a:gd name="T3" fmla="*/ 270433 h 1221597"/>
              <a:gd name="T4" fmla="*/ 584112 w 2417304"/>
              <a:gd name="T5" fmla="*/ 265305 h 1221597"/>
              <a:gd name="T6" fmla="*/ 583008 w 2417304"/>
              <a:gd name="T7" fmla="*/ 263623 h 1221597"/>
              <a:gd name="T8" fmla="*/ 642396 w 2417304"/>
              <a:gd name="T9" fmla="*/ 255102 h 1221597"/>
              <a:gd name="T10" fmla="*/ 657099 w 2417304"/>
              <a:gd name="T11" fmla="*/ 252528 h 1221597"/>
              <a:gd name="T12" fmla="*/ 668646 w 2417304"/>
              <a:gd name="T13" fmla="*/ 251336 h 1221597"/>
              <a:gd name="T14" fmla="*/ 740164 w 2417304"/>
              <a:gd name="T15" fmla="*/ 241076 h 1221597"/>
              <a:gd name="T16" fmla="*/ 1106271 w 2417304"/>
              <a:gd name="T17" fmla="*/ 220681 h 1221597"/>
              <a:gd name="T18" fmla="*/ 1676486 w 2417304"/>
              <a:gd name="T19" fmla="*/ 271588 h 1221597"/>
              <a:gd name="T20" fmla="*/ 1703029 w 2417304"/>
              <a:gd name="T21" fmla="*/ 277243 h 1221597"/>
              <a:gd name="T22" fmla="*/ 1730545 w 2417304"/>
              <a:gd name="T23" fmla="*/ 0 h 1221597"/>
              <a:gd name="T24" fmla="*/ 2276475 w 2417304"/>
              <a:gd name="T25" fmla="*/ 635372 h 1221597"/>
              <a:gd name="T26" fmla="*/ 1616318 w 2417304"/>
              <a:gd name="T27" fmla="*/ 1150938 h 1221597"/>
              <a:gd name="T28" fmla="*/ 1639388 w 2417304"/>
              <a:gd name="T29" fmla="*/ 918490 h 1221597"/>
              <a:gd name="T30" fmla="*/ 1595661 w 2417304"/>
              <a:gd name="T31" fmla="*/ 903605 h 1221597"/>
              <a:gd name="T32" fmla="*/ 1452717 w 2417304"/>
              <a:gd name="T33" fmla="*/ 862855 h 1221597"/>
              <a:gd name="T34" fmla="*/ 1380676 w 2417304"/>
              <a:gd name="T35" fmla="*/ 843163 h 1221597"/>
              <a:gd name="T36" fmla="*/ 1145399 w 2417304"/>
              <a:gd name="T37" fmla="*/ 791941 h 1221597"/>
              <a:gd name="T38" fmla="*/ 939683 w 2417304"/>
              <a:gd name="T39" fmla="*/ 759343 h 1221597"/>
              <a:gd name="T40" fmla="*/ 877220 w 2417304"/>
              <a:gd name="T41" fmla="*/ 751981 h 1221597"/>
              <a:gd name="T42" fmla="*/ 782472 w 2417304"/>
              <a:gd name="T43" fmla="*/ 742347 h 1221597"/>
              <a:gd name="T44" fmla="*/ 752294 w 2417304"/>
              <a:gd name="T45" fmla="*/ 738999 h 1221597"/>
              <a:gd name="T46" fmla="*/ 677343 w 2417304"/>
              <a:gd name="T47" fmla="*/ 733763 h 1221597"/>
              <a:gd name="T48" fmla="*/ 619102 w 2417304"/>
              <a:gd name="T49" fmla="*/ 731430 h 1221597"/>
              <a:gd name="T50" fmla="*/ 576294 w 2417304"/>
              <a:gd name="T51" fmla="*/ 729286 h 1221597"/>
              <a:gd name="T52" fmla="*/ 500624 w 2417304"/>
              <a:gd name="T53" fmla="*/ 728023 h 1221597"/>
              <a:gd name="T54" fmla="*/ 438692 w 2417304"/>
              <a:gd name="T55" fmla="*/ 730062 h 1221597"/>
              <a:gd name="T56" fmla="*/ 403500 w 2417304"/>
              <a:gd name="T57" fmla="*/ 730838 h 1221597"/>
              <a:gd name="T58" fmla="*/ 339219 w 2417304"/>
              <a:gd name="T59" fmla="*/ 733797 h 1221597"/>
              <a:gd name="T60" fmla="*/ 52904 w 2417304"/>
              <a:gd name="T61" fmla="*/ 802886 h 1221597"/>
              <a:gd name="T62" fmla="*/ 25752 w 2417304"/>
              <a:gd name="T63" fmla="*/ 822293 h 1221597"/>
              <a:gd name="T64" fmla="*/ 17798 w 2417304"/>
              <a:gd name="T65" fmla="*/ 805603 h 1221597"/>
              <a:gd name="T66" fmla="*/ 0 w 2417304"/>
              <a:gd name="T67" fmla="*/ 710339 h 1221597"/>
              <a:gd name="T68" fmla="*/ 149613 w 2417304"/>
              <a:gd name="T69" fmla="*/ 446052 h 1221597"/>
              <a:gd name="T70" fmla="*/ 213623 w 2417304"/>
              <a:gd name="T71" fmla="*/ 400997 h 1221597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w 2417304"/>
              <a:gd name="T109" fmla="*/ 0 h 1221597"/>
              <a:gd name="T110" fmla="*/ 2417304 w 2417304"/>
              <a:gd name="T111" fmla="*/ 1221597 h 1221597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T108" t="T109" r="T110" b="T111"/>
            <a:pathLst>
              <a:path w="2417304" h="1221597">
                <a:moveTo>
                  <a:pt x="226838" y="425615"/>
                </a:moveTo>
                <a:cubicBezTo>
                  <a:pt x="324305" y="364929"/>
                  <a:pt x="448318" y="316985"/>
                  <a:pt x="589137" y="287036"/>
                </a:cubicBezTo>
                <a:lnTo>
                  <a:pt x="620247" y="281593"/>
                </a:lnTo>
                <a:lnTo>
                  <a:pt x="619074" y="279807"/>
                </a:lnTo>
                <a:lnTo>
                  <a:pt x="682136" y="270763"/>
                </a:lnTo>
                <a:lnTo>
                  <a:pt x="697749" y="268031"/>
                </a:lnTo>
                <a:lnTo>
                  <a:pt x="710010" y="266766"/>
                </a:lnTo>
                <a:lnTo>
                  <a:pt x="785953" y="255876"/>
                </a:lnTo>
                <a:cubicBezTo>
                  <a:pt x="910209" y="241745"/>
                  <a:pt x="1040474" y="234229"/>
                  <a:pt x="1174708" y="234229"/>
                </a:cubicBezTo>
                <a:cubicBezTo>
                  <a:pt x="1389485" y="234229"/>
                  <a:pt x="1594095" y="253469"/>
                  <a:pt x="1780198" y="288262"/>
                </a:cubicBezTo>
                <a:lnTo>
                  <a:pt x="1808383" y="294264"/>
                </a:lnTo>
                <a:lnTo>
                  <a:pt x="1837601" y="0"/>
                </a:lnTo>
                <a:lnTo>
                  <a:pt x="2417304" y="674379"/>
                </a:lnTo>
                <a:lnTo>
                  <a:pt x="1716308" y="1221597"/>
                </a:lnTo>
                <a:lnTo>
                  <a:pt x="1740805" y="974878"/>
                </a:lnTo>
                <a:lnTo>
                  <a:pt x="1694373" y="959080"/>
                </a:lnTo>
                <a:lnTo>
                  <a:pt x="1542586" y="915828"/>
                </a:lnTo>
                <a:lnTo>
                  <a:pt x="1466088" y="894927"/>
                </a:lnTo>
                <a:lnTo>
                  <a:pt x="1216256" y="840560"/>
                </a:lnTo>
                <a:lnTo>
                  <a:pt x="997814" y="805961"/>
                </a:lnTo>
                <a:lnTo>
                  <a:pt x="931487" y="798147"/>
                </a:lnTo>
                <a:lnTo>
                  <a:pt x="830878" y="787922"/>
                </a:lnTo>
                <a:lnTo>
                  <a:pt x="798833" y="784368"/>
                </a:lnTo>
                <a:lnTo>
                  <a:pt x="719245" y="778811"/>
                </a:lnTo>
                <a:lnTo>
                  <a:pt x="657401" y="776334"/>
                </a:lnTo>
                <a:lnTo>
                  <a:pt x="611945" y="774059"/>
                </a:lnTo>
                <a:lnTo>
                  <a:pt x="531594" y="772718"/>
                </a:lnTo>
                <a:lnTo>
                  <a:pt x="465831" y="774882"/>
                </a:lnTo>
                <a:lnTo>
                  <a:pt x="428462" y="775706"/>
                </a:lnTo>
                <a:lnTo>
                  <a:pt x="360204" y="778847"/>
                </a:lnTo>
                <a:cubicBezTo>
                  <a:pt x="226028" y="790007"/>
                  <a:pt x="120706" y="814757"/>
                  <a:pt x="56177" y="852177"/>
                </a:cubicBezTo>
                <a:lnTo>
                  <a:pt x="27345" y="872776"/>
                </a:lnTo>
                <a:lnTo>
                  <a:pt x="18899" y="855061"/>
                </a:lnTo>
                <a:cubicBezTo>
                  <a:pt x="6508" y="822400"/>
                  <a:pt x="0" y="788584"/>
                  <a:pt x="0" y="753948"/>
                </a:cubicBezTo>
                <a:cubicBezTo>
                  <a:pt x="0" y="650040"/>
                  <a:pt x="58567" y="553510"/>
                  <a:pt x="158868" y="473436"/>
                </a:cubicBezTo>
                <a:cubicBezTo>
                  <a:pt x="179764" y="456754"/>
                  <a:pt x="202472" y="440786"/>
                  <a:pt x="226838" y="425615"/>
                </a:cubicBezTo>
                <a:close/>
              </a:path>
            </a:pathLst>
          </a:custGeom>
          <a:solidFill>
            <a:srgbClr val="2F263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7424" name="文本框 24"/>
          <p:cNvSpPr>
            <a:spLocks noChangeArrowheads="1"/>
          </p:cNvSpPr>
          <p:nvPr/>
        </p:nvSpPr>
        <p:spPr bwMode="auto">
          <a:xfrm>
            <a:off x="871538" y="2286000"/>
            <a:ext cx="262572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600" b="1">
                <a:solidFill>
                  <a:srgbClr val="000000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MORE  THEN  TEMPLATE</a:t>
            </a:r>
            <a:endParaRPr lang="en-US" altLang="zh-CN" sz="1000" b="1">
              <a:solidFill>
                <a:srgbClr val="000000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1200">
                <a:solidFill>
                  <a:srgbClr val="000000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Click here to add  you to the  center</a:t>
            </a:r>
            <a:endParaRPr lang="zh-CN" altLang="en-US" sz="1200">
              <a:solidFill>
                <a:srgbClr val="000000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1200">
                <a:solidFill>
                  <a:srgbClr val="000000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of the  narrative thought</a:t>
            </a:r>
            <a:endParaRPr lang="en-US" altLang="zh-CN" sz="1600">
              <a:solidFill>
                <a:srgbClr val="000000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</p:txBody>
      </p:sp>
      <p:sp>
        <p:nvSpPr>
          <p:cNvPr id="17425" name="文本框 25"/>
          <p:cNvSpPr>
            <a:spLocks noChangeArrowheads="1"/>
          </p:cNvSpPr>
          <p:nvPr/>
        </p:nvSpPr>
        <p:spPr bwMode="auto">
          <a:xfrm>
            <a:off x="866775" y="4795838"/>
            <a:ext cx="262572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600" b="1">
                <a:solidFill>
                  <a:srgbClr val="000000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MORE  THEN  TEMPLATE</a:t>
            </a:r>
            <a:endParaRPr lang="en-US" altLang="zh-CN" sz="1000" b="1">
              <a:solidFill>
                <a:srgbClr val="000000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1200">
                <a:solidFill>
                  <a:srgbClr val="000000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Click here to add  you to the  center</a:t>
            </a:r>
            <a:endParaRPr lang="zh-CN" altLang="en-US" sz="1200">
              <a:solidFill>
                <a:srgbClr val="000000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1200">
                <a:solidFill>
                  <a:srgbClr val="000000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of the  narrative thought</a:t>
            </a:r>
            <a:endParaRPr lang="en-US" altLang="zh-CN" sz="1600">
              <a:solidFill>
                <a:srgbClr val="000000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</p:txBody>
      </p:sp>
      <p:sp>
        <p:nvSpPr>
          <p:cNvPr id="17426" name="文本框 26"/>
          <p:cNvSpPr>
            <a:spLocks noChangeArrowheads="1"/>
          </p:cNvSpPr>
          <p:nvPr/>
        </p:nvSpPr>
        <p:spPr bwMode="auto">
          <a:xfrm>
            <a:off x="8867775" y="2286000"/>
            <a:ext cx="262572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600" b="1">
                <a:solidFill>
                  <a:srgbClr val="000000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MORE  THEN  TEMPLATE</a:t>
            </a:r>
            <a:endParaRPr lang="en-US" altLang="zh-CN" sz="1000" b="1">
              <a:solidFill>
                <a:srgbClr val="000000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1200">
                <a:solidFill>
                  <a:srgbClr val="000000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Click here to add  you to the  center</a:t>
            </a:r>
            <a:endParaRPr lang="zh-CN" altLang="en-US" sz="1200">
              <a:solidFill>
                <a:srgbClr val="000000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1200">
                <a:solidFill>
                  <a:srgbClr val="000000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of the  narrative thought</a:t>
            </a:r>
            <a:endParaRPr lang="en-US" altLang="zh-CN" sz="1600">
              <a:solidFill>
                <a:srgbClr val="000000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</p:txBody>
      </p:sp>
      <p:sp>
        <p:nvSpPr>
          <p:cNvPr id="17427" name="文本框 27"/>
          <p:cNvSpPr>
            <a:spLocks noChangeArrowheads="1"/>
          </p:cNvSpPr>
          <p:nvPr/>
        </p:nvSpPr>
        <p:spPr bwMode="auto">
          <a:xfrm>
            <a:off x="8863013" y="4795838"/>
            <a:ext cx="262572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600" b="1">
                <a:solidFill>
                  <a:srgbClr val="000000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MORE  THEN  TEMPLATE</a:t>
            </a:r>
            <a:endParaRPr lang="en-US" altLang="zh-CN" sz="1000" b="1">
              <a:solidFill>
                <a:srgbClr val="000000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1200">
                <a:solidFill>
                  <a:srgbClr val="000000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Click here to add  you to the  center</a:t>
            </a:r>
            <a:endParaRPr lang="zh-CN" altLang="en-US" sz="1200">
              <a:solidFill>
                <a:srgbClr val="000000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1200">
                <a:solidFill>
                  <a:srgbClr val="000000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of the  narrative thought</a:t>
            </a:r>
            <a:endParaRPr lang="en-US" altLang="zh-CN" sz="1600">
              <a:solidFill>
                <a:srgbClr val="000000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E7E9D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矩形 29"/>
          <p:cNvSpPr>
            <a:spLocks noChangeAspect="1" noChangeArrowheads="1"/>
          </p:cNvSpPr>
          <p:nvPr/>
        </p:nvSpPr>
        <p:spPr bwMode="auto">
          <a:xfrm rot="5400000">
            <a:off x="2379663" y="-1117600"/>
            <a:ext cx="1028700" cy="1028700"/>
          </a:xfrm>
          <a:prstGeom prst="rect">
            <a:avLst/>
          </a:prstGeom>
          <a:solidFill>
            <a:srgbClr val="D0EAEB"/>
          </a:solidFill>
          <a:ln w="3175">
            <a:solidFill>
              <a:srgbClr val="2F2637">
                <a:alpha val="38823"/>
              </a:srgbClr>
            </a:solidFill>
            <a:miter lim="800000"/>
            <a:headEnd/>
            <a:tailEnd/>
          </a:ln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8435" name="矩形 30"/>
          <p:cNvSpPr>
            <a:spLocks noChangeAspect="1" noChangeArrowheads="1"/>
          </p:cNvSpPr>
          <p:nvPr/>
        </p:nvSpPr>
        <p:spPr bwMode="auto">
          <a:xfrm rot="5400000">
            <a:off x="1212850" y="-1117600"/>
            <a:ext cx="1028700" cy="1028700"/>
          </a:xfrm>
          <a:prstGeom prst="rect">
            <a:avLst/>
          </a:prstGeom>
          <a:solidFill>
            <a:srgbClr val="2F263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8436" name="直接连接符 8"/>
          <p:cNvSpPr>
            <a:spLocks noChangeShapeType="1"/>
          </p:cNvSpPr>
          <p:nvPr/>
        </p:nvSpPr>
        <p:spPr bwMode="auto">
          <a:xfrm flipV="1">
            <a:off x="7204075" y="1154113"/>
            <a:ext cx="4679950" cy="1587"/>
          </a:xfrm>
          <a:prstGeom prst="line">
            <a:avLst/>
          </a:prstGeom>
          <a:noFill/>
          <a:ln w="6350">
            <a:solidFill>
              <a:srgbClr val="2F2637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8437" name="直接连接符 10"/>
          <p:cNvSpPr>
            <a:spLocks noChangeShapeType="1"/>
          </p:cNvSpPr>
          <p:nvPr/>
        </p:nvSpPr>
        <p:spPr bwMode="auto">
          <a:xfrm flipV="1">
            <a:off x="342900" y="1154113"/>
            <a:ext cx="4679950" cy="1587"/>
          </a:xfrm>
          <a:prstGeom prst="line">
            <a:avLst/>
          </a:prstGeom>
          <a:noFill/>
          <a:ln w="6350">
            <a:solidFill>
              <a:srgbClr val="2F2637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8438" name="文本框 12"/>
          <p:cNvSpPr>
            <a:spLocks noChangeArrowheads="1"/>
          </p:cNvSpPr>
          <p:nvPr/>
        </p:nvSpPr>
        <p:spPr bwMode="auto">
          <a:xfrm>
            <a:off x="3778250" y="260350"/>
            <a:ext cx="464185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3200" b="1" dirty="0">
                <a:solidFill>
                  <a:srgbClr val="000000"/>
                </a:solidFill>
                <a:latin typeface="Calibri" panose="020F0502020204030204" pitchFamily="34" charset="0"/>
                <a:sym typeface="Calibri" panose="020F0502020204030204" pitchFamily="34" charset="0"/>
              </a:rPr>
              <a:t>  </a:t>
            </a:r>
            <a:r>
              <a:rPr lang="en-US" altLang="zh-CN" sz="2800">
                <a:solidFill>
                  <a:srgbClr val="262626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MORE  </a:t>
            </a:r>
            <a:r>
              <a:rPr lang="en-US" altLang="zh-CN" sz="2800" b="1">
                <a:solidFill>
                  <a:srgbClr val="262626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THEN  </a:t>
            </a:r>
            <a:r>
              <a:rPr lang="en-US" altLang="zh-CN" sz="2800">
                <a:solidFill>
                  <a:srgbClr val="262626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TEMPLATE</a:t>
            </a:r>
            <a:endParaRPr lang="en-US" altLang="zh-CN" sz="2000">
              <a:solidFill>
                <a:srgbClr val="262626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</p:txBody>
      </p:sp>
      <p:grpSp>
        <p:nvGrpSpPr>
          <p:cNvPr id="18439" name="组合 1"/>
          <p:cNvGrpSpPr>
            <a:grpSpLocks/>
          </p:cNvGrpSpPr>
          <p:nvPr/>
        </p:nvGrpSpPr>
        <p:grpSpPr bwMode="auto">
          <a:xfrm>
            <a:off x="5367338" y="1000125"/>
            <a:ext cx="1468437" cy="307975"/>
            <a:chOff x="0" y="0"/>
            <a:chExt cx="1541192" cy="321992"/>
          </a:xfrm>
        </p:grpSpPr>
        <p:sp>
          <p:nvSpPr>
            <p:cNvPr id="18451" name="椭圆 13"/>
            <p:cNvSpPr>
              <a:spLocks noChangeArrowheads="1"/>
            </p:cNvSpPr>
            <p:nvPr/>
          </p:nvSpPr>
          <p:spPr bwMode="auto">
            <a:xfrm>
              <a:off x="0" y="0"/>
              <a:ext cx="321992" cy="321992"/>
            </a:xfrm>
            <a:prstGeom prst="ellipse">
              <a:avLst/>
            </a:prstGeom>
            <a:solidFill>
              <a:srgbClr val="D0EAEB"/>
            </a:solidFill>
            <a:ln w="9525">
              <a:solidFill>
                <a:srgbClr val="2F2637">
                  <a:alpha val="50195"/>
                </a:srgbClr>
              </a:solidFill>
              <a:miter lim="800000"/>
              <a:headEnd/>
              <a:tailEnd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8452" name="椭圆 15"/>
            <p:cNvSpPr>
              <a:spLocks noChangeArrowheads="1"/>
            </p:cNvSpPr>
            <p:nvPr/>
          </p:nvSpPr>
          <p:spPr bwMode="auto">
            <a:xfrm>
              <a:off x="406400" y="0"/>
              <a:ext cx="321992" cy="321992"/>
            </a:xfrm>
            <a:prstGeom prst="ellipse">
              <a:avLst/>
            </a:prstGeom>
            <a:solidFill>
              <a:srgbClr val="2F2637"/>
            </a:solidFill>
            <a:ln w="9525">
              <a:solidFill>
                <a:srgbClr val="2F2637">
                  <a:alpha val="50195"/>
                </a:srgbClr>
              </a:solidFill>
              <a:miter lim="800000"/>
              <a:headEnd/>
              <a:tailEnd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8453" name="椭圆 16"/>
            <p:cNvSpPr>
              <a:spLocks noChangeArrowheads="1"/>
            </p:cNvSpPr>
            <p:nvPr/>
          </p:nvSpPr>
          <p:spPr bwMode="auto">
            <a:xfrm>
              <a:off x="812800" y="0"/>
              <a:ext cx="321992" cy="321992"/>
            </a:xfrm>
            <a:prstGeom prst="ellipse">
              <a:avLst/>
            </a:prstGeom>
            <a:solidFill>
              <a:srgbClr val="D0EAEB"/>
            </a:solidFill>
            <a:ln w="9525">
              <a:solidFill>
                <a:srgbClr val="2F2637">
                  <a:alpha val="50195"/>
                </a:srgbClr>
              </a:solidFill>
              <a:miter lim="800000"/>
              <a:headEnd/>
              <a:tailEnd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8454" name="椭圆 17"/>
            <p:cNvSpPr>
              <a:spLocks noChangeArrowheads="1"/>
            </p:cNvSpPr>
            <p:nvPr/>
          </p:nvSpPr>
          <p:spPr bwMode="auto">
            <a:xfrm>
              <a:off x="1219200" y="0"/>
              <a:ext cx="321992" cy="321992"/>
            </a:xfrm>
            <a:prstGeom prst="ellipse">
              <a:avLst/>
            </a:prstGeom>
            <a:solidFill>
              <a:srgbClr val="2F2637"/>
            </a:solidFill>
            <a:ln w="9525">
              <a:solidFill>
                <a:srgbClr val="2F2637">
                  <a:alpha val="50195"/>
                </a:srgbClr>
              </a:solidFill>
              <a:miter lim="800000"/>
              <a:headEnd/>
              <a:tailEnd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sp>
        <p:nvSpPr>
          <p:cNvPr id="18440" name="矩形 11"/>
          <p:cNvSpPr>
            <a:spLocks noChangeArrowheads="1"/>
          </p:cNvSpPr>
          <p:nvPr/>
        </p:nvSpPr>
        <p:spPr bwMode="auto">
          <a:xfrm flipH="1">
            <a:off x="0" y="2006600"/>
            <a:ext cx="12192000" cy="4300538"/>
          </a:xfrm>
          <a:prstGeom prst="rect">
            <a:avLst/>
          </a:prstGeom>
          <a:blipFill dpi="0" rotWithShape="1">
            <a:blip r:embed="rId2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8441" name="矩形 14"/>
          <p:cNvSpPr>
            <a:spLocks noChangeArrowheads="1"/>
          </p:cNvSpPr>
          <p:nvPr/>
        </p:nvSpPr>
        <p:spPr bwMode="auto">
          <a:xfrm>
            <a:off x="7893050" y="2006600"/>
            <a:ext cx="2149475" cy="2149475"/>
          </a:xfrm>
          <a:prstGeom prst="rect">
            <a:avLst/>
          </a:prstGeom>
          <a:solidFill>
            <a:srgbClr val="2F263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8442" name="矩形 18"/>
          <p:cNvSpPr>
            <a:spLocks noChangeArrowheads="1"/>
          </p:cNvSpPr>
          <p:nvPr/>
        </p:nvSpPr>
        <p:spPr bwMode="auto">
          <a:xfrm>
            <a:off x="10042525" y="4156075"/>
            <a:ext cx="2149475" cy="2149475"/>
          </a:xfrm>
          <a:prstGeom prst="rect">
            <a:avLst/>
          </a:prstGeom>
          <a:solidFill>
            <a:srgbClr val="2F263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8443" name="矩形 19"/>
          <p:cNvSpPr>
            <a:spLocks noChangeArrowheads="1"/>
          </p:cNvSpPr>
          <p:nvPr/>
        </p:nvSpPr>
        <p:spPr bwMode="auto">
          <a:xfrm>
            <a:off x="10042525" y="2006600"/>
            <a:ext cx="2149475" cy="2149475"/>
          </a:xfrm>
          <a:prstGeom prst="rect">
            <a:avLst/>
          </a:prstGeom>
          <a:solidFill>
            <a:srgbClr val="D0EAE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8444" name="矩形 20"/>
          <p:cNvSpPr>
            <a:spLocks noChangeArrowheads="1"/>
          </p:cNvSpPr>
          <p:nvPr/>
        </p:nvSpPr>
        <p:spPr bwMode="auto">
          <a:xfrm>
            <a:off x="7893050" y="4156075"/>
            <a:ext cx="2149475" cy="2149475"/>
          </a:xfrm>
          <a:prstGeom prst="rect">
            <a:avLst/>
          </a:prstGeom>
          <a:solidFill>
            <a:srgbClr val="D0EAE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8445" name="矩形 21"/>
          <p:cNvSpPr>
            <a:spLocks noChangeArrowheads="1"/>
          </p:cNvSpPr>
          <p:nvPr/>
        </p:nvSpPr>
        <p:spPr bwMode="auto">
          <a:xfrm>
            <a:off x="5743575" y="4156075"/>
            <a:ext cx="2149475" cy="2149475"/>
          </a:xfrm>
          <a:prstGeom prst="rect">
            <a:avLst/>
          </a:prstGeom>
          <a:solidFill>
            <a:srgbClr val="2F263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8446" name="文本框 22"/>
          <p:cNvSpPr>
            <a:spLocks noChangeArrowheads="1"/>
          </p:cNvSpPr>
          <p:nvPr/>
        </p:nvSpPr>
        <p:spPr bwMode="auto">
          <a:xfrm>
            <a:off x="8275638" y="4770438"/>
            <a:ext cx="1406525" cy="922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5400" b="1">
                <a:solidFill>
                  <a:srgbClr val="2F2637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84%</a:t>
            </a:r>
            <a:endParaRPr lang="en-US" altLang="zh-CN" sz="3600" b="1">
              <a:solidFill>
                <a:srgbClr val="2F2637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</p:txBody>
      </p:sp>
      <p:sp>
        <p:nvSpPr>
          <p:cNvPr id="18447" name="文本框 23"/>
          <p:cNvSpPr>
            <a:spLocks noChangeArrowheads="1"/>
          </p:cNvSpPr>
          <p:nvPr/>
        </p:nvSpPr>
        <p:spPr bwMode="auto">
          <a:xfrm>
            <a:off x="10237788" y="2620963"/>
            <a:ext cx="1638300" cy="922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5400" b="1">
                <a:solidFill>
                  <a:srgbClr val="2F2637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4,528</a:t>
            </a:r>
            <a:endParaRPr lang="en-US" altLang="zh-CN" sz="3600" b="1">
              <a:solidFill>
                <a:srgbClr val="2F2637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</p:txBody>
      </p:sp>
      <p:sp>
        <p:nvSpPr>
          <p:cNvPr id="18448" name="文本框 24"/>
          <p:cNvSpPr>
            <a:spLocks noChangeArrowheads="1"/>
          </p:cNvSpPr>
          <p:nvPr/>
        </p:nvSpPr>
        <p:spPr bwMode="auto">
          <a:xfrm>
            <a:off x="7881938" y="2697163"/>
            <a:ext cx="1985962" cy="769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400" b="1" dirty="0">
                <a:solidFill>
                  <a:schemeClr val="bg1"/>
                </a:solidFill>
                <a:latin typeface="华文宋体" panose="02010600040101010101" pitchFamily="2" charset="-122"/>
                <a:sym typeface="方正姚体" panose="02010601030101010101" pitchFamily="2" charset="-122"/>
              </a:rPr>
              <a:t>     </a:t>
            </a:r>
            <a:r>
              <a:rPr lang="en-US" altLang="zh-CN" sz="2000" b="1" dirty="0">
                <a:solidFill>
                  <a:schemeClr val="bg1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CONTNET  </a:t>
            </a:r>
            <a:endParaRPr lang="zh-CN" altLang="en-US" sz="2000" b="1" dirty="0">
              <a:solidFill>
                <a:schemeClr val="bg1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2000" b="1" dirty="0">
                <a:solidFill>
                  <a:schemeClr val="bg1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   TITLE   HERE</a:t>
            </a:r>
            <a:endParaRPr lang="en-US" altLang="zh-CN" sz="1600" b="1" dirty="0">
              <a:solidFill>
                <a:schemeClr val="bg1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</p:txBody>
      </p:sp>
      <p:sp>
        <p:nvSpPr>
          <p:cNvPr id="18449" name="文本框 25"/>
          <p:cNvSpPr>
            <a:spLocks noChangeArrowheads="1"/>
          </p:cNvSpPr>
          <p:nvPr/>
        </p:nvSpPr>
        <p:spPr bwMode="auto">
          <a:xfrm>
            <a:off x="5715000" y="4846638"/>
            <a:ext cx="1985963" cy="769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400" b="1" dirty="0">
                <a:solidFill>
                  <a:schemeClr val="bg1"/>
                </a:solidFill>
                <a:latin typeface="华文宋体" panose="02010600040101010101" pitchFamily="2" charset="-122"/>
                <a:sym typeface="方正姚体" panose="02010601030101010101" pitchFamily="2" charset="-122"/>
              </a:rPr>
              <a:t>     </a:t>
            </a:r>
            <a:r>
              <a:rPr lang="en-US" altLang="zh-CN" sz="2000" b="1" dirty="0">
                <a:solidFill>
                  <a:schemeClr val="bg1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CONTNET  </a:t>
            </a:r>
            <a:endParaRPr lang="zh-CN" altLang="en-US" sz="2000" b="1" dirty="0">
              <a:solidFill>
                <a:schemeClr val="bg1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2000" b="1" dirty="0">
                <a:solidFill>
                  <a:schemeClr val="bg1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   TITLE   HERE</a:t>
            </a:r>
            <a:endParaRPr lang="en-US" altLang="zh-CN" sz="1600" b="1" dirty="0">
              <a:solidFill>
                <a:schemeClr val="bg1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</p:txBody>
      </p:sp>
      <p:sp>
        <p:nvSpPr>
          <p:cNvPr id="18450" name="文本框 26"/>
          <p:cNvSpPr>
            <a:spLocks noChangeArrowheads="1"/>
          </p:cNvSpPr>
          <p:nvPr/>
        </p:nvSpPr>
        <p:spPr bwMode="auto">
          <a:xfrm>
            <a:off x="10064750" y="4846638"/>
            <a:ext cx="1987550" cy="769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400" b="1">
                <a:solidFill>
                  <a:schemeClr val="bg1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     </a:t>
            </a:r>
            <a:r>
              <a:rPr lang="en-US" altLang="zh-CN" sz="2000" b="1">
                <a:solidFill>
                  <a:schemeClr val="bg1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CONTNET  </a:t>
            </a:r>
            <a:endParaRPr lang="zh-CN" altLang="en-US" sz="2000" b="1">
              <a:solidFill>
                <a:schemeClr val="bg1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2000" b="1">
                <a:solidFill>
                  <a:schemeClr val="bg1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   TITLE   HERE</a:t>
            </a:r>
            <a:endParaRPr lang="en-US" altLang="zh-CN" sz="1600" b="1">
              <a:solidFill>
                <a:schemeClr val="bg1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E7E9D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矩形 29"/>
          <p:cNvSpPr>
            <a:spLocks noChangeAspect="1" noChangeArrowheads="1"/>
          </p:cNvSpPr>
          <p:nvPr/>
        </p:nvSpPr>
        <p:spPr bwMode="auto">
          <a:xfrm rot="5400000">
            <a:off x="2379663" y="-1117600"/>
            <a:ext cx="1028700" cy="1028700"/>
          </a:xfrm>
          <a:prstGeom prst="rect">
            <a:avLst/>
          </a:prstGeom>
          <a:solidFill>
            <a:srgbClr val="D0EAEB"/>
          </a:solidFill>
          <a:ln w="3175">
            <a:solidFill>
              <a:srgbClr val="2F2637">
                <a:alpha val="38823"/>
              </a:srgbClr>
            </a:solidFill>
            <a:miter lim="800000"/>
            <a:headEnd/>
            <a:tailEnd/>
          </a:ln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9459" name="矩形 30"/>
          <p:cNvSpPr>
            <a:spLocks noChangeAspect="1" noChangeArrowheads="1"/>
          </p:cNvSpPr>
          <p:nvPr/>
        </p:nvSpPr>
        <p:spPr bwMode="auto">
          <a:xfrm rot="5400000">
            <a:off x="1212850" y="-1117600"/>
            <a:ext cx="1028700" cy="1028700"/>
          </a:xfrm>
          <a:prstGeom prst="rect">
            <a:avLst/>
          </a:prstGeom>
          <a:solidFill>
            <a:srgbClr val="2F263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9460" name="直接连接符 8"/>
          <p:cNvSpPr>
            <a:spLocks noChangeShapeType="1"/>
          </p:cNvSpPr>
          <p:nvPr/>
        </p:nvSpPr>
        <p:spPr bwMode="auto">
          <a:xfrm flipV="1">
            <a:off x="7204075" y="1154113"/>
            <a:ext cx="4679950" cy="1587"/>
          </a:xfrm>
          <a:prstGeom prst="line">
            <a:avLst/>
          </a:prstGeom>
          <a:noFill/>
          <a:ln w="6350">
            <a:solidFill>
              <a:srgbClr val="2F2637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9461" name="直接连接符 10"/>
          <p:cNvSpPr>
            <a:spLocks noChangeShapeType="1"/>
          </p:cNvSpPr>
          <p:nvPr/>
        </p:nvSpPr>
        <p:spPr bwMode="auto">
          <a:xfrm flipV="1">
            <a:off x="342900" y="1154113"/>
            <a:ext cx="4679950" cy="1587"/>
          </a:xfrm>
          <a:prstGeom prst="line">
            <a:avLst/>
          </a:prstGeom>
          <a:noFill/>
          <a:ln w="6350">
            <a:solidFill>
              <a:srgbClr val="2F2637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9462" name="文本框 12"/>
          <p:cNvSpPr>
            <a:spLocks noChangeArrowheads="1"/>
          </p:cNvSpPr>
          <p:nvPr/>
        </p:nvSpPr>
        <p:spPr bwMode="auto">
          <a:xfrm>
            <a:off x="3778250" y="260350"/>
            <a:ext cx="464185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3200" b="1" dirty="0">
                <a:solidFill>
                  <a:srgbClr val="000000"/>
                </a:solidFill>
                <a:latin typeface="Calibri" panose="020F0502020204030204" pitchFamily="34" charset="0"/>
                <a:sym typeface="Calibri" panose="020F0502020204030204" pitchFamily="34" charset="0"/>
              </a:rPr>
              <a:t>  </a:t>
            </a:r>
            <a:r>
              <a:rPr lang="en-US" altLang="zh-CN" sz="2800">
                <a:solidFill>
                  <a:srgbClr val="262626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MORE  </a:t>
            </a:r>
            <a:r>
              <a:rPr lang="en-US" altLang="zh-CN" sz="2800" b="1">
                <a:solidFill>
                  <a:srgbClr val="262626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THEN  </a:t>
            </a:r>
            <a:r>
              <a:rPr lang="en-US" altLang="zh-CN" sz="2800">
                <a:solidFill>
                  <a:srgbClr val="262626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TEMPLATE</a:t>
            </a:r>
            <a:endParaRPr lang="en-US" altLang="zh-CN" sz="2000">
              <a:solidFill>
                <a:srgbClr val="262626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</p:txBody>
      </p:sp>
      <p:grpSp>
        <p:nvGrpSpPr>
          <p:cNvPr id="19463" name="组合 1"/>
          <p:cNvGrpSpPr>
            <a:grpSpLocks/>
          </p:cNvGrpSpPr>
          <p:nvPr/>
        </p:nvGrpSpPr>
        <p:grpSpPr bwMode="auto">
          <a:xfrm>
            <a:off x="5367338" y="1000125"/>
            <a:ext cx="1468437" cy="307975"/>
            <a:chOff x="0" y="0"/>
            <a:chExt cx="1541192" cy="321992"/>
          </a:xfrm>
        </p:grpSpPr>
        <p:sp>
          <p:nvSpPr>
            <p:cNvPr id="19494" name="椭圆 13"/>
            <p:cNvSpPr>
              <a:spLocks noChangeArrowheads="1"/>
            </p:cNvSpPr>
            <p:nvPr/>
          </p:nvSpPr>
          <p:spPr bwMode="auto">
            <a:xfrm>
              <a:off x="0" y="0"/>
              <a:ext cx="321992" cy="321992"/>
            </a:xfrm>
            <a:prstGeom prst="ellipse">
              <a:avLst/>
            </a:prstGeom>
            <a:solidFill>
              <a:srgbClr val="D0EAEB"/>
            </a:solidFill>
            <a:ln w="9525">
              <a:solidFill>
                <a:srgbClr val="2F2637">
                  <a:alpha val="50195"/>
                </a:srgbClr>
              </a:solidFill>
              <a:miter lim="800000"/>
              <a:headEnd/>
              <a:tailEnd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9495" name="椭圆 15"/>
            <p:cNvSpPr>
              <a:spLocks noChangeArrowheads="1"/>
            </p:cNvSpPr>
            <p:nvPr/>
          </p:nvSpPr>
          <p:spPr bwMode="auto">
            <a:xfrm>
              <a:off x="406400" y="0"/>
              <a:ext cx="321992" cy="321992"/>
            </a:xfrm>
            <a:prstGeom prst="ellipse">
              <a:avLst/>
            </a:prstGeom>
            <a:solidFill>
              <a:srgbClr val="2F2637"/>
            </a:solidFill>
            <a:ln w="9525">
              <a:solidFill>
                <a:srgbClr val="2F2637">
                  <a:alpha val="50195"/>
                </a:srgbClr>
              </a:solidFill>
              <a:miter lim="800000"/>
              <a:headEnd/>
              <a:tailEnd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9496" name="椭圆 16"/>
            <p:cNvSpPr>
              <a:spLocks noChangeArrowheads="1"/>
            </p:cNvSpPr>
            <p:nvPr/>
          </p:nvSpPr>
          <p:spPr bwMode="auto">
            <a:xfrm>
              <a:off x="812800" y="0"/>
              <a:ext cx="321992" cy="321992"/>
            </a:xfrm>
            <a:prstGeom prst="ellipse">
              <a:avLst/>
            </a:prstGeom>
            <a:solidFill>
              <a:srgbClr val="D0EAEB"/>
            </a:solidFill>
            <a:ln w="9525">
              <a:solidFill>
                <a:srgbClr val="2F2637">
                  <a:alpha val="50195"/>
                </a:srgbClr>
              </a:solidFill>
              <a:miter lim="800000"/>
              <a:headEnd/>
              <a:tailEnd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9497" name="椭圆 17"/>
            <p:cNvSpPr>
              <a:spLocks noChangeArrowheads="1"/>
            </p:cNvSpPr>
            <p:nvPr/>
          </p:nvSpPr>
          <p:spPr bwMode="auto">
            <a:xfrm>
              <a:off x="1219200" y="0"/>
              <a:ext cx="321992" cy="321992"/>
            </a:xfrm>
            <a:prstGeom prst="ellipse">
              <a:avLst/>
            </a:prstGeom>
            <a:solidFill>
              <a:srgbClr val="2F2637"/>
            </a:solidFill>
            <a:ln w="9525">
              <a:solidFill>
                <a:srgbClr val="2F2637">
                  <a:alpha val="50195"/>
                </a:srgbClr>
              </a:solidFill>
              <a:miter lim="800000"/>
              <a:headEnd/>
              <a:tailEnd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sp>
        <p:nvSpPr>
          <p:cNvPr id="19464" name="任意多边形 27"/>
          <p:cNvSpPr>
            <a:spLocks noChangeAspect="1" noChangeArrowheads="1"/>
          </p:cNvSpPr>
          <p:nvPr/>
        </p:nvSpPr>
        <p:spPr bwMode="auto">
          <a:xfrm rot="2700000">
            <a:off x="5439569" y="2924969"/>
            <a:ext cx="1279525" cy="1277937"/>
          </a:xfrm>
          <a:custGeom>
            <a:avLst/>
            <a:gdLst>
              <a:gd name="T0" fmla="*/ 20764 w 1417005"/>
              <a:gd name="T1" fmla="*/ 20738 h 1417005"/>
              <a:gd name="T2" fmla="*/ 70892 w 1417005"/>
              <a:gd name="T3" fmla="*/ 0 h 1417005"/>
              <a:gd name="T4" fmla="*/ 1229397 w 1417005"/>
              <a:gd name="T5" fmla="*/ 0 h 1417005"/>
              <a:gd name="T6" fmla="*/ 1279525 w 1417005"/>
              <a:gd name="T7" fmla="*/ 20738 h 1417005"/>
              <a:gd name="T8" fmla="*/ 20764 w 1417005"/>
              <a:gd name="T9" fmla="*/ 1277937 h 1417005"/>
              <a:gd name="T10" fmla="*/ 0 w 1417005"/>
              <a:gd name="T11" fmla="*/ 1227871 h 1417005"/>
              <a:gd name="T12" fmla="*/ 0 w 1417005"/>
              <a:gd name="T13" fmla="*/ 70804 h 1417005"/>
              <a:gd name="T14" fmla="*/ 20764 w 1417005"/>
              <a:gd name="T15" fmla="*/ 20738 h 1417005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1417005"/>
              <a:gd name="T25" fmla="*/ 0 h 1417005"/>
              <a:gd name="T26" fmla="*/ 1417005 w 1417005"/>
              <a:gd name="T27" fmla="*/ 1417005 h 1417005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1417005" h="1417005">
                <a:moveTo>
                  <a:pt x="22995" y="22995"/>
                </a:moveTo>
                <a:cubicBezTo>
                  <a:pt x="37202" y="8787"/>
                  <a:pt x="56829" y="0"/>
                  <a:pt x="78509" y="0"/>
                </a:cubicBezTo>
                <a:lnTo>
                  <a:pt x="1361491" y="0"/>
                </a:lnTo>
                <a:cubicBezTo>
                  <a:pt x="1383171" y="0"/>
                  <a:pt x="1402798" y="8788"/>
                  <a:pt x="1417005" y="22995"/>
                </a:cubicBezTo>
                <a:lnTo>
                  <a:pt x="22995" y="1417005"/>
                </a:lnTo>
                <a:cubicBezTo>
                  <a:pt x="8788" y="1402798"/>
                  <a:pt x="0" y="1383170"/>
                  <a:pt x="0" y="1361491"/>
                </a:cubicBezTo>
                <a:lnTo>
                  <a:pt x="0" y="78509"/>
                </a:lnTo>
                <a:cubicBezTo>
                  <a:pt x="0" y="56829"/>
                  <a:pt x="8788" y="37202"/>
                  <a:pt x="22995" y="22995"/>
                </a:cubicBezTo>
                <a:close/>
              </a:path>
            </a:pathLst>
          </a:custGeom>
          <a:solidFill>
            <a:srgbClr val="B3DDD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9465" name="任意多边形 28"/>
          <p:cNvSpPr>
            <a:spLocks noChangeAspect="1" noChangeArrowheads="1"/>
          </p:cNvSpPr>
          <p:nvPr/>
        </p:nvSpPr>
        <p:spPr bwMode="auto">
          <a:xfrm rot="18900000" flipV="1">
            <a:off x="5440363" y="2928938"/>
            <a:ext cx="1277937" cy="1277937"/>
          </a:xfrm>
          <a:custGeom>
            <a:avLst/>
            <a:gdLst>
              <a:gd name="T0" fmla="*/ 20738 w 1417005"/>
              <a:gd name="T1" fmla="*/ 20738 h 1417005"/>
              <a:gd name="T2" fmla="*/ 70804 w 1417005"/>
              <a:gd name="T3" fmla="*/ 0 h 1417005"/>
              <a:gd name="T4" fmla="*/ 1227871 w 1417005"/>
              <a:gd name="T5" fmla="*/ 0 h 1417005"/>
              <a:gd name="T6" fmla="*/ 1277937 w 1417005"/>
              <a:gd name="T7" fmla="*/ 20738 h 1417005"/>
              <a:gd name="T8" fmla="*/ 20738 w 1417005"/>
              <a:gd name="T9" fmla="*/ 1277937 h 1417005"/>
              <a:gd name="T10" fmla="*/ 0 w 1417005"/>
              <a:gd name="T11" fmla="*/ 1227871 h 1417005"/>
              <a:gd name="T12" fmla="*/ 0 w 1417005"/>
              <a:gd name="T13" fmla="*/ 70804 h 1417005"/>
              <a:gd name="T14" fmla="*/ 20738 w 1417005"/>
              <a:gd name="T15" fmla="*/ 20738 h 1417005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1417005"/>
              <a:gd name="T25" fmla="*/ 0 h 1417005"/>
              <a:gd name="T26" fmla="*/ 1417005 w 1417005"/>
              <a:gd name="T27" fmla="*/ 1417005 h 1417005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1417005" h="1417005">
                <a:moveTo>
                  <a:pt x="22995" y="22995"/>
                </a:moveTo>
                <a:cubicBezTo>
                  <a:pt x="37202" y="8787"/>
                  <a:pt x="56829" y="0"/>
                  <a:pt x="78509" y="0"/>
                </a:cubicBezTo>
                <a:lnTo>
                  <a:pt x="1361491" y="0"/>
                </a:lnTo>
                <a:cubicBezTo>
                  <a:pt x="1383171" y="0"/>
                  <a:pt x="1402798" y="8788"/>
                  <a:pt x="1417005" y="22995"/>
                </a:cubicBezTo>
                <a:lnTo>
                  <a:pt x="22995" y="1417005"/>
                </a:lnTo>
                <a:cubicBezTo>
                  <a:pt x="8788" y="1402798"/>
                  <a:pt x="0" y="1383170"/>
                  <a:pt x="0" y="1361491"/>
                </a:cubicBezTo>
                <a:lnTo>
                  <a:pt x="0" y="78509"/>
                </a:lnTo>
                <a:cubicBezTo>
                  <a:pt x="0" y="56829"/>
                  <a:pt x="8788" y="37202"/>
                  <a:pt x="22995" y="22995"/>
                </a:cubicBezTo>
                <a:close/>
              </a:path>
            </a:pathLst>
          </a:custGeom>
          <a:solidFill>
            <a:srgbClr val="D0EAE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9466" name="任意多边形 25"/>
          <p:cNvSpPr>
            <a:spLocks noChangeAspect="1" noChangeArrowheads="1"/>
          </p:cNvSpPr>
          <p:nvPr/>
        </p:nvSpPr>
        <p:spPr bwMode="auto">
          <a:xfrm rot="2700000">
            <a:off x="5440363" y="4779963"/>
            <a:ext cx="1277937" cy="1277937"/>
          </a:xfrm>
          <a:custGeom>
            <a:avLst/>
            <a:gdLst>
              <a:gd name="T0" fmla="*/ 20738 w 1417005"/>
              <a:gd name="T1" fmla="*/ 20738 h 1417005"/>
              <a:gd name="T2" fmla="*/ 70804 w 1417005"/>
              <a:gd name="T3" fmla="*/ 0 h 1417005"/>
              <a:gd name="T4" fmla="*/ 1227871 w 1417005"/>
              <a:gd name="T5" fmla="*/ 0 h 1417005"/>
              <a:gd name="T6" fmla="*/ 1277937 w 1417005"/>
              <a:gd name="T7" fmla="*/ 20738 h 1417005"/>
              <a:gd name="T8" fmla="*/ 20738 w 1417005"/>
              <a:gd name="T9" fmla="*/ 1277937 h 1417005"/>
              <a:gd name="T10" fmla="*/ 0 w 1417005"/>
              <a:gd name="T11" fmla="*/ 1227871 h 1417005"/>
              <a:gd name="T12" fmla="*/ 0 w 1417005"/>
              <a:gd name="T13" fmla="*/ 70804 h 1417005"/>
              <a:gd name="T14" fmla="*/ 20738 w 1417005"/>
              <a:gd name="T15" fmla="*/ 20738 h 1417005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1417005"/>
              <a:gd name="T25" fmla="*/ 0 h 1417005"/>
              <a:gd name="T26" fmla="*/ 1417005 w 1417005"/>
              <a:gd name="T27" fmla="*/ 1417005 h 1417005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1417005" h="1417005">
                <a:moveTo>
                  <a:pt x="22995" y="22995"/>
                </a:moveTo>
                <a:cubicBezTo>
                  <a:pt x="37202" y="8787"/>
                  <a:pt x="56829" y="0"/>
                  <a:pt x="78509" y="0"/>
                </a:cubicBezTo>
                <a:lnTo>
                  <a:pt x="1361491" y="0"/>
                </a:lnTo>
                <a:cubicBezTo>
                  <a:pt x="1383171" y="0"/>
                  <a:pt x="1402798" y="8788"/>
                  <a:pt x="1417005" y="22995"/>
                </a:cubicBezTo>
                <a:lnTo>
                  <a:pt x="22995" y="1417005"/>
                </a:lnTo>
                <a:cubicBezTo>
                  <a:pt x="8788" y="1402798"/>
                  <a:pt x="0" y="1383170"/>
                  <a:pt x="0" y="1361491"/>
                </a:cubicBezTo>
                <a:lnTo>
                  <a:pt x="0" y="78509"/>
                </a:lnTo>
                <a:cubicBezTo>
                  <a:pt x="0" y="56829"/>
                  <a:pt x="8788" y="37202"/>
                  <a:pt x="22995" y="22995"/>
                </a:cubicBezTo>
                <a:close/>
              </a:path>
            </a:pathLst>
          </a:custGeom>
          <a:solidFill>
            <a:srgbClr val="B3DDD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9467" name="任意多边形 26"/>
          <p:cNvSpPr>
            <a:spLocks noChangeAspect="1" noChangeArrowheads="1"/>
          </p:cNvSpPr>
          <p:nvPr/>
        </p:nvSpPr>
        <p:spPr bwMode="auto">
          <a:xfrm rot="18900000" flipV="1">
            <a:off x="5440363" y="4802188"/>
            <a:ext cx="1277937" cy="1277937"/>
          </a:xfrm>
          <a:custGeom>
            <a:avLst/>
            <a:gdLst>
              <a:gd name="T0" fmla="*/ 20738 w 1417005"/>
              <a:gd name="T1" fmla="*/ 20738 h 1417005"/>
              <a:gd name="T2" fmla="*/ 70804 w 1417005"/>
              <a:gd name="T3" fmla="*/ 0 h 1417005"/>
              <a:gd name="T4" fmla="*/ 1227871 w 1417005"/>
              <a:gd name="T5" fmla="*/ 0 h 1417005"/>
              <a:gd name="T6" fmla="*/ 1277937 w 1417005"/>
              <a:gd name="T7" fmla="*/ 20738 h 1417005"/>
              <a:gd name="T8" fmla="*/ 20738 w 1417005"/>
              <a:gd name="T9" fmla="*/ 1277937 h 1417005"/>
              <a:gd name="T10" fmla="*/ 0 w 1417005"/>
              <a:gd name="T11" fmla="*/ 1227871 h 1417005"/>
              <a:gd name="T12" fmla="*/ 0 w 1417005"/>
              <a:gd name="T13" fmla="*/ 70804 h 1417005"/>
              <a:gd name="T14" fmla="*/ 20738 w 1417005"/>
              <a:gd name="T15" fmla="*/ 20738 h 1417005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1417005"/>
              <a:gd name="T25" fmla="*/ 0 h 1417005"/>
              <a:gd name="T26" fmla="*/ 1417005 w 1417005"/>
              <a:gd name="T27" fmla="*/ 1417005 h 1417005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1417005" h="1417005">
                <a:moveTo>
                  <a:pt x="22995" y="22995"/>
                </a:moveTo>
                <a:cubicBezTo>
                  <a:pt x="37202" y="8787"/>
                  <a:pt x="56829" y="0"/>
                  <a:pt x="78509" y="0"/>
                </a:cubicBezTo>
                <a:lnTo>
                  <a:pt x="1361491" y="0"/>
                </a:lnTo>
                <a:cubicBezTo>
                  <a:pt x="1383171" y="0"/>
                  <a:pt x="1402798" y="8788"/>
                  <a:pt x="1417005" y="22995"/>
                </a:cubicBezTo>
                <a:lnTo>
                  <a:pt x="22995" y="1417005"/>
                </a:lnTo>
                <a:cubicBezTo>
                  <a:pt x="8788" y="1402798"/>
                  <a:pt x="0" y="1383170"/>
                  <a:pt x="0" y="1361491"/>
                </a:cubicBezTo>
                <a:lnTo>
                  <a:pt x="0" y="78509"/>
                </a:lnTo>
                <a:cubicBezTo>
                  <a:pt x="0" y="56829"/>
                  <a:pt x="8788" y="37202"/>
                  <a:pt x="22995" y="22995"/>
                </a:cubicBezTo>
                <a:close/>
              </a:path>
            </a:pathLst>
          </a:custGeom>
          <a:solidFill>
            <a:srgbClr val="D0EAE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9468" name="任意多边形 23"/>
          <p:cNvSpPr>
            <a:spLocks noChangeAspect="1" noChangeArrowheads="1"/>
          </p:cNvSpPr>
          <p:nvPr/>
        </p:nvSpPr>
        <p:spPr bwMode="auto">
          <a:xfrm rot="18900000" flipV="1">
            <a:off x="4495800" y="3873500"/>
            <a:ext cx="1277938" cy="1277938"/>
          </a:xfrm>
          <a:custGeom>
            <a:avLst/>
            <a:gdLst>
              <a:gd name="T0" fmla="*/ 20738 w 1417005"/>
              <a:gd name="T1" fmla="*/ 20738 h 1417005"/>
              <a:gd name="T2" fmla="*/ 70804 w 1417005"/>
              <a:gd name="T3" fmla="*/ 0 h 1417005"/>
              <a:gd name="T4" fmla="*/ 1227872 w 1417005"/>
              <a:gd name="T5" fmla="*/ 0 h 1417005"/>
              <a:gd name="T6" fmla="*/ 1277938 w 1417005"/>
              <a:gd name="T7" fmla="*/ 20738 h 1417005"/>
              <a:gd name="T8" fmla="*/ 20738 w 1417005"/>
              <a:gd name="T9" fmla="*/ 1277938 h 1417005"/>
              <a:gd name="T10" fmla="*/ 0 w 1417005"/>
              <a:gd name="T11" fmla="*/ 1227872 h 1417005"/>
              <a:gd name="T12" fmla="*/ 0 w 1417005"/>
              <a:gd name="T13" fmla="*/ 70804 h 1417005"/>
              <a:gd name="T14" fmla="*/ 20738 w 1417005"/>
              <a:gd name="T15" fmla="*/ 20738 h 1417005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1417005"/>
              <a:gd name="T25" fmla="*/ 0 h 1417005"/>
              <a:gd name="T26" fmla="*/ 1417005 w 1417005"/>
              <a:gd name="T27" fmla="*/ 1417005 h 1417005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1417005" h="1417005">
                <a:moveTo>
                  <a:pt x="22995" y="22995"/>
                </a:moveTo>
                <a:cubicBezTo>
                  <a:pt x="37202" y="8787"/>
                  <a:pt x="56829" y="0"/>
                  <a:pt x="78509" y="0"/>
                </a:cubicBezTo>
                <a:lnTo>
                  <a:pt x="1361491" y="0"/>
                </a:lnTo>
                <a:cubicBezTo>
                  <a:pt x="1383171" y="0"/>
                  <a:pt x="1402798" y="8788"/>
                  <a:pt x="1417005" y="22995"/>
                </a:cubicBezTo>
                <a:lnTo>
                  <a:pt x="22995" y="1417005"/>
                </a:lnTo>
                <a:cubicBezTo>
                  <a:pt x="8788" y="1402798"/>
                  <a:pt x="0" y="1383170"/>
                  <a:pt x="0" y="1361491"/>
                </a:cubicBezTo>
                <a:lnTo>
                  <a:pt x="0" y="78509"/>
                </a:lnTo>
                <a:cubicBezTo>
                  <a:pt x="0" y="56829"/>
                  <a:pt x="8788" y="37202"/>
                  <a:pt x="22995" y="22995"/>
                </a:cubicBezTo>
                <a:close/>
              </a:path>
            </a:pathLst>
          </a:custGeom>
          <a:solidFill>
            <a:srgbClr val="2F263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9469" name="任意多边形 24"/>
          <p:cNvSpPr>
            <a:spLocks noChangeAspect="1" noChangeArrowheads="1"/>
          </p:cNvSpPr>
          <p:nvPr/>
        </p:nvSpPr>
        <p:spPr bwMode="auto">
          <a:xfrm rot="2700000">
            <a:off x="4495006" y="3852069"/>
            <a:ext cx="1279525" cy="1277938"/>
          </a:xfrm>
          <a:custGeom>
            <a:avLst/>
            <a:gdLst>
              <a:gd name="T0" fmla="*/ 20764 w 1417005"/>
              <a:gd name="T1" fmla="*/ 20738 h 1417005"/>
              <a:gd name="T2" fmla="*/ 70892 w 1417005"/>
              <a:gd name="T3" fmla="*/ 0 h 1417005"/>
              <a:gd name="T4" fmla="*/ 1229397 w 1417005"/>
              <a:gd name="T5" fmla="*/ 0 h 1417005"/>
              <a:gd name="T6" fmla="*/ 1279525 w 1417005"/>
              <a:gd name="T7" fmla="*/ 20738 h 1417005"/>
              <a:gd name="T8" fmla="*/ 20764 w 1417005"/>
              <a:gd name="T9" fmla="*/ 1277938 h 1417005"/>
              <a:gd name="T10" fmla="*/ 0 w 1417005"/>
              <a:gd name="T11" fmla="*/ 1227872 h 1417005"/>
              <a:gd name="T12" fmla="*/ 0 w 1417005"/>
              <a:gd name="T13" fmla="*/ 70804 h 1417005"/>
              <a:gd name="T14" fmla="*/ 20764 w 1417005"/>
              <a:gd name="T15" fmla="*/ 20738 h 1417005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1417005"/>
              <a:gd name="T25" fmla="*/ 0 h 1417005"/>
              <a:gd name="T26" fmla="*/ 1417005 w 1417005"/>
              <a:gd name="T27" fmla="*/ 1417005 h 1417005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1417005" h="1417005">
                <a:moveTo>
                  <a:pt x="22995" y="22995"/>
                </a:moveTo>
                <a:cubicBezTo>
                  <a:pt x="37202" y="8787"/>
                  <a:pt x="56829" y="0"/>
                  <a:pt x="78509" y="0"/>
                </a:cubicBezTo>
                <a:lnTo>
                  <a:pt x="1361491" y="0"/>
                </a:lnTo>
                <a:cubicBezTo>
                  <a:pt x="1383171" y="0"/>
                  <a:pt x="1402798" y="8788"/>
                  <a:pt x="1417005" y="22995"/>
                </a:cubicBezTo>
                <a:lnTo>
                  <a:pt x="22995" y="1417005"/>
                </a:lnTo>
                <a:cubicBezTo>
                  <a:pt x="8788" y="1402798"/>
                  <a:pt x="0" y="1383170"/>
                  <a:pt x="0" y="1361491"/>
                </a:cubicBezTo>
                <a:lnTo>
                  <a:pt x="0" y="78509"/>
                </a:lnTo>
                <a:cubicBezTo>
                  <a:pt x="0" y="56829"/>
                  <a:pt x="8788" y="37202"/>
                  <a:pt x="22995" y="22995"/>
                </a:cubicBezTo>
                <a:close/>
              </a:path>
            </a:pathLst>
          </a:custGeom>
          <a:solidFill>
            <a:srgbClr val="56545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9470" name="任意多边形 21"/>
          <p:cNvSpPr>
            <a:spLocks noChangeAspect="1" noChangeArrowheads="1"/>
          </p:cNvSpPr>
          <p:nvPr/>
        </p:nvSpPr>
        <p:spPr bwMode="auto">
          <a:xfrm rot="2700000" flipV="1">
            <a:off x="6389688" y="3879850"/>
            <a:ext cx="1277937" cy="1277938"/>
          </a:xfrm>
          <a:custGeom>
            <a:avLst/>
            <a:gdLst>
              <a:gd name="T0" fmla="*/ 20738 w 1417005"/>
              <a:gd name="T1" fmla="*/ 20738 h 1417005"/>
              <a:gd name="T2" fmla="*/ 70804 w 1417005"/>
              <a:gd name="T3" fmla="*/ 0 h 1417005"/>
              <a:gd name="T4" fmla="*/ 1227871 w 1417005"/>
              <a:gd name="T5" fmla="*/ 0 h 1417005"/>
              <a:gd name="T6" fmla="*/ 1277937 w 1417005"/>
              <a:gd name="T7" fmla="*/ 20738 h 1417005"/>
              <a:gd name="T8" fmla="*/ 20738 w 1417005"/>
              <a:gd name="T9" fmla="*/ 1277938 h 1417005"/>
              <a:gd name="T10" fmla="*/ 0 w 1417005"/>
              <a:gd name="T11" fmla="*/ 1227872 h 1417005"/>
              <a:gd name="T12" fmla="*/ 0 w 1417005"/>
              <a:gd name="T13" fmla="*/ 70804 h 1417005"/>
              <a:gd name="T14" fmla="*/ 20738 w 1417005"/>
              <a:gd name="T15" fmla="*/ 20738 h 1417005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1417005"/>
              <a:gd name="T25" fmla="*/ 0 h 1417005"/>
              <a:gd name="T26" fmla="*/ 1417005 w 1417005"/>
              <a:gd name="T27" fmla="*/ 1417005 h 1417005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1417005" h="1417005">
                <a:moveTo>
                  <a:pt x="22995" y="22995"/>
                </a:moveTo>
                <a:cubicBezTo>
                  <a:pt x="37202" y="8787"/>
                  <a:pt x="56829" y="0"/>
                  <a:pt x="78509" y="0"/>
                </a:cubicBezTo>
                <a:lnTo>
                  <a:pt x="1361491" y="0"/>
                </a:lnTo>
                <a:cubicBezTo>
                  <a:pt x="1383171" y="0"/>
                  <a:pt x="1402798" y="8788"/>
                  <a:pt x="1417005" y="22995"/>
                </a:cubicBezTo>
                <a:lnTo>
                  <a:pt x="22995" y="1417005"/>
                </a:lnTo>
                <a:cubicBezTo>
                  <a:pt x="8788" y="1402798"/>
                  <a:pt x="0" y="1383170"/>
                  <a:pt x="0" y="1361491"/>
                </a:cubicBezTo>
                <a:lnTo>
                  <a:pt x="0" y="78509"/>
                </a:lnTo>
                <a:cubicBezTo>
                  <a:pt x="0" y="56829"/>
                  <a:pt x="8788" y="37202"/>
                  <a:pt x="22995" y="22995"/>
                </a:cubicBezTo>
                <a:close/>
              </a:path>
            </a:pathLst>
          </a:custGeom>
          <a:solidFill>
            <a:srgbClr val="2F263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9471" name="任意多边形 22"/>
          <p:cNvSpPr>
            <a:spLocks noChangeAspect="1" noChangeArrowheads="1"/>
          </p:cNvSpPr>
          <p:nvPr/>
        </p:nvSpPr>
        <p:spPr bwMode="auto">
          <a:xfrm rot="8100000">
            <a:off x="6411913" y="3879850"/>
            <a:ext cx="1277937" cy="1277938"/>
          </a:xfrm>
          <a:custGeom>
            <a:avLst/>
            <a:gdLst>
              <a:gd name="T0" fmla="*/ 20738 w 1417005"/>
              <a:gd name="T1" fmla="*/ 20738 h 1417005"/>
              <a:gd name="T2" fmla="*/ 70804 w 1417005"/>
              <a:gd name="T3" fmla="*/ 0 h 1417005"/>
              <a:gd name="T4" fmla="*/ 1227871 w 1417005"/>
              <a:gd name="T5" fmla="*/ 0 h 1417005"/>
              <a:gd name="T6" fmla="*/ 1277937 w 1417005"/>
              <a:gd name="T7" fmla="*/ 20738 h 1417005"/>
              <a:gd name="T8" fmla="*/ 20738 w 1417005"/>
              <a:gd name="T9" fmla="*/ 1277938 h 1417005"/>
              <a:gd name="T10" fmla="*/ 0 w 1417005"/>
              <a:gd name="T11" fmla="*/ 1227872 h 1417005"/>
              <a:gd name="T12" fmla="*/ 0 w 1417005"/>
              <a:gd name="T13" fmla="*/ 70804 h 1417005"/>
              <a:gd name="T14" fmla="*/ 20738 w 1417005"/>
              <a:gd name="T15" fmla="*/ 20738 h 1417005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1417005"/>
              <a:gd name="T25" fmla="*/ 0 h 1417005"/>
              <a:gd name="T26" fmla="*/ 1417005 w 1417005"/>
              <a:gd name="T27" fmla="*/ 1417005 h 1417005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1417005" h="1417005">
                <a:moveTo>
                  <a:pt x="22995" y="22995"/>
                </a:moveTo>
                <a:cubicBezTo>
                  <a:pt x="37202" y="8787"/>
                  <a:pt x="56829" y="0"/>
                  <a:pt x="78509" y="0"/>
                </a:cubicBezTo>
                <a:lnTo>
                  <a:pt x="1361491" y="0"/>
                </a:lnTo>
                <a:cubicBezTo>
                  <a:pt x="1383171" y="0"/>
                  <a:pt x="1402798" y="8788"/>
                  <a:pt x="1417005" y="22995"/>
                </a:cubicBezTo>
                <a:lnTo>
                  <a:pt x="22995" y="1417005"/>
                </a:lnTo>
                <a:cubicBezTo>
                  <a:pt x="8788" y="1402798"/>
                  <a:pt x="0" y="1383170"/>
                  <a:pt x="0" y="1361491"/>
                </a:cubicBezTo>
                <a:lnTo>
                  <a:pt x="0" y="78509"/>
                </a:lnTo>
                <a:cubicBezTo>
                  <a:pt x="0" y="56829"/>
                  <a:pt x="8788" y="37202"/>
                  <a:pt x="22995" y="22995"/>
                </a:cubicBezTo>
                <a:close/>
              </a:path>
            </a:pathLst>
          </a:custGeom>
          <a:solidFill>
            <a:srgbClr val="56545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grpSp>
        <p:nvGrpSpPr>
          <p:cNvPr id="19472" name="组合 2"/>
          <p:cNvGrpSpPr>
            <a:grpSpLocks/>
          </p:cNvGrpSpPr>
          <p:nvPr/>
        </p:nvGrpSpPr>
        <p:grpSpPr bwMode="auto">
          <a:xfrm>
            <a:off x="5910263" y="2960688"/>
            <a:ext cx="347662" cy="342900"/>
            <a:chOff x="0" y="0"/>
            <a:chExt cx="347275" cy="343693"/>
          </a:xfrm>
        </p:grpSpPr>
        <p:sp>
          <p:nvSpPr>
            <p:cNvPr id="19492" name="Freeform 136"/>
            <p:cNvSpPr>
              <a:spLocks noChangeArrowheads="1"/>
            </p:cNvSpPr>
            <p:nvPr/>
          </p:nvSpPr>
          <p:spPr bwMode="auto">
            <a:xfrm>
              <a:off x="0" y="192611"/>
              <a:ext cx="347275" cy="151082"/>
            </a:xfrm>
            <a:custGeom>
              <a:avLst/>
              <a:gdLst>
                <a:gd name="T0" fmla="*/ 174485 w 205"/>
                <a:gd name="T1" fmla="*/ 32253 h 89"/>
                <a:gd name="T2" fmla="*/ 79619 w 205"/>
                <a:gd name="T3" fmla="*/ 0 h 89"/>
                <a:gd name="T4" fmla="*/ 0 w 205"/>
                <a:gd name="T5" fmla="*/ 0 h 89"/>
                <a:gd name="T6" fmla="*/ 0 w 205"/>
                <a:gd name="T7" fmla="*/ 113736 h 89"/>
                <a:gd name="T8" fmla="*/ 37269 w 205"/>
                <a:gd name="T9" fmla="*/ 151082 h 89"/>
                <a:gd name="T10" fmla="*/ 310006 w 205"/>
                <a:gd name="T11" fmla="*/ 151082 h 89"/>
                <a:gd name="T12" fmla="*/ 347275 w 205"/>
                <a:gd name="T13" fmla="*/ 113736 h 89"/>
                <a:gd name="T14" fmla="*/ 347275 w 205"/>
                <a:gd name="T15" fmla="*/ 0 h 89"/>
                <a:gd name="T16" fmla="*/ 267656 w 205"/>
                <a:gd name="T17" fmla="*/ 0 h 89"/>
                <a:gd name="T18" fmla="*/ 174485 w 205"/>
                <a:gd name="T19" fmla="*/ 32253 h 8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05"/>
                <a:gd name="T31" fmla="*/ 0 h 89"/>
                <a:gd name="T32" fmla="*/ 205 w 205"/>
                <a:gd name="T33" fmla="*/ 89 h 8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05" h="89">
                  <a:moveTo>
                    <a:pt x="103" y="19"/>
                  </a:moveTo>
                  <a:cubicBezTo>
                    <a:pt x="82" y="19"/>
                    <a:pt x="62" y="12"/>
                    <a:pt x="4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0" y="79"/>
                    <a:pt x="10" y="89"/>
                    <a:pt x="22" y="89"/>
                  </a:cubicBezTo>
                  <a:cubicBezTo>
                    <a:pt x="183" y="89"/>
                    <a:pt x="183" y="89"/>
                    <a:pt x="183" y="89"/>
                  </a:cubicBezTo>
                  <a:cubicBezTo>
                    <a:pt x="195" y="89"/>
                    <a:pt x="205" y="79"/>
                    <a:pt x="205" y="67"/>
                  </a:cubicBezTo>
                  <a:cubicBezTo>
                    <a:pt x="205" y="0"/>
                    <a:pt x="205" y="0"/>
                    <a:pt x="205" y="0"/>
                  </a:cubicBezTo>
                  <a:cubicBezTo>
                    <a:pt x="158" y="0"/>
                    <a:pt x="158" y="0"/>
                    <a:pt x="158" y="0"/>
                  </a:cubicBezTo>
                  <a:cubicBezTo>
                    <a:pt x="143" y="12"/>
                    <a:pt x="124" y="19"/>
                    <a:pt x="103" y="19"/>
                  </a:cubicBezTo>
                  <a:close/>
                </a:path>
              </a:pathLst>
            </a:custGeom>
            <a:solidFill>
              <a:srgbClr val="2F26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493" name="Freeform 137"/>
            <p:cNvSpPr>
              <a:spLocks noEditPoints="1" noChangeArrowheads="1"/>
            </p:cNvSpPr>
            <p:nvPr/>
          </p:nvSpPr>
          <p:spPr bwMode="auto">
            <a:xfrm>
              <a:off x="0" y="0"/>
              <a:ext cx="347275" cy="199772"/>
            </a:xfrm>
            <a:custGeom>
              <a:avLst/>
              <a:gdLst>
                <a:gd name="T0" fmla="*/ 310006 w 205"/>
                <a:gd name="T1" fmla="*/ 71105 h 118"/>
                <a:gd name="T2" fmla="*/ 304924 w 205"/>
                <a:gd name="T3" fmla="*/ 71105 h 118"/>
                <a:gd name="T4" fmla="*/ 260880 w 205"/>
                <a:gd name="T5" fmla="*/ 71105 h 118"/>
                <a:gd name="T6" fmla="*/ 260880 w 205"/>
                <a:gd name="T7" fmla="*/ 37246 h 118"/>
                <a:gd name="T8" fmla="*/ 223611 w 205"/>
                <a:gd name="T9" fmla="*/ 0 h 118"/>
                <a:gd name="T10" fmla="*/ 123664 w 205"/>
                <a:gd name="T11" fmla="*/ 0 h 118"/>
                <a:gd name="T12" fmla="*/ 86395 w 205"/>
                <a:gd name="T13" fmla="*/ 37246 h 118"/>
                <a:gd name="T14" fmla="*/ 86395 w 205"/>
                <a:gd name="T15" fmla="*/ 71105 h 118"/>
                <a:gd name="T16" fmla="*/ 42351 w 205"/>
                <a:gd name="T17" fmla="*/ 71105 h 118"/>
                <a:gd name="T18" fmla="*/ 37269 w 205"/>
                <a:gd name="T19" fmla="*/ 71105 h 118"/>
                <a:gd name="T20" fmla="*/ 0 w 205"/>
                <a:gd name="T21" fmla="*/ 108351 h 118"/>
                <a:gd name="T22" fmla="*/ 0 w 205"/>
                <a:gd name="T23" fmla="*/ 170991 h 118"/>
                <a:gd name="T24" fmla="*/ 91477 w 205"/>
                <a:gd name="T25" fmla="*/ 170991 h 118"/>
                <a:gd name="T26" fmla="*/ 174485 w 205"/>
                <a:gd name="T27" fmla="*/ 199772 h 118"/>
                <a:gd name="T28" fmla="*/ 255798 w 205"/>
                <a:gd name="T29" fmla="*/ 170991 h 118"/>
                <a:gd name="T30" fmla="*/ 347275 w 205"/>
                <a:gd name="T31" fmla="*/ 170991 h 118"/>
                <a:gd name="T32" fmla="*/ 347275 w 205"/>
                <a:gd name="T33" fmla="*/ 108351 h 118"/>
                <a:gd name="T34" fmla="*/ 310006 w 205"/>
                <a:gd name="T35" fmla="*/ 71105 h 118"/>
                <a:gd name="T36" fmla="*/ 113500 w 205"/>
                <a:gd name="T37" fmla="*/ 44018 h 118"/>
                <a:gd name="T38" fmla="*/ 113500 w 205"/>
                <a:gd name="T39" fmla="*/ 37246 h 118"/>
                <a:gd name="T40" fmla="*/ 123664 w 205"/>
                <a:gd name="T41" fmla="*/ 28781 h 118"/>
                <a:gd name="T42" fmla="*/ 223611 w 205"/>
                <a:gd name="T43" fmla="*/ 28781 h 118"/>
                <a:gd name="T44" fmla="*/ 233775 w 205"/>
                <a:gd name="T45" fmla="*/ 37246 h 118"/>
                <a:gd name="T46" fmla="*/ 233775 w 205"/>
                <a:gd name="T47" fmla="*/ 44018 h 118"/>
                <a:gd name="T48" fmla="*/ 233775 w 205"/>
                <a:gd name="T49" fmla="*/ 71105 h 118"/>
                <a:gd name="T50" fmla="*/ 113500 w 205"/>
                <a:gd name="T51" fmla="*/ 71105 h 118"/>
                <a:gd name="T52" fmla="*/ 113500 w 205"/>
                <a:gd name="T53" fmla="*/ 44018 h 118"/>
                <a:gd name="T54" fmla="*/ 171096 w 205"/>
                <a:gd name="T55" fmla="*/ 170991 h 118"/>
                <a:gd name="T56" fmla="*/ 143992 w 205"/>
                <a:gd name="T57" fmla="*/ 145597 h 118"/>
                <a:gd name="T58" fmla="*/ 171096 w 205"/>
                <a:gd name="T59" fmla="*/ 118509 h 118"/>
                <a:gd name="T60" fmla="*/ 198201 w 205"/>
                <a:gd name="T61" fmla="*/ 145597 h 118"/>
                <a:gd name="T62" fmla="*/ 171096 w 205"/>
                <a:gd name="T63" fmla="*/ 170991 h 118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205"/>
                <a:gd name="T97" fmla="*/ 0 h 118"/>
                <a:gd name="T98" fmla="*/ 205 w 205"/>
                <a:gd name="T99" fmla="*/ 118 h 118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205" h="118">
                  <a:moveTo>
                    <a:pt x="183" y="42"/>
                  </a:moveTo>
                  <a:cubicBezTo>
                    <a:pt x="180" y="42"/>
                    <a:pt x="180" y="42"/>
                    <a:pt x="180" y="42"/>
                  </a:cubicBezTo>
                  <a:cubicBezTo>
                    <a:pt x="154" y="42"/>
                    <a:pt x="154" y="42"/>
                    <a:pt x="154" y="42"/>
                  </a:cubicBezTo>
                  <a:cubicBezTo>
                    <a:pt x="154" y="22"/>
                    <a:pt x="154" y="22"/>
                    <a:pt x="154" y="22"/>
                  </a:cubicBezTo>
                  <a:cubicBezTo>
                    <a:pt x="154" y="10"/>
                    <a:pt x="144" y="0"/>
                    <a:pt x="132" y="0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61" y="0"/>
                    <a:pt x="51" y="10"/>
                    <a:pt x="51" y="22"/>
                  </a:cubicBezTo>
                  <a:cubicBezTo>
                    <a:pt x="51" y="42"/>
                    <a:pt x="51" y="42"/>
                    <a:pt x="51" y="42"/>
                  </a:cubicBezTo>
                  <a:cubicBezTo>
                    <a:pt x="25" y="42"/>
                    <a:pt x="25" y="42"/>
                    <a:pt x="25" y="42"/>
                  </a:cubicBezTo>
                  <a:cubicBezTo>
                    <a:pt x="22" y="42"/>
                    <a:pt x="22" y="42"/>
                    <a:pt x="22" y="42"/>
                  </a:cubicBezTo>
                  <a:cubicBezTo>
                    <a:pt x="10" y="42"/>
                    <a:pt x="0" y="52"/>
                    <a:pt x="0" y="64"/>
                  </a:cubicBezTo>
                  <a:cubicBezTo>
                    <a:pt x="0" y="101"/>
                    <a:pt x="0" y="101"/>
                    <a:pt x="0" y="101"/>
                  </a:cubicBezTo>
                  <a:cubicBezTo>
                    <a:pt x="54" y="101"/>
                    <a:pt x="54" y="101"/>
                    <a:pt x="54" y="101"/>
                  </a:cubicBezTo>
                  <a:cubicBezTo>
                    <a:pt x="67" y="112"/>
                    <a:pt x="84" y="118"/>
                    <a:pt x="103" y="118"/>
                  </a:cubicBezTo>
                  <a:cubicBezTo>
                    <a:pt x="121" y="118"/>
                    <a:pt x="138" y="112"/>
                    <a:pt x="151" y="101"/>
                  </a:cubicBezTo>
                  <a:cubicBezTo>
                    <a:pt x="205" y="101"/>
                    <a:pt x="205" y="101"/>
                    <a:pt x="205" y="101"/>
                  </a:cubicBezTo>
                  <a:cubicBezTo>
                    <a:pt x="205" y="64"/>
                    <a:pt x="205" y="64"/>
                    <a:pt x="205" y="64"/>
                  </a:cubicBezTo>
                  <a:cubicBezTo>
                    <a:pt x="205" y="52"/>
                    <a:pt x="195" y="42"/>
                    <a:pt x="183" y="42"/>
                  </a:cubicBezTo>
                  <a:close/>
                  <a:moveTo>
                    <a:pt x="67" y="26"/>
                  </a:moveTo>
                  <a:cubicBezTo>
                    <a:pt x="67" y="22"/>
                    <a:pt x="67" y="22"/>
                    <a:pt x="67" y="22"/>
                  </a:cubicBezTo>
                  <a:cubicBezTo>
                    <a:pt x="67" y="19"/>
                    <a:pt x="70" y="17"/>
                    <a:pt x="73" y="17"/>
                  </a:cubicBezTo>
                  <a:cubicBezTo>
                    <a:pt x="132" y="17"/>
                    <a:pt x="132" y="17"/>
                    <a:pt x="132" y="17"/>
                  </a:cubicBezTo>
                  <a:cubicBezTo>
                    <a:pt x="135" y="17"/>
                    <a:pt x="138" y="19"/>
                    <a:pt x="138" y="22"/>
                  </a:cubicBezTo>
                  <a:cubicBezTo>
                    <a:pt x="138" y="26"/>
                    <a:pt x="138" y="26"/>
                    <a:pt x="138" y="26"/>
                  </a:cubicBezTo>
                  <a:cubicBezTo>
                    <a:pt x="138" y="42"/>
                    <a:pt x="138" y="42"/>
                    <a:pt x="138" y="42"/>
                  </a:cubicBezTo>
                  <a:cubicBezTo>
                    <a:pt x="67" y="42"/>
                    <a:pt x="67" y="42"/>
                    <a:pt x="67" y="42"/>
                  </a:cubicBezTo>
                  <a:lnTo>
                    <a:pt x="67" y="26"/>
                  </a:lnTo>
                  <a:close/>
                  <a:moveTo>
                    <a:pt x="101" y="101"/>
                  </a:moveTo>
                  <a:cubicBezTo>
                    <a:pt x="92" y="101"/>
                    <a:pt x="85" y="94"/>
                    <a:pt x="85" y="86"/>
                  </a:cubicBezTo>
                  <a:cubicBezTo>
                    <a:pt x="85" y="77"/>
                    <a:pt x="92" y="70"/>
                    <a:pt x="101" y="70"/>
                  </a:cubicBezTo>
                  <a:cubicBezTo>
                    <a:pt x="110" y="70"/>
                    <a:pt x="117" y="77"/>
                    <a:pt x="117" y="86"/>
                  </a:cubicBezTo>
                  <a:cubicBezTo>
                    <a:pt x="117" y="94"/>
                    <a:pt x="110" y="101"/>
                    <a:pt x="101" y="101"/>
                  </a:cubicBezTo>
                  <a:close/>
                </a:path>
              </a:pathLst>
            </a:custGeom>
            <a:solidFill>
              <a:srgbClr val="2F26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9473" name="组合 3"/>
          <p:cNvGrpSpPr>
            <a:grpSpLocks/>
          </p:cNvGrpSpPr>
          <p:nvPr/>
        </p:nvGrpSpPr>
        <p:grpSpPr bwMode="auto">
          <a:xfrm>
            <a:off x="6451600" y="4324350"/>
            <a:ext cx="457200" cy="346075"/>
            <a:chOff x="0" y="0"/>
            <a:chExt cx="456349" cy="346739"/>
          </a:xfrm>
        </p:grpSpPr>
        <p:sp>
          <p:nvSpPr>
            <p:cNvPr id="19490" name="Freeform 20"/>
            <p:cNvSpPr>
              <a:spLocks noEditPoints="1" noChangeArrowheads="1"/>
            </p:cNvSpPr>
            <p:nvPr/>
          </p:nvSpPr>
          <p:spPr bwMode="auto">
            <a:xfrm>
              <a:off x="0" y="46418"/>
              <a:ext cx="302555" cy="300321"/>
            </a:xfrm>
            <a:custGeom>
              <a:avLst/>
              <a:gdLst>
                <a:gd name="T0" fmla="*/ 302555 w 229"/>
                <a:gd name="T1" fmla="*/ 169344 h 227"/>
                <a:gd name="T2" fmla="*/ 302555 w 229"/>
                <a:gd name="T3" fmla="*/ 129654 h 227"/>
                <a:gd name="T4" fmla="*/ 272167 w 229"/>
                <a:gd name="T5" fmla="*/ 123039 h 227"/>
                <a:gd name="T6" fmla="*/ 264240 w 229"/>
                <a:gd name="T7" fmla="*/ 100548 h 227"/>
                <a:gd name="T8" fmla="*/ 285379 w 229"/>
                <a:gd name="T9" fmla="*/ 76734 h 227"/>
                <a:gd name="T10" fmla="*/ 261598 w 229"/>
                <a:gd name="T11" fmla="*/ 44982 h 227"/>
                <a:gd name="T12" fmla="*/ 232531 w 229"/>
                <a:gd name="T13" fmla="*/ 58212 h 227"/>
                <a:gd name="T14" fmla="*/ 212713 w 229"/>
                <a:gd name="T15" fmla="*/ 43659 h 227"/>
                <a:gd name="T16" fmla="*/ 216677 w 229"/>
                <a:gd name="T17" fmla="*/ 11907 h 227"/>
                <a:gd name="T18" fmla="*/ 178362 w 229"/>
                <a:gd name="T19" fmla="*/ 0 h 227"/>
                <a:gd name="T20" fmla="*/ 162508 w 229"/>
                <a:gd name="T21" fmla="*/ 26460 h 227"/>
                <a:gd name="T22" fmla="*/ 150617 w 229"/>
                <a:gd name="T23" fmla="*/ 26460 h 227"/>
                <a:gd name="T24" fmla="*/ 138726 w 229"/>
                <a:gd name="T25" fmla="*/ 26460 h 227"/>
                <a:gd name="T26" fmla="*/ 122872 w 229"/>
                <a:gd name="T27" fmla="*/ 0 h 227"/>
                <a:gd name="T28" fmla="*/ 85878 w 229"/>
                <a:gd name="T29" fmla="*/ 11907 h 227"/>
                <a:gd name="T30" fmla="*/ 88520 w 229"/>
                <a:gd name="T31" fmla="*/ 43659 h 227"/>
                <a:gd name="T32" fmla="*/ 68702 w 229"/>
                <a:gd name="T33" fmla="*/ 58212 h 227"/>
                <a:gd name="T34" fmla="*/ 39636 w 229"/>
                <a:gd name="T35" fmla="*/ 44982 h 227"/>
                <a:gd name="T36" fmla="*/ 17176 w 229"/>
                <a:gd name="T37" fmla="*/ 76734 h 227"/>
                <a:gd name="T38" fmla="*/ 38315 w 229"/>
                <a:gd name="T39" fmla="*/ 100548 h 227"/>
                <a:gd name="T40" fmla="*/ 30388 w 229"/>
                <a:gd name="T41" fmla="*/ 124362 h 227"/>
                <a:gd name="T42" fmla="*/ 0 w 229"/>
                <a:gd name="T43" fmla="*/ 129654 h 227"/>
                <a:gd name="T44" fmla="*/ 0 w 229"/>
                <a:gd name="T45" fmla="*/ 169344 h 227"/>
                <a:gd name="T46" fmla="*/ 30388 w 229"/>
                <a:gd name="T47" fmla="*/ 175959 h 227"/>
                <a:gd name="T48" fmla="*/ 38315 w 229"/>
                <a:gd name="T49" fmla="*/ 199773 h 227"/>
                <a:gd name="T50" fmla="*/ 17176 w 229"/>
                <a:gd name="T51" fmla="*/ 223587 h 227"/>
                <a:gd name="T52" fmla="*/ 40957 w 229"/>
                <a:gd name="T53" fmla="*/ 255339 h 227"/>
                <a:gd name="T54" fmla="*/ 68702 w 229"/>
                <a:gd name="T55" fmla="*/ 242109 h 227"/>
                <a:gd name="T56" fmla="*/ 88520 w 229"/>
                <a:gd name="T57" fmla="*/ 256662 h 227"/>
                <a:gd name="T58" fmla="*/ 85878 w 229"/>
                <a:gd name="T59" fmla="*/ 288414 h 227"/>
                <a:gd name="T60" fmla="*/ 122872 w 229"/>
                <a:gd name="T61" fmla="*/ 300321 h 227"/>
                <a:gd name="T62" fmla="*/ 138726 w 229"/>
                <a:gd name="T63" fmla="*/ 272538 h 227"/>
                <a:gd name="T64" fmla="*/ 150617 w 229"/>
                <a:gd name="T65" fmla="*/ 273861 h 227"/>
                <a:gd name="T66" fmla="*/ 163829 w 229"/>
                <a:gd name="T67" fmla="*/ 272538 h 227"/>
                <a:gd name="T68" fmla="*/ 178362 w 229"/>
                <a:gd name="T69" fmla="*/ 300321 h 227"/>
                <a:gd name="T70" fmla="*/ 216677 w 229"/>
                <a:gd name="T71" fmla="*/ 287091 h 227"/>
                <a:gd name="T72" fmla="*/ 212713 w 229"/>
                <a:gd name="T73" fmla="*/ 256662 h 227"/>
                <a:gd name="T74" fmla="*/ 232531 w 229"/>
                <a:gd name="T75" fmla="*/ 242109 h 227"/>
                <a:gd name="T76" fmla="*/ 261598 w 229"/>
                <a:gd name="T77" fmla="*/ 255339 h 227"/>
                <a:gd name="T78" fmla="*/ 285379 w 229"/>
                <a:gd name="T79" fmla="*/ 222264 h 227"/>
                <a:gd name="T80" fmla="*/ 264240 w 229"/>
                <a:gd name="T81" fmla="*/ 199773 h 227"/>
                <a:gd name="T82" fmla="*/ 272167 w 229"/>
                <a:gd name="T83" fmla="*/ 175959 h 227"/>
                <a:gd name="T84" fmla="*/ 302555 w 229"/>
                <a:gd name="T85" fmla="*/ 169344 h 227"/>
                <a:gd name="T86" fmla="*/ 150617 w 229"/>
                <a:gd name="T87" fmla="*/ 238140 h 227"/>
                <a:gd name="T88" fmla="*/ 62096 w 229"/>
                <a:gd name="T89" fmla="*/ 149499 h 227"/>
                <a:gd name="T90" fmla="*/ 150617 w 229"/>
                <a:gd name="T91" fmla="*/ 60858 h 227"/>
                <a:gd name="T92" fmla="*/ 239137 w 229"/>
                <a:gd name="T93" fmla="*/ 149499 h 227"/>
                <a:gd name="T94" fmla="*/ 150617 w 229"/>
                <a:gd name="T95" fmla="*/ 238140 h 227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229"/>
                <a:gd name="T145" fmla="*/ 0 h 227"/>
                <a:gd name="T146" fmla="*/ 229 w 229"/>
                <a:gd name="T147" fmla="*/ 227 h 227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229" h="227">
                  <a:moveTo>
                    <a:pt x="229" y="128"/>
                  </a:moveTo>
                  <a:cubicBezTo>
                    <a:pt x="229" y="98"/>
                    <a:pt x="229" y="98"/>
                    <a:pt x="229" y="98"/>
                  </a:cubicBezTo>
                  <a:cubicBezTo>
                    <a:pt x="206" y="93"/>
                    <a:pt x="206" y="93"/>
                    <a:pt x="206" y="93"/>
                  </a:cubicBezTo>
                  <a:cubicBezTo>
                    <a:pt x="204" y="87"/>
                    <a:pt x="202" y="81"/>
                    <a:pt x="200" y="76"/>
                  </a:cubicBezTo>
                  <a:cubicBezTo>
                    <a:pt x="216" y="58"/>
                    <a:pt x="216" y="58"/>
                    <a:pt x="216" y="58"/>
                  </a:cubicBezTo>
                  <a:cubicBezTo>
                    <a:pt x="198" y="34"/>
                    <a:pt x="198" y="34"/>
                    <a:pt x="198" y="34"/>
                  </a:cubicBezTo>
                  <a:cubicBezTo>
                    <a:pt x="176" y="44"/>
                    <a:pt x="176" y="44"/>
                    <a:pt x="176" y="44"/>
                  </a:cubicBezTo>
                  <a:cubicBezTo>
                    <a:pt x="172" y="39"/>
                    <a:pt x="167" y="36"/>
                    <a:pt x="161" y="33"/>
                  </a:cubicBezTo>
                  <a:cubicBezTo>
                    <a:pt x="164" y="9"/>
                    <a:pt x="164" y="9"/>
                    <a:pt x="164" y="9"/>
                  </a:cubicBezTo>
                  <a:cubicBezTo>
                    <a:pt x="135" y="0"/>
                    <a:pt x="135" y="0"/>
                    <a:pt x="135" y="0"/>
                  </a:cubicBezTo>
                  <a:cubicBezTo>
                    <a:pt x="123" y="20"/>
                    <a:pt x="123" y="20"/>
                    <a:pt x="123" y="20"/>
                  </a:cubicBezTo>
                  <a:cubicBezTo>
                    <a:pt x="120" y="20"/>
                    <a:pt x="117" y="20"/>
                    <a:pt x="114" y="20"/>
                  </a:cubicBezTo>
                  <a:cubicBezTo>
                    <a:pt x="111" y="20"/>
                    <a:pt x="108" y="20"/>
                    <a:pt x="105" y="20"/>
                  </a:cubicBezTo>
                  <a:cubicBezTo>
                    <a:pt x="93" y="0"/>
                    <a:pt x="93" y="0"/>
                    <a:pt x="93" y="0"/>
                  </a:cubicBezTo>
                  <a:cubicBezTo>
                    <a:pt x="65" y="9"/>
                    <a:pt x="65" y="9"/>
                    <a:pt x="65" y="9"/>
                  </a:cubicBezTo>
                  <a:cubicBezTo>
                    <a:pt x="67" y="33"/>
                    <a:pt x="67" y="33"/>
                    <a:pt x="67" y="33"/>
                  </a:cubicBezTo>
                  <a:cubicBezTo>
                    <a:pt x="62" y="36"/>
                    <a:pt x="57" y="39"/>
                    <a:pt x="52" y="44"/>
                  </a:cubicBezTo>
                  <a:cubicBezTo>
                    <a:pt x="30" y="34"/>
                    <a:pt x="30" y="34"/>
                    <a:pt x="30" y="34"/>
                  </a:cubicBezTo>
                  <a:cubicBezTo>
                    <a:pt x="13" y="58"/>
                    <a:pt x="13" y="58"/>
                    <a:pt x="13" y="58"/>
                  </a:cubicBezTo>
                  <a:cubicBezTo>
                    <a:pt x="29" y="76"/>
                    <a:pt x="29" y="76"/>
                    <a:pt x="29" y="76"/>
                  </a:cubicBezTo>
                  <a:cubicBezTo>
                    <a:pt x="26" y="81"/>
                    <a:pt x="24" y="87"/>
                    <a:pt x="23" y="94"/>
                  </a:cubicBezTo>
                  <a:cubicBezTo>
                    <a:pt x="0" y="98"/>
                    <a:pt x="0" y="98"/>
                    <a:pt x="0" y="98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23" y="133"/>
                    <a:pt x="23" y="133"/>
                    <a:pt x="23" y="133"/>
                  </a:cubicBezTo>
                  <a:cubicBezTo>
                    <a:pt x="24" y="139"/>
                    <a:pt x="26" y="145"/>
                    <a:pt x="29" y="151"/>
                  </a:cubicBezTo>
                  <a:cubicBezTo>
                    <a:pt x="13" y="169"/>
                    <a:pt x="13" y="169"/>
                    <a:pt x="13" y="169"/>
                  </a:cubicBezTo>
                  <a:cubicBezTo>
                    <a:pt x="31" y="193"/>
                    <a:pt x="31" y="193"/>
                    <a:pt x="31" y="193"/>
                  </a:cubicBezTo>
                  <a:cubicBezTo>
                    <a:pt x="52" y="183"/>
                    <a:pt x="52" y="183"/>
                    <a:pt x="52" y="183"/>
                  </a:cubicBezTo>
                  <a:cubicBezTo>
                    <a:pt x="57" y="187"/>
                    <a:pt x="62" y="191"/>
                    <a:pt x="67" y="194"/>
                  </a:cubicBezTo>
                  <a:cubicBezTo>
                    <a:pt x="65" y="218"/>
                    <a:pt x="65" y="218"/>
                    <a:pt x="65" y="218"/>
                  </a:cubicBezTo>
                  <a:cubicBezTo>
                    <a:pt x="93" y="227"/>
                    <a:pt x="93" y="227"/>
                    <a:pt x="93" y="227"/>
                  </a:cubicBezTo>
                  <a:cubicBezTo>
                    <a:pt x="105" y="206"/>
                    <a:pt x="105" y="206"/>
                    <a:pt x="105" y="206"/>
                  </a:cubicBezTo>
                  <a:cubicBezTo>
                    <a:pt x="108" y="207"/>
                    <a:pt x="111" y="207"/>
                    <a:pt x="114" y="207"/>
                  </a:cubicBezTo>
                  <a:cubicBezTo>
                    <a:pt x="117" y="207"/>
                    <a:pt x="121" y="207"/>
                    <a:pt x="124" y="206"/>
                  </a:cubicBezTo>
                  <a:cubicBezTo>
                    <a:pt x="135" y="227"/>
                    <a:pt x="135" y="227"/>
                    <a:pt x="135" y="227"/>
                  </a:cubicBezTo>
                  <a:cubicBezTo>
                    <a:pt x="164" y="217"/>
                    <a:pt x="164" y="217"/>
                    <a:pt x="164" y="217"/>
                  </a:cubicBezTo>
                  <a:cubicBezTo>
                    <a:pt x="161" y="194"/>
                    <a:pt x="161" y="194"/>
                    <a:pt x="161" y="194"/>
                  </a:cubicBezTo>
                  <a:cubicBezTo>
                    <a:pt x="167" y="191"/>
                    <a:pt x="172" y="187"/>
                    <a:pt x="176" y="183"/>
                  </a:cubicBezTo>
                  <a:cubicBezTo>
                    <a:pt x="198" y="193"/>
                    <a:pt x="198" y="193"/>
                    <a:pt x="198" y="193"/>
                  </a:cubicBezTo>
                  <a:cubicBezTo>
                    <a:pt x="216" y="168"/>
                    <a:pt x="216" y="168"/>
                    <a:pt x="216" y="168"/>
                  </a:cubicBezTo>
                  <a:cubicBezTo>
                    <a:pt x="200" y="151"/>
                    <a:pt x="200" y="151"/>
                    <a:pt x="200" y="151"/>
                  </a:cubicBezTo>
                  <a:cubicBezTo>
                    <a:pt x="202" y="145"/>
                    <a:pt x="204" y="139"/>
                    <a:pt x="206" y="133"/>
                  </a:cubicBezTo>
                  <a:lnTo>
                    <a:pt x="229" y="128"/>
                  </a:lnTo>
                  <a:close/>
                  <a:moveTo>
                    <a:pt x="114" y="180"/>
                  </a:moveTo>
                  <a:cubicBezTo>
                    <a:pt x="77" y="180"/>
                    <a:pt x="47" y="150"/>
                    <a:pt x="47" y="113"/>
                  </a:cubicBezTo>
                  <a:cubicBezTo>
                    <a:pt x="47" y="76"/>
                    <a:pt x="77" y="46"/>
                    <a:pt x="114" y="46"/>
                  </a:cubicBezTo>
                  <a:cubicBezTo>
                    <a:pt x="151" y="46"/>
                    <a:pt x="181" y="76"/>
                    <a:pt x="181" y="113"/>
                  </a:cubicBezTo>
                  <a:cubicBezTo>
                    <a:pt x="181" y="150"/>
                    <a:pt x="151" y="180"/>
                    <a:pt x="114" y="180"/>
                  </a:cubicBezTo>
                  <a:close/>
                </a:path>
              </a:pathLst>
            </a:custGeom>
            <a:solidFill>
              <a:srgbClr val="B3DDD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491" name="Freeform 21"/>
            <p:cNvSpPr>
              <a:spLocks noEditPoints="1" noChangeArrowheads="1"/>
            </p:cNvSpPr>
            <p:nvPr/>
          </p:nvSpPr>
          <p:spPr bwMode="auto">
            <a:xfrm>
              <a:off x="277389" y="0"/>
              <a:ext cx="178960" cy="178962"/>
            </a:xfrm>
            <a:custGeom>
              <a:avLst/>
              <a:gdLst>
                <a:gd name="T0" fmla="*/ 178960 w 135"/>
                <a:gd name="T1" fmla="*/ 100749 h 135"/>
                <a:gd name="T2" fmla="*/ 178960 w 135"/>
                <a:gd name="T3" fmla="*/ 76887 h 135"/>
                <a:gd name="T4" fmla="*/ 161727 w 135"/>
                <a:gd name="T5" fmla="*/ 72910 h 135"/>
                <a:gd name="T6" fmla="*/ 156424 w 135"/>
                <a:gd name="T7" fmla="*/ 59654 h 135"/>
                <a:gd name="T8" fmla="*/ 169681 w 135"/>
                <a:gd name="T9" fmla="*/ 45072 h 135"/>
                <a:gd name="T10" fmla="*/ 155099 w 135"/>
                <a:gd name="T11" fmla="*/ 26513 h 135"/>
                <a:gd name="T12" fmla="*/ 137865 w 135"/>
                <a:gd name="T13" fmla="*/ 34467 h 135"/>
                <a:gd name="T14" fmla="*/ 127260 w 135"/>
                <a:gd name="T15" fmla="*/ 25187 h 135"/>
                <a:gd name="T16" fmla="*/ 128586 w 135"/>
                <a:gd name="T17" fmla="*/ 6628 h 135"/>
                <a:gd name="T18" fmla="*/ 106050 w 135"/>
                <a:gd name="T19" fmla="*/ 0 h 135"/>
                <a:gd name="T20" fmla="*/ 96771 w 135"/>
                <a:gd name="T21" fmla="*/ 15908 h 135"/>
                <a:gd name="T22" fmla="*/ 88817 w 135"/>
                <a:gd name="T23" fmla="*/ 15908 h 135"/>
                <a:gd name="T24" fmla="*/ 82189 w 135"/>
                <a:gd name="T25" fmla="*/ 15908 h 135"/>
                <a:gd name="T26" fmla="*/ 72910 w 135"/>
                <a:gd name="T27" fmla="*/ 0 h 135"/>
                <a:gd name="T28" fmla="*/ 50374 w 135"/>
                <a:gd name="T29" fmla="*/ 6628 h 135"/>
                <a:gd name="T30" fmla="*/ 51700 w 135"/>
                <a:gd name="T31" fmla="*/ 25187 h 135"/>
                <a:gd name="T32" fmla="*/ 39769 w 135"/>
                <a:gd name="T33" fmla="*/ 34467 h 135"/>
                <a:gd name="T34" fmla="*/ 23861 w 135"/>
                <a:gd name="T35" fmla="*/ 26513 h 135"/>
                <a:gd name="T36" fmla="*/ 9279 w 135"/>
                <a:gd name="T37" fmla="*/ 45072 h 135"/>
                <a:gd name="T38" fmla="*/ 22536 w 135"/>
                <a:gd name="T39" fmla="*/ 59654 h 135"/>
                <a:gd name="T40" fmla="*/ 17233 w 135"/>
                <a:gd name="T41" fmla="*/ 72910 h 135"/>
                <a:gd name="T42" fmla="*/ 0 w 135"/>
                <a:gd name="T43" fmla="*/ 76887 h 135"/>
                <a:gd name="T44" fmla="*/ 0 w 135"/>
                <a:gd name="T45" fmla="*/ 100749 h 135"/>
                <a:gd name="T46" fmla="*/ 17233 w 135"/>
                <a:gd name="T47" fmla="*/ 104726 h 135"/>
                <a:gd name="T48" fmla="*/ 22536 w 135"/>
                <a:gd name="T49" fmla="*/ 119308 h 135"/>
                <a:gd name="T50" fmla="*/ 9279 w 135"/>
                <a:gd name="T51" fmla="*/ 132564 h 135"/>
                <a:gd name="T52" fmla="*/ 23861 w 135"/>
                <a:gd name="T53" fmla="*/ 151123 h 135"/>
                <a:gd name="T54" fmla="*/ 41095 w 135"/>
                <a:gd name="T55" fmla="*/ 144495 h 135"/>
                <a:gd name="T56" fmla="*/ 51700 w 135"/>
                <a:gd name="T57" fmla="*/ 152449 h 135"/>
                <a:gd name="T58" fmla="*/ 50374 w 135"/>
                <a:gd name="T59" fmla="*/ 171008 h 135"/>
                <a:gd name="T60" fmla="*/ 72910 w 135"/>
                <a:gd name="T61" fmla="*/ 178962 h 135"/>
                <a:gd name="T62" fmla="*/ 82189 w 135"/>
                <a:gd name="T63" fmla="*/ 161729 h 135"/>
                <a:gd name="T64" fmla="*/ 90143 w 135"/>
                <a:gd name="T65" fmla="*/ 163054 h 135"/>
                <a:gd name="T66" fmla="*/ 96771 w 135"/>
                <a:gd name="T67" fmla="*/ 161729 h 135"/>
                <a:gd name="T68" fmla="*/ 106050 w 135"/>
                <a:gd name="T69" fmla="*/ 178962 h 135"/>
                <a:gd name="T70" fmla="*/ 128586 w 135"/>
                <a:gd name="T71" fmla="*/ 171008 h 135"/>
                <a:gd name="T72" fmla="*/ 127260 w 135"/>
                <a:gd name="T73" fmla="*/ 152449 h 135"/>
                <a:gd name="T74" fmla="*/ 137865 w 135"/>
                <a:gd name="T75" fmla="*/ 144495 h 135"/>
                <a:gd name="T76" fmla="*/ 155099 w 135"/>
                <a:gd name="T77" fmla="*/ 151123 h 135"/>
                <a:gd name="T78" fmla="*/ 169681 w 135"/>
                <a:gd name="T79" fmla="*/ 132564 h 135"/>
                <a:gd name="T80" fmla="*/ 156424 w 135"/>
                <a:gd name="T81" fmla="*/ 117982 h 135"/>
                <a:gd name="T82" fmla="*/ 161727 w 135"/>
                <a:gd name="T83" fmla="*/ 104726 h 135"/>
                <a:gd name="T84" fmla="*/ 178960 w 135"/>
                <a:gd name="T85" fmla="*/ 100749 h 135"/>
                <a:gd name="T86" fmla="*/ 88817 w 135"/>
                <a:gd name="T87" fmla="*/ 141844 h 135"/>
                <a:gd name="T88" fmla="*/ 37118 w 135"/>
                <a:gd name="T89" fmla="*/ 88818 h 135"/>
                <a:gd name="T90" fmla="*/ 88817 w 135"/>
                <a:gd name="T91" fmla="*/ 35792 h 135"/>
                <a:gd name="T92" fmla="*/ 141842 w 135"/>
                <a:gd name="T93" fmla="*/ 88818 h 135"/>
                <a:gd name="T94" fmla="*/ 88817 w 135"/>
                <a:gd name="T95" fmla="*/ 141844 h 135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135"/>
                <a:gd name="T145" fmla="*/ 0 h 135"/>
                <a:gd name="T146" fmla="*/ 135 w 135"/>
                <a:gd name="T147" fmla="*/ 135 h 135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135" h="135">
                  <a:moveTo>
                    <a:pt x="135" y="76"/>
                  </a:moveTo>
                  <a:cubicBezTo>
                    <a:pt x="135" y="58"/>
                    <a:pt x="135" y="58"/>
                    <a:pt x="135" y="58"/>
                  </a:cubicBezTo>
                  <a:cubicBezTo>
                    <a:pt x="122" y="55"/>
                    <a:pt x="122" y="55"/>
                    <a:pt x="122" y="55"/>
                  </a:cubicBezTo>
                  <a:cubicBezTo>
                    <a:pt x="121" y="52"/>
                    <a:pt x="120" y="48"/>
                    <a:pt x="118" y="45"/>
                  </a:cubicBezTo>
                  <a:cubicBezTo>
                    <a:pt x="128" y="34"/>
                    <a:pt x="128" y="34"/>
                    <a:pt x="128" y="34"/>
                  </a:cubicBezTo>
                  <a:cubicBezTo>
                    <a:pt x="117" y="20"/>
                    <a:pt x="117" y="20"/>
                    <a:pt x="117" y="20"/>
                  </a:cubicBezTo>
                  <a:cubicBezTo>
                    <a:pt x="104" y="26"/>
                    <a:pt x="104" y="26"/>
                    <a:pt x="104" y="26"/>
                  </a:cubicBezTo>
                  <a:cubicBezTo>
                    <a:pt x="102" y="23"/>
                    <a:pt x="99" y="21"/>
                    <a:pt x="96" y="19"/>
                  </a:cubicBezTo>
                  <a:cubicBezTo>
                    <a:pt x="97" y="5"/>
                    <a:pt x="97" y="5"/>
                    <a:pt x="97" y="5"/>
                  </a:cubicBezTo>
                  <a:cubicBezTo>
                    <a:pt x="80" y="0"/>
                    <a:pt x="80" y="0"/>
                    <a:pt x="80" y="0"/>
                  </a:cubicBezTo>
                  <a:cubicBezTo>
                    <a:pt x="73" y="12"/>
                    <a:pt x="73" y="12"/>
                    <a:pt x="73" y="12"/>
                  </a:cubicBezTo>
                  <a:cubicBezTo>
                    <a:pt x="71" y="12"/>
                    <a:pt x="69" y="12"/>
                    <a:pt x="67" y="12"/>
                  </a:cubicBezTo>
                  <a:cubicBezTo>
                    <a:pt x="66" y="12"/>
                    <a:pt x="64" y="12"/>
                    <a:pt x="62" y="12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38" y="5"/>
                    <a:pt x="38" y="5"/>
                    <a:pt x="38" y="5"/>
                  </a:cubicBezTo>
                  <a:cubicBezTo>
                    <a:pt x="39" y="19"/>
                    <a:pt x="39" y="19"/>
                    <a:pt x="39" y="19"/>
                  </a:cubicBezTo>
                  <a:cubicBezTo>
                    <a:pt x="36" y="21"/>
                    <a:pt x="33" y="23"/>
                    <a:pt x="30" y="26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7" y="34"/>
                    <a:pt x="7" y="34"/>
                    <a:pt x="7" y="34"/>
                  </a:cubicBezTo>
                  <a:cubicBezTo>
                    <a:pt x="17" y="45"/>
                    <a:pt x="17" y="45"/>
                    <a:pt x="17" y="45"/>
                  </a:cubicBezTo>
                  <a:cubicBezTo>
                    <a:pt x="15" y="48"/>
                    <a:pt x="14" y="52"/>
                    <a:pt x="13" y="55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13" y="79"/>
                    <a:pt x="13" y="79"/>
                    <a:pt x="13" y="79"/>
                  </a:cubicBezTo>
                  <a:cubicBezTo>
                    <a:pt x="14" y="83"/>
                    <a:pt x="15" y="86"/>
                    <a:pt x="17" y="90"/>
                  </a:cubicBezTo>
                  <a:cubicBezTo>
                    <a:pt x="7" y="100"/>
                    <a:pt x="7" y="100"/>
                    <a:pt x="7" y="100"/>
                  </a:cubicBezTo>
                  <a:cubicBezTo>
                    <a:pt x="18" y="114"/>
                    <a:pt x="18" y="114"/>
                    <a:pt x="18" y="114"/>
                  </a:cubicBezTo>
                  <a:cubicBezTo>
                    <a:pt x="31" y="109"/>
                    <a:pt x="31" y="109"/>
                    <a:pt x="31" y="109"/>
                  </a:cubicBezTo>
                  <a:cubicBezTo>
                    <a:pt x="33" y="111"/>
                    <a:pt x="36" y="113"/>
                    <a:pt x="39" y="115"/>
                  </a:cubicBezTo>
                  <a:cubicBezTo>
                    <a:pt x="38" y="129"/>
                    <a:pt x="38" y="129"/>
                    <a:pt x="38" y="129"/>
                  </a:cubicBezTo>
                  <a:cubicBezTo>
                    <a:pt x="55" y="135"/>
                    <a:pt x="55" y="135"/>
                    <a:pt x="55" y="135"/>
                  </a:cubicBezTo>
                  <a:cubicBezTo>
                    <a:pt x="62" y="122"/>
                    <a:pt x="62" y="122"/>
                    <a:pt x="62" y="122"/>
                  </a:cubicBezTo>
                  <a:cubicBezTo>
                    <a:pt x="64" y="123"/>
                    <a:pt x="66" y="123"/>
                    <a:pt x="68" y="123"/>
                  </a:cubicBezTo>
                  <a:cubicBezTo>
                    <a:pt x="69" y="123"/>
                    <a:pt x="71" y="123"/>
                    <a:pt x="73" y="122"/>
                  </a:cubicBezTo>
                  <a:cubicBezTo>
                    <a:pt x="80" y="135"/>
                    <a:pt x="80" y="135"/>
                    <a:pt x="80" y="135"/>
                  </a:cubicBezTo>
                  <a:cubicBezTo>
                    <a:pt x="97" y="129"/>
                    <a:pt x="97" y="129"/>
                    <a:pt x="97" y="129"/>
                  </a:cubicBezTo>
                  <a:cubicBezTo>
                    <a:pt x="96" y="115"/>
                    <a:pt x="96" y="115"/>
                    <a:pt x="96" y="115"/>
                  </a:cubicBezTo>
                  <a:cubicBezTo>
                    <a:pt x="99" y="113"/>
                    <a:pt x="102" y="111"/>
                    <a:pt x="104" y="109"/>
                  </a:cubicBezTo>
                  <a:cubicBezTo>
                    <a:pt x="117" y="114"/>
                    <a:pt x="117" y="114"/>
                    <a:pt x="117" y="114"/>
                  </a:cubicBezTo>
                  <a:cubicBezTo>
                    <a:pt x="128" y="100"/>
                    <a:pt x="128" y="100"/>
                    <a:pt x="128" y="100"/>
                  </a:cubicBezTo>
                  <a:cubicBezTo>
                    <a:pt x="118" y="89"/>
                    <a:pt x="118" y="89"/>
                    <a:pt x="118" y="89"/>
                  </a:cubicBezTo>
                  <a:cubicBezTo>
                    <a:pt x="120" y="86"/>
                    <a:pt x="121" y="83"/>
                    <a:pt x="122" y="79"/>
                  </a:cubicBezTo>
                  <a:lnTo>
                    <a:pt x="135" y="76"/>
                  </a:lnTo>
                  <a:close/>
                  <a:moveTo>
                    <a:pt x="67" y="107"/>
                  </a:moveTo>
                  <a:cubicBezTo>
                    <a:pt x="46" y="107"/>
                    <a:pt x="28" y="89"/>
                    <a:pt x="28" y="67"/>
                  </a:cubicBezTo>
                  <a:cubicBezTo>
                    <a:pt x="28" y="45"/>
                    <a:pt x="46" y="27"/>
                    <a:pt x="67" y="27"/>
                  </a:cubicBezTo>
                  <a:cubicBezTo>
                    <a:pt x="89" y="27"/>
                    <a:pt x="107" y="45"/>
                    <a:pt x="107" y="67"/>
                  </a:cubicBezTo>
                  <a:cubicBezTo>
                    <a:pt x="107" y="89"/>
                    <a:pt x="89" y="107"/>
                    <a:pt x="67" y="107"/>
                  </a:cubicBezTo>
                  <a:close/>
                </a:path>
              </a:pathLst>
            </a:custGeom>
            <a:solidFill>
              <a:srgbClr val="B3DDD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9474" name="组合 5"/>
          <p:cNvGrpSpPr>
            <a:grpSpLocks/>
          </p:cNvGrpSpPr>
          <p:nvPr/>
        </p:nvGrpSpPr>
        <p:grpSpPr bwMode="auto">
          <a:xfrm>
            <a:off x="5940425" y="4835525"/>
            <a:ext cx="363538" cy="406400"/>
            <a:chOff x="0" y="0"/>
            <a:chExt cx="364122" cy="407208"/>
          </a:xfrm>
        </p:grpSpPr>
        <p:sp>
          <p:nvSpPr>
            <p:cNvPr id="19485" name="Freeform 108"/>
            <p:cNvSpPr>
              <a:spLocks noEditPoints="1" noChangeArrowheads="1"/>
            </p:cNvSpPr>
            <p:nvPr/>
          </p:nvSpPr>
          <p:spPr bwMode="auto">
            <a:xfrm>
              <a:off x="62518" y="151224"/>
              <a:ext cx="51534" cy="52380"/>
            </a:xfrm>
            <a:custGeom>
              <a:avLst/>
              <a:gdLst>
                <a:gd name="T0" fmla="*/ 25767 w 26"/>
                <a:gd name="T1" fmla="*/ 0 h 26"/>
                <a:gd name="T2" fmla="*/ 0 w 26"/>
                <a:gd name="T3" fmla="*/ 26190 h 26"/>
                <a:gd name="T4" fmla="*/ 25767 w 26"/>
                <a:gd name="T5" fmla="*/ 52380 h 26"/>
                <a:gd name="T6" fmla="*/ 51534 w 26"/>
                <a:gd name="T7" fmla="*/ 26190 h 26"/>
                <a:gd name="T8" fmla="*/ 25767 w 26"/>
                <a:gd name="T9" fmla="*/ 0 h 26"/>
                <a:gd name="T10" fmla="*/ 25767 w 26"/>
                <a:gd name="T11" fmla="*/ 46336 h 26"/>
                <a:gd name="T12" fmla="*/ 5946 w 26"/>
                <a:gd name="T13" fmla="*/ 26190 h 26"/>
                <a:gd name="T14" fmla="*/ 25767 w 26"/>
                <a:gd name="T15" fmla="*/ 6044 h 26"/>
                <a:gd name="T16" fmla="*/ 45588 w 26"/>
                <a:gd name="T17" fmla="*/ 26190 h 26"/>
                <a:gd name="T18" fmla="*/ 25767 w 26"/>
                <a:gd name="T19" fmla="*/ 46336 h 2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6"/>
                <a:gd name="T31" fmla="*/ 0 h 26"/>
                <a:gd name="T32" fmla="*/ 26 w 26"/>
                <a:gd name="T33" fmla="*/ 26 h 2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6" h="26">
                  <a:moveTo>
                    <a:pt x="13" y="0"/>
                  </a:moveTo>
                  <a:cubicBezTo>
                    <a:pt x="6" y="0"/>
                    <a:pt x="0" y="6"/>
                    <a:pt x="0" y="13"/>
                  </a:cubicBezTo>
                  <a:cubicBezTo>
                    <a:pt x="0" y="20"/>
                    <a:pt x="6" y="26"/>
                    <a:pt x="13" y="26"/>
                  </a:cubicBezTo>
                  <a:cubicBezTo>
                    <a:pt x="20" y="26"/>
                    <a:pt x="26" y="20"/>
                    <a:pt x="26" y="13"/>
                  </a:cubicBezTo>
                  <a:cubicBezTo>
                    <a:pt x="26" y="6"/>
                    <a:pt x="20" y="0"/>
                    <a:pt x="13" y="0"/>
                  </a:cubicBezTo>
                  <a:close/>
                  <a:moveTo>
                    <a:pt x="13" y="23"/>
                  </a:moveTo>
                  <a:cubicBezTo>
                    <a:pt x="8" y="23"/>
                    <a:pt x="3" y="18"/>
                    <a:pt x="3" y="13"/>
                  </a:cubicBezTo>
                  <a:cubicBezTo>
                    <a:pt x="3" y="7"/>
                    <a:pt x="8" y="3"/>
                    <a:pt x="13" y="3"/>
                  </a:cubicBezTo>
                  <a:cubicBezTo>
                    <a:pt x="19" y="3"/>
                    <a:pt x="23" y="7"/>
                    <a:pt x="23" y="13"/>
                  </a:cubicBezTo>
                  <a:cubicBezTo>
                    <a:pt x="23" y="18"/>
                    <a:pt x="19" y="23"/>
                    <a:pt x="13" y="2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486" name="Freeform 109"/>
            <p:cNvSpPr>
              <a:spLocks noEditPoints="1" noChangeArrowheads="1"/>
            </p:cNvSpPr>
            <p:nvPr/>
          </p:nvSpPr>
          <p:spPr bwMode="auto">
            <a:xfrm>
              <a:off x="178260" y="117431"/>
              <a:ext cx="43931" cy="43931"/>
            </a:xfrm>
            <a:custGeom>
              <a:avLst/>
              <a:gdLst>
                <a:gd name="T0" fmla="*/ 21966 w 22"/>
                <a:gd name="T1" fmla="*/ 0 h 22"/>
                <a:gd name="T2" fmla="*/ 0 w 22"/>
                <a:gd name="T3" fmla="*/ 21966 h 22"/>
                <a:gd name="T4" fmla="*/ 21966 w 22"/>
                <a:gd name="T5" fmla="*/ 43931 h 22"/>
                <a:gd name="T6" fmla="*/ 43931 w 22"/>
                <a:gd name="T7" fmla="*/ 21966 h 22"/>
                <a:gd name="T8" fmla="*/ 21966 w 22"/>
                <a:gd name="T9" fmla="*/ 0 h 22"/>
                <a:gd name="T10" fmla="*/ 21966 w 22"/>
                <a:gd name="T11" fmla="*/ 33947 h 22"/>
                <a:gd name="T12" fmla="*/ 9984 w 22"/>
                <a:gd name="T13" fmla="*/ 21966 h 22"/>
                <a:gd name="T14" fmla="*/ 21966 w 22"/>
                <a:gd name="T15" fmla="*/ 9984 h 22"/>
                <a:gd name="T16" fmla="*/ 33947 w 22"/>
                <a:gd name="T17" fmla="*/ 21966 h 22"/>
                <a:gd name="T18" fmla="*/ 21966 w 22"/>
                <a:gd name="T19" fmla="*/ 33947 h 2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2"/>
                <a:gd name="T31" fmla="*/ 0 h 22"/>
                <a:gd name="T32" fmla="*/ 22 w 22"/>
                <a:gd name="T33" fmla="*/ 22 h 22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2" h="22">
                  <a:moveTo>
                    <a:pt x="11" y="0"/>
                  </a:moveTo>
                  <a:cubicBezTo>
                    <a:pt x="5" y="0"/>
                    <a:pt x="0" y="5"/>
                    <a:pt x="0" y="11"/>
                  </a:cubicBezTo>
                  <a:cubicBezTo>
                    <a:pt x="0" y="17"/>
                    <a:pt x="5" y="22"/>
                    <a:pt x="11" y="22"/>
                  </a:cubicBezTo>
                  <a:cubicBezTo>
                    <a:pt x="17" y="22"/>
                    <a:pt x="22" y="17"/>
                    <a:pt x="22" y="11"/>
                  </a:cubicBezTo>
                  <a:cubicBezTo>
                    <a:pt x="22" y="5"/>
                    <a:pt x="17" y="0"/>
                    <a:pt x="11" y="0"/>
                  </a:cubicBezTo>
                  <a:close/>
                  <a:moveTo>
                    <a:pt x="11" y="17"/>
                  </a:moveTo>
                  <a:cubicBezTo>
                    <a:pt x="8" y="17"/>
                    <a:pt x="5" y="14"/>
                    <a:pt x="5" y="11"/>
                  </a:cubicBezTo>
                  <a:cubicBezTo>
                    <a:pt x="5" y="8"/>
                    <a:pt x="8" y="5"/>
                    <a:pt x="11" y="5"/>
                  </a:cubicBezTo>
                  <a:cubicBezTo>
                    <a:pt x="14" y="5"/>
                    <a:pt x="17" y="8"/>
                    <a:pt x="17" y="11"/>
                  </a:cubicBezTo>
                  <a:cubicBezTo>
                    <a:pt x="17" y="14"/>
                    <a:pt x="14" y="17"/>
                    <a:pt x="11" y="1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487" name="Freeform 110"/>
            <p:cNvSpPr>
              <a:spLocks noEditPoints="1" noChangeArrowheads="1"/>
            </p:cNvSpPr>
            <p:nvPr/>
          </p:nvSpPr>
          <p:spPr bwMode="auto">
            <a:xfrm>
              <a:off x="74345" y="163897"/>
              <a:ext cx="27880" cy="27880"/>
            </a:xfrm>
            <a:custGeom>
              <a:avLst/>
              <a:gdLst>
                <a:gd name="T0" fmla="*/ 13940 w 14"/>
                <a:gd name="T1" fmla="*/ 0 h 14"/>
                <a:gd name="T2" fmla="*/ 0 w 14"/>
                <a:gd name="T3" fmla="*/ 13940 h 14"/>
                <a:gd name="T4" fmla="*/ 13940 w 14"/>
                <a:gd name="T5" fmla="*/ 27880 h 14"/>
                <a:gd name="T6" fmla="*/ 27880 w 14"/>
                <a:gd name="T7" fmla="*/ 13940 h 14"/>
                <a:gd name="T8" fmla="*/ 13940 w 14"/>
                <a:gd name="T9" fmla="*/ 0 h 14"/>
                <a:gd name="T10" fmla="*/ 13940 w 14"/>
                <a:gd name="T11" fmla="*/ 19914 h 14"/>
                <a:gd name="T12" fmla="*/ 7966 w 14"/>
                <a:gd name="T13" fmla="*/ 13940 h 14"/>
                <a:gd name="T14" fmla="*/ 13940 w 14"/>
                <a:gd name="T15" fmla="*/ 5974 h 14"/>
                <a:gd name="T16" fmla="*/ 21906 w 14"/>
                <a:gd name="T17" fmla="*/ 13940 h 14"/>
                <a:gd name="T18" fmla="*/ 13940 w 14"/>
                <a:gd name="T19" fmla="*/ 19914 h 1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4"/>
                <a:gd name="T31" fmla="*/ 0 h 14"/>
                <a:gd name="T32" fmla="*/ 14 w 14"/>
                <a:gd name="T33" fmla="*/ 14 h 1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4" h="14">
                  <a:moveTo>
                    <a:pt x="7" y="0"/>
                  </a:moveTo>
                  <a:cubicBezTo>
                    <a:pt x="3" y="0"/>
                    <a:pt x="0" y="3"/>
                    <a:pt x="0" y="7"/>
                  </a:cubicBezTo>
                  <a:cubicBezTo>
                    <a:pt x="0" y="11"/>
                    <a:pt x="3" y="14"/>
                    <a:pt x="7" y="14"/>
                  </a:cubicBezTo>
                  <a:cubicBezTo>
                    <a:pt x="11" y="14"/>
                    <a:pt x="14" y="11"/>
                    <a:pt x="14" y="7"/>
                  </a:cubicBezTo>
                  <a:cubicBezTo>
                    <a:pt x="14" y="3"/>
                    <a:pt x="11" y="0"/>
                    <a:pt x="7" y="0"/>
                  </a:cubicBezTo>
                  <a:close/>
                  <a:moveTo>
                    <a:pt x="7" y="10"/>
                  </a:moveTo>
                  <a:cubicBezTo>
                    <a:pt x="5" y="10"/>
                    <a:pt x="4" y="9"/>
                    <a:pt x="4" y="7"/>
                  </a:cubicBezTo>
                  <a:cubicBezTo>
                    <a:pt x="4" y="5"/>
                    <a:pt x="5" y="3"/>
                    <a:pt x="7" y="3"/>
                  </a:cubicBezTo>
                  <a:cubicBezTo>
                    <a:pt x="9" y="3"/>
                    <a:pt x="11" y="5"/>
                    <a:pt x="11" y="7"/>
                  </a:cubicBezTo>
                  <a:cubicBezTo>
                    <a:pt x="11" y="9"/>
                    <a:pt x="9" y="10"/>
                    <a:pt x="7" y="1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488" name="Freeform 111"/>
            <p:cNvSpPr>
              <a:spLocks noEditPoints="1" noChangeArrowheads="1"/>
            </p:cNvSpPr>
            <p:nvPr/>
          </p:nvSpPr>
          <p:spPr bwMode="auto">
            <a:xfrm>
              <a:off x="156294" y="95465"/>
              <a:ext cx="87863" cy="87862"/>
            </a:xfrm>
            <a:custGeom>
              <a:avLst/>
              <a:gdLst>
                <a:gd name="T0" fmla="*/ 43932 w 44"/>
                <a:gd name="T1" fmla="*/ 0 h 44"/>
                <a:gd name="T2" fmla="*/ 0 w 44"/>
                <a:gd name="T3" fmla="*/ 43931 h 44"/>
                <a:gd name="T4" fmla="*/ 43932 w 44"/>
                <a:gd name="T5" fmla="*/ 87862 h 44"/>
                <a:gd name="T6" fmla="*/ 87863 w 44"/>
                <a:gd name="T7" fmla="*/ 43931 h 44"/>
                <a:gd name="T8" fmla="*/ 43932 w 44"/>
                <a:gd name="T9" fmla="*/ 0 h 44"/>
                <a:gd name="T10" fmla="*/ 43932 w 44"/>
                <a:gd name="T11" fmla="*/ 77878 h 44"/>
                <a:gd name="T12" fmla="*/ 9984 w 44"/>
                <a:gd name="T13" fmla="*/ 43931 h 44"/>
                <a:gd name="T14" fmla="*/ 43932 w 44"/>
                <a:gd name="T15" fmla="*/ 11981 h 44"/>
                <a:gd name="T16" fmla="*/ 77879 w 44"/>
                <a:gd name="T17" fmla="*/ 43931 h 44"/>
                <a:gd name="T18" fmla="*/ 43932 w 44"/>
                <a:gd name="T19" fmla="*/ 77878 h 4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44"/>
                <a:gd name="T31" fmla="*/ 0 h 44"/>
                <a:gd name="T32" fmla="*/ 44 w 44"/>
                <a:gd name="T33" fmla="*/ 44 h 4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44" h="44">
                  <a:moveTo>
                    <a:pt x="22" y="0"/>
                  </a:moveTo>
                  <a:cubicBezTo>
                    <a:pt x="10" y="0"/>
                    <a:pt x="0" y="10"/>
                    <a:pt x="0" y="22"/>
                  </a:cubicBezTo>
                  <a:cubicBezTo>
                    <a:pt x="0" y="34"/>
                    <a:pt x="10" y="44"/>
                    <a:pt x="22" y="44"/>
                  </a:cubicBezTo>
                  <a:cubicBezTo>
                    <a:pt x="34" y="44"/>
                    <a:pt x="44" y="34"/>
                    <a:pt x="44" y="22"/>
                  </a:cubicBezTo>
                  <a:cubicBezTo>
                    <a:pt x="44" y="10"/>
                    <a:pt x="34" y="0"/>
                    <a:pt x="22" y="0"/>
                  </a:cubicBezTo>
                  <a:close/>
                  <a:moveTo>
                    <a:pt x="22" y="39"/>
                  </a:moveTo>
                  <a:cubicBezTo>
                    <a:pt x="13" y="39"/>
                    <a:pt x="5" y="31"/>
                    <a:pt x="5" y="22"/>
                  </a:cubicBezTo>
                  <a:cubicBezTo>
                    <a:pt x="5" y="13"/>
                    <a:pt x="13" y="6"/>
                    <a:pt x="22" y="6"/>
                  </a:cubicBezTo>
                  <a:cubicBezTo>
                    <a:pt x="31" y="6"/>
                    <a:pt x="39" y="13"/>
                    <a:pt x="39" y="22"/>
                  </a:cubicBezTo>
                  <a:cubicBezTo>
                    <a:pt x="39" y="31"/>
                    <a:pt x="31" y="39"/>
                    <a:pt x="22" y="3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489" name="Freeform 112"/>
            <p:cNvSpPr>
              <a:spLocks noEditPoints="1" noChangeArrowheads="1"/>
            </p:cNvSpPr>
            <p:nvPr/>
          </p:nvSpPr>
          <p:spPr bwMode="auto">
            <a:xfrm>
              <a:off x="0" y="0"/>
              <a:ext cx="364122" cy="407208"/>
            </a:xfrm>
            <a:custGeom>
              <a:avLst/>
              <a:gdLst>
                <a:gd name="T0" fmla="*/ 314105 w 182"/>
                <a:gd name="T1" fmla="*/ 191627 h 204"/>
                <a:gd name="T2" fmla="*/ 306103 w 182"/>
                <a:gd name="T3" fmla="*/ 95814 h 204"/>
                <a:gd name="T4" fmla="*/ 156052 w 182"/>
                <a:gd name="T5" fmla="*/ 0 h 204"/>
                <a:gd name="T6" fmla="*/ 2001 w 182"/>
                <a:gd name="T7" fmla="*/ 157693 h 204"/>
                <a:gd name="T8" fmla="*/ 0 w 182"/>
                <a:gd name="T9" fmla="*/ 407208 h 204"/>
                <a:gd name="T10" fmla="*/ 226076 w 182"/>
                <a:gd name="T11" fmla="*/ 351317 h 204"/>
                <a:gd name="T12" fmla="*/ 294099 w 182"/>
                <a:gd name="T13" fmla="*/ 351317 h 204"/>
                <a:gd name="T14" fmla="*/ 294099 w 182"/>
                <a:gd name="T15" fmla="*/ 351317 h 204"/>
                <a:gd name="T16" fmla="*/ 312105 w 182"/>
                <a:gd name="T17" fmla="*/ 301414 h 204"/>
                <a:gd name="T18" fmla="*/ 292098 w 182"/>
                <a:gd name="T19" fmla="*/ 289437 h 204"/>
                <a:gd name="T20" fmla="*/ 312105 w 182"/>
                <a:gd name="T21" fmla="*/ 279456 h 204"/>
                <a:gd name="T22" fmla="*/ 310104 w 182"/>
                <a:gd name="T23" fmla="*/ 275464 h 204"/>
                <a:gd name="T24" fmla="*/ 340114 w 182"/>
                <a:gd name="T25" fmla="*/ 221569 h 204"/>
                <a:gd name="T26" fmla="*/ 124042 w 182"/>
                <a:gd name="T27" fmla="*/ 185639 h 204"/>
                <a:gd name="T28" fmla="*/ 124042 w 182"/>
                <a:gd name="T29" fmla="*/ 203604 h 204"/>
                <a:gd name="T30" fmla="*/ 108036 w 182"/>
                <a:gd name="T31" fmla="*/ 209592 h 204"/>
                <a:gd name="T32" fmla="*/ 96032 w 182"/>
                <a:gd name="T33" fmla="*/ 219573 h 204"/>
                <a:gd name="T34" fmla="*/ 80027 w 182"/>
                <a:gd name="T35" fmla="*/ 213585 h 204"/>
                <a:gd name="T36" fmla="*/ 64021 w 182"/>
                <a:gd name="T37" fmla="*/ 213585 h 204"/>
                <a:gd name="T38" fmla="*/ 56019 w 182"/>
                <a:gd name="T39" fmla="*/ 197616 h 204"/>
                <a:gd name="T40" fmla="*/ 44015 w 182"/>
                <a:gd name="T41" fmla="*/ 185639 h 204"/>
                <a:gd name="T42" fmla="*/ 52017 w 182"/>
                <a:gd name="T43" fmla="*/ 169670 h 204"/>
                <a:gd name="T44" fmla="*/ 52017 w 182"/>
                <a:gd name="T45" fmla="*/ 151705 h 204"/>
                <a:gd name="T46" fmla="*/ 68023 w 182"/>
                <a:gd name="T47" fmla="*/ 145717 h 204"/>
                <a:gd name="T48" fmla="*/ 80027 w 182"/>
                <a:gd name="T49" fmla="*/ 135736 h 204"/>
                <a:gd name="T50" fmla="*/ 96032 w 182"/>
                <a:gd name="T51" fmla="*/ 141724 h 204"/>
                <a:gd name="T52" fmla="*/ 114038 w 182"/>
                <a:gd name="T53" fmla="*/ 141724 h 204"/>
                <a:gd name="T54" fmla="*/ 120040 w 182"/>
                <a:gd name="T55" fmla="*/ 157693 h 204"/>
                <a:gd name="T56" fmla="*/ 132044 w 182"/>
                <a:gd name="T57" fmla="*/ 169670 h 204"/>
                <a:gd name="T58" fmla="*/ 272091 w 182"/>
                <a:gd name="T59" fmla="*/ 153701 h 204"/>
                <a:gd name="T60" fmla="*/ 252084 w 182"/>
                <a:gd name="T61" fmla="*/ 173662 h 204"/>
                <a:gd name="T62" fmla="*/ 242081 w 182"/>
                <a:gd name="T63" fmla="*/ 199612 h 204"/>
                <a:gd name="T64" fmla="*/ 214072 w 182"/>
                <a:gd name="T65" fmla="*/ 199612 h 204"/>
                <a:gd name="T66" fmla="*/ 188063 w 182"/>
                <a:gd name="T67" fmla="*/ 209592 h 204"/>
                <a:gd name="T68" fmla="*/ 166056 w 182"/>
                <a:gd name="T69" fmla="*/ 191627 h 204"/>
                <a:gd name="T70" fmla="*/ 140047 w 182"/>
                <a:gd name="T71" fmla="*/ 181647 h 204"/>
                <a:gd name="T72" fmla="*/ 140047 w 182"/>
                <a:gd name="T73" fmla="*/ 153701 h 204"/>
                <a:gd name="T74" fmla="*/ 128043 w 182"/>
                <a:gd name="T75" fmla="*/ 127752 h 204"/>
                <a:gd name="T76" fmla="*/ 148050 w 182"/>
                <a:gd name="T77" fmla="*/ 105794 h 204"/>
                <a:gd name="T78" fmla="*/ 158053 w 182"/>
                <a:gd name="T79" fmla="*/ 79845 h 204"/>
                <a:gd name="T80" fmla="*/ 188063 w 182"/>
                <a:gd name="T81" fmla="*/ 79845 h 204"/>
                <a:gd name="T82" fmla="*/ 214072 w 182"/>
                <a:gd name="T83" fmla="*/ 69864 h 204"/>
                <a:gd name="T84" fmla="*/ 234078 w 182"/>
                <a:gd name="T85" fmla="*/ 87829 h 204"/>
                <a:gd name="T86" fmla="*/ 260087 w 182"/>
                <a:gd name="T87" fmla="*/ 97810 h 204"/>
                <a:gd name="T88" fmla="*/ 260087 w 182"/>
                <a:gd name="T89" fmla="*/ 127752 h 204"/>
                <a:gd name="T90" fmla="*/ 272091 w 182"/>
                <a:gd name="T91" fmla="*/ 153701 h 204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182"/>
                <a:gd name="T139" fmla="*/ 0 h 204"/>
                <a:gd name="T140" fmla="*/ 182 w 182"/>
                <a:gd name="T141" fmla="*/ 204 h 204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182" h="204">
                  <a:moveTo>
                    <a:pt x="170" y="111"/>
                  </a:moveTo>
                  <a:cubicBezTo>
                    <a:pt x="166" y="107"/>
                    <a:pt x="160" y="102"/>
                    <a:pt x="157" y="96"/>
                  </a:cubicBezTo>
                  <a:cubicBezTo>
                    <a:pt x="153" y="87"/>
                    <a:pt x="158" y="79"/>
                    <a:pt x="157" y="70"/>
                  </a:cubicBezTo>
                  <a:cubicBezTo>
                    <a:pt x="157" y="63"/>
                    <a:pt x="155" y="54"/>
                    <a:pt x="153" y="48"/>
                  </a:cubicBezTo>
                  <a:cubicBezTo>
                    <a:pt x="149" y="37"/>
                    <a:pt x="142" y="28"/>
                    <a:pt x="133" y="21"/>
                  </a:cubicBezTo>
                  <a:cubicBezTo>
                    <a:pt x="119" y="8"/>
                    <a:pt x="100" y="0"/>
                    <a:pt x="78" y="0"/>
                  </a:cubicBezTo>
                  <a:cubicBezTo>
                    <a:pt x="35" y="0"/>
                    <a:pt x="0" y="32"/>
                    <a:pt x="0" y="71"/>
                  </a:cubicBezTo>
                  <a:cubicBezTo>
                    <a:pt x="0" y="74"/>
                    <a:pt x="0" y="77"/>
                    <a:pt x="1" y="79"/>
                  </a:cubicBezTo>
                  <a:cubicBezTo>
                    <a:pt x="1" y="96"/>
                    <a:pt x="6" y="117"/>
                    <a:pt x="22" y="139"/>
                  </a:cubicBezTo>
                  <a:cubicBezTo>
                    <a:pt x="22" y="139"/>
                    <a:pt x="43" y="182"/>
                    <a:pt x="0" y="204"/>
                  </a:cubicBezTo>
                  <a:cubicBezTo>
                    <a:pt x="95" y="204"/>
                    <a:pt x="95" y="204"/>
                    <a:pt x="95" y="204"/>
                  </a:cubicBezTo>
                  <a:cubicBezTo>
                    <a:pt x="95" y="204"/>
                    <a:pt x="102" y="176"/>
                    <a:pt x="113" y="176"/>
                  </a:cubicBezTo>
                  <a:cubicBezTo>
                    <a:pt x="123" y="176"/>
                    <a:pt x="133" y="177"/>
                    <a:pt x="142" y="176"/>
                  </a:cubicBezTo>
                  <a:cubicBezTo>
                    <a:pt x="144" y="177"/>
                    <a:pt x="146" y="176"/>
                    <a:pt x="147" y="176"/>
                  </a:cubicBezTo>
                  <a:cubicBezTo>
                    <a:pt x="147" y="176"/>
                    <a:pt x="147" y="176"/>
                    <a:pt x="147" y="176"/>
                  </a:cubicBezTo>
                  <a:cubicBezTo>
                    <a:pt x="147" y="176"/>
                    <a:pt x="147" y="176"/>
                    <a:pt x="147" y="176"/>
                  </a:cubicBezTo>
                  <a:cubicBezTo>
                    <a:pt x="154" y="173"/>
                    <a:pt x="149" y="157"/>
                    <a:pt x="149" y="157"/>
                  </a:cubicBezTo>
                  <a:cubicBezTo>
                    <a:pt x="153" y="155"/>
                    <a:pt x="156" y="153"/>
                    <a:pt x="156" y="151"/>
                  </a:cubicBezTo>
                  <a:cubicBezTo>
                    <a:pt x="156" y="150"/>
                    <a:pt x="156" y="150"/>
                    <a:pt x="156" y="150"/>
                  </a:cubicBezTo>
                  <a:cubicBezTo>
                    <a:pt x="156" y="148"/>
                    <a:pt x="152" y="146"/>
                    <a:pt x="146" y="145"/>
                  </a:cubicBezTo>
                  <a:cubicBezTo>
                    <a:pt x="149" y="145"/>
                    <a:pt x="149" y="145"/>
                    <a:pt x="149" y="145"/>
                  </a:cubicBezTo>
                  <a:cubicBezTo>
                    <a:pt x="153" y="145"/>
                    <a:pt x="156" y="143"/>
                    <a:pt x="156" y="140"/>
                  </a:cubicBezTo>
                  <a:cubicBezTo>
                    <a:pt x="156" y="140"/>
                    <a:pt x="156" y="140"/>
                    <a:pt x="156" y="140"/>
                  </a:cubicBezTo>
                  <a:cubicBezTo>
                    <a:pt x="156" y="139"/>
                    <a:pt x="156" y="138"/>
                    <a:pt x="155" y="138"/>
                  </a:cubicBezTo>
                  <a:cubicBezTo>
                    <a:pt x="156" y="135"/>
                    <a:pt x="159" y="121"/>
                    <a:pt x="160" y="121"/>
                  </a:cubicBezTo>
                  <a:cubicBezTo>
                    <a:pt x="182" y="119"/>
                    <a:pt x="170" y="111"/>
                    <a:pt x="170" y="111"/>
                  </a:cubicBezTo>
                  <a:close/>
                  <a:moveTo>
                    <a:pt x="66" y="93"/>
                  </a:moveTo>
                  <a:cubicBezTo>
                    <a:pt x="62" y="93"/>
                    <a:pt x="62" y="93"/>
                    <a:pt x="62" y="93"/>
                  </a:cubicBezTo>
                  <a:cubicBezTo>
                    <a:pt x="62" y="95"/>
                    <a:pt x="61" y="97"/>
                    <a:pt x="60" y="99"/>
                  </a:cubicBezTo>
                  <a:cubicBezTo>
                    <a:pt x="62" y="102"/>
                    <a:pt x="62" y="102"/>
                    <a:pt x="62" y="102"/>
                  </a:cubicBezTo>
                  <a:cubicBezTo>
                    <a:pt x="57" y="107"/>
                    <a:pt x="57" y="107"/>
                    <a:pt x="57" y="107"/>
                  </a:cubicBezTo>
                  <a:cubicBezTo>
                    <a:pt x="54" y="105"/>
                    <a:pt x="54" y="105"/>
                    <a:pt x="54" y="105"/>
                  </a:cubicBezTo>
                  <a:cubicBezTo>
                    <a:pt x="52" y="106"/>
                    <a:pt x="50" y="107"/>
                    <a:pt x="48" y="107"/>
                  </a:cubicBezTo>
                  <a:cubicBezTo>
                    <a:pt x="48" y="110"/>
                    <a:pt x="48" y="110"/>
                    <a:pt x="48" y="110"/>
                  </a:cubicBezTo>
                  <a:cubicBezTo>
                    <a:pt x="40" y="110"/>
                    <a:pt x="40" y="110"/>
                    <a:pt x="40" y="110"/>
                  </a:cubicBezTo>
                  <a:cubicBezTo>
                    <a:pt x="40" y="107"/>
                    <a:pt x="40" y="107"/>
                    <a:pt x="40" y="107"/>
                  </a:cubicBezTo>
                  <a:cubicBezTo>
                    <a:pt x="38" y="107"/>
                    <a:pt x="36" y="106"/>
                    <a:pt x="34" y="105"/>
                  </a:cubicBezTo>
                  <a:cubicBezTo>
                    <a:pt x="32" y="107"/>
                    <a:pt x="32" y="107"/>
                    <a:pt x="32" y="107"/>
                  </a:cubicBezTo>
                  <a:cubicBezTo>
                    <a:pt x="26" y="102"/>
                    <a:pt x="26" y="102"/>
                    <a:pt x="26" y="102"/>
                  </a:cubicBezTo>
                  <a:cubicBezTo>
                    <a:pt x="28" y="99"/>
                    <a:pt x="28" y="99"/>
                    <a:pt x="28" y="99"/>
                  </a:cubicBezTo>
                  <a:cubicBezTo>
                    <a:pt x="27" y="97"/>
                    <a:pt x="26" y="95"/>
                    <a:pt x="26" y="93"/>
                  </a:cubicBezTo>
                  <a:cubicBezTo>
                    <a:pt x="22" y="93"/>
                    <a:pt x="22" y="93"/>
                    <a:pt x="22" y="93"/>
                  </a:cubicBezTo>
                  <a:cubicBezTo>
                    <a:pt x="22" y="85"/>
                    <a:pt x="22" y="85"/>
                    <a:pt x="22" y="85"/>
                  </a:cubicBezTo>
                  <a:cubicBezTo>
                    <a:pt x="26" y="85"/>
                    <a:pt x="26" y="85"/>
                    <a:pt x="26" y="85"/>
                  </a:cubicBezTo>
                  <a:cubicBezTo>
                    <a:pt x="26" y="83"/>
                    <a:pt x="27" y="81"/>
                    <a:pt x="28" y="79"/>
                  </a:cubicBezTo>
                  <a:cubicBezTo>
                    <a:pt x="26" y="76"/>
                    <a:pt x="26" y="76"/>
                    <a:pt x="26" y="76"/>
                  </a:cubicBezTo>
                  <a:cubicBezTo>
                    <a:pt x="31" y="71"/>
                    <a:pt x="31" y="71"/>
                    <a:pt x="31" y="71"/>
                  </a:cubicBezTo>
                  <a:cubicBezTo>
                    <a:pt x="34" y="73"/>
                    <a:pt x="34" y="73"/>
                    <a:pt x="34" y="73"/>
                  </a:cubicBezTo>
                  <a:cubicBezTo>
                    <a:pt x="36" y="72"/>
                    <a:pt x="38" y="71"/>
                    <a:pt x="40" y="71"/>
                  </a:cubicBezTo>
                  <a:cubicBezTo>
                    <a:pt x="40" y="68"/>
                    <a:pt x="40" y="68"/>
                    <a:pt x="40" y="68"/>
                  </a:cubicBezTo>
                  <a:cubicBezTo>
                    <a:pt x="48" y="68"/>
                    <a:pt x="48" y="68"/>
                    <a:pt x="48" y="68"/>
                  </a:cubicBezTo>
                  <a:cubicBezTo>
                    <a:pt x="48" y="71"/>
                    <a:pt x="48" y="71"/>
                    <a:pt x="48" y="71"/>
                  </a:cubicBezTo>
                  <a:cubicBezTo>
                    <a:pt x="50" y="71"/>
                    <a:pt x="52" y="72"/>
                    <a:pt x="54" y="73"/>
                  </a:cubicBezTo>
                  <a:cubicBezTo>
                    <a:pt x="57" y="71"/>
                    <a:pt x="57" y="71"/>
                    <a:pt x="57" y="71"/>
                  </a:cubicBezTo>
                  <a:cubicBezTo>
                    <a:pt x="63" y="76"/>
                    <a:pt x="63" y="76"/>
                    <a:pt x="63" y="76"/>
                  </a:cubicBezTo>
                  <a:cubicBezTo>
                    <a:pt x="60" y="79"/>
                    <a:pt x="60" y="79"/>
                    <a:pt x="60" y="79"/>
                  </a:cubicBezTo>
                  <a:cubicBezTo>
                    <a:pt x="61" y="81"/>
                    <a:pt x="62" y="83"/>
                    <a:pt x="63" y="85"/>
                  </a:cubicBezTo>
                  <a:cubicBezTo>
                    <a:pt x="66" y="85"/>
                    <a:pt x="66" y="85"/>
                    <a:pt x="66" y="85"/>
                  </a:cubicBezTo>
                  <a:lnTo>
                    <a:pt x="66" y="93"/>
                  </a:lnTo>
                  <a:close/>
                  <a:moveTo>
                    <a:pt x="136" y="77"/>
                  </a:moveTo>
                  <a:cubicBezTo>
                    <a:pt x="130" y="77"/>
                    <a:pt x="130" y="77"/>
                    <a:pt x="130" y="77"/>
                  </a:cubicBezTo>
                  <a:cubicBezTo>
                    <a:pt x="129" y="80"/>
                    <a:pt x="128" y="84"/>
                    <a:pt x="126" y="87"/>
                  </a:cubicBezTo>
                  <a:cubicBezTo>
                    <a:pt x="130" y="91"/>
                    <a:pt x="130" y="91"/>
                    <a:pt x="130" y="91"/>
                  </a:cubicBezTo>
                  <a:cubicBezTo>
                    <a:pt x="121" y="100"/>
                    <a:pt x="121" y="100"/>
                    <a:pt x="121" y="100"/>
                  </a:cubicBezTo>
                  <a:cubicBezTo>
                    <a:pt x="117" y="96"/>
                    <a:pt x="117" y="96"/>
                    <a:pt x="117" y="96"/>
                  </a:cubicBezTo>
                  <a:cubicBezTo>
                    <a:pt x="114" y="98"/>
                    <a:pt x="110" y="99"/>
                    <a:pt x="107" y="100"/>
                  </a:cubicBezTo>
                  <a:cubicBezTo>
                    <a:pt x="107" y="105"/>
                    <a:pt x="107" y="105"/>
                    <a:pt x="107" y="105"/>
                  </a:cubicBezTo>
                  <a:cubicBezTo>
                    <a:pt x="94" y="105"/>
                    <a:pt x="94" y="105"/>
                    <a:pt x="94" y="105"/>
                  </a:cubicBezTo>
                  <a:cubicBezTo>
                    <a:pt x="94" y="100"/>
                    <a:pt x="94" y="100"/>
                    <a:pt x="94" y="100"/>
                  </a:cubicBezTo>
                  <a:cubicBezTo>
                    <a:pt x="90" y="100"/>
                    <a:pt x="86" y="98"/>
                    <a:pt x="83" y="96"/>
                  </a:cubicBezTo>
                  <a:cubicBezTo>
                    <a:pt x="79" y="100"/>
                    <a:pt x="79" y="100"/>
                    <a:pt x="79" y="100"/>
                  </a:cubicBezTo>
                  <a:cubicBezTo>
                    <a:pt x="70" y="91"/>
                    <a:pt x="70" y="91"/>
                    <a:pt x="70" y="91"/>
                  </a:cubicBezTo>
                  <a:cubicBezTo>
                    <a:pt x="74" y="87"/>
                    <a:pt x="74" y="87"/>
                    <a:pt x="74" y="87"/>
                  </a:cubicBezTo>
                  <a:cubicBezTo>
                    <a:pt x="72" y="84"/>
                    <a:pt x="71" y="81"/>
                    <a:pt x="70" y="77"/>
                  </a:cubicBezTo>
                  <a:cubicBezTo>
                    <a:pt x="64" y="77"/>
                    <a:pt x="64" y="77"/>
                    <a:pt x="64" y="77"/>
                  </a:cubicBezTo>
                  <a:cubicBezTo>
                    <a:pt x="64" y="64"/>
                    <a:pt x="64" y="64"/>
                    <a:pt x="64" y="64"/>
                  </a:cubicBezTo>
                  <a:cubicBezTo>
                    <a:pt x="70" y="64"/>
                    <a:pt x="70" y="64"/>
                    <a:pt x="70" y="64"/>
                  </a:cubicBezTo>
                  <a:cubicBezTo>
                    <a:pt x="70" y="60"/>
                    <a:pt x="72" y="56"/>
                    <a:pt x="74" y="53"/>
                  </a:cubicBezTo>
                  <a:cubicBezTo>
                    <a:pt x="70" y="49"/>
                    <a:pt x="70" y="49"/>
                    <a:pt x="70" y="49"/>
                  </a:cubicBezTo>
                  <a:cubicBezTo>
                    <a:pt x="79" y="40"/>
                    <a:pt x="79" y="40"/>
                    <a:pt x="79" y="40"/>
                  </a:cubicBezTo>
                  <a:cubicBezTo>
                    <a:pt x="83" y="44"/>
                    <a:pt x="83" y="44"/>
                    <a:pt x="83" y="44"/>
                  </a:cubicBezTo>
                  <a:cubicBezTo>
                    <a:pt x="86" y="42"/>
                    <a:pt x="90" y="41"/>
                    <a:pt x="94" y="40"/>
                  </a:cubicBezTo>
                  <a:cubicBezTo>
                    <a:pt x="94" y="35"/>
                    <a:pt x="94" y="35"/>
                    <a:pt x="94" y="35"/>
                  </a:cubicBezTo>
                  <a:cubicBezTo>
                    <a:pt x="107" y="35"/>
                    <a:pt x="107" y="35"/>
                    <a:pt x="107" y="35"/>
                  </a:cubicBezTo>
                  <a:cubicBezTo>
                    <a:pt x="107" y="40"/>
                    <a:pt x="107" y="40"/>
                    <a:pt x="107" y="40"/>
                  </a:cubicBezTo>
                  <a:cubicBezTo>
                    <a:pt x="110" y="41"/>
                    <a:pt x="114" y="42"/>
                    <a:pt x="117" y="44"/>
                  </a:cubicBezTo>
                  <a:cubicBezTo>
                    <a:pt x="121" y="40"/>
                    <a:pt x="121" y="40"/>
                    <a:pt x="121" y="40"/>
                  </a:cubicBezTo>
                  <a:cubicBezTo>
                    <a:pt x="130" y="49"/>
                    <a:pt x="130" y="49"/>
                    <a:pt x="130" y="49"/>
                  </a:cubicBezTo>
                  <a:cubicBezTo>
                    <a:pt x="126" y="53"/>
                    <a:pt x="126" y="53"/>
                    <a:pt x="126" y="53"/>
                  </a:cubicBezTo>
                  <a:cubicBezTo>
                    <a:pt x="128" y="57"/>
                    <a:pt x="130" y="60"/>
                    <a:pt x="130" y="64"/>
                  </a:cubicBezTo>
                  <a:cubicBezTo>
                    <a:pt x="136" y="64"/>
                    <a:pt x="136" y="64"/>
                    <a:pt x="136" y="64"/>
                  </a:cubicBezTo>
                  <a:lnTo>
                    <a:pt x="136" y="77"/>
                  </a:lnTo>
                  <a:close/>
                </a:path>
              </a:pathLst>
            </a:custGeom>
            <a:solidFill>
              <a:srgbClr val="2F26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9475" name="组合 4"/>
          <p:cNvGrpSpPr>
            <a:grpSpLocks/>
          </p:cNvGrpSpPr>
          <p:nvPr/>
        </p:nvGrpSpPr>
        <p:grpSpPr bwMode="auto">
          <a:xfrm>
            <a:off x="4889500" y="4630738"/>
            <a:ext cx="361950" cy="407987"/>
            <a:chOff x="0" y="0"/>
            <a:chExt cx="361075" cy="408388"/>
          </a:xfrm>
        </p:grpSpPr>
        <p:sp>
          <p:nvSpPr>
            <p:cNvPr id="19482" name="Freeform 148"/>
            <p:cNvSpPr>
              <a:spLocks noEditPoints="1" noChangeArrowheads="1"/>
            </p:cNvSpPr>
            <p:nvPr/>
          </p:nvSpPr>
          <p:spPr bwMode="auto">
            <a:xfrm>
              <a:off x="48973" y="0"/>
              <a:ext cx="312102" cy="405898"/>
            </a:xfrm>
            <a:custGeom>
              <a:avLst/>
              <a:gdLst>
                <a:gd name="T0" fmla="*/ 308176 w 159"/>
                <a:gd name="T1" fmla="*/ 362759 h 207"/>
                <a:gd name="T2" fmla="*/ 174699 w 159"/>
                <a:gd name="T3" fmla="*/ 154908 h 207"/>
                <a:gd name="T4" fmla="*/ 180587 w 159"/>
                <a:gd name="T5" fmla="*/ 47061 h 207"/>
                <a:gd name="T6" fmla="*/ 82442 w 159"/>
                <a:gd name="T7" fmla="*/ 7843 h 207"/>
                <a:gd name="T8" fmla="*/ 137403 w 159"/>
                <a:gd name="T9" fmla="*/ 94121 h 207"/>
                <a:gd name="T10" fmla="*/ 72628 w 159"/>
                <a:gd name="T11" fmla="*/ 135299 h 207"/>
                <a:gd name="T12" fmla="*/ 19629 w 159"/>
                <a:gd name="T13" fmla="*/ 52943 h 207"/>
                <a:gd name="T14" fmla="*/ 19629 w 159"/>
                <a:gd name="T15" fmla="*/ 150986 h 207"/>
                <a:gd name="T16" fmla="*/ 121700 w 159"/>
                <a:gd name="T17" fmla="*/ 188243 h 207"/>
                <a:gd name="T18" fmla="*/ 255178 w 159"/>
                <a:gd name="T19" fmla="*/ 396094 h 207"/>
                <a:gd name="T20" fmla="*/ 280696 w 159"/>
                <a:gd name="T21" fmla="*/ 401976 h 207"/>
                <a:gd name="T22" fmla="*/ 302287 w 159"/>
                <a:gd name="T23" fmla="*/ 386289 h 207"/>
                <a:gd name="T24" fmla="*/ 308176 w 159"/>
                <a:gd name="T25" fmla="*/ 362759 h 207"/>
                <a:gd name="T26" fmla="*/ 282658 w 159"/>
                <a:gd name="T27" fmla="*/ 378446 h 207"/>
                <a:gd name="T28" fmla="*/ 263029 w 159"/>
                <a:gd name="T29" fmla="*/ 374524 h 207"/>
                <a:gd name="T30" fmla="*/ 268918 w 159"/>
                <a:gd name="T31" fmla="*/ 356877 h 207"/>
                <a:gd name="T32" fmla="*/ 286584 w 159"/>
                <a:gd name="T33" fmla="*/ 360798 h 207"/>
                <a:gd name="T34" fmla="*/ 282658 w 159"/>
                <a:gd name="T35" fmla="*/ 378446 h 20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159"/>
                <a:gd name="T55" fmla="*/ 0 h 207"/>
                <a:gd name="T56" fmla="*/ 159 w 159"/>
                <a:gd name="T57" fmla="*/ 207 h 207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159" h="207">
                  <a:moveTo>
                    <a:pt x="157" y="185"/>
                  </a:moveTo>
                  <a:cubicBezTo>
                    <a:pt x="89" y="79"/>
                    <a:pt x="89" y="79"/>
                    <a:pt x="89" y="79"/>
                  </a:cubicBezTo>
                  <a:cubicBezTo>
                    <a:pt x="101" y="63"/>
                    <a:pt x="103" y="42"/>
                    <a:pt x="92" y="24"/>
                  </a:cubicBezTo>
                  <a:cubicBezTo>
                    <a:pt x="81" y="8"/>
                    <a:pt x="61" y="0"/>
                    <a:pt x="42" y="4"/>
                  </a:cubicBezTo>
                  <a:cubicBezTo>
                    <a:pt x="70" y="48"/>
                    <a:pt x="70" y="48"/>
                    <a:pt x="70" y="48"/>
                  </a:cubicBezTo>
                  <a:cubicBezTo>
                    <a:pt x="37" y="69"/>
                    <a:pt x="37" y="69"/>
                    <a:pt x="37" y="69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" y="42"/>
                    <a:pt x="0" y="61"/>
                    <a:pt x="10" y="77"/>
                  </a:cubicBezTo>
                  <a:cubicBezTo>
                    <a:pt x="21" y="95"/>
                    <a:pt x="43" y="102"/>
                    <a:pt x="62" y="96"/>
                  </a:cubicBezTo>
                  <a:cubicBezTo>
                    <a:pt x="130" y="202"/>
                    <a:pt x="130" y="202"/>
                    <a:pt x="130" y="202"/>
                  </a:cubicBezTo>
                  <a:cubicBezTo>
                    <a:pt x="133" y="206"/>
                    <a:pt x="138" y="207"/>
                    <a:pt x="143" y="205"/>
                  </a:cubicBezTo>
                  <a:cubicBezTo>
                    <a:pt x="154" y="197"/>
                    <a:pt x="154" y="197"/>
                    <a:pt x="154" y="197"/>
                  </a:cubicBezTo>
                  <a:cubicBezTo>
                    <a:pt x="158" y="195"/>
                    <a:pt x="159" y="189"/>
                    <a:pt x="157" y="185"/>
                  </a:cubicBezTo>
                  <a:close/>
                  <a:moveTo>
                    <a:pt x="144" y="193"/>
                  </a:moveTo>
                  <a:cubicBezTo>
                    <a:pt x="141" y="195"/>
                    <a:pt x="136" y="195"/>
                    <a:pt x="134" y="191"/>
                  </a:cubicBezTo>
                  <a:cubicBezTo>
                    <a:pt x="132" y="188"/>
                    <a:pt x="133" y="184"/>
                    <a:pt x="137" y="182"/>
                  </a:cubicBezTo>
                  <a:cubicBezTo>
                    <a:pt x="140" y="180"/>
                    <a:pt x="144" y="181"/>
                    <a:pt x="146" y="184"/>
                  </a:cubicBezTo>
                  <a:cubicBezTo>
                    <a:pt x="148" y="187"/>
                    <a:pt x="147" y="191"/>
                    <a:pt x="144" y="193"/>
                  </a:cubicBezTo>
                  <a:close/>
                </a:path>
              </a:pathLst>
            </a:custGeom>
            <a:solidFill>
              <a:srgbClr val="B3DDD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483" name="Freeform 149"/>
            <p:cNvSpPr>
              <a:spLocks noEditPoints="1" noChangeArrowheads="1"/>
            </p:cNvSpPr>
            <p:nvPr/>
          </p:nvSpPr>
          <p:spPr bwMode="auto">
            <a:xfrm>
              <a:off x="0" y="205854"/>
              <a:ext cx="205855" cy="202534"/>
            </a:xfrm>
            <a:custGeom>
              <a:avLst/>
              <a:gdLst>
                <a:gd name="T0" fmla="*/ 178408 w 105"/>
                <a:gd name="T1" fmla="*/ 51125 h 103"/>
                <a:gd name="T2" fmla="*/ 190171 w 105"/>
                <a:gd name="T3" fmla="*/ 39327 h 103"/>
                <a:gd name="T4" fmla="*/ 164684 w 105"/>
                <a:gd name="T5" fmla="*/ 13764 h 103"/>
                <a:gd name="T6" fmla="*/ 152921 w 105"/>
                <a:gd name="T7" fmla="*/ 25563 h 103"/>
                <a:gd name="T8" fmla="*/ 121552 w 105"/>
                <a:gd name="T9" fmla="*/ 13764 h 103"/>
                <a:gd name="T10" fmla="*/ 121552 w 105"/>
                <a:gd name="T11" fmla="*/ 0 h 103"/>
                <a:gd name="T12" fmla="*/ 84303 w 105"/>
                <a:gd name="T13" fmla="*/ 0 h 103"/>
                <a:gd name="T14" fmla="*/ 84303 w 105"/>
                <a:gd name="T15" fmla="*/ 13764 h 103"/>
                <a:gd name="T16" fmla="*/ 54895 w 105"/>
                <a:gd name="T17" fmla="*/ 25563 h 103"/>
                <a:gd name="T18" fmla="*/ 43132 w 105"/>
                <a:gd name="T19" fmla="*/ 13764 h 103"/>
                <a:gd name="T20" fmla="*/ 15684 w 105"/>
                <a:gd name="T21" fmla="*/ 39327 h 103"/>
                <a:gd name="T22" fmla="*/ 29408 w 105"/>
                <a:gd name="T23" fmla="*/ 53091 h 103"/>
                <a:gd name="T24" fmla="*/ 15684 w 105"/>
                <a:gd name="T25" fmla="*/ 82587 h 103"/>
                <a:gd name="T26" fmla="*/ 0 w 105"/>
                <a:gd name="T27" fmla="*/ 82587 h 103"/>
                <a:gd name="T28" fmla="*/ 0 w 105"/>
                <a:gd name="T29" fmla="*/ 119947 h 103"/>
                <a:gd name="T30" fmla="*/ 17645 w 105"/>
                <a:gd name="T31" fmla="*/ 119947 h 103"/>
                <a:gd name="T32" fmla="*/ 29408 w 105"/>
                <a:gd name="T33" fmla="*/ 149443 h 103"/>
                <a:gd name="T34" fmla="*/ 17645 w 105"/>
                <a:gd name="T35" fmla="*/ 161241 h 103"/>
                <a:gd name="T36" fmla="*/ 43132 w 105"/>
                <a:gd name="T37" fmla="*/ 186803 h 103"/>
                <a:gd name="T38" fmla="*/ 54895 w 105"/>
                <a:gd name="T39" fmla="*/ 175005 h 103"/>
                <a:gd name="T40" fmla="*/ 84303 w 105"/>
                <a:gd name="T41" fmla="*/ 186803 h 103"/>
                <a:gd name="T42" fmla="*/ 84303 w 105"/>
                <a:gd name="T43" fmla="*/ 202534 h 103"/>
                <a:gd name="T44" fmla="*/ 121552 w 105"/>
                <a:gd name="T45" fmla="*/ 202534 h 103"/>
                <a:gd name="T46" fmla="*/ 121552 w 105"/>
                <a:gd name="T47" fmla="*/ 186803 h 103"/>
                <a:gd name="T48" fmla="*/ 150960 w 105"/>
                <a:gd name="T49" fmla="*/ 175005 h 103"/>
                <a:gd name="T50" fmla="*/ 162723 w 105"/>
                <a:gd name="T51" fmla="*/ 186803 h 103"/>
                <a:gd name="T52" fmla="*/ 188210 w 105"/>
                <a:gd name="T53" fmla="*/ 161241 h 103"/>
                <a:gd name="T54" fmla="*/ 178408 w 105"/>
                <a:gd name="T55" fmla="*/ 149443 h 103"/>
                <a:gd name="T56" fmla="*/ 190171 w 105"/>
                <a:gd name="T57" fmla="*/ 119947 h 103"/>
                <a:gd name="T58" fmla="*/ 205855 w 105"/>
                <a:gd name="T59" fmla="*/ 119947 h 103"/>
                <a:gd name="T60" fmla="*/ 205855 w 105"/>
                <a:gd name="T61" fmla="*/ 82587 h 103"/>
                <a:gd name="T62" fmla="*/ 190171 w 105"/>
                <a:gd name="T63" fmla="*/ 82587 h 103"/>
                <a:gd name="T64" fmla="*/ 178408 w 105"/>
                <a:gd name="T65" fmla="*/ 51125 h 103"/>
                <a:gd name="T66" fmla="*/ 103908 w 105"/>
                <a:gd name="T67" fmla="*/ 163207 h 103"/>
                <a:gd name="T68" fmla="*/ 41171 w 105"/>
                <a:gd name="T69" fmla="*/ 100284 h 103"/>
                <a:gd name="T70" fmla="*/ 103908 w 105"/>
                <a:gd name="T71" fmla="*/ 37361 h 103"/>
                <a:gd name="T72" fmla="*/ 166645 w 105"/>
                <a:gd name="T73" fmla="*/ 100284 h 103"/>
                <a:gd name="T74" fmla="*/ 103908 w 105"/>
                <a:gd name="T75" fmla="*/ 163207 h 103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105"/>
                <a:gd name="T115" fmla="*/ 0 h 103"/>
                <a:gd name="T116" fmla="*/ 105 w 105"/>
                <a:gd name="T117" fmla="*/ 103 h 103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105" h="103">
                  <a:moveTo>
                    <a:pt x="91" y="26"/>
                  </a:moveTo>
                  <a:cubicBezTo>
                    <a:pt x="97" y="20"/>
                    <a:pt x="97" y="20"/>
                    <a:pt x="97" y="20"/>
                  </a:cubicBezTo>
                  <a:cubicBezTo>
                    <a:pt x="84" y="7"/>
                    <a:pt x="84" y="7"/>
                    <a:pt x="84" y="7"/>
                  </a:cubicBezTo>
                  <a:cubicBezTo>
                    <a:pt x="78" y="13"/>
                    <a:pt x="78" y="13"/>
                    <a:pt x="78" y="13"/>
                  </a:cubicBezTo>
                  <a:cubicBezTo>
                    <a:pt x="73" y="10"/>
                    <a:pt x="67" y="8"/>
                    <a:pt x="62" y="7"/>
                  </a:cubicBezTo>
                  <a:cubicBezTo>
                    <a:pt x="62" y="0"/>
                    <a:pt x="62" y="0"/>
                    <a:pt x="62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43" y="7"/>
                    <a:pt x="43" y="7"/>
                    <a:pt x="43" y="7"/>
                  </a:cubicBezTo>
                  <a:cubicBezTo>
                    <a:pt x="38" y="8"/>
                    <a:pt x="33" y="10"/>
                    <a:pt x="28" y="13"/>
                  </a:cubicBezTo>
                  <a:cubicBezTo>
                    <a:pt x="22" y="7"/>
                    <a:pt x="22" y="7"/>
                    <a:pt x="22" y="7"/>
                  </a:cubicBezTo>
                  <a:cubicBezTo>
                    <a:pt x="8" y="20"/>
                    <a:pt x="8" y="20"/>
                    <a:pt x="8" y="20"/>
                  </a:cubicBezTo>
                  <a:cubicBezTo>
                    <a:pt x="15" y="27"/>
                    <a:pt x="15" y="27"/>
                    <a:pt x="15" y="27"/>
                  </a:cubicBezTo>
                  <a:cubicBezTo>
                    <a:pt x="12" y="31"/>
                    <a:pt x="10" y="36"/>
                    <a:pt x="8" y="42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9" y="61"/>
                    <a:pt x="9" y="61"/>
                    <a:pt x="9" y="61"/>
                  </a:cubicBezTo>
                  <a:cubicBezTo>
                    <a:pt x="10" y="66"/>
                    <a:pt x="12" y="71"/>
                    <a:pt x="15" y="76"/>
                  </a:cubicBezTo>
                  <a:cubicBezTo>
                    <a:pt x="9" y="82"/>
                    <a:pt x="9" y="82"/>
                    <a:pt x="9" y="82"/>
                  </a:cubicBezTo>
                  <a:cubicBezTo>
                    <a:pt x="22" y="95"/>
                    <a:pt x="22" y="95"/>
                    <a:pt x="22" y="95"/>
                  </a:cubicBezTo>
                  <a:cubicBezTo>
                    <a:pt x="28" y="89"/>
                    <a:pt x="28" y="89"/>
                    <a:pt x="28" y="89"/>
                  </a:cubicBezTo>
                  <a:cubicBezTo>
                    <a:pt x="33" y="92"/>
                    <a:pt x="38" y="94"/>
                    <a:pt x="43" y="95"/>
                  </a:cubicBezTo>
                  <a:cubicBezTo>
                    <a:pt x="43" y="103"/>
                    <a:pt x="43" y="103"/>
                    <a:pt x="43" y="103"/>
                  </a:cubicBezTo>
                  <a:cubicBezTo>
                    <a:pt x="62" y="103"/>
                    <a:pt x="62" y="103"/>
                    <a:pt x="62" y="103"/>
                  </a:cubicBezTo>
                  <a:cubicBezTo>
                    <a:pt x="62" y="95"/>
                    <a:pt x="62" y="95"/>
                    <a:pt x="62" y="95"/>
                  </a:cubicBezTo>
                  <a:cubicBezTo>
                    <a:pt x="67" y="94"/>
                    <a:pt x="73" y="92"/>
                    <a:pt x="77" y="89"/>
                  </a:cubicBezTo>
                  <a:cubicBezTo>
                    <a:pt x="83" y="95"/>
                    <a:pt x="83" y="95"/>
                    <a:pt x="83" y="95"/>
                  </a:cubicBezTo>
                  <a:cubicBezTo>
                    <a:pt x="96" y="82"/>
                    <a:pt x="96" y="82"/>
                    <a:pt x="96" y="82"/>
                  </a:cubicBezTo>
                  <a:cubicBezTo>
                    <a:pt x="91" y="76"/>
                    <a:pt x="91" y="76"/>
                    <a:pt x="91" y="76"/>
                  </a:cubicBezTo>
                  <a:cubicBezTo>
                    <a:pt x="94" y="71"/>
                    <a:pt x="96" y="66"/>
                    <a:pt x="97" y="61"/>
                  </a:cubicBezTo>
                  <a:cubicBezTo>
                    <a:pt x="105" y="61"/>
                    <a:pt x="105" y="61"/>
                    <a:pt x="105" y="61"/>
                  </a:cubicBezTo>
                  <a:cubicBezTo>
                    <a:pt x="105" y="42"/>
                    <a:pt x="105" y="42"/>
                    <a:pt x="105" y="42"/>
                  </a:cubicBezTo>
                  <a:cubicBezTo>
                    <a:pt x="97" y="42"/>
                    <a:pt x="97" y="42"/>
                    <a:pt x="97" y="42"/>
                  </a:cubicBezTo>
                  <a:cubicBezTo>
                    <a:pt x="96" y="36"/>
                    <a:pt x="94" y="31"/>
                    <a:pt x="91" y="26"/>
                  </a:cubicBezTo>
                  <a:close/>
                  <a:moveTo>
                    <a:pt x="53" y="83"/>
                  </a:moveTo>
                  <a:cubicBezTo>
                    <a:pt x="35" y="83"/>
                    <a:pt x="21" y="69"/>
                    <a:pt x="21" y="51"/>
                  </a:cubicBezTo>
                  <a:cubicBezTo>
                    <a:pt x="21" y="33"/>
                    <a:pt x="35" y="19"/>
                    <a:pt x="53" y="19"/>
                  </a:cubicBezTo>
                  <a:cubicBezTo>
                    <a:pt x="71" y="19"/>
                    <a:pt x="85" y="33"/>
                    <a:pt x="85" y="51"/>
                  </a:cubicBezTo>
                  <a:cubicBezTo>
                    <a:pt x="85" y="69"/>
                    <a:pt x="71" y="83"/>
                    <a:pt x="53" y="83"/>
                  </a:cubicBezTo>
                  <a:close/>
                </a:path>
              </a:pathLst>
            </a:custGeom>
            <a:solidFill>
              <a:srgbClr val="B3DDD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484" name="Oval 150"/>
            <p:cNvSpPr>
              <a:spLocks noChangeArrowheads="1"/>
            </p:cNvSpPr>
            <p:nvPr/>
          </p:nvSpPr>
          <p:spPr bwMode="auto">
            <a:xfrm>
              <a:off x="86325" y="290520"/>
              <a:ext cx="33203" cy="33203"/>
            </a:xfrm>
            <a:prstGeom prst="ellipse">
              <a:avLst/>
            </a:prstGeom>
            <a:solidFill>
              <a:srgbClr val="B3DDD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</p:grpSp>
      <p:sp>
        <p:nvSpPr>
          <p:cNvPr id="19476" name="任意多边形 55"/>
          <p:cNvSpPr>
            <a:spLocks noChangeAspect="1" noChangeArrowheads="1"/>
          </p:cNvSpPr>
          <p:nvPr/>
        </p:nvSpPr>
        <p:spPr bwMode="auto">
          <a:xfrm rot="2700000">
            <a:off x="5441156" y="2934495"/>
            <a:ext cx="1292225" cy="1293812"/>
          </a:xfrm>
          <a:custGeom>
            <a:avLst/>
            <a:gdLst>
              <a:gd name="T0" fmla="*/ 20726 w 1293118"/>
              <a:gd name="T1" fmla="*/ 20750 h 1293117"/>
              <a:gd name="T2" fmla="*/ 70760 w 1293118"/>
              <a:gd name="T3" fmla="*/ 0 h 1293117"/>
              <a:gd name="T4" fmla="*/ 1227112 w 1293118"/>
              <a:gd name="T5" fmla="*/ 0 h 1293117"/>
              <a:gd name="T6" fmla="*/ 1254655 w 1293118"/>
              <a:gd name="T7" fmla="*/ 5568 h 1293117"/>
              <a:gd name="T8" fmla="*/ 1270400 w 1293118"/>
              <a:gd name="T9" fmla="*/ 16197 h 1293117"/>
              <a:gd name="T10" fmla="*/ 1271499 w 1293118"/>
              <a:gd name="T11" fmla="*/ 15096 h 1293117"/>
              <a:gd name="T12" fmla="*/ 1273775 w 1293118"/>
              <a:gd name="T13" fmla="*/ 18475 h 1293117"/>
              <a:gd name="T14" fmla="*/ 1277146 w 1293118"/>
              <a:gd name="T15" fmla="*/ 20751 h 1293117"/>
              <a:gd name="T16" fmla="*/ 1276048 w 1293118"/>
              <a:gd name="T17" fmla="*/ 21851 h 1293117"/>
              <a:gd name="T18" fmla="*/ 1286664 w 1293118"/>
              <a:gd name="T19" fmla="*/ 37614 h 1293117"/>
              <a:gd name="T20" fmla="*/ 1292225 w 1293118"/>
              <a:gd name="T21" fmla="*/ 65192 h 1293117"/>
              <a:gd name="T22" fmla="*/ 1292225 w 1293118"/>
              <a:gd name="T23" fmla="*/ 1222965 h 1293117"/>
              <a:gd name="T24" fmla="*/ 1271499 w 1293118"/>
              <a:gd name="T25" fmla="*/ 1273061 h 1293117"/>
              <a:gd name="T26" fmla="*/ 1221465 w 1293118"/>
              <a:gd name="T27" fmla="*/ 1293812 h 1293117"/>
              <a:gd name="T28" fmla="*/ 65113 w 1293118"/>
              <a:gd name="T29" fmla="*/ 1293812 h 1293117"/>
              <a:gd name="T30" fmla="*/ 37571 w 1293118"/>
              <a:gd name="T31" fmla="*/ 1288244 h 1293117"/>
              <a:gd name="T32" fmla="*/ 21825 w 1293118"/>
              <a:gd name="T33" fmla="*/ 1277615 h 1293117"/>
              <a:gd name="T34" fmla="*/ 20726 w 1293118"/>
              <a:gd name="T35" fmla="*/ 1278716 h 1293117"/>
              <a:gd name="T36" fmla="*/ 18450 w 1293118"/>
              <a:gd name="T37" fmla="*/ 1275336 h 1293117"/>
              <a:gd name="T38" fmla="*/ 15079 w 1293118"/>
              <a:gd name="T39" fmla="*/ 1273061 h 1293117"/>
              <a:gd name="T40" fmla="*/ 16177 w 1293118"/>
              <a:gd name="T41" fmla="*/ 1271961 h 1293117"/>
              <a:gd name="T42" fmla="*/ 5561 w 1293118"/>
              <a:gd name="T43" fmla="*/ 1256196 h 1293117"/>
              <a:gd name="T44" fmla="*/ 0 w 1293118"/>
              <a:gd name="T45" fmla="*/ 1228620 h 1293117"/>
              <a:gd name="T46" fmla="*/ 0 w 1293118"/>
              <a:gd name="T47" fmla="*/ 70847 h 1293117"/>
              <a:gd name="T48" fmla="*/ 20726 w 1293118"/>
              <a:gd name="T49" fmla="*/ 20750 h 1293117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w 1293118"/>
              <a:gd name="T76" fmla="*/ 0 h 1293117"/>
              <a:gd name="T77" fmla="*/ 1293118 w 1293118"/>
              <a:gd name="T78" fmla="*/ 1293117 h 1293117"/>
            </a:gdLst>
            <a:ahLst/>
            <a:cxnLst>
              <a:cxn ang="T50">
                <a:pos x="T0" y="T1"/>
              </a:cxn>
              <a:cxn ang="T51">
                <a:pos x="T2" y="T3"/>
              </a:cxn>
              <a:cxn ang="T52">
                <a:pos x="T4" y="T5"/>
              </a:cxn>
              <a:cxn ang="T53">
                <a:pos x="T6" y="T7"/>
              </a:cxn>
              <a:cxn ang="T54">
                <a:pos x="T8" y="T9"/>
              </a:cxn>
              <a:cxn ang="T55">
                <a:pos x="T10" y="T11"/>
              </a:cxn>
              <a:cxn ang="T56">
                <a:pos x="T12" y="T13"/>
              </a:cxn>
              <a:cxn ang="T57">
                <a:pos x="T14" y="T15"/>
              </a:cxn>
              <a:cxn ang="T58">
                <a:pos x="T16" y="T17"/>
              </a:cxn>
              <a:cxn ang="T59">
                <a:pos x="T18" y="T19"/>
              </a:cxn>
              <a:cxn ang="T60">
                <a:pos x="T20" y="T21"/>
              </a:cxn>
              <a:cxn ang="T61">
                <a:pos x="T22" y="T23"/>
              </a:cxn>
              <a:cxn ang="T62">
                <a:pos x="T24" y="T25"/>
              </a:cxn>
              <a:cxn ang="T63">
                <a:pos x="T26" y="T27"/>
              </a:cxn>
              <a:cxn ang="T64">
                <a:pos x="T28" y="T29"/>
              </a:cxn>
              <a:cxn ang="T65">
                <a:pos x="T30" y="T31"/>
              </a:cxn>
              <a:cxn ang="T66">
                <a:pos x="T32" y="T33"/>
              </a:cxn>
              <a:cxn ang="T67">
                <a:pos x="T34" y="T35"/>
              </a:cxn>
              <a:cxn ang="T68">
                <a:pos x="T36" y="T37"/>
              </a:cxn>
              <a:cxn ang="T69">
                <a:pos x="T38" y="T39"/>
              </a:cxn>
              <a:cxn ang="T70">
                <a:pos x="T40" y="T41"/>
              </a:cxn>
              <a:cxn ang="T71">
                <a:pos x="T42" y="T43"/>
              </a:cxn>
              <a:cxn ang="T72">
                <a:pos x="T44" y="T45"/>
              </a:cxn>
              <a:cxn ang="T73">
                <a:pos x="T46" y="T47"/>
              </a:cxn>
              <a:cxn ang="T74">
                <a:pos x="T48" y="T49"/>
              </a:cxn>
            </a:cxnLst>
            <a:rect l="T75" t="T76" r="T77" b="T78"/>
            <a:pathLst>
              <a:path w="1293118" h="1293117">
                <a:moveTo>
                  <a:pt x="20740" y="20739"/>
                </a:moveTo>
                <a:cubicBezTo>
                  <a:pt x="33553" y="7925"/>
                  <a:pt x="51256" y="0"/>
                  <a:pt x="70809" y="0"/>
                </a:cubicBezTo>
                <a:lnTo>
                  <a:pt x="1227960" y="0"/>
                </a:lnTo>
                <a:cubicBezTo>
                  <a:pt x="1237736" y="0"/>
                  <a:pt x="1247050" y="1982"/>
                  <a:pt x="1255522" y="5565"/>
                </a:cubicBezTo>
                <a:lnTo>
                  <a:pt x="1271278" y="16188"/>
                </a:lnTo>
                <a:lnTo>
                  <a:pt x="1272378" y="15088"/>
                </a:lnTo>
                <a:lnTo>
                  <a:pt x="1274655" y="18465"/>
                </a:lnTo>
                <a:lnTo>
                  <a:pt x="1278029" y="20740"/>
                </a:lnTo>
                <a:lnTo>
                  <a:pt x="1276930" y="21839"/>
                </a:lnTo>
                <a:lnTo>
                  <a:pt x="1287553" y="37594"/>
                </a:lnTo>
                <a:cubicBezTo>
                  <a:pt x="1291136" y="46066"/>
                  <a:pt x="1293118" y="55380"/>
                  <a:pt x="1293118" y="65157"/>
                </a:cubicBezTo>
                <a:lnTo>
                  <a:pt x="1293118" y="1222308"/>
                </a:lnTo>
                <a:cubicBezTo>
                  <a:pt x="1293118" y="1241861"/>
                  <a:pt x="1285193" y="1259564"/>
                  <a:pt x="1272378" y="1272377"/>
                </a:cubicBezTo>
                <a:cubicBezTo>
                  <a:pt x="1259564" y="1285191"/>
                  <a:pt x="1241862" y="1293117"/>
                  <a:pt x="1222309" y="1293117"/>
                </a:cubicBezTo>
                <a:lnTo>
                  <a:pt x="65158" y="1293117"/>
                </a:lnTo>
                <a:cubicBezTo>
                  <a:pt x="55382" y="1293117"/>
                  <a:pt x="46068" y="1291135"/>
                  <a:pt x="37597" y="1287552"/>
                </a:cubicBezTo>
                <a:lnTo>
                  <a:pt x="21840" y="1276929"/>
                </a:lnTo>
                <a:lnTo>
                  <a:pt x="20740" y="1278029"/>
                </a:lnTo>
                <a:lnTo>
                  <a:pt x="18463" y="1274651"/>
                </a:lnTo>
                <a:lnTo>
                  <a:pt x="15089" y="1272377"/>
                </a:lnTo>
                <a:lnTo>
                  <a:pt x="16188" y="1271278"/>
                </a:lnTo>
                <a:lnTo>
                  <a:pt x="5565" y="1255521"/>
                </a:lnTo>
                <a:cubicBezTo>
                  <a:pt x="1981" y="1247050"/>
                  <a:pt x="0" y="1237736"/>
                  <a:pt x="0" y="1227960"/>
                </a:cubicBezTo>
                <a:lnTo>
                  <a:pt x="0" y="70809"/>
                </a:lnTo>
                <a:cubicBezTo>
                  <a:pt x="0" y="51256"/>
                  <a:pt x="7926" y="33554"/>
                  <a:pt x="20740" y="20739"/>
                </a:cubicBezTo>
                <a:close/>
              </a:path>
            </a:pathLst>
          </a:custGeom>
          <a:noFill/>
          <a:ln w="12700" cap="flat" cmpd="sng">
            <a:solidFill>
              <a:srgbClr val="2F2637">
                <a:alpha val="58823"/>
              </a:srgb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9477" name="任意多边形 56"/>
          <p:cNvSpPr>
            <a:spLocks noChangeAspect="1" noChangeArrowheads="1"/>
          </p:cNvSpPr>
          <p:nvPr/>
        </p:nvSpPr>
        <p:spPr bwMode="auto">
          <a:xfrm rot="2700000">
            <a:off x="5434806" y="4775994"/>
            <a:ext cx="1293813" cy="1292225"/>
          </a:xfrm>
          <a:custGeom>
            <a:avLst/>
            <a:gdLst>
              <a:gd name="T0" fmla="*/ 20751 w 1293118"/>
              <a:gd name="T1" fmla="*/ 20725 h 1293117"/>
              <a:gd name="T2" fmla="*/ 70847 w 1293118"/>
              <a:gd name="T3" fmla="*/ 0 h 1293117"/>
              <a:gd name="T4" fmla="*/ 1228620 w 1293118"/>
              <a:gd name="T5" fmla="*/ 0 h 1293117"/>
              <a:gd name="T6" fmla="*/ 1256197 w 1293118"/>
              <a:gd name="T7" fmla="*/ 5561 h 1293117"/>
              <a:gd name="T8" fmla="*/ 1271961 w 1293118"/>
              <a:gd name="T9" fmla="*/ 16177 h 1293117"/>
              <a:gd name="T10" fmla="*/ 1273062 w 1293118"/>
              <a:gd name="T11" fmla="*/ 15078 h 1293117"/>
              <a:gd name="T12" fmla="*/ 1275340 w 1293118"/>
              <a:gd name="T13" fmla="*/ 18452 h 1293117"/>
              <a:gd name="T14" fmla="*/ 1278716 w 1293118"/>
              <a:gd name="T15" fmla="*/ 20726 h 1293117"/>
              <a:gd name="T16" fmla="*/ 1277616 w 1293118"/>
              <a:gd name="T17" fmla="*/ 21824 h 1293117"/>
              <a:gd name="T18" fmla="*/ 1288245 w 1293118"/>
              <a:gd name="T19" fmla="*/ 37568 h 1293117"/>
              <a:gd name="T20" fmla="*/ 1293813 w 1293118"/>
              <a:gd name="T21" fmla="*/ 65112 h 1293117"/>
              <a:gd name="T22" fmla="*/ 1293813 w 1293118"/>
              <a:gd name="T23" fmla="*/ 1221465 h 1293117"/>
              <a:gd name="T24" fmla="*/ 1273062 w 1293118"/>
              <a:gd name="T25" fmla="*/ 1271499 h 1293117"/>
              <a:gd name="T26" fmla="*/ 1222966 w 1293118"/>
              <a:gd name="T27" fmla="*/ 1292225 h 1293117"/>
              <a:gd name="T28" fmla="*/ 65193 w 1293118"/>
              <a:gd name="T29" fmla="*/ 1292225 h 1293117"/>
              <a:gd name="T30" fmla="*/ 37617 w 1293118"/>
              <a:gd name="T31" fmla="*/ 1286664 h 1293117"/>
              <a:gd name="T32" fmla="*/ 21852 w 1293118"/>
              <a:gd name="T33" fmla="*/ 1276048 h 1293117"/>
              <a:gd name="T34" fmla="*/ 20751 w 1293118"/>
              <a:gd name="T35" fmla="*/ 1277147 h 1293117"/>
              <a:gd name="T36" fmla="*/ 18473 w 1293118"/>
              <a:gd name="T37" fmla="*/ 1273772 h 1293117"/>
              <a:gd name="T38" fmla="*/ 15097 w 1293118"/>
              <a:gd name="T39" fmla="*/ 1271499 h 1293117"/>
              <a:gd name="T40" fmla="*/ 16197 w 1293118"/>
              <a:gd name="T41" fmla="*/ 1270401 h 1293117"/>
              <a:gd name="T42" fmla="*/ 5568 w 1293118"/>
              <a:gd name="T43" fmla="*/ 1254655 h 1293117"/>
              <a:gd name="T44" fmla="*/ 0 w 1293118"/>
              <a:gd name="T45" fmla="*/ 1227113 h 1293117"/>
              <a:gd name="T46" fmla="*/ 0 w 1293118"/>
              <a:gd name="T47" fmla="*/ 70760 h 1293117"/>
              <a:gd name="T48" fmla="*/ 20751 w 1293118"/>
              <a:gd name="T49" fmla="*/ 20725 h 1293117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w 1293118"/>
              <a:gd name="T76" fmla="*/ 0 h 1293117"/>
              <a:gd name="T77" fmla="*/ 1293118 w 1293118"/>
              <a:gd name="T78" fmla="*/ 1293117 h 1293117"/>
            </a:gdLst>
            <a:ahLst/>
            <a:cxnLst>
              <a:cxn ang="T50">
                <a:pos x="T0" y="T1"/>
              </a:cxn>
              <a:cxn ang="T51">
                <a:pos x="T2" y="T3"/>
              </a:cxn>
              <a:cxn ang="T52">
                <a:pos x="T4" y="T5"/>
              </a:cxn>
              <a:cxn ang="T53">
                <a:pos x="T6" y="T7"/>
              </a:cxn>
              <a:cxn ang="T54">
                <a:pos x="T8" y="T9"/>
              </a:cxn>
              <a:cxn ang="T55">
                <a:pos x="T10" y="T11"/>
              </a:cxn>
              <a:cxn ang="T56">
                <a:pos x="T12" y="T13"/>
              </a:cxn>
              <a:cxn ang="T57">
                <a:pos x="T14" y="T15"/>
              </a:cxn>
              <a:cxn ang="T58">
                <a:pos x="T16" y="T17"/>
              </a:cxn>
              <a:cxn ang="T59">
                <a:pos x="T18" y="T19"/>
              </a:cxn>
              <a:cxn ang="T60">
                <a:pos x="T20" y="T21"/>
              </a:cxn>
              <a:cxn ang="T61">
                <a:pos x="T22" y="T23"/>
              </a:cxn>
              <a:cxn ang="T62">
                <a:pos x="T24" y="T25"/>
              </a:cxn>
              <a:cxn ang="T63">
                <a:pos x="T26" y="T27"/>
              </a:cxn>
              <a:cxn ang="T64">
                <a:pos x="T28" y="T29"/>
              </a:cxn>
              <a:cxn ang="T65">
                <a:pos x="T30" y="T31"/>
              </a:cxn>
              <a:cxn ang="T66">
                <a:pos x="T32" y="T33"/>
              </a:cxn>
              <a:cxn ang="T67">
                <a:pos x="T34" y="T35"/>
              </a:cxn>
              <a:cxn ang="T68">
                <a:pos x="T36" y="T37"/>
              </a:cxn>
              <a:cxn ang="T69">
                <a:pos x="T38" y="T39"/>
              </a:cxn>
              <a:cxn ang="T70">
                <a:pos x="T40" y="T41"/>
              </a:cxn>
              <a:cxn ang="T71">
                <a:pos x="T42" y="T43"/>
              </a:cxn>
              <a:cxn ang="T72">
                <a:pos x="T44" y="T45"/>
              </a:cxn>
              <a:cxn ang="T73">
                <a:pos x="T46" y="T47"/>
              </a:cxn>
              <a:cxn ang="T74">
                <a:pos x="T48" y="T49"/>
              </a:cxn>
            </a:cxnLst>
            <a:rect l="T75" t="T76" r="T77" b="T78"/>
            <a:pathLst>
              <a:path w="1293118" h="1293117">
                <a:moveTo>
                  <a:pt x="20740" y="20739"/>
                </a:moveTo>
                <a:cubicBezTo>
                  <a:pt x="33553" y="7925"/>
                  <a:pt x="51256" y="0"/>
                  <a:pt x="70809" y="0"/>
                </a:cubicBezTo>
                <a:lnTo>
                  <a:pt x="1227960" y="0"/>
                </a:lnTo>
                <a:cubicBezTo>
                  <a:pt x="1237736" y="0"/>
                  <a:pt x="1247050" y="1982"/>
                  <a:pt x="1255522" y="5565"/>
                </a:cubicBezTo>
                <a:lnTo>
                  <a:pt x="1271278" y="16188"/>
                </a:lnTo>
                <a:lnTo>
                  <a:pt x="1272378" y="15088"/>
                </a:lnTo>
                <a:lnTo>
                  <a:pt x="1274655" y="18465"/>
                </a:lnTo>
                <a:lnTo>
                  <a:pt x="1278029" y="20740"/>
                </a:lnTo>
                <a:lnTo>
                  <a:pt x="1276930" y="21839"/>
                </a:lnTo>
                <a:lnTo>
                  <a:pt x="1287553" y="37594"/>
                </a:lnTo>
                <a:cubicBezTo>
                  <a:pt x="1291136" y="46066"/>
                  <a:pt x="1293118" y="55380"/>
                  <a:pt x="1293118" y="65157"/>
                </a:cubicBezTo>
                <a:lnTo>
                  <a:pt x="1293118" y="1222308"/>
                </a:lnTo>
                <a:cubicBezTo>
                  <a:pt x="1293118" y="1241861"/>
                  <a:pt x="1285193" y="1259564"/>
                  <a:pt x="1272378" y="1272377"/>
                </a:cubicBezTo>
                <a:cubicBezTo>
                  <a:pt x="1259564" y="1285191"/>
                  <a:pt x="1241862" y="1293117"/>
                  <a:pt x="1222309" y="1293117"/>
                </a:cubicBezTo>
                <a:lnTo>
                  <a:pt x="65158" y="1293117"/>
                </a:lnTo>
                <a:cubicBezTo>
                  <a:pt x="55382" y="1293117"/>
                  <a:pt x="46068" y="1291135"/>
                  <a:pt x="37597" y="1287552"/>
                </a:cubicBezTo>
                <a:lnTo>
                  <a:pt x="21840" y="1276929"/>
                </a:lnTo>
                <a:lnTo>
                  <a:pt x="20740" y="1278029"/>
                </a:lnTo>
                <a:lnTo>
                  <a:pt x="18463" y="1274651"/>
                </a:lnTo>
                <a:lnTo>
                  <a:pt x="15089" y="1272377"/>
                </a:lnTo>
                <a:lnTo>
                  <a:pt x="16188" y="1271278"/>
                </a:lnTo>
                <a:lnTo>
                  <a:pt x="5565" y="1255521"/>
                </a:lnTo>
                <a:cubicBezTo>
                  <a:pt x="1981" y="1247050"/>
                  <a:pt x="0" y="1237736"/>
                  <a:pt x="0" y="1227960"/>
                </a:cubicBezTo>
                <a:lnTo>
                  <a:pt x="0" y="70809"/>
                </a:lnTo>
                <a:cubicBezTo>
                  <a:pt x="0" y="51256"/>
                  <a:pt x="7926" y="33554"/>
                  <a:pt x="20740" y="20739"/>
                </a:cubicBezTo>
                <a:close/>
              </a:path>
            </a:pathLst>
          </a:custGeom>
          <a:noFill/>
          <a:ln w="12700" cap="flat" cmpd="sng">
            <a:solidFill>
              <a:srgbClr val="2F2637">
                <a:alpha val="58823"/>
              </a:srgb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9478" name="文本框 57"/>
          <p:cNvSpPr>
            <a:spLocks noChangeArrowheads="1"/>
          </p:cNvSpPr>
          <p:nvPr/>
        </p:nvSpPr>
        <p:spPr bwMode="auto">
          <a:xfrm>
            <a:off x="836613" y="2665413"/>
            <a:ext cx="262572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600" b="1">
                <a:solidFill>
                  <a:srgbClr val="000000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MORE  THEN  TEMPLATE</a:t>
            </a:r>
            <a:endParaRPr lang="en-US" altLang="zh-CN" sz="1000" b="1">
              <a:solidFill>
                <a:srgbClr val="000000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1200">
                <a:solidFill>
                  <a:srgbClr val="000000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Click here to add  you to the  center</a:t>
            </a:r>
            <a:endParaRPr lang="zh-CN" altLang="en-US" sz="1200">
              <a:solidFill>
                <a:srgbClr val="000000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1200">
                <a:solidFill>
                  <a:srgbClr val="000000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of the  narrative thought</a:t>
            </a:r>
            <a:endParaRPr lang="en-US" altLang="zh-CN" sz="1600">
              <a:solidFill>
                <a:srgbClr val="000000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</p:txBody>
      </p:sp>
      <p:sp>
        <p:nvSpPr>
          <p:cNvPr id="19479" name="文本框 58"/>
          <p:cNvSpPr>
            <a:spLocks noChangeArrowheads="1"/>
          </p:cNvSpPr>
          <p:nvPr/>
        </p:nvSpPr>
        <p:spPr bwMode="auto">
          <a:xfrm>
            <a:off x="831850" y="5175250"/>
            <a:ext cx="262572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600" b="1">
                <a:solidFill>
                  <a:srgbClr val="000000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MORE  THEN  TEMPLATE</a:t>
            </a:r>
            <a:endParaRPr lang="en-US" altLang="zh-CN" sz="1000" b="1">
              <a:solidFill>
                <a:srgbClr val="000000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1200">
                <a:solidFill>
                  <a:srgbClr val="000000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Click here to add  you to the  center</a:t>
            </a:r>
            <a:endParaRPr lang="zh-CN" altLang="en-US" sz="1200">
              <a:solidFill>
                <a:srgbClr val="000000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1200">
                <a:solidFill>
                  <a:srgbClr val="000000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of the  narrative thought</a:t>
            </a:r>
            <a:endParaRPr lang="en-US" altLang="zh-CN" sz="1600">
              <a:solidFill>
                <a:srgbClr val="000000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</p:txBody>
      </p:sp>
      <p:sp>
        <p:nvSpPr>
          <p:cNvPr id="19480" name="文本框 59"/>
          <p:cNvSpPr>
            <a:spLocks noChangeArrowheads="1"/>
          </p:cNvSpPr>
          <p:nvPr/>
        </p:nvSpPr>
        <p:spPr bwMode="auto">
          <a:xfrm>
            <a:off x="8831263" y="2665413"/>
            <a:ext cx="262572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600" b="1">
                <a:solidFill>
                  <a:srgbClr val="000000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MORE  THEN  TEMPLATE</a:t>
            </a:r>
            <a:endParaRPr lang="en-US" altLang="zh-CN" sz="1000" b="1">
              <a:solidFill>
                <a:srgbClr val="000000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1200">
                <a:solidFill>
                  <a:srgbClr val="000000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Click here to add  you to the  center</a:t>
            </a:r>
            <a:endParaRPr lang="zh-CN" altLang="en-US" sz="1200">
              <a:solidFill>
                <a:srgbClr val="000000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1200">
                <a:solidFill>
                  <a:srgbClr val="000000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of the  narrative thought</a:t>
            </a:r>
            <a:endParaRPr lang="en-US" altLang="zh-CN" sz="1600">
              <a:solidFill>
                <a:srgbClr val="000000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</p:txBody>
      </p:sp>
      <p:sp>
        <p:nvSpPr>
          <p:cNvPr id="19481" name="文本框 60"/>
          <p:cNvSpPr>
            <a:spLocks noChangeArrowheads="1"/>
          </p:cNvSpPr>
          <p:nvPr/>
        </p:nvSpPr>
        <p:spPr bwMode="auto">
          <a:xfrm>
            <a:off x="8828088" y="5175250"/>
            <a:ext cx="262572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600" b="1">
                <a:solidFill>
                  <a:srgbClr val="000000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MORE  THEN  TEMPLATE</a:t>
            </a:r>
            <a:endParaRPr lang="en-US" altLang="zh-CN" sz="1000" b="1">
              <a:solidFill>
                <a:srgbClr val="000000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1200">
                <a:solidFill>
                  <a:srgbClr val="000000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Click here to add  you to the  center</a:t>
            </a:r>
            <a:endParaRPr lang="zh-CN" altLang="en-US" sz="1200">
              <a:solidFill>
                <a:srgbClr val="000000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1200">
                <a:solidFill>
                  <a:srgbClr val="000000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of the  narrative thought</a:t>
            </a:r>
            <a:endParaRPr lang="en-US" altLang="zh-CN" sz="1600">
              <a:solidFill>
                <a:srgbClr val="000000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E7E9D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矩形 29"/>
          <p:cNvSpPr>
            <a:spLocks noChangeAspect="1" noChangeArrowheads="1"/>
          </p:cNvSpPr>
          <p:nvPr/>
        </p:nvSpPr>
        <p:spPr bwMode="auto">
          <a:xfrm rot="5400000">
            <a:off x="2379663" y="-1117600"/>
            <a:ext cx="1028700" cy="1028700"/>
          </a:xfrm>
          <a:prstGeom prst="rect">
            <a:avLst/>
          </a:prstGeom>
          <a:solidFill>
            <a:srgbClr val="D0EAEB"/>
          </a:solidFill>
          <a:ln w="3175">
            <a:solidFill>
              <a:srgbClr val="2F2637">
                <a:alpha val="38823"/>
              </a:srgbClr>
            </a:solidFill>
            <a:miter lim="800000"/>
            <a:headEnd/>
            <a:tailEnd/>
          </a:ln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0483" name="矩形 30"/>
          <p:cNvSpPr>
            <a:spLocks noChangeAspect="1" noChangeArrowheads="1"/>
          </p:cNvSpPr>
          <p:nvPr/>
        </p:nvSpPr>
        <p:spPr bwMode="auto">
          <a:xfrm rot="5400000">
            <a:off x="1212850" y="-1117600"/>
            <a:ext cx="1028700" cy="1028700"/>
          </a:xfrm>
          <a:prstGeom prst="rect">
            <a:avLst/>
          </a:prstGeom>
          <a:solidFill>
            <a:srgbClr val="2F263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0484" name="直接连接符 8"/>
          <p:cNvSpPr>
            <a:spLocks noChangeShapeType="1"/>
          </p:cNvSpPr>
          <p:nvPr/>
        </p:nvSpPr>
        <p:spPr bwMode="auto">
          <a:xfrm flipV="1">
            <a:off x="7204075" y="1154113"/>
            <a:ext cx="4679950" cy="1587"/>
          </a:xfrm>
          <a:prstGeom prst="line">
            <a:avLst/>
          </a:prstGeom>
          <a:noFill/>
          <a:ln w="6350">
            <a:solidFill>
              <a:srgbClr val="2F2637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0485" name="直接连接符 10"/>
          <p:cNvSpPr>
            <a:spLocks noChangeShapeType="1"/>
          </p:cNvSpPr>
          <p:nvPr/>
        </p:nvSpPr>
        <p:spPr bwMode="auto">
          <a:xfrm flipV="1">
            <a:off x="342900" y="1154113"/>
            <a:ext cx="4679950" cy="1587"/>
          </a:xfrm>
          <a:prstGeom prst="line">
            <a:avLst/>
          </a:prstGeom>
          <a:noFill/>
          <a:ln w="6350">
            <a:solidFill>
              <a:srgbClr val="2F2637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0486" name="文本框 12"/>
          <p:cNvSpPr>
            <a:spLocks noChangeArrowheads="1"/>
          </p:cNvSpPr>
          <p:nvPr/>
        </p:nvSpPr>
        <p:spPr bwMode="auto">
          <a:xfrm>
            <a:off x="3778250" y="260350"/>
            <a:ext cx="464185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3200" b="1" dirty="0">
                <a:solidFill>
                  <a:srgbClr val="000000"/>
                </a:solidFill>
                <a:latin typeface="Calibri" panose="020F0502020204030204" pitchFamily="34" charset="0"/>
                <a:sym typeface="Calibri" panose="020F0502020204030204" pitchFamily="34" charset="0"/>
              </a:rPr>
              <a:t>  </a:t>
            </a:r>
            <a:r>
              <a:rPr lang="en-US" altLang="zh-CN" sz="2800">
                <a:solidFill>
                  <a:srgbClr val="262626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MORE  </a:t>
            </a:r>
            <a:r>
              <a:rPr lang="en-US" altLang="zh-CN" sz="2800" b="1">
                <a:solidFill>
                  <a:srgbClr val="262626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THEN  </a:t>
            </a:r>
            <a:r>
              <a:rPr lang="en-US" altLang="zh-CN" sz="2800">
                <a:solidFill>
                  <a:srgbClr val="262626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TEMPLATE</a:t>
            </a:r>
            <a:endParaRPr lang="en-US" altLang="zh-CN" sz="2000">
              <a:solidFill>
                <a:srgbClr val="262626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</p:txBody>
      </p:sp>
      <p:grpSp>
        <p:nvGrpSpPr>
          <p:cNvPr id="20487" name="组合 1"/>
          <p:cNvGrpSpPr>
            <a:grpSpLocks/>
          </p:cNvGrpSpPr>
          <p:nvPr/>
        </p:nvGrpSpPr>
        <p:grpSpPr bwMode="auto">
          <a:xfrm>
            <a:off x="5367338" y="1000125"/>
            <a:ext cx="1468437" cy="307975"/>
            <a:chOff x="0" y="0"/>
            <a:chExt cx="1541192" cy="321992"/>
          </a:xfrm>
        </p:grpSpPr>
        <p:sp>
          <p:nvSpPr>
            <p:cNvPr id="20500" name="椭圆 13"/>
            <p:cNvSpPr>
              <a:spLocks noChangeArrowheads="1"/>
            </p:cNvSpPr>
            <p:nvPr/>
          </p:nvSpPr>
          <p:spPr bwMode="auto">
            <a:xfrm>
              <a:off x="0" y="0"/>
              <a:ext cx="321992" cy="321992"/>
            </a:xfrm>
            <a:prstGeom prst="ellipse">
              <a:avLst/>
            </a:prstGeom>
            <a:solidFill>
              <a:srgbClr val="D0EAEB"/>
            </a:solidFill>
            <a:ln w="9525">
              <a:solidFill>
                <a:srgbClr val="2F2637">
                  <a:alpha val="50195"/>
                </a:srgbClr>
              </a:solidFill>
              <a:miter lim="800000"/>
              <a:headEnd/>
              <a:tailEnd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20501" name="椭圆 15"/>
            <p:cNvSpPr>
              <a:spLocks noChangeArrowheads="1"/>
            </p:cNvSpPr>
            <p:nvPr/>
          </p:nvSpPr>
          <p:spPr bwMode="auto">
            <a:xfrm>
              <a:off x="406400" y="0"/>
              <a:ext cx="321992" cy="321992"/>
            </a:xfrm>
            <a:prstGeom prst="ellipse">
              <a:avLst/>
            </a:prstGeom>
            <a:solidFill>
              <a:srgbClr val="2F2637"/>
            </a:solidFill>
            <a:ln w="9525">
              <a:solidFill>
                <a:srgbClr val="2F2637">
                  <a:alpha val="50195"/>
                </a:srgbClr>
              </a:solidFill>
              <a:miter lim="800000"/>
              <a:headEnd/>
              <a:tailEnd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20502" name="椭圆 16"/>
            <p:cNvSpPr>
              <a:spLocks noChangeArrowheads="1"/>
            </p:cNvSpPr>
            <p:nvPr/>
          </p:nvSpPr>
          <p:spPr bwMode="auto">
            <a:xfrm>
              <a:off x="812800" y="0"/>
              <a:ext cx="321992" cy="321992"/>
            </a:xfrm>
            <a:prstGeom prst="ellipse">
              <a:avLst/>
            </a:prstGeom>
            <a:solidFill>
              <a:srgbClr val="D0EAEB"/>
            </a:solidFill>
            <a:ln w="9525">
              <a:solidFill>
                <a:srgbClr val="2F2637">
                  <a:alpha val="50195"/>
                </a:srgbClr>
              </a:solidFill>
              <a:miter lim="800000"/>
              <a:headEnd/>
              <a:tailEnd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20503" name="椭圆 17"/>
            <p:cNvSpPr>
              <a:spLocks noChangeArrowheads="1"/>
            </p:cNvSpPr>
            <p:nvPr/>
          </p:nvSpPr>
          <p:spPr bwMode="auto">
            <a:xfrm>
              <a:off x="1219200" y="0"/>
              <a:ext cx="321992" cy="321992"/>
            </a:xfrm>
            <a:prstGeom prst="ellipse">
              <a:avLst/>
            </a:prstGeom>
            <a:solidFill>
              <a:srgbClr val="2F2637"/>
            </a:solidFill>
            <a:ln w="9525">
              <a:solidFill>
                <a:srgbClr val="2F2637">
                  <a:alpha val="50195"/>
                </a:srgbClr>
              </a:solidFill>
              <a:miter lim="800000"/>
              <a:headEnd/>
              <a:tailEnd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sp>
        <p:nvSpPr>
          <p:cNvPr id="20488" name="任意多边形 11"/>
          <p:cNvSpPr>
            <a:spLocks noChangeArrowheads="1"/>
          </p:cNvSpPr>
          <p:nvPr/>
        </p:nvSpPr>
        <p:spPr bwMode="auto">
          <a:xfrm>
            <a:off x="1057275" y="2509838"/>
            <a:ext cx="4375150" cy="1473200"/>
          </a:xfrm>
          <a:custGeom>
            <a:avLst/>
            <a:gdLst>
              <a:gd name="T0" fmla="*/ 0 w 4374542"/>
              <a:gd name="T1" fmla="*/ 0 h 1473683"/>
              <a:gd name="T2" fmla="*/ 4129497 w 4374542"/>
              <a:gd name="T3" fmla="*/ 0 h 1473683"/>
              <a:gd name="T4" fmla="*/ 4375150 w 4374542"/>
              <a:gd name="T5" fmla="*/ 245538 h 1473683"/>
              <a:gd name="T6" fmla="*/ 4375150 w 4374542"/>
              <a:gd name="T7" fmla="*/ 1227662 h 1473683"/>
              <a:gd name="T8" fmla="*/ 4129497 w 4374542"/>
              <a:gd name="T9" fmla="*/ 1473200 h 1473683"/>
              <a:gd name="T10" fmla="*/ 0 w 4374542"/>
              <a:gd name="T11" fmla="*/ 1473200 h 1473683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4374542"/>
              <a:gd name="T19" fmla="*/ 0 h 1473683"/>
              <a:gd name="T20" fmla="*/ 4374542 w 4374542"/>
              <a:gd name="T21" fmla="*/ 1473683 h 1473683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4374542" h="1473683">
                <a:moveTo>
                  <a:pt x="0" y="0"/>
                </a:moveTo>
                <a:lnTo>
                  <a:pt x="4128923" y="0"/>
                </a:lnTo>
                <a:cubicBezTo>
                  <a:pt x="4264575" y="0"/>
                  <a:pt x="4374542" y="109967"/>
                  <a:pt x="4374542" y="245619"/>
                </a:cubicBezTo>
                <a:lnTo>
                  <a:pt x="4374542" y="1228064"/>
                </a:lnTo>
                <a:cubicBezTo>
                  <a:pt x="4374542" y="1363716"/>
                  <a:pt x="4264575" y="1473683"/>
                  <a:pt x="4128923" y="1473683"/>
                </a:cubicBezTo>
                <a:lnTo>
                  <a:pt x="0" y="1473683"/>
                </a:lnTo>
                <a:lnTo>
                  <a:pt x="0" y="0"/>
                </a:lnTo>
                <a:close/>
              </a:path>
            </a:pathLst>
          </a:custGeom>
          <a:solidFill>
            <a:srgbClr val="D0EAEB"/>
          </a:solidFill>
          <a:ln w="12700" cap="flat" cmpd="sng">
            <a:solidFill>
              <a:srgbClr val="2F2637">
                <a:alpha val="58823"/>
              </a:srgbClr>
            </a:solidFill>
            <a:miter lim="800000"/>
            <a:headEnd/>
            <a:tailEnd/>
          </a:ln>
        </p:spPr>
        <p:txBody>
          <a:bodyPr anchor="ctr"/>
          <a:lstStyle/>
          <a:p>
            <a:endParaRPr lang="zh-CN" altLang="en-US"/>
          </a:p>
        </p:txBody>
      </p:sp>
      <p:sp>
        <p:nvSpPr>
          <p:cNvPr id="20489" name="椭圆 14"/>
          <p:cNvSpPr>
            <a:spLocks noChangeArrowheads="1"/>
          </p:cNvSpPr>
          <p:nvPr/>
        </p:nvSpPr>
        <p:spPr bwMode="auto">
          <a:xfrm>
            <a:off x="4895850" y="2709863"/>
            <a:ext cx="1073150" cy="1073150"/>
          </a:xfrm>
          <a:prstGeom prst="ellipse">
            <a:avLst/>
          </a:prstGeom>
          <a:blipFill dpi="0" rotWithShape="1">
            <a:blip r:embed="rId2"/>
            <a:srcRect/>
            <a:stretch>
              <a:fillRect/>
            </a:stretch>
          </a:blipFill>
          <a:ln w="76200">
            <a:solidFill>
              <a:srgbClr val="E7E9DC"/>
            </a:solidFill>
            <a:miter lim="800000"/>
            <a:headEnd/>
            <a:tailEnd/>
          </a:ln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0490" name="任意多边形 18"/>
          <p:cNvSpPr>
            <a:spLocks noChangeArrowheads="1"/>
          </p:cNvSpPr>
          <p:nvPr/>
        </p:nvSpPr>
        <p:spPr bwMode="auto">
          <a:xfrm>
            <a:off x="1057275" y="4303713"/>
            <a:ext cx="4375150" cy="1473200"/>
          </a:xfrm>
          <a:custGeom>
            <a:avLst/>
            <a:gdLst>
              <a:gd name="T0" fmla="*/ 0 w 4374542"/>
              <a:gd name="T1" fmla="*/ 0 h 1473683"/>
              <a:gd name="T2" fmla="*/ 4129497 w 4374542"/>
              <a:gd name="T3" fmla="*/ 0 h 1473683"/>
              <a:gd name="T4" fmla="*/ 4375150 w 4374542"/>
              <a:gd name="T5" fmla="*/ 245538 h 1473683"/>
              <a:gd name="T6" fmla="*/ 4375150 w 4374542"/>
              <a:gd name="T7" fmla="*/ 1227662 h 1473683"/>
              <a:gd name="T8" fmla="*/ 4129497 w 4374542"/>
              <a:gd name="T9" fmla="*/ 1473200 h 1473683"/>
              <a:gd name="T10" fmla="*/ 0 w 4374542"/>
              <a:gd name="T11" fmla="*/ 1473200 h 1473683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4374542"/>
              <a:gd name="T19" fmla="*/ 0 h 1473683"/>
              <a:gd name="T20" fmla="*/ 4374542 w 4374542"/>
              <a:gd name="T21" fmla="*/ 1473683 h 1473683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4374542" h="1473683">
                <a:moveTo>
                  <a:pt x="0" y="0"/>
                </a:moveTo>
                <a:lnTo>
                  <a:pt x="4128923" y="0"/>
                </a:lnTo>
                <a:cubicBezTo>
                  <a:pt x="4264575" y="0"/>
                  <a:pt x="4374542" y="109967"/>
                  <a:pt x="4374542" y="245619"/>
                </a:cubicBezTo>
                <a:lnTo>
                  <a:pt x="4374542" y="1228064"/>
                </a:lnTo>
                <a:cubicBezTo>
                  <a:pt x="4374542" y="1363716"/>
                  <a:pt x="4264575" y="1473683"/>
                  <a:pt x="4128923" y="1473683"/>
                </a:cubicBezTo>
                <a:lnTo>
                  <a:pt x="0" y="1473683"/>
                </a:lnTo>
                <a:lnTo>
                  <a:pt x="0" y="0"/>
                </a:lnTo>
                <a:close/>
              </a:path>
            </a:pathLst>
          </a:custGeom>
          <a:solidFill>
            <a:srgbClr val="3F3E4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20491" name="椭圆 19"/>
          <p:cNvSpPr>
            <a:spLocks noChangeArrowheads="1"/>
          </p:cNvSpPr>
          <p:nvPr/>
        </p:nvSpPr>
        <p:spPr bwMode="auto">
          <a:xfrm>
            <a:off x="4895850" y="4503738"/>
            <a:ext cx="1073150" cy="1073150"/>
          </a:xfrm>
          <a:prstGeom prst="ellipse">
            <a:avLst/>
          </a:prstGeom>
          <a:blipFill dpi="0" rotWithShape="1">
            <a:blip r:embed="rId3"/>
            <a:srcRect/>
            <a:stretch>
              <a:fillRect/>
            </a:stretch>
          </a:blipFill>
          <a:ln w="76200">
            <a:solidFill>
              <a:srgbClr val="E7E9DC"/>
            </a:solidFill>
            <a:miter lim="800000"/>
            <a:headEnd/>
            <a:tailEnd/>
          </a:ln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0492" name="任意多边形 20"/>
          <p:cNvSpPr>
            <a:spLocks noChangeArrowheads="1"/>
          </p:cNvSpPr>
          <p:nvPr/>
        </p:nvSpPr>
        <p:spPr bwMode="auto">
          <a:xfrm flipH="1">
            <a:off x="6772275" y="2495550"/>
            <a:ext cx="4375150" cy="1474788"/>
          </a:xfrm>
          <a:custGeom>
            <a:avLst/>
            <a:gdLst>
              <a:gd name="T0" fmla="*/ 0 w 4374542"/>
              <a:gd name="T1" fmla="*/ 0 h 1473683"/>
              <a:gd name="T2" fmla="*/ 4129497 w 4374542"/>
              <a:gd name="T3" fmla="*/ 0 h 1473683"/>
              <a:gd name="T4" fmla="*/ 4375150 w 4374542"/>
              <a:gd name="T5" fmla="*/ 245803 h 1473683"/>
              <a:gd name="T6" fmla="*/ 4375150 w 4374542"/>
              <a:gd name="T7" fmla="*/ 1228985 h 1473683"/>
              <a:gd name="T8" fmla="*/ 4129497 w 4374542"/>
              <a:gd name="T9" fmla="*/ 1474788 h 1473683"/>
              <a:gd name="T10" fmla="*/ 0 w 4374542"/>
              <a:gd name="T11" fmla="*/ 1474788 h 1473683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4374542"/>
              <a:gd name="T19" fmla="*/ 0 h 1473683"/>
              <a:gd name="T20" fmla="*/ 4374542 w 4374542"/>
              <a:gd name="T21" fmla="*/ 1473683 h 1473683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4374542" h="1473683">
                <a:moveTo>
                  <a:pt x="0" y="0"/>
                </a:moveTo>
                <a:lnTo>
                  <a:pt x="4128923" y="0"/>
                </a:lnTo>
                <a:cubicBezTo>
                  <a:pt x="4264575" y="0"/>
                  <a:pt x="4374542" y="109967"/>
                  <a:pt x="4374542" y="245619"/>
                </a:cubicBezTo>
                <a:lnTo>
                  <a:pt x="4374542" y="1228064"/>
                </a:lnTo>
                <a:cubicBezTo>
                  <a:pt x="4374542" y="1363716"/>
                  <a:pt x="4264575" y="1473683"/>
                  <a:pt x="4128923" y="1473683"/>
                </a:cubicBezTo>
                <a:lnTo>
                  <a:pt x="0" y="1473683"/>
                </a:lnTo>
                <a:lnTo>
                  <a:pt x="0" y="0"/>
                </a:lnTo>
                <a:close/>
              </a:path>
            </a:pathLst>
          </a:custGeom>
          <a:solidFill>
            <a:srgbClr val="3F3E4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20493" name="椭圆 21"/>
          <p:cNvSpPr>
            <a:spLocks noChangeArrowheads="1"/>
          </p:cNvSpPr>
          <p:nvPr/>
        </p:nvSpPr>
        <p:spPr bwMode="auto">
          <a:xfrm flipH="1">
            <a:off x="6235700" y="2695575"/>
            <a:ext cx="1073150" cy="1073150"/>
          </a:xfrm>
          <a:prstGeom prst="ellipse">
            <a:avLst/>
          </a:prstGeom>
          <a:blipFill dpi="0" rotWithShape="0">
            <a:blip r:embed="rId4"/>
            <a:srcRect/>
            <a:stretch>
              <a:fillRect/>
            </a:stretch>
          </a:blipFill>
          <a:ln w="76200">
            <a:solidFill>
              <a:srgbClr val="E7E9DC"/>
            </a:solidFill>
            <a:miter lim="800000"/>
            <a:headEnd/>
            <a:tailEnd/>
          </a:ln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0494" name="任意多边形 22"/>
          <p:cNvSpPr>
            <a:spLocks noChangeArrowheads="1"/>
          </p:cNvSpPr>
          <p:nvPr/>
        </p:nvSpPr>
        <p:spPr bwMode="auto">
          <a:xfrm flipH="1">
            <a:off x="6772275" y="4303713"/>
            <a:ext cx="4375150" cy="1473200"/>
          </a:xfrm>
          <a:custGeom>
            <a:avLst/>
            <a:gdLst>
              <a:gd name="T0" fmla="*/ 0 w 4374542"/>
              <a:gd name="T1" fmla="*/ 0 h 1473683"/>
              <a:gd name="T2" fmla="*/ 4129497 w 4374542"/>
              <a:gd name="T3" fmla="*/ 0 h 1473683"/>
              <a:gd name="T4" fmla="*/ 4375150 w 4374542"/>
              <a:gd name="T5" fmla="*/ 245538 h 1473683"/>
              <a:gd name="T6" fmla="*/ 4375150 w 4374542"/>
              <a:gd name="T7" fmla="*/ 1227662 h 1473683"/>
              <a:gd name="T8" fmla="*/ 4129497 w 4374542"/>
              <a:gd name="T9" fmla="*/ 1473200 h 1473683"/>
              <a:gd name="T10" fmla="*/ 0 w 4374542"/>
              <a:gd name="T11" fmla="*/ 1473200 h 1473683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4374542"/>
              <a:gd name="T19" fmla="*/ 0 h 1473683"/>
              <a:gd name="T20" fmla="*/ 4374542 w 4374542"/>
              <a:gd name="T21" fmla="*/ 1473683 h 1473683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4374542" h="1473683">
                <a:moveTo>
                  <a:pt x="0" y="0"/>
                </a:moveTo>
                <a:lnTo>
                  <a:pt x="4128923" y="0"/>
                </a:lnTo>
                <a:cubicBezTo>
                  <a:pt x="4264575" y="0"/>
                  <a:pt x="4374542" y="109967"/>
                  <a:pt x="4374542" y="245619"/>
                </a:cubicBezTo>
                <a:lnTo>
                  <a:pt x="4374542" y="1228064"/>
                </a:lnTo>
                <a:cubicBezTo>
                  <a:pt x="4374542" y="1363716"/>
                  <a:pt x="4264575" y="1473683"/>
                  <a:pt x="4128923" y="1473683"/>
                </a:cubicBezTo>
                <a:lnTo>
                  <a:pt x="0" y="1473683"/>
                </a:lnTo>
                <a:lnTo>
                  <a:pt x="0" y="0"/>
                </a:lnTo>
                <a:close/>
              </a:path>
            </a:pathLst>
          </a:custGeom>
          <a:solidFill>
            <a:srgbClr val="D0EAEB"/>
          </a:solidFill>
          <a:ln w="12700" cap="flat" cmpd="sng">
            <a:solidFill>
              <a:srgbClr val="2F2637">
                <a:alpha val="58823"/>
              </a:srgbClr>
            </a:solidFill>
            <a:miter lim="800000"/>
            <a:headEnd/>
            <a:tailEnd/>
          </a:ln>
        </p:spPr>
        <p:txBody>
          <a:bodyPr anchor="ctr"/>
          <a:lstStyle/>
          <a:p>
            <a:endParaRPr lang="zh-CN" altLang="en-US"/>
          </a:p>
        </p:txBody>
      </p:sp>
      <p:sp>
        <p:nvSpPr>
          <p:cNvPr id="20495" name="椭圆 23"/>
          <p:cNvSpPr>
            <a:spLocks noChangeArrowheads="1"/>
          </p:cNvSpPr>
          <p:nvPr/>
        </p:nvSpPr>
        <p:spPr bwMode="auto">
          <a:xfrm flipH="1">
            <a:off x="6235700" y="4503738"/>
            <a:ext cx="1073150" cy="1073150"/>
          </a:xfrm>
          <a:prstGeom prst="ellipse">
            <a:avLst/>
          </a:prstGeom>
          <a:blipFill dpi="0" rotWithShape="1">
            <a:blip r:embed="rId5"/>
            <a:srcRect/>
            <a:stretch>
              <a:fillRect/>
            </a:stretch>
          </a:blipFill>
          <a:ln w="76200">
            <a:solidFill>
              <a:srgbClr val="E7E9DC"/>
            </a:solidFill>
            <a:miter lim="800000"/>
            <a:headEnd/>
            <a:tailEnd/>
          </a:ln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0496" name="文本框 24"/>
          <p:cNvSpPr>
            <a:spLocks noChangeArrowheads="1"/>
          </p:cNvSpPr>
          <p:nvPr/>
        </p:nvSpPr>
        <p:spPr bwMode="auto">
          <a:xfrm>
            <a:off x="1376363" y="2789238"/>
            <a:ext cx="3330575" cy="1662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600" b="1" dirty="0">
                <a:solidFill>
                  <a:srgbClr val="262626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方正姚体" panose="02010601030101010101" pitchFamily="2" charset="-122"/>
              </a:rPr>
              <a:t>         </a:t>
            </a:r>
            <a:r>
              <a:rPr lang="en-US" altLang="zh-CN" sz="1600" b="1" dirty="0">
                <a:solidFill>
                  <a:srgbClr val="2F2637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MORE  THAN  TEMPLATE</a:t>
            </a:r>
            <a:endParaRPr lang="zh-CN" altLang="en-US" sz="1600" b="1" dirty="0">
              <a:solidFill>
                <a:srgbClr val="2F2637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1200" dirty="0">
                <a:solidFill>
                  <a:srgbClr val="2F2637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Click here to add  you to the Center of the  narrative </a:t>
            </a:r>
            <a:endParaRPr lang="zh-CN" altLang="en-US" sz="1200" dirty="0">
              <a:solidFill>
                <a:srgbClr val="2F2637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1200" dirty="0">
                <a:solidFill>
                  <a:srgbClr val="2F2637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Thought Click here to add  you to the Center of the </a:t>
            </a:r>
          </a:p>
          <a:p>
            <a:pPr eaLnBrk="1" hangingPunct="1"/>
            <a:r>
              <a:rPr lang="en-US" altLang="zh-CN" sz="1200" dirty="0">
                <a:solidFill>
                  <a:srgbClr val="2F2637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narrative thought</a:t>
            </a:r>
            <a:endParaRPr lang="zh-CN" altLang="en-US" sz="1200" dirty="0">
              <a:solidFill>
                <a:srgbClr val="2F2637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endParaRPr lang="zh-CN" altLang="en-US" sz="1000" dirty="0">
              <a:solidFill>
                <a:srgbClr val="2F2637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endParaRPr lang="zh-CN" altLang="en-US" sz="1200" dirty="0">
              <a:solidFill>
                <a:srgbClr val="2F2637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方正姚体" panose="02010601030101010101" pitchFamily="2" charset="-122"/>
            </a:endParaRPr>
          </a:p>
          <a:p>
            <a:pPr eaLnBrk="1" hangingPunct="1"/>
            <a:endParaRPr lang="zh-CN" altLang="en-US" sz="1100" dirty="0">
              <a:solidFill>
                <a:srgbClr val="2F2637"/>
              </a:solidFill>
              <a:latin typeface="Calibri" panose="020F0502020204030204" pitchFamily="34" charset="0"/>
              <a:sym typeface="Calibri" panose="020F0502020204030204" pitchFamily="34" charset="0"/>
            </a:endParaRPr>
          </a:p>
          <a:p>
            <a:pPr eaLnBrk="1" hangingPunct="1"/>
            <a:endParaRPr lang="zh-CN" altLang="en-US" sz="1400" dirty="0">
              <a:solidFill>
                <a:srgbClr val="2F2637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0497" name="文本框 25"/>
          <p:cNvSpPr>
            <a:spLocks noChangeArrowheads="1"/>
          </p:cNvSpPr>
          <p:nvPr/>
        </p:nvSpPr>
        <p:spPr bwMode="auto">
          <a:xfrm>
            <a:off x="1376363" y="4635500"/>
            <a:ext cx="3330575" cy="1662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600" b="1" dirty="0">
                <a:solidFill>
                  <a:srgbClr val="262626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方正姚体" panose="02010601030101010101" pitchFamily="2" charset="-122"/>
              </a:rPr>
              <a:t>         </a:t>
            </a:r>
            <a:r>
              <a:rPr lang="en-US" altLang="zh-CN" sz="1600" b="1" dirty="0">
                <a:solidFill>
                  <a:schemeClr val="bg1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MORE  THAN  TEMPLATE</a:t>
            </a:r>
            <a:endParaRPr lang="zh-CN" altLang="en-US" sz="1600" b="1" dirty="0">
              <a:solidFill>
                <a:schemeClr val="bg1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1200" dirty="0">
                <a:solidFill>
                  <a:schemeClr val="bg1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Click here to add  you to the Center of the  narrative </a:t>
            </a:r>
            <a:endParaRPr lang="zh-CN" altLang="en-US" sz="1200" dirty="0">
              <a:solidFill>
                <a:schemeClr val="bg1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1200" dirty="0">
                <a:solidFill>
                  <a:schemeClr val="bg1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Thought Click here to add  you to the Center of the </a:t>
            </a:r>
          </a:p>
          <a:p>
            <a:pPr eaLnBrk="1" hangingPunct="1"/>
            <a:r>
              <a:rPr lang="en-US" altLang="zh-CN" sz="1200" dirty="0">
                <a:solidFill>
                  <a:schemeClr val="bg1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narrative thought</a:t>
            </a:r>
            <a:endParaRPr lang="zh-CN" altLang="en-US" sz="1200" dirty="0">
              <a:solidFill>
                <a:schemeClr val="bg1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endParaRPr lang="zh-CN" altLang="en-US" sz="1000" dirty="0">
              <a:solidFill>
                <a:schemeClr val="bg1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endParaRPr lang="zh-CN" altLang="en-US" sz="1200" dirty="0">
              <a:solidFill>
                <a:schemeClr val="bg1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endParaRPr lang="zh-CN" altLang="en-US" sz="1100" dirty="0">
              <a:solidFill>
                <a:schemeClr val="bg1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endParaRPr lang="zh-CN" altLang="en-US" sz="1400" dirty="0">
              <a:solidFill>
                <a:schemeClr val="bg1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</p:txBody>
      </p:sp>
      <p:sp>
        <p:nvSpPr>
          <p:cNvPr id="20498" name="文本框 26"/>
          <p:cNvSpPr>
            <a:spLocks noChangeArrowheads="1"/>
          </p:cNvSpPr>
          <p:nvPr/>
        </p:nvSpPr>
        <p:spPr bwMode="auto">
          <a:xfrm>
            <a:off x="7632700" y="2789238"/>
            <a:ext cx="3330575" cy="1662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600" b="1" dirty="0">
                <a:solidFill>
                  <a:srgbClr val="262626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方正姚体" panose="02010601030101010101" pitchFamily="2" charset="-122"/>
              </a:rPr>
              <a:t>         </a:t>
            </a:r>
            <a:r>
              <a:rPr lang="en-US" altLang="zh-CN" sz="1600" b="1" dirty="0">
                <a:solidFill>
                  <a:schemeClr val="bg1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MORE  THAN  TEMPLATE</a:t>
            </a:r>
            <a:endParaRPr lang="zh-CN" altLang="en-US" sz="1600" b="1" dirty="0">
              <a:solidFill>
                <a:schemeClr val="bg1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1200" dirty="0">
                <a:solidFill>
                  <a:schemeClr val="bg1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Click here to add  you to the Center of the  narrative </a:t>
            </a:r>
            <a:endParaRPr lang="zh-CN" altLang="en-US" sz="1200" dirty="0">
              <a:solidFill>
                <a:schemeClr val="bg1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1200" dirty="0">
                <a:solidFill>
                  <a:schemeClr val="bg1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Thought Click here to add  you to the Center of the </a:t>
            </a:r>
          </a:p>
          <a:p>
            <a:pPr eaLnBrk="1" hangingPunct="1"/>
            <a:r>
              <a:rPr lang="en-US" altLang="zh-CN" sz="1200" dirty="0">
                <a:solidFill>
                  <a:schemeClr val="bg1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narrative thought</a:t>
            </a:r>
            <a:endParaRPr lang="zh-CN" altLang="en-US" sz="1200" dirty="0">
              <a:solidFill>
                <a:schemeClr val="bg1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endParaRPr lang="zh-CN" altLang="en-US" sz="1000" dirty="0">
              <a:solidFill>
                <a:schemeClr val="bg1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endParaRPr lang="zh-CN" altLang="en-US" sz="1200" dirty="0">
              <a:solidFill>
                <a:schemeClr val="bg1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endParaRPr lang="zh-CN" altLang="en-US" sz="1100" dirty="0">
              <a:solidFill>
                <a:schemeClr val="bg1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endParaRPr lang="zh-CN" altLang="en-US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0499" name="文本框 27"/>
          <p:cNvSpPr>
            <a:spLocks noChangeArrowheads="1"/>
          </p:cNvSpPr>
          <p:nvPr/>
        </p:nvSpPr>
        <p:spPr bwMode="auto">
          <a:xfrm>
            <a:off x="7632700" y="4635500"/>
            <a:ext cx="3330575" cy="1662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600" b="1" dirty="0">
                <a:solidFill>
                  <a:srgbClr val="262626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         </a:t>
            </a:r>
            <a:r>
              <a:rPr lang="en-US" altLang="zh-CN" sz="1600" b="1" dirty="0">
                <a:solidFill>
                  <a:srgbClr val="2F2637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MORE  THAN  TEMPLATE</a:t>
            </a:r>
            <a:endParaRPr lang="zh-CN" altLang="en-US" sz="1600" b="1" dirty="0">
              <a:solidFill>
                <a:srgbClr val="2F2637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1200" dirty="0">
                <a:solidFill>
                  <a:srgbClr val="2F2637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Click here to add  you to the Center of the  narrative </a:t>
            </a:r>
            <a:endParaRPr lang="zh-CN" altLang="en-US" sz="1200" dirty="0">
              <a:solidFill>
                <a:srgbClr val="2F2637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1200" dirty="0">
                <a:solidFill>
                  <a:srgbClr val="2F2637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Thought Click here to add  you to the Center of the </a:t>
            </a:r>
          </a:p>
          <a:p>
            <a:pPr eaLnBrk="1" hangingPunct="1"/>
            <a:r>
              <a:rPr lang="en-US" altLang="zh-CN" sz="1200" dirty="0">
                <a:solidFill>
                  <a:srgbClr val="2F2637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narrative thought</a:t>
            </a:r>
            <a:endParaRPr lang="zh-CN" altLang="en-US" sz="1200" dirty="0">
              <a:solidFill>
                <a:srgbClr val="2F2637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endParaRPr lang="zh-CN" altLang="en-US" sz="1000" dirty="0">
              <a:solidFill>
                <a:srgbClr val="2F2637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endParaRPr lang="zh-CN" altLang="en-US" sz="1200" dirty="0">
              <a:solidFill>
                <a:srgbClr val="2F2637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方正姚体" panose="02010601030101010101" pitchFamily="2" charset="-122"/>
            </a:endParaRPr>
          </a:p>
          <a:p>
            <a:pPr eaLnBrk="1" hangingPunct="1"/>
            <a:endParaRPr lang="zh-CN" altLang="en-US" sz="1100" dirty="0">
              <a:solidFill>
                <a:srgbClr val="2F2637"/>
              </a:solidFill>
              <a:latin typeface="Calibri" panose="020F0502020204030204" pitchFamily="34" charset="0"/>
              <a:sym typeface="Calibri" panose="020F0502020204030204" pitchFamily="34" charset="0"/>
            </a:endParaRPr>
          </a:p>
          <a:p>
            <a:pPr eaLnBrk="1" hangingPunct="1"/>
            <a:endParaRPr lang="zh-CN" altLang="en-US" sz="1400" dirty="0">
              <a:solidFill>
                <a:srgbClr val="2F2637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矩形 29"/>
          <p:cNvSpPr>
            <a:spLocks noChangeAspect="1" noChangeArrowheads="1"/>
          </p:cNvSpPr>
          <p:nvPr/>
        </p:nvSpPr>
        <p:spPr bwMode="auto">
          <a:xfrm rot="5400000">
            <a:off x="2379663" y="-1117600"/>
            <a:ext cx="1028700" cy="1028700"/>
          </a:xfrm>
          <a:prstGeom prst="rect">
            <a:avLst/>
          </a:prstGeom>
          <a:solidFill>
            <a:srgbClr val="D0EAEB"/>
          </a:solidFill>
          <a:ln w="3175">
            <a:solidFill>
              <a:srgbClr val="2F2637">
                <a:alpha val="38823"/>
              </a:srgbClr>
            </a:solidFill>
            <a:miter lim="800000"/>
            <a:headEnd/>
            <a:tailEnd/>
          </a:ln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3075" name="矩形 30"/>
          <p:cNvSpPr>
            <a:spLocks noChangeAspect="1" noChangeArrowheads="1"/>
          </p:cNvSpPr>
          <p:nvPr/>
        </p:nvSpPr>
        <p:spPr bwMode="auto">
          <a:xfrm rot="5400000">
            <a:off x="1212850" y="-1117600"/>
            <a:ext cx="1028700" cy="1028700"/>
          </a:xfrm>
          <a:prstGeom prst="rect">
            <a:avLst/>
          </a:prstGeom>
          <a:solidFill>
            <a:srgbClr val="2F263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3076" name="矩形 13"/>
          <p:cNvSpPr>
            <a:spLocks noChangeArrowheads="1"/>
          </p:cNvSpPr>
          <p:nvPr/>
        </p:nvSpPr>
        <p:spPr bwMode="auto">
          <a:xfrm>
            <a:off x="-19050" y="0"/>
            <a:ext cx="12211050" cy="6858000"/>
          </a:xfrm>
          <a:prstGeom prst="rect">
            <a:avLst/>
          </a:prstGeom>
          <a:solidFill>
            <a:srgbClr val="263346">
              <a:alpha val="65097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3077" name="任意多边形 14"/>
          <p:cNvSpPr>
            <a:spLocks noChangeArrowheads="1"/>
          </p:cNvSpPr>
          <p:nvPr/>
        </p:nvSpPr>
        <p:spPr bwMode="auto">
          <a:xfrm flipH="1">
            <a:off x="8734425" y="0"/>
            <a:ext cx="3459163" cy="6886575"/>
          </a:xfrm>
          <a:custGeom>
            <a:avLst/>
            <a:gdLst>
              <a:gd name="T0" fmla="*/ 16089 w 2891118"/>
              <a:gd name="T1" fmla="*/ 0 h 5755342"/>
              <a:gd name="T2" fmla="*/ 3459163 w 2891118"/>
              <a:gd name="T3" fmla="*/ 3443288 h 5755342"/>
              <a:gd name="T4" fmla="*/ 16089 w 2891118"/>
              <a:gd name="T5" fmla="*/ 6886575 h 5755342"/>
              <a:gd name="T6" fmla="*/ 0 w 2891118"/>
              <a:gd name="T7" fmla="*/ 6886168 h 5755342"/>
              <a:gd name="T8" fmla="*/ 0 w 2891118"/>
              <a:gd name="T9" fmla="*/ 407 h 575534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891118"/>
              <a:gd name="T16" fmla="*/ 0 h 5755342"/>
              <a:gd name="T17" fmla="*/ 2891118 w 2891118"/>
              <a:gd name="T18" fmla="*/ 5755342 h 575534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891118" h="5755342">
                <a:moveTo>
                  <a:pt x="13447" y="0"/>
                </a:moveTo>
                <a:cubicBezTo>
                  <a:pt x="1602741" y="0"/>
                  <a:pt x="2891118" y="1288377"/>
                  <a:pt x="2891118" y="2877671"/>
                </a:cubicBezTo>
                <a:cubicBezTo>
                  <a:pt x="2891118" y="4466965"/>
                  <a:pt x="1602741" y="5755342"/>
                  <a:pt x="13447" y="5755342"/>
                </a:cubicBezTo>
                <a:lnTo>
                  <a:pt x="0" y="5755002"/>
                </a:lnTo>
                <a:lnTo>
                  <a:pt x="0" y="340"/>
                </a:lnTo>
                <a:lnTo>
                  <a:pt x="13447" y="0"/>
                </a:lnTo>
                <a:close/>
              </a:path>
            </a:pathLst>
          </a:custGeom>
          <a:solidFill>
            <a:srgbClr val="D0EAE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grpSp>
        <p:nvGrpSpPr>
          <p:cNvPr id="3078" name="组合 15"/>
          <p:cNvGrpSpPr>
            <a:grpSpLocks/>
          </p:cNvGrpSpPr>
          <p:nvPr/>
        </p:nvGrpSpPr>
        <p:grpSpPr bwMode="auto">
          <a:xfrm flipH="1">
            <a:off x="9680575" y="3892550"/>
            <a:ext cx="536575" cy="608013"/>
            <a:chOff x="0" y="0"/>
            <a:chExt cx="406393" cy="459645"/>
          </a:xfrm>
        </p:grpSpPr>
        <p:sp>
          <p:nvSpPr>
            <p:cNvPr id="3103" name="Freeform 148"/>
            <p:cNvSpPr>
              <a:spLocks noEditPoints="1" noChangeArrowheads="1"/>
            </p:cNvSpPr>
            <p:nvPr/>
          </p:nvSpPr>
          <p:spPr bwMode="auto">
            <a:xfrm>
              <a:off x="55120" y="0"/>
              <a:ext cx="351273" cy="456842"/>
            </a:xfrm>
            <a:custGeom>
              <a:avLst/>
              <a:gdLst>
                <a:gd name="T0" fmla="*/ 346854 w 159"/>
                <a:gd name="T1" fmla="*/ 408289 h 207"/>
                <a:gd name="T2" fmla="*/ 196625 w 159"/>
                <a:gd name="T3" fmla="*/ 174350 h 207"/>
                <a:gd name="T4" fmla="*/ 203252 w 159"/>
                <a:gd name="T5" fmla="*/ 52967 h 207"/>
                <a:gd name="T6" fmla="*/ 92789 w 159"/>
                <a:gd name="T7" fmla="*/ 8828 h 207"/>
                <a:gd name="T8" fmla="*/ 154648 w 159"/>
                <a:gd name="T9" fmla="*/ 105934 h 207"/>
                <a:gd name="T10" fmla="*/ 81743 w 159"/>
                <a:gd name="T11" fmla="*/ 152281 h 207"/>
                <a:gd name="T12" fmla="*/ 22093 w 159"/>
                <a:gd name="T13" fmla="*/ 59588 h 207"/>
                <a:gd name="T14" fmla="*/ 22093 w 159"/>
                <a:gd name="T15" fmla="*/ 169936 h 207"/>
                <a:gd name="T16" fmla="*/ 136974 w 159"/>
                <a:gd name="T17" fmla="*/ 211869 h 207"/>
                <a:gd name="T18" fmla="*/ 287204 w 159"/>
                <a:gd name="T19" fmla="*/ 445807 h 207"/>
                <a:gd name="T20" fmla="*/ 315925 w 159"/>
                <a:gd name="T21" fmla="*/ 452428 h 207"/>
                <a:gd name="T22" fmla="*/ 340227 w 159"/>
                <a:gd name="T23" fmla="*/ 434772 h 207"/>
                <a:gd name="T24" fmla="*/ 346854 w 159"/>
                <a:gd name="T25" fmla="*/ 408289 h 207"/>
                <a:gd name="T26" fmla="*/ 318134 w 159"/>
                <a:gd name="T27" fmla="*/ 425944 h 207"/>
                <a:gd name="T28" fmla="*/ 296041 w 159"/>
                <a:gd name="T29" fmla="*/ 421531 h 207"/>
                <a:gd name="T30" fmla="*/ 302669 w 159"/>
                <a:gd name="T31" fmla="*/ 401668 h 207"/>
                <a:gd name="T32" fmla="*/ 322553 w 159"/>
                <a:gd name="T33" fmla="*/ 406082 h 207"/>
                <a:gd name="T34" fmla="*/ 318134 w 159"/>
                <a:gd name="T35" fmla="*/ 425944 h 20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159"/>
                <a:gd name="T55" fmla="*/ 0 h 207"/>
                <a:gd name="T56" fmla="*/ 159 w 159"/>
                <a:gd name="T57" fmla="*/ 207 h 207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159" h="207">
                  <a:moveTo>
                    <a:pt x="157" y="185"/>
                  </a:moveTo>
                  <a:cubicBezTo>
                    <a:pt x="89" y="79"/>
                    <a:pt x="89" y="79"/>
                    <a:pt x="89" y="79"/>
                  </a:cubicBezTo>
                  <a:cubicBezTo>
                    <a:pt x="101" y="63"/>
                    <a:pt x="103" y="42"/>
                    <a:pt x="92" y="24"/>
                  </a:cubicBezTo>
                  <a:cubicBezTo>
                    <a:pt x="81" y="8"/>
                    <a:pt x="61" y="0"/>
                    <a:pt x="42" y="4"/>
                  </a:cubicBezTo>
                  <a:cubicBezTo>
                    <a:pt x="70" y="48"/>
                    <a:pt x="70" y="48"/>
                    <a:pt x="70" y="48"/>
                  </a:cubicBezTo>
                  <a:cubicBezTo>
                    <a:pt x="37" y="69"/>
                    <a:pt x="37" y="69"/>
                    <a:pt x="37" y="69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" y="42"/>
                    <a:pt x="0" y="61"/>
                    <a:pt x="10" y="77"/>
                  </a:cubicBezTo>
                  <a:cubicBezTo>
                    <a:pt x="21" y="95"/>
                    <a:pt x="43" y="102"/>
                    <a:pt x="62" y="96"/>
                  </a:cubicBezTo>
                  <a:cubicBezTo>
                    <a:pt x="130" y="202"/>
                    <a:pt x="130" y="202"/>
                    <a:pt x="130" y="202"/>
                  </a:cubicBezTo>
                  <a:cubicBezTo>
                    <a:pt x="133" y="206"/>
                    <a:pt x="138" y="207"/>
                    <a:pt x="143" y="205"/>
                  </a:cubicBezTo>
                  <a:cubicBezTo>
                    <a:pt x="154" y="197"/>
                    <a:pt x="154" y="197"/>
                    <a:pt x="154" y="197"/>
                  </a:cubicBezTo>
                  <a:cubicBezTo>
                    <a:pt x="158" y="195"/>
                    <a:pt x="159" y="189"/>
                    <a:pt x="157" y="185"/>
                  </a:cubicBezTo>
                  <a:close/>
                  <a:moveTo>
                    <a:pt x="144" y="193"/>
                  </a:moveTo>
                  <a:cubicBezTo>
                    <a:pt x="141" y="195"/>
                    <a:pt x="136" y="195"/>
                    <a:pt x="134" y="191"/>
                  </a:cubicBezTo>
                  <a:cubicBezTo>
                    <a:pt x="132" y="188"/>
                    <a:pt x="133" y="184"/>
                    <a:pt x="137" y="182"/>
                  </a:cubicBezTo>
                  <a:cubicBezTo>
                    <a:pt x="140" y="180"/>
                    <a:pt x="144" y="181"/>
                    <a:pt x="146" y="184"/>
                  </a:cubicBezTo>
                  <a:cubicBezTo>
                    <a:pt x="148" y="187"/>
                    <a:pt x="147" y="191"/>
                    <a:pt x="144" y="193"/>
                  </a:cubicBezTo>
                  <a:close/>
                </a:path>
              </a:pathLst>
            </a:custGeom>
            <a:solidFill>
              <a:srgbClr val="2F26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04" name="Freeform 149"/>
            <p:cNvSpPr>
              <a:spLocks noEditPoints="1" noChangeArrowheads="1"/>
            </p:cNvSpPr>
            <p:nvPr/>
          </p:nvSpPr>
          <p:spPr bwMode="auto">
            <a:xfrm>
              <a:off x="0" y="231691"/>
              <a:ext cx="231691" cy="227954"/>
            </a:xfrm>
            <a:custGeom>
              <a:avLst/>
              <a:gdLst>
                <a:gd name="T0" fmla="*/ 200799 w 105"/>
                <a:gd name="T1" fmla="*/ 57542 h 103"/>
                <a:gd name="T2" fmla="*/ 214038 w 105"/>
                <a:gd name="T3" fmla="*/ 44263 h 103"/>
                <a:gd name="T4" fmla="*/ 185353 w 105"/>
                <a:gd name="T5" fmla="*/ 15492 h 103"/>
                <a:gd name="T6" fmla="*/ 172113 w 105"/>
                <a:gd name="T7" fmla="*/ 28771 h 103"/>
                <a:gd name="T8" fmla="*/ 136808 w 105"/>
                <a:gd name="T9" fmla="*/ 15492 h 103"/>
                <a:gd name="T10" fmla="*/ 136808 w 105"/>
                <a:gd name="T11" fmla="*/ 0 h 103"/>
                <a:gd name="T12" fmla="*/ 94883 w 105"/>
                <a:gd name="T13" fmla="*/ 0 h 103"/>
                <a:gd name="T14" fmla="*/ 94883 w 105"/>
                <a:gd name="T15" fmla="*/ 15492 h 103"/>
                <a:gd name="T16" fmla="*/ 61784 w 105"/>
                <a:gd name="T17" fmla="*/ 28771 h 103"/>
                <a:gd name="T18" fmla="*/ 48545 w 105"/>
                <a:gd name="T19" fmla="*/ 15492 h 103"/>
                <a:gd name="T20" fmla="*/ 17653 w 105"/>
                <a:gd name="T21" fmla="*/ 44263 h 103"/>
                <a:gd name="T22" fmla="*/ 33099 w 105"/>
                <a:gd name="T23" fmla="*/ 59755 h 103"/>
                <a:gd name="T24" fmla="*/ 17653 w 105"/>
                <a:gd name="T25" fmla="*/ 92952 h 103"/>
                <a:gd name="T26" fmla="*/ 0 w 105"/>
                <a:gd name="T27" fmla="*/ 92952 h 103"/>
                <a:gd name="T28" fmla="*/ 0 w 105"/>
                <a:gd name="T29" fmla="*/ 135002 h 103"/>
                <a:gd name="T30" fmla="*/ 19859 w 105"/>
                <a:gd name="T31" fmla="*/ 135002 h 103"/>
                <a:gd name="T32" fmla="*/ 33099 w 105"/>
                <a:gd name="T33" fmla="*/ 168199 h 103"/>
                <a:gd name="T34" fmla="*/ 19859 w 105"/>
                <a:gd name="T35" fmla="*/ 181478 h 103"/>
                <a:gd name="T36" fmla="*/ 48545 w 105"/>
                <a:gd name="T37" fmla="*/ 210249 h 103"/>
                <a:gd name="T38" fmla="*/ 61784 w 105"/>
                <a:gd name="T39" fmla="*/ 196970 h 103"/>
                <a:gd name="T40" fmla="*/ 94883 w 105"/>
                <a:gd name="T41" fmla="*/ 210249 h 103"/>
                <a:gd name="T42" fmla="*/ 94883 w 105"/>
                <a:gd name="T43" fmla="*/ 227954 h 103"/>
                <a:gd name="T44" fmla="*/ 136808 w 105"/>
                <a:gd name="T45" fmla="*/ 227954 h 103"/>
                <a:gd name="T46" fmla="*/ 136808 w 105"/>
                <a:gd name="T47" fmla="*/ 210249 h 103"/>
                <a:gd name="T48" fmla="*/ 169907 w 105"/>
                <a:gd name="T49" fmla="*/ 196970 h 103"/>
                <a:gd name="T50" fmla="*/ 183146 w 105"/>
                <a:gd name="T51" fmla="*/ 210249 h 103"/>
                <a:gd name="T52" fmla="*/ 211832 w 105"/>
                <a:gd name="T53" fmla="*/ 181478 h 103"/>
                <a:gd name="T54" fmla="*/ 200799 w 105"/>
                <a:gd name="T55" fmla="*/ 168199 h 103"/>
                <a:gd name="T56" fmla="*/ 214038 w 105"/>
                <a:gd name="T57" fmla="*/ 135002 h 103"/>
                <a:gd name="T58" fmla="*/ 231691 w 105"/>
                <a:gd name="T59" fmla="*/ 135002 h 103"/>
                <a:gd name="T60" fmla="*/ 231691 w 105"/>
                <a:gd name="T61" fmla="*/ 92952 h 103"/>
                <a:gd name="T62" fmla="*/ 214038 w 105"/>
                <a:gd name="T63" fmla="*/ 92952 h 103"/>
                <a:gd name="T64" fmla="*/ 200799 w 105"/>
                <a:gd name="T65" fmla="*/ 57542 h 103"/>
                <a:gd name="T66" fmla="*/ 116949 w 105"/>
                <a:gd name="T67" fmla="*/ 183691 h 103"/>
                <a:gd name="T68" fmla="*/ 46338 w 105"/>
                <a:gd name="T69" fmla="*/ 112870 h 103"/>
                <a:gd name="T70" fmla="*/ 116949 w 105"/>
                <a:gd name="T71" fmla="*/ 42050 h 103"/>
                <a:gd name="T72" fmla="*/ 187559 w 105"/>
                <a:gd name="T73" fmla="*/ 112870 h 103"/>
                <a:gd name="T74" fmla="*/ 116949 w 105"/>
                <a:gd name="T75" fmla="*/ 183691 h 103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105"/>
                <a:gd name="T115" fmla="*/ 0 h 103"/>
                <a:gd name="T116" fmla="*/ 105 w 105"/>
                <a:gd name="T117" fmla="*/ 103 h 103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105" h="103">
                  <a:moveTo>
                    <a:pt x="91" y="26"/>
                  </a:moveTo>
                  <a:cubicBezTo>
                    <a:pt x="97" y="20"/>
                    <a:pt x="97" y="20"/>
                    <a:pt x="97" y="20"/>
                  </a:cubicBezTo>
                  <a:cubicBezTo>
                    <a:pt x="84" y="7"/>
                    <a:pt x="84" y="7"/>
                    <a:pt x="84" y="7"/>
                  </a:cubicBezTo>
                  <a:cubicBezTo>
                    <a:pt x="78" y="13"/>
                    <a:pt x="78" y="13"/>
                    <a:pt x="78" y="13"/>
                  </a:cubicBezTo>
                  <a:cubicBezTo>
                    <a:pt x="73" y="10"/>
                    <a:pt x="67" y="8"/>
                    <a:pt x="62" y="7"/>
                  </a:cubicBezTo>
                  <a:cubicBezTo>
                    <a:pt x="62" y="0"/>
                    <a:pt x="62" y="0"/>
                    <a:pt x="62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43" y="7"/>
                    <a:pt x="43" y="7"/>
                    <a:pt x="43" y="7"/>
                  </a:cubicBezTo>
                  <a:cubicBezTo>
                    <a:pt x="38" y="8"/>
                    <a:pt x="33" y="10"/>
                    <a:pt x="28" y="13"/>
                  </a:cubicBezTo>
                  <a:cubicBezTo>
                    <a:pt x="22" y="7"/>
                    <a:pt x="22" y="7"/>
                    <a:pt x="22" y="7"/>
                  </a:cubicBezTo>
                  <a:cubicBezTo>
                    <a:pt x="8" y="20"/>
                    <a:pt x="8" y="20"/>
                    <a:pt x="8" y="20"/>
                  </a:cubicBezTo>
                  <a:cubicBezTo>
                    <a:pt x="15" y="27"/>
                    <a:pt x="15" y="27"/>
                    <a:pt x="15" y="27"/>
                  </a:cubicBezTo>
                  <a:cubicBezTo>
                    <a:pt x="12" y="31"/>
                    <a:pt x="10" y="36"/>
                    <a:pt x="8" y="42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9" y="61"/>
                    <a:pt x="9" y="61"/>
                    <a:pt x="9" y="61"/>
                  </a:cubicBezTo>
                  <a:cubicBezTo>
                    <a:pt x="10" y="66"/>
                    <a:pt x="12" y="71"/>
                    <a:pt x="15" y="76"/>
                  </a:cubicBezTo>
                  <a:cubicBezTo>
                    <a:pt x="9" y="82"/>
                    <a:pt x="9" y="82"/>
                    <a:pt x="9" y="82"/>
                  </a:cubicBezTo>
                  <a:cubicBezTo>
                    <a:pt x="22" y="95"/>
                    <a:pt x="22" y="95"/>
                    <a:pt x="22" y="95"/>
                  </a:cubicBezTo>
                  <a:cubicBezTo>
                    <a:pt x="28" y="89"/>
                    <a:pt x="28" y="89"/>
                    <a:pt x="28" y="89"/>
                  </a:cubicBezTo>
                  <a:cubicBezTo>
                    <a:pt x="33" y="92"/>
                    <a:pt x="38" y="94"/>
                    <a:pt x="43" y="95"/>
                  </a:cubicBezTo>
                  <a:cubicBezTo>
                    <a:pt x="43" y="103"/>
                    <a:pt x="43" y="103"/>
                    <a:pt x="43" y="103"/>
                  </a:cubicBezTo>
                  <a:cubicBezTo>
                    <a:pt x="62" y="103"/>
                    <a:pt x="62" y="103"/>
                    <a:pt x="62" y="103"/>
                  </a:cubicBezTo>
                  <a:cubicBezTo>
                    <a:pt x="62" y="95"/>
                    <a:pt x="62" y="95"/>
                    <a:pt x="62" y="95"/>
                  </a:cubicBezTo>
                  <a:cubicBezTo>
                    <a:pt x="67" y="94"/>
                    <a:pt x="73" y="92"/>
                    <a:pt x="77" y="89"/>
                  </a:cubicBezTo>
                  <a:cubicBezTo>
                    <a:pt x="83" y="95"/>
                    <a:pt x="83" y="95"/>
                    <a:pt x="83" y="95"/>
                  </a:cubicBezTo>
                  <a:cubicBezTo>
                    <a:pt x="96" y="82"/>
                    <a:pt x="96" y="82"/>
                    <a:pt x="96" y="82"/>
                  </a:cubicBezTo>
                  <a:cubicBezTo>
                    <a:pt x="91" y="76"/>
                    <a:pt x="91" y="76"/>
                    <a:pt x="91" y="76"/>
                  </a:cubicBezTo>
                  <a:cubicBezTo>
                    <a:pt x="94" y="71"/>
                    <a:pt x="96" y="66"/>
                    <a:pt x="97" y="61"/>
                  </a:cubicBezTo>
                  <a:cubicBezTo>
                    <a:pt x="105" y="61"/>
                    <a:pt x="105" y="61"/>
                    <a:pt x="105" y="61"/>
                  </a:cubicBezTo>
                  <a:cubicBezTo>
                    <a:pt x="105" y="42"/>
                    <a:pt x="105" y="42"/>
                    <a:pt x="105" y="42"/>
                  </a:cubicBezTo>
                  <a:cubicBezTo>
                    <a:pt x="97" y="42"/>
                    <a:pt x="97" y="42"/>
                    <a:pt x="97" y="42"/>
                  </a:cubicBezTo>
                  <a:cubicBezTo>
                    <a:pt x="96" y="36"/>
                    <a:pt x="94" y="31"/>
                    <a:pt x="91" y="26"/>
                  </a:cubicBezTo>
                  <a:close/>
                  <a:moveTo>
                    <a:pt x="53" y="83"/>
                  </a:moveTo>
                  <a:cubicBezTo>
                    <a:pt x="35" y="83"/>
                    <a:pt x="21" y="69"/>
                    <a:pt x="21" y="51"/>
                  </a:cubicBezTo>
                  <a:cubicBezTo>
                    <a:pt x="21" y="33"/>
                    <a:pt x="35" y="19"/>
                    <a:pt x="53" y="19"/>
                  </a:cubicBezTo>
                  <a:cubicBezTo>
                    <a:pt x="71" y="19"/>
                    <a:pt x="85" y="33"/>
                    <a:pt x="85" y="51"/>
                  </a:cubicBezTo>
                  <a:cubicBezTo>
                    <a:pt x="85" y="69"/>
                    <a:pt x="71" y="83"/>
                    <a:pt x="53" y="83"/>
                  </a:cubicBezTo>
                  <a:close/>
                </a:path>
              </a:pathLst>
            </a:custGeom>
            <a:solidFill>
              <a:srgbClr val="2F26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05" name="Oval 150"/>
            <p:cNvSpPr>
              <a:spLocks noChangeArrowheads="1"/>
            </p:cNvSpPr>
            <p:nvPr/>
          </p:nvSpPr>
          <p:spPr bwMode="auto">
            <a:xfrm>
              <a:off x="97160" y="326983"/>
              <a:ext cx="37370" cy="37370"/>
            </a:xfrm>
            <a:prstGeom prst="ellipse">
              <a:avLst/>
            </a:prstGeom>
            <a:solidFill>
              <a:srgbClr val="2F26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</p:grpSp>
      <p:grpSp>
        <p:nvGrpSpPr>
          <p:cNvPr id="3079" name="组合 19"/>
          <p:cNvGrpSpPr>
            <a:grpSpLocks/>
          </p:cNvGrpSpPr>
          <p:nvPr/>
        </p:nvGrpSpPr>
        <p:grpSpPr bwMode="auto">
          <a:xfrm flipH="1">
            <a:off x="9661525" y="2449513"/>
            <a:ext cx="504825" cy="563562"/>
            <a:chOff x="0" y="0"/>
            <a:chExt cx="402656" cy="450303"/>
          </a:xfrm>
        </p:grpSpPr>
        <p:sp>
          <p:nvSpPr>
            <p:cNvPr id="3098" name="Freeform 108"/>
            <p:cNvSpPr>
              <a:spLocks noEditPoints="1" noChangeArrowheads="1"/>
            </p:cNvSpPr>
            <p:nvPr/>
          </p:nvSpPr>
          <p:spPr bwMode="auto">
            <a:xfrm>
              <a:off x="69134" y="167228"/>
              <a:ext cx="56988" cy="57923"/>
            </a:xfrm>
            <a:custGeom>
              <a:avLst/>
              <a:gdLst>
                <a:gd name="T0" fmla="*/ 28494 w 26"/>
                <a:gd name="T1" fmla="*/ 0 h 26"/>
                <a:gd name="T2" fmla="*/ 0 w 26"/>
                <a:gd name="T3" fmla="*/ 28962 h 26"/>
                <a:gd name="T4" fmla="*/ 28494 w 26"/>
                <a:gd name="T5" fmla="*/ 57923 h 26"/>
                <a:gd name="T6" fmla="*/ 56988 w 26"/>
                <a:gd name="T7" fmla="*/ 28962 h 26"/>
                <a:gd name="T8" fmla="*/ 28494 w 26"/>
                <a:gd name="T9" fmla="*/ 0 h 26"/>
                <a:gd name="T10" fmla="*/ 28494 w 26"/>
                <a:gd name="T11" fmla="*/ 51240 h 26"/>
                <a:gd name="T12" fmla="*/ 6576 w 26"/>
                <a:gd name="T13" fmla="*/ 28962 h 26"/>
                <a:gd name="T14" fmla="*/ 28494 w 26"/>
                <a:gd name="T15" fmla="*/ 6683 h 26"/>
                <a:gd name="T16" fmla="*/ 50412 w 26"/>
                <a:gd name="T17" fmla="*/ 28962 h 26"/>
                <a:gd name="T18" fmla="*/ 28494 w 26"/>
                <a:gd name="T19" fmla="*/ 51240 h 2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6"/>
                <a:gd name="T31" fmla="*/ 0 h 26"/>
                <a:gd name="T32" fmla="*/ 26 w 26"/>
                <a:gd name="T33" fmla="*/ 26 h 2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6" h="26">
                  <a:moveTo>
                    <a:pt x="13" y="0"/>
                  </a:moveTo>
                  <a:cubicBezTo>
                    <a:pt x="6" y="0"/>
                    <a:pt x="0" y="6"/>
                    <a:pt x="0" y="13"/>
                  </a:cubicBezTo>
                  <a:cubicBezTo>
                    <a:pt x="0" y="20"/>
                    <a:pt x="6" y="26"/>
                    <a:pt x="13" y="26"/>
                  </a:cubicBezTo>
                  <a:cubicBezTo>
                    <a:pt x="20" y="26"/>
                    <a:pt x="26" y="20"/>
                    <a:pt x="26" y="13"/>
                  </a:cubicBezTo>
                  <a:cubicBezTo>
                    <a:pt x="26" y="6"/>
                    <a:pt x="20" y="0"/>
                    <a:pt x="13" y="0"/>
                  </a:cubicBezTo>
                  <a:close/>
                  <a:moveTo>
                    <a:pt x="13" y="23"/>
                  </a:moveTo>
                  <a:cubicBezTo>
                    <a:pt x="8" y="23"/>
                    <a:pt x="3" y="18"/>
                    <a:pt x="3" y="13"/>
                  </a:cubicBezTo>
                  <a:cubicBezTo>
                    <a:pt x="3" y="7"/>
                    <a:pt x="8" y="3"/>
                    <a:pt x="13" y="3"/>
                  </a:cubicBezTo>
                  <a:cubicBezTo>
                    <a:pt x="19" y="3"/>
                    <a:pt x="23" y="7"/>
                    <a:pt x="23" y="13"/>
                  </a:cubicBezTo>
                  <a:cubicBezTo>
                    <a:pt x="23" y="18"/>
                    <a:pt x="19" y="23"/>
                    <a:pt x="13" y="23"/>
                  </a:cubicBezTo>
                  <a:close/>
                </a:path>
              </a:pathLst>
            </a:custGeom>
            <a:solidFill>
              <a:srgbClr val="2F26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099" name="Freeform 109"/>
            <p:cNvSpPr>
              <a:spLocks noEditPoints="1" noChangeArrowheads="1"/>
            </p:cNvSpPr>
            <p:nvPr/>
          </p:nvSpPr>
          <p:spPr bwMode="auto">
            <a:xfrm>
              <a:off x="197125" y="129859"/>
              <a:ext cx="48580" cy="48580"/>
            </a:xfrm>
            <a:custGeom>
              <a:avLst/>
              <a:gdLst>
                <a:gd name="T0" fmla="*/ 24290 w 22"/>
                <a:gd name="T1" fmla="*/ 0 h 22"/>
                <a:gd name="T2" fmla="*/ 0 w 22"/>
                <a:gd name="T3" fmla="*/ 24290 h 22"/>
                <a:gd name="T4" fmla="*/ 24290 w 22"/>
                <a:gd name="T5" fmla="*/ 48580 h 22"/>
                <a:gd name="T6" fmla="*/ 48580 w 22"/>
                <a:gd name="T7" fmla="*/ 24290 h 22"/>
                <a:gd name="T8" fmla="*/ 24290 w 22"/>
                <a:gd name="T9" fmla="*/ 0 h 22"/>
                <a:gd name="T10" fmla="*/ 24290 w 22"/>
                <a:gd name="T11" fmla="*/ 37539 h 22"/>
                <a:gd name="T12" fmla="*/ 11041 w 22"/>
                <a:gd name="T13" fmla="*/ 24290 h 22"/>
                <a:gd name="T14" fmla="*/ 24290 w 22"/>
                <a:gd name="T15" fmla="*/ 11041 h 22"/>
                <a:gd name="T16" fmla="*/ 37539 w 22"/>
                <a:gd name="T17" fmla="*/ 24290 h 22"/>
                <a:gd name="T18" fmla="*/ 24290 w 22"/>
                <a:gd name="T19" fmla="*/ 37539 h 2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2"/>
                <a:gd name="T31" fmla="*/ 0 h 22"/>
                <a:gd name="T32" fmla="*/ 22 w 22"/>
                <a:gd name="T33" fmla="*/ 22 h 22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2" h="22">
                  <a:moveTo>
                    <a:pt x="11" y="0"/>
                  </a:moveTo>
                  <a:cubicBezTo>
                    <a:pt x="5" y="0"/>
                    <a:pt x="0" y="5"/>
                    <a:pt x="0" y="11"/>
                  </a:cubicBezTo>
                  <a:cubicBezTo>
                    <a:pt x="0" y="17"/>
                    <a:pt x="5" y="22"/>
                    <a:pt x="11" y="22"/>
                  </a:cubicBezTo>
                  <a:cubicBezTo>
                    <a:pt x="17" y="22"/>
                    <a:pt x="22" y="17"/>
                    <a:pt x="22" y="11"/>
                  </a:cubicBezTo>
                  <a:cubicBezTo>
                    <a:pt x="22" y="5"/>
                    <a:pt x="17" y="0"/>
                    <a:pt x="11" y="0"/>
                  </a:cubicBezTo>
                  <a:close/>
                  <a:moveTo>
                    <a:pt x="11" y="17"/>
                  </a:moveTo>
                  <a:cubicBezTo>
                    <a:pt x="8" y="17"/>
                    <a:pt x="5" y="14"/>
                    <a:pt x="5" y="11"/>
                  </a:cubicBezTo>
                  <a:cubicBezTo>
                    <a:pt x="5" y="8"/>
                    <a:pt x="8" y="5"/>
                    <a:pt x="11" y="5"/>
                  </a:cubicBezTo>
                  <a:cubicBezTo>
                    <a:pt x="14" y="5"/>
                    <a:pt x="17" y="8"/>
                    <a:pt x="17" y="11"/>
                  </a:cubicBezTo>
                  <a:cubicBezTo>
                    <a:pt x="17" y="14"/>
                    <a:pt x="14" y="17"/>
                    <a:pt x="11" y="17"/>
                  </a:cubicBezTo>
                  <a:close/>
                </a:path>
              </a:pathLst>
            </a:custGeom>
            <a:solidFill>
              <a:srgbClr val="2F26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00" name="Freeform 110"/>
            <p:cNvSpPr>
              <a:spLocks noEditPoints="1" noChangeArrowheads="1"/>
            </p:cNvSpPr>
            <p:nvPr/>
          </p:nvSpPr>
          <p:spPr bwMode="auto">
            <a:xfrm>
              <a:off x="82213" y="181242"/>
              <a:ext cx="30830" cy="30830"/>
            </a:xfrm>
            <a:custGeom>
              <a:avLst/>
              <a:gdLst>
                <a:gd name="T0" fmla="*/ 15415 w 14"/>
                <a:gd name="T1" fmla="*/ 0 h 14"/>
                <a:gd name="T2" fmla="*/ 0 w 14"/>
                <a:gd name="T3" fmla="*/ 15415 h 14"/>
                <a:gd name="T4" fmla="*/ 15415 w 14"/>
                <a:gd name="T5" fmla="*/ 30830 h 14"/>
                <a:gd name="T6" fmla="*/ 30830 w 14"/>
                <a:gd name="T7" fmla="*/ 15415 h 14"/>
                <a:gd name="T8" fmla="*/ 15415 w 14"/>
                <a:gd name="T9" fmla="*/ 0 h 14"/>
                <a:gd name="T10" fmla="*/ 15415 w 14"/>
                <a:gd name="T11" fmla="*/ 22021 h 14"/>
                <a:gd name="T12" fmla="*/ 8809 w 14"/>
                <a:gd name="T13" fmla="*/ 15415 h 14"/>
                <a:gd name="T14" fmla="*/ 15415 w 14"/>
                <a:gd name="T15" fmla="*/ 6606 h 14"/>
                <a:gd name="T16" fmla="*/ 24224 w 14"/>
                <a:gd name="T17" fmla="*/ 15415 h 14"/>
                <a:gd name="T18" fmla="*/ 15415 w 14"/>
                <a:gd name="T19" fmla="*/ 22021 h 1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4"/>
                <a:gd name="T31" fmla="*/ 0 h 14"/>
                <a:gd name="T32" fmla="*/ 14 w 14"/>
                <a:gd name="T33" fmla="*/ 14 h 1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4" h="14">
                  <a:moveTo>
                    <a:pt x="7" y="0"/>
                  </a:moveTo>
                  <a:cubicBezTo>
                    <a:pt x="3" y="0"/>
                    <a:pt x="0" y="3"/>
                    <a:pt x="0" y="7"/>
                  </a:cubicBezTo>
                  <a:cubicBezTo>
                    <a:pt x="0" y="11"/>
                    <a:pt x="3" y="14"/>
                    <a:pt x="7" y="14"/>
                  </a:cubicBezTo>
                  <a:cubicBezTo>
                    <a:pt x="11" y="14"/>
                    <a:pt x="14" y="11"/>
                    <a:pt x="14" y="7"/>
                  </a:cubicBezTo>
                  <a:cubicBezTo>
                    <a:pt x="14" y="3"/>
                    <a:pt x="11" y="0"/>
                    <a:pt x="7" y="0"/>
                  </a:cubicBezTo>
                  <a:close/>
                  <a:moveTo>
                    <a:pt x="7" y="10"/>
                  </a:moveTo>
                  <a:cubicBezTo>
                    <a:pt x="5" y="10"/>
                    <a:pt x="4" y="9"/>
                    <a:pt x="4" y="7"/>
                  </a:cubicBezTo>
                  <a:cubicBezTo>
                    <a:pt x="4" y="5"/>
                    <a:pt x="5" y="3"/>
                    <a:pt x="7" y="3"/>
                  </a:cubicBezTo>
                  <a:cubicBezTo>
                    <a:pt x="9" y="3"/>
                    <a:pt x="11" y="5"/>
                    <a:pt x="11" y="7"/>
                  </a:cubicBezTo>
                  <a:cubicBezTo>
                    <a:pt x="11" y="9"/>
                    <a:pt x="9" y="10"/>
                    <a:pt x="7" y="10"/>
                  </a:cubicBezTo>
                  <a:close/>
                </a:path>
              </a:pathLst>
            </a:custGeom>
            <a:solidFill>
              <a:srgbClr val="2F26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01" name="Freeform 111"/>
            <p:cNvSpPr>
              <a:spLocks noEditPoints="1" noChangeArrowheads="1"/>
            </p:cNvSpPr>
            <p:nvPr/>
          </p:nvSpPr>
          <p:spPr bwMode="auto">
            <a:xfrm>
              <a:off x="172834" y="105568"/>
              <a:ext cx="97161" cy="97161"/>
            </a:xfrm>
            <a:custGeom>
              <a:avLst/>
              <a:gdLst>
                <a:gd name="T0" fmla="*/ 48581 w 44"/>
                <a:gd name="T1" fmla="*/ 0 h 44"/>
                <a:gd name="T2" fmla="*/ 0 w 44"/>
                <a:gd name="T3" fmla="*/ 48581 h 44"/>
                <a:gd name="T4" fmla="*/ 48581 w 44"/>
                <a:gd name="T5" fmla="*/ 97161 h 44"/>
                <a:gd name="T6" fmla="*/ 97161 w 44"/>
                <a:gd name="T7" fmla="*/ 48581 h 44"/>
                <a:gd name="T8" fmla="*/ 48581 w 44"/>
                <a:gd name="T9" fmla="*/ 0 h 44"/>
                <a:gd name="T10" fmla="*/ 48581 w 44"/>
                <a:gd name="T11" fmla="*/ 86120 h 44"/>
                <a:gd name="T12" fmla="*/ 11041 w 44"/>
                <a:gd name="T13" fmla="*/ 48581 h 44"/>
                <a:gd name="T14" fmla="*/ 48581 w 44"/>
                <a:gd name="T15" fmla="*/ 13249 h 44"/>
                <a:gd name="T16" fmla="*/ 86120 w 44"/>
                <a:gd name="T17" fmla="*/ 48581 h 44"/>
                <a:gd name="T18" fmla="*/ 48581 w 44"/>
                <a:gd name="T19" fmla="*/ 86120 h 4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44"/>
                <a:gd name="T31" fmla="*/ 0 h 44"/>
                <a:gd name="T32" fmla="*/ 44 w 44"/>
                <a:gd name="T33" fmla="*/ 44 h 4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44" h="44">
                  <a:moveTo>
                    <a:pt x="22" y="0"/>
                  </a:moveTo>
                  <a:cubicBezTo>
                    <a:pt x="10" y="0"/>
                    <a:pt x="0" y="10"/>
                    <a:pt x="0" y="22"/>
                  </a:cubicBezTo>
                  <a:cubicBezTo>
                    <a:pt x="0" y="34"/>
                    <a:pt x="10" y="44"/>
                    <a:pt x="22" y="44"/>
                  </a:cubicBezTo>
                  <a:cubicBezTo>
                    <a:pt x="34" y="44"/>
                    <a:pt x="44" y="34"/>
                    <a:pt x="44" y="22"/>
                  </a:cubicBezTo>
                  <a:cubicBezTo>
                    <a:pt x="44" y="10"/>
                    <a:pt x="34" y="0"/>
                    <a:pt x="22" y="0"/>
                  </a:cubicBezTo>
                  <a:close/>
                  <a:moveTo>
                    <a:pt x="22" y="39"/>
                  </a:moveTo>
                  <a:cubicBezTo>
                    <a:pt x="13" y="39"/>
                    <a:pt x="5" y="31"/>
                    <a:pt x="5" y="22"/>
                  </a:cubicBezTo>
                  <a:cubicBezTo>
                    <a:pt x="5" y="13"/>
                    <a:pt x="13" y="6"/>
                    <a:pt x="22" y="6"/>
                  </a:cubicBezTo>
                  <a:cubicBezTo>
                    <a:pt x="31" y="6"/>
                    <a:pt x="39" y="13"/>
                    <a:pt x="39" y="22"/>
                  </a:cubicBezTo>
                  <a:cubicBezTo>
                    <a:pt x="39" y="31"/>
                    <a:pt x="31" y="39"/>
                    <a:pt x="22" y="39"/>
                  </a:cubicBezTo>
                  <a:close/>
                </a:path>
              </a:pathLst>
            </a:custGeom>
            <a:solidFill>
              <a:srgbClr val="2F26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02" name="Freeform 112"/>
            <p:cNvSpPr>
              <a:spLocks noEditPoints="1" noChangeArrowheads="1"/>
            </p:cNvSpPr>
            <p:nvPr/>
          </p:nvSpPr>
          <p:spPr bwMode="auto">
            <a:xfrm>
              <a:off x="0" y="0"/>
              <a:ext cx="402656" cy="450303"/>
            </a:xfrm>
            <a:custGeom>
              <a:avLst/>
              <a:gdLst>
                <a:gd name="T0" fmla="*/ 347346 w 182"/>
                <a:gd name="T1" fmla="*/ 211907 h 204"/>
                <a:gd name="T2" fmla="*/ 338497 w 182"/>
                <a:gd name="T3" fmla="*/ 105954 h 204"/>
                <a:gd name="T4" fmla="*/ 172567 w 182"/>
                <a:gd name="T5" fmla="*/ 0 h 204"/>
                <a:gd name="T6" fmla="*/ 2212 w 182"/>
                <a:gd name="T7" fmla="*/ 174382 h 204"/>
                <a:gd name="T8" fmla="*/ 0 w 182"/>
                <a:gd name="T9" fmla="*/ 450303 h 204"/>
                <a:gd name="T10" fmla="*/ 250001 w 182"/>
                <a:gd name="T11" fmla="*/ 388497 h 204"/>
                <a:gd name="T12" fmla="*/ 325222 w 182"/>
                <a:gd name="T13" fmla="*/ 388497 h 204"/>
                <a:gd name="T14" fmla="*/ 325222 w 182"/>
                <a:gd name="T15" fmla="*/ 388497 h 204"/>
                <a:gd name="T16" fmla="*/ 345134 w 182"/>
                <a:gd name="T17" fmla="*/ 333313 h 204"/>
                <a:gd name="T18" fmla="*/ 323010 w 182"/>
                <a:gd name="T19" fmla="*/ 320068 h 204"/>
                <a:gd name="T20" fmla="*/ 345134 w 182"/>
                <a:gd name="T21" fmla="*/ 309031 h 204"/>
                <a:gd name="T22" fmla="*/ 342921 w 182"/>
                <a:gd name="T23" fmla="*/ 304617 h 204"/>
                <a:gd name="T24" fmla="*/ 376107 w 182"/>
                <a:gd name="T25" fmla="*/ 245018 h 204"/>
                <a:gd name="T26" fmla="*/ 137169 w 182"/>
                <a:gd name="T27" fmla="*/ 205285 h 204"/>
                <a:gd name="T28" fmla="*/ 137169 w 182"/>
                <a:gd name="T29" fmla="*/ 225152 h 204"/>
                <a:gd name="T30" fmla="*/ 119469 w 182"/>
                <a:gd name="T31" fmla="*/ 231774 h 204"/>
                <a:gd name="T32" fmla="*/ 106195 w 182"/>
                <a:gd name="T33" fmla="*/ 242810 h 204"/>
                <a:gd name="T34" fmla="*/ 88496 w 182"/>
                <a:gd name="T35" fmla="*/ 236188 h 204"/>
                <a:gd name="T36" fmla="*/ 70797 w 182"/>
                <a:gd name="T37" fmla="*/ 236188 h 204"/>
                <a:gd name="T38" fmla="*/ 61947 w 182"/>
                <a:gd name="T39" fmla="*/ 218529 h 204"/>
                <a:gd name="T40" fmla="*/ 48673 w 182"/>
                <a:gd name="T41" fmla="*/ 205285 h 204"/>
                <a:gd name="T42" fmla="*/ 57522 w 182"/>
                <a:gd name="T43" fmla="*/ 187626 h 204"/>
                <a:gd name="T44" fmla="*/ 57522 w 182"/>
                <a:gd name="T45" fmla="*/ 167760 h 204"/>
                <a:gd name="T46" fmla="*/ 75221 w 182"/>
                <a:gd name="T47" fmla="*/ 161138 h 204"/>
                <a:gd name="T48" fmla="*/ 88496 w 182"/>
                <a:gd name="T49" fmla="*/ 150101 h 204"/>
                <a:gd name="T50" fmla="*/ 106195 w 182"/>
                <a:gd name="T51" fmla="*/ 156723 h 204"/>
                <a:gd name="T52" fmla="*/ 126107 w 182"/>
                <a:gd name="T53" fmla="*/ 156723 h 204"/>
                <a:gd name="T54" fmla="*/ 132744 w 182"/>
                <a:gd name="T55" fmla="*/ 174382 h 204"/>
                <a:gd name="T56" fmla="*/ 146018 w 182"/>
                <a:gd name="T57" fmla="*/ 187626 h 204"/>
                <a:gd name="T58" fmla="*/ 300886 w 182"/>
                <a:gd name="T59" fmla="*/ 169967 h 204"/>
                <a:gd name="T60" fmla="*/ 278762 w 182"/>
                <a:gd name="T61" fmla="*/ 192041 h 204"/>
                <a:gd name="T62" fmla="*/ 267700 w 182"/>
                <a:gd name="T63" fmla="*/ 220737 h 204"/>
                <a:gd name="T64" fmla="*/ 236726 w 182"/>
                <a:gd name="T65" fmla="*/ 220737 h 204"/>
                <a:gd name="T66" fmla="*/ 207965 w 182"/>
                <a:gd name="T67" fmla="*/ 231774 h 204"/>
                <a:gd name="T68" fmla="*/ 183629 w 182"/>
                <a:gd name="T69" fmla="*/ 211907 h 204"/>
                <a:gd name="T70" fmla="*/ 154868 w 182"/>
                <a:gd name="T71" fmla="*/ 200870 h 204"/>
                <a:gd name="T72" fmla="*/ 154868 w 182"/>
                <a:gd name="T73" fmla="*/ 169967 h 204"/>
                <a:gd name="T74" fmla="*/ 141593 w 182"/>
                <a:gd name="T75" fmla="*/ 141272 h 204"/>
                <a:gd name="T76" fmla="*/ 163717 w 182"/>
                <a:gd name="T77" fmla="*/ 116990 h 204"/>
                <a:gd name="T78" fmla="*/ 174779 w 182"/>
                <a:gd name="T79" fmla="*/ 88295 h 204"/>
                <a:gd name="T80" fmla="*/ 207965 w 182"/>
                <a:gd name="T81" fmla="*/ 88295 h 204"/>
                <a:gd name="T82" fmla="*/ 236726 w 182"/>
                <a:gd name="T83" fmla="*/ 77258 h 204"/>
                <a:gd name="T84" fmla="*/ 258850 w 182"/>
                <a:gd name="T85" fmla="*/ 97124 h 204"/>
                <a:gd name="T86" fmla="*/ 287611 w 182"/>
                <a:gd name="T87" fmla="*/ 108161 h 204"/>
                <a:gd name="T88" fmla="*/ 287611 w 182"/>
                <a:gd name="T89" fmla="*/ 141272 h 204"/>
                <a:gd name="T90" fmla="*/ 300886 w 182"/>
                <a:gd name="T91" fmla="*/ 169967 h 204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182"/>
                <a:gd name="T139" fmla="*/ 0 h 204"/>
                <a:gd name="T140" fmla="*/ 182 w 182"/>
                <a:gd name="T141" fmla="*/ 204 h 204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182" h="204">
                  <a:moveTo>
                    <a:pt x="170" y="111"/>
                  </a:moveTo>
                  <a:cubicBezTo>
                    <a:pt x="166" y="107"/>
                    <a:pt x="160" y="102"/>
                    <a:pt x="157" y="96"/>
                  </a:cubicBezTo>
                  <a:cubicBezTo>
                    <a:pt x="153" y="87"/>
                    <a:pt x="158" y="79"/>
                    <a:pt x="157" y="70"/>
                  </a:cubicBezTo>
                  <a:cubicBezTo>
                    <a:pt x="157" y="63"/>
                    <a:pt x="155" y="54"/>
                    <a:pt x="153" y="48"/>
                  </a:cubicBezTo>
                  <a:cubicBezTo>
                    <a:pt x="149" y="37"/>
                    <a:pt x="142" y="28"/>
                    <a:pt x="133" y="21"/>
                  </a:cubicBezTo>
                  <a:cubicBezTo>
                    <a:pt x="119" y="8"/>
                    <a:pt x="100" y="0"/>
                    <a:pt x="78" y="0"/>
                  </a:cubicBezTo>
                  <a:cubicBezTo>
                    <a:pt x="35" y="0"/>
                    <a:pt x="0" y="32"/>
                    <a:pt x="0" y="71"/>
                  </a:cubicBezTo>
                  <a:cubicBezTo>
                    <a:pt x="0" y="74"/>
                    <a:pt x="0" y="77"/>
                    <a:pt x="1" y="79"/>
                  </a:cubicBezTo>
                  <a:cubicBezTo>
                    <a:pt x="1" y="96"/>
                    <a:pt x="6" y="117"/>
                    <a:pt x="22" y="139"/>
                  </a:cubicBezTo>
                  <a:cubicBezTo>
                    <a:pt x="22" y="139"/>
                    <a:pt x="43" y="182"/>
                    <a:pt x="0" y="204"/>
                  </a:cubicBezTo>
                  <a:cubicBezTo>
                    <a:pt x="95" y="204"/>
                    <a:pt x="95" y="204"/>
                    <a:pt x="95" y="204"/>
                  </a:cubicBezTo>
                  <a:cubicBezTo>
                    <a:pt x="95" y="204"/>
                    <a:pt x="102" y="176"/>
                    <a:pt x="113" y="176"/>
                  </a:cubicBezTo>
                  <a:cubicBezTo>
                    <a:pt x="123" y="176"/>
                    <a:pt x="133" y="177"/>
                    <a:pt x="142" y="176"/>
                  </a:cubicBezTo>
                  <a:cubicBezTo>
                    <a:pt x="144" y="177"/>
                    <a:pt x="146" y="176"/>
                    <a:pt x="147" y="176"/>
                  </a:cubicBezTo>
                  <a:cubicBezTo>
                    <a:pt x="147" y="176"/>
                    <a:pt x="147" y="176"/>
                    <a:pt x="147" y="176"/>
                  </a:cubicBezTo>
                  <a:cubicBezTo>
                    <a:pt x="147" y="176"/>
                    <a:pt x="147" y="176"/>
                    <a:pt x="147" y="176"/>
                  </a:cubicBezTo>
                  <a:cubicBezTo>
                    <a:pt x="154" y="173"/>
                    <a:pt x="149" y="157"/>
                    <a:pt x="149" y="157"/>
                  </a:cubicBezTo>
                  <a:cubicBezTo>
                    <a:pt x="153" y="155"/>
                    <a:pt x="156" y="153"/>
                    <a:pt x="156" y="151"/>
                  </a:cubicBezTo>
                  <a:cubicBezTo>
                    <a:pt x="156" y="150"/>
                    <a:pt x="156" y="150"/>
                    <a:pt x="156" y="150"/>
                  </a:cubicBezTo>
                  <a:cubicBezTo>
                    <a:pt x="156" y="148"/>
                    <a:pt x="152" y="146"/>
                    <a:pt x="146" y="145"/>
                  </a:cubicBezTo>
                  <a:cubicBezTo>
                    <a:pt x="149" y="145"/>
                    <a:pt x="149" y="145"/>
                    <a:pt x="149" y="145"/>
                  </a:cubicBezTo>
                  <a:cubicBezTo>
                    <a:pt x="153" y="145"/>
                    <a:pt x="156" y="143"/>
                    <a:pt x="156" y="140"/>
                  </a:cubicBezTo>
                  <a:cubicBezTo>
                    <a:pt x="156" y="140"/>
                    <a:pt x="156" y="140"/>
                    <a:pt x="156" y="140"/>
                  </a:cubicBezTo>
                  <a:cubicBezTo>
                    <a:pt x="156" y="139"/>
                    <a:pt x="156" y="138"/>
                    <a:pt x="155" y="138"/>
                  </a:cubicBezTo>
                  <a:cubicBezTo>
                    <a:pt x="156" y="135"/>
                    <a:pt x="159" y="121"/>
                    <a:pt x="160" y="121"/>
                  </a:cubicBezTo>
                  <a:cubicBezTo>
                    <a:pt x="182" y="119"/>
                    <a:pt x="170" y="111"/>
                    <a:pt x="170" y="111"/>
                  </a:cubicBezTo>
                  <a:close/>
                  <a:moveTo>
                    <a:pt x="66" y="93"/>
                  </a:moveTo>
                  <a:cubicBezTo>
                    <a:pt x="62" y="93"/>
                    <a:pt x="62" y="93"/>
                    <a:pt x="62" y="93"/>
                  </a:cubicBezTo>
                  <a:cubicBezTo>
                    <a:pt x="62" y="95"/>
                    <a:pt x="61" y="97"/>
                    <a:pt x="60" y="99"/>
                  </a:cubicBezTo>
                  <a:cubicBezTo>
                    <a:pt x="62" y="102"/>
                    <a:pt x="62" y="102"/>
                    <a:pt x="62" y="102"/>
                  </a:cubicBezTo>
                  <a:cubicBezTo>
                    <a:pt x="57" y="107"/>
                    <a:pt x="57" y="107"/>
                    <a:pt x="57" y="107"/>
                  </a:cubicBezTo>
                  <a:cubicBezTo>
                    <a:pt x="54" y="105"/>
                    <a:pt x="54" y="105"/>
                    <a:pt x="54" y="105"/>
                  </a:cubicBezTo>
                  <a:cubicBezTo>
                    <a:pt x="52" y="106"/>
                    <a:pt x="50" y="107"/>
                    <a:pt x="48" y="107"/>
                  </a:cubicBezTo>
                  <a:cubicBezTo>
                    <a:pt x="48" y="110"/>
                    <a:pt x="48" y="110"/>
                    <a:pt x="48" y="110"/>
                  </a:cubicBezTo>
                  <a:cubicBezTo>
                    <a:pt x="40" y="110"/>
                    <a:pt x="40" y="110"/>
                    <a:pt x="40" y="110"/>
                  </a:cubicBezTo>
                  <a:cubicBezTo>
                    <a:pt x="40" y="107"/>
                    <a:pt x="40" y="107"/>
                    <a:pt x="40" y="107"/>
                  </a:cubicBezTo>
                  <a:cubicBezTo>
                    <a:pt x="38" y="107"/>
                    <a:pt x="36" y="106"/>
                    <a:pt x="34" y="105"/>
                  </a:cubicBezTo>
                  <a:cubicBezTo>
                    <a:pt x="32" y="107"/>
                    <a:pt x="32" y="107"/>
                    <a:pt x="32" y="107"/>
                  </a:cubicBezTo>
                  <a:cubicBezTo>
                    <a:pt x="26" y="102"/>
                    <a:pt x="26" y="102"/>
                    <a:pt x="26" y="102"/>
                  </a:cubicBezTo>
                  <a:cubicBezTo>
                    <a:pt x="28" y="99"/>
                    <a:pt x="28" y="99"/>
                    <a:pt x="28" y="99"/>
                  </a:cubicBezTo>
                  <a:cubicBezTo>
                    <a:pt x="27" y="97"/>
                    <a:pt x="26" y="95"/>
                    <a:pt x="26" y="93"/>
                  </a:cubicBezTo>
                  <a:cubicBezTo>
                    <a:pt x="22" y="93"/>
                    <a:pt x="22" y="93"/>
                    <a:pt x="22" y="93"/>
                  </a:cubicBezTo>
                  <a:cubicBezTo>
                    <a:pt x="22" y="85"/>
                    <a:pt x="22" y="85"/>
                    <a:pt x="22" y="85"/>
                  </a:cubicBezTo>
                  <a:cubicBezTo>
                    <a:pt x="26" y="85"/>
                    <a:pt x="26" y="85"/>
                    <a:pt x="26" y="85"/>
                  </a:cubicBezTo>
                  <a:cubicBezTo>
                    <a:pt x="26" y="83"/>
                    <a:pt x="27" y="81"/>
                    <a:pt x="28" y="79"/>
                  </a:cubicBezTo>
                  <a:cubicBezTo>
                    <a:pt x="26" y="76"/>
                    <a:pt x="26" y="76"/>
                    <a:pt x="26" y="76"/>
                  </a:cubicBezTo>
                  <a:cubicBezTo>
                    <a:pt x="31" y="71"/>
                    <a:pt x="31" y="71"/>
                    <a:pt x="31" y="71"/>
                  </a:cubicBezTo>
                  <a:cubicBezTo>
                    <a:pt x="34" y="73"/>
                    <a:pt x="34" y="73"/>
                    <a:pt x="34" y="73"/>
                  </a:cubicBezTo>
                  <a:cubicBezTo>
                    <a:pt x="36" y="72"/>
                    <a:pt x="38" y="71"/>
                    <a:pt x="40" y="71"/>
                  </a:cubicBezTo>
                  <a:cubicBezTo>
                    <a:pt x="40" y="68"/>
                    <a:pt x="40" y="68"/>
                    <a:pt x="40" y="68"/>
                  </a:cubicBezTo>
                  <a:cubicBezTo>
                    <a:pt x="48" y="68"/>
                    <a:pt x="48" y="68"/>
                    <a:pt x="48" y="68"/>
                  </a:cubicBezTo>
                  <a:cubicBezTo>
                    <a:pt x="48" y="71"/>
                    <a:pt x="48" y="71"/>
                    <a:pt x="48" y="71"/>
                  </a:cubicBezTo>
                  <a:cubicBezTo>
                    <a:pt x="50" y="71"/>
                    <a:pt x="52" y="72"/>
                    <a:pt x="54" y="73"/>
                  </a:cubicBezTo>
                  <a:cubicBezTo>
                    <a:pt x="57" y="71"/>
                    <a:pt x="57" y="71"/>
                    <a:pt x="57" y="71"/>
                  </a:cubicBezTo>
                  <a:cubicBezTo>
                    <a:pt x="63" y="76"/>
                    <a:pt x="63" y="76"/>
                    <a:pt x="63" y="76"/>
                  </a:cubicBezTo>
                  <a:cubicBezTo>
                    <a:pt x="60" y="79"/>
                    <a:pt x="60" y="79"/>
                    <a:pt x="60" y="79"/>
                  </a:cubicBezTo>
                  <a:cubicBezTo>
                    <a:pt x="61" y="81"/>
                    <a:pt x="62" y="83"/>
                    <a:pt x="63" y="85"/>
                  </a:cubicBezTo>
                  <a:cubicBezTo>
                    <a:pt x="66" y="85"/>
                    <a:pt x="66" y="85"/>
                    <a:pt x="66" y="85"/>
                  </a:cubicBezTo>
                  <a:lnTo>
                    <a:pt x="66" y="93"/>
                  </a:lnTo>
                  <a:close/>
                  <a:moveTo>
                    <a:pt x="136" y="77"/>
                  </a:moveTo>
                  <a:cubicBezTo>
                    <a:pt x="130" y="77"/>
                    <a:pt x="130" y="77"/>
                    <a:pt x="130" y="77"/>
                  </a:cubicBezTo>
                  <a:cubicBezTo>
                    <a:pt x="129" y="80"/>
                    <a:pt x="128" y="84"/>
                    <a:pt x="126" y="87"/>
                  </a:cubicBezTo>
                  <a:cubicBezTo>
                    <a:pt x="130" y="91"/>
                    <a:pt x="130" y="91"/>
                    <a:pt x="130" y="91"/>
                  </a:cubicBezTo>
                  <a:cubicBezTo>
                    <a:pt x="121" y="100"/>
                    <a:pt x="121" y="100"/>
                    <a:pt x="121" y="100"/>
                  </a:cubicBezTo>
                  <a:cubicBezTo>
                    <a:pt x="117" y="96"/>
                    <a:pt x="117" y="96"/>
                    <a:pt x="117" y="96"/>
                  </a:cubicBezTo>
                  <a:cubicBezTo>
                    <a:pt x="114" y="98"/>
                    <a:pt x="110" y="99"/>
                    <a:pt x="107" y="100"/>
                  </a:cubicBezTo>
                  <a:cubicBezTo>
                    <a:pt x="107" y="105"/>
                    <a:pt x="107" y="105"/>
                    <a:pt x="107" y="105"/>
                  </a:cubicBezTo>
                  <a:cubicBezTo>
                    <a:pt x="94" y="105"/>
                    <a:pt x="94" y="105"/>
                    <a:pt x="94" y="105"/>
                  </a:cubicBezTo>
                  <a:cubicBezTo>
                    <a:pt x="94" y="100"/>
                    <a:pt x="94" y="100"/>
                    <a:pt x="94" y="100"/>
                  </a:cubicBezTo>
                  <a:cubicBezTo>
                    <a:pt x="90" y="100"/>
                    <a:pt x="86" y="98"/>
                    <a:pt x="83" y="96"/>
                  </a:cubicBezTo>
                  <a:cubicBezTo>
                    <a:pt x="79" y="100"/>
                    <a:pt x="79" y="100"/>
                    <a:pt x="79" y="100"/>
                  </a:cubicBezTo>
                  <a:cubicBezTo>
                    <a:pt x="70" y="91"/>
                    <a:pt x="70" y="91"/>
                    <a:pt x="70" y="91"/>
                  </a:cubicBezTo>
                  <a:cubicBezTo>
                    <a:pt x="74" y="87"/>
                    <a:pt x="74" y="87"/>
                    <a:pt x="74" y="87"/>
                  </a:cubicBezTo>
                  <a:cubicBezTo>
                    <a:pt x="72" y="84"/>
                    <a:pt x="71" y="81"/>
                    <a:pt x="70" y="77"/>
                  </a:cubicBezTo>
                  <a:cubicBezTo>
                    <a:pt x="64" y="77"/>
                    <a:pt x="64" y="77"/>
                    <a:pt x="64" y="77"/>
                  </a:cubicBezTo>
                  <a:cubicBezTo>
                    <a:pt x="64" y="64"/>
                    <a:pt x="64" y="64"/>
                    <a:pt x="64" y="64"/>
                  </a:cubicBezTo>
                  <a:cubicBezTo>
                    <a:pt x="70" y="64"/>
                    <a:pt x="70" y="64"/>
                    <a:pt x="70" y="64"/>
                  </a:cubicBezTo>
                  <a:cubicBezTo>
                    <a:pt x="70" y="60"/>
                    <a:pt x="72" y="56"/>
                    <a:pt x="74" y="53"/>
                  </a:cubicBezTo>
                  <a:cubicBezTo>
                    <a:pt x="70" y="49"/>
                    <a:pt x="70" y="49"/>
                    <a:pt x="70" y="49"/>
                  </a:cubicBezTo>
                  <a:cubicBezTo>
                    <a:pt x="79" y="40"/>
                    <a:pt x="79" y="40"/>
                    <a:pt x="79" y="40"/>
                  </a:cubicBezTo>
                  <a:cubicBezTo>
                    <a:pt x="83" y="44"/>
                    <a:pt x="83" y="44"/>
                    <a:pt x="83" y="44"/>
                  </a:cubicBezTo>
                  <a:cubicBezTo>
                    <a:pt x="86" y="42"/>
                    <a:pt x="90" y="41"/>
                    <a:pt x="94" y="40"/>
                  </a:cubicBezTo>
                  <a:cubicBezTo>
                    <a:pt x="94" y="35"/>
                    <a:pt x="94" y="35"/>
                    <a:pt x="94" y="35"/>
                  </a:cubicBezTo>
                  <a:cubicBezTo>
                    <a:pt x="107" y="35"/>
                    <a:pt x="107" y="35"/>
                    <a:pt x="107" y="35"/>
                  </a:cubicBezTo>
                  <a:cubicBezTo>
                    <a:pt x="107" y="40"/>
                    <a:pt x="107" y="40"/>
                    <a:pt x="107" y="40"/>
                  </a:cubicBezTo>
                  <a:cubicBezTo>
                    <a:pt x="110" y="41"/>
                    <a:pt x="114" y="42"/>
                    <a:pt x="117" y="44"/>
                  </a:cubicBezTo>
                  <a:cubicBezTo>
                    <a:pt x="121" y="40"/>
                    <a:pt x="121" y="40"/>
                    <a:pt x="121" y="40"/>
                  </a:cubicBezTo>
                  <a:cubicBezTo>
                    <a:pt x="130" y="49"/>
                    <a:pt x="130" y="49"/>
                    <a:pt x="130" y="49"/>
                  </a:cubicBezTo>
                  <a:cubicBezTo>
                    <a:pt x="126" y="53"/>
                    <a:pt x="126" y="53"/>
                    <a:pt x="126" y="53"/>
                  </a:cubicBezTo>
                  <a:cubicBezTo>
                    <a:pt x="128" y="57"/>
                    <a:pt x="130" y="60"/>
                    <a:pt x="130" y="64"/>
                  </a:cubicBezTo>
                  <a:cubicBezTo>
                    <a:pt x="136" y="64"/>
                    <a:pt x="136" y="64"/>
                    <a:pt x="136" y="64"/>
                  </a:cubicBezTo>
                  <a:lnTo>
                    <a:pt x="136" y="77"/>
                  </a:lnTo>
                  <a:close/>
                </a:path>
              </a:pathLst>
            </a:custGeom>
            <a:solidFill>
              <a:srgbClr val="2F26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3080" name="组合 33"/>
          <p:cNvGrpSpPr>
            <a:grpSpLocks/>
          </p:cNvGrpSpPr>
          <p:nvPr/>
        </p:nvGrpSpPr>
        <p:grpSpPr bwMode="auto">
          <a:xfrm flipH="1">
            <a:off x="10418763" y="5597525"/>
            <a:ext cx="436562" cy="431800"/>
            <a:chOff x="0" y="0"/>
            <a:chExt cx="453105" cy="448433"/>
          </a:xfrm>
        </p:grpSpPr>
        <p:sp>
          <p:nvSpPr>
            <p:cNvPr id="3096" name="Freeform 136"/>
            <p:cNvSpPr>
              <a:spLocks noChangeArrowheads="1"/>
            </p:cNvSpPr>
            <p:nvPr/>
          </p:nvSpPr>
          <p:spPr bwMode="auto">
            <a:xfrm>
              <a:off x="0" y="251309"/>
              <a:ext cx="453105" cy="197124"/>
            </a:xfrm>
            <a:custGeom>
              <a:avLst/>
              <a:gdLst>
                <a:gd name="T0" fmla="*/ 227658 w 205"/>
                <a:gd name="T1" fmla="*/ 42083 h 89"/>
                <a:gd name="T2" fmla="*/ 103883 w 205"/>
                <a:gd name="T3" fmla="*/ 0 h 89"/>
                <a:gd name="T4" fmla="*/ 0 w 205"/>
                <a:gd name="T5" fmla="*/ 0 h 89"/>
                <a:gd name="T6" fmla="*/ 0 w 205"/>
                <a:gd name="T7" fmla="*/ 148397 h 89"/>
                <a:gd name="T8" fmla="*/ 48626 w 205"/>
                <a:gd name="T9" fmla="*/ 197124 h 89"/>
                <a:gd name="T10" fmla="*/ 404479 w 205"/>
                <a:gd name="T11" fmla="*/ 197124 h 89"/>
                <a:gd name="T12" fmla="*/ 453105 w 205"/>
                <a:gd name="T13" fmla="*/ 148397 h 89"/>
                <a:gd name="T14" fmla="*/ 453105 w 205"/>
                <a:gd name="T15" fmla="*/ 0 h 89"/>
                <a:gd name="T16" fmla="*/ 349222 w 205"/>
                <a:gd name="T17" fmla="*/ 0 h 89"/>
                <a:gd name="T18" fmla="*/ 227658 w 205"/>
                <a:gd name="T19" fmla="*/ 42083 h 8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05"/>
                <a:gd name="T31" fmla="*/ 0 h 89"/>
                <a:gd name="T32" fmla="*/ 205 w 205"/>
                <a:gd name="T33" fmla="*/ 89 h 8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05" h="89">
                  <a:moveTo>
                    <a:pt x="103" y="19"/>
                  </a:moveTo>
                  <a:cubicBezTo>
                    <a:pt x="82" y="19"/>
                    <a:pt x="62" y="12"/>
                    <a:pt x="4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0" y="79"/>
                    <a:pt x="10" y="89"/>
                    <a:pt x="22" y="89"/>
                  </a:cubicBezTo>
                  <a:cubicBezTo>
                    <a:pt x="183" y="89"/>
                    <a:pt x="183" y="89"/>
                    <a:pt x="183" y="89"/>
                  </a:cubicBezTo>
                  <a:cubicBezTo>
                    <a:pt x="195" y="89"/>
                    <a:pt x="205" y="79"/>
                    <a:pt x="205" y="67"/>
                  </a:cubicBezTo>
                  <a:cubicBezTo>
                    <a:pt x="205" y="0"/>
                    <a:pt x="205" y="0"/>
                    <a:pt x="205" y="0"/>
                  </a:cubicBezTo>
                  <a:cubicBezTo>
                    <a:pt x="158" y="0"/>
                    <a:pt x="158" y="0"/>
                    <a:pt x="158" y="0"/>
                  </a:cubicBezTo>
                  <a:cubicBezTo>
                    <a:pt x="143" y="12"/>
                    <a:pt x="124" y="19"/>
                    <a:pt x="103" y="19"/>
                  </a:cubicBezTo>
                  <a:close/>
                </a:path>
              </a:pathLst>
            </a:custGeom>
            <a:solidFill>
              <a:srgbClr val="2F26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097" name="Freeform 137"/>
            <p:cNvSpPr>
              <a:spLocks noEditPoints="1" noChangeArrowheads="1"/>
            </p:cNvSpPr>
            <p:nvPr/>
          </p:nvSpPr>
          <p:spPr bwMode="auto">
            <a:xfrm>
              <a:off x="0" y="0"/>
              <a:ext cx="453105" cy="260652"/>
            </a:xfrm>
            <a:custGeom>
              <a:avLst/>
              <a:gdLst>
                <a:gd name="T0" fmla="*/ 404479 w 205"/>
                <a:gd name="T1" fmla="*/ 92774 h 118"/>
                <a:gd name="T2" fmla="*/ 397848 w 205"/>
                <a:gd name="T3" fmla="*/ 92774 h 118"/>
                <a:gd name="T4" fmla="*/ 340381 w 205"/>
                <a:gd name="T5" fmla="*/ 92774 h 118"/>
                <a:gd name="T6" fmla="*/ 340381 w 205"/>
                <a:gd name="T7" fmla="*/ 48596 h 118"/>
                <a:gd name="T8" fmla="*/ 291755 w 205"/>
                <a:gd name="T9" fmla="*/ 0 h 118"/>
                <a:gd name="T10" fmla="*/ 161350 w 205"/>
                <a:gd name="T11" fmla="*/ 0 h 118"/>
                <a:gd name="T12" fmla="*/ 112724 w 205"/>
                <a:gd name="T13" fmla="*/ 48596 h 118"/>
                <a:gd name="T14" fmla="*/ 112724 w 205"/>
                <a:gd name="T15" fmla="*/ 92774 h 118"/>
                <a:gd name="T16" fmla="*/ 55257 w 205"/>
                <a:gd name="T17" fmla="*/ 92774 h 118"/>
                <a:gd name="T18" fmla="*/ 48626 w 205"/>
                <a:gd name="T19" fmla="*/ 92774 h 118"/>
                <a:gd name="T20" fmla="*/ 0 w 205"/>
                <a:gd name="T21" fmla="*/ 141371 h 118"/>
                <a:gd name="T22" fmla="*/ 0 w 205"/>
                <a:gd name="T23" fmla="*/ 223100 h 118"/>
                <a:gd name="T24" fmla="*/ 119354 w 205"/>
                <a:gd name="T25" fmla="*/ 223100 h 118"/>
                <a:gd name="T26" fmla="*/ 227658 w 205"/>
                <a:gd name="T27" fmla="*/ 260652 h 118"/>
                <a:gd name="T28" fmla="*/ 333751 w 205"/>
                <a:gd name="T29" fmla="*/ 223100 h 118"/>
                <a:gd name="T30" fmla="*/ 453105 w 205"/>
                <a:gd name="T31" fmla="*/ 223100 h 118"/>
                <a:gd name="T32" fmla="*/ 453105 w 205"/>
                <a:gd name="T33" fmla="*/ 141371 h 118"/>
                <a:gd name="T34" fmla="*/ 404479 w 205"/>
                <a:gd name="T35" fmla="*/ 92774 h 118"/>
                <a:gd name="T36" fmla="*/ 148088 w 205"/>
                <a:gd name="T37" fmla="*/ 57432 h 118"/>
                <a:gd name="T38" fmla="*/ 148088 w 205"/>
                <a:gd name="T39" fmla="*/ 48596 h 118"/>
                <a:gd name="T40" fmla="*/ 161350 w 205"/>
                <a:gd name="T41" fmla="*/ 37552 h 118"/>
                <a:gd name="T42" fmla="*/ 291755 w 205"/>
                <a:gd name="T43" fmla="*/ 37552 h 118"/>
                <a:gd name="T44" fmla="*/ 305017 w 205"/>
                <a:gd name="T45" fmla="*/ 48596 h 118"/>
                <a:gd name="T46" fmla="*/ 305017 w 205"/>
                <a:gd name="T47" fmla="*/ 57432 h 118"/>
                <a:gd name="T48" fmla="*/ 305017 w 205"/>
                <a:gd name="T49" fmla="*/ 92774 h 118"/>
                <a:gd name="T50" fmla="*/ 148088 w 205"/>
                <a:gd name="T51" fmla="*/ 92774 h 118"/>
                <a:gd name="T52" fmla="*/ 148088 w 205"/>
                <a:gd name="T53" fmla="*/ 57432 h 118"/>
                <a:gd name="T54" fmla="*/ 223237 w 205"/>
                <a:gd name="T55" fmla="*/ 223100 h 118"/>
                <a:gd name="T56" fmla="*/ 187873 w 205"/>
                <a:gd name="T57" fmla="*/ 189967 h 118"/>
                <a:gd name="T58" fmla="*/ 223237 w 205"/>
                <a:gd name="T59" fmla="*/ 154624 h 118"/>
                <a:gd name="T60" fmla="*/ 258601 w 205"/>
                <a:gd name="T61" fmla="*/ 189967 h 118"/>
                <a:gd name="T62" fmla="*/ 223237 w 205"/>
                <a:gd name="T63" fmla="*/ 223100 h 118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205"/>
                <a:gd name="T97" fmla="*/ 0 h 118"/>
                <a:gd name="T98" fmla="*/ 205 w 205"/>
                <a:gd name="T99" fmla="*/ 118 h 118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205" h="118">
                  <a:moveTo>
                    <a:pt x="183" y="42"/>
                  </a:moveTo>
                  <a:cubicBezTo>
                    <a:pt x="180" y="42"/>
                    <a:pt x="180" y="42"/>
                    <a:pt x="180" y="42"/>
                  </a:cubicBezTo>
                  <a:cubicBezTo>
                    <a:pt x="154" y="42"/>
                    <a:pt x="154" y="42"/>
                    <a:pt x="154" y="42"/>
                  </a:cubicBezTo>
                  <a:cubicBezTo>
                    <a:pt x="154" y="22"/>
                    <a:pt x="154" y="22"/>
                    <a:pt x="154" y="22"/>
                  </a:cubicBezTo>
                  <a:cubicBezTo>
                    <a:pt x="154" y="10"/>
                    <a:pt x="144" y="0"/>
                    <a:pt x="132" y="0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61" y="0"/>
                    <a:pt x="51" y="10"/>
                    <a:pt x="51" y="22"/>
                  </a:cubicBezTo>
                  <a:cubicBezTo>
                    <a:pt x="51" y="42"/>
                    <a:pt x="51" y="42"/>
                    <a:pt x="51" y="42"/>
                  </a:cubicBezTo>
                  <a:cubicBezTo>
                    <a:pt x="25" y="42"/>
                    <a:pt x="25" y="42"/>
                    <a:pt x="25" y="42"/>
                  </a:cubicBezTo>
                  <a:cubicBezTo>
                    <a:pt x="22" y="42"/>
                    <a:pt x="22" y="42"/>
                    <a:pt x="22" y="42"/>
                  </a:cubicBezTo>
                  <a:cubicBezTo>
                    <a:pt x="10" y="42"/>
                    <a:pt x="0" y="52"/>
                    <a:pt x="0" y="64"/>
                  </a:cubicBezTo>
                  <a:cubicBezTo>
                    <a:pt x="0" y="101"/>
                    <a:pt x="0" y="101"/>
                    <a:pt x="0" y="101"/>
                  </a:cubicBezTo>
                  <a:cubicBezTo>
                    <a:pt x="54" y="101"/>
                    <a:pt x="54" y="101"/>
                    <a:pt x="54" y="101"/>
                  </a:cubicBezTo>
                  <a:cubicBezTo>
                    <a:pt x="67" y="112"/>
                    <a:pt x="84" y="118"/>
                    <a:pt x="103" y="118"/>
                  </a:cubicBezTo>
                  <a:cubicBezTo>
                    <a:pt x="121" y="118"/>
                    <a:pt x="138" y="112"/>
                    <a:pt x="151" y="101"/>
                  </a:cubicBezTo>
                  <a:cubicBezTo>
                    <a:pt x="205" y="101"/>
                    <a:pt x="205" y="101"/>
                    <a:pt x="205" y="101"/>
                  </a:cubicBezTo>
                  <a:cubicBezTo>
                    <a:pt x="205" y="64"/>
                    <a:pt x="205" y="64"/>
                    <a:pt x="205" y="64"/>
                  </a:cubicBezTo>
                  <a:cubicBezTo>
                    <a:pt x="205" y="52"/>
                    <a:pt x="195" y="42"/>
                    <a:pt x="183" y="42"/>
                  </a:cubicBezTo>
                  <a:close/>
                  <a:moveTo>
                    <a:pt x="67" y="26"/>
                  </a:moveTo>
                  <a:cubicBezTo>
                    <a:pt x="67" y="22"/>
                    <a:pt x="67" y="22"/>
                    <a:pt x="67" y="22"/>
                  </a:cubicBezTo>
                  <a:cubicBezTo>
                    <a:pt x="67" y="19"/>
                    <a:pt x="70" y="17"/>
                    <a:pt x="73" y="17"/>
                  </a:cubicBezTo>
                  <a:cubicBezTo>
                    <a:pt x="132" y="17"/>
                    <a:pt x="132" y="17"/>
                    <a:pt x="132" y="17"/>
                  </a:cubicBezTo>
                  <a:cubicBezTo>
                    <a:pt x="135" y="17"/>
                    <a:pt x="138" y="19"/>
                    <a:pt x="138" y="22"/>
                  </a:cubicBezTo>
                  <a:cubicBezTo>
                    <a:pt x="138" y="26"/>
                    <a:pt x="138" y="26"/>
                    <a:pt x="138" y="26"/>
                  </a:cubicBezTo>
                  <a:cubicBezTo>
                    <a:pt x="138" y="42"/>
                    <a:pt x="138" y="42"/>
                    <a:pt x="138" y="42"/>
                  </a:cubicBezTo>
                  <a:cubicBezTo>
                    <a:pt x="67" y="42"/>
                    <a:pt x="67" y="42"/>
                    <a:pt x="67" y="42"/>
                  </a:cubicBezTo>
                  <a:lnTo>
                    <a:pt x="67" y="26"/>
                  </a:lnTo>
                  <a:close/>
                  <a:moveTo>
                    <a:pt x="101" y="101"/>
                  </a:moveTo>
                  <a:cubicBezTo>
                    <a:pt x="92" y="101"/>
                    <a:pt x="85" y="94"/>
                    <a:pt x="85" y="86"/>
                  </a:cubicBezTo>
                  <a:cubicBezTo>
                    <a:pt x="85" y="77"/>
                    <a:pt x="92" y="70"/>
                    <a:pt x="101" y="70"/>
                  </a:cubicBezTo>
                  <a:cubicBezTo>
                    <a:pt x="110" y="70"/>
                    <a:pt x="117" y="77"/>
                    <a:pt x="117" y="86"/>
                  </a:cubicBezTo>
                  <a:cubicBezTo>
                    <a:pt x="117" y="94"/>
                    <a:pt x="110" y="101"/>
                    <a:pt x="101" y="101"/>
                  </a:cubicBezTo>
                  <a:close/>
                </a:path>
              </a:pathLst>
            </a:custGeom>
            <a:solidFill>
              <a:srgbClr val="2F26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3081" name="组合 36"/>
          <p:cNvGrpSpPr>
            <a:grpSpLocks/>
          </p:cNvGrpSpPr>
          <p:nvPr/>
        </p:nvGrpSpPr>
        <p:grpSpPr bwMode="auto">
          <a:xfrm flipH="1">
            <a:off x="10380663" y="876300"/>
            <a:ext cx="517525" cy="555625"/>
            <a:chOff x="0" y="0"/>
            <a:chExt cx="466184" cy="501686"/>
          </a:xfrm>
        </p:grpSpPr>
        <p:sp>
          <p:nvSpPr>
            <p:cNvPr id="3091" name="Freeform 154"/>
            <p:cNvSpPr>
              <a:spLocks noChangeArrowheads="1"/>
            </p:cNvSpPr>
            <p:nvPr/>
          </p:nvSpPr>
          <p:spPr bwMode="auto">
            <a:xfrm>
              <a:off x="141070" y="426012"/>
              <a:ext cx="50449" cy="46712"/>
            </a:xfrm>
            <a:custGeom>
              <a:avLst/>
              <a:gdLst>
                <a:gd name="T0" fmla="*/ 35095 w 23"/>
                <a:gd name="T1" fmla="*/ 0 h 21"/>
                <a:gd name="T2" fmla="*/ 35095 w 23"/>
                <a:gd name="T3" fmla="*/ 8898 h 21"/>
                <a:gd name="T4" fmla="*/ 41675 w 23"/>
                <a:gd name="T5" fmla="*/ 24468 h 21"/>
                <a:gd name="T6" fmla="*/ 21934 w 23"/>
                <a:gd name="T7" fmla="*/ 37814 h 21"/>
                <a:gd name="T8" fmla="*/ 8774 w 23"/>
                <a:gd name="T9" fmla="*/ 20019 h 21"/>
                <a:gd name="T10" fmla="*/ 13161 w 23"/>
                <a:gd name="T11" fmla="*/ 11122 h 21"/>
                <a:gd name="T12" fmla="*/ 13161 w 23"/>
                <a:gd name="T13" fmla="*/ 0 h 21"/>
                <a:gd name="T14" fmla="*/ 0 w 23"/>
                <a:gd name="T15" fmla="*/ 22244 h 21"/>
                <a:gd name="T16" fmla="*/ 24128 w 23"/>
                <a:gd name="T17" fmla="*/ 46712 h 21"/>
                <a:gd name="T18" fmla="*/ 50449 w 23"/>
                <a:gd name="T19" fmla="*/ 22244 h 21"/>
                <a:gd name="T20" fmla="*/ 35095 w 23"/>
                <a:gd name="T21" fmla="*/ 0 h 21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23"/>
                <a:gd name="T34" fmla="*/ 0 h 21"/>
                <a:gd name="T35" fmla="*/ 23 w 23"/>
                <a:gd name="T36" fmla="*/ 21 h 21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23" h="21">
                  <a:moveTo>
                    <a:pt x="16" y="0"/>
                  </a:moveTo>
                  <a:cubicBezTo>
                    <a:pt x="16" y="4"/>
                    <a:pt x="16" y="4"/>
                    <a:pt x="16" y="4"/>
                  </a:cubicBezTo>
                  <a:cubicBezTo>
                    <a:pt x="18" y="5"/>
                    <a:pt x="19" y="8"/>
                    <a:pt x="19" y="11"/>
                  </a:cubicBezTo>
                  <a:cubicBezTo>
                    <a:pt x="18" y="15"/>
                    <a:pt x="15" y="18"/>
                    <a:pt x="10" y="17"/>
                  </a:cubicBezTo>
                  <a:cubicBezTo>
                    <a:pt x="6" y="17"/>
                    <a:pt x="3" y="13"/>
                    <a:pt x="4" y="9"/>
                  </a:cubicBezTo>
                  <a:cubicBezTo>
                    <a:pt x="4" y="7"/>
                    <a:pt x="5" y="6"/>
                    <a:pt x="6" y="5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3" y="2"/>
                    <a:pt x="0" y="6"/>
                    <a:pt x="0" y="10"/>
                  </a:cubicBezTo>
                  <a:cubicBezTo>
                    <a:pt x="0" y="16"/>
                    <a:pt x="5" y="21"/>
                    <a:pt x="11" y="21"/>
                  </a:cubicBezTo>
                  <a:cubicBezTo>
                    <a:pt x="18" y="21"/>
                    <a:pt x="23" y="16"/>
                    <a:pt x="23" y="10"/>
                  </a:cubicBezTo>
                  <a:cubicBezTo>
                    <a:pt x="23" y="5"/>
                    <a:pt x="20" y="1"/>
                    <a:pt x="16" y="0"/>
                  </a:cubicBezTo>
                  <a:close/>
                </a:path>
              </a:pathLst>
            </a:custGeom>
            <a:solidFill>
              <a:srgbClr val="2F26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092" name="Rectangle 155"/>
            <p:cNvSpPr>
              <a:spLocks noChangeArrowheads="1"/>
            </p:cNvSpPr>
            <p:nvPr/>
          </p:nvSpPr>
          <p:spPr bwMode="auto">
            <a:xfrm>
              <a:off x="160689" y="419472"/>
              <a:ext cx="9342" cy="32698"/>
            </a:xfrm>
            <a:prstGeom prst="rect">
              <a:avLst/>
            </a:prstGeom>
            <a:solidFill>
              <a:srgbClr val="2F26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3093" name="Freeform 156"/>
            <p:cNvSpPr>
              <a:spLocks noEditPoints="1" noChangeArrowheads="1"/>
            </p:cNvSpPr>
            <p:nvPr/>
          </p:nvSpPr>
          <p:spPr bwMode="auto">
            <a:xfrm>
              <a:off x="39238" y="81278"/>
              <a:ext cx="260652" cy="260652"/>
            </a:xfrm>
            <a:custGeom>
              <a:avLst/>
              <a:gdLst>
                <a:gd name="T0" fmla="*/ 53014 w 118"/>
                <a:gd name="T1" fmla="*/ 41969 h 118"/>
                <a:gd name="T2" fmla="*/ 41969 w 118"/>
                <a:gd name="T3" fmla="*/ 207638 h 118"/>
                <a:gd name="T4" fmla="*/ 207638 w 118"/>
                <a:gd name="T5" fmla="*/ 218683 h 118"/>
                <a:gd name="T6" fmla="*/ 218683 w 118"/>
                <a:gd name="T7" fmla="*/ 53014 h 118"/>
                <a:gd name="T8" fmla="*/ 53014 w 118"/>
                <a:gd name="T9" fmla="*/ 41969 h 118"/>
                <a:gd name="T10" fmla="*/ 141371 w 118"/>
                <a:gd name="T11" fmla="*/ 185549 h 118"/>
                <a:gd name="T12" fmla="*/ 141371 w 118"/>
                <a:gd name="T13" fmla="*/ 205429 h 118"/>
                <a:gd name="T14" fmla="*/ 123699 w 118"/>
                <a:gd name="T15" fmla="*/ 205429 h 118"/>
                <a:gd name="T16" fmla="*/ 123699 w 118"/>
                <a:gd name="T17" fmla="*/ 187758 h 118"/>
                <a:gd name="T18" fmla="*/ 90566 w 118"/>
                <a:gd name="T19" fmla="*/ 178922 h 118"/>
                <a:gd name="T20" fmla="*/ 94983 w 118"/>
                <a:gd name="T21" fmla="*/ 156833 h 118"/>
                <a:gd name="T22" fmla="*/ 128117 w 118"/>
                <a:gd name="T23" fmla="*/ 165669 h 118"/>
                <a:gd name="T24" fmla="*/ 145788 w 118"/>
                <a:gd name="T25" fmla="*/ 154624 h 118"/>
                <a:gd name="T26" fmla="*/ 125908 w 118"/>
                <a:gd name="T27" fmla="*/ 136953 h 118"/>
                <a:gd name="T28" fmla="*/ 90566 w 118"/>
                <a:gd name="T29" fmla="*/ 101610 h 118"/>
                <a:gd name="T30" fmla="*/ 123699 w 118"/>
                <a:gd name="T31" fmla="*/ 68476 h 118"/>
                <a:gd name="T32" fmla="*/ 123699 w 118"/>
                <a:gd name="T33" fmla="*/ 50805 h 118"/>
                <a:gd name="T34" fmla="*/ 141371 w 118"/>
                <a:gd name="T35" fmla="*/ 50805 h 118"/>
                <a:gd name="T36" fmla="*/ 141371 w 118"/>
                <a:gd name="T37" fmla="*/ 66267 h 118"/>
                <a:gd name="T38" fmla="*/ 170086 w 118"/>
                <a:gd name="T39" fmla="*/ 72894 h 118"/>
                <a:gd name="T40" fmla="*/ 163460 w 118"/>
                <a:gd name="T41" fmla="*/ 94983 h 118"/>
                <a:gd name="T42" fmla="*/ 136953 w 118"/>
                <a:gd name="T43" fmla="*/ 88357 h 118"/>
                <a:gd name="T44" fmla="*/ 121490 w 118"/>
                <a:gd name="T45" fmla="*/ 99401 h 118"/>
                <a:gd name="T46" fmla="*/ 143579 w 118"/>
                <a:gd name="T47" fmla="*/ 114864 h 118"/>
                <a:gd name="T48" fmla="*/ 174504 w 118"/>
                <a:gd name="T49" fmla="*/ 152415 h 118"/>
                <a:gd name="T50" fmla="*/ 141371 w 118"/>
                <a:gd name="T51" fmla="*/ 185549 h 118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118"/>
                <a:gd name="T79" fmla="*/ 0 h 118"/>
                <a:gd name="T80" fmla="*/ 118 w 118"/>
                <a:gd name="T81" fmla="*/ 118 h 118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118" h="118">
                  <a:moveTo>
                    <a:pt x="24" y="19"/>
                  </a:moveTo>
                  <a:cubicBezTo>
                    <a:pt x="2" y="39"/>
                    <a:pt x="0" y="72"/>
                    <a:pt x="19" y="94"/>
                  </a:cubicBezTo>
                  <a:cubicBezTo>
                    <a:pt x="38" y="116"/>
                    <a:pt x="72" y="118"/>
                    <a:pt x="94" y="99"/>
                  </a:cubicBezTo>
                  <a:cubicBezTo>
                    <a:pt x="115" y="79"/>
                    <a:pt x="118" y="46"/>
                    <a:pt x="99" y="24"/>
                  </a:cubicBezTo>
                  <a:cubicBezTo>
                    <a:pt x="79" y="2"/>
                    <a:pt x="46" y="0"/>
                    <a:pt x="24" y="19"/>
                  </a:cubicBezTo>
                  <a:close/>
                  <a:moveTo>
                    <a:pt x="64" y="84"/>
                  </a:moveTo>
                  <a:cubicBezTo>
                    <a:pt x="64" y="93"/>
                    <a:pt x="64" y="93"/>
                    <a:pt x="64" y="93"/>
                  </a:cubicBezTo>
                  <a:cubicBezTo>
                    <a:pt x="56" y="93"/>
                    <a:pt x="56" y="93"/>
                    <a:pt x="56" y="93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0" y="85"/>
                    <a:pt x="44" y="83"/>
                    <a:pt x="41" y="81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7" y="73"/>
                    <a:pt x="52" y="75"/>
                    <a:pt x="58" y="75"/>
                  </a:cubicBezTo>
                  <a:cubicBezTo>
                    <a:pt x="63" y="75"/>
                    <a:pt x="66" y="73"/>
                    <a:pt x="66" y="70"/>
                  </a:cubicBezTo>
                  <a:cubicBezTo>
                    <a:pt x="66" y="66"/>
                    <a:pt x="63" y="64"/>
                    <a:pt x="57" y="62"/>
                  </a:cubicBezTo>
                  <a:cubicBezTo>
                    <a:pt x="48" y="59"/>
                    <a:pt x="41" y="55"/>
                    <a:pt x="41" y="46"/>
                  </a:cubicBezTo>
                  <a:cubicBezTo>
                    <a:pt x="41" y="39"/>
                    <a:pt x="47" y="33"/>
                    <a:pt x="56" y="31"/>
                  </a:cubicBezTo>
                  <a:cubicBezTo>
                    <a:pt x="56" y="23"/>
                    <a:pt x="56" y="23"/>
                    <a:pt x="56" y="23"/>
                  </a:cubicBezTo>
                  <a:cubicBezTo>
                    <a:pt x="64" y="23"/>
                    <a:pt x="64" y="23"/>
                    <a:pt x="64" y="23"/>
                  </a:cubicBezTo>
                  <a:cubicBezTo>
                    <a:pt x="64" y="30"/>
                    <a:pt x="64" y="30"/>
                    <a:pt x="64" y="30"/>
                  </a:cubicBezTo>
                  <a:cubicBezTo>
                    <a:pt x="70" y="30"/>
                    <a:pt x="74" y="32"/>
                    <a:pt x="77" y="33"/>
                  </a:cubicBezTo>
                  <a:cubicBezTo>
                    <a:pt x="74" y="43"/>
                    <a:pt x="74" y="43"/>
                    <a:pt x="74" y="43"/>
                  </a:cubicBezTo>
                  <a:cubicBezTo>
                    <a:pt x="72" y="42"/>
                    <a:pt x="68" y="40"/>
                    <a:pt x="62" y="40"/>
                  </a:cubicBezTo>
                  <a:cubicBezTo>
                    <a:pt x="56" y="40"/>
                    <a:pt x="55" y="42"/>
                    <a:pt x="55" y="45"/>
                  </a:cubicBezTo>
                  <a:cubicBezTo>
                    <a:pt x="55" y="48"/>
                    <a:pt x="58" y="50"/>
                    <a:pt x="65" y="52"/>
                  </a:cubicBezTo>
                  <a:cubicBezTo>
                    <a:pt x="75" y="56"/>
                    <a:pt x="79" y="61"/>
                    <a:pt x="79" y="69"/>
                  </a:cubicBezTo>
                  <a:cubicBezTo>
                    <a:pt x="79" y="76"/>
                    <a:pt x="74" y="83"/>
                    <a:pt x="64" y="84"/>
                  </a:cubicBezTo>
                  <a:close/>
                </a:path>
              </a:pathLst>
            </a:custGeom>
            <a:solidFill>
              <a:srgbClr val="2F26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094" name="Freeform 157"/>
            <p:cNvSpPr>
              <a:spLocks noEditPoints="1" noChangeArrowheads="1"/>
            </p:cNvSpPr>
            <p:nvPr/>
          </p:nvSpPr>
          <p:spPr bwMode="auto">
            <a:xfrm>
              <a:off x="0" y="0"/>
              <a:ext cx="338194" cy="501686"/>
            </a:xfrm>
            <a:custGeom>
              <a:avLst/>
              <a:gdLst>
                <a:gd name="T0" fmla="*/ 305038 w 153"/>
                <a:gd name="T1" fmla="*/ 391182 h 227"/>
                <a:gd name="T2" fmla="*/ 35367 w 153"/>
                <a:gd name="T3" fmla="*/ 391182 h 227"/>
                <a:gd name="T4" fmla="*/ 35367 w 153"/>
                <a:gd name="T5" fmla="*/ 35361 h 227"/>
                <a:gd name="T6" fmla="*/ 305038 w 153"/>
                <a:gd name="T7" fmla="*/ 35361 h 227"/>
                <a:gd name="T8" fmla="*/ 305038 w 153"/>
                <a:gd name="T9" fmla="*/ 227637 h 227"/>
                <a:gd name="T10" fmla="*/ 307248 w 153"/>
                <a:gd name="T11" fmla="*/ 225427 h 227"/>
                <a:gd name="T12" fmla="*/ 338194 w 153"/>
                <a:gd name="T13" fmla="*/ 207747 h 227"/>
                <a:gd name="T14" fmla="*/ 338194 w 153"/>
                <a:gd name="T15" fmla="*/ 28731 h 227"/>
                <a:gd name="T16" fmla="*/ 311669 w 153"/>
                <a:gd name="T17" fmla="*/ 0 h 227"/>
                <a:gd name="T18" fmla="*/ 26525 w 153"/>
                <a:gd name="T19" fmla="*/ 0 h 227"/>
                <a:gd name="T20" fmla="*/ 0 w 153"/>
                <a:gd name="T21" fmla="*/ 28731 h 227"/>
                <a:gd name="T22" fmla="*/ 0 w 153"/>
                <a:gd name="T23" fmla="*/ 475165 h 227"/>
                <a:gd name="T24" fmla="*/ 26525 w 153"/>
                <a:gd name="T25" fmla="*/ 501686 h 227"/>
                <a:gd name="T26" fmla="*/ 311669 w 153"/>
                <a:gd name="T27" fmla="*/ 501686 h 227"/>
                <a:gd name="T28" fmla="*/ 338194 w 153"/>
                <a:gd name="T29" fmla="*/ 475165 h 227"/>
                <a:gd name="T30" fmla="*/ 338194 w 153"/>
                <a:gd name="T31" fmla="*/ 388972 h 227"/>
                <a:gd name="T32" fmla="*/ 305038 w 153"/>
                <a:gd name="T33" fmla="*/ 366872 h 227"/>
                <a:gd name="T34" fmla="*/ 305038 w 153"/>
                <a:gd name="T35" fmla="*/ 391182 h 227"/>
                <a:gd name="T36" fmla="*/ 165781 w 153"/>
                <a:gd name="T37" fmla="*/ 488426 h 227"/>
                <a:gd name="T38" fmla="*/ 123783 w 153"/>
                <a:gd name="T39" fmla="*/ 444224 h 227"/>
                <a:gd name="T40" fmla="*/ 165781 w 153"/>
                <a:gd name="T41" fmla="*/ 402233 h 227"/>
                <a:gd name="T42" fmla="*/ 209990 w 153"/>
                <a:gd name="T43" fmla="*/ 444224 h 227"/>
                <a:gd name="T44" fmla="*/ 165781 w 153"/>
                <a:gd name="T45" fmla="*/ 488426 h 227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153"/>
                <a:gd name="T70" fmla="*/ 0 h 227"/>
                <a:gd name="T71" fmla="*/ 153 w 153"/>
                <a:gd name="T72" fmla="*/ 227 h 227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153" h="227">
                  <a:moveTo>
                    <a:pt x="138" y="177"/>
                  </a:moveTo>
                  <a:cubicBezTo>
                    <a:pt x="16" y="177"/>
                    <a:pt x="16" y="177"/>
                    <a:pt x="16" y="177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38" y="16"/>
                    <a:pt x="138" y="16"/>
                    <a:pt x="138" y="16"/>
                  </a:cubicBezTo>
                  <a:cubicBezTo>
                    <a:pt x="138" y="103"/>
                    <a:pt x="138" y="103"/>
                    <a:pt x="138" y="103"/>
                  </a:cubicBezTo>
                  <a:cubicBezTo>
                    <a:pt x="138" y="103"/>
                    <a:pt x="139" y="102"/>
                    <a:pt x="139" y="102"/>
                  </a:cubicBezTo>
                  <a:cubicBezTo>
                    <a:pt x="144" y="98"/>
                    <a:pt x="148" y="95"/>
                    <a:pt x="153" y="94"/>
                  </a:cubicBezTo>
                  <a:cubicBezTo>
                    <a:pt x="153" y="13"/>
                    <a:pt x="153" y="13"/>
                    <a:pt x="153" y="13"/>
                  </a:cubicBezTo>
                  <a:cubicBezTo>
                    <a:pt x="153" y="6"/>
                    <a:pt x="148" y="0"/>
                    <a:pt x="141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6" y="0"/>
                    <a:pt x="0" y="6"/>
                    <a:pt x="0" y="13"/>
                  </a:cubicBezTo>
                  <a:cubicBezTo>
                    <a:pt x="0" y="215"/>
                    <a:pt x="0" y="215"/>
                    <a:pt x="0" y="215"/>
                  </a:cubicBezTo>
                  <a:cubicBezTo>
                    <a:pt x="0" y="222"/>
                    <a:pt x="6" y="227"/>
                    <a:pt x="12" y="227"/>
                  </a:cubicBezTo>
                  <a:cubicBezTo>
                    <a:pt x="141" y="227"/>
                    <a:pt x="141" y="227"/>
                    <a:pt x="141" y="227"/>
                  </a:cubicBezTo>
                  <a:cubicBezTo>
                    <a:pt x="148" y="227"/>
                    <a:pt x="153" y="222"/>
                    <a:pt x="153" y="215"/>
                  </a:cubicBezTo>
                  <a:cubicBezTo>
                    <a:pt x="153" y="176"/>
                    <a:pt x="153" y="176"/>
                    <a:pt x="153" y="176"/>
                  </a:cubicBezTo>
                  <a:cubicBezTo>
                    <a:pt x="148" y="174"/>
                    <a:pt x="142" y="170"/>
                    <a:pt x="138" y="166"/>
                  </a:cubicBezTo>
                  <a:lnTo>
                    <a:pt x="138" y="177"/>
                  </a:lnTo>
                  <a:close/>
                  <a:moveTo>
                    <a:pt x="75" y="221"/>
                  </a:moveTo>
                  <a:cubicBezTo>
                    <a:pt x="65" y="221"/>
                    <a:pt x="56" y="212"/>
                    <a:pt x="56" y="201"/>
                  </a:cubicBezTo>
                  <a:cubicBezTo>
                    <a:pt x="56" y="191"/>
                    <a:pt x="65" y="182"/>
                    <a:pt x="75" y="182"/>
                  </a:cubicBezTo>
                  <a:cubicBezTo>
                    <a:pt x="86" y="182"/>
                    <a:pt x="95" y="191"/>
                    <a:pt x="95" y="201"/>
                  </a:cubicBezTo>
                  <a:cubicBezTo>
                    <a:pt x="95" y="212"/>
                    <a:pt x="86" y="221"/>
                    <a:pt x="75" y="221"/>
                  </a:cubicBezTo>
                  <a:close/>
                </a:path>
              </a:pathLst>
            </a:custGeom>
            <a:solidFill>
              <a:srgbClr val="2F26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095" name="Freeform 158"/>
            <p:cNvSpPr>
              <a:spLocks noEditPoints="1" noChangeArrowheads="1"/>
            </p:cNvSpPr>
            <p:nvPr/>
          </p:nvSpPr>
          <p:spPr bwMode="auto">
            <a:xfrm>
              <a:off x="275600" y="202729"/>
              <a:ext cx="190584" cy="190584"/>
            </a:xfrm>
            <a:custGeom>
              <a:avLst/>
              <a:gdLst>
                <a:gd name="T0" fmla="*/ 159559 w 86"/>
                <a:gd name="T1" fmla="*/ 37674 h 86"/>
                <a:gd name="T2" fmla="*/ 39890 w 86"/>
                <a:gd name="T3" fmla="*/ 31025 h 86"/>
                <a:gd name="T4" fmla="*/ 31025 w 86"/>
                <a:gd name="T5" fmla="*/ 150694 h 86"/>
                <a:gd name="T6" fmla="*/ 152910 w 86"/>
                <a:gd name="T7" fmla="*/ 159559 h 86"/>
                <a:gd name="T8" fmla="*/ 159559 w 86"/>
                <a:gd name="T9" fmla="*/ 37674 h 86"/>
                <a:gd name="T10" fmla="*/ 101940 w 86"/>
                <a:gd name="T11" fmla="*/ 139614 h 86"/>
                <a:gd name="T12" fmla="*/ 101940 w 86"/>
                <a:gd name="T13" fmla="*/ 155127 h 86"/>
                <a:gd name="T14" fmla="*/ 88644 w 86"/>
                <a:gd name="T15" fmla="*/ 155127 h 86"/>
                <a:gd name="T16" fmla="*/ 88644 w 86"/>
                <a:gd name="T17" fmla="*/ 141830 h 86"/>
                <a:gd name="T18" fmla="*/ 62051 w 86"/>
                <a:gd name="T19" fmla="*/ 135182 h 86"/>
                <a:gd name="T20" fmla="*/ 66483 w 86"/>
                <a:gd name="T21" fmla="*/ 117453 h 86"/>
                <a:gd name="T22" fmla="*/ 90860 w 86"/>
                <a:gd name="T23" fmla="*/ 124101 h 86"/>
                <a:gd name="T24" fmla="*/ 106372 w 86"/>
                <a:gd name="T25" fmla="*/ 115237 h 86"/>
                <a:gd name="T26" fmla="*/ 90860 w 86"/>
                <a:gd name="T27" fmla="*/ 101940 h 86"/>
                <a:gd name="T28" fmla="*/ 64267 w 86"/>
                <a:gd name="T29" fmla="*/ 75347 h 86"/>
                <a:gd name="T30" fmla="*/ 88644 w 86"/>
                <a:gd name="T31" fmla="*/ 48754 h 86"/>
                <a:gd name="T32" fmla="*/ 88644 w 86"/>
                <a:gd name="T33" fmla="*/ 33241 h 86"/>
                <a:gd name="T34" fmla="*/ 104156 w 86"/>
                <a:gd name="T35" fmla="*/ 33241 h 86"/>
                <a:gd name="T36" fmla="*/ 104156 w 86"/>
                <a:gd name="T37" fmla="*/ 46538 h 86"/>
                <a:gd name="T38" fmla="*/ 124101 w 86"/>
                <a:gd name="T39" fmla="*/ 50970 h 86"/>
                <a:gd name="T40" fmla="*/ 119669 w 86"/>
                <a:gd name="T41" fmla="*/ 68699 h 86"/>
                <a:gd name="T42" fmla="*/ 99724 w 86"/>
                <a:gd name="T43" fmla="*/ 64267 h 86"/>
                <a:gd name="T44" fmla="*/ 86428 w 86"/>
                <a:gd name="T45" fmla="*/ 70915 h 86"/>
                <a:gd name="T46" fmla="*/ 104156 w 86"/>
                <a:gd name="T47" fmla="*/ 84212 h 86"/>
                <a:gd name="T48" fmla="*/ 128533 w 86"/>
                <a:gd name="T49" fmla="*/ 113021 h 86"/>
                <a:gd name="T50" fmla="*/ 101940 w 86"/>
                <a:gd name="T51" fmla="*/ 139614 h 8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86"/>
                <a:gd name="T79" fmla="*/ 0 h 86"/>
                <a:gd name="T80" fmla="*/ 86 w 86"/>
                <a:gd name="T81" fmla="*/ 86 h 8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86" h="86">
                  <a:moveTo>
                    <a:pt x="72" y="17"/>
                  </a:moveTo>
                  <a:cubicBezTo>
                    <a:pt x="58" y="1"/>
                    <a:pt x="34" y="0"/>
                    <a:pt x="18" y="14"/>
                  </a:cubicBezTo>
                  <a:cubicBezTo>
                    <a:pt x="2" y="28"/>
                    <a:pt x="0" y="52"/>
                    <a:pt x="14" y="68"/>
                  </a:cubicBezTo>
                  <a:cubicBezTo>
                    <a:pt x="28" y="84"/>
                    <a:pt x="53" y="86"/>
                    <a:pt x="69" y="72"/>
                  </a:cubicBezTo>
                  <a:cubicBezTo>
                    <a:pt x="85" y="58"/>
                    <a:pt x="86" y="33"/>
                    <a:pt x="72" y="17"/>
                  </a:cubicBezTo>
                  <a:close/>
                  <a:moveTo>
                    <a:pt x="46" y="63"/>
                  </a:moveTo>
                  <a:cubicBezTo>
                    <a:pt x="46" y="70"/>
                    <a:pt x="46" y="70"/>
                    <a:pt x="46" y="70"/>
                  </a:cubicBezTo>
                  <a:cubicBezTo>
                    <a:pt x="40" y="70"/>
                    <a:pt x="40" y="70"/>
                    <a:pt x="40" y="70"/>
                  </a:cubicBezTo>
                  <a:cubicBezTo>
                    <a:pt x="40" y="64"/>
                    <a:pt x="40" y="64"/>
                    <a:pt x="40" y="64"/>
                  </a:cubicBezTo>
                  <a:cubicBezTo>
                    <a:pt x="35" y="64"/>
                    <a:pt x="31" y="62"/>
                    <a:pt x="28" y="61"/>
                  </a:cubicBezTo>
                  <a:cubicBezTo>
                    <a:pt x="30" y="53"/>
                    <a:pt x="30" y="53"/>
                    <a:pt x="30" y="53"/>
                  </a:cubicBezTo>
                  <a:cubicBezTo>
                    <a:pt x="33" y="55"/>
                    <a:pt x="37" y="56"/>
                    <a:pt x="41" y="56"/>
                  </a:cubicBezTo>
                  <a:cubicBezTo>
                    <a:pt x="45" y="56"/>
                    <a:pt x="48" y="54"/>
                    <a:pt x="48" y="52"/>
                  </a:cubicBezTo>
                  <a:cubicBezTo>
                    <a:pt x="48" y="49"/>
                    <a:pt x="46" y="48"/>
                    <a:pt x="41" y="46"/>
                  </a:cubicBezTo>
                  <a:cubicBezTo>
                    <a:pt x="34" y="44"/>
                    <a:pt x="29" y="40"/>
                    <a:pt x="29" y="34"/>
                  </a:cubicBezTo>
                  <a:cubicBezTo>
                    <a:pt x="29" y="28"/>
                    <a:pt x="33" y="23"/>
                    <a:pt x="40" y="22"/>
                  </a:cubicBezTo>
                  <a:cubicBezTo>
                    <a:pt x="40" y="15"/>
                    <a:pt x="40" y="15"/>
                    <a:pt x="40" y="15"/>
                  </a:cubicBezTo>
                  <a:cubicBezTo>
                    <a:pt x="47" y="15"/>
                    <a:pt x="47" y="15"/>
                    <a:pt x="47" y="15"/>
                  </a:cubicBezTo>
                  <a:cubicBezTo>
                    <a:pt x="47" y="21"/>
                    <a:pt x="47" y="21"/>
                    <a:pt x="47" y="21"/>
                  </a:cubicBezTo>
                  <a:cubicBezTo>
                    <a:pt x="51" y="21"/>
                    <a:pt x="54" y="22"/>
                    <a:pt x="56" y="23"/>
                  </a:cubicBezTo>
                  <a:cubicBezTo>
                    <a:pt x="54" y="31"/>
                    <a:pt x="54" y="31"/>
                    <a:pt x="54" y="31"/>
                  </a:cubicBezTo>
                  <a:cubicBezTo>
                    <a:pt x="53" y="30"/>
                    <a:pt x="50" y="29"/>
                    <a:pt x="45" y="29"/>
                  </a:cubicBezTo>
                  <a:cubicBezTo>
                    <a:pt x="40" y="29"/>
                    <a:pt x="39" y="31"/>
                    <a:pt x="39" y="32"/>
                  </a:cubicBezTo>
                  <a:cubicBezTo>
                    <a:pt x="39" y="35"/>
                    <a:pt x="41" y="36"/>
                    <a:pt x="47" y="38"/>
                  </a:cubicBezTo>
                  <a:cubicBezTo>
                    <a:pt x="55" y="41"/>
                    <a:pt x="58" y="45"/>
                    <a:pt x="58" y="51"/>
                  </a:cubicBezTo>
                  <a:cubicBezTo>
                    <a:pt x="58" y="57"/>
                    <a:pt x="54" y="62"/>
                    <a:pt x="46" y="63"/>
                  </a:cubicBezTo>
                  <a:close/>
                </a:path>
              </a:pathLst>
            </a:custGeom>
            <a:solidFill>
              <a:srgbClr val="2F26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3082" name="文本框 42"/>
          <p:cNvSpPr>
            <a:spLocks noChangeArrowheads="1"/>
          </p:cNvSpPr>
          <p:nvPr/>
        </p:nvSpPr>
        <p:spPr bwMode="auto">
          <a:xfrm>
            <a:off x="4411663" y="1154113"/>
            <a:ext cx="2373312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800" b="1">
                <a:solidFill>
                  <a:schemeClr val="bg1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ABOUT      US</a:t>
            </a:r>
            <a:endParaRPr lang="zh-CN" altLang="en-US" sz="2800" b="1">
              <a:solidFill>
                <a:schemeClr val="bg1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</p:txBody>
      </p:sp>
      <p:sp>
        <p:nvSpPr>
          <p:cNvPr id="3083" name="文本框 43"/>
          <p:cNvSpPr>
            <a:spLocks noChangeArrowheads="1"/>
          </p:cNvSpPr>
          <p:nvPr/>
        </p:nvSpPr>
        <p:spPr bwMode="auto">
          <a:xfrm>
            <a:off x="3829050" y="2452688"/>
            <a:ext cx="33909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800" b="1">
                <a:solidFill>
                  <a:schemeClr val="bg1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DATA      ANALYSIS</a:t>
            </a:r>
            <a:endParaRPr lang="zh-CN" altLang="en-US" sz="2800" b="1">
              <a:solidFill>
                <a:schemeClr val="bg1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</p:txBody>
      </p:sp>
      <p:sp>
        <p:nvSpPr>
          <p:cNvPr id="3084" name="文本框 44"/>
          <p:cNvSpPr>
            <a:spLocks noChangeArrowheads="1"/>
          </p:cNvSpPr>
          <p:nvPr/>
        </p:nvSpPr>
        <p:spPr bwMode="auto">
          <a:xfrm>
            <a:off x="4121150" y="3736975"/>
            <a:ext cx="295275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800" b="1">
                <a:solidFill>
                  <a:schemeClr val="bg1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OUR      SERVICE</a:t>
            </a:r>
            <a:endParaRPr lang="zh-CN" altLang="en-US" sz="2800" b="1">
              <a:solidFill>
                <a:schemeClr val="bg1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</p:txBody>
      </p:sp>
      <p:sp>
        <p:nvSpPr>
          <p:cNvPr id="3085" name="文本框 45"/>
          <p:cNvSpPr>
            <a:spLocks noChangeArrowheads="1"/>
          </p:cNvSpPr>
          <p:nvPr/>
        </p:nvSpPr>
        <p:spPr bwMode="auto">
          <a:xfrm>
            <a:off x="4492625" y="5200650"/>
            <a:ext cx="2209800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800" b="1">
                <a:solidFill>
                  <a:schemeClr val="bg1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PORTFOLIO</a:t>
            </a:r>
            <a:endParaRPr lang="zh-CN" altLang="en-US" sz="2800" b="1">
              <a:solidFill>
                <a:schemeClr val="bg1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</p:txBody>
      </p:sp>
      <p:sp>
        <p:nvSpPr>
          <p:cNvPr id="3086" name="任意多边形 46"/>
          <p:cNvSpPr>
            <a:spLocks noChangeArrowheads="1"/>
          </p:cNvSpPr>
          <p:nvPr/>
        </p:nvSpPr>
        <p:spPr bwMode="auto">
          <a:xfrm>
            <a:off x="-25400" y="668338"/>
            <a:ext cx="2225675" cy="5561012"/>
          </a:xfrm>
          <a:custGeom>
            <a:avLst/>
            <a:gdLst>
              <a:gd name="T0" fmla="*/ 0 w 2227188"/>
              <a:gd name="T1" fmla="*/ 0 h 5561218"/>
              <a:gd name="T2" fmla="*/ 223662 w 2227188"/>
              <a:gd name="T3" fmla="*/ 57547 h 5561218"/>
              <a:gd name="T4" fmla="*/ 2225675 w 2227188"/>
              <a:gd name="T5" fmla="*/ 2780506 h 5561218"/>
              <a:gd name="T6" fmla="*/ 223662 w 2227188"/>
              <a:gd name="T7" fmla="*/ 5503466 h 5561218"/>
              <a:gd name="T8" fmla="*/ 0 w 2227188"/>
              <a:gd name="T9" fmla="*/ 5561012 h 556121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2227188"/>
              <a:gd name="T16" fmla="*/ 0 h 5561218"/>
              <a:gd name="T17" fmla="*/ 2227188 w 2227188"/>
              <a:gd name="T18" fmla="*/ 5561218 h 5561218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227188" h="5561218">
                <a:moveTo>
                  <a:pt x="0" y="0"/>
                </a:moveTo>
                <a:lnTo>
                  <a:pt x="223814" y="57549"/>
                </a:lnTo>
                <a:cubicBezTo>
                  <a:pt x="1384468" y="418549"/>
                  <a:pt x="2227188" y="1501165"/>
                  <a:pt x="2227188" y="2780609"/>
                </a:cubicBezTo>
                <a:cubicBezTo>
                  <a:pt x="2227188" y="4060053"/>
                  <a:pt x="1384468" y="5142669"/>
                  <a:pt x="223814" y="5503670"/>
                </a:cubicBezTo>
                <a:lnTo>
                  <a:pt x="0" y="5561218"/>
                </a:lnTo>
                <a:lnTo>
                  <a:pt x="0" y="0"/>
                </a:lnTo>
                <a:close/>
              </a:path>
            </a:pathLst>
          </a:custGeom>
          <a:solidFill>
            <a:srgbClr val="D0EAE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3087" name="文本框 47"/>
          <p:cNvSpPr>
            <a:spLocks noChangeArrowheads="1"/>
          </p:cNvSpPr>
          <p:nvPr/>
        </p:nvSpPr>
        <p:spPr bwMode="auto">
          <a:xfrm rot="5400000">
            <a:off x="-880269" y="3032919"/>
            <a:ext cx="3475038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4800" b="1">
                <a:solidFill>
                  <a:srgbClr val="262626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CONCENTS</a:t>
            </a:r>
            <a:endParaRPr lang="zh-CN" altLang="en-US" sz="4800" b="1">
              <a:solidFill>
                <a:srgbClr val="262626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</p:txBody>
      </p:sp>
      <p:sp>
        <p:nvSpPr>
          <p:cNvPr id="3088" name="直接连接符 48"/>
          <p:cNvSpPr>
            <a:spLocks noChangeShapeType="1"/>
          </p:cNvSpPr>
          <p:nvPr/>
        </p:nvSpPr>
        <p:spPr bwMode="auto">
          <a:xfrm>
            <a:off x="9828213" y="1685925"/>
            <a:ext cx="2009775" cy="0"/>
          </a:xfrm>
          <a:prstGeom prst="line">
            <a:avLst/>
          </a:prstGeom>
          <a:noFill/>
          <a:ln w="6350">
            <a:solidFill>
              <a:srgbClr val="262626">
                <a:alpha val="50195"/>
              </a:srgb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089" name="直接连接符 49"/>
          <p:cNvSpPr>
            <a:spLocks noChangeShapeType="1"/>
          </p:cNvSpPr>
          <p:nvPr/>
        </p:nvSpPr>
        <p:spPr bwMode="auto">
          <a:xfrm>
            <a:off x="9828213" y="5143500"/>
            <a:ext cx="2009775" cy="0"/>
          </a:xfrm>
          <a:prstGeom prst="line">
            <a:avLst/>
          </a:prstGeom>
          <a:noFill/>
          <a:ln w="6350">
            <a:solidFill>
              <a:srgbClr val="262626">
                <a:alpha val="50195"/>
              </a:srgb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090" name="直接连接符 50"/>
          <p:cNvSpPr>
            <a:spLocks noChangeShapeType="1"/>
          </p:cNvSpPr>
          <p:nvPr/>
        </p:nvSpPr>
        <p:spPr bwMode="auto">
          <a:xfrm>
            <a:off x="9213850" y="3432175"/>
            <a:ext cx="2519363" cy="1588"/>
          </a:xfrm>
          <a:prstGeom prst="line">
            <a:avLst/>
          </a:prstGeom>
          <a:noFill/>
          <a:ln w="6350">
            <a:solidFill>
              <a:srgbClr val="262626">
                <a:alpha val="50195"/>
              </a:srgb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E7E9D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矩形 29"/>
          <p:cNvSpPr>
            <a:spLocks noChangeAspect="1" noChangeArrowheads="1"/>
          </p:cNvSpPr>
          <p:nvPr/>
        </p:nvSpPr>
        <p:spPr bwMode="auto">
          <a:xfrm rot="5400000">
            <a:off x="2379663" y="-1117600"/>
            <a:ext cx="1028700" cy="1028700"/>
          </a:xfrm>
          <a:prstGeom prst="rect">
            <a:avLst/>
          </a:prstGeom>
          <a:solidFill>
            <a:srgbClr val="D0EAEB"/>
          </a:solidFill>
          <a:ln w="3175">
            <a:solidFill>
              <a:srgbClr val="2F2637">
                <a:alpha val="38823"/>
              </a:srgbClr>
            </a:solidFill>
            <a:miter lim="800000"/>
            <a:headEnd/>
            <a:tailEnd/>
          </a:ln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1507" name="矩形 30"/>
          <p:cNvSpPr>
            <a:spLocks noChangeAspect="1" noChangeArrowheads="1"/>
          </p:cNvSpPr>
          <p:nvPr/>
        </p:nvSpPr>
        <p:spPr bwMode="auto">
          <a:xfrm rot="5400000">
            <a:off x="1212850" y="-1117600"/>
            <a:ext cx="1028700" cy="1028700"/>
          </a:xfrm>
          <a:prstGeom prst="rect">
            <a:avLst/>
          </a:prstGeom>
          <a:solidFill>
            <a:srgbClr val="2F263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1508" name="椭圆 51"/>
          <p:cNvSpPr>
            <a:spLocks noChangeArrowheads="1"/>
          </p:cNvSpPr>
          <p:nvPr/>
        </p:nvSpPr>
        <p:spPr bwMode="auto">
          <a:xfrm>
            <a:off x="1057275" y="1954213"/>
            <a:ext cx="3635375" cy="3635375"/>
          </a:xfrm>
          <a:prstGeom prst="ellipse">
            <a:avLst/>
          </a:prstGeom>
          <a:blipFill dpi="0" rotWithShape="1">
            <a:blip r:embed="rId2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1509" name="椭圆 52"/>
          <p:cNvSpPr>
            <a:spLocks noChangeArrowheads="1"/>
          </p:cNvSpPr>
          <p:nvPr/>
        </p:nvSpPr>
        <p:spPr bwMode="auto">
          <a:xfrm>
            <a:off x="3870325" y="5586413"/>
            <a:ext cx="923925" cy="923925"/>
          </a:xfrm>
          <a:prstGeom prst="ellipse">
            <a:avLst/>
          </a:prstGeom>
          <a:solidFill>
            <a:srgbClr val="2F263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1510" name="椭圆 53"/>
          <p:cNvSpPr>
            <a:spLocks noChangeArrowheads="1"/>
          </p:cNvSpPr>
          <p:nvPr/>
        </p:nvSpPr>
        <p:spPr bwMode="auto">
          <a:xfrm>
            <a:off x="3432175" y="1146175"/>
            <a:ext cx="631825" cy="631825"/>
          </a:xfrm>
          <a:prstGeom prst="ellipse">
            <a:avLst/>
          </a:prstGeom>
          <a:solidFill>
            <a:srgbClr val="D0EAEB"/>
          </a:solidFill>
          <a:ln w="6350">
            <a:solidFill>
              <a:srgbClr val="2F2637">
                <a:alpha val="50195"/>
              </a:srgbClr>
            </a:solidFill>
            <a:miter lim="800000"/>
            <a:headEnd/>
            <a:tailEnd/>
          </a:ln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1511" name="文本框 54"/>
          <p:cNvSpPr>
            <a:spLocks noChangeArrowheads="1"/>
          </p:cNvSpPr>
          <p:nvPr/>
        </p:nvSpPr>
        <p:spPr bwMode="auto">
          <a:xfrm>
            <a:off x="6051550" y="3416300"/>
            <a:ext cx="524827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3200" b="1" dirty="0">
                <a:solidFill>
                  <a:srgbClr val="000000"/>
                </a:solidFill>
                <a:latin typeface="Calibri" panose="020F0502020204030204" pitchFamily="34" charset="0"/>
                <a:sym typeface="Calibri" panose="020F0502020204030204" pitchFamily="34" charset="0"/>
              </a:rPr>
              <a:t>  </a:t>
            </a:r>
            <a:r>
              <a:rPr lang="en-US" altLang="zh-CN" sz="3200">
                <a:solidFill>
                  <a:srgbClr val="262626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MORE  </a:t>
            </a:r>
            <a:r>
              <a:rPr lang="en-US" altLang="zh-CN" sz="3200" b="1">
                <a:solidFill>
                  <a:srgbClr val="262626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THEN  </a:t>
            </a:r>
            <a:r>
              <a:rPr lang="en-US" altLang="zh-CN" sz="3200">
                <a:solidFill>
                  <a:srgbClr val="262626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TEMPLATE</a:t>
            </a:r>
            <a:endParaRPr lang="en-US" altLang="zh-CN" sz="2400">
              <a:solidFill>
                <a:srgbClr val="262626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</p:txBody>
      </p:sp>
      <p:sp>
        <p:nvSpPr>
          <p:cNvPr id="21512" name="文本框 55"/>
          <p:cNvSpPr>
            <a:spLocks noChangeArrowheads="1"/>
          </p:cNvSpPr>
          <p:nvPr/>
        </p:nvSpPr>
        <p:spPr bwMode="auto">
          <a:xfrm>
            <a:off x="6813550" y="4171950"/>
            <a:ext cx="3935413" cy="1230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3200" b="1">
                <a:solidFill>
                  <a:schemeClr val="bg1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          </a:t>
            </a:r>
            <a:endParaRPr lang="zh-CN" altLang="en-US" sz="3200" b="1">
              <a:solidFill>
                <a:schemeClr val="bg1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1400">
                <a:solidFill>
                  <a:srgbClr val="262626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Click here to add  you to the  center of the  narrative </a:t>
            </a:r>
            <a:endParaRPr lang="zh-CN" altLang="en-US" sz="1400">
              <a:solidFill>
                <a:srgbClr val="262626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1400">
                <a:solidFill>
                  <a:srgbClr val="262626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Thought  Click here to add   you to the  center of the </a:t>
            </a:r>
            <a:endParaRPr lang="zh-CN" altLang="en-US" sz="1400">
              <a:solidFill>
                <a:srgbClr val="262626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1400">
                <a:solidFill>
                  <a:srgbClr val="262626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                             narrative thought</a:t>
            </a:r>
            <a:endParaRPr lang="en-US" altLang="zh-CN" sz="1600">
              <a:solidFill>
                <a:srgbClr val="262626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</p:txBody>
      </p:sp>
      <p:sp>
        <p:nvSpPr>
          <p:cNvPr id="21513" name="直接连接符 56"/>
          <p:cNvSpPr>
            <a:spLocks noChangeShapeType="1"/>
          </p:cNvSpPr>
          <p:nvPr/>
        </p:nvSpPr>
        <p:spPr bwMode="auto">
          <a:xfrm rot="5400000">
            <a:off x="8612981" y="2478882"/>
            <a:ext cx="1587" cy="3600450"/>
          </a:xfrm>
          <a:prstGeom prst="line">
            <a:avLst/>
          </a:prstGeom>
          <a:noFill/>
          <a:ln w="12700">
            <a:solidFill>
              <a:srgbClr val="2F2637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1514" name="椭圆 58"/>
          <p:cNvSpPr>
            <a:spLocks noChangeArrowheads="1"/>
          </p:cNvSpPr>
          <p:nvPr/>
        </p:nvSpPr>
        <p:spPr bwMode="auto">
          <a:xfrm>
            <a:off x="5873750" y="1954213"/>
            <a:ext cx="1012825" cy="1012825"/>
          </a:xfrm>
          <a:prstGeom prst="ellipse">
            <a:avLst/>
          </a:prstGeom>
          <a:solidFill>
            <a:srgbClr val="D0EAEB"/>
          </a:solidFill>
          <a:ln w="6350">
            <a:solidFill>
              <a:srgbClr val="2F2637">
                <a:alpha val="50195"/>
              </a:srgbClr>
            </a:solidFill>
            <a:miter lim="800000"/>
            <a:headEnd/>
            <a:tailEnd/>
          </a:ln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grpSp>
        <p:nvGrpSpPr>
          <p:cNvPr id="21515" name="组合 59"/>
          <p:cNvGrpSpPr>
            <a:grpSpLocks/>
          </p:cNvGrpSpPr>
          <p:nvPr/>
        </p:nvGrpSpPr>
        <p:grpSpPr bwMode="auto">
          <a:xfrm>
            <a:off x="6149975" y="2284413"/>
            <a:ext cx="498475" cy="477837"/>
            <a:chOff x="0" y="0"/>
            <a:chExt cx="2438400" cy="2332038"/>
          </a:xfrm>
        </p:grpSpPr>
        <p:sp>
          <p:nvSpPr>
            <p:cNvPr id="21519" name="Freeform 25"/>
            <p:cNvSpPr>
              <a:spLocks noChangeArrowheads="1"/>
            </p:cNvSpPr>
            <p:nvPr/>
          </p:nvSpPr>
          <p:spPr bwMode="auto">
            <a:xfrm>
              <a:off x="893763" y="1676400"/>
              <a:ext cx="655638" cy="655638"/>
            </a:xfrm>
            <a:custGeom>
              <a:avLst/>
              <a:gdLst>
                <a:gd name="T0" fmla="*/ 327025 w 413"/>
                <a:gd name="T1" fmla="*/ 655638 h 413"/>
                <a:gd name="T2" fmla="*/ 0 w 413"/>
                <a:gd name="T3" fmla="*/ 0 h 413"/>
                <a:gd name="T4" fmla="*/ 655638 w 413"/>
                <a:gd name="T5" fmla="*/ 0 h 413"/>
                <a:gd name="T6" fmla="*/ 327025 w 413"/>
                <a:gd name="T7" fmla="*/ 655638 h 41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13"/>
                <a:gd name="T13" fmla="*/ 0 h 413"/>
                <a:gd name="T14" fmla="*/ 413 w 413"/>
                <a:gd name="T15" fmla="*/ 413 h 41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13" h="413">
                  <a:moveTo>
                    <a:pt x="206" y="413"/>
                  </a:moveTo>
                  <a:lnTo>
                    <a:pt x="0" y="0"/>
                  </a:lnTo>
                  <a:lnTo>
                    <a:pt x="413" y="0"/>
                  </a:lnTo>
                  <a:lnTo>
                    <a:pt x="206" y="413"/>
                  </a:lnTo>
                  <a:close/>
                </a:path>
              </a:pathLst>
            </a:custGeom>
            <a:solidFill>
              <a:srgbClr val="2F26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1520" name="任意多边形 61"/>
            <p:cNvSpPr>
              <a:spLocks noChangeArrowheads="1"/>
            </p:cNvSpPr>
            <p:nvPr/>
          </p:nvSpPr>
          <p:spPr bwMode="auto">
            <a:xfrm>
              <a:off x="0" y="0"/>
              <a:ext cx="2438400" cy="1774825"/>
            </a:xfrm>
            <a:custGeom>
              <a:avLst/>
              <a:gdLst>
                <a:gd name="T0" fmla="*/ 290196 w 2438400"/>
                <a:gd name="T1" fmla="*/ 0 h 1774825"/>
                <a:gd name="T2" fmla="*/ 2151973 w 2438400"/>
                <a:gd name="T3" fmla="*/ 0 h 1774825"/>
                <a:gd name="T4" fmla="*/ 2438400 w 2438400"/>
                <a:gd name="T5" fmla="*/ 286384 h 1774825"/>
                <a:gd name="T6" fmla="*/ 2438400 w 2438400"/>
                <a:gd name="T7" fmla="*/ 1484673 h 1774825"/>
                <a:gd name="T8" fmla="*/ 2151973 w 2438400"/>
                <a:gd name="T9" fmla="*/ 1774825 h 1774825"/>
                <a:gd name="T10" fmla="*/ 290196 w 2438400"/>
                <a:gd name="T11" fmla="*/ 1774825 h 1774825"/>
                <a:gd name="T12" fmla="*/ 0 w 2438400"/>
                <a:gd name="T13" fmla="*/ 1484673 h 1774825"/>
                <a:gd name="T14" fmla="*/ 0 w 2438400"/>
                <a:gd name="T15" fmla="*/ 286384 h 1774825"/>
                <a:gd name="T16" fmla="*/ 290196 w 2438400"/>
                <a:gd name="T17" fmla="*/ 0 h 1774825"/>
                <a:gd name="T18" fmla="*/ 471488 w 2438400"/>
                <a:gd name="T19" fmla="*/ 425450 h 1774825"/>
                <a:gd name="T20" fmla="*/ 471488 w 2438400"/>
                <a:gd name="T21" fmla="*/ 598488 h 1774825"/>
                <a:gd name="T22" fmla="*/ 1971676 w 2438400"/>
                <a:gd name="T23" fmla="*/ 598488 h 1774825"/>
                <a:gd name="T24" fmla="*/ 1971676 w 2438400"/>
                <a:gd name="T25" fmla="*/ 425450 h 1774825"/>
                <a:gd name="T26" fmla="*/ 471488 w 2438400"/>
                <a:gd name="T27" fmla="*/ 425450 h 1774825"/>
                <a:gd name="T28" fmla="*/ 471488 w 2438400"/>
                <a:gd name="T29" fmla="*/ 801688 h 1774825"/>
                <a:gd name="T30" fmla="*/ 471488 w 2438400"/>
                <a:gd name="T31" fmla="*/ 971551 h 1774825"/>
                <a:gd name="T32" fmla="*/ 1971676 w 2438400"/>
                <a:gd name="T33" fmla="*/ 971551 h 1774825"/>
                <a:gd name="T34" fmla="*/ 1971676 w 2438400"/>
                <a:gd name="T35" fmla="*/ 801688 h 1774825"/>
                <a:gd name="T36" fmla="*/ 471488 w 2438400"/>
                <a:gd name="T37" fmla="*/ 801688 h 1774825"/>
                <a:gd name="T38" fmla="*/ 471488 w 2438400"/>
                <a:gd name="T39" fmla="*/ 1174750 h 1774825"/>
                <a:gd name="T40" fmla="*/ 471488 w 2438400"/>
                <a:gd name="T41" fmla="*/ 1347788 h 1774825"/>
                <a:gd name="T42" fmla="*/ 1971676 w 2438400"/>
                <a:gd name="T43" fmla="*/ 1347788 h 1774825"/>
                <a:gd name="T44" fmla="*/ 1971676 w 2438400"/>
                <a:gd name="T45" fmla="*/ 1174750 h 1774825"/>
                <a:gd name="T46" fmla="*/ 471488 w 2438400"/>
                <a:gd name="T47" fmla="*/ 1174750 h 1774825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2438400"/>
                <a:gd name="T73" fmla="*/ 0 h 1774825"/>
                <a:gd name="T74" fmla="*/ 2438400 w 2438400"/>
                <a:gd name="T75" fmla="*/ 1774825 h 1774825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2438400" h="1774825">
                  <a:moveTo>
                    <a:pt x="290196" y="0"/>
                  </a:moveTo>
                  <a:cubicBezTo>
                    <a:pt x="2151973" y="0"/>
                    <a:pt x="2151973" y="0"/>
                    <a:pt x="2151973" y="0"/>
                  </a:cubicBezTo>
                  <a:cubicBezTo>
                    <a:pt x="2310262" y="0"/>
                    <a:pt x="2438400" y="128119"/>
                    <a:pt x="2438400" y="286384"/>
                  </a:cubicBezTo>
                  <a:lnTo>
                    <a:pt x="2438400" y="1484673"/>
                  </a:lnTo>
                  <a:cubicBezTo>
                    <a:pt x="2438400" y="1646706"/>
                    <a:pt x="2310262" y="1774825"/>
                    <a:pt x="2151973" y="1774825"/>
                  </a:cubicBezTo>
                  <a:cubicBezTo>
                    <a:pt x="290196" y="1774825"/>
                    <a:pt x="290196" y="1774825"/>
                    <a:pt x="290196" y="1774825"/>
                  </a:cubicBezTo>
                  <a:cubicBezTo>
                    <a:pt x="131907" y="1774825"/>
                    <a:pt x="0" y="1646706"/>
                    <a:pt x="0" y="1484673"/>
                  </a:cubicBezTo>
                  <a:cubicBezTo>
                    <a:pt x="0" y="286384"/>
                    <a:pt x="0" y="286384"/>
                    <a:pt x="0" y="286384"/>
                  </a:cubicBezTo>
                  <a:cubicBezTo>
                    <a:pt x="0" y="128119"/>
                    <a:pt x="131907" y="0"/>
                    <a:pt x="290196" y="0"/>
                  </a:cubicBezTo>
                  <a:close/>
                  <a:moveTo>
                    <a:pt x="471488" y="425450"/>
                  </a:moveTo>
                  <a:lnTo>
                    <a:pt x="471488" y="598488"/>
                  </a:lnTo>
                  <a:lnTo>
                    <a:pt x="1971676" y="598488"/>
                  </a:lnTo>
                  <a:lnTo>
                    <a:pt x="1971676" y="425450"/>
                  </a:lnTo>
                  <a:lnTo>
                    <a:pt x="471488" y="425450"/>
                  </a:lnTo>
                  <a:close/>
                  <a:moveTo>
                    <a:pt x="471488" y="801688"/>
                  </a:moveTo>
                  <a:lnTo>
                    <a:pt x="471488" y="971551"/>
                  </a:lnTo>
                  <a:lnTo>
                    <a:pt x="1971676" y="971551"/>
                  </a:lnTo>
                  <a:lnTo>
                    <a:pt x="1971676" y="801688"/>
                  </a:lnTo>
                  <a:lnTo>
                    <a:pt x="471488" y="801688"/>
                  </a:lnTo>
                  <a:close/>
                  <a:moveTo>
                    <a:pt x="471488" y="1174750"/>
                  </a:moveTo>
                  <a:lnTo>
                    <a:pt x="471488" y="1347788"/>
                  </a:lnTo>
                  <a:lnTo>
                    <a:pt x="1971676" y="1347788"/>
                  </a:lnTo>
                  <a:lnTo>
                    <a:pt x="1971676" y="1174750"/>
                  </a:lnTo>
                  <a:lnTo>
                    <a:pt x="471488" y="1174750"/>
                  </a:lnTo>
                  <a:close/>
                </a:path>
              </a:pathLst>
            </a:custGeom>
            <a:solidFill>
              <a:srgbClr val="2F26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1516" name="椭圆 14"/>
          <p:cNvSpPr>
            <a:spLocks noChangeArrowheads="1"/>
          </p:cNvSpPr>
          <p:nvPr/>
        </p:nvSpPr>
        <p:spPr bwMode="auto">
          <a:xfrm>
            <a:off x="1057275" y="1954213"/>
            <a:ext cx="3635375" cy="3635375"/>
          </a:xfrm>
          <a:prstGeom prst="ellipse">
            <a:avLst/>
          </a:prstGeom>
          <a:solidFill>
            <a:srgbClr val="2F2637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1517" name="椭圆 15"/>
          <p:cNvSpPr>
            <a:spLocks noChangeArrowheads="1"/>
          </p:cNvSpPr>
          <p:nvPr/>
        </p:nvSpPr>
        <p:spPr bwMode="auto">
          <a:xfrm>
            <a:off x="1233488" y="2127250"/>
            <a:ext cx="3282950" cy="3282950"/>
          </a:xfrm>
          <a:prstGeom prst="ellipse">
            <a:avLst/>
          </a:prstGeom>
          <a:noFill/>
          <a:ln w="63500">
            <a:solidFill>
              <a:srgbClr val="D0EAEB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1518" name="文本框 57"/>
          <p:cNvSpPr>
            <a:spLocks noChangeArrowheads="1"/>
          </p:cNvSpPr>
          <p:nvPr/>
        </p:nvSpPr>
        <p:spPr bwMode="auto">
          <a:xfrm>
            <a:off x="1971675" y="2668588"/>
            <a:ext cx="1847850" cy="221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3800" b="1">
                <a:solidFill>
                  <a:srgbClr val="FDFDFD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04</a:t>
            </a:r>
            <a:endParaRPr lang="zh-CN" altLang="en-US" sz="13800" b="1">
              <a:solidFill>
                <a:srgbClr val="FDFDFD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E7E9D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矩形 29"/>
          <p:cNvSpPr>
            <a:spLocks noChangeAspect="1" noChangeArrowheads="1"/>
          </p:cNvSpPr>
          <p:nvPr/>
        </p:nvSpPr>
        <p:spPr bwMode="auto">
          <a:xfrm rot="5400000">
            <a:off x="2379663" y="-1117600"/>
            <a:ext cx="1028700" cy="1028700"/>
          </a:xfrm>
          <a:prstGeom prst="rect">
            <a:avLst/>
          </a:prstGeom>
          <a:solidFill>
            <a:srgbClr val="D0EAEB"/>
          </a:solidFill>
          <a:ln w="3175">
            <a:solidFill>
              <a:srgbClr val="2F2637">
                <a:alpha val="38823"/>
              </a:srgbClr>
            </a:solidFill>
            <a:miter lim="800000"/>
            <a:headEnd/>
            <a:tailEnd/>
          </a:ln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2531" name="矩形 30"/>
          <p:cNvSpPr>
            <a:spLocks noChangeAspect="1" noChangeArrowheads="1"/>
          </p:cNvSpPr>
          <p:nvPr/>
        </p:nvSpPr>
        <p:spPr bwMode="auto">
          <a:xfrm rot="5400000">
            <a:off x="1212850" y="-1117600"/>
            <a:ext cx="1028700" cy="1028700"/>
          </a:xfrm>
          <a:prstGeom prst="rect">
            <a:avLst/>
          </a:prstGeom>
          <a:solidFill>
            <a:srgbClr val="2F263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2532" name="直接连接符 8"/>
          <p:cNvSpPr>
            <a:spLocks noChangeShapeType="1"/>
          </p:cNvSpPr>
          <p:nvPr/>
        </p:nvSpPr>
        <p:spPr bwMode="auto">
          <a:xfrm flipV="1">
            <a:off x="7204075" y="1154113"/>
            <a:ext cx="4679950" cy="1587"/>
          </a:xfrm>
          <a:prstGeom prst="line">
            <a:avLst/>
          </a:prstGeom>
          <a:noFill/>
          <a:ln w="6350">
            <a:solidFill>
              <a:srgbClr val="2F2637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2533" name="直接连接符 10"/>
          <p:cNvSpPr>
            <a:spLocks noChangeShapeType="1"/>
          </p:cNvSpPr>
          <p:nvPr/>
        </p:nvSpPr>
        <p:spPr bwMode="auto">
          <a:xfrm flipV="1">
            <a:off x="342900" y="1154113"/>
            <a:ext cx="4679950" cy="1587"/>
          </a:xfrm>
          <a:prstGeom prst="line">
            <a:avLst/>
          </a:prstGeom>
          <a:noFill/>
          <a:ln w="6350">
            <a:solidFill>
              <a:srgbClr val="2F2637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2534" name="文本框 12"/>
          <p:cNvSpPr>
            <a:spLocks noChangeArrowheads="1"/>
          </p:cNvSpPr>
          <p:nvPr/>
        </p:nvSpPr>
        <p:spPr bwMode="auto">
          <a:xfrm>
            <a:off x="3778250" y="260350"/>
            <a:ext cx="464185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3200" b="1" dirty="0">
                <a:solidFill>
                  <a:srgbClr val="000000"/>
                </a:solidFill>
                <a:latin typeface="Calibri" panose="020F0502020204030204" pitchFamily="34" charset="0"/>
                <a:sym typeface="Calibri" panose="020F0502020204030204" pitchFamily="34" charset="0"/>
              </a:rPr>
              <a:t>  </a:t>
            </a:r>
            <a:r>
              <a:rPr lang="en-US" altLang="zh-CN" sz="2800">
                <a:solidFill>
                  <a:srgbClr val="262626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MORE  </a:t>
            </a:r>
            <a:r>
              <a:rPr lang="en-US" altLang="zh-CN" sz="2800" b="1">
                <a:solidFill>
                  <a:srgbClr val="262626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THEN  </a:t>
            </a:r>
            <a:r>
              <a:rPr lang="en-US" altLang="zh-CN" sz="2800">
                <a:solidFill>
                  <a:srgbClr val="262626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TEMPLATE</a:t>
            </a:r>
            <a:endParaRPr lang="en-US" altLang="zh-CN" sz="2000">
              <a:solidFill>
                <a:srgbClr val="262626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</p:txBody>
      </p:sp>
      <p:grpSp>
        <p:nvGrpSpPr>
          <p:cNvPr id="22535" name="组合 1"/>
          <p:cNvGrpSpPr>
            <a:grpSpLocks/>
          </p:cNvGrpSpPr>
          <p:nvPr/>
        </p:nvGrpSpPr>
        <p:grpSpPr bwMode="auto">
          <a:xfrm>
            <a:off x="5367338" y="1000125"/>
            <a:ext cx="1468437" cy="307975"/>
            <a:chOff x="0" y="0"/>
            <a:chExt cx="1541192" cy="321992"/>
          </a:xfrm>
        </p:grpSpPr>
        <p:sp>
          <p:nvSpPr>
            <p:cNvPr id="22573" name="椭圆 13"/>
            <p:cNvSpPr>
              <a:spLocks noChangeArrowheads="1"/>
            </p:cNvSpPr>
            <p:nvPr/>
          </p:nvSpPr>
          <p:spPr bwMode="auto">
            <a:xfrm>
              <a:off x="0" y="0"/>
              <a:ext cx="321992" cy="321992"/>
            </a:xfrm>
            <a:prstGeom prst="ellipse">
              <a:avLst/>
            </a:prstGeom>
            <a:solidFill>
              <a:srgbClr val="D0EAEB"/>
            </a:solidFill>
            <a:ln w="9525">
              <a:solidFill>
                <a:srgbClr val="2F2637">
                  <a:alpha val="50195"/>
                </a:srgbClr>
              </a:solidFill>
              <a:miter lim="800000"/>
              <a:headEnd/>
              <a:tailEnd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22574" name="椭圆 15"/>
            <p:cNvSpPr>
              <a:spLocks noChangeArrowheads="1"/>
            </p:cNvSpPr>
            <p:nvPr/>
          </p:nvSpPr>
          <p:spPr bwMode="auto">
            <a:xfrm>
              <a:off x="406400" y="0"/>
              <a:ext cx="321992" cy="321992"/>
            </a:xfrm>
            <a:prstGeom prst="ellipse">
              <a:avLst/>
            </a:prstGeom>
            <a:solidFill>
              <a:srgbClr val="2F2637"/>
            </a:solidFill>
            <a:ln w="9525">
              <a:solidFill>
                <a:srgbClr val="2F2637">
                  <a:alpha val="50195"/>
                </a:srgbClr>
              </a:solidFill>
              <a:miter lim="800000"/>
              <a:headEnd/>
              <a:tailEnd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22575" name="椭圆 16"/>
            <p:cNvSpPr>
              <a:spLocks noChangeArrowheads="1"/>
            </p:cNvSpPr>
            <p:nvPr/>
          </p:nvSpPr>
          <p:spPr bwMode="auto">
            <a:xfrm>
              <a:off x="812800" y="0"/>
              <a:ext cx="321992" cy="321992"/>
            </a:xfrm>
            <a:prstGeom prst="ellipse">
              <a:avLst/>
            </a:prstGeom>
            <a:solidFill>
              <a:srgbClr val="D0EAEB"/>
            </a:solidFill>
            <a:ln w="9525">
              <a:solidFill>
                <a:srgbClr val="2F2637">
                  <a:alpha val="50195"/>
                </a:srgbClr>
              </a:solidFill>
              <a:miter lim="800000"/>
              <a:headEnd/>
              <a:tailEnd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22576" name="椭圆 17"/>
            <p:cNvSpPr>
              <a:spLocks noChangeArrowheads="1"/>
            </p:cNvSpPr>
            <p:nvPr/>
          </p:nvSpPr>
          <p:spPr bwMode="auto">
            <a:xfrm>
              <a:off x="1219200" y="0"/>
              <a:ext cx="321992" cy="321992"/>
            </a:xfrm>
            <a:prstGeom prst="ellipse">
              <a:avLst/>
            </a:prstGeom>
            <a:solidFill>
              <a:srgbClr val="2F2637"/>
            </a:solidFill>
            <a:ln w="9525">
              <a:solidFill>
                <a:srgbClr val="2F2637">
                  <a:alpha val="50195"/>
                </a:srgbClr>
              </a:solidFill>
              <a:miter lim="800000"/>
              <a:headEnd/>
              <a:tailEnd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sp>
        <p:nvSpPr>
          <p:cNvPr id="22536" name="矩形 11"/>
          <p:cNvSpPr>
            <a:spLocks noChangeArrowheads="1"/>
          </p:cNvSpPr>
          <p:nvPr/>
        </p:nvSpPr>
        <p:spPr bwMode="auto">
          <a:xfrm>
            <a:off x="0" y="3724275"/>
            <a:ext cx="12192000" cy="1050925"/>
          </a:xfrm>
          <a:prstGeom prst="rect">
            <a:avLst/>
          </a:prstGeom>
          <a:solidFill>
            <a:srgbClr val="2F263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cxnSp>
        <p:nvCxnSpPr>
          <p:cNvPr id="22537" name="直接连接符 14"/>
          <p:cNvCxnSpPr>
            <a:cxnSpLocks noChangeShapeType="1"/>
            <a:stCxn id="22536" idx="1"/>
            <a:endCxn id="22536" idx="3"/>
          </p:cNvCxnSpPr>
          <p:nvPr/>
        </p:nvCxnSpPr>
        <p:spPr bwMode="auto">
          <a:xfrm>
            <a:off x="0" y="4249738"/>
            <a:ext cx="12192000" cy="1587"/>
          </a:xfrm>
          <a:prstGeom prst="line">
            <a:avLst/>
          </a:prstGeom>
          <a:noFill/>
          <a:ln w="19050">
            <a:solidFill>
              <a:srgbClr val="D0EAEB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2538" name="椭圆 18"/>
          <p:cNvSpPr>
            <a:spLocks noChangeArrowheads="1"/>
          </p:cNvSpPr>
          <p:nvPr/>
        </p:nvSpPr>
        <p:spPr bwMode="auto">
          <a:xfrm>
            <a:off x="1668463" y="4154488"/>
            <a:ext cx="195262" cy="193675"/>
          </a:xfrm>
          <a:prstGeom prst="ellipse">
            <a:avLst/>
          </a:prstGeom>
          <a:solidFill>
            <a:srgbClr val="D0EAE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2539" name="椭圆 19"/>
          <p:cNvSpPr>
            <a:spLocks noChangeArrowheads="1"/>
          </p:cNvSpPr>
          <p:nvPr/>
        </p:nvSpPr>
        <p:spPr bwMode="auto">
          <a:xfrm>
            <a:off x="3860800" y="4152900"/>
            <a:ext cx="193675" cy="193675"/>
          </a:xfrm>
          <a:prstGeom prst="ellipse">
            <a:avLst/>
          </a:prstGeom>
          <a:solidFill>
            <a:srgbClr val="D0EAE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2540" name="椭圆 20"/>
          <p:cNvSpPr>
            <a:spLocks noChangeArrowheads="1"/>
          </p:cNvSpPr>
          <p:nvPr/>
        </p:nvSpPr>
        <p:spPr bwMode="auto">
          <a:xfrm>
            <a:off x="6008688" y="4165600"/>
            <a:ext cx="193675" cy="193675"/>
          </a:xfrm>
          <a:prstGeom prst="ellipse">
            <a:avLst/>
          </a:prstGeom>
          <a:solidFill>
            <a:srgbClr val="D0EAE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2541" name="椭圆 21"/>
          <p:cNvSpPr>
            <a:spLocks noChangeArrowheads="1"/>
          </p:cNvSpPr>
          <p:nvPr/>
        </p:nvSpPr>
        <p:spPr bwMode="auto">
          <a:xfrm>
            <a:off x="8199438" y="4152900"/>
            <a:ext cx="195262" cy="193675"/>
          </a:xfrm>
          <a:prstGeom prst="ellipse">
            <a:avLst/>
          </a:prstGeom>
          <a:solidFill>
            <a:srgbClr val="D0EAE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2542" name="椭圆 22"/>
          <p:cNvSpPr>
            <a:spLocks noChangeArrowheads="1"/>
          </p:cNvSpPr>
          <p:nvPr/>
        </p:nvSpPr>
        <p:spPr bwMode="auto">
          <a:xfrm>
            <a:off x="1273175" y="2949575"/>
            <a:ext cx="1012825" cy="1012825"/>
          </a:xfrm>
          <a:prstGeom prst="ellipse">
            <a:avLst/>
          </a:prstGeom>
          <a:solidFill>
            <a:srgbClr val="D0EAEB"/>
          </a:solidFill>
          <a:ln w="6350">
            <a:solidFill>
              <a:srgbClr val="2F2637">
                <a:alpha val="50195"/>
              </a:srgbClr>
            </a:solidFill>
            <a:miter lim="800000"/>
            <a:headEnd/>
            <a:tailEnd/>
          </a:ln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2543" name="椭圆 23"/>
          <p:cNvSpPr>
            <a:spLocks noChangeArrowheads="1"/>
          </p:cNvSpPr>
          <p:nvPr/>
        </p:nvSpPr>
        <p:spPr bwMode="auto">
          <a:xfrm>
            <a:off x="3451225" y="4557713"/>
            <a:ext cx="1012825" cy="1012825"/>
          </a:xfrm>
          <a:prstGeom prst="ellipse">
            <a:avLst/>
          </a:prstGeom>
          <a:solidFill>
            <a:srgbClr val="D0EAEB"/>
          </a:solidFill>
          <a:ln w="6350">
            <a:solidFill>
              <a:srgbClr val="2F2637">
                <a:alpha val="50195"/>
              </a:srgbClr>
            </a:solidFill>
            <a:miter lim="800000"/>
            <a:headEnd/>
            <a:tailEnd/>
          </a:ln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2544" name="椭圆 24"/>
          <p:cNvSpPr>
            <a:spLocks noChangeArrowheads="1"/>
          </p:cNvSpPr>
          <p:nvPr/>
        </p:nvSpPr>
        <p:spPr bwMode="auto">
          <a:xfrm>
            <a:off x="5599113" y="2992438"/>
            <a:ext cx="1012825" cy="1014412"/>
          </a:xfrm>
          <a:prstGeom prst="ellipse">
            <a:avLst/>
          </a:prstGeom>
          <a:solidFill>
            <a:srgbClr val="D0EAEB"/>
          </a:solidFill>
          <a:ln w="6350">
            <a:solidFill>
              <a:srgbClr val="2F2637">
                <a:alpha val="50195"/>
              </a:srgbClr>
            </a:solidFill>
            <a:miter lim="800000"/>
            <a:headEnd/>
            <a:tailEnd/>
          </a:ln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2545" name="椭圆 25"/>
          <p:cNvSpPr>
            <a:spLocks noChangeArrowheads="1"/>
          </p:cNvSpPr>
          <p:nvPr/>
        </p:nvSpPr>
        <p:spPr bwMode="auto">
          <a:xfrm>
            <a:off x="7812088" y="4498975"/>
            <a:ext cx="1012825" cy="1012825"/>
          </a:xfrm>
          <a:prstGeom prst="ellipse">
            <a:avLst/>
          </a:prstGeom>
          <a:solidFill>
            <a:srgbClr val="D0EAEB"/>
          </a:solidFill>
          <a:ln w="6350">
            <a:solidFill>
              <a:srgbClr val="2F2637">
                <a:alpha val="50195"/>
              </a:srgbClr>
            </a:solidFill>
            <a:miter lim="800000"/>
            <a:headEnd/>
            <a:tailEnd/>
          </a:ln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2546" name="椭圆 26"/>
          <p:cNvSpPr>
            <a:spLocks noChangeArrowheads="1"/>
          </p:cNvSpPr>
          <p:nvPr/>
        </p:nvSpPr>
        <p:spPr bwMode="auto">
          <a:xfrm>
            <a:off x="10334625" y="4168775"/>
            <a:ext cx="193675" cy="193675"/>
          </a:xfrm>
          <a:prstGeom prst="ellipse">
            <a:avLst/>
          </a:prstGeom>
          <a:solidFill>
            <a:srgbClr val="D0EAE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2547" name="椭圆 27"/>
          <p:cNvSpPr>
            <a:spLocks noChangeArrowheads="1"/>
          </p:cNvSpPr>
          <p:nvPr/>
        </p:nvSpPr>
        <p:spPr bwMode="auto">
          <a:xfrm>
            <a:off x="9925050" y="2995613"/>
            <a:ext cx="1012825" cy="1014412"/>
          </a:xfrm>
          <a:prstGeom prst="ellipse">
            <a:avLst/>
          </a:prstGeom>
          <a:solidFill>
            <a:srgbClr val="D0EAEB"/>
          </a:solidFill>
          <a:ln w="6350">
            <a:solidFill>
              <a:srgbClr val="2F2637">
                <a:alpha val="50195"/>
              </a:srgbClr>
            </a:solidFill>
            <a:miter lim="800000"/>
            <a:headEnd/>
            <a:tailEnd/>
          </a:ln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2548" name="文本框 35"/>
          <p:cNvSpPr>
            <a:spLocks noChangeArrowheads="1"/>
          </p:cNvSpPr>
          <p:nvPr/>
        </p:nvSpPr>
        <p:spPr bwMode="auto">
          <a:xfrm>
            <a:off x="2611438" y="2427288"/>
            <a:ext cx="2690812" cy="1138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000" b="1">
                <a:solidFill>
                  <a:schemeClr val="bg1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       </a:t>
            </a:r>
            <a:r>
              <a:rPr lang="en-US" altLang="zh-CN" sz="2000" b="1">
                <a:solidFill>
                  <a:srgbClr val="2F2637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MORE  THAN </a:t>
            </a:r>
            <a:endParaRPr lang="zh-CN" altLang="en-US" sz="2000" b="1">
              <a:solidFill>
                <a:srgbClr val="2F2637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2000" b="1">
                <a:solidFill>
                  <a:srgbClr val="2F2637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        TEMPLATE</a:t>
            </a:r>
            <a:endParaRPr lang="en-US" altLang="zh-CN" sz="1200" b="1">
              <a:solidFill>
                <a:srgbClr val="2F2637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1400">
                <a:solidFill>
                  <a:srgbClr val="2F2637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Click here to add  you to the  center</a:t>
            </a:r>
            <a:endParaRPr lang="zh-CN" altLang="en-US" sz="1400">
              <a:solidFill>
                <a:srgbClr val="2F2637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1400">
                <a:solidFill>
                  <a:srgbClr val="2F2637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 of the  narrative thought</a:t>
            </a:r>
            <a:endParaRPr lang="zh-CN" altLang="en-US" dirty="0"/>
          </a:p>
        </p:txBody>
      </p:sp>
      <p:sp>
        <p:nvSpPr>
          <p:cNvPr id="22549" name="文本框 36"/>
          <p:cNvSpPr>
            <a:spLocks noChangeArrowheads="1"/>
          </p:cNvSpPr>
          <p:nvPr/>
        </p:nvSpPr>
        <p:spPr bwMode="auto">
          <a:xfrm>
            <a:off x="6950075" y="2441575"/>
            <a:ext cx="2690813" cy="1138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000" b="1">
                <a:solidFill>
                  <a:schemeClr val="bg1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       </a:t>
            </a:r>
            <a:r>
              <a:rPr lang="en-US" altLang="zh-CN" sz="2000" b="1">
                <a:solidFill>
                  <a:srgbClr val="2F2637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MORE  THAN </a:t>
            </a:r>
            <a:endParaRPr lang="zh-CN" altLang="en-US" sz="2000" b="1">
              <a:solidFill>
                <a:srgbClr val="2F2637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2000" b="1">
                <a:solidFill>
                  <a:srgbClr val="2F2637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        TEMPLATE</a:t>
            </a:r>
            <a:endParaRPr lang="en-US" altLang="zh-CN" sz="1200" b="1">
              <a:solidFill>
                <a:srgbClr val="2F2637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1400">
                <a:solidFill>
                  <a:srgbClr val="2F2637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Click here to add  you to the  center</a:t>
            </a:r>
            <a:endParaRPr lang="zh-CN" altLang="en-US" sz="1400">
              <a:solidFill>
                <a:srgbClr val="2F2637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1400">
                <a:solidFill>
                  <a:srgbClr val="2F2637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 of the  narrative thought</a:t>
            </a:r>
            <a:endParaRPr lang="zh-CN" altLang="en-US" dirty="0"/>
          </a:p>
        </p:txBody>
      </p:sp>
      <p:sp>
        <p:nvSpPr>
          <p:cNvPr id="22550" name="文本框 37"/>
          <p:cNvSpPr>
            <a:spLocks noChangeArrowheads="1"/>
          </p:cNvSpPr>
          <p:nvPr/>
        </p:nvSpPr>
        <p:spPr bwMode="auto">
          <a:xfrm>
            <a:off x="430213" y="4935538"/>
            <a:ext cx="2692400" cy="1138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000" b="1">
                <a:solidFill>
                  <a:schemeClr val="bg1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       </a:t>
            </a:r>
            <a:r>
              <a:rPr lang="en-US" altLang="zh-CN" sz="2000" b="1">
                <a:solidFill>
                  <a:srgbClr val="2F2637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MORE  THAN </a:t>
            </a:r>
            <a:endParaRPr lang="zh-CN" altLang="en-US" sz="2000" b="1">
              <a:solidFill>
                <a:srgbClr val="2F2637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2000" b="1">
                <a:solidFill>
                  <a:srgbClr val="2F2637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        TEMPLATE</a:t>
            </a:r>
            <a:endParaRPr lang="en-US" altLang="zh-CN" sz="1200" b="1">
              <a:solidFill>
                <a:srgbClr val="2F2637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1400">
                <a:solidFill>
                  <a:srgbClr val="2F2637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Click here to add  you to the  center</a:t>
            </a:r>
            <a:endParaRPr lang="zh-CN" altLang="en-US" sz="1400">
              <a:solidFill>
                <a:srgbClr val="2F2637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1400">
                <a:solidFill>
                  <a:srgbClr val="2F2637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 of the  narrative thought</a:t>
            </a:r>
            <a:endParaRPr lang="zh-CN" altLang="en-US" dirty="0"/>
          </a:p>
        </p:txBody>
      </p:sp>
      <p:sp>
        <p:nvSpPr>
          <p:cNvPr id="22551" name="文本框 38"/>
          <p:cNvSpPr>
            <a:spLocks noChangeArrowheads="1"/>
          </p:cNvSpPr>
          <p:nvPr/>
        </p:nvSpPr>
        <p:spPr bwMode="auto">
          <a:xfrm>
            <a:off x="4767263" y="4954588"/>
            <a:ext cx="2690812" cy="1138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000" b="1">
                <a:solidFill>
                  <a:schemeClr val="bg1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       </a:t>
            </a:r>
            <a:r>
              <a:rPr lang="en-US" altLang="zh-CN" sz="2000" b="1">
                <a:solidFill>
                  <a:srgbClr val="2F2637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MORE  THAN </a:t>
            </a:r>
            <a:endParaRPr lang="zh-CN" altLang="en-US" sz="2000" b="1">
              <a:solidFill>
                <a:srgbClr val="2F2637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2000" b="1">
                <a:solidFill>
                  <a:srgbClr val="2F2637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        TEMPLATE</a:t>
            </a:r>
            <a:endParaRPr lang="en-US" altLang="zh-CN" sz="1200" b="1">
              <a:solidFill>
                <a:srgbClr val="2F2637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1400">
                <a:solidFill>
                  <a:srgbClr val="2F2637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Click here to add  you to the  center</a:t>
            </a:r>
            <a:endParaRPr lang="zh-CN" altLang="en-US" sz="1400">
              <a:solidFill>
                <a:srgbClr val="2F2637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1400">
                <a:solidFill>
                  <a:srgbClr val="2F2637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 of the  narrative thought</a:t>
            </a:r>
            <a:endParaRPr lang="zh-CN" altLang="en-US" dirty="0"/>
          </a:p>
        </p:txBody>
      </p:sp>
      <p:sp>
        <p:nvSpPr>
          <p:cNvPr id="22552" name="文本框 39"/>
          <p:cNvSpPr>
            <a:spLocks noChangeArrowheads="1"/>
          </p:cNvSpPr>
          <p:nvPr/>
        </p:nvSpPr>
        <p:spPr bwMode="auto">
          <a:xfrm>
            <a:off x="9086850" y="4954588"/>
            <a:ext cx="2690813" cy="1138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000" b="1">
                <a:solidFill>
                  <a:schemeClr val="bg1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       </a:t>
            </a:r>
            <a:r>
              <a:rPr lang="en-US" altLang="zh-CN" sz="2000" b="1">
                <a:solidFill>
                  <a:srgbClr val="2F2637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MORE  THAN </a:t>
            </a:r>
            <a:endParaRPr lang="zh-CN" altLang="en-US" sz="2000" b="1">
              <a:solidFill>
                <a:srgbClr val="2F2637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2000" b="1">
                <a:solidFill>
                  <a:srgbClr val="2F2637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        TEMPLATE</a:t>
            </a:r>
            <a:endParaRPr lang="en-US" altLang="zh-CN" sz="1200" b="1">
              <a:solidFill>
                <a:srgbClr val="2F2637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1400">
                <a:solidFill>
                  <a:srgbClr val="2F2637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Click here to add  you to the  center</a:t>
            </a:r>
            <a:endParaRPr lang="zh-CN" altLang="en-US" sz="1400">
              <a:solidFill>
                <a:srgbClr val="2F2637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1400">
                <a:solidFill>
                  <a:srgbClr val="2F2637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 of the  narrative thought</a:t>
            </a:r>
            <a:endParaRPr lang="zh-CN" altLang="en-US" dirty="0"/>
          </a:p>
        </p:txBody>
      </p:sp>
      <p:grpSp>
        <p:nvGrpSpPr>
          <p:cNvPr id="22553" name="组合 92"/>
          <p:cNvGrpSpPr>
            <a:grpSpLocks/>
          </p:cNvGrpSpPr>
          <p:nvPr/>
        </p:nvGrpSpPr>
        <p:grpSpPr bwMode="auto">
          <a:xfrm>
            <a:off x="5811838" y="3263900"/>
            <a:ext cx="568325" cy="431800"/>
            <a:chOff x="0" y="0"/>
            <a:chExt cx="509646" cy="387231"/>
          </a:xfrm>
        </p:grpSpPr>
        <p:sp>
          <p:nvSpPr>
            <p:cNvPr id="22571" name="Freeform 20"/>
            <p:cNvSpPr>
              <a:spLocks noEditPoints="1" noChangeArrowheads="1"/>
            </p:cNvSpPr>
            <p:nvPr/>
          </p:nvSpPr>
          <p:spPr bwMode="auto">
            <a:xfrm>
              <a:off x="0" y="51839"/>
              <a:ext cx="337890" cy="335392"/>
            </a:xfrm>
            <a:custGeom>
              <a:avLst/>
              <a:gdLst>
                <a:gd name="T0" fmla="*/ 337890 w 229"/>
                <a:gd name="T1" fmla="*/ 189120 h 227"/>
                <a:gd name="T2" fmla="*/ 337890 w 229"/>
                <a:gd name="T3" fmla="*/ 144795 h 227"/>
                <a:gd name="T4" fmla="*/ 303953 w 229"/>
                <a:gd name="T5" fmla="*/ 137407 h 227"/>
                <a:gd name="T6" fmla="*/ 295100 w 229"/>
                <a:gd name="T7" fmla="*/ 112290 h 227"/>
                <a:gd name="T8" fmla="*/ 318708 w 229"/>
                <a:gd name="T9" fmla="*/ 85695 h 227"/>
                <a:gd name="T10" fmla="*/ 292149 w 229"/>
                <a:gd name="T11" fmla="*/ 50235 h 227"/>
                <a:gd name="T12" fmla="*/ 259688 w 229"/>
                <a:gd name="T13" fmla="*/ 65010 h 227"/>
                <a:gd name="T14" fmla="*/ 237556 w 229"/>
                <a:gd name="T15" fmla="*/ 48757 h 227"/>
                <a:gd name="T16" fmla="*/ 241982 w 229"/>
                <a:gd name="T17" fmla="*/ 13297 h 227"/>
                <a:gd name="T18" fmla="*/ 199193 w 229"/>
                <a:gd name="T19" fmla="*/ 0 h 227"/>
                <a:gd name="T20" fmla="*/ 181487 w 229"/>
                <a:gd name="T21" fmla="*/ 29550 h 227"/>
                <a:gd name="T22" fmla="*/ 168207 w 229"/>
                <a:gd name="T23" fmla="*/ 29550 h 227"/>
                <a:gd name="T24" fmla="*/ 154928 w 229"/>
                <a:gd name="T25" fmla="*/ 29550 h 227"/>
                <a:gd name="T26" fmla="*/ 137222 w 229"/>
                <a:gd name="T27" fmla="*/ 0 h 227"/>
                <a:gd name="T28" fmla="*/ 95908 w 229"/>
                <a:gd name="T29" fmla="*/ 13297 h 227"/>
                <a:gd name="T30" fmla="*/ 98859 w 229"/>
                <a:gd name="T31" fmla="*/ 48757 h 227"/>
                <a:gd name="T32" fmla="*/ 76726 w 229"/>
                <a:gd name="T33" fmla="*/ 65010 h 227"/>
                <a:gd name="T34" fmla="*/ 44265 w 229"/>
                <a:gd name="T35" fmla="*/ 50235 h 227"/>
                <a:gd name="T36" fmla="*/ 19182 w 229"/>
                <a:gd name="T37" fmla="*/ 85695 h 227"/>
                <a:gd name="T38" fmla="*/ 42790 w 229"/>
                <a:gd name="T39" fmla="*/ 112290 h 227"/>
                <a:gd name="T40" fmla="*/ 33937 w 229"/>
                <a:gd name="T41" fmla="*/ 138885 h 227"/>
                <a:gd name="T42" fmla="*/ 0 w 229"/>
                <a:gd name="T43" fmla="*/ 144795 h 227"/>
                <a:gd name="T44" fmla="*/ 0 w 229"/>
                <a:gd name="T45" fmla="*/ 189120 h 227"/>
                <a:gd name="T46" fmla="*/ 33937 w 229"/>
                <a:gd name="T47" fmla="*/ 196507 h 227"/>
                <a:gd name="T48" fmla="*/ 42790 w 229"/>
                <a:gd name="T49" fmla="*/ 223102 h 227"/>
                <a:gd name="T50" fmla="*/ 19182 w 229"/>
                <a:gd name="T51" fmla="*/ 249697 h 227"/>
                <a:gd name="T52" fmla="*/ 45741 w 229"/>
                <a:gd name="T53" fmla="*/ 285157 h 227"/>
                <a:gd name="T54" fmla="*/ 76726 w 229"/>
                <a:gd name="T55" fmla="*/ 270382 h 227"/>
                <a:gd name="T56" fmla="*/ 98859 w 229"/>
                <a:gd name="T57" fmla="*/ 286635 h 227"/>
                <a:gd name="T58" fmla="*/ 95908 w 229"/>
                <a:gd name="T59" fmla="*/ 322095 h 227"/>
                <a:gd name="T60" fmla="*/ 137222 w 229"/>
                <a:gd name="T61" fmla="*/ 335392 h 227"/>
                <a:gd name="T62" fmla="*/ 154928 w 229"/>
                <a:gd name="T63" fmla="*/ 304365 h 227"/>
                <a:gd name="T64" fmla="*/ 168207 w 229"/>
                <a:gd name="T65" fmla="*/ 305842 h 227"/>
                <a:gd name="T66" fmla="*/ 182962 w 229"/>
                <a:gd name="T67" fmla="*/ 304365 h 227"/>
                <a:gd name="T68" fmla="*/ 199193 w 229"/>
                <a:gd name="T69" fmla="*/ 335392 h 227"/>
                <a:gd name="T70" fmla="*/ 241982 w 229"/>
                <a:gd name="T71" fmla="*/ 320617 h 227"/>
                <a:gd name="T72" fmla="*/ 237556 w 229"/>
                <a:gd name="T73" fmla="*/ 286635 h 227"/>
                <a:gd name="T74" fmla="*/ 259688 w 229"/>
                <a:gd name="T75" fmla="*/ 270382 h 227"/>
                <a:gd name="T76" fmla="*/ 292149 w 229"/>
                <a:gd name="T77" fmla="*/ 285157 h 227"/>
                <a:gd name="T78" fmla="*/ 318708 w 229"/>
                <a:gd name="T79" fmla="*/ 248220 h 227"/>
                <a:gd name="T80" fmla="*/ 295100 w 229"/>
                <a:gd name="T81" fmla="*/ 223102 h 227"/>
                <a:gd name="T82" fmla="*/ 303953 w 229"/>
                <a:gd name="T83" fmla="*/ 196507 h 227"/>
                <a:gd name="T84" fmla="*/ 337890 w 229"/>
                <a:gd name="T85" fmla="*/ 189120 h 227"/>
                <a:gd name="T86" fmla="*/ 168207 w 229"/>
                <a:gd name="T87" fmla="*/ 265950 h 227"/>
                <a:gd name="T88" fmla="*/ 69349 w 229"/>
                <a:gd name="T89" fmla="*/ 166957 h 227"/>
                <a:gd name="T90" fmla="*/ 168207 w 229"/>
                <a:gd name="T91" fmla="*/ 67965 h 227"/>
                <a:gd name="T92" fmla="*/ 267066 w 229"/>
                <a:gd name="T93" fmla="*/ 166957 h 227"/>
                <a:gd name="T94" fmla="*/ 168207 w 229"/>
                <a:gd name="T95" fmla="*/ 265950 h 227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229"/>
                <a:gd name="T145" fmla="*/ 0 h 227"/>
                <a:gd name="T146" fmla="*/ 229 w 229"/>
                <a:gd name="T147" fmla="*/ 227 h 227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229" h="227">
                  <a:moveTo>
                    <a:pt x="229" y="128"/>
                  </a:moveTo>
                  <a:cubicBezTo>
                    <a:pt x="229" y="98"/>
                    <a:pt x="229" y="98"/>
                    <a:pt x="229" y="98"/>
                  </a:cubicBezTo>
                  <a:cubicBezTo>
                    <a:pt x="206" y="93"/>
                    <a:pt x="206" y="93"/>
                    <a:pt x="206" y="93"/>
                  </a:cubicBezTo>
                  <a:cubicBezTo>
                    <a:pt x="204" y="87"/>
                    <a:pt x="202" y="81"/>
                    <a:pt x="200" y="76"/>
                  </a:cubicBezTo>
                  <a:cubicBezTo>
                    <a:pt x="216" y="58"/>
                    <a:pt x="216" y="58"/>
                    <a:pt x="216" y="58"/>
                  </a:cubicBezTo>
                  <a:cubicBezTo>
                    <a:pt x="198" y="34"/>
                    <a:pt x="198" y="34"/>
                    <a:pt x="198" y="34"/>
                  </a:cubicBezTo>
                  <a:cubicBezTo>
                    <a:pt x="176" y="44"/>
                    <a:pt x="176" y="44"/>
                    <a:pt x="176" y="44"/>
                  </a:cubicBezTo>
                  <a:cubicBezTo>
                    <a:pt x="172" y="39"/>
                    <a:pt x="167" y="36"/>
                    <a:pt x="161" y="33"/>
                  </a:cubicBezTo>
                  <a:cubicBezTo>
                    <a:pt x="164" y="9"/>
                    <a:pt x="164" y="9"/>
                    <a:pt x="164" y="9"/>
                  </a:cubicBezTo>
                  <a:cubicBezTo>
                    <a:pt x="135" y="0"/>
                    <a:pt x="135" y="0"/>
                    <a:pt x="135" y="0"/>
                  </a:cubicBezTo>
                  <a:cubicBezTo>
                    <a:pt x="123" y="20"/>
                    <a:pt x="123" y="20"/>
                    <a:pt x="123" y="20"/>
                  </a:cubicBezTo>
                  <a:cubicBezTo>
                    <a:pt x="120" y="20"/>
                    <a:pt x="117" y="20"/>
                    <a:pt x="114" y="20"/>
                  </a:cubicBezTo>
                  <a:cubicBezTo>
                    <a:pt x="111" y="20"/>
                    <a:pt x="108" y="20"/>
                    <a:pt x="105" y="20"/>
                  </a:cubicBezTo>
                  <a:cubicBezTo>
                    <a:pt x="93" y="0"/>
                    <a:pt x="93" y="0"/>
                    <a:pt x="93" y="0"/>
                  </a:cubicBezTo>
                  <a:cubicBezTo>
                    <a:pt x="65" y="9"/>
                    <a:pt x="65" y="9"/>
                    <a:pt x="65" y="9"/>
                  </a:cubicBezTo>
                  <a:cubicBezTo>
                    <a:pt x="67" y="33"/>
                    <a:pt x="67" y="33"/>
                    <a:pt x="67" y="33"/>
                  </a:cubicBezTo>
                  <a:cubicBezTo>
                    <a:pt x="62" y="36"/>
                    <a:pt x="57" y="39"/>
                    <a:pt x="52" y="44"/>
                  </a:cubicBezTo>
                  <a:cubicBezTo>
                    <a:pt x="30" y="34"/>
                    <a:pt x="30" y="34"/>
                    <a:pt x="30" y="34"/>
                  </a:cubicBezTo>
                  <a:cubicBezTo>
                    <a:pt x="13" y="58"/>
                    <a:pt x="13" y="58"/>
                    <a:pt x="13" y="58"/>
                  </a:cubicBezTo>
                  <a:cubicBezTo>
                    <a:pt x="29" y="76"/>
                    <a:pt x="29" y="76"/>
                    <a:pt x="29" y="76"/>
                  </a:cubicBezTo>
                  <a:cubicBezTo>
                    <a:pt x="26" y="81"/>
                    <a:pt x="24" y="87"/>
                    <a:pt x="23" y="94"/>
                  </a:cubicBezTo>
                  <a:cubicBezTo>
                    <a:pt x="0" y="98"/>
                    <a:pt x="0" y="98"/>
                    <a:pt x="0" y="98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23" y="133"/>
                    <a:pt x="23" y="133"/>
                    <a:pt x="23" y="133"/>
                  </a:cubicBezTo>
                  <a:cubicBezTo>
                    <a:pt x="24" y="139"/>
                    <a:pt x="26" y="145"/>
                    <a:pt x="29" y="151"/>
                  </a:cubicBezTo>
                  <a:cubicBezTo>
                    <a:pt x="13" y="169"/>
                    <a:pt x="13" y="169"/>
                    <a:pt x="13" y="169"/>
                  </a:cubicBezTo>
                  <a:cubicBezTo>
                    <a:pt x="31" y="193"/>
                    <a:pt x="31" y="193"/>
                    <a:pt x="31" y="193"/>
                  </a:cubicBezTo>
                  <a:cubicBezTo>
                    <a:pt x="52" y="183"/>
                    <a:pt x="52" y="183"/>
                    <a:pt x="52" y="183"/>
                  </a:cubicBezTo>
                  <a:cubicBezTo>
                    <a:pt x="57" y="187"/>
                    <a:pt x="62" y="191"/>
                    <a:pt x="67" y="194"/>
                  </a:cubicBezTo>
                  <a:cubicBezTo>
                    <a:pt x="65" y="218"/>
                    <a:pt x="65" y="218"/>
                    <a:pt x="65" y="218"/>
                  </a:cubicBezTo>
                  <a:cubicBezTo>
                    <a:pt x="93" y="227"/>
                    <a:pt x="93" y="227"/>
                    <a:pt x="93" y="227"/>
                  </a:cubicBezTo>
                  <a:cubicBezTo>
                    <a:pt x="105" y="206"/>
                    <a:pt x="105" y="206"/>
                    <a:pt x="105" y="206"/>
                  </a:cubicBezTo>
                  <a:cubicBezTo>
                    <a:pt x="108" y="207"/>
                    <a:pt x="111" y="207"/>
                    <a:pt x="114" y="207"/>
                  </a:cubicBezTo>
                  <a:cubicBezTo>
                    <a:pt x="117" y="207"/>
                    <a:pt x="121" y="207"/>
                    <a:pt x="124" y="206"/>
                  </a:cubicBezTo>
                  <a:cubicBezTo>
                    <a:pt x="135" y="227"/>
                    <a:pt x="135" y="227"/>
                    <a:pt x="135" y="227"/>
                  </a:cubicBezTo>
                  <a:cubicBezTo>
                    <a:pt x="164" y="217"/>
                    <a:pt x="164" y="217"/>
                    <a:pt x="164" y="217"/>
                  </a:cubicBezTo>
                  <a:cubicBezTo>
                    <a:pt x="161" y="194"/>
                    <a:pt x="161" y="194"/>
                    <a:pt x="161" y="194"/>
                  </a:cubicBezTo>
                  <a:cubicBezTo>
                    <a:pt x="167" y="191"/>
                    <a:pt x="172" y="187"/>
                    <a:pt x="176" y="183"/>
                  </a:cubicBezTo>
                  <a:cubicBezTo>
                    <a:pt x="198" y="193"/>
                    <a:pt x="198" y="193"/>
                    <a:pt x="198" y="193"/>
                  </a:cubicBezTo>
                  <a:cubicBezTo>
                    <a:pt x="216" y="168"/>
                    <a:pt x="216" y="168"/>
                    <a:pt x="216" y="168"/>
                  </a:cubicBezTo>
                  <a:cubicBezTo>
                    <a:pt x="200" y="151"/>
                    <a:pt x="200" y="151"/>
                    <a:pt x="200" y="151"/>
                  </a:cubicBezTo>
                  <a:cubicBezTo>
                    <a:pt x="202" y="145"/>
                    <a:pt x="204" y="139"/>
                    <a:pt x="206" y="133"/>
                  </a:cubicBezTo>
                  <a:lnTo>
                    <a:pt x="229" y="128"/>
                  </a:lnTo>
                  <a:close/>
                  <a:moveTo>
                    <a:pt x="114" y="180"/>
                  </a:moveTo>
                  <a:cubicBezTo>
                    <a:pt x="77" y="180"/>
                    <a:pt x="47" y="150"/>
                    <a:pt x="47" y="113"/>
                  </a:cubicBezTo>
                  <a:cubicBezTo>
                    <a:pt x="47" y="76"/>
                    <a:pt x="77" y="46"/>
                    <a:pt x="114" y="46"/>
                  </a:cubicBezTo>
                  <a:cubicBezTo>
                    <a:pt x="151" y="46"/>
                    <a:pt x="181" y="76"/>
                    <a:pt x="181" y="113"/>
                  </a:cubicBezTo>
                  <a:cubicBezTo>
                    <a:pt x="181" y="150"/>
                    <a:pt x="151" y="180"/>
                    <a:pt x="114" y="180"/>
                  </a:cubicBezTo>
                  <a:close/>
                </a:path>
              </a:pathLst>
            </a:custGeom>
            <a:solidFill>
              <a:srgbClr val="2F26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72" name="Freeform 21"/>
            <p:cNvSpPr>
              <a:spLocks noEditPoints="1" noChangeArrowheads="1"/>
            </p:cNvSpPr>
            <p:nvPr/>
          </p:nvSpPr>
          <p:spPr bwMode="auto">
            <a:xfrm>
              <a:off x="309785" y="0"/>
              <a:ext cx="199861" cy="199861"/>
            </a:xfrm>
            <a:custGeom>
              <a:avLst/>
              <a:gdLst>
                <a:gd name="T0" fmla="*/ 199861 w 135"/>
                <a:gd name="T1" fmla="*/ 112514 h 135"/>
                <a:gd name="T2" fmla="*/ 199861 w 135"/>
                <a:gd name="T3" fmla="*/ 85866 h 135"/>
                <a:gd name="T4" fmla="*/ 180615 w 135"/>
                <a:gd name="T5" fmla="*/ 81425 h 135"/>
                <a:gd name="T6" fmla="*/ 174693 w 135"/>
                <a:gd name="T7" fmla="*/ 66620 h 135"/>
                <a:gd name="T8" fmla="*/ 189498 w 135"/>
                <a:gd name="T9" fmla="*/ 50335 h 135"/>
                <a:gd name="T10" fmla="*/ 173213 w 135"/>
                <a:gd name="T11" fmla="*/ 29609 h 135"/>
                <a:gd name="T12" fmla="*/ 153967 w 135"/>
                <a:gd name="T13" fmla="*/ 38492 h 135"/>
                <a:gd name="T14" fmla="*/ 142123 w 135"/>
                <a:gd name="T15" fmla="*/ 28129 h 135"/>
                <a:gd name="T16" fmla="*/ 143604 w 135"/>
                <a:gd name="T17" fmla="*/ 7402 h 135"/>
                <a:gd name="T18" fmla="*/ 118436 w 135"/>
                <a:gd name="T19" fmla="*/ 0 h 135"/>
                <a:gd name="T20" fmla="*/ 108073 w 135"/>
                <a:gd name="T21" fmla="*/ 17765 h 135"/>
                <a:gd name="T22" fmla="*/ 99190 w 135"/>
                <a:gd name="T23" fmla="*/ 17765 h 135"/>
                <a:gd name="T24" fmla="*/ 91788 w 135"/>
                <a:gd name="T25" fmla="*/ 17765 h 135"/>
                <a:gd name="T26" fmla="*/ 81425 w 135"/>
                <a:gd name="T27" fmla="*/ 0 h 135"/>
                <a:gd name="T28" fmla="*/ 56257 w 135"/>
                <a:gd name="T29" fmla="*/ 7402 h 135"/>
                <a:gd name="T30" fmla="*/ 57738 w 135"/>
                <a:gd name="T31" fmla="*/ 28129 h 135"/>
                <a:gd name="T32" fmla="*/ 44414 w 135"/>
                <a:gd name="T33" fmla="*/ 38492 h 135"/>
                <a:gd name="T34" fmla="*/ 26648 w 135"/>
                <a:gd name="T35" fmla="*/ 29609 h 135"/>
                <a:gd name="T36" fmla="*/ 10363 w 135"/>
                <a:gd name="T37" fmla="*/ 50335 h 135"/>
                <a:gd name="T38" fmla="*/ 25168 w 135"/>
                <a:gd name="T39" fmla="*/ 66620 h 135"/>
                <a:gd name="T40" fmla="*/ 19246 w 135"/>
                <a:gd name="T41" fmla="*/ 81425 h 135"/>
                <a:gd name="T42" fmla="*/ 0 w 135"/>
                <a:gd name="T43" fmla="*/ 85866 h 135"/>
                <a:gd name="T44" fmla="*/ 0 w 135"/>
                <a:gd name="T45" fmla="*/ 112514 h 135"/>
                <a:gd name="T46" fmla="*/ 19246 w 135"/>
                <a:gd name="T47" fmla="*/ 116956 h 135"/>
                <a:gd name="T48" fmla="*/ 25168 w 135"/>
                <a:gd name="T49" fmla="*/ 133241 h 135"/>
                <a:gd name="T50" fmla="*/ 10363 w 135"/>
                <a:gd name="T51" fmla="*/ 148045 h 135"/>
                <a:gd name="T52" fmla="*/ 26648 w 135"/>
                <a:gd name="T53" fmla="*/ 168772 h 135"/>
                <a:gd name="T54" fmla="*/ 45894 w 135"/>
                <a:gd name="T55" fmla="*/ 161369 h 135"/>
                <a:gd name="T56" fmla="*/ 57738 w 135"/>
                <a:gd name="T57" fmla="*/ 170252 h 135"/>
                <a:gd name="T58" fmla="*/ 56257 w 135"/>
                <a:gd name="T59" fmla="*/ 190978 h 135"/>
                <a:gd name="T60" fmla="*/ 81425 w 135"/>
                <a:gd name="T61" fmla="*/ 199861 h 135"/>
                <a:gd name="T62" fmla="*/ 91788 w 135"/>
                <a:gd name="T63" fmla="*/ 180615 h 135"/>
                <a:gd name="T64" fmla="*/ 100671 w 135"/>
                <a:gd name="T65" fmla="*/ 182096 h 135"/>
                <a:gd name="T66" fmla="*/ 108073 w 135"/>
                <a:gd name="T67" fmla="*/ 180615 h 135"/>
                <a:gd name="T68" fmla="*/ 118436 w 135"/>
                <a:gd name="T69" fmla="*/ 199861 h 135"/>
                <a:gd name="T70" fmla="*/ 143604 w 135"/>
                <a:gd name="T71" fmla="*/ 190978 h 135"/>
                <a:gd name="T72" fmla="*/ 142123 w 135"/>
                <a:gd name="T73" fmla="*/ 170252 h 135"/>
                <a:gd name="T74" fmla="*/ 153967 w 135"/>
                <a:gd name="T75" fmla="*/ 161369 h 135"/>
                <a:gd name="T76" fmla="*/ 173213 w 135"/>
                <a:gd name="T77" fmla="*/ 168772 h 135"/>
                <a:gd name="T78" fmla="*/ 189498 w 135"/>
                <a:gd name="T79" fmla="*/ 148045 h 135"/>
                <a:gd name="T80" fmla="*/ 174693 w 135"/>
                <a:gd name="T81" fmla="*/ 131760 h 135"/>
                <a:gd name="T82" fmla="*/ 180615 w 135"/>
                <a:gd name="T83" fmla="*/ 116956 h 135"/>
                <a:gd name="T84" fmla="*/ 199861 w 135"/>
                <a:gd name="T85" fmla="*/ 112514 h 135"/>
                <a:gd name="T86" fmla="*/ 99190 w 135"/>
                <a:gd name="T87" fmla="*/ 158408 h 135"/>
                <a:gd name="T88" fmla="*/ 41453 w 135"/>
                <a:gd name="T89" fmla="*/ 99190 h 135"/>
                <a:gd name="T90" fmla="*/ 99190 w 135"/>
                <a:gd name="T91" fmla="*/ 39972 h 135"/>
                <a:gd name="T92" fmla="*/ 158408 w 135"/>
                <a:gd name="T93" fmla="*/ 99190 h 135"/>
                <a:gd name="T94" fmla="*/ 99190 w 135"/>
                <a:gd name="T95" fmla="*/ 158408 h 135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135"/>
                <a:gd name="T145" fmla="*/ 0 h 135"/>
                <a:gd name="T146" fmla="*/ 135 w 135"/>
                <a:gd name="T147" fmla="*/ 135 h 135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135" h="135">
                  <a:moveTo>
                    <a:pt x="135" y="76"/>
                  </a:moveTo>
                  <a:cubicBezTo>
                    <a:pt x="135" y="58"/>
                    <a:pt x="135" y="58"/>
                    <a:pt x="135" y="58"/>
                  </a:cubicBezTo>
                  <a:cubicBezTo>
                    <a:pt x="122" y="55"/>
                    <a:pt x="122" y="55"/>
                    <a:pt x="122" y="55"/>
                  </a:cubicBezTo>
                  <a:cubicBezTo>
                    <a:pt x="121" y="52"/>
                    <a:pt x="120" y="48"/>
                    <a:pt x="118" y="45"/>
                  </a:cubicBezTo>
                  <a:cubicBezTo>
                    <a:pt x="128" y="34"/>
                    <a:pt x="128" y="34"/>
                    <a:pt x="128" y="34"/>
                  </a:cubicBezTo>
                  <a:cubicBezTo>
                    <a:pt x="117" y="20"/>
                    <a:pt x="117" y="20"/>
                    <a:pt x="117" y="20"/>
                  </a:cubicBezTo>
                  <a:cubicBezTo>
                    <a:pt x="104" y="26"/>
                    <a:pt x="104" y="26"/>
                    <a:pt x="104" y="26"/>
                  </a:cubicBezTo>
                  <a:cubicBezTo>
                    <a:pt x="102" y="23"/>
                    <a:pt x="99" y="21"/>
                    <a:pt x="96" y="19"/>
                  </a:cubicBezTo>
                  <a:cubicBezTo>
                    <a:pt x="97" y="5"/>
                    <a:pt x="97" y="5"/>
                    <a:pt x="97" y="5"/>
                  </a:cubicBezTo>
                  <a:cubicBezTo>
                    <a:pt x="80" y="0"/>
                    <a:pt x="80" y="0"/>
                    <a:pt x="80" y="0"/>
                  </a:cubicBezTo>
                  <a:cubicBezTo>
                    <a:pt x="73" y="12"/>
                    <a:pt x="73" y="12"/>
                    <a:pt x="73" y="12"/>
                  </a:cubicBezTo>
                  <a:cubicBezTo>
                    <a:pt x="71" y="12"/>
                    <a:pt x="69" y="12"/>
                    <a:pt x="67" y="12"/>
                  </a:cubicBezTo>
                  <a:cubicBezTo>
                    <a:pt x="66" y="12"/>
                    <a:pt x="64" y="12"/>
                    <a:pt x="62" y="12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38" y="5"/>
                    <a:pt x="38" y="5"/>
                    <a:pt x="38" y="5"/>
                  </a:cubicBezTo>
                  <a:cubicBezTo>
                    <a:pt x="39" y="19"/>
                    <a:pt x="39" y="19"/>
                    <a:pt x="39" y="19"/>
                  </a:cubicBezTo>
                  <a:cubicBezTo>
                    <a:pt x="36" y="21"/>
                    <a:pt x="33" y="23"/>
                    <a:pt x="30" y="26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7" y="34"/>
                    <a:pt x="7" y="34"/>
                    <a:pt x="7" y="34"/>
                  </a:cubicBezTo>
                  <a:cubicBezTo>
                    <a:pt x="17" y="45"/>
                    <a:pt x="17" y="45"/>
                    <a:pt x="17" y="45"/>
                  </a:cubicBezTo>
                  <a:cubicBezTo>
                    <a:pt x="15" y="48"/>
                    <a:pt x="14" y="52"/>
                    <a:pt x="13" y="55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13" y="79"/>
                    <a:pt x="13" y="79"/>
                    <a:pt x="13" y="79"/>
                  </a:cubicBezTo>
                  <a:cubicBezTo>
                    <a:pt x="14" y="83"/>
                    <a:pt x="15" y="86"/>
                    <a:pt x="17" y="90"/>
                  </a:cubicBezTo>
                  <a:cubicBezTo>
                    <a:pt x="7" y="100"/>
                    <a:pt x="7" y="100"/>
                    <a:pt x="7" y="100"/>
                  </a:cubicBezTo>
                  <a:cubicBezTo>
                    <a:pt x="18" y="114"/>
                    <a:pt x="18" y="114"/>
                    <a:pt x="18" y="114"/>
                  </a:cubicBezTo>
                  <a:cubicBezTo>
                    <a:pt x="31" y="109"/>
                    <a:pt x="31" y="109"/>
                    <a:pt x="31" y="109"/>
                  </a:cubicBezTo>
                  <a:cubicBezTo>
                    <a:pt x="33" y="111"/>
                    <a:pt x="36" y="113"/>
                    <a:pt x="39" y="115"/>
                  </a:cubicBezTo>
                  <a:cubicBezTo>
                    <a:pt x="38" y="129"/>
                    <a:pt x="38" y="129"/>
                    <a:pt x="38" y="129"/>
                  </a:cubicBezTo>
                  <a:cubicBezTo>
                    <a:pt x="55" y="135"/>
                    <a:pt x="55" y="135"/>
                    <a:pt x="55" y="135"/>
                  </a:cubicBezTo>
                  <a:cubicBezTo>
                    <a:pt x="62" y="122"/>
                    <a:pt x="62" y="122"/>
                    <a:pt x="62" y="122"/>
                  </a:cubicBezTo>
                  <a:cubicBezTo>
                    <a:pt x="64" y="123"/>
                    <a:pt x="66" y="123"/>
                    <a:pt x="68" y="123"/>
                  </a:cubicBezTo>
                  <a:cubicBezTo>
                    <a:pt x="69" y="123"/>
                    <a:pt x="71" y="123"/>
                    <a:pt x="73" y="122"/>
                  </a:cubicBezTo>
                  <a:cubicBezTo>
                    <a:pt x="80" y="135"/>
                    <a:pt x="80" y="135"/>
                    <a:pt x="80" y="135"/>
                  </a:cubicBezTo>
                  <a:cubicBezTo>
                    <a:pt x="97" y="129"/>
                    <a:pt x="97" y="129"/>
                    <a:pt x="97" y="129"/>
                  </a:cubicBezTo>
                  <a:cubicBezTo>
                    <a:pt x="96" y="115"/>
                    <a:pt x="96" y="115"/>
                    <a:pt x="96" y="115"/>
                  </a:cubicBezTo>
                  <a:cubicBezTo>
                    <a:pt x="99" y="113"/>
                    <a:pt x="102" y="111"/>
                    <a:pt x="104" y="109"/>
                  </a:cubicBezTo>
                  <a:cubicBezTo>
                    <a:pt x="117" y="114"/>
                    <a:pt x="117" y="114"/>
                    <a:pt x="117" y="114"/>
                  </a:cubicBezTo>
                  <a:cubicBezTo>
                    <a:pt x="128" y="100"/>
                    <a:pt x="128" y="100"/>
                    <a:pt x="128" y="100"/>
                  </a:cubicBezTo>
                  <a:cubicBezTo>
                    <a:pt x="118" y="89"/>
                    <a:pt x="118" y="89"/>
                    <a:pt x="118" y="89"/>
                  </a:cubicBezTo>
                  <a:cubicBezTo>
                    <a:pt x="120" y="86"/>
                    <a:pt x="121" y="83"/>
                    <a:pt x="122" y="79"/>
                  </a:cubicBezTo>
                  <a:lnTo>
                    <a:pt x="135" y="76"/>
                  </a:lnTo>
                  <a:close/>
                  <a:moveTo>
                    <a:pt x="67" y="107"/>
                  </a:moveTo>
                  <a:cubicBezTo>
                    <a:pt x="46" y="107"/>
                    <a:pt x="28" y="89"/>
                    <a:pt x="28" y="67"/>
                  </a:cubicBezTo>
                  <a:cubicBezTo>
                    <a:pt x="28" y="45"/>
                    <a:pt x="46" y="27"/>
                    <a:pt x="67" y="27"/>
                  </a:cubicBezTo>
                  <a:cubicBezTo>
                    <a:pt x="89" y="27"/>
                    <a:pt x="107" y="45"/>
                    <a:pt x="107" y="67"/>
                  </a:cubicBezTo>
                  <a:cubicBezTo>
                    <a:pt x="107" y="89"/>
                    <a:pt x="89" y="107"/>
                    <a:pt x="67" y="107"/>
                  </a:cubicBezTo>
                  <a:close/>
                </a:path>
              </a:pathLst>
            </a:custGeom>
            <a:solidFill>
              <a:srgbClr val="2F26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22554" name="组合 95"/>
          <p:cNvGrpSpPr>
            <a:grpSpLocks/>
          </p:cNvGrpSpPr>
          <p:nvPr/>
        </p:nvGrpSpPr>
        <p:grpSpPr bwMode="auto">
          <a:xfrm>
            <a:off x="10193338" y="3336925"/>
            <a:ext cx="477837" cy="455613"/>
            <a:chOff x="0" y="0"/>
            <a:chExt cx="2438400" cy="2332038"/>
          </a:xfrm>
        </p:grpSpPr>
        <p:sp>
          <p:nvSpPr>
            <p:cNvPr id="22569" name="Freeform 25"/>
            <p:cNvSpPr>
              <a:spLocks noChangeArrowheads="1"/>
            </p:cNvSpPr>
            <p:nvPr/>
          </p:nvSpPr>
          <p:spPr bwMode="auto">
            <a:xfrm>
              <a:off x="893763" y="1676400"/>
              <a:ext cx="655638" cy="655638"/>
            </a:xfrm>
            <a:custGeom>
              <a:avLst/>
              <a:gdLst>
                <a:gd name="T0" fmla="*/ 327025 w 413"/>
                <a:gd name="T1" fmla="*/ 655638 h 413"/>
                <a:gd name="T2" fmla="*/ 0 w 413"/>
                <a:gd name="T3" fmla="*/ 0 h 413"/>
                <a:gd name="T4" fmla="*/ 655638 w 413"/>
                <a:gd name="T5" fmla="*/ 0 h 413"/>
                <a:gd name="T6" fmla="*/ 327025 w 413"/>
                <a:gd name="T7" fmla="*/ 655638 h 41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13"/>
                <a:gd name="T13" fmla="*/ 0 h 413"/>
                <a:gd name="T14" fmla="*/ 413 w 413"/>
                <a:gd name="T15" fmla="*/ 413 h 41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13" h="413">
                  <a:moveTo>
                    <a:pt x="206" y="413"/>
                  </a:moveTo>
                  <a:lnTo>
                    <a:pt x="0" y="0"/>
                  </a:lnTo>
                  <a:lnTo>
                    <a:pt x="413" y="0"/>
                  </a:lnTo>
                  <a:lnTo>
                    <a:pt x="206" y="413"/>
                  </a:lnTo>
                  <a:close/>
                </a:path>
              </a:pathLst>
            </a:custGeom>
            <a:solidFill>
              <a:srgbClr val="2F26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70" name="任意多边形 97"/>
            <p:cNvSpPr>
              <a:spLocks noChangeArrowheads="1"/>
            </p:cNvSpPr>
            <p:nvPr/>
          </p:nvSpPr>
          <p:spPr bwMode="auto">
            <a:xfrm>
              <a:off x="0" y="0"/>
              <a:ext cx="2438400" cy="1774825"/>
            </a:xfrm>
            <a:custGeom>
              <a:avLst/>
              <a:gdLst>
                <a:gd name="T0" fmla="*/ 290196 w 2438400"/>
                <a:gd name="T1" fmla="*/ 0 h 1774825"/>
                <a:gd name="T2" fmla="*/ 2151973 w 2438400"/>
                <a:gd name="T3" fmla="*/ 0 h 1774825"/>
                <a:gd name="T4" fmla="*/ 2438400 w 2438400"/>
                <a:gd name="T5" fmla="*/ 286384 h 1774825"/>
                <a:gd name="T6" fmla="*/ 2438400 w 2438400"/>
                <a:gd name="T7" fmla="*/ 1484673 h 1774825"/>
                <a:gd name="T8" fmla="*/ 2151973 w 2438400"/>
                <a:gd name="T9" fmla="*/ 1774825 h 1774825"/>
                <a:gd name="T10" fmla="*/ 290196 w 2438400"/>
                <a:gd name="T11" fmla="*/ 1774825 h 1774825"/>
                <a:gd name="T12" fmla="*/ 0 w 2438400"/>
                <a:gd name="T13" fmla="*/ 1484673 h 1774825"/>
                <a:gd name="T14" fmla="*/ 0 w 2438400"/>
                <a:gd name="T15" fmla="*/ 286384 h 1774825"/>
                <a:gd name="T16" fmla="*/ 290196 w 2438400"/>
                <a:gd name="T17" fmla="*/ 0 h 1774825"/>
                <a:gd name="T18" fmla="*/ 471488 w 2438400"/>
                <a:gd name="T19" fmla="*/ 425450 h 1774825"/>
                <a:gd name="T20" fmla="*/ 471488 w 2438400"/>
                <a:gd name="T21" fmla="*/ 598488 h 1774825"/>
                <a:gd name="T22" fmla="*/ 1971676 w 2438400"/>
                <a:gd name="T23" fmla="*/ 598488 h 1774825"/>
                <a:gd name="T24" fmla="*/ 1971676 w 2438400"/>
                <a:gd name="T25" fmla="*/ 425450 h 1774825"/>
                <a:gd name="T26" fmla="*/ 471488 w 2438400"/>
                <a:gd name="T27" fmla="*/ 425450 h 1774825"/>
                <a:gd name="T28" fmla="*/ 471488 w 2438400"/>
                <a:gd name="T29" fmla="*/ 801688 h 1774825"/>
                <a:gd name="T30" fmla="*/ 471488 w 2438400"/>
                <a:gd name="T31" fmla="*/ 971551 h 1774825"/>
                <a:gd name="T32" fmla="*/ 1971676 w 2438400"/>
                <a:gd name="T33" fmla="*/ 971551 h 1774825"/>
                <a:gd name="T34" fmla="*/ 1971676 w 2438400"/>
                <a:gd name="T35" fmla="*/ 801688 h 1774825"/>
                <a:gd name="T36" fmla="*/ 471488 w 2438400"/>
                <a:gd name="T37" fmla="*/ 801688 h 1774825"/>
                <a:gd name="T38" fmla="*/ 471488 w 2438400"/>
                <a:gd name="T39" fmla="*/ 1174750 h 1774825"/>
                <a:gd name="T40" fmla="*/ 471488 w 2438400"/>
                <a:gd name="T41" fmla="*/ 1347788 h 1774825"/>
                <a:gd name="T42" fmla="*/ 1971676 w 2438400"/>
                <a:gd name="T43" fmla="*/ 1347788 h 1774825"/>
                <a:gd name="T44" fmla="*/ 1971676 w 2438400"/>
                <a:gd name="T45" fmla="*/ 1174750 h 1774825"/>
                <a:gd name="T46" fmla="*/ 471488 w 2438400"/>
                <a:gd name="T47" fmla="*/ 1174750 h 1774825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2438400"/>
                <a:gd name="T73" fmla="*/ 0 h 1774825"/>
                <a:gd name="T74" fmla="*/ 2438400 w 2438400"/>
                <a:gd name="T75" fmla="*/ 1774825 h 1774825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2438400" h="1774825">
                  <a:moveTo>
                    <a:pt x="290196" y="0"/>
                  </a:moveTo>
                  <a:cubicBezTo>
                    <a:pt x="2151973" y="0"/>
                    <a:pt x="2151973" y="0"/>
                    <a:pt x="2151973" y="0"/>
                  </a:cubicBezTo>
                  <a:cubicBezTo>
                    <a:pt x="2310262" y="0"/>
                    <a:pt x="2438400" y="128119"/>
                    <a:pt x="2438400" y="286384"/>
                  </a:cubicBezTo>
                  <a:lnTo>
                    <a:pt x="2438400" y="1484673"/>
                  </a:lnTo>
                  <a:cubicBezTo>
                    <a:pt x="2438400" y="1646706"/>
                    <a:pt x="2310262" y="1774825"/>
                    <a:pt x="2151973" y="1774825"/>
                  </a:cubicBezTo>
                  <a:cubicBezTo>
                    <a:pt x="290196" y="1774825"/>
                    <a:pt x="290196" y="1774825"/>
                    <a:pt x="290196" y="1774825"/>
                  </a:cubicBezTo>
                  <a:cubicBezTo>
                    <a:pt x="131907" y="1774825"/>
                    <a:pt x="0" y="1646706"/>
                    <a:pt x="0" y="1484673"/>
                  </a:cubicBezTo>
                  <a:cubicBezTo>
                    <a:pt x="0" y="286384"/>
                    <a:pt x="0" y="286384"/>
                    <a:pt x="0" y="286384"/>
                  </a:cubicBezTo>
                  <a:cubicBezTo>
                    <a:pt x="0" y="128119"/>
                    <a:pt x="131907" y="0"/>
                    <a:pt x="290196" y="0"/>
                  </a:cubicBezTo>
                  <a:close/>
                  <a:moveTo>
                    <a:pt x="471488" y="425450"/>
                  </a:moveTo>
                  <a:lnTo>
                    <a:pt x="471488" y="598488"/>
                  </a:lnTo>
                  <a:lnTo>
                    <a:pt x="1971676" y="598488"/>
                  </a:lnTo>
                  <a:lnTo>
                    <a:pt x="1971676" y="425450"/>
                  </a:lnTo>
                  <a:lnTo>
                    <a:pt x="471488" y="425450"/>
                  </a:lnTo>
                  <a:close/>
                  <a:moveTo>
                    <a:pt x="471488" y="801688"/>
                  </a:moveTo>
                  <a:lnTo>
                    <a:pt x="471488" y="971551"/>
                  </a:lnTo>
                  <a:lnTo>
                    <a:pt x="1971676" y="971551"/>
                  </a:lnTo>
                  <a:lnTo>
                    <a:pt x="1971676" y="801688"/>
                  </a:lnTo>
                  <a:lnTo>
                    <a:pt x="471488" y="801688"/>
                  </a:lnTo>
                  <a:close/>
                  <a:moveTo>
                    <a:pt x="471488" y="1174750"/>
                  </a:moveTo>
                  <a:lnTo>
                    <a:pt x="471488" y="1347788"/>
                  </a:lnTo>
                  <a:lnTo>
                    <a:pt x="1971676" y="1347788"/>
                  </a:lnTo>
                  <a:lnTo>
                    <a:pt x="1971676" y="1174750"/>
                  </a:lnTo>
                  <a:lnTo>
                    <a:pt x="471488" y="1174750"/>
                  </a:lnTo>
                  <a:close/>
                </a:path>
              </a:pathLst>
            </a:custGeom>
            <a:solidFill>
              <a:srgbClr val="2F26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22555" name="组合 98"/>
          <p:cNvGrpSpPr>
            <a:grpSpLocks/>
          </p:cNvGrpSpPr>
          <p:nvPr/>
        </p:nvGrpSpPr>
        <p:grpSpPr bwMode="auto">
          <a:xfrm>
            <a:off x="3740150" y="4797425"/>
            <a:ext cx="390525" cy="498475"/>
            <a:chOff x="0" y="0"/>
            <a:chExt cx="563562" cy="720725"/>
          </a:xfrm>
        </p:grpSpPr>
        <p:sp>
          <p:nvSpPr>
            <p:cNvPr id="22566" name="Freeform 32"/>
            <p:cNvSpPr>
              <a:spLocks noChangeArrowheads="1"/>
            </p:cNvSpPr>
            <p:nvPr/>
          </p:nvSpPr>
          <p:spPr bwMode="auto">
            <a:xfrm>
              <a:off x="209550" y="0"/>
              <a:ext cx="142875" cy="720725"/>
            </a:xfrm>
            <a:custGeom>
              <a:avLst/>
              <a:gdLst>
                <a:gd name="T0" fmla="*/ 142875 w 64"/>
                <a:gd name="T1" fmla="*/ 648877 h 321"/>
                <a:gd name="T2" fmla="*/ 71438 w 64"/>
                <a:gd name="T3" fmla="*/ 720725 h 321"/>
                <a:gd name="T4" fmla="*/ 0 w 64"/>
                <a:gd name="T5" fmla="*/ 648877 h 321"/>
                <a:gd name="T6" fmla="*/ 0 w 64"/>
                <a:gd name="T7" fmla="*/ 71848 h 321"/>
                <a:gd name="T8" fmla="*/ 71438 w 64"/>
                <a:gd name="T9" fmla="*/ 0 h 321"/>
                <a:gd name="T10" fmla="*/ 142875 w 64"/>
                <a:gd name="T11" fmla="*/ 71848 h 321"/>
                <a:gd name="T12" fmla="*/ 142875 w 64"/>
                <a:gd name="T13" fmla="*/ 648877 h 32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4"/>
                <a:gd name="T22" fmla="*/ 0 h 321"/>
                <a:gd name="T23" fmla="*/ 64 w 64"/>
                <a:gd name="T24" fmla="*/ 321 h 32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4" h="321">
                  <a:moveTo>
                    <a:pt x="64" y="289"/>
                  </a:moveTo>
                  <a:cubicBezTo>
                    <a:pt x="64" y="307"/>
                    <a:pt x="49" y="321"/>
                    <a:pt x="32" y="321"/>
                  </a:cubicBezTo>
                  <a:cubicBezTo>
                    <a:pt x="14" y="321"/>
                    <a:pt x="0" y="307"/>
                    <a:pt x="0" y="289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4" y="14"/>
                    <a:pt x="64" y="32"/>
                  </a:cubicBezTo>
                  <a:lnTo>
                    <a:pt x="64" y="289"/>
                  </a:lnTo>
                  <a:close/>
                </a:path>
              </a:pathLst>
            </a:custGeom>
            <a:solidFill>
              <a:srgbClr val="2F26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67" name="Freeform 33"/>
            <p:cNvSpPr>
              <a:spLocks noChangeArrowheads="1"/>
            </p:cNvSpPr>
            <p:nvPr/>
          </p:nvSpPr>
          <p:spPr bwMode="auto">
            <a:xfrm>
              <a:off x="0" y="439737"/>
              <a:ext cx="141288" cy="280988"/>
            </a:xfrm>
            <a:custGeom>
              <a:avLst/>
              <a:gdLst>
                <a:gd name="T0" fmla="*/ 141288 w 63"/>
                <a:gd name="T1" fmla="*/ 209055 h 125"/>
                <a:gd name="T2" fmla="*/ 71765 w 63"/>
                <a:gd name="T3" fmla="*/ 280988 h 125"/>
                <a:gd name="T4" fmla="*/ 0 w 63"/>
                <a:gd name="T5" fmla="*/ 209055 h 125"/>
                <a:gd name="T6" fmla="*/ 0 w 63"/>
                <a:gd name="T7" fmla="*/ 71933 h 125"/>
                <a:gd name="T8" fmla="*/ 71765 w 63"/>
                <a:gd name="T9" fmla="*/ 0 h 125"/>
                <a:gd name="T10" fmla="*/ 141288 w 63"/>
                <a:gd name="T11" fmla="*/ 71933 h 125"/>
                <a:gd name="T12" fmla="*/ 141288 w 63"/>
                <a:gd name="T13" fmla="*/ 209055 h 12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3"/>
                <a:gd name="T22" fmla="*/ 0 h 125"/>
                <a:gd name="T23" fmla="*/ 63 w 63"/>
                <a:gd name="T24" fmla="*/ 125 h 125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3" h="125">
                  <a:moveTo>
                    <a:pt x="63" y="93"/>
                  </a:moveTo>
                  <a:cubicBezTo>
                    <a:pt x="63" y="111"/>
                    <a:pt x="49" y="125"/>
                    <a:pt x="32" y="125"/>
                  </a:cubicBezTo>
                  <a:cubicBezTo>
                    <a:pt x="14" y="125"/>
                    <a:pt x="0" y="111"/>
                    <a:pt x="0" y="93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2"/>
                  </a:cubicBezTo>
                  <a:lnTo>
                    <a:pt x="63" y="93"/>
                  </a:lnTo>
                  <a:close/>
                </a:path>
              </a:pathLst>
            </a:custGeom>
            <a:solidFill>
              <a:srgbClr val="2F26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68" name="Freeform 34"/>
            <p:cNvSpPr>
              <a:spLocks noChangeArrowheads="1"/>
            </p:cNvSpPr>
            <p:nvPr/>
          </p:nvSpPr>
          <p:spPr bwMode="auto">
            <a:xfrm>
              <a:off x="420687" y="231775"/>
              <a:ext cx="142875" cy="488950"/>
            </a:xfrm>
            <a:custGeom>
              <a:avLst/>
              <a:gdLst>
                <a:gd name="T0" fmla="*/ 142875 w 64"/>
                <a:gd name="T1" fmla="*/ 417178 h 218"/>
                <a:gd name="T2" fmla="*/ 71438 w 64"/>
                <a:gd name="T3" fmla="*/ 488950 h 218"/>
                <a:gd name="T4" fmla="*/ 0 w 64"/>
                <a:gd name="T5" fmla="*/ 417178 h 218"/>
                <a:gd name="T6" fmla="*/ 0 w 64"/>
                <a:gd name="T7" fmla="*/ 71772 h 218"/>
                <a:gd name="T8" fmla="*/ 71438 w 64"/>
                <a:gd name="T9" fmla="*/ 0 h 218"/>
                <a:gd name="T10" fmla="*/ 142875 w 64"/>
                <a:gd name="T11" fmla="*/ 71772 h 218"/>
                <a:gd name="T12" fmla="*/ 142875 w 64"/>
                <a:gd name="T13" fmla="*/ 417178 h 21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4"/>
                <a:gd name="T22" fmla="*/ 0 h 218"/>
                <a:gd name="T23" fmla="*/ 64 w 64"/>
                <a:gd name="T24" fmla="*/ 218 h 21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4" h="218">
                  <a:moveTo>
                    <a:pt x="64" y="186"/>
                  </a:moveTo>
                  <a:cubicBezTo>
                    <a:pt x="64" y="204"/>
                    <a:pt x="49" y="218"/>
                    <a:pt x="32" y="218"/>
                  </a:cubicBezTo>
                  <a:cubicBezTo>
                    <a:pt x="14" y="218"/>
                    <a:pt x="0" y="204"/>
                    <a:pt x="0" y="186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4" y="14"/>
                    <a:pt x="64" y="32"/>
                  </a:cubicBezTo>
                  <a:lnTo>
                    <a:pt x="64" y="186"/>
                  </a:lnTo>
                  <a:close/>
                </a:path>
              </a:pathLst>
            </a:custGeom>
            <a:solidFill>
              <a:srgbClr val="2F26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22556" name="组合 108"/>
          <p:cNvGrpSpPr>
            <a:grpSpLocks/>
          </p:cNvGrpSpPr>
          <p:nvPr/>
        </p:nvGrpSpPr>
        <p:grpSpPr bwMode="auto">
          <a:xfrm>
            <a:off x="1565275" y="3165475"/>
            <a:ext cx="446088" cy="504825"/>
            <a:chOff x="0" y="0"/>
            <a:chExt cx="406394" cy="459644"/>
          </a:xfrm>
        </p:grpSpPr>
        <p:sp>
          <p:nvSpPr>
            <p:cNvPr id="22563" name="Freeform 148"/>
            <p:cNvSpPr>
              <a:spLocks noEditPoints="1" noChangeArrowheads="1"/>
            </p:cNvSpPr>
            <p:nvPr/>
          </p:nvSpPr>
          <p:spPr bwMode="auto">
            <a:xfrm>
              <a:off x="55121" y="0"/>
              <a:ext cx="351273" cy="456842"/>
            </a:xfrm>
            <a:custGeom>
              <a:avLst/>
              <a:gdLst>
                <a:gd name="T0" fmla="*/ 346854 w 159"/>
                <a:gd name="T1" fmla="*/ 408289 h 207"/>
                <a:gd name="T2" fmla="*/ 196625 w 159"/>
                <a:gd name="T3" fmla="*/ 174350 h 207"/>
                <a:gd name="T4" fmla="*/ 203252 w 159"/>
                <a:gd name="T5" fmla="*/ 52967 h 207"/>
                <a:gd name="T6" fmla="*/ 92789 w 159"/>
                <a:gd name="T7" fmla="*/ 8828 h 207"/>
                <a:gd name="T8" fmla="*/ 154648 w 159"/>
                <a:gd name="T9" fmla="*/ 105934 h 207"/>
                <a:gd name="T10" fmla="*/ 81743 w 159"/>
                <a:gd name="T11" fmla="*/ 152281 h 207"/>
                <a:gd name="T12" fmla="*/ 22093 w 159"/>
                <a:gd name="T13" fmla="*/ 59588 h 207"/>
                <a:gd name="T14" fmla="*/ 22093 w 159"/>
                <a:gd name="T15" fmla="*/ 169936 h 207"/>
                <a:gd name="T16" fmla="*/ 136974 w 159"/>
                <a:gd name="T17" fmla="*/ 211869 h 207"/>
                <a:gd name="T18" fmla="*/ 287204 w 159"/>
                <a:gd name="T19" fmla="*/ 445807 h 207"/>
                <a:gd name="T20" fmla="*/ 315925 w 159"/>
                <a:gd name="T21" fmla="*/ 452428 h 207"/>
                <a:gd name="T22" fmla="*/ 340227 w 159"/>
                <a:gd name="T23" fmla="*/ 434772 h 207"/>
                <a:gd name="T24" fmla="*/ 346854 w 159"/>
                <a:gd name="T25" fmla="*/ 408289 h 207"/>
                <a:gd name="T26" fmla="*/ 318134 w 159"/>
                <a:gd name="T27" fmla="*/ 425944 h 207"/>
                <a:gd name="T28" fmla="*/ 296041 w 159"/>
                <a:gd name="T29" fmla="*/ 421531 h 207"/>
                <a:gd name="T30" fmla="*/ 302669 w 159"/>
                <a:gd name="T31" fmla="*/ 401668 h 207"/>
                <a:gd name="T32" fmla="*/ 322553 w 159"/>
                <a:gd name="T33" fmla="*/ 406082 h 207"/>
                <a:gd name="T34" fmla="*/ 318134 w 159"/>
                <a:gd name="T35" fmla="*/ 425944 h 20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159"/>
                <a:gd name="T55" fmla="*/ 0 h 207"/>
                <a:gd name="T56" fmla="*/ 159 w 159"/>
                <a:gd name="T57" fmla="*/ 207 h 207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159" h="207">
                  <a:moveTo>
                    <a:pt x="157" y="185"/>
                  </a:moveTo>
                  <a:cubicBezTo>
                    <a:pt x="89" y="79"/>
                    <a:pt x="89" y="79"/>
                    <a:pt x="89" y="79"/>
                  </a:cubicBezTo>
                  <a:cubicBezTo>
                    <a:pt x="101" y="63"/>
                    <a:pt x="103" y="42"/>
                    <a:pt x="92" y="24"/>
                  </a:cubicBezTo>
                  <a:cubicBezTo>
                    <a:pt x="81" y="8"/>
                    <a:pt x="61" y="0"/>
                    <a:pt x="42" y="4"/>
                  </a:cubicBezTo>
                  <a:cubicBezTo>
                    <a:pt x="70" y="48"/>
                    <a:pt x="70" y="48"/>
                    <a:pt x="70" y="48"/>
                  </a:cubicBezTo>
                  <a:cubicBezTo>
                    <a:pt x="37" y="69"/>
                    <a:pt x="37" y="69"/>
                    <a:pt x="37" y="69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" y="42"/>
                    <a:pt x="0" y="61"/>
                    <a:pt x="10" y="77"/>
                  </a:cubicBezTo>
                  <a:cubicBezTo>
                    <a:pt x="21" y="95"/>
                    <a:pt x="43" y="102"/>
                    <a:pt x="62" y="96"/>
                  </a:cubicBezTo>
                  <a:cubicBezTo>
                    <a:pt x="130" y="202"/>
                    <a:pt x="130" y="202"/>
                    <a:pt x="130" y="202"/>
                  </a:cubicBezTo>
                  <a:cubicBezTo>
                    <a:pt x="133" y="206"/>
                    <a:pt x="138" y="207"/>
                    <a:pt x="143" y="205"/>
                  </a:cubicBezTo>
                  <a:cubicBezTo>
                    <a:pt x="154" y="197"/>
                    <a:pt x="154" y="197"/>
                    <a:pt x="154" y="197"/>
                  </a:cubicBezTo>
                  <a:cubicBezTo>
                    <a:pt x="158" y="195"/>
                    <a:pt x="159" y="189"/>
                    <a:pt x="157" y="185"/>
                  </a:cubicBezTo>
                  <a:close/>
                  <a:moveTo>
                    <a:pt x="144" y="193"/>
                  </a:moveTo>
                  <a:cubicBezTo>
                    <a:pt x="141" y="195"/>
                    <a:pt x="136" y="195"/>
                    <a:pt x="134" y="191"/>
                  </a:cubicBezTo>
                  <a:cubicBezTo>
                    <a:pt x="132" y="188"/>
                    <a:pt x="133" y="184"/>
                    <a:pt x="137" y="182"/>
                  </a:cubicBezTo>
                  <a:cubicBezTo>
                    <a:pt x="140" y="180"/>
                    <a:pt x="144" y="181"/>
                    <a:pt x="146" y="184"/>
                  </a:cubicBezTo>
                  <a:cubicBezTo>
                    <a:pt x="148" y="187"/>
                    <a:pt x="147" y="191"/>
                    <a:pt x="144" y="193"/>
                  </a:cubicBezTo>
                  <a:close/>
                </a:path>
              </a:pathLst>
            </a:custGeom>
            <a:solidFill>
              <a:srgbClr val="2F26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64" name="Freeform 149"/>
            <p:cNvSpPr>
              <a:spLocks noEditPoints="1" noChangeArrowheads="1"/>
            </p:cNvSpPr>
            <p:nvPr/>
          </p:nvSpPr>
          <p:spPr bwMode="auto">
            <a:xfrm>
              <a:off x="0" y="231690"/>
              <a:ext cx="231691" cy="227954"/>
            </a:xfrm>
            <a:custGeom>
              <a:avLst/>
              <a:gdLst>
                <a:gd name="T0" fmla="*/ 200799 w 105"/>
                <a:gd name="T1" fmla="*/ 57542 h 103"/>
                <a:gd name="T2" fmla="*/ 214038 w 105"/>
                <a:gd name="T3" fmla="*/ 44263 h 103"/>
                <a:gd name="T4" fmla="*/ 185353 w 105"/>
                <a:gd name="T5" fmla="*/ 15492 h 103"/>
                <a:gd name="T6" fmla="*/ 172113 w 105"/>
                <a:gd name="T7" fmla="*/ 28771 h 103"/>
                <a:gd name="T8" fmla="*/ 136808 w 105"/>
                <a:gd name="T9" fmla="*/ 15492 h 103"/>
                <a:gd name="T10" fmla="*/ 136808 w 105"/>
                <a:gd name="T11" fmla="*/ 0 h 103"/>
                <a:gd name="T12" fmla="*/ 94883 w 105"/>
                <a:gd name="T13" fmla="*/ 0 h 103"/>
                <a:gd name="T14" fmla="*/ 94883 w 105"/>
                <a:gd name="T15" fmla="*/ 15492 h 103"/>
                <a:gd name="T16" fmla="*/ 61784 w 105"/>
                <a:gd name="T17" fmla="*/ 28771 h 103"/>
                <a:gd name="T18" fmla="*/ 48545 w 105"/>
                <a:gd name="T19" fmla="*/ 15492 h 103"/>
                <a:gd name="T20" fmla="*/ 17653 w 105"/>
                <a:gd name="T21" fmla="*/ 44263 h 103"/>
                <a:gd name="T22" fmla="*/ 33099 w 105"/>
                <a:gd name="T23" fmla="*/ 59755 h 103"/>
                <a:gd name="T24" fmla="*/ 17653 w 105"/>
                <a:gd name="T25" fmla="*/ 92952 h 103"/>
                <a:gd name="T26" fmla="*/ 0 w 105"/>
                <a:gd name="T27" fmla="*/ 92952 h 103"/>
                <a:gd name="T28" fmla="*/ 0 w 105"/>
                <a:gd name="T29" fmla="*/ 135002 h 103"/>
                <a:gd name="T30" fmla="*/ 19859 w 105"/>
                <a:gd name="T31" fmla="*/ 135002 h 103"/>
                <a:gd name="T32" fmla="*/ 33099 w 105"/>
                <a:gd name="T33" fmla="*/ 168199 h 103"/>
                <a:gd name="T34" fmla="*/ 19859 w 105"/>
                <a:gd name="T35" fmla="*/ 181478 h 103"/>
                <a:gd name="T36" fmla="*/ 48545 w 105"/>
                <a:gd name="T37" fmla="*/ 210249 h 103"/>
                <a:gd name="T38" fmla="*/ 61784 w 105"/>
                <a:gd name="T39" fmla="*/ 196970 h 103"/>
                <a:gd name="T40" fmla="*/ 94883 w 105"/>
                <a:gd name="T41" fmla="*/ 210249 h 103"/>
                <a:gd name="T42" fmla="*/ 94883 w 105"/>
                <a:gd name="T43" fmla="*/ 227954 h 103"/>
                <a:gd name="T44" fmla="*/ 136808 w 105"/>
                <a:gd name="T45" fmla="*/ 227954 h 103"/>
                <a:gd name="T46" fmla="*/ 136808 w 105"/>
                <a:gd name="T47" fmla="*/ 210249 h 103"/>
                <a:gd name="T48" fmla="*/ 169907 w 105"/>
                <a:gd name="T49" fmla="*/ 196970 h 103"/>
                <a:gd name="T50" fmla="*/ 183146 w 105"/>
                <a:gd name="T51" fmla="*/ 210249 h 103"/>
                <a:gd name="T52" fmla="*/ 211832 w 105"/>
                <a:gd name="T53" fmla="*/ 181478 h 103"/>
                <a:gd name="T54" fmla="*/ 200799 w 105"/>
                <a:gd name="T55" fmla="*/ 168199 h 103"/>
                <a:gd name="T56" fmla="*/ 214038 w 105"/>
                <a:gd name="T57" fmla="*/ 135002 h 103"/>
                <a:gd name="T58" fmla="*/ 231691 w 105"/>
                <a:gd name="T59" fmla="*/ 135002 h 103"/>
                <a:gd name="T60" fmla="*/ 231691 w 105"/>
                <a:gd name="T61" fmla="*/ 92952 h 103"/>
                <a:gd name="T62" fmla="*/ 214038 w 105"/>
                <a:gd name="T63" fmla="*/ 92952 h 103"/>
                <a:gd name="T64" fmla="*/ 200799 w 105"/>
                <a:gd name="T65" fmla="*/ 57542 h 103"/>
                <a:gd name="T66" fmla="*/ 116949 w 105"/>
                <a:gd name="T67" fmla="*/ 183691 h 103"/>
                <a:gd name="T68" fmla="*/ 46338 w 105"/>
                <a:gd name="T69" fmla="*/ 112870 h 103"/>
                <a:gd name="T70" fmla="*/ 116949 w 105"/>
                <a:gd name="T71" fmla="*/ 42050 h 103"/>
                <a:gd name="T72" fmla="*/ 187559 w 105"/>
                <a:gd name="T73" fmla="*/ 112870 h 103"/>
                <a:gd name="T74" fmla="*/ 116949 w 105"/>
                <a:gd name="T75" fmla="*/ 183691 h 103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105"/>
                <a:gd name="T115" fmla="*/ 0 h 103"/>
                <a:gd name="T116" fmla="*/ 105 w 105"/>
                <a:gd name="T117" fmla="*/ 103 h 103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105" h="103">
                  <a:moveTo>
                    <a:pt x="91" y="26"/>
                  </a:moveTo>
                  <a:cubicBezTo>
                    <a:pt x="97" y="20"/>
                    <a:pt x="97" y="20"/>
                    <a:pt x="97" y="20"/>
                  </a:cubicBezTo>
                  <a:cubicBezTo>
                    <a:pt x="84" y="7"/>
                    <a:pt x="84" y="7"/>
                    <a:pt x="84" y="7"/>
                  </a:cubicBezTo>
                  <a:cubicBezTo>
                    <a:pt x="78" y="13"/>
                    <a:pt x="78" y="13"/>
                    <a:pt x="78" y="13"/>
                  </a:cubicBezTo>
                  <a:cubicBezTo>
                    <a:pt x="73" y="10"/>
                    <a:pt x="67" y="8"/>
                    <a:pt x="62" y="7"/>
                  </a:cubicBezTo>
                  <a:cubicBezTo>
                    <a:pt x="62" y="0"/>
                    <a:pt x="62" y="0"/>
                    <a:pt x="62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43" y="7"/>
                    <a:pt x="43" y="7"/>
                    <a:pt x="43" y="7"/>
                  </a:cubicBezTo>
                  <a:cubicBezTo>
                    <a:pt x="38" y="8"/>
                    <a:pt x="33" y="10"/>
                    <a:pt x="28" y="13"/>
                  </a:cubicBezTo>
                  <a:cubicBezTo>
                    <a:pt x="22" y="7"/>
                    <a:pt x="22" y="7"/>
                    <a:pt x="22" y="7"/>
                  </a:cubicBezTo>
                  <a:cubicBezTo>
                    <a:pt x="8" y="20"/>
                    <a:pt x="8" y="20"/>
                    <a:pt x="8" y="20"/>
                  </a:cubicBezTo>
                  <a:cubicBezTo>
                    <a:pt x="15" y="27"/>
                    <a:pt x="15" y="27"/>
                    <a:pt x="15" y="27"/>
                  </a:cubicBezTo>
                  <a:cubicBezTo>
                    <a:pt x="12" y="31"/>
                    <a:pt x="10" y="36"/>
                    <a:pt x="8" y="42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9" y="61"/>
                    <a:pt x="9" y="61"/>
                    <a:pt x="9" y="61"/>
                  </a:cubicBezTo>
                  <a:cubicBezTo>
                    <a:pt x="10" y="66"/>
                    <a:pt x="12" y="71"/>
                    <a:pt x="15" y="76"/>
                  </a:cubicBezTo>
                  <a:cubicBezTo>
                    <a:pt x="9" y="82"/>
                    <a:pt x="9" y="82"/>
                    <a:pt x="9" y="82"/>
                  </a:cubicBezTo>
                  <a:cubicBezTo>
                    <a:pt x="22" y="95"/>
                    <a:pt x="22" y="95"/>
                    <a:pt x="22" y="95"/>
                  </a:cubicBezTo>
                  <a:cubicBezTo>
                    <a:pt x="28" y="89"/>
                    <a:pt x="28" y="89"/>
                    <a:pt x="28" y="89"/>
                  </a:cubicBezTo>
                  <a:cubicBezTo>
                    <a:pt x="33" y="92"/>
                    <a:pt x="38" y="94"/>
                    <a:pt x="43" y="95"/>
                  </a:cubicBezTo>
                  <a:cubicBezTo>
                    <a:pt x="43" y="103"/>
                    <a:pt x="43" y="103"/>
                    <a:pt x="43" y="103"/>
                  </a:cubicBezTo>
                  <a:cubicBezTo>
                    <a:pt x="62" y="103"/>
                    <a:pt x="62" y="103"/>
                    <a:pt x="62" y="103"/>
                  </a:cubicBezTo>
                  <a:cubicBezTo>
                    <a:pt x="62" y="95"/>
                    <a:pt x="62" y="95"/>
                    <a:pt x="62" y="95"/>
                  </a:cubicBezTo>
                  <a:cubicBezTo>
                    <a:pt x="67" y="94"/>
                    <a:pt x="73" y="92"/>
                    <a:pt x="77" y="89"/>
                  </a:cubicBezTo>
                  <a:cubicBezTo>
                    <a:pt x="83" y="95"/>
                    <a:pt x="83" y="95"/>
                    <a:pt x="83" y="95"/>
                  </a:cubicBezTo>
                  <a:cubicBezTo>
                    <a:pt x="96" y="82"/>
                    <a:pt x="96" y="82"/>
                    <a:pt x="96" y="82"/>
                  </a:cubicBezTo>
                  <a:cubicBezTo>
                    <a:pt x="91" y="76"/>
                    <a:pt x="91" y="76"/>
                    <a:pt x="91" y="76"/>
                  </a:cubicBezTo>
                  <a:cubicBezTo>
                    <a:pt x="94" y="71"/>
                    <a:pt x="96" y="66"/>
                    <a:pt x="97" y="61"/>
                  </a:cubicBezTo>
                  <a:cubicBezTo>
                    <a:pt x="105" y="61"/>
                    <a:pt x="105" y="61"/>
                    <a:pt x="105" y="61"/>
                  </a:cubicBezTo>
                  <a:cubicBezTo>
                    <a:pt x="105" y="42"/>
                    <a:pt x="105" y="42"/>
                    <a:pt x="105" y="42"/>
                  </a:cubicBezTo>
                  <a:cubicBezTo>
                    <a:pt x="97" y="42"/>
                    <a:pt x="97" y="42"/>
                    <a:pt x="97" y="42"/>
                  </a:cubicBezTo>
                  <a:cubicBezTo>
                    <a:pt x="96" y="36"/>
                    <a:pt x="94" y="31"/>
                    <a:pt x="91" y="26"/>
                  </a:cubicBezTo>
                  <a:close/>
                  <a:moveTo>
                    <a:pt x="53" y="83"/>
                  </a:moveTo>
                  <a:cubicBezTo>
                    <a:pt x="35" y="83"/>
                    <a:pt x="21" y="69"/>
                    <a:pt x="21" y="51"/>
                  </a:cubicBezTo>
                  <a:cubicBezTo>
                    <a:pt x="21" y="33"/>
                    <a:pt x="35" y="19"/>
                    <a:pt x="53" y="19"/>
                  </a:cubicBezTo>
                  <a:cubicBezTo>
                    <a:pt x="71" y="19"/>
                    <a:pt x="85" y="33"/>
                    <a:pt x="85" y="51"/>
                  </a:cubicBezTo>
                  <a:cubicBezTo>
                    <a:pt x="85" y="69"/>
                    <a:pt x="71" y="83"/>
                    <a:pt x="53" y="83"/>
                  </a:cubicBezTo>
                  <a:close/>
                </a:path>
              </a:pathLst>
            </a:custGeom>
            <a:solidFill>
              <a:srgbClr val="2F26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65" name="Oval 150"/>
            <p:cNvSpPr>
              <a:spLocks noChangeArrowheads="1"/>
            </p:cNvSpPr>
            <p:nvPr/>
          </p:nvSpPr>
          <p:spPr bwMode="auto">
            <a:xfrm>
              <a:off x="97160" y="326982"/>
              <a:ext cx="37370" cy="37370"/>
            </a:xfrm>
            <a:prstGeom prst="ellipse">
              <a:avLst/>
            </a:prstGeom>
            <a:solidFill>
              <a:srgbClr val="2F26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</p:grpSp>
      <p:grpSp>
        <p:nvGrpSpPr>
          <p:cNvPr id="22557" name="组合 112"/>
          <p:cNvGrpSpPr>
            <a:grpSpLocks/>
          </p:cNvGrpSpPr>
          <p:nvPr/>
        </p:nvGrpSpPr>
        <p:grpSpPr bwMode="auto">
          <a:xfrm>
            <a:off x="8118475" y="4789488"/>
            <a:ext cx="400050" cy="431800"/>
            <a:chOff x="0" y="0"/>
            <a:chExt cx="466184" cy="501686"/>
          </a:xfrm>
        </p:grpSpPr>
        <p:sp>
          <p:nvSpPr>
            <p:cNvPr id="22558" name="Freeform 154"/>
            <p:cNvSpPr>
              <a:spLocks noChangeArrowheads="1"/>
            </p:cNvSpPr>
            <p:nvPr/>
          </p:nvSpPr>
          <p:spPr bwMode="auto">
            <a:xfrm>
              <a:off x="141070" y="426012"/>
              <a:ext cx="50449" cy="46712"/>
            </a:xfrm>
            <a:custGeom>
              <a:avLst/>
              <a:gdLst>
                <a:gd name="T0" fmla="*/ 35095 w 23"/>
                <a:gd name="T1" fmla="*/ 0 h 21"/>
                <a:gd name="T2" fmla="*/ 35095 w 23"/>
                <a:gd name="T3" fmla="*/ 8898 h 21"/>
                <a:gd name="T4" fmla="*/ 41675 w 23"/>
                <a:gd name="T5" fmla="*/ 24468 h 21"/>
                <a:gd name="T6" fmla="*/ 21934 w 23"/>
                <a:gd name="T7" fmla="*/ 37814 h 21"/>
                <a:gd name="T8" fmla="*/ 8774 w 23"/>
                <a:gd name="T9" fmla="*/ 20019 h 21"/>
                <a:gd name="T10" fmla="*/ 13161 w 23"/>
                <a:gd name="T11" fmla="*/ 11122 h 21"/>
                <a:gd name="T12" fmla="*/ 13161 w 23"/>
                <a:gd name="T13" fmla="*/ 0 h 21"/>
                <a:gd name="T14" fmla="*/ 0 w 23"/>
                <a:gd name="T15" fmla="*/ 22244 h 21"/>
                <a:gd name="T16" fmla="*/ 24128 w 23"/>
                <a:gd name="T17" fmla="*/ 46712 h 21"/>
                <a:gd name="T18" fmla="*/ 50449 w 23"/>
                <a:gd name="T19" fmla="*/ 22244 h 21"/>
                <a:gd name="T20" fmla="*/ 35095 w 23"/>
                <a:gd name="T21" fmla="*/ 0 h 21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23"/>
                <a:gd name="T34" fmla="*/ 0 h 21"/>
                <a:gd name="T35" fmla="*/ 23 w 23"/>
                <a:gd name="T36" fmla="*/ 21 h 21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23" h="21">
                  <a:moveTo>
                    <a:pt x="16" y="0"/>
                  </a:moveTo>
                  <a:cubicBezTo>
                    <a:pt x="16" y="4"/>
                    <a:pt x="16" y="4"/>
                    <a:pt x="16" y="4"/>
                  </a:cubicBezTo>
                  <a:cubicBezTo>
                    <a:pt x="18" y="5"/>
                    <a:pt x="19" y="8"/>
                    <a:pt x="19" y="11"/>
                  </a:cubicBezTo>
                  <a:cubicBezTo>
                    <a:pt x="18" y="15"/>
                    <a:pt x="15" y="18"/>
                    <a:pt x="10" y="17"/>
                  </a:cubicBezTo>
                  <a:cubicBezTo>
                    <a:pt x="6" y="17"/>
                    <a:pt x="3" y="13"/>
                    <a:pt x="4" y="9"/>
                  </a:cubicBezTo>
                  <a:cubicBezTo>
                    <a:pt x="4" y="7"/>
                    <a:pt x="5" y="6"/>
                    <a:pt x="6" y="5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3" y="2"/>
                    <a:pt x="0" y="6"/>
                    <a:pt x="0" y="10"/>
                  </a:cubicBezTo>
                  <a:cubicBezTo>
                    <a:pt x="0" y="16"/>
                    <a:pt x="5" y="21"/>
                    <a:pt x="11" y="21"/>
                  </a:cubicBezTo>
                  <a:cubicBezTo>
                    <a:pt x="18" y="21"/>
                    <a:pt x="23" y="16"/>
                    <a:pt x="23" y="10"/>
                  </a:cubicBezTo>
                  <a:cubicBezTo>
                    <a:pt x="23" y="5"/>
                    <a:pt x="20" y="1"/>
                    <a:pt x="16" y="0"/>
                  </a:cubicBezTo>
                  <a:close/>
                </a:path>
              </a:pathLst>
            </a:custGeom>
            <a:solidFill>
              <a:srgbClr val="2F26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59" name="Rectangle 155"/>
            <p:cNvSpPr>
              <a:spLocks noChangeArrowheads="1"/>
            </p:cNvSpPr>
            <p:nvPr/>
          </p:nvSpPr>
          <p:spPr bwMode="auto">
            <a:xfrm>
              <a:off x="160689" y="419472"/>
              <a:ext cx="9342" cy="32698"/>
            </a:xfrm>
            <a:prstGeom prst="rect">
              <a:avLst/>
            </a:prstGeom>
            <a:solidFill>
              <a:srgbClr val="2F26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22560" name="Freeform 156"/>
            <p:cNvSpPr>
              <a:spLocks noEditPoints="1" noChangeArrowheads="1"/>
            </p:cNvSpPr>
            <p:nvPr/>
          </p:nvSpPr>
          <p:spPr bwMode="auto">
            <a:xfrm>
              <a:off x="39238" y="81278"/>
              <a:ext cx="260652" cy="260652"/>
            </a:xfrm>
            <a:custGeom>
              <a:avLst/>
              <a:gdLst>
                <a:gd name="T0" fmla="*/ 53014 w 118"/>
                <a:gd name="T1" fmla="*/ 41969 h 118"/>
                <a:gd name="T2" fmla="*/ 41969 w 118"/>
                <a:gd name="T3" fmla="*/ 207638 h 118"/>
                <a:gd name="T4" fmla="*/ 207638 w 118"/>
                <a:gd name="T5" fmla="*/ 218683 h 118"/>
                <a:gd name="T6" fmla="*/ 218683 w 118"/>
                <a:gd name="T7" fmla="*/ 53014 h 118"/>
                <a:gd name="T8" fmla="*/ 53014 w 118"/>
                <a:gd name="T9" fmla="*/ 41969 h 118"/>
                <a:gd name="T10" fmla="*/ 141371 w 118"/>
                <a:gd name="T11" fmla="*/ 185549 h 118"/>
                <a:gd name="T12" fmla="*/ 141371 w 118"/>
                <a:gd name="T13" fmla="*/ 205429 h 118"/>
                <a:gd name="T14" fmla="*/ 123699 w 118"/>
                <a:gd name="T15" fmla="*/ 205429 h 118"/>
                <a:gd name="T16" fmla="*/ 123699 w 118"/>
                <a:gd name="T17" fmla="*/ 187758 h 118"/>
                <a:gd name="T18" fmla="*/ 90566 w 118"/>
                <a:gd name="T19" fmla="*/ 178922 h 118"/>
                <a:gd name="T20" fmla="*/ 94983 w 118"/>
                <a:gd name="T21" fmla="*/ 156833 h 118"/>
                <a:gd name="T22" fmla="*/ 128117 w 118"/>
                <a:gd name="T23" fmla="*/ 165669 h 118"/>
                <a:gd name="T24" fmla="*/ 145788 w 118"/>
                <a:gd name="T25" fmla="*/ 154624 h 118"/>
                <a:gd name="T26" fmla="*/ 125908 w 118"/>
                <a:gd name="T27" fmla="*/ 136953 h 118"/>
                <a:gd name="T28" fmla="*/ 90566 w 118"/>
                <a:gd name="T29" fmla="*/ 101610 h 118"/>
                <a:gd name="T30" fmla="*/ 123699 w 118"/>
                <a:gd name="T31" fmla="*/ 68476 h 118"/>
                <a:gd name="T32" fmla="*/ 123699 w 118"/>
                <a:gd name="T33" fmla="*/ 50805 h 118"/>
                <a:gd name="T34" fmla="*/ 141371 w 118"/>
                <a:gd name="T35" fmla="*/ 50805 h 118"/>
                <a:gd name="T36" fmla="*/ 141371 w 118"/>
                <a:gd name="T37" fmla="*/ 66267 h 118"/>
                <a:gd name="T38" fmla="*/ 170086 w 118"/>
                <a:gd name="T39" fmla="*/ 72894 h 118"/>
                <a:gd name="T40" fmla="*/ 163460 w 118"/>
                <a:gd name="T41" fmla="*/ 94983 h 118"/>
                <a:gd name="T42" fmla="*/ 136953 w 118"/>
                <a:gd name="T43" fmla="*/ 88357 h 118"/>
                <a:gd name="T44" fmla="*/ 121490 w 118"/>
                <a:gd name="T45" fmla="*/ 99401 h 118"/>
                <a:gd name="T46" fmla="*/ 143579 w 118"/>
                <a:gd name="T47" fmla="*/ 114864 h 118"/>
                <a:gd name="T48" fmla="*/ 174504 w 118"/>
                <a:gd name="T49" fmla="*/ 152415 h 118"/>
                <a:gd name="T50" fmla="*/ 141371 w 118"/>
                <a:gd name="T51" fmla="*/ 185549 h 118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118"/>
                <a:gd name="T79" fmla="*/ 0 h 118"/>
                <a:gd name="T80" fmla="*/ 118 w 118"/>
                <a:gd name="T81" fmla="*/ 118 h 118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118" h="118">
                  <a:moveTo>
                    <a:pt x="24" y="19"/>
                  </a:moveTo>
                  <a:cubicBezTo>
                    <a:pt x="2" y="39"/>
                    <a:pt x="0" y="72"/>
                    <a:pt x="19" y="94"/>
                  </a:cubicBezTo>
                  <a:cubicBezTo>
                    <a:pt x="38" y="116"/>
                    <a:pt x="72" y="118"/>
                    <a:pt x="94" y="99"/>
                  </a:cubicBezTo>
                  <a:cubicBezTo>
                    <a:pt x="115" y="79"/>
                    <a:pt x="118" y="46"/>
                    <a:pt x="99" y="24"/>
                  </a:cubicBezTo>
                  <a:cubicBezTo>
                    <a:pt x="79" y="2"/>
                    <a:pt x="46" y="0"/>
                    <a:pt x="24" y="19"/>
                  </a:cubicBezTo>
                  <a:close/>
                  <a:moveTo>
                    <a:pt x="64" y="84"/>
                  </a:moveTo>
                  <a:cubicBezTo>
                    <a:pt x="64" y="93"/>
                    <a:pt x="64" y="93"/>
                    <a:pt x="64" y="93"/>
                  </a:cubicBezTo>
                  <a:cubicBezTo>
                    <a:pt x="56" y="93"/>
                    <a:pt x="56" y="93"/>
                    <a:pt x="56" y="93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0" y="85"/>
                    <a:pt x="44" y="83"/>
                    <a:pt x="41" y="81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7" y="73"/>
                    <a:pt x="52" y="75"/>
                    <a:pt x="58" y="75"/>
                  </a:cubicBezTo>
                  <a:cubicBezTo>
                    <a:pt x="63" y="75"/>
                    <a:pt x="66" y="73"/>
                    <a:pt x="66" y="70"/>
                  </a:cubicBezTo>
                  <a:cubicBezTo>
                    <a:pt x="66" y="66"/>
                    <a:pt x="63" y="64"/>
                    <a:pt x="57" y="62"/>
                  </a:cubicBezTo>
                  <a:cubicBezTo>
                    <a:pt x="48" y="59"/>
                    <a:pt x="41" y="55"/>
                    <a:pt x="41" y="46"/>
                  </a:cubicBezTo>
                  <a:cubicBezTo>
                    <a:pt x="41" y="39"/>
                    <a:pt x="47" y="33"/>
                    <a:pt x="56" y="31"/>
                  </a:cubicBezTo>
                  <a:cubicBezTo>
                    <a:pt x="56" y="23"/>
                    <a:pt x="56" y="23"/>
                    <a:pt x="56" y="23"/>
                  </a:cubicBezTo>
                  <a:cubicBezTo>
                    <a:pt x="64" y="23"/>
                    <a:pt x="64" y="23"/>
                    <a:pt x="64" y="23"/>
                  </a:cubicBezTo>
                  <a:cubicBezTo>
                    <a:pt x="64" y="30"/>
                    <a:pt x="64" y="30"/>
                    <a:pt x="64" y="30"/>
                  </a:cubicBezTo>
                  <a:cubicBezTo>
                    <a:pt x="70" y="30"/>
                    <a:pt x="74" y="32"/>
                    <a:pt x="77" y="33"/>
                  </a:cubicBezTo>
                  <a:cubicBezTo>
                    <a:pt x="74" y="43"/>
                    <a:pt x="74" y="43"/>
                    <a:pt x="74" y="43"/>
                  </a:cubicBezTo>
                  <a:cubicBezTo>
                    <a:pt x="72" y="42"/>
                    <a:pt x="68" y="40"/>
                    <a:pt x="62" y="40"/>
                  </a:cubicBezTo>
                  <a:cubicBezTo>
                    <a:pt x="56" y="40"/>
                    <a:pt x="55" y="42"/>
                    <a:pt x="55" y="45"/>
                  </a:cubicBezTo>
                  <a:cubicBezTo>
                    <a:pt x="55" y="48"/>
                    <a:pt x="58" y="50"/>
                    <a:pt x="65" y="52"/>
                  </a:cubicBezTo>
                  <a:cubicBezTo>
                    <a:pt x="75" y="56"/>
                    <a:pt x="79" y="61"/>
                    <a:pt x="79" y="69"/>
                  </a:cubicBezTo>
                  <a:cubicBezTo>
                    <a:pt x="79" y="76"/>
                    <a:pt x="74" y="83"/>
                    <a:pt x="64" y="84"/>
                  </a:cubicBezTo>
                  <a:close/>
                </a:path>
              </a:pathLst>
            </a:custGeom>
            <a:solidFill>
              <a:srgbClr val="2F26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61" name="Freeform 157"/>
            <p:cNvSpPr>
              <a:spLocks noEditPoints="1" noChangeArrowheads="1"/>
            </p:cNvSpPr>
            <p:nvPr/>
          </p:nvSpPr>
          <p:spPr bwMode="auto">
            <a:xfrm>
              <a:off x="0" y="0"/>
              <a:ext cx="338194" cy="501686"/>
            </a:xfrm>
            <a:custGeom>
              <a:avLst/>
              <a:gdLst>
                <a:gd name="T0" fmla="*/ 305038 w 153"/>
                <a:gd name="T1" fmla="*/ 391182 h 227"/>
                <a:gd name="T2" fmla="*/ 35367 w 153"/>
                <a:gd name="T3" fmla="*/ 391182 h 227"/>
                <a:gd name="T4" fmla="*/ 35367 w 153"/>
                <a:gd name="T5" fmla="*/ 35361 h 227"/>
                <a:gd name="T6" fmla="*/ 305038 w 153"/>
                <a:gd name="T7" fmla="*/ 35361 h 227"/>
                <a:gd name="T8" fmla="*/ 305038 w 153"/>
                <a:gd name="T9" fmla="*/ 227637 h 227"/>
                <a:gd name="T10" fmla="*/ 307248 w 153"/>
                <a:gd name="T11" fmla="*/ 225427 h 227"/>
                <a:gd name="T12" fmla="*/ 338194 w 153"/>
                <a:gd name="T13" fmla="*/ 207747 h 227"/>
                <a:gd name="T14" fmla="*/ 338194 w 153"/>
                <a:gd name="T15" fmla="*/ 28731 h 227"/>
                <a:gd name="T16" fmla="*/ 311669 w 153"/>
                <a:gd name="T17" fmla="*/ 0 h 227"/>
                <a:gd name="T18" fmla="*/ 26525 w 153"/>
                <a:gd name="T19" fmla="*/ 0 h 227"/>
                <a:gd name="T20" fmla="*/ 0 w 153"/>
                <a:gd name="T21" fmla="*/ 28731 h 227"/>
                <a:gd name="T22" fmla="*/ 0 w 153"/>
                <a:gd name="T23" fmla="*/ 475165 h 227"/>
                <a:gd name="T24" fmla="*/ 26525 w 153"/>
                <a:gd name="T25" fmla="*/ 501686 h 227"/>
                <a:gd name="T26" fmla="*/ 311669 w 153"/>
                <a:gd name="T27" fmla="*/ 501686 h 227"/>
                <a:gd name="T28" fmla="*/ 338194 w 153"/>
                <a:gd name="T29" fmla="*/ 475165 h 227"/>
                <a:gd name="T30" fmla="*/ 338194 w 153"/>
                <a:gd name="T31" fmla="*/ 388972 h 227"/>
                <a:gd name="T32" fmla="*/ 305038 w 153"/>
                <a:gd name="T33" fmla="*/ 366872 h 227"/>
                <a:gd name="T34" fmla="*/ 305038 w 153"/>
                <a:gd name="T35" fmla="*/ 391182 h 227"/>
                <a:gd name="T36" fmla="*/ 165781 w 153"/>
                <a:gd name="T37" fmla="*/ 488426 h 227"/>
                <a:gd name="T38" fmla="*/ 123783 w 153"/>
                <a:gd name="T39" fmla="*/ 444224 h 227"/>
                <a:gd name="T40" fmla="*/ 165781 w 153"/>
                <a:gd name="T41" fmla="*/ 402233 h 227"/>
                <a:gd name="T42" fmla="*/ 209990 w 153"/>
                <a:gd name="T43" fmla="*/ 444224 h 227"/>
                <a:gd name="T44" fmla="*/ 165781 w 153"/>
                <a:gd name="T45" fmla="*/ 488426 h 227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153"/>
                <a:gd name="T70" fmla="*/ 0 h 227"/>
                <a:gd name="T71" fmla="*/ 153 w 153"/>
                <a:gd name="T72" fmla="*/ 227 h 227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153" h="227">
                  <a:moveTo>
                    <a:pt x="138" y="177"/>
                  </a:moveTo>
                  <a:cubicBezTo>
                    <a:pt x="16" y="177"/>
                    <a:pt x="16" y="177"/>
                    <a:pt x="16" y="177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38" y="16"/>
                    <a:pt x="138" y="16"/>
                    <a:pt x="138" y="16"/>
                  </a:cubicBezTo>
                  <a:cubicBezTo>
                    <a:pt x="138" y="103"/>
                    <a:pt x="138" y="103"/>
                    <a:pt x="138" y="103"/>
                  </a:cubicBezTo>
                  <a:cubicBezTo>
                    <a:pt x="138" y="103"/>
                    <a:pt x="139" y="102"/>
                    <a:pt x="139" y="102"/>
                  </a:cubicBezTo>
                  <a:cubicBezTo>
                    <a:pt x="144" y="98"/>
                    <a:pt x="148" y="95"/>
                    <a:pt x="153" y="94"/>
                  </a:cubicBezTo>
                  <a:cubicBezTo>
                    <a:pt x="153" y="13"/>
                    <a:pt x="153" y="13"/>
                    <a:pt x="153" y="13"/>
                  </a:cubicBezTo>
                  <a:cubicBezTo>
                    <a:pt x="153" y="6"/>
                    <a:pt x="148" y="0"/>
                    <a:pt x="141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6" y="0"/>
                    <a:pt x="0" y="6"/>
                    <a:pt x="0" y="13"/>
                  </a:cubicBezTo>
                  <a:cubicBezTo>
                    <a:pt x="0" y="215"/>
                    <a:pt x="0" y="215"/>
                    <a:pt x="0" y="215"/>
                  </a:cubicBezTo>
                  <a:cubicBezTo>
                    <a:pt x="0" y="222"/>
                    <a:pt x="6" y="227"/>
                    <a:pt x="12" y="227"/>
                  </a:cubicBezTo>
                  <a:cubicBezTo>
                    <a:pt x="141" y="227"/>
                    <a:pt x="141" y="227"/>
                    <a:pt x="141" y="227"/>
                  </a:cubicBezTo>
                  <a:cubicBezTo>
                    <a:pt x="148" y="227"/>
                    <a:pt x="153" y="222"/>
                    <a:pt x="153" y="215"/>
                  </a:cubicBezTo>
                  <a:cubicBezTo>
                    <a:pt x="153" y="176"/>
                    <a:pt x="153" y="176"/>
                    <a:pt x="153" y="176"/>
                  </a:cubicBezTo>
                  <a:cubicBezTo>
                    <a:pt x="148" y="174"/>
                    <a:pt x="142" y="170"/>
                    <a:pt x="138" y="166"/>
                  </a:cubicBezTo>
                  <a:lnTo>
                    <a:pt x="138" y="177"/>
                  </a:lnTo>
                  <a:close/>
                  <a:moveTo>
                    <a:pt x="75" y="221"/>
                  </a:moveTo>
                  <a:cubicBezTo>
                    <a:pt x="65" y="221"/>
                    <a:pt x="56" y="212"/>
                    <a:pt x="56" y="201"/>
                  </a:cubicBezTo>
                  <a:cubicBezTo>
                    <a:pt x="56" y="191"/>
                    <a:pt x="65" y="182"/>
                    <a:pt x="75" y="182"/>
                  </a:cubicBezTo>
                  <a:cubicBezTo>
                    <a:pt x="86" y="182"/>
                    <a:pt x="95" y="191"/>
                    <a:pt x="95" y="201"/>
                  </a:cubicBezTo>
                  <a:cubicBezTo>
                    <a:pt x="95" y="212"/>
                    <a:pt x="86" y="221"/>
                    <a:pt x="75" y="221"/>
                  </a:cubicBezTo>
                  <a:close/>
                </a:path>
              </a:pathLst>
            </a:custGeom>
            <a:solidFill>
              <a:srgbClr val="2F26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562" name="Freeform 158"/>
            <p:cNvSpPr>
              <a:spLocks noEditPoints="1" noChangeArrowheads="1"/>
            </p:cNvSpPr>
            <p:nvPr/>
          </p:nvSpPr>
          <p:spPr bwMode="auto">
            <a:xfrm>
              <a:off x="275600" y="202729"/>
              <a:ext cx="190584" cy="190584"/>
            </a:xfrm>
            <a:custGeom>
              <a:avLst/>
              <a:gdLst>
                <a:gd name="T0" fmla="*/ 159559 w 86"/>
                <a:gd name="T1" fmla="*/ 37674 h 86"/>
                <a:gd name="T2" fmla="*/ 39890 w 86"/>
                <a:gd name="T3" fmla="*/ 31025 h 86"/>
                <a:gd name="T4" fmla="*/ 31025 w 86"/>
                <a:gd name="T5" fmla="*/ 150694 h 86"/>
                <a:gd name="T6" fmla="*/ 152910 w 86"/>
                <a:gd name="T7" fmla="*/ 159559 h 86"/>
                <a:gd name="T8" fmla="*/ 159559 w 86"/>
                <a:gd name="T9" fmla="*/ 37674 h 86"/>
                <a:gd name="T10" fmla="*/ 101940 w 86"/>
                <a:gd name="T11" fmla="*/ 139614 h 86"/>
                <a:gd name="T12" fmla="*/ 101940 w 86"/>
                <a:gd name="T13" fmla="*/ 155127 h 86"/>
                <a:gd name="T14" fmla="*/ 88644 w 86"/>
                <a:gd name="T15" fmla="*/ 155127 h 86"/>
                <a:gd name="T16" fmla="*/ 88644 w 86"/>
                <a:gd name="T17" fmla="*/ 141830 h 86"/>
                <a:gd name="T18" fmla="*/ 62051 w 86"/>
                <a:gd name="T19" fmla="*/ 135182 h 86"/>
                <a:gd name="T20" fmla="*/ 66483 w 86"/>
                <a:gd name="T21" fmla="*/ 117453 h 86"/>
                <a:gd name="T22" fmla="*/ 90860 w 86"/>
                <a:gd name="T23" fmla="*/ 124101 h 86"/>
                <a:gd name="T24" fmla="*/ 106372 w 86"/>
                <a:gd name="T25" fmla="*/ 115237 h 86"/>
                <a:gd name="T26" fmla="*/ 90860 w 86"/>
                <a:gd name="T27" fmla="*/ 101940 h 86"/>
                <a:gd name="T28" fmla="*/ 64267 w 86"/>
                <a:gd name="T29" fmla="*/ 75347 h 86"/>
                <a:gd name="T30" fmla="*/ 88644 w 86"/>
                <a:gd name="T31" fmla="*/ 48754 h 86"/>
                <a:gd name="T32" fmla="*/ 88644 w 86"/>
                <a:gd name="T33" fmla="*/ 33241 h 86"/>
                <a:gd name="T34" fmla="*/ 104156 w 86"/>
                <a:gd name="T35" fmla="*/ 33241 h 86"/>
                <a:gd name="T36" fmla="*/ 104156 w 86"/>
                <a:gd name="T37" fmla="*/ 46538 h 86"/>
                <a:gd name="T38" fmla="*/ 124101 w 86"/>
                <a:gd name="T39" fmla="*/ 50970 h 86"/>
                <a:gd name="T40" fmla="*/ 119669 w 86"/>
                <a:gd name="T41" fmla="*/ 68699 h 86"/>
                <a:gd name="T42" fmla="*/ 99724 w 86"/>
                <a:gd name="T43" fmla="*/ 64267 h 86"/>
                <a:gd name="T44" fmla="*/ 86428 w 86"/>
                <a:gd name="T45" fmla="*/ 70915 h 86"/>
                <a:gd name="T46" fmla="*/ 104156 w 86"/>
                <a:gd name="T47" fmla="*/ 84212 h 86"/>
                <a:gd name="T48" fmla="*/ 128533 w 86"/>
                <a:gd name="T49" fmla="*/ 113021 h 86"/>
                <a:gd name="T50" fmla="*/ 101940 w 86"/>
                <a:gd name="T51" fmla="*/ 139614 h 8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86"/>
                <a:gd name="T79" fmla="*/ 0 h 86"/>
                <a:gd name="T80" fmla="*/ 86 w 86"/>
                <a:gd name="T81" fmla="*/ 86 h 8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86" h="86">
                  <a:moveTo>
                    <a:pt x="72" y="17"/>
                  </a:moveTo>
                  <a:cubicBezTo>
                    <a:pt x="58" y="1"/>
                    <a:pt x="34" y="0"/>
                    <a:pt x="18" y="14"/>
                  </a:cubicBezTo>
                  <a:cubicBezTo>
                    <a:pt x="2" y="28"/>
                    <a:pt x="0" y="52"/>
                    <a:pt x="14" y="68"/>
                  </a:cubicBezTo>
                  <a:cubicBezTo>
                    <a:pt x="28" y="84"/>
                    <a:pt x="53" y="86"/>
                    <a:pt x="69" y="72"/>
                  </a:cubicBezTo>
                  <a:cubicBezTo>
                    <a:pt x="85" y="58"/>
                    <a:pt x="86" y="33"/>
                    <a:pt x="72" y="17"/>
                  </a:cubicBezTo>
                  <a:close/>
                  <a:moveTo>
                    <a:pt x="46" y="63"/>
                  </a:moveTo>
                  <a:cubicBezTo>
                    <a:pt x="46" y="70"/>
                    <a:pt x="46" y="70"/>
                    <a:pt x="46" y="70"/>
                  </a:cubicBezTo>
                  <a:cubicBezTo>
                    <a:pt x="40" y="70"/>
                    <a:pt x="40" y="70"/>
                    <a:pt x="40" y="70"/>
                  </a:cubicBezTo>
                  <a:cubicBezTo>
                    <a:pt x="40" y="64"/>
                    <a:pt x="40" y="64"/>
                    <a:pt x="40" y="64"/>
                  </a:cubicBezTo>
                  <a:cubicBezTo>
                    <a:pt x="35" y="64"/>
                    <a:pt x="31" y="62"/>
                    <a:pt x="28" y="61"/>
                  </a:cubicBezTo>
                  <a:cubicBezTo>
                    <a:pt x="30" y="53"/>
                    <a:pt x="30" y="53"/>
                    <a:pt x="30" y="53"/>
                  </a:cubicBezTo>
                  <a:cubicBezTo>
                    <a:pt x="33" y="55"/>
                    <a:pt x="37" y="56"/>
                    <a:pt x="41" y="56"/>
                  </a:cubicBezTo>
                  <a:cubicBezTo>
                    <a:pt x="45" y="56"/>
                    <a:pt x="48" y="54"/>
                    <a:pt x="48" y="52"/>
                  </a:cubicBezTo>
                  <a:cubicBezTo>
                    <a:pt x="48" y="49"/>
                    <a:pt x="46" y="48"/>
                    <a:pt x="41" y="46"/>
                  </a:cubicBezTo>
                  <a:cubicBezTo>
                    <a:pt x="34" y="44"/>
                    <a:pt x="29" y="40"/>
                    <a:pt x="29" y="34"/>
                  </a:cubicBezTo>
                  <a:cubicBezTo>
                    <a:pt x="29" y="28"/>
                    <a:pt x="33" y="23"/>
                    <a:pt x="40" y="22"/>
                  </a:cubicBezTo>
                  <a:cubicBezTo>
                    <a:pt x="40" y="15"/>
                    <a:pt x="40" y="15"/>
                    <a:pt x="40" y="15"/>
                  </a:cubicBezTo>
                  <a:cubicBezTo>
                    <a:pt x="47" y="15"/>
                    <a:pt x="47" y="15"/>
                    <a:pt x="47" y="15"/>
                  </a:cubicBezTo>
                  <a:cubicBezTo>
                    <a:pt x="47" y="21"/>
                    <a:pt x="47" y="21"/>
                    <a:pt x="47" y="21"/>
                  </a:cubicBezTo>
                  <a:cubicBezTo>
                    <a:pt x="51" y="21"/>
                    <a:pt x="54" y="22"/>
                    <a:pt x="56" y="23"/>
                  </a:cubicBezTo>
                  <a:cubicBezTo>
                    <a:pt x="54" y="31"/>
                    <a:pt x="54" y="31"/>
                    <a:pt x="54" y="31"/>
                  </a:cubicBezTo>
                  <a:cubicBezTo>
                    <a:pt x="53" y="30"/>
                    <a:pt x="50" y="29"/>
                    <a:pt x="45" y="29"/>
                  </a:cubicBezTo>
                  <a:cubicBezTo>
                    <a:pt x="40" y="29"/>
                    <a:pt x="39" y="31"/>
                    <a:pt x="39" y="32"/>
                  </a:cubicBezTo>
                  <a:cubicBezTo>
                    <a:pt x="39" y="35"/>
                    <a:pt x="41" y="36"/>
                    <a:pt x="47" y="38"/>
                  </a:cubicBezTo>
                  <a:cubicBezTo>
                    <a:pt x="55" y="41"/>
                    <a:pt x="58" y="45"/>
                    <a:pt x="58" y="51"/>
                  </a:cubicBezTo>
                  <a:cubicBezTo>
                    <a:pt x="58" y="57"/>
                    <a:pt x="54" y="62"/>
                    <a:pt x="46" y="63"/>
                  </a:cubicBezTo>
                  <a:close/>
                </a:path>
              </a:pathLst>
            </a:custGeom>
            <a:solidFill>
              <a:srgbClr val="2F26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E7E9D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矩形 29"/>
          <p:cNvSpPr>
            <a:spLocks noChangeAspect="1" noChangeArrowheads="1"/>
          </p:cNvSpPr>
          <p:nvPr/>
        </p:nvSpPr>
        <p:spPr bwMode="auto">
          <a:xfrm rot="5400000">
            <a:off x="2379663" y="-1117600"/>
            <a:ext cx="1028700" cy="1028700"/>
          </a:xfrm>
          <a:prstGeom prst="rect">
            <a:avLst/>
          </a:prstGeom>
          <a:solidFill>
            <a:srgbClr val="D0EAEB"/>
          </a:solidFill>
          <a:ln w="3175">
            <a:solidFill>
              <a:srgbClr val="2F2637">
                <a:alpha val="38823"/>
              </a:srgbClr>
            </a:solidFill>
            <a:miter lim="800000"/>
            <a:headEnd/>
            <a:tailEnd/>
          </a:ln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3555" name="矩形 30"/>
          <p:cNvSpPr>
            <a:spLocks noChangeAspect="1" noChangeArrowheads="1"/>
          </p:cNvSpPr>
          <p:nvPr/>
        </p:nvSpPr>
        <p:spPr bwMode="auto">
          <a:xfrm rot="5400000">
            <a:off x="1212850" y="-1117600"/>
            <a:ext cx="1028700" cy="1028700"/>
          </a:xfrm>
          <a:prstGeom prst="rect">
            <a:avLst/>
          </a:prstGeom>
          <a:solidFill>
            <a:srgbClr val="2F263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3556" name="直接连接符 8"/>
          <p:cNvSpPr>
            <a:spLocks noChangeShapeType="1"/>
          </p:cNvSpPr>
          <p:nvPr/>
        </p:nvSpPr>
        <p:spPr bwMode="auto">
          <a:xfrm flipV="1">
            <a:off x="7204075" y="1154113"/>
            <a:ext cx="4679950" cy="1587"/>
          </a:xfrm>
          <a:prstGeom prst="line">
            <a:avLst/>
          </a:prstGeom>
          <a:noFill/>
          <a:ln w="6350">
            <a:solidFill>
              <a:srgbClr val="2F2637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3557" name="直接连接符 10"/>
          <p:cNvSpPr>
            <a:spLocks noChangeShapeType="1"/>
          </p:cNvSpPr>
          <p:nvPr/>
        </p:nvSpPr>
        <p:spPr bwMode="auto">
          <a:xfrm flipV="1">
            <a:off x="342900" y="1154113"/>
            <a:ext cx="4679950" cy="1587"/>
          </a:xfrm>
          <a:prstGeom prst="line">
            <a:avLst/>
          </a:prstGeom>
          <a:noFill/>
          <a:ln w="6350">
            <a:solidFill>
              <a:srgbClr val="2F2637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3558" name="文本框 12"/>
          <p:cNvSpPr>
            <a:spLocks noChangeArrowheads="1"/>
          </p:cNvSpPr>
          <p:nvPr/>
        </p:nvSpPr>
        <p:spPr bwMode="auto">
          <a:xfrm>
            <a:off x="3778250" y="260350"/>
            <a:ext cx="464185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3200" b="1" dirty="0">
                <a:solidFill>
                  <a:srgbClr val="000000"/>
                </a:solidFill>
                <a:latin typeface="Calibri" panose="020F0502020204030204" pitchFamily="34" charset="0"/>
                <a:sym typeface="Calibri" panose="020F0502020204030204" pitchFamily="34" charset="0"/>
              </a:rPr>
              <a:t>  </a:t>
            </a:r>
            <a:r>
              <a:rPr lang="en-US" altLang="zh-CN" sz="2800">
                <a:solidFill>
                  <a:srgbClr val="262626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MORE  </a:t>
            </a:r>
            <a:r>
              <a:rPr lang="en-US" altLang="zh-CN" sz="2800" b="1">
                <a:solidFill>
                  <a:srgbClr val="262626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THEN  </a:t>
            </a:r>
            <a:r>
              <a:rPr lang="en-US" altLang="zh-CN" sz="2800">
                <a:solidFill>
                  <a:srgbClr val="262626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TEMPLATE</a:t>
            </a:r>
            <a:endParaRPr lang="en-US" altLang="zh-CN" sz="2000">
              <a:solidFill>
                <a:srgbClr val="262626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</p:txBody>
      </p:sp>
      <p:grpSp>
        <p:nvGrpSpPr>
          <p:cNvPr id="23559" name="组合 1"/>
          <p:cNvGrpSpPr>
            <a:grpSpLocks/>
          </p:cNvGrpSpPr>
          <p:nvPr/>
        </p:nvGrpSpPr>
        <p:grpSpPr bwMode="auto">
          <a:xfrm>
            <a:off x="5367338" y="1000125"/>
            <a:ext cx="1468437" cy="307975"/>
            <a:chOff x="0" y="0"/>
            <a:chExt cx="1541192" cy="321992"/>
          </a:xfrm>
        </p:grpSpPr>
        <p:sp>
          <p:nvSpPr>
            <p:cNvPr id="23591" name="椭圆 13"/>
            <p:cNvSpPr>
              <a:spLocks noChangeArrowheads="1"/>
            </p:cNvSpPr>
            <p:nvPr/>
          </p:nvSpPr>
          <p:spPr bwMode="auto">
            <a:xfrm>
              <a:off x="0" y="0"/>
              <a:ext cx="321992" cy="321992"/>
            </a:xfrm>
            <a:prstGeom prst="ellipse">
              <a:avLst/>
            </a:prstGeom>
            <a:solidFill>
              <a:srgbClr val="D0EAEB"/>
            </a:solidFill>
            <a:ln w="9525">
              <a:solidFill>
                <a:srgbClr val="2F2637">
                  <a:alpha val="50195"/>
                </a:srgbClr>
              </a:solidFill>
              <a:miter lim="800000"/>
              <a:headEnd/>
              <a:tailEnd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23592" name="椭圆 15"/>
            <p:cNvSpPr>
              <a:spLocks noChangeArrowheads="1"/>
            </p:cNvSpPr>
            <p:nvPr/>
          </p:nvSpPr>
          <p:spPr bwMode="auto">
            <a:xfrm>
              <a:off x="406400" y="0"/>
              <a:ext cx="321992" cy="321992"/>
            </a:xfrm>
            <a:prstGeom prst="ellipse">
              <a:avLst/>
            </a:prstGeom>
            <a:solidFill>
              <a:srgbClr val="2F2637"/>
            </a:solidFill>
            <a:ln w="9525">
              <a:solidFill>
                <a:srgbClr val="2F2637">
                  <a:alpha val="50195"/>
                </a:srgbClr>
              </a:solidFill>
              <a:miter lim="800000"/>
              <a:headEnd/>
              <a:tailEnd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23593" name="椭圆 16"/>
            <p:cNvSpPr>
              <a:spLocks noChangeArrowheads="1"/>
            </p:cNvSpPr>
            <p:nvPr/>
          </p:nvSpPr>
          <p:spPr bwMode="auto">
            <a:xfrm>
              <a:off x="812800" y="0"/>
              <a:ext cx="321992" cy="321992"/>
            </a:xfrm>
            <a:prstGeom prst="ellipse">
              <a:avLst/>
            </a:prstGeom>
            <a:solidFill>
              <a:srgbClr val="D0EAEB"/>
            </a:solidFill>
            <a:ln w="9525">
              <a:solidFill>
                <a:srgbClr val="2F2637">
                  <a:alpha val="50195"/>
                </a:srgbClr>
              </a:solidFill>
              <a:miter lim="800000"/>
              <a:headEnd/>
              <a:tailEnd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23594" name="椭圆 17"/>
            <p:cNvSpPr>
              <a:spLocks noChangeArrowheads="1"/>
            </p:cNvSpPr>
            <p:nvPr/>
          </p:nvSpPr>
          <p:spPr bwMode="auto">
            <a:xfrm>
              <a:off x="1219200" y="0"/>
              <a:ext cx="321992" cy="321992"/>
            </a:xfrm>
            <a:prstGeom prst="ellipse">
              <a:avLst/>
            </a:prstGeom>
            <a:solidFill>
              <a:srgbClr val="2F2637"/>
            </a:solidFill>
            <a:ln w="9525">
              <a:solidFill>
                <a:srgbClr val="2F2637">
                  <a:alpha val="50195"/>
                </a:srgbClr>
              </a:solidFill>
              <a:miter lim="800000"/>
              <a:headEnd/>
              <a:tailEnd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sp>
        <p:nvSpPr>
          <p:cNvPr id="23560" name="矩形 34"/>
          <p:cNvSpPr>
            <a:spLocks noChangeAspect="1" noChangeArrowheads="1"/>
          </p:cNvSpPr>
          <p:nvPr/>
        </p:nvSpPr>
        <p:spPr bwMode="auto">
          <a:xfrm rot="2700000">
            <a:off x="1194594" y="3075781"/>
            <a:ext cx="1466850" cy="1468438"/>
          </a:xfrm>
          <a:prstGeom prst="rect">
            <a:avLst/>
          </a:prstGeom>
          <a:blipFill dpi="0" rotWithShape="0">
            <a:blip r:embed="rId2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3561" name="矩形 35"/>
          <p:cNvSpPr>
            <a:spLocks noChangeAspect="1" noChangeArrowheads="1"/>
          </p:cNvSpPr>
          <p:nvPr/>
        </p:nvSpPr>
        <p:spPr bwMode="auto">
          <a:xfrm rot="2700000">
            <a:off x="3271044" y="3075781"/>
            <a:ext cx="1466850" cy="1468438"/>
          </a:xfrm>
          <a:prstGeom prst="rect">
            <a:avLst/>
          </a:prstGeom>
          <a:blipFill dpi="0" rotWithShape="0">
            <a:blip r:embed="rId3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3562" name="矩形 36"/>
          <p:cNvSpPr>
            <a:spLocks noChangeAspect="1" noChangeArrowheads="1"/>
          </p:cNvSpPr>
          <p:nvPr/>
        </p:nvSpPr>
        <p:spPr bwMode="auto">
          <a:xfrm rot="2700000">
            <a:off x="5347494" y="3075781"/>
            <a:ext cx="1466850" cy="1468438"/>
          </a:xfrm>
          <a:prstGeom prst="rect">
            <a:avLst/>
          </a:prstGeom>
          <a:blipFill dpi="0" rotWithShape="0">
            <a:blip r:embed="rId4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3563" name="矩形 37"/>
          <p:cNvSpPr>
            <a:spLocks noChangeAspect="1" noChangeArrowheads="1"/>
          </p:cNvSpPr>
          <p:nvPr/>
        </p:nvSpPr>
        <p:spPr bwMode="auto">
          <a:xfrm rot="2700000">
            <a:off x="7423944" y="3075781"/>
            <a:ext cx="1466850" cy="1468438"/>
          </a:xfrm>
          <a:prstGeom prst="rect">
            <a:avLst/>
          </a:prstGeom>
          <a:blipFill dpi="0" rotWithShape="0">
            <a:blip r:embed="rId5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3564" name="矩形 38"/>
          <p:cNvSpPr>
            <a:spLocks noChangeAspect="1" noChangeArrowheads="1"/>
          </p:cNvSpPr>
          <p:nvPr/>
        </p:nvSpPr>
        <p:spPr bwMode="auto">
          <a:xfrm rot="2700000">
            <a:off x="2610644" y="2701131"/>
            <a:ext cx="711200" cy="712788"/>
          </a:xfrm>
          <a:prstGeom prst="rect">
            <a:avLst/>
          </a:prstGeom>
          <a:solidFill>
            <a:srgbClr val="D0EAEB"/>
          </a:solidFill>
          <a:ln w="12700">
            <a:solidFill>
              <a:srgbClr val="2F2637">
                <a:alpha val="50195"/>
              </a:srgbClr>
            </a:solidFill>
            <a:miter lim="800000"/>
            <a:headEnd/>
            <a:tailEnd/>
          </a:ln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3565" name="矩形 39"/>
          <p:cNvSpPr>
            <a:spLocks noChangeAspect="1" noChangeArrowheads="1"/>
          </p:cNvSpPr>
          <p:nvPr/>
        </p:nvSpPr>
        <p:spPr bwMode="auto">
          <a:xfrm rot="2700000">
            <a:off x="4687094" y="2701131"/>
            <a:ext cx="711200" cy="712788"/>
          </a:xfrm>
          <a:prstGeom prst="rect">
            <a:avLst/>
          </a:prstGeom>
          <a:solidFill>
            <a:srgbClr val="31303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3566" name="矩形 40"/>
          <p:cNvSpPr>
            <a:spLocks noChangeAspect="1" noChangeArrowheads="1"/>
          </p:cNvSpPr>
          <p:nvPr/>
        </p:nvSpPr>
        <p:spPr bwMode="auto">
          <a:xfrm rot="2700000">
            <a:off x="6763544" y="2701131"/>
            <a:ext cx="711200" cy="712788"/>
          </a:xfrm>
          <a:prstGeom prst="rect">
            <a:avLst/>
          </a:prstGeom>
          <a:solidFill>
            <a:srgbClr val="D0EAEB"/>
          </a:solidFill>
          <a:ln w="12700">
            <a:solidFill>
              <a:srgbClr val="2F2637">
                <a:alpha val="50195"/>
              </a:srgbClr>
            </a:solidFill>
            <a:miter lim="800000"/>
            <a:headEnd/>
            <a:tailEnd/>
          </a:ln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3567" name="矩形 41"/>
          <p:cNvSpPr>
            <a:spLocks noChangeAspect="1" noChangeArrowheads="1"/>
          </p:cNvSpPr>
          <p:nvPr/>
        </p:nvSpPr>
        <p:spPr bwMode="auto">
          <a:xfrm rot="2700000">
            <a:off x="8839200" y="2701925"/>
            <a:ext cx="711200" cy="711200"/>
          </a:xfrm>
          <a:prstGeom prst="rect">
            <a:avLst/>
          </a:prstGeom>
          <a:solidFill>
            <a:srgbClr val="31303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3568" name="矩形 42"/>
          <p:cNvSpPr>
            <a:spLocks noChangeAspect="1" noChangeArrowheads="1"/>
          </p:cNvSpPr>
          <p:nvPr/>
        </p:nvSpPr>
        <p:spPr bwMode="auto">
          <a:xfrm rot="2700000">
            <a:off x="9530557" y="3075781"/>
            <a:ext cx="1466850" cy="1468437"/>
          </a:xfrm>
          <a:prstGeom prst="rect">
            <a:avLst/>
          </a:prstGeom>
          <a:blipFill dpi="0" rotWithShape="0">
            <a:blip r:embed="rId6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grpSp>
        <p:nvGrpSpPr>
          <p:cNvPr id="23569" name="组合 43"/>
          <p:cNvGrpSpPr>
            <a:grpSpLocks/>
          </p:cNvGrpSpPr>
          <p:nvPr/>
        </p:nvGrpSpPr>
        <p:grpSpPr bwMode="auto">
          <a:xfrm>
            <a:off x="6983413" y="2846388"/>
            <a:ext cx="312737" cy="354012"/>
            <a:chOff x="0" y="0"/>
            <a:chExt cx="406393" cy="459645"/>
          </a:xfrm>
        </p:grpSpPr>
        <p:sp>
          <p:nvSpPr>
            <p:cNvPr id="23588" name="Freeform 148"/>
            <p:cNvSpPr>
              <a:spLocks noEditPoints="1" noChangeArrowheads="1"/>
            </p:cNvSpPr>
            <p:nvPr/>
          </p:nvSpPr>
          <p:spPr bwMode="auto">
            <a:xfrm>
              <a:off x="55120" y="0"/>
              <a:ext cx="351273" cy="456842"/>
            </a:xfrm>
            <a:custGeom>
              <a:avLst/>
              <a:gdLst>
                <a:gd name="T0" fmla="*/ 346854 w 159"/>
                <a:gd name="T1" fmla="*/ 408289 h 207"/>
                <a:gd name="T2" fmla="*/ 196625 w 159"/>
                <a:gd name="T3" fmla="*/ 174350 h 207"/>
                <a:gd name="T4" fmla="*/ 203252 w 159"/>
                <a:gd name="T5" fmla="*/ 52967 h 207"/>
                <a:gd name="T6" fmla="*/ 92789 w 159"/>
                <a:gd name="T7" fmla="*/ 8828 h 207"/>
                <a:gd name="T8" fmla="*/ 154648 w 159"/>
                <a:gd name="T9" fmla="*/ 105934 h 207"/>
                <a:gd name="T10" fmla="*/ 81743 w 159"/>
                <a:gd name="T11" fmla="*/ 152281 h 207"/>
                <a:gd name="T12" fmla="*/ 22093 w 159"/>
                <a:gd name="T13" fmla="*/ 59588 h 207"/>
                <a:gd name="T14" fmla="*/ 22093 w 159"/>
                <a:gd name="T15" fmla="*/ 169936 h 207"/>
                <a:gd name="T16" fmla="*/ 136974 w 159"/>
                <a:gd name="T17" fmla="*/ 211869 h 207"/>
                <a:gd name="T18" fmla="*/ 287204 w 159"/>
                <a:gd name="T19" fmla="*/ 445807 h 207"/>
                <a:gd name="T20" fmla="*/ 315925 w 159"/>
                <a:gd name="T21" fmla="*/ 452428 h 207"/>
                <a:gd name="T22" fmla="*/ 340227 w 159"/>
                <a:gd name="T23" fmla="*/ 434772 h 207"/>
                <a:gd name="T24" fmla="*/ 346854 w 159"/>
                <a:gd name="T25" fmla="*/ 408289 h 207"/>
                <a:gd name="T26" fmla="*/ 318134 w 159"/>
                <a:gd name="T27" fmla="*/ 425944 h 207"/>
                <a:gd name="T28" fmla="*/ 296041 w 159"/>
                <a:gd name="T29" fmla="*/ 421531 h 207"/>
                <a:gd name="T30" fmla="*/ 302669 w 159"/>
                <a:gd name="T31" fmla="*/ 401668 h 207"/>
                <a:gd name="T32" fmla="*/ 322553 w 159"/>
                <a:gd name="T33" fmla="*/ 406082 h 207"/>
                <a:gd name="T34" fmla="*/ 318134 w 159"/>
                <a:gd name="T35" fmla="*/ 425944 h 20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159"/>
                <a:gd name="T55" fmla="*/ 0 h 207"/>
                <a:gd name="T56" fmla="*/ 159 w 159"/>
                <a:gd name="T57" fmla="*/ 207 h 207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159" h="207">
                  <a:moveTo>
                    <a:pt x="157" y="185"/>
                  </a:moveTo>
                  <a:cubicBezTo>
                    <a:pt x="89" y="79"/>
                    <a:pt x="89" y="79"/>
                    <a:pt x="89" y="79"/>
                  </a:cubicBezTo>
                  <a:cubicBezTo>
                    <a:pt x="101" y="63"/>
                    <a:pt x="103" y="42"/>
                    <a:pt x="92" y="24"/>
                  </a:cubicBezTo>
                  <a:cubicBezTo>
                    <a:pt x="81" y="8"/>
                    <a:pt x="61" y="0"/>
                    <a:pt x="42" y="4"/>
                  </a:cubicBezTo>
                  <a:cubicBezTo>
                    <a:pt x="70" y="48"/>
                    <a:pt x="70" y="48"/>
                    <a:pt x="70" y="48"/>
                  </a:cubicBezTo>
                  <a:cubicBezTo>
                    <a:pt x="37" y="69"/>
                    <a:pt x="37" y="69"/>
                    <a:pt x="37" y="69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" y="42"/>
                    <a:pt x="0" y="61"/>
                    <a:pt x="10" y="77"/>
                  </a:cubicBezTo>
                  <a:cubicBezTo>
                    <a:pt x="21" y="95"/>
                    <a:pt x="43" y="102"/>
                    <a:pt x="62" y="96"/>
                  </a:cubicBezTo>
                  <a:cubicBezTo>
                    <a:pt x="130" y="202"/>
                    <a:pt x="130" y="202"/>
                    <a:pt x="130" y="202"/>
                  </a:cubicBezTo>
                  <a:cubicBezTo>
                    <a:pt x="133" y="206"/>
                    <a:pt x="138" y="207"/>
                    <a:pt x="143" y="205"/>
                  </a:cubicBezTo>
                  <a:cubicBezTo>
                    <a:pt x="154" y="197"/>
                    <a:pt x="154" y="197"/>
                    <a:pt x="154" y="197"/>
                  </a:cubicBezTo>
                  <a:cubicBezTo>
                    <a:pt x="158" y="195"/>
                    <a:pt x="159" y="189"/>
                    <a:pt x="157" y="185"/>
                  </a:cubicBezTo>
                  <a:close/>
                  <a:moveTo>
                    <a:pt x="144" y="193"/>
                  </a:moveTo>
                  <a:cubicBezTo>
                    <a:pt x="141" y="195"/>
                    <a:pt x="136" y="195"/>
                    <a:pt x="134" y="191"/>
                  </a:cubicBezTo>
                  <a:cubicBezTo>
                    <a:pt x="132" y="188"/>
                    <a:pt x="133" y="184"/>
                    <a:pt x="137" y="182"/>
                  </a:cubicBezTo>
                  <a:cubicBezTo>
                    <a:pt x="140" y="180"/>
                    <a:pt x="144" y="181"/>
                    <a:pt x="146" y="184"/>
                  </a:cubicBezTo>
                  <a:cubicBezTo>
                    <a:pt x="148" y="187"/>
                    <a:pt x="147" y="191"/>
                    <a:pt x="144" y="193"/>
                  </a:cubicBezTo>
                  <a:close/>
                </a:path>
              </a:pathLst>
            </a:custGeom>
            <a:solidFill>
              <a:srgbClr val="2F26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3589" name="Freeform 149"/>
            <p:cNvSpPr>
              <a:spLocks noEditPoints="1" noChangeArrowheads="1"/>
            </p:cNvSpPr>
            <p:nvPr/>
          </p:nvSpPr>
          <p:spPr bwMode="auto">
            <a:xfrm>
              <a:off x="0" y="231691"/>
              <a:ext cx="231691" cy="227954"/>
            </a:xfrm>
            <a:custGeom>
              <a:avLst/>
              <a:gdLst>
                <a:gd name="T0" fmla="*/ 200799 w 105"/>
                <a:gd name="T1" fmla="*/ 57542 h 103"/>
                <a:gd name="T2" fmla="*/ 214038 w 105"/>
                <a:gd name="T3" fmla="*/ 44263 h 103"/>
                <a:gd name="T4" fmla="*/ 185353 w 105"/>
                <a:gd name="T5" fmla="*/ 15492 h 103"/>
                <a:gd name="T6" fmla="*/ 172113 w 105"/>
                <a:gd name="T7" fmla="*/ 28771 h 103"/>
                <a:gd name="T8" fmla="*/ 136808 w 105"/>
                <a:gd name="T9" fmla="*/ 15492 h 103"/>
                <a:gd name="T10" fmla="*/ 136808 w 105"/>
                <a:gd name="T11" fmla="*/ 0 h 103"/>
                <a:gd name="T12" fmla="*/ 94883 w 105"/>
                <a:gd name="T13" fmla="*/ 0 h 103"/>
                <a:gd name="T14" fmla="*/ 94883 w 105"/>
                <a:gd name="T15" fmla="*/ 15492 h 103"/>
                <a:gd name="T16" fmla="*/ 61784 w 105"/>
                <a:gd name="T17" fmla="*/ 28771 h 103"/>
                <a:gd name="T18" fmla="*/ 48545 w 105"/>
                <a:gd name="T19" fmla="*/ 15492 h 103"/>
                <a:gd name="T20" fmla="*/ 17653 w 105"/>
                <a:gd name="T21" fmla="*/ 44263 h 103"/>
                <a:gd name="T22" fmla="*/ 33099 w 105"/>
                <a:gd name="T23" fmla="*/ 59755 h 103"/>
                <a:gd name="T24" fmla="*/ 17653 w 105"/>
                <a:gd name="T25" fmla="*/ 92952 h 103"/>
                <a:gd name="T26" fmla="*/ 0 w 105"/>
                <a:gd name="T27" fmla="*/ 92952 h 103"/>
                <a:gd name="T28" fmla="*/ 0 w 105"/>
                <a:gd name="T29" fmla="*/ 135002 h 103"/>
                <a:gd name="T30" fmla="*/ 19859 w 105"/>
                <a:gd name="T31" fmla="*/ 135002 h 103"/>
                <a:gd name="T32" fmla="*/ 33099 w 105"/>
                <a:gd name="T33" fmla="*/ 168199 h 103"/>
                <a:gd name="T34" fmla="*/ 19859 w 105"/>
                <a:gd name="T35" fmla="*/ 181478 h 103"/>
                <a:gd name="T36" fmla="*/ 48545 w 105"/>
                <a:gd name="T37" fmla="*/ 210249 h 103"/>
                <a:gd name="T38" fmla="*/ 61784 w 105"/>
                <a:gd name="T39" fmla="*/ 196970 h 103"/>
                <a:gd name="T40" fmla="*/ 94883 w 105"/>
                <a:gd name="T41" fmla="*/ 210249 h 103"/>
                <a:gd name="T42" fmla="*/ 94883 w 105"/>
                <a:gd name="T43" fmla="*/ 227954 h 103"/>
                <a:gd name="T44" fmla="*/ 136808 w 105"/>
                <a:gd name="T45" fmla="*/ 227954 h 103"/>
                <a:gd name="T46" fmla="*/ 136808 w 105"/>
                <a:gd name="T47" fmla="*/ 210249 h 103"/>
                <a:gd name="T48" fmla="*/ 169907 w 105"/>
                <a:gd name="T49" fmla="*/ 196970 h 103"/>
                <a:gd name="T50" fmla="*/ 183146 w 105"/>
                <a:gd name="T51" fmla="*/ 210249 h 103"/>
                <a:gd name="T52" fmla="*/ 211832 w 105"/>
                <a:gd name="T53" fmla="*/ 181478 h 103"/>
                <a:gd name="T54" fmla="*/ 200799 w 105"/>
                <a:gd name="T55" fmla="*/ 168199 h 103"/>
                <a:gd name="T56" fmla="*/ 214038 w 105"/>
                <a:gd name="T57" fmla="*/ 135002 h 103"/>
                <a:gd name="T58" fmla="*/ 231691 w 105"/>
                <a:gd name="T59" fmla="*/ 135002 h 103"/>
                <a:gd name="T60" fmla="*/ 231691 w 105"/>
                <a:gd name="T61" fmla="*/ 92952 h 103"/>
                <a:gd name="T62" fmla="*/ 214038 w 105"/>
                <a:gd name="T63" fmla="*/ 92952 h 103"/>
                <a:gd name="T64" fmla="*/ 200799 w 105"/>
                <a:gd name="T65" fmla="*/ 57542 h 103"/>
                <a:gd name="T66" fmla="*/ 116949 w 105"/>
                <a:gd name="T67" fmla="*/ 183691 h 103"/>
                <a:gd name="T68" fmla="*/ 46338 w 105"/>
                <a:gd name="T69" fmla="*/ 112870 h 103"/>
                <a:gd name="T70" fmla="*/ 116949 w 105"/>
                <a:gd name="T71" fmla="*/ 42050 h 103"/>
                <a:gd name="T72" fmla="*/ 187559 w 105"/>
                <a:gd name="T73" fmla="*/ 112870 h 103"/>
                <a:gd name="T74" fmla="*/ 116949 w 105"/>
                <a:gd name="T75" fmla="*/ 183691 h 103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105"/>
                <a:gd name="T115" fmla="*/ 0 h 103"/>
                <a:gd name="T116" fmla="*/ 105 w 105"/>
                <a:gd name="T117" fmla="*/ 103 h 103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105" h="103">
                  <a:moveTo>
                    <a:pt x="91" y="26"/>
                  </a:moveTo>
                  <a:cubicBezTo>
                    <a:pt x="97" y="20"/>
                    <a:pt x="97" y="20"/>
                    <a:pt x="97" y="20"/>
                  </a:cubicBezTo>
                  <a:cubicBezTo>
                    <a:pt x="84" y="7"/>
                    <a:pt x="84" y="7"/>
                    <a:pt x="84" y="7"/>
                  </a:cubicBezTo>
                  <a:cubicBezTo>
                    <a:pt x="78" y="13"/>
                    <a:pt x="78" y="13"/>
                    <a:pt x="78" y="13"/>
                  </a:cubicBezTo>
                  <a:cubicBezTo>
                    <a:pt x="73" y="10"/>
                    <a:pt x="67" y="8"/>
                    <a:pt x="62" y="7"/>
                  </a:cubicBezTo>
                  <a:cubicBezTo>
                    <a:pt x="62" y="0"/>
                    <a:pt x="62" y="0"/>
                    <a:pt x="62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43" y="7"/>
                    <a:pt x="43" y="7"/>
                    <a:pt x="43" y="7"/>
                  </a:cubicBezTo>
                  <a:cubicBezTo>
                    <a:pt x="38" y="8"/>
                    <a:pt x="33" y="10"/>
                    <a:pt x="28" y="13"/>
                  </a:cubicBezTo>
                  <a:cubicBezTo>
                    <a:pt x="22" y="7"/>
                    <a:pt x="22" y="7"/>
                    <a:pt x="22" y="7"/>
                  </a:cubicBezTo>
                  <a:cubicBezTo>
                    <a:pt x="8" y="20"/>
                    <a:pt x="8" y="20"/>
                    <a:pt x="8" y="20"/>
                  </a:cubicBezTo>
                  <a:cubicBezTo>
                    <a:pt x="15" y="27"/>
                    <a:pt x="15" y="27"/>
                    <a:pt x="15" y="27"/>
                  </a:cubicBezTo>
                  <a:cubicBezTo>
                    <a:pt x="12" y="31"/>
                    <a:pt x="10" y="36"/>
                    <a:pt x="8" y="42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9" y="61"/>
                    <a:pt x="9" y="61"/>
                    <a:pt x="9" y="61"/>
                  </a:cubicBezTo>
                  <a:cubicBezTo>
                    <a:pt x="10" y="66"/>
                    <a:pt x="12" y="71"/>
                    <a:pt x="15" y="76"/>
                  </a:cubicBezTo>
                  <a:cubicBezTo>
                    <a:pt x="9" y="82"/>
                    <a:pt x="9" y="82"/>
                    <a:pt x="9" y="82"/>
                  </a:cubicBezTo>
                  <a:cubicBezTo>
                    <a:pt x="22" y="95"/>
                    <a:pt x="22" y="95"/>
                    <a:pt x="22" y="95"/>
                  </a:cubicBezTo>
                  <a:cubicBezTo>
                    <a:pt x="28" y="89"/>
                    <a:pt x="28" y="89"/>
                    <a:pt x="28" y="89"/>
                  </a:cubicBezTo>
                  <a:cubicBezTo>
                    <a:pt x="33" y="92"/>
                    <a:pt x="38" y="94"/>
                    <a:pt x="43" y="95"/>
                  </a:cubicBezTo>
                  <a:cubicBezTo>
                    <a:pt x="43" y="103"/>
                    <a:pt x="43" y="103"/>
                    <a:pt x="43" y="103"/>
                  </a:cubicBezTo>
                  <a:cubicBezTo>
                    <a:pt x="62" y="103"/>
                    <a:pt x="62" y="103"/>
                    <a:pt x="62" y="103"/>
                  </a:cubicBezTo>
                  <a:cubicBezTo>
                    <a:pt x="62" y="95"/>
                    <a:pt x="62" y="95"/>
                    <a:pt x="62" y="95"/>
                  </a:cubicBezTo>
                  <a:cubicBezTo>
                    <a:pt x="67" y="94"/>
                    <a:pt x="73" y="92"/>
                    <a:pt x="77" y="89"/>
                  </a:cubicBezTo>
                  <a:cubicBezTo>
                    <a:pt x="83" y="95"/>
                    <a:pt x="83" y="95"/>
                    <a:pt x="83" y="95"/>
                  </a:cubicBezTo>
                  <a:cubicBezTo>
                    <a:pt x="96" y="82"/>
                    <a:pt x="96" y="82"/>
                    <a:pt x="96" y="82"/>
                  </a:cubicBezTo>
                  <a:cubicBezTo>
                    <a:pt x="91" y="76"/>
                    <a:pt x="91" y="76"/>
                    <a:pt x="91" y="76"/>
                  </a:cubicBezTo>
                  <a:cubicBezTo>
                    <a:pt x="94" y="71"/>
                    <a:pt x="96" y="66"/>
                    <a:pt x="97" y="61"/>
                  </a:cubicBezTo>
                  <a:cubicBezTo>
                    <a:pt x="105" y="61"/>
                    <a:pt x="105" y="61"/>
                    <a:pt x="105" y="61"/>
                  </a:cubicBezTo>
                  <a:cubicBezTo>
                    <a:pt x="105" y="42"/>
                    <a:pt x="105" y="42"/>
                    <a:pt x="105" y="42"/>
                  </a:cubicBezTo>
                  <a:cubicBezTo>
                    <a:pt x="97" y="42"/>
                    <a:pt x="97" y="42"/>
                    <a:pt x="97" y="42"/>
                  </a:cubicBezTo>
                  <a:cubicBezTo>
                    <a:pt x="96" y="36"/>
                    <a:pt x="94" y="31"/>
                    <a:pt x="91" y="26"/>
                  </a:cubicBezTo>
                  <a:close/>
                  <a:moveTo>
                    <a:pt x="53" y="83"/>
                  </a:moveTo>
                  <a:cubicBezTo>
                    <a:pt x="35" y="83"/>
                    <a:pt x="21" y="69"/>
                    <a:pt x="21" y="51"/>
                  </a:cubicBezTo>
                  <a:cubicBezTo>
                    <a:pt x="21" y="33"/>
                    <a:pt x="35" y="19"/>
                    <a:pt x="53" y="19"/>
                  </a:cubicBezTo>
                  <a:cubicBezTo>
                    <a:pt x="71" y="19"/>
                    <a:pt x="85" y="33"/>
                    <a:pt x="85" y="51"/>
                  </a:cubicBezTo>
                  <a:cubicBezTo>
                    <a:pt x="85" y="69"/>
                    <a:pt x="71" y="83"/>
                    <a:pt x="53" y="83"/>
                  </a:cubicBezTo>
                  <a:close/>
                </a:path>
              </a:pathLst>
            </a:custGeom>
            <a:solidFill>
              <a:srgbClr val="2F26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3590" name="Oval 150"/>
            <p:cNvSpPr>
              <a:spLocks noChangeArrowheads="1"/>
            </p:cNvSpPr>
            <p:nvPr/>
          </p:nvSpPr>
          <p:spPr bwMode="auto">
            <a:xfrm>
              <a:off x="97160" y="326983"/>
              <a:ext cx="37370" cy="37370"/>
            </a:xfrm>
            <a:prstGeom prst="ellipse">
              <a:avLst/>
            </a:prstGeom>
            <a:solidFill>
              <a:srgbClr val="2F26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</p:grpSp>
      <p:grpSp>
        <p:nvGrpSpPr>
          <p:cNvPr id="23570" name="组合 47"/>
          <p:cNvGrpSpPr>
            <a:grpSpLocks/>
          </p:cNvGrpSpPr>
          <p:nvPr/>
        </p:nvGrpSpPr>
        <p:grpSpPr bwMode="auto">
          <a:xfrm>
            <a:off x="4895850" y="2878138"/>
            <a:ext cx="293688" cy="328612"/>
            <a:chOff x="0" y="0"/>
            <a:chExt cx="402656" cy="450303"/>
          </a:xfrm>
        </p:grpSpPr>
        <p:sp>
          <p:nvSpPr>
            <p:cNvPr id="23583" name="Freeform 108"/>
            <p:cNvSpPr>
              <a:spLocks noEditPoints="1" noChangeArrowheads="1"/>
            </p:cNvSpPr>
            <p:nvPr/>
          </p:nvSpPr>
          <p:spPr bwMode="auto">
            <a:xfrm>
              <a:off x="69134" y="167228"/>
              <a:ext cx="56988" cy="57923"/>
            </a:xfrm>
            <a:custGeom>
              <a:avLst/>
              <a:gdLst>
                <a:gd name="T0" fmla="*/ 28494 w 26"/>
                <a:gd name="T1" fmla="*/ 0 h 26"/>
                <a:gd name="T2" fmla="*/ 0 w 26"/>
                <a:gd name="T3" fmla="*/ 28962 h 26"/>
                <a:gd name="T4" fmla="*/ 28494 w 26"/>
                <a:gd name="T5" fmla="*/ 57923 h 26"/>
                <a:gd name="T6" fmla="*/ 56988 w 26"/>
                <a:gd name="T7" fmla="*/ 28962 h 26"/>
                <a:gd name="T8" fmla="*/ 28494 w 26"/>
                <a:gd name="T9" fmla="*/ 0 h 26"/>
                <a:gd name="T10" fmla="*/ 28494 w 26"/>
                <a:gd name="T11" fmla="*/ 51240 h 26"/>
                <a:gd name="T12" fmla="*/ 6576 w 26"/>
                <a:gd name="T13" fmla="*/ 28962 h 26"/>
                <a:gd name="T14" fmla="*/ 28494 w 26"/>
                <a:gd name="T15" fmla="*/ 6683 h 26"/>
                <a:gd name="T16" fmla="*/ 50412 w 26"/>
                <a:gd name="T17" fmla="*/ 28962 h 26"/>
                <a:gd name="T18" fmla="*/ 28494 w 26"/>
                <a:gd name="T19" fmla="*/ 51240 h 2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6"/>
                <a:gd name="T31" fmla="*/ 0 h 26"/>
                <a:gd name="T32" fmla="*/ 26 w 26"/>
                <a:gd name="T33" fmla="*/ 26 h 2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6" h="26">
                  <a:moveTo>
                    <a:pt x="13" y="0"/>
                  </a:moveTo>
                  <a:cubicBezTo>
                    <a:pt x="6" y="0"/>
                    <a:pt x="0" y="6"/>
                    <a:pt x="0" y="13"/>
                  </a:cubicBezTo>
                  <a:cubicBezTo>
                    <a:pt x="0" y="20"/>
                    <a:pt x="6" y="26"/>
                    <a:pt x="13" y="26"/>
                  </a:cubicBezTo>
                  <a:cubicBezTo>
                    <a:pt x="20" y="26"/>
                    <a:pt x="26" y="20"/>
                    <a:pt x="26" y="13"/>
                  </a:cubicBezTo>
                  <a:cubicBezTo>
                    <a:pt x="26" y="6"/>
                    <a:pt x="20" y="0"/>
                    <a:pt x="13" y="0"/>
                  </a:cubicBezTo>
                  <a:close/>
                  <a:moveTo>
                    <a:pt x="13" y="23"/>
                  </a:moveTo>
                  <a:cubicBezTo>
                    <a:pt x="8" y="23"/>
                    <a:pt x="3" y="18"/>
                    <a:pt x="3" y="13"/>
                  </a:cubicBezTo>
                  <a:cubicBezTo>
                    <a:pt x="3" y="7"/>
                    <a:pt x="8" y="3"/>
                    <a:pt x="13" y="3"/>
                  </a:cubicBezTo>
                  <a:cubicBezTo>
                    <a:pt x="19" y="3"/>
                    <a:pt x="23" y="7"/>
                    <a:pt x="23" y="13"/>
                  </a:cubicBezTo>
                  <a:cubicBezTo>
                    <a:pt x="23" y="18"/>
                    <a:pt x="19" y="23"/>
                    <a:pt x="13" y="2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3584" name="Freeform 109"/>
            <p:cNvSpPr>
              <a:spLocks noEditPoints="1" noChangeArrowheads="1"/>
            </p:cNvSpPr>
            <p:nvPr/>
          </p:nvSpPr>
          <p:spPr bwMode="auto">
            <a:xfrm>
              <a:off x="197125" y="129859"/>
              <a:ext cx="48580" cy="48580"/>
            </a:xfrm>
            <a:custGeom>
              <a:avLst/>
              <a:gdLst>
                <a:gd name="T0" fmla="*/ 24290 w 22"/>
                <a:gd name="T1" fmla="*/ 0 h 22"/>
                <a:gd name="T2" fmla="*/ 0 w 22"/>
                <a:gd name="T3" fmla="*/ 24290 h 22"/>
                <a:gd name="T4" fmla="*/ 24290 w 22"/>
                <a:gd name="T5" fmla="*/ 48580 h 22"/>
                <a:gd name="T6" fmla="*/ 48580 w 22"/>
                <a:gd name="T7" fmla="*/ 24290 h 22"/>
                <a:gd name="T8" fmla="*/ 24290 w 22"/>
                <a:gd name="T9" fmla="*/ 0 h 22"/>
                <a:gd name="T10" fmla="*/ 24290 w 22"/>
                <a:gd name="T11" fmla="*/ 37539 h 22"/>
                <a:gd name="T12" fmla="*/ 11041 w 22"/>
                <a:gd name="T13" fmla="*/ 24290 h 22"/>
                <a:gd name="T14" fmla="*/ 24290 w 22"/>
                <a:gd name="T15" fmla="*/ 11041 h 22"/>
                <a:gd name="T16" fmla="*/ 37539 w 22"/>
                <a:gd name="T17" fmla="*/ 24290 h 22"/>
                <a:gd name="T18" fmla="*/ 24290 w 22"/>
                <a:gd name="T19" fmla="*/ 37539 h 2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2"/>
                <a:gd name="T31" fmla="*/ 0 h 22"/>
                <a:gd name="T32" fmla="*/ 22 w 22"/>
                <a:gd name="T33" fmla="*/ 22 h 22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2" h="22">
                  <a:moveTo>
                    <a:pt x="11" y="0"/>
                  </a:moveTo>
                  <a:cubicBezTo>
                    <a:pt x="5" y="0"/>
                    <a:pt x="0" y="5"/>
                    <a:pt x="0" y="11"/>
                  </a:cubicBezTo>
                  <a:cubicBezTo>
                    <a:pt x="0" y="17"/>
                    <a:pt x="5" y="22"/>
                    <a:pt x="11" y="22"/>
                  </a:cubicBezTo>
                  <a:cubicBezTo>
                    <a:pt x="17" y="22"/>
                    <a:pt x="22" y="17"/>
                    <a:pt x="22" y="11"/>
                  </a:cubicBezTo>
                  <a:cubicBezTo>
                    <a:pt x="22" y="5"/>
                    <a:pt x="17" y="0"/>
                    <a:pt x="11" y="0"/>
                  </a:cubicBezTo>
                  <a:close/>
                  <a:moveTo>
                    <a:pt x="11" y="17"/>
                  </a:moveTo>
                  <a:cubicBezTo>
                    <a:pt x="8" y="17"/>
                    <a:pt x="5" y="14"/>
                    <a:pt x="5" y="11"/>
                  </a:cubicBezTo>
                  <a:cubicBezTo>
                    <a:pt x="5" y="8"/>
                    <a:pt x="8" y="5"/>
                    <a:pt x="11" y="5"/>
                  </a:cubicBezTo>
                  <a:cubicBezTo>
                    <a:pt x="14" y="5"/>
                    <a:pt x="17" y="8"/>
                    <a:pt x="17" y="11"/>
                  </a:cubicBezTo>
                  <a:cubicBezTo>
                    <a:pt x="17" y="14"/>
                    <a:pt x="14" y="17"/>
                    <a:pt x="11" y="1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3585" name="Freeform 110"/>
            <p:cNvSpPr>
              <a:spLocks noEditPoints="1" noChangeArrowheads="1"/>
            </p:cNvSpPr>
            <p:nvPr/>
          </p:nvSpPr>
          <p:spPr bwMode="auto">
            <a:xfrm>
              <a:off x="82213" y="181242"/>
              <a:ext cx="30830" cy="30830"/>
            </a:xfrm>
            <a:custGeom>
              <a:avLst/>
              <a:gdLst>
                <a:gd name="T0" fmla="*/ 15415 w 14"/>
                <a:gd name="T1" fmla="*/ 0 h 14"/>
                <a:gd name="T2" fmla="*/ 0 w 14"/>
                <a:gd name="T3" fmla="*/ 15415 h 14"/>
                <a:gd name="T4" fmla="*/ 15415 w 14"/>
                <a:gd name="T5" fmla="*/ 30830 h 14"/>
                <a:gd name="T6" fmla="*/ 30830 w 14"/>
                <a:gd name="T7" fmla="*/ 15415 h 14"/>
                <a:gd name="T8" fmla="*/ 15415 w 14"/>
                <a:gd name="T9" fmla="*/ 0 h 14"/>
                <a:gd name="T10" fmla="*/ 15415 w 14"/>
                <a:gd name="T11" fmla="*/ 22021 h 14"/>
                <a:gd name="T12" fmla="*/ 8809 w 14"/>
                <a:gd name="T13" fmla="*/ 15415 h 14"/>
                <a:gd name="T14" fmla="*/ 15415 w 14"/>
                <a:gd name="T15" fmla="*/ 6606 h 14"/>
                <a:gd name="T16" fmla="*/ 24224 w 14"/>
                <a:gd name="T17" fmla="*/ 15415 h 14"/>
                <a:gd name="T18" fmla="*/ 15415 w 14"/>
                <a:gd name="T19" fmla="*/ 22021 h 1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4"/>
                <a:gd name="T31" fmla="*/ 0 h 14"/>
                <a:gd name="T32" fmla="*/ 14 w 14"/>
                <a:gd name="T33" fmla="*/ 14 h 1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4" h="14">
                  <a:moveTo>
                    <a:pt x="7" y="0"/>
                  </a:moveTo>
                  <a:cubicBezTo>
                    <a:pt x="3" y="0"/>
                    <a:pt x="0" y="3"/>
                    <a:pt x="0" y="7"/>
                  </a:cubicBezTo>
                  <a:cubicBezTo>
                    <a:pt x="0" y="11"/>
                    <a:pt x="3" y="14"/>
                    <a:pt x="7" y="14"/>
                  </a:cubicBezTo>
                  <a:cubicBezTo>
                    <a:pt x="11" y="14"/>
                    <a:pt x="14" y="11"/>
                    <a:pt x="14" y="7"/>
                  </a:cubicBezTo>
                  <a:cubicBezTo>
                    <a:pt x="14" y="3"/>
                    <a:pt x="11" y="0"/>
                    <a:pt x="7" y="0"/>
                  </a:cubicBezTo>
                  <a:close/>
                  <a:moveTo>
                    <a:pt x="7" y="10"/>
                  </a:moveTo>
                  <a:cubicBezTo>
                    <a:pt x="5" y="10"/>
                    <a:pt x="4" y="9"/>
                    <a:pt x="4" y="7"/>
                  </a:cubicBezTo>
                  <a:cubicBezTo>
                    <a:pt x="4" y="5"/>
                    <a:pt x="5" y="3"/>
                    <a:pt x="7" y="3"/>
                  </a:cubicBezTo>
                  <a:cubicBezTo>
                    <a:pt x="9" y="3"/>
                    <a:pt x="11" y="5"/>
                    <a:pt x="11" y="7"/>
                  </a:cubicBezTo>
                  <a:cubicBezTo>
                    <a:pt x="11" y="9"/>
                    <a:pt x="9" y="10"/>
                    <a:pt x="7" y="1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3586" name="Freeform 111"/>
            <p:cNvSpPr>
              <a:spLocks noEditPoints="1" noChangeArrowheads="1"/>
            </p:cNvSpPr>
            <p:nvPr/>
          </p:nvSpPr>
          <p:spPr bwMode="auto">
            <a:xfrm>
              <a:off x="172834" y="105568"/>
              <a:ext cx="97161" cy="97161"/>
            </a:xfrm>
            <a:custGeom>
              <a:avLst/>
              <a:gdLst>
                <a:gd name="T0" fmla="*/ 48581 w 44"/>
                <a:gd name="T1" fmla="*/ 0 h 44"/>
                <a:gd name="T2" fmla="*/ 0 w 44"/>
                <a:gd name="T3" fmla="*/ 48581 h 44"/>
                <a:gd name="T4" fmla="*/ 48581 w 44"/>
                <a:gd name="T5" fmla="*/ 97161 h 44"/>
                <a:gd name="T6" fmla="*/ 97161 w 44"/>
                <a:gd name="T7" fmla="*/ 48581 h 44"/>
                <a:gd name="T8" fmla="*/ 48581 w 44"/>
                <a:gd name="T9" fmla="*/ 0 h 44"/>
                <a:gd name="T10" fmla="*/ 48581 w 44"/>
                <a:gd name="T11" fmla="*/ 86120 h 44"/>
                <a:gd name="T12" fmla="*/ 11041 w 44"/>
                <a:gd name="T13" fmla="*/ 48581 h 44"/>
                <a:gd name="T14" fmla="*/ 48581 w 44"/>
                <a:gd name="T15" fmla="*/ 13249 h 44"/>
                <a:gd name="T16" fmla="*/ 86120 w 44"/>
                <a:gd name="T17" fmla="*/ 48581 h 44"/>
                <a:gd name="T18" fmla="*/ 48581 w 44"/>
                <a:gd name="T19" fmla="*/ 86120 h 4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44"/>
                <a:gd name="T31" fmla="*/ 0 h 44"/>
                <a:gd name="T32" fmla="*/ 44 w 44"/>
                <a:gd name="T33" fmla="*/ 44 h 4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44" h="44">
                  <a:moveTo>
                    <a:pt x="22" y="0"/>
                  </a:moveTo>
                  <a:cubicBezTo>
                    <a:pt x="10" y="0"/>
                    <a:pt x="0" y="10"/>
                    <a:pt x="0" y="22"/>
                  </a:cubicBezTo>
                  <a:cubicBezTo>
                    <a:pt x="0" y="34"/>
                    <a:pt x="10" y="44"/>
                    <a:pt x="22" y="44"/>
                  </a:cubicBezTo>
                  <a:cubicBezTo>
                    <a:pt x="34" y="44"/>
                    <a:pt x="44" y="34"/>
                    <a:pt x="44" y="22"/>
                  </a:cubicBezTo>
                  <a:cubicBezTo>
                    <a:pt x="44" y="10"/>
                    <a:pt x="34" y="0"/>
                    <a:pt x="22" y="0"/>
                  </a:cubicBezTo>
                  <a:close/>
                  <a:moveTo>
                    <a:pt x="22" y="39"/>
                  </a:moveTo>
                  <a:cubicBezTo>
                    <a:pt x="13" y="39"/>
                    <a:pt x="5" y="31"/>
                    <a:pt x="5" y="22"/>
                  </a:cubicBezTo>
                  <a:cubicBezTo>
                    <a:pt x="5" y="13"/>
                    <a:pt x="13" y="6"/>
                    <a:pt x="22" y="6"/>
                  </a:cubicBezTo>
                  <a:cubicBezTo>
                    <a:pt x="31" y="6"/>
                    <a:pt x="39" y="13"/>
                    <a:pt x="39" y="22"/>
                  </a:cubicBezTo>
                  <a:cubicBezTo>
                    <a:pt x="39" y="31"/>
                    <a:pt x="31" y="39"/>
                    <a:pt x="22" y="3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3587" name="Freeform 112"/>
            <p:cNvSpPr>
              <a:spLocks noEditPoints="1" noChangeArrowheads="1"/>
            </p:cNvSpPr>
            <p:nvPr/>
          </p:nvSpPr>
          <p:spPr bwMode="auto">
            <a:xfrm>
              <a:off x="0" y="0"/>
              <a:ext cx="402656" cy="450303"/>
            </a:xfrm>
            <a:custGeom>
              <a:avLst/>
              <a:gdLst>
                <a:gd name="T0" fmla="*/ 347346 w 182"/>
                <a:gd name="T1" fmla="*/ 211907 h 204"/>
                <a:gd name="T2" fmla="*/ 338497 w 182"/>
                <a:gd name="T3" fmla="*/ 105954 h 204"/>
                <a:gd name="T4" fmla="*/ 172567 w 182"/>
                <a:gd name="T5" fmla="*/ 0 h 204"/>
                <a:gd name="T6" fmla="*/ 2212 w 182"/>
                <a:gd name="T7" fmla="*/ 174382 h 204"/>
                <a:gd name="T8" fmla="*/ 0 w 182"/>
                <a:gd name="T9" fmla="*/ 450303 h 204"/>
                <a:gd name="T10" fmla="*/ 250001 w 182"/>
                <a:gd name="T11" fmla="*/ 388497 h 204"/>
                <a:gd name="T12" fmla="*/ 325222 w 182"/>
                <a:gd name="T13" fmla="*/ 388497 h 204"/>
                <a:gd name="T14" fmla="*/ 325222 w 182"/>
                <a:gd name="T15" fmla="*/ 388497 h 204"/>
                <a:gd name="T16" fmla="*/ 345134 w 182"/>
                <a:gd name="T17" fmla="*/ 333313 h 204"/>
                <a:gd name="T18" fmla="*/ 323010 w 182"/>
                <a:gd name="T19" fmla="*/ 320068 h 204"/>
                <a:gd name="T20" fmla="*/ 345134 w 182"/>
                <a:gd name="T21" fmla="*/ 309031 h 204"/>
                <a:gd name="T22" fmla="*/ 342921 w 182"/>
                <a:gd name="T23" fmla="*/ 304617 h 204"/>
                <a:gd name="T24" fmla="*/ 376107 w 182"/>
                <a:gd name="T25" fmla="*/ 245018 h 204"/>
                <a:gd name="T26" fmla="*/ 137169 w 182"/>
                <a:gd name="T27" fmla="*/ 205285 h 204"/>
                <a:gd name="T28" fmla="*/ 137169 w 182"/>
                <a:gd name="T29" fmla="*/ 225152 h 204"/>
                <a:gd name="T30" fmla="*/ 119469 w 182"/>
                <a:gd name="T31" fmla="*/ 231774 h 204"/>
                <a:gd name="T32" fmla="*/ 106195 w 182"/>
                <a:gd name="T33" fmla="*/ 242810 h 204"/>
                <a:gd name="T34" fmla="*/ 88496 w 182"/>
                <a:gd name="T35" fmla="*/ 236188 h 204"/>
                <a:gd name="T36" fmla="*/ 70797 w 182"/>
                <a:gd name="T37" fmla="*/ 236188 h 204"/>
                <a:gd name="T38" fmla="*/ 61947 w 182"/>
                <a:gd name="T39" fmla="*/ 218529 h 204"/>
                <a:gd name="T40" fmla="*/ 48673 w 182"/>
                <a:gd name="T41" fmla="*/ 205285 h 204"/>
                <a:gd name="T42" fmla="*/ 57522 w 182"/>
                <a:gd name="T43" fmla="*/ 187626 h 204"/>
                <a:gd name="T44" fmla="*/ 57522 w 182"/>
                <a:gd name="T45" fmla="*/ 167760 h 204"/>
                <a:gd name="T46" fmla="*/ 75221 w 182"/>
                <a:gd name="T47" fmla="*/ 161138 h 204"/>
                <a:gd name="T48" fmla="*/ 88496 w 182"/>
                <a:gd name="T49" fmla="*/ 150101 h 204"/>
                <a:gd name="T50" fmla="*/ 106195 w 182"/>
                <a:gd name="T51" fmla="*/ 156723 h 204"/>
                <a:gd name="T52" fmla="*/ 126107 w 182"/>
                <a:gd name="T53" fmla="*/ 156723 h 204"/>
                <a:gd name="T54" fmla="*/ 132744 w 182"/>
                <a:gd name="T55" fmla="*/ 174382 h 204"/>
                <a:gd name="T56" fmla="*/ 146018 w 182"/>
                <a:gd name="T57" fmla="*/ 187626 h 204"/>
                <a:gd name="T58" fmla="*/ 300886 w 182"/>
                <a:gd name="T59" fmla="*/ 169967 h 204"/>
                <a:gd name="T60" fmla="*/ 278762 w 182"/>
                <a:gd name="T61" fmla="*/ 192041 h 204"/>
                <a:gd name="T62" fmla="*/ 267700 w 182"/>
                <a:gd name="T63" fmla="*/ 220737 h 204"/>
                <a:gd name="T64" fmla="*/ 236726 w 182"/>
                <a:gd name="T65" fmla="*/ 220737 h 204"/>
                <a:gd name="T66" fmla="*/ 207965 w 182"/>
                <a:gd name="T67" fmla="*/ 231774 h 204"/>
                <a:gd name="T68" fmla="*/ 183629 w 182"/>
                <a:gd name="T69" fmla="*/ 211907 h 204"/>
                <a:gd name="T70" fmla="*/ 154868 w 182"/>
                <a:gd name="T71" fmla="*/ 200870 h 204"/>
                <a:gd name="T72" fmla="*/ 154868 w 182"/>
                <a:gd name="T73" fmla="*/ 169967 h 204"/>
                <a:gd name="T74" fmla="*/ 141593 w 182"/>
                <a:gd name="T75" fmla="*/ 141272 h 204"/>
                <a:gd name="T76" fmla="*/ 163717 w 182"/>
                <a:gd name="T77" fmla="*/ 116990 h 204"/>
                <a:gd name="T78" fmla="*/ 174779 w 182"/>
                <a:gd name="T79" fmla="*/ 88295 h 204"/>
                <a:gd name="T80" fmla="*/ 207965 w 182"/>
                <a:gd name="T81" fmla="*/ 88295 h 204"/>
                <a:gd name="T82" fmla="*/ 236726 w 182"/>
                <a:gd name="T83" fmla="*/ 77258 h 204"/>
                <a:gd name="T84" fmla="*/ 258850 w 182"/>
                <a:gd name="T85" fmla="*/ 97124 h 204"/>
                <a:gd name="T86" fmla="*/ 287611 w 182"/>
                <a:gd name="T87" fmla="*/ 108161 h 204"/>
                <a:gd name="T88" fmla="*/ 287611 w 182"/>
                <a:gd name="T89" fmla="*/ 141272 h 204"/>
                <a:gd name="T90" fmla="*/ 300886 w 182"/>
                <a:gd name="T91" fmla="*/ 169967 h 204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182"/>
                <a:gd name="T139" fmla="*/ 0 h 204"/>
                <a:gd name="T140" fmla="*/ 182 w 182"/>
                <a:gd name="T141" fmla="*/ 204 h 204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182" h="204">
                  <a:moveTo>
                    <a:pt x="170" y="111"/>
                  </a:moveTo>
                  <a:cubicBezTo>
                    <a:pt x="166" y="107"/>
                    <a:pt x="160" y="102"/>
                    <a:pt x="157" y="96"/>
                  </a:cubicBezTo>
                  <a:cubicBezTo>
                    <a:pt x="153" y="87"/>
                    <a:pt x="158" y="79"/>
                    <a:pt x="157" y="70"/>
                  </a:cubicBezTo>
                  <a:cubicBezTo>
                    <a:pt x="157" y="63"/>
                    <a:pt x="155" y="54"/>
                    <a:pt x="153" y="48"/>
                  </a:cubicBezTo>
                  <a:cubicBezTo>
                    <a:pt x="149" y="37"/>
                    <a:pt x="142" y="28"/>
                    <a:pt x="133" y="21"/>
                  </a:cubicBezTo>
                  <a:cubicBezTo>
                    <a:pt x="119" y="8"/>
                    <a:pt x="100" y="0"/>
                    <a:pt x="78" y="0"/>
                  </a:cubicBezTo>
                  <a:cubicBezTo>
                    <a:pt x="35" y="0"/>
                    <a:pt x="0" y="32"/>
                    <a:pt x="0" y="71"/>
                  </a:cubicBezTo>
                  <a:cubicBezTo>
                    <a:pt x="0" y="74"/>
                    <a:pt x="0" y="77"/>
                    <a:pt x="1" y="79"/>
                  </a:cubicBezTo>
                  <a:cubicBezTo>
                    <a:pt x="1" y="96"/>
                    <a:pt x="6" y="117"/>
                    <a:pt x="22" y="139"/>
                  </a:cubicBezTo>
                  <a:cubicBezTo>
                    <a:pt x="22" y="139"/>
                    <a:pt x="43" y="182"/>
                    <a:pt x="0" y="204"/>
                  </a:cubicBezTo>
                  <a:cubicBezTo>
                    <a:pt x="95" y="204"/>
                    <a:pt x="95" y="204"/>
                    <a:pt x="95" y="204"/>
                  </a:cubicBezTo>
                  <a:cubicBezTo>
                    <a:pt x="95" y="204"/>
                    <a:pt x="102" y="176"/>
                    <a:pt x="113" y="176"/>
                  </a:cubicBezTo>
                  <a:cubicBezTo>
                    <a:pt x="123" y="176"/>
                    <a:pt x="133" y="177"/>
                    <a:pt x="142" y="176"/>
                  </a:cubicBezTo>
                  <a:cubicBezTo>
                    <a:pt x="144" y="177"/>
                    <a:pt x="146" y="176"/>
                    <a:pt x="147" y="176"/>
                  </a:cubicBezTo>
                  <a:cubicBezTo>
                    <a:pt x="147" y="176"/>
                    <a:pt x="147" y="176"/>
                    <a:pt x="147" y="176"/>
                  </a:cubicBezTo>
                  <a:cubicBezTo>
                    <a:pt x="147" y="176"/>
                    <a:pt x="147" y="176"/>
                    <a:pt x="147" y="176"/>
                  </a:cubicBezTo>
                  <a:cubicBezTo>
                    <a:pt x="154" y="173"/>
                    <a:pt x="149" y="157"/>
                    <a:pt x="149" y="157"/>
                  </a:cubicBezTo>
                  <a:cubicBezTo>
                    <a:pt x="153" y="155"/>
                    <a:pt x="156" y="153"/>
                    <a:pt x="156" y="151"/>
                  </a:cubicBezTo>
                  <a:cubicBezTo>
                    <a:pt x="156" y="150"/>
                    <a:pt x="156" y="150"/>
                    <a:pt x="156" y="150"/>
                  </a:cubicBezTo>
                  <a:cubicBezTo>
                    <a:pt x="156" y="148"/>
                    <a:pt x="152" y="146"/>
                    <a:pt x="146" y="145"/>
                  </a:cubicBezTo>
                  <a:cubicBezTo>
                    <a:pt x="149" y="145"/>
                    <a:pt x="149" y="145"/>
                    <a:pt x="149" y="145"/>
                  </a:cubicBezTo>
                  <a:cubicBezTo>
                    <a:pt x="153" y="145"/>
                    <a:pt x="156" y="143"/>
                    <a:pt x="156" y="140"/>
                  </a:cubicBezTo>
                  <a:cubicBezTo>
                    <a:pt x="156" y="140"/>
                    <a:pt x="156" y="140"/>
                    <a:pt x="156" y="140"/>
                  </a:cubicBezTo>
                  <a:cubicBezTo>
                    <a:pt x="156" y="139"/>
                    <a:pt x="156" y="138"/>
                    <a:pt x="155" y="138"/>
                  </a:cubicBezTo>
                  <a:cubicBezTo>
                    <a:pt x="156" y="135"/>
                    <a:pt x="159" y="121"/>
                    <a:pt x="160" y="121"/>
                  </a:cubicBezTo>
                  <a:cubicBezTo>
                    <a:pt x="182" y="119"/>
                    <a:pt x="170" y="111"/>
                    <a:pt x="170" y="111"/>
                  </a:cubicBezTo>
                  <a:close/>
                  <a:moveTo>
                    <a:pt x="66" y="93"/>
                  </a:moveTo>
                  <a:cubicBezTo>
                    <a:pt x="62" y="93"/>
                    <a:pt x="62" y="93"/>
                    <a:pt x="62" y="93"/>
                  </a:cubicBezTo>
                  <a:cubicBezTo>
                    <a:pt x="62" y="95"/>
                    <a:pt x="61" y="97"/>
                    <a:pt x="60" y="99"/>
                  </a:cubicBezTo>
                  <a:cubicBezTo>
                    <a:pt x="62" y="102"/>
                    <a:pt x="62" y="102"/>
                    <a:pt x="62" y="102"/>
                  </a:cubicBezTo>
                  <a:cubicBezTo>
                    <a:pt x="57" y="107"/>
                    <a:pt x="57" y="107"/>
                    <a:pt x="57" y="107"/>
                  </a:cubicBezTo>
                  <a:cubicBezTo>
                    <a:pt x="54" y="105"/>
                    <a:pt x="54" y="105"/>
                    <a:pt x="54" y="105"/>
                  </a:cubicBezTo>
                  <a:cubicBezTo>
                    <a:pt x="52" y="106"/>
                    <a:pt x="50" y="107"/>
                    <a:pt x="48" y="107"/>
                  </a:cubicBezTo>
                  <a:cubicBezTo>
                    <a:pt x="48" y="110"/>
                    <a:pt x="48" y="110"/>
                    <a:pt x="48" y="110"/>
                  </a:cubicBezTo>
                  <a:cubicBezTo>
                    <a:pt x="40" y="110"/>
                    <a:pt x="40" y="110"/>
                    <a:pt x="40" y="110"/>
                  </a:cubicBezTo>
                  <a:cubicBezTo>
                    <a:pt x="40" y="107"/>
                    <a:pt x="40" y="107"/>
                    <a:pt x="40" y="107"/>
                  </a:cubicBezTo>
                  <a:cubicBezTo>
                    <a:pt x="38" y="107"/>
                    <a:pt x="36" y="106"/>
                    <a:pt x="34" y="105"/>
                  </a:cubicBezTo>
                  <a:cubicBezTo>
                    <a:pt x="32" y="107"/>
                    <a:pt x="32" y="107"/>
                    <a:pt x="32" y="107"/>
                  </a:cubicBezTo>
                  <a:cubicBezTo>
                    <a:pt x="26" y="102"/>
                    <a:pt x="26" y="102"/>
                    <a:pt x="26" y="102"/>
                  </a:cubicBezTo>
                  <a:cubicBezTo>
                    <a:pt x="28" y="99"/>
                    <a:pt x="28" y="99"/>
                    <a:pt x="28" y="99"/>
                  </a:cubicBezTo>
                  <a:cubicBezTo>
                    <a:pt x="27" y="97"/>
                    <a:pt x="26" y="95"/>
                    <a:pt x="26" y="93"/>
                  </a:cubicBezTo>
                  <a:cubicBezTo>
                    <a:pt x="22" y="93"/>
                    <a:pt x="22" y="93"/>
                    <a:pt x="22" y="93"/>
                  </a:cubicBezTo>
                  <a:cubicBezTo>
                    <a:pt x="22" y="85"/>
                    <a:pt x="22" y="85"/>
                    <a:pt x="22" y="85"/>
                  </a:cubicBezTo>
                  <a:cubicBezTo>
                    <a:pt x="26" y="85"/>
                    <a:pt x="26" y="85"/>
                    <a:pt x="26" y="85"/>
                  </a:cubicBezTo>
                  <a:cubicBezTo>
                    <a:pt x="26" y="83"/>
                    <a:pt x="27" y="81"/>
                    <a:pt x="28" y="79"/>
                  </a:cubicBezTo>
                  <a:cubicBezTo>
                    <a:pt x="26" y="76"/>
                    <a:pt x="26" y="76"/>
                    <a:pt x="26" y="76"/>
                  </a:cubicBezTo>
                  <a:cubicBezTo>
                    <a:pt x="31" y="71"/>
                    <a:pt x="31" y="71"/>
                    <a:pt x="31" y="71"/>
                  </a:cubicBezTo>
                  <a:cubicBezTo>
                    <a:pt x="34" y="73"/>
                    <a:pt x="34" y="73"/>
                    <a:pt x="34" y="73"/>
                  </a:cubicBezTo>
                  <a:cubicBezTo>
                    <a:pt x="36" y="72"/>
                    <a:pt x="38" y="71"/>
                    <a:pt x="40" y="71"/>
                  </a:cubicBezTo>
                  <a:cubicBezTo>
                    <a:pt x="40" y="68"/>
                    <a:pt x="40" y="68"/>
                    <a:pt x="40" y="68"/>
                  </a:cubicBezTo>
                  <a:cubicBezTo>
                    <a:pt x="48" y="68"/>
                    <a:pt x="48" y="68"/>
                    <a:pt x="48" y="68"/>
                  </a:cubicBezTo>
                  <a:cubicBezTo>
                    <a:pt x="48" y="71"/>
                    <a:pt x="48" y="71"/>
                    <a:pt x="48" y="71"/>
                  </a:cubicBezTo>
                  <a:cubicBezTo>
                    <a:pt x="50" y="71"/>
                    <a:pt x="52" y="72"/>
                    <a:pt x="54" y="73"/>
                  </a:cubicBezTo>
                  <a:cubicBezTo>
                    <a:pt x="57" y="71"/>
                    <a:pt x="57" y="71"/>
                    <a:pt x="57" y="71"/>
                  </a:cubicBezTo>
                  <a:cubicBezTo>
                    <a:pt x="63" y="76"/>
                    <a:pt x="63" y="76"/>
                    <a:pt x="63" y="76"/>
                  </a:cubicBezTo>
                  <a:cubicBezTo>
                    <a:pt x="60" y="79"/>
                    <a:pt x="60" y="79"/>
                    <a:pt x="60" y="79"/>
                  </a:cubicBezTo>
                  <a:cubicBezTo>
                    <a:pt x="61" y="81"/>
                    <a:pt x="62" y="83"/>
                    <a:pt x="63" y="85"/>
                  </a:cubicBezTo>
                  <a:cubicBezTo>
                    <a:pt x="66" y="85"/>
                    <a:pt x="66" y="85"/>
                    <a:pt x="66" y="85"/>
                  </a:cubicBezTo>
                  <a:lnTo>
                    <a:pt x="66" y="93"/>
                  </a:lnTo>
                  <a:close/>
                  <a:moveTo>
                    <a:pt x="136" y="77"/>
                  </a:moveTo>
                  <a:cubicBezTo>
                    <a:pt x="130" y="77"/>
                    <a:pt x="130" y="77"/>
                    <a:pt x="130" y="77"/>
                  </a:cubicBezTo>
                  <a:cubicBezTo>
                    <a:pt x="129" y="80"/>
                    <a:pt x="128" y="84"/>
                    <a:pt x="126" y="87"/>
                  </a:cubicBezTo>
                  <a:cubicBezTo>
                    <a:pt x="130" y="91"/>
                    <a:pt x="130" y="91"/>
                    <a:pt x="130" y="91"/>
                  </a:cubicBezTo>
                  <a:cubicBezTo>
                    <a:pt x="121" y="100"/>
                    <a:pt x="121" y="100"/>
                    <a:pt x="121" y="100"/>
                  </a:cubicBezTo>
                  <a:cubicBezTo>
                    <a:pt x="117" y="96"/>
                    <a:pt x="117" y="96"/>
                    <a:pt x="117" y="96"/>
                  </a:cubicBezTo>
                  <a:cubicBezTo>
                    <a:pt x="114" y="98"/>
                    <a:pt x="110" y="99"/>
                    <a:pt x="107" y="100"/>
                  </a:cubicBezTo>
                  <a:cubicBezTo>
                    <a:pt x="107" y="105"/>
                    <a:pt x="107" y="105"/>
                    <a:pt x="107" y="105"/>
                  </a:cubicBezTo>
                  <a:cubicBezTo>
                    <a:pt x="94" y="105"/>
                    <a:pt x="94" y="105"/>
                    <a:pt x="94" y="105"/>
                  </a:cubicBezTo>
                  <a:cubicBezTo>
                    <a:pt x="94" y="100"/>
                    <a:pt x="94" y="100"/>
                    <a:pt x="94" y="100"/>
                  </a:cubicBezTo>
                  <a:cubicBezTo>
                    <a:pt x="90" y="100"/>
                    <a:pt x="86" y="98"/>
                    <a:pt x="83" y="96"/>
                  </a:cubicBezTo>
                  <a:cubicBezTo>
                    <a:pt x="79" y="100"/>
                    <a:pt x="79" y="100"/>
                    <a:pt x="79" y="100"/>
                  </a:cubicBezTo>
                  <a:cubicBezTo>
                    <a:pt x="70" y="91"/>
                    <a:pt x="70" y="91"/>
                    <a:pt x="70" y="91"/>
                  </a:cubicBezTo>
                  <a:cubicBezTo>
                    <a:pt x="74" y="87"/>
                    <a:pt x="74" y="87"/>
                    <a:pt x="74" y="87"/>
                  </a:cubicBezTo>
                  <a:cubicBezTo>
                    <a:pt x="72" y="84"/>
                    <a:pt x="71" y="81"/>
                    <a:pt x="70" y="77"/>
                  </a:cubicBezTo>
                  <a:cubicBezTo>
                    <a:pt x="64" y="77"/>
                    <a:pt x="64" y="77"/>
                    <a:pt x="64" y="77"/>
                  </a:cubicBezTo>
                  <a:cubicBezTo>
                    <a:pt x="64" y="64"/>
                    <a:pt x="64" y="64"/>
                    <a:pt x="64" y="64"/>
                  </a:cubicBezTo>
                  <a:cubicBezTo>
                    <a:pt x="70" y="64"/>
                    <a:pt x="70" y="64"/>
                    <a:pt x="70" y="64"/>
                  </a:cubicBezTo>
                  <a:cubicBezTo>
                    <a:pt x="70" y="60"/>
                    <a:pt x="72" y="56"/>
                    <a:pt x="74" y="53"/>
                  </a:cubicBezTo>
                  <a:cubicBezTo>
                    <a:pt x="70" y="49"/>
                    <a:pt x="70" y="49"/>
                    <a:pt x="70" y="49"/>
                  </a:cubicBezTo>
                  <a:cubicBezTo>
                    <a:pt x="79" y="40"/>
                    <a:pt x="79" y="40"/>
                    <a:pt x="79" y="40"/>
                  </a:cubicBezTo>
                  <a:cubicBezTo>
                    <a:pt x="83" y="44"/>
                    <a:pt x="83" y="44"/>
                    <a:pt x="83" y="44"/>
                  </a:cubicBezTo>
                  <a:cubicBezTo>
                    <a:pt x="86" y="42"/>
                    <a:pt x="90" y="41"/>
                    <a:pt x="94" y="40"/>
                  </a:cubicBezTo>
                  <a:cubicBezTo>
                    <a:pt x="94" y="35"/>
                    <a:pt x="94" y="35"/>
                    <a:pt x="94" y="35"/>
                  </a:cubicBezTo>
                  <a:cubicBezTo>
                    <a:pt x="107" y="35"/>
                    <a:pt x="107" y="35"/>
                    <a:pt x="107" y="35"/>
                  </a:cubicBezTo>
                  <a:cubicBezTo>
                    <a:pt x="107" y="40"/>
                    <a:pt x="107" y="40"/>
                    <a:pt x="107" y="40"/>
                  </a:cubicBezTo>
                  <a:cubicBezTo>
                    <a:pt x="110" y="41"/>
                    <a:pt x="114" y="42"/>
                    <a:pt x="117" y="44"/>
                  </a:cubicBezTo>
                  <a:cubicBezTo>
                    <a:pt x="121" y="40"/>
                    <a:pt x="121" y="40"/>
                    <a:pt x="121" y="40"/>
                  </a:cubicBezTo>
                  <a:cubicBezTo>
                    <a:pt x="130" y="49"/>
                    <a:pt x="130" y="49"/>
                    <a:pt x="130" y="49"/>
                  </a:cubicBezTo>
                  <a:cubicBezTo>
                    <a:pt x="126" y="53"/>
                    <a:pt x="126" y="53"/>
                    <a:pt x="126" y="53"/>
                  </a:cubicBezTo>
                  <a:cubicBezTo>
                    <a:pt x="128" y="57"/>
                    <a:pt x="130" y="60"/>
                    <a:pt x="130" y="64"/>
                  </a:cubicBezTo>
                  <a:cubicBezTo>
                    <a:pt x="136" y="64"/>
                    <a:pt x="136" y="64"/>
                    <a:pt x="136" y="64"/>
                  </a:cubicBezTo>
                  <a:lnTo>
                    <a:pt x="136" y="7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23571" name="组合 53"/>
          <p:cNvGrpSpPr>
            <a:grpSpLocks/>
          </p:cNvGrpSpPr>
          <p:nvPr/>
        </p:nvGrpSpPr>
        <p:grpSpPr bwMode="auto">
          <a:xfrm>
            <a:off x="9067800" y="2884488"/>
            <a:ext cx="254000" cy="250825"/>
            <a:chOff x="0" y="0"/>
            <a:chExt cx="453105" cy="448433"/>
          </a:xfrm>
        </p:grpSpPr>
        <p:sp>
          <p:nvSpPr>
            <p:cNvPr id="23581" name="Freeform 136"/>
            <p:cNvSpPr>
              <a:spLocks noChangeArrowheads="1"/>
            </p:cNvSpPr>
            <p:nvPr/>
          </p:nvSpPr>
          <p:spPr bwMode="auto">
            <a:xfrm>
              <a:off x="0" y="251309"/>
              <a:ext cx="453105" cy="197124"/>
            </a:xfrm>
            <a:custGeom>
              <a:avLst/>
              <a:gdLst>
                <a:gd name="T0" fmla="*/ 227658 w 205"/>
                <a:gd name="T1" fmla="*/ 42083 h 89"/>
                <a:gd name="T2" fmla="*/ 103883 w 205"/>
                <a:gd name="T3" fmla="*/ 0 h 89"/>
                <a:gd name="T4" fmla="*/ 0 w 205"/>
                <a:gd name="T5" fmla="*/ 0 h 89"/>
                <a:gd name="T6" fmla="*/ 0 w 205"/>
                <a:gd name="T7" fmla="*/ 148397 h 89"/>
                <a:gd name="T8" fmla="*/ 48626 w 205"/>
                <a:gd name="T9" fmla="*/ 197124 h 89"/>
                <a:gd name="T10" fmla="*/ 404479 w 205"/>
                <a:gd name="T11" fmla="*/ 197124 h 89"/>
                <a:gd name="T12" fmla="*/ 453105 w 205"/>
                <a:gd name="T13" fmla="*/ 148397 h 89"/>
                <a:gd name="T14" fmla="*/ 453105 w 205"/>
                <a:gd name="T15" fmla="*/ 0 h 89"/>
                <a:gd name="T16" fmla="*/ 349222 w 205"/>
                <a:gd name="T17" fmla="*/ 0 h 89"/>
                <a:gd name="T18" fmla="*/ 227658 w 205"/>
                <a:gd name="T19" fmla="*/ 42083 h 8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05"/>
                <a:gd name="T31" fmla="*/ 0 h 89"/>
                <a:gd name="T32" fmla="*/ 205 w 205"/>
                <a:gd name="T33" fmla="*/ 89 h 8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05" h="89">
                  <a:moveTo>
                    <a:pt x="103" y="19"/>
                  </a:moveTo>
                  <a:cubicBezTo>
                    <a:pt x="82" y="19"/>
                    <a:pt x="62" y="12"/>
                    <a:pt x="4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0" y="79"/>
                    <a:pt x="10" y="89"/>
                    <a:pt x="22" y="89"/>
                  </a:cubicBezTo>
                  <a:cubicBezTo>
                    <a:pt x="183" y="89"/>
                    <a:pt x="183" y="89"/>
                    <a:pt x="183" y="89"/>
                  </a:cubicBezTo>
                  <a:cubicBezTo>
                    <a:pt x="195" y="89"/>
                    <a:pt x="205" y="79"/>
                    <a:pt x="205" y="67"/>
                  </a:cubicBezTo>
                  <a:cubicBezTo>
                    <a:pt x="205" y="0"/>
                    <a:pt x="205" y="0"/>
                    <a:pt x="205" y="0"/>
                  </a:cubicBezTo>
                  <a:cubicBezTo>
                    <a:pt x="158" y="0"/>
                    <a:pt x="158" y="0"/>
                    <a:pt x="158" y="0"/>
                  </a:cubicBezTo>
                  <a:cubicBezTo>
                    <a:pt x="143" y="12"/>
                    <a:pt x="124" y="19"/>
                    <a:pt x="103" y="1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3582" name="Freeform 137"/>
            <p:cNvSpPr>
              <a:spLocks noEditPoints="1" noChangeArrowheads="1"/>
            </p:cNvSpPr>
            <p:nvPr/>
          </p:nvSpPr>
          <p:spPr bwMode="auto">
            <a:xfrm>
              <a:off x="0" y="0"/>
              <a:ext cx="453105" cy="260652"/>
            </a:xfrm>
            <a:custGeom>
              <a:avLst/>
              <a:gdLst>
                <a:gd name="T0" fmla="*/ 404479 w 205"/>
                <a:gd name="T1" fmla="*/ 92774 h 118"/>
                <a:gd name="T2" fmla="*/ 397848 w 205"/>
                <a:gd name="T3" fmla="*/ 92774 h 118"/>
                <a:gd name="T4" fmla="*/ 340381 w 205"/>
                <a:gd name="T5" fmla="*/ 92774 h 118"/>
                <a:gd name="T6" fmla="*/ 340381 w 205"/>
                <a:gd name="T7" fmla="*/ 48596 h 118"/>
                <a:gd name="T8" fmla="*/ 291755 w 205"/>
                <a:gd name="T9" fmla="*/ 0 h 118"/>
                <a:gd name="T10" fmla="*/ 161350 w 205"/>
                <a:gd name="T11" fmla="*/ 0 h 118"/>
                <a:gd name="T12" fmla="*/ 112724 w 205"/>
                <a:gd name="T13" fmla="*/ 48596 h 118"/>
                <a:gd name="T14" fmla="*/ 112724 w 205"/>
                <a:gd name="T15" fmla="*/ 92774 h 118"/>
                <a:gd name="T16" fmla="*/ 55257 w 205"/>
                <a:gd name="T17" fmla="*/ 92774 h 118"/>
                <a:gd name="T18" fmla="*/ 48626 w 205"/>
                <a:gd name="T19" fmla="*/ 92774 h 118"/>
                <a:gd name="T20" fmla="*/ 0 w 205"/>
                <a:gd name="T21" fmla="*/ 141371 h 118"/>
                <a:gd name="T22" fmla="*/ 0 w 205"/>
                <a:gd name="T23" fmla="*/ 223100 h 118"/>
                <a:gd name="T24" fmla="*/ 119354 w 205"/>
                <a:gd name="T25" fmla="*/ 223100 h 118"/>
                <a:gd name="T26" fmla="*/ 227658 w 205"/>
                <a:gd name="T27" fmla="*/ 260652 h 118"/>
                <a:gd name="T28" fmla="*/ 333751 w 205"/>
                <a:gd name="T29" fmla="*/ 223100 h 118"/>
                <a:gd name="T30" fmla="*/ 453105 w 205"/>
                <a:gd name="T31" fmla="*/ 223100 h 118"/>
                <a:gd name="T32" fmla="*/ 453105 w 205"/>
                <a:gd name="T33" fmla="*/ 141371 h 118"/>
                <a:gd name="T34" fmla="*/ 404479 w 205"/>
                <a:gd name="T35" fmla="*/ 92774 h 118"/>
                <a:gd name="T36" fmla="*/ 148088 w 205"/>
                <a:gd name="T37" fmla="*/ 57432 h 118"/>
                <a:gd name="T38" fmla="*/ 148088 w 205"/>
                <a:gd name="T39" fmla="*/ 48596 h 118"/>
                <a:gd name="T40" fmla="*/ 161350 w 205"/>
                <a:gd name="T41" fmla="*/ 37552 h 118"/>
                <a:gd name="T42" fmla="*/ 291755 w 205"/>
                <a:gd name="T43" fmla="*/ 37552 h 118"/>
                <a:gd name="T44" fmla="*/ 305017 w 205"/>
                <a:gd name="T45" fmla="*/ 48596 h 118"/>
                <a:gd name="T46" fmla="*/ 305017 w 205"/>
                <a:gd name="T47" fmla="*/ 57432 h 118"/>
                <a:gd name="T48" fmla="*/ 305017 w 205"/>
                <a:gd name="T49" fmla="*/ 92774 h 118"/>
                <a:gd name="T50" fmla="*/ 148088 w 205"/>
                <a:gd name="T51" fmla="*/ 92774 h 118"/>
                <a:gd name="T52" fmla="*/ 148088 w 205"/>
                <a:gd name="T53" fmla="*/ 57432 h 118"/>
                <a:gd name="T54" fmla="*/ 223237 w 205"/>
                <a:gd name="T55" fmla="*/ 223100 h 118"/>
                <a:gd name="T56" fmla="*/ 187873 w 205"/>
                <a:gd name="T57" fmla="*/ 189967 h 118"/>
                <a:gd name="T58" fmla="*/ 223237 w 205"/>
                <a:gd name="T59" fmla="*/ 154624 h 118"/>
                <a:gd name="T60" fmla="*/ 258601 w 205"/>
                <a:gd name="T61" fmla="*/ 189967 h 118"/>
                <a:gd name="T62" fmla="*/ 223237 w 205"/>
                <a:gd name="T63" fmla="*/ 223100 h 118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205"/>
                <a:gd name="T97" fmla="*/ 0 h 118"/>
                <a:gd name="T98" fmla="*/ 205 w 205"/>
                <a:gd name="T99" fmla="*/ 118 h 118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205" h="118">
                  <a:moveTo>
                    <a:pt x="183" y="42"/>
                  </a:moveTo>
                  <a:cubicBezTo>
                    <a:pt x="180" y="42"/>
                    <a:pt x="180" y="42"/>
                    <a:pt x="180" y="42"/>
                  </a:cubicBezTo>
                  <a:cubicBezTo>
                    <a:pt x="154" y="42"/>
                    <a:pt x="154" y="42"/>
                    <a:pt x="154" y="42"/>
                  </a:cubicBezTo>
                  <a:cubicBezTo>
                    <a:pt x="154" y="22"/>
                    <a:pt x="154" y="22"/>
                    <a:pt x="154" y="22"/>
                  </a:cubicBezTo>
                  <a:cubicBezTo>
                    <a:pt x="154" y="10"/>
                    <a:pt x="144" y="0"/>
                    <a:pt x="132" y="0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61" y="0"/>
                    <a:pt x="51" y="10"/>
                    <a:pt x="51" y="22"/>
                  </a:cubicBezTo>
                  <a:cubicBezTo>
                    <a:pt x="51" y="42"/>
                    <a:pt x="51" y="42"/>
                    <a:pt x="51" y="42"/>
                  </a:cubicBezTo>
                  <a:cubicBezTo>
                    <a:pt x="25" y="42"/>
                    <a:pt x="25" y="42"/>
                    <a:pt x="25" y="42"/>
                  </a:cubicBezTo>
                  <a:cubicBezTo>
                    <a:pt x="22" y="42"/>
                    <a:pt x="22" y="42"/>
                    <a:pt x="22" y="42"/>
                  </a:cubicBezTo>
                  <a:cubicBezTo>
                    <a:pt x="10" y="42"/>
                    <a:pt x="0" y="52"/>
                    <a:pt x="0" y="64"/>
                  </a:cubicBezTo>
                  <a:cubicBezTo>
                    <a:pt x="0" y="101"/>
                    <a:pt x="0" y="101"/>
                    <a:pt x="0" y="101"/>
                  </a:cubicBezTo>
                  <a:cubicBezTo>
                    <a:pt x="54" y="101"/>
                    <a:pt x="54" y="101"/>
                    <a:pt x="54" y="101"/>
                  </a:cubicBezTo>
                  <a:cubicBezTo>
                    <a:pt x="67" y="112"/>
                    <a:pt x="84" y="118"/>
                    <a:pt x="103" y="118"/>
                  </a:cubicBezTo>
                  <a:cubicBezTo>
                    <a:pt x="121" y="118"/>
                    <a:pt x="138" y="112"/>
                    <a:pt x="151" y="101"/>
                  </a:cubicBezTo>
                  <a:cubicBezTo>
                    <a:pt x="205" y="101"/>
                    <a:pt x="205" y="101"/>
                    <a:pt x="205" y="101"/>
                  </a:cubicBezTo>
                  <a:cubicBezTo>
                    <a:pt x="205" y="64"/>
                    <a:pt x="205" y="64"/>
                    <a:pt x="205" y="64"/>
                  </a:cubicBezTo>
                  <a:cubicBezTo>
                    <a:pt x="205" y="52"/>
                    <a:pt x="195" y="42"/>
                    <a:pt x="183" y="42"/>
                  </a:cubicBezTo>
                  <a:close/>
                  <a:moveTo>
                    <a:pt x="67" y="26"/>
                  </a:moveTo>
                  <a:cubicBezTo>
                    <a:pt x="67" y="22"/>
                    <a:pt x="67" y="22"/>
                    <a:pt x="67" y="22"/>
                  </a:cubicBezTo>
                  <a:cubicBezTo>
                    <a:pt x="67" y="19"/>
                    <a:pt x="70" y="17"/>
                    <a:pt x="73" y="17"/>
                  </a:cubicBezTo>
                  <a:cubicBezTo>
                    <a:pt x="132" y="17"/>
                    <a:pt x="132" y="17"/>
                    <a:pt x="132" y="17"/>
                  </a:cubicBezTo>
                  <a:cubicBezTo>
                    <a:pt x="135" y="17"/>
                    <a:pt x="138" y="19"/>
                    <a:pt x="138" y="22"/>
                  </a:cubicBezTo>
                  <a:cubicBezTo>
                    <a:pt x="138" y="26"/>
                    <a:pt x="138" y="26"/>
                    <a:pt x="138" y="26"/>
                  </a:cubicBezTo>
                  <a:cubicBezTo>
                    <a:pt x="138" y="42"/>
                    <a:pt x="138" y="42"/>
                    <a:pt x="138" y="42"/>
                  </a:cubicBezTo>
                  <a:cubicBezTo>
                    <a:pt x="67" y="42"/>
                    <a:pt x="67" y="42"/>
                    <a:pt x="67" y="42"/>
                  </a:cubicBezTo>
                  <a:lnTo>
                    <a:pt x="67" y="26"/>
                  </a:lnTo>
                  <a:close/>
                  <a:moveTo>
                    <a:pt x="101" y="101"/>
                  </a:moveTo>
                  <a:cubicBezTo>
                    <a:pt x="92" y="101"/>
                    <a:pt x="85" y="94"/>
                    <a:pt x="85" y="86"/>
                  </a:cubicBezTo>
                  <a:cubicBezTo>
                    <a:pt x="85" y="77"/>
                    <a:pt x="92" y="70"/>
                    <a:pt x="101" y="70"/>
                  </a:cubicBezTo>
                  <a:cubicBezTo>
                    <a:pt x="110" y="70"/>
                    <a:pt x="117" y="77"/>
                    <a:pt x="117" y="86"/>
                  </a:cubicBezTo>
                  <a:cubicBezTo>
                    <a:pt x="117" y="94"/>
                    <a:pt x="110" y="101"/>
                    <a:pt x="101" y="10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23572" name="组合 56"/>
          <p:cNvGrpSpPr>
            <a:grpSpLocks/>
          </p:cNvGrpSpPr>
          <p:nvPr/>
        </p:nvGrpSpPr>
        <p:grpSpPr bwMode="auto">
          <a:xfrm>
            <a:off x="2854325" y="2868613"/>
            <a:ext cx="301625" cy="323850"/>
            <a:chOff x="0" y="0"/>
            <a:chExt cx="466184" cy="501686"/>
          </a:xfrm>
        </p:grpSpPr>
        <p:sp>
          <p:nvSpPr>
            <p:cNvPr id="23576" name="Freeform 154"/>
            <p:cNvSpPr>
              <a:spLocks noChangeArrowheads="1"/>
            </p:cNvSpPr>
            <p:nvPr/>
          </p:nvSpPr>
          <p:spPr bwMode="auto">
            <a:xfrm>
              <a:off x="141070" y="426012"/>
              <a:ext cx="50449" cy="46712"/>
            </a:xfrm>
            <a:custGeom>
              <a:avLst/>
              <a:gdLst>
                <a:gd name="T0" fmla="*/ 35095 w 23"/>
                <a:gd name="T1" fmla="*/ 0 h 21"/>
                <a:gd name="T2" fmla="*/ 35095 w 23"/>
                <a:gd name="T3" fmla="*/ 8898 h 21"/>
                <a:gd name="T4" fmla="*/ 41675 w 23"/>
                <a:gd name="T5" fmla="*/ 24468 h 21"/>
                <a:gd name="T6" fmla="*/ 21934 w 23"/>
                <a:gd name="T7" fmla="*/ 37814 h 21"/>
                <a:gd name="T8" fmla="*/ 8774 w 23"/>
                <a:gd name="T9" fmla="*/ 20019 h 21"/>
                <a:gd name="T10" fmla="*/ 13161 w 23"/>
                <a:gd name="T11" fmla="*/ 11122 h 21"/>
                <a:gd name="T12" fmla="*/ 13161 w 23"/>
                <a:gd name="T13" fmla="*/ 0 h 21"/>
                <a:gd name="T14" fmla="*/ 0 w 23"/>
                <a:gd name="T15" fmla="*/ 22244 h 21"/>
                <a:gd name="T16" fmla="*/ 24128 w 23"/>
                <a:gd name="T17" fmla="*/ 46712 h 21"/>
                <a:gd name="T18" fmla="*/ 50449 w 23"/>
                <a:gd name="T19" fmla="*/ 22244 h 21"/>
                <a:gd name="T20" fmla="*/ 35095 w 23"/>
                <a:gd name="T21" fmla="*/ 0 h 21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23"/>
                <a:gd name="T34" fmla="*/ 0 h 21"/>
                <a:gd name="T35" fmla="*/ 23 w 23"/>
                <a:gd name="T36" fmla="*/ 21 h 21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23" h="21">
                  <a:moveTo>
                    <a:pt x="16" y="0"/>
                  </a:moveTo>
                  <a:cubicBezTo>
                    <a:pt x="16" y="4"/>
                    <a:pt x="16" y="4"/>
                    <a:pt x="16" y="4"/>
                  </a:cubicBezTo>
                  <a:cubicBezTo>
                    <a:pt x="18" y="5"/>
                    <a:pt x="19" y="8"/>
                    <a:pt x="19" y="11"/>
                  </a:cubicBezTo>
                  <a:cubicBezTo>
                    <a:pt x="18" y="15"/>
                    <a:pt x="15" y="18"/>
                    <a:pt x="10" y="17"/>
                  </a:cubicBezTo>
                  <a:cubicBezTo>
                    <a:pt x="6" y="17"/>
                    <a:pt x="3" y="13"/>
                    <a:pt x="4" y="9"/>
                  </a:cubicBezTo>
                  <a:cubicBezTo>
                    <a:pt x="4" y="7"/>
                    <a:pt x="5" y="6"/>
                    <a:pt x="6" y="5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3" y="2"/>
                    <a:pt x="0" y="6"/>
                    <a:pt x="0" y="10"/>
                  </a:cubicBezTo>
                  <a:cubicBezTo>
                    <a:pt x="0" y="16"/>
                    <a:pt x="5" y="21"/>
                    <a:pt x="11" y="21"/>
                  </a:cubicBezTo>
                  <a:cubicBezTo>
                    <a:pt x="18" y="21"/>
                    <a:pt x="23" y="16"/>
                    <a:pt x="23" y="10"/>
                  </a:cubicBezTo>
                  <a:cubicBezTo>
                    <a:pt x="23" y="5"/>
                    <a:pt x="20" y="1"/>
                    <a:pt x="16" y="0"/>
                  </a:cubicBezTo>
                  <a:close/>
                </a:path>
              </a:pathLst>
            </a:custGeom>
            <a:solidFill>
              <a:srgbClr val="2F26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3577" name="Rectangle 155"/>
            <p:cNvSpPr>
              <a:spLocks noChangeArrowheads="1"/>
            </p:cNvSpPr>
            <p:nvPr/>
          </p:nvSpPr>
          <p:spPr bwMode="auto">
            <a:xfrm>
              <a:off x="160689" y="419472"/>
              <a:ext cx="9342" cy="32698"/>
            </a:xfrm>
            <a:prstGeom prst="rect">
              <a:avLst/>
            </a:prstGeom>
            <a:solidFill>
              <a:srgbClr val="2F26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  <p:sp>
          <p:nvSpPr>
            <p:cNvPr id="23578" name="Freeform 156"/>
            <p:cNvSpPr>
              <a:spLocks noEditPoints="1" noChangeArrowheads="1"/>
            </p:cNvSpPr>
            <p:nvPr/>
          </p:nvSpPr>
          <p:spPr bwMode="auto">
            <a:xfrm>
              <a:off x="39238" y="81278"/>
              <a:ext cx="260652" cy="260652"/>
            </a:xfrm>
            <a:custGeom>
              <a:avLst/>
              <a:gdLst>
                <a:gd name="T0" fmla="*/ 53014 w 118"/>
                <a:gd name="T1" fmla="*/ 41969 h 118"/>
                <a:gd name="T2" fmla="*/ 41969 w 118"/>
                <a:gd name="T3" fmla="*/ 207638 h 118"/>
                <a:gd name="T4" fmla="*/ 207638 w 118"/>
                <a:gd name="T5" fmla="*/ 218683 h 118"/>
                <a:gd name="T6" fmla="*/ 218683 w 118"/>
                <a:gd name="T7" fmla="*/ 53014 h 118"/>
                <a:gd name="T8" fmla="*/ 53014 w 118"/>
                <a:gd name="T9" fmla="*/ 41969 h 118"/>
                <a:gd name="T10" fmla="*/ 141371 w 118"/>
                <a:gd name="T11" fmla="*/ 185549 h 118"/>
                <a:gd name="T12" fmla="*/ 141371 w 118"/>
                <a:gd name="T13" fmla="*/ 205429 h 118"/>
                <a:gd name="T14" fmla="*/ 123699 w 118"/>
                <a:gd name="T15" fmla="*/ 205429 h 118"/>
                <a:gd name="T16" fmla="*/ 123699 w 118"/>
                <a:gd name="T17" fmla="*/ 187758 h 118"/>
                <a:gd name="T18" fmla="*/ 90566 w 118"/>
                <a:gd name="T19" fmla="*/ 178922 h 118"/>
                <a:gd name="T20" fmla="*/ 94983 w 118"/>
                <a:gd name="T21" fmla="*/ 156833 h 118"/>
                <a:gd name="T22" fmla="*/ 128117 w 118"/>
                <a:gd name="T23" fmla="*/ 165669 h 118"/>
                <a:gd name="T24" fmla="*/ 145788 w 118"/>
                <a:gd name="T25" fmla="*/ 154624 h 118"/>
                <a:gd name="T26" fmla="*/ 125908 w 118"/>
                <a:gd name="T27" fmla="*/ 136953 h 118"/>
                <a:gd name="T28" fmla="*/ 90566 w 118"/>
                <a:gd name="T29" fmla="*/ 101610 h 118"/>
                <a:gd name="T30" fmla="*/ 123699 w 118"/>
                <a:gd name="T31" fmla="*/ 68476 h 118"/>
                <a:gd name="T32" fmla="*/ 123699 w 118"/>
                <a:gd name="T33" fmla="*/ 50805 h 118"/>
                <a:gd name="T34" fmla="*/ 141371 w 118"/>
                <a:gd name="T35" fmla="*/ 50805 h 118"/>
                <a:gd name="T36" fmla="*/ 141371 w 118"/>
                <a:gd name="T37" fmla="*/ 66267 h 118"/>
                <a:gd name="T38" fmla="*/ 170086 w 118"/>
                <a:gd name="T39" fmla="*/ 72894 h 118"/>
                <a:gd name="T40" fmla="*/ 163460 w 118"/>
                <a:gd name="T41" fmla="*/ 94983 h 118"/>
                <a:gd name="T42" fmla="*/ 136953 w 118"/>
                <a:gd name="T43" fmla="*/ 88357 h 118"/>
                <a:gd name="T44" fmla="*/ 121490 w 118"/>
                <a:gd name="T45" fmla="*/ 99401 h 118"/>
                <a:gd name="T46" fmla="*/ 143579 w 118"/>
                <a:gd name="T47" fmla="*/ 114864 h 118"/>
                <a:gd name="T48" fmla="*/ 174504 w 118"/>
                <a:gd name="T49" fmla="*/ 152415 h 118"/>
                <a:gd name="T50" fmla="*/ 141371 w 118"/>
                <a:gd name="T51" fmla="*/ 185549 h 118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118"/>
                <a:gd name="T79" fmla="*/ 0 h 118"/>
                <a:gd name="T80" fmla="*/ 118 w 118"/>
                <a:gd name="T81" fmla="*/ 118 h 118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118" h="118">
                  <a:moveTo>
                    <a:pt x="24" y="19"/>
                  </a:moveTo>
                  <a:cubicBezTo>
                    <a:pt x="2" y="39"/>
                    <a:pt x="0" y="72"/>
                    <a:pt x="19" y="94"/>
                  </a:cubicBezTo>
                  <a:cubicBezTo>
                    <a:pt x="38" y="116"/>
                    <a:pt x="72" y="118"/>
                    <a:pt x="94" y="99"/>
                  </a:cubicBezTo>
                  <a:cubicBezTo>
                    <a:pt x="115" y="79"/>
                    <a:pt x="118" y="46"/>
                    <a:pt x="99" y="24"/>
                  </a:cubicBezTo>
                  <a:cubicBezTo>
                    <a:pt x="79" y="2"/>
                    <a:pt x="46" y="0"/>
                    <a:pt x="24" y="19"/>
                  </a:cubicBezTo>
                  <a:close/>
                  <a:moveTo>
                    <a:pt x="64" y="84"/>
                  </a:moveTo>
                  <a:cubicBezTo>
                    <a:pt x="64" y="93"/>
                    <a:pt x="64" y="93"/>
                    <a:pt x="64" y="93"/>
                  </a:cubicBezTo>
                  <a:cubicBezTo>
                    <a:pt x="56" y="93"/>
                    <a:pt x="56" y="93"/>
                    <a:pt x="56" y="93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0" y="85"/>
                    <a:pt x="44" y="83"/>
                    <a:pt x="41" y="81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7" y="73"/>
                    <a:pt x="52" y="75"/>
                    <a:pt x="58" y="75"/>
                  </a:cubicBezTo>
                  <a:cubicBezTo>
                    <a:pt x="63" y="75"/>
                    <a:pt x="66" y="73"/>
                    <a:pt x="66" y="70"/>
                  </a:cubicBezTo>
                  <a:cubicBezTo>
                    <a:pt x="66" y="66"/>
                    <a:pt x="63" y="64"/>
                    <a:pt x="57" y="62"/>
                  </a:cubicBezTo>
                  <a:cubicBezTo>
                    <a:pt x="48" y="59"/>
                    <a:pt x="41" y="55"/>
                    <a:pt x="41" y="46"/>
                  </a:cubicBezTo>
                  <a:cubicBezTo>
                    <a:pt x="41" y="39"/>
                    <a:pt x="47" y="33"/>
                    <a:pt x="56" y="31"/>
                  </a:cubicBezTo>
                  <a:cubicBezTo>
                    <a:pt x="56" y="23"/>
                    <a:pt x="56" y="23"/>
                    <a:pt x="56" y="23"/>
                  </a:cubicBezTo>
                  <a:cubicBezTo>
                    <a:pt x="64" y="23"/>
                    <a:pt x="64" y="23"/>
                    <a:pt x="64" y="23"/>
                  </a:cubicBezTo>
                  <a:cubicBezTo>
                    <a:pt x="64" y="30"/>
                    <a:pt x="64" y="30"/>
                    <a:pt x="64" y="30"/>
                  </a:cubicBezTo>
                  <a:cubicBezTo>
                    <a:pt x="70" y="30"/>
                    <a:pt x="74" y="32"/>
                    <a:pt x="77" y="33"/>
                  </a:cubicBezTo>
                  <a:cubicBezTo>
                    <a:pt x="74" y="43"/>
                    <a:pt x="74" y="43"/>
                    <a:pt x="74" y="43"/>
                  </a:cubicBezTo>
                  <a:cubicBezTo>
                    <a:pt x="72" y="42"/>
                    <a:pt x="68" y="40"/>
                    <a:pt x="62" y="40"/>
                  </a:cubicBezTo>
                  <a:cubicBezTo>
                    <a:pt x="56" y="40"/>
                    <a:pt x="55" y="42"/>
                    <a:pt x="55" y="45"/>
                  </a:cubicBezTo>
                  <a:cubicBezTo>
                    <a:pt x="55" y="48"/>
                    <a:pt x="58" y="50"/>
                    <a:pt x="65" y="52"/>
                  </a:cubicBezTo>
                  <a:cubicBezTo>
                    <a:pt x="75" y="56"/>
                    <a:pt x="79" y="61"/>
                    <a:pt x="79" y="69"/>
                  </a:cubicBezTo>
                  <a:cubicBezTo>
                    <a:pt x="79" y="76"/>
                    <a:pt x="74" y="83"/>
                    <a:pt x="64" y="84"/>
                  </a:cubicBezTo>
                  <a:close/>
                </a:path>
              </a:pathLst>
            </a:custGeom>
            <a:solidFill>
              <a:srgbClr val="2F26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3579" name="Freeform 157"/>
            <p:cNvSpPr>
              <a:spLocks noEditPoints="1" noChangeArrowheads="1"/>
            </p:cNvSpPr>
            <p:nvPr/>
          </p:nvSpPr>
          <p:spPr bwMode="auto">
            <a:xfrm>
              <a:off x="0" y="0"/>
              <a:ext cx="338194" cy="501686"/>
            </a:xfrm>
            <a:custGeom>
              <a:avLst/>
              <a:gdLst>
                <a:gd name="T0" fmla="*/ 305038 w 153"/>
                <a:gd name="T1" fmla="*/ 391182 h 227"/>
                <a:gd name="T2" fmla="*/ 35367 w 153"/>
                <a:gd name="T3" fmla="*/ 391182 h 227"/>
                <a:gd name="T4" fmla="*/ 35367 w 153"/>
                <a:gd name="T5" fmla="*/ 35361 h 227"/>
                <a:gd name="T6" fmla="*/ 305038 w 153"/>
                <a:gd name="T7" fmla="*/ 35361 h 227"/>
                <a:gd name="T8" fmla="*/ 305038 w 153"/>
                <a:gd name="T9" fmla="*/ 227637 h 227"/>
                <a:gd name="T10" fmla="*/ 307248 w 153"/>
                <a:gd name="T11" fmla="*/ 225427 h 227"/>
                <a:gd name="T12" fmla="*/ 338194 w 153"/>
                <a:gd name="T13" fmla="*/ 207747 h 227"/>
                <a:gd name="T14" fmla="*/ 338194 w 153"/>
                <a:gd name="T15" fmla="*/ 28731 h 227"/>
                <a:gd name="T16" fmla="*/ 311669 w 153"/>
                <a:gd name="T17" fmla="*/ 0 h 227"/>
                <a:gd name="T18" fmla="*/ 26525 w 153"/>
                <a:gd name="T19" fmla="*/ 0 h 227"/>
                <a:gd name="T20" fmla="*/ 0 w 153"/>
                <a:gd name="T21" fmla="*/ 28731 h 227"/>
                <a:gd name="T22" fmla="*/ 0 w 153"/>
                <a:gd name="T23" fmla="*/ 475165 h 227"/>
                <a:gd name="T24" fmla="*/ 26525 w 153"/>
                <a:gd name="T25" fmla="*/ 501686 h 227"/>
                <a:gd name="T26" fmla="*/ 311669 w 153"/>
                <a:gd name="T27" fmla="*/ 501686 h 227"/>
                <a:gd name="T28" fmla="*/ 338194 w 153"/>
                <a:gd name="T29" fmla="*/ 475165 h 227"/>
                <a:gd name="T30" fmla="*/ 338194 w 153"/>
                <a:gd name="T31" fmla="*/ 388972 h 227"/>
                <a:gd name="T32" fmla="*/ 305038 w 153"/>
                <a:gd name="T33" fmla="*/ 366872 h 227"/>
                <a:gd name="T34" fmla="*/ 305038 w 153"/>
                <a:gd name="T35" fmla="*/ 391182 h 227"/>
                <a:gd name="T36" fmla="*/ 165781 w 153"/>
                <a:gd name="T37" fmla="*/ 488426 h 227"/>
                <a:gd name="T38" fmla="*/ 123783 w 153"/>
                <a:gd name="T39" fmla="*/ 444224 h 227"/>
                <a:gd name="T40" fmla="*/ 165781 w 153"/>
                <a:gd name="T41" fmla="*/ 402233 h 227"/>
                <a:gd name="T42" fmla="*/ 209990 w 153"/>
                <a:gd name="T43" fmla="*/ 444224 h 227"/>
                <a:gd name="T44" fmla="*/ 165781 w 153"/>
                <a:gd name="T45" fmla="*/ 488426 h 227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153"/>
                <a:gd name="T70" fmla="*/ 0 h 227"/>
                <a:gd name="T71" fmla="*/ 153 w 153"/>
                <a:gd name="T72" fmla="*/ 227 h 227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153" h="227">
                  <a:moveTo>
                    <a:pt x="138" y="177"/>
                  </a:moveTo>
                  <a:cubicBezTo>
                    <a:pt x="16" y="177"/>
                    <a:pt x="16" y="177"/>
                    <a:pt x="16" y="177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38" y="16"/>
                    <a:pt x="138" y="16"/>
                    <a:pt x="138" y="16"/>
                  </a:cubicBezTo>
                  <a:cubicBezTo>
                    <a:pt x="138" y="103"/>
                    <a:pt x="138" y="103"/>
                    <a:pt x="138" y="103"/>
                  </a:cubicBezTo>
                  <a:cubicBezTo>
                    <a:pt x="138" y="103"/>
                    <a:pt x="139" y="102"/>
                    <a:pt x="139" y="102"/>
                  </a:cubicBezTo>
                  <a:cubicBezTo>
                    <a:pt x="144" y="98"/>
                    <a:pt x="148" y="95"/>
                    <a:pt x="153" y="94"/>
                  </a:cubicBezTo>
                  <a:cubicBezTo>
                    <a:pt x="153" y="13"/>
                    <a:pt x="153" y="13"/>
                    <a:pt x="153" y="13"/>
                  </a:cubicBezTo>
                  <a:cubicBezTo>
                    <a:pt x="153" y="6"/>
                    <a:pt x="148" y="0"/>
                    <a:pt x="141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6" y="0"/>
                    <a:pt x="0" y="6"/>
                    <a:pt x="0" y="13"/>
                  </a:cubicBezTo>
                  <a:cubicBezTo>
                    <a:pt x="0" y="215"/>
                    <a:pt x="0" y="215"/>
                    <a:pt x="0" y="215"/>
                  </a:cubicBezTo>
                  <a:cubicBezTo>
                    <a:pt x="0" y="222"/>
                    <a:pt x="6" y="227"/>
                    <a:pt x="12" y="227"/>
                  </a:cubicBezTo>
                  <a:cubicBezTo>
                    <a:pt x="141" y="227"/>
                    <a:pt x="141" y="227"/>
                    <a:pt x="141" y="227"/>
                  </a:cubicBezTo>
                  <a:cubicBezTo>
                    <a:pt x="148" y="227"/>
                    <a:pt x="153" y="222"/>
                    <a:pt x="153" y="215"/>
                  </a:cubicBezTo>
                  <a:cubicBezTo>
                    <a:pt x="153" y="176"/>
                    <a:pt x="153" y="176"/>
                    <a:pt x="153" y="176"/>
                  </a:cubicBezTo>
                  <a:cubicBezTo>
                    <a:pt x="148" y="174"/>
                    <a:pt x="142" y="170"/>
                    <a:pt x="138" y="166"/>
                  </a:cubicBezTo>
                  <a:lnTo>
                    <a:pt x="138" y="177"/>
                  </a:lnTo>
                  <a:close/>
                  <a:moveTo>
                    <a:pt x="75" y="221"/>
                  </a:moveTo>
                  <a:cubicBezTo>
                    <a:pt x="65" y="221"/>
                    <a:pt x="56" y="212"/>
                    <a:pt x="56" y="201"/>
                  </a:cubicBezTo>
                  <a:cubicBezTo>
                    <a:pt x="56" y="191"/>
                    <a:pt x="65" y="182"/>
                    <a:pt x="75" y="182"/>
                  </a:cubicBezTo>
                  <a:cubicBezTo>
                    <a:pt x="86" y="182"/>
                    <a:pt x="95" y="191"/>
                    <a:pt x="95" y="201"/>
                  </a:cubicBezTo>
                  <a:cubicBezTo>
                    <a:pt x="95" y="212"/>
                    <a:pt x="86" y="221"/>
                    <a:pt x="75" y="221"/>
                  </a:cubicBezTo>
                  <a:close/>
                </a:path>
              </a:pathLst>
            </a:custGeom>
            <a:solidFill>
              <a:srgbClr val="2F26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3580" name="Freeform 158"/>
            <p:cNvSpPr>
              <a:spLocks noEditPoints="1" noChangeArrowheads="1"/>
            </p:cNvSpPr>
            <p:nvPr/>
          </p:nvSpPr>
          <p:spPr bwMode="auto">
            <a:xfrm>
              <a:off x="275600" y="202729"/>
              <a:ext cx="190584" cy="190584"/>
            </a:xfrm>
            <a:custGeom>
              <a:avLst/>
              <a:gdLst>
                <a:gd name="T0" fmla="*/ 159559 w 86"/>
                <a:gd name="T1" fmla="*/ 37674 h 86"/>
                <a:gd name="T2" fmla="*/ 39890 w 86"/>
                <a:gd name="T3" fmla="*/ 31025 h 86"/>
                <a:gd name="T4" fmla="*/ 31025 w 86"/>
                <a:gd name="T5" fmla="*/ 150694 h 86"/>
                <a:gd name="T6" fmla="*/ 152910 w 86"/>
                <a:gd name="T7" fmla="*/ 159559 h 86"/>
                <a:gd name="T8" fmla="*/ 159559 w 86"/>
                <a:gd name="T9" fmla="*/ 37674 h 86"/>
                <a:gd name="T10" fmla="*/ 101940 w 86"/>
                <a:gd name="T11" fmla="*/ 139614 h 86"/>
                <a:gd name="T12" fmla="*/ 101940 w 86"/>
                <a:gd name="T13" fmla="*/ 155127 h 86"/>
                <a:gd name="T14" fmla="*/ 88644 w 86"/>
                <a:gd name="T15" fmla="*/ 155127 h 86"/>
                <a:gd name="T16" fmla="*/ 88644 w 86"/>
                <a:gd name="T17" fmla="*/ 141830 h 86"/>
                <a:gd name="T18" fmla="*/ 62051 w 86"/>
                <a:gd name="T19" fmla="*/ 135182 h 86"/>
                <a:gd name="T20" fmla="*/ 66483 w 86"/>
                <a:gd name="T21" fmla="*/ 117453 h 86"/>
                <a:gd name="T22" fmla="*/ 90860 w 86"/>
                <a:gd name="T23" fmla="*/ 124101 h 86"/>
                <a:gd name="T24" fmla="*/ 106372 w 86"/>
                <a:gd name="T25" fmla="*/ 115237 h 86"/>
                <a:gd name="T26" fmla="*/ 90860 w 86"/>
                <a:gd name="T27" fmla="*/ 101940 h 86"/>
                <a:gd name="T28" fmla="*/ 64267 w 86"/>
                <a:gd name="T29" fmla="*/ 75347 h 86"/>
                <a:gd name="T30" fmla="*/ 88644 w 86"/>
                <a:gd name="T31" fmla="*/ 48754 h 86"/>
                <a:gd name="T32" fmla="*/ 88644 w 86"/>
                <a:gd name="T33" fmla="*/ 33241 h 86"/>
                <a:gd name="T34" fmla="*/ 104156 w 86"/>
                <a:gd name="T35" fmla="*/ 33241 h 86"/>
                <a:gd name="T36" fmla="*/ 104156 w 86"/>
                <a:gd name="T37" fmla="*/ 46538 h 86"/>
                <a:gd name="T38" fmla="*/ 124101 w 86"/>
                <a:gd name="T39" fmla="*/ 50970 h 86"/>
                <a:gd name="T40" fmla="*/ 119669 w 86"/>
                <a:gd name="T41" fmla="*/ 68699 h 86"/>
                <a:gd name="T42" fmla="*/ 99724 w 86"/>
                <a:gd name="T43" fmla="*/ 64267 h 86"/>
                <a:gd name="T44" fmla="*/ 86428 w 86"/>
                <a:gd name="T45" fmla="*/ 70915 h 86"/>
                <a:gd name="T46" fmla="*/ 104156 w 86"/>
                <a:gd name="T47" fmla="*/ 84212 h 86"/>
                <a:gd name="T48" fmla="*/ 128533 w 86"/>
                <a:gd name="T49" fmla="*/ 113021 h 86"/>
                <a:gd name="T50" fmla="*/ 101940 w 86"/>
                <a:gd name="T51" fmla="*/ 139614 h 8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86"/>
                <a:gd name="T79" fmla="*/ 0 h 86"/>
                <a:gd name="T80" fmla="*/ 86 w 86"/>
                <a:gd name="T81" fmla="*/ 86 h 8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86" h="86">
                  <a:moveTo>
                    <a:pt x="72" y="17"/>
                  </a:moveTo>
                  <a:cubicBezTo>
                    <a:pt x="58" y="1"/>
                    <a:pt x="34" y="0"/>
                    <a:pt x="18" y="14"/>
                  </a:cubicBezTo>
                  <a:cubicBezTo>
                    <a:pt x="2" y="28"/>
                    <a:pt x="0" y="52"/>
                    <a:pt x="14" y="68"/>
                  </a:cubicBezTo>
                  <a:cubicBezTo>
                    <a:pt x="28" y="84"/>
                    <a:pt x="53" y="86"/>
                    <a:pt x="69" y="72"/>
                  </a:cubicBezTo>
                  <a:cubicBezTo>
                    <a:pt x="85" y="58"/>
                    <a:pt x="86" y="33"/>
                    <a:pt x="72" y="17"/>
                  </a:cubicBezTo>
                  <a:close/>
                  <a:moveTo>
                    <a:pt x="46" y="63"/>
                  </a:moveTo>
                  <a:cubicBezTo>
                    <a:pt x="46" y="70"/>
                    <a:pt x="46" y="70"/>
                    <a:pt x="46" y="70"/>
                  </a:cubicBezTo>
                  <a:cubicBezTo>
                    <a:pt x="40" y="70"/>
                    <a:pt x="40" y="70"/>
                    <a:pt x="40" y="70"/>
                  </a:cubicBezTo>
                  <a:cubicBezTo>
                    <a:pt x="40" y="64"/>
                    <a:pt x="40" y="64"/>
                    <a:pt x="40" y="64"/>
                  </a:cubicBezTo>
                  <a:cubicBezTo>
                    <a:pt x="35" y="64"/>
                    <a:pt x="31" y="62"/>
                    <a:pt x="28" y="61"/>
                  </a:cubicBezTo>
                  <a:cubicBezTo>
                    <a:pt x="30" y="53"/>
                    <a:pt x="30" y="53"/>
                    <a:pt x="30" y="53"/>
                  </a:cubicBezTo>
                  <a:cubicBezTo>
                    <a:pt x="33" y="55"/>
                    <a:pt x="37" y="56"/>
                    <a:pt x="41" y="56"/>
                  </a:cubicBezTo>
                  <a:cubicBezTo>
                    <a:pt x="45" y="56"/>
                    <a:pt x="48" y="54"/>
                    <a:pt x="48" y="52"/>
                  </a:cubicBezTo>
                  <a:cubicBezTo>
                    <a:pt x="48" y="49"/>
                    <a:pt x="46" y="48"/>
                    <a:pt x="41" y="46"/>
                  </a:cubicBezTo>
                  <a:cubicBezTo>
                    <a:pt x="34" y="44"/>
                    <a:pt x="29" y="40"/>
                    <a:pt x="29" y="34"/>
                  </a:cubicBezTo>
                  <a:cubicBezTo>
                    <a:pt x="29" y="28"/>
                    <a:pt x="33" y="23"/>
                    <a:pt x="40" y="22"/>
                  </a:cubicBezTo>
                  <a:cubicBezTo>
                    <a:pt x="40" y="15"/>
                    <a:pt x="40" y="15"/>
                    <a:pt x="40" y="15"/>
                  </a:cubicBezTo>
                  <a:cubicBezTo>
                    <a:pt x="47" y="15"/>
                    <a:pt x="47" y="15"/>
                    <a:pt x="47" y="15"/>
                  </a:cubicBezTo>
                  <a:cubicBezTo>
                    <a:pt x="47" y="21"/>
                    <a:pt x="47" y="21"/>
                    <a:pt x="47" y="21"/>
                  </a:cubicBezTo>
                  <a:cubicBezTo>
                    <a:pt x="51" y="21"/>
                    <a:pt x="54" y="22"/>
                    <a:pt x="56" y="23"/>
                  </a:cubicBezTo>
                  <a:cubicBezTo>
                    <a:pt x="54" y="31"/>
                    <a:pt x="54" y="31"/>
                    <a:pt x="54" y="31"/>
                  </a:cubicBezTo>
                  <a:cubicBezTo>
                    <a:pt x="53" y="30"/>
                    <a:pt x="50" y="29"/>
                    <a:pt x="45" y="29"/>
                  </a:cubicBezTo>
                  <a:cubicBezTo>
                    <a:pt x="40" y="29"/>
                    <a:pt x="39" y="31"/>
                    <a:pt x="39" y="32"/>
                  </a:cubicBezTo>
                  <a:cubicBezTo>
                    <a:pt x="39" y="35"/>
                    <a:pt x="41" y="36"/>
                    <a:pt x="47" y="38"/>
                  </a:cubicBezTo>
                  <a:cubicBezTo>
                    <a:pt x="55" y="41"/>
                    <a:pt x="58" y="45"/>
                    <a:pt x="58" y="51"/>
                  </a:cubicBezTo>
                  <a:cubicBezTo>
                    <a:pt x="58" y="57"/>
                    <a:pt x="54" y="62"/>
                    <a:pt x="46" y="63"/>
                  </a:cubicBezTo>
                  <a:close/>
                </a:path>
              </a:pathLst>
            </a:custGeom>
            <a:solidFill>
              <a:srgbClr val="2F26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3573" name="文本框 62"/>
          <p:cNvSpPr>
            <a:spLocks noChangeArrowheads="1"/>
          </p:cNvSpPr>
          <p:nvPr/>
        </p:nvSpPr>
        <p:spPr bwMode="auto">
          <a:xfrm>
            <a:off x="1947863" y="5205413"/>
            <a:ext cx="2322512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400" b="1">
                <a:solidFill>
                  <a:srgbClr val="000000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MORE  THEN  TEMPLATE</a:t>
            </a:r>
            <a:endParaRPr lang="en-US" altLang="zh-CN" sz="1000" b="1">
              <a:solidFill>
                <a:srgbClr val="000000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1100">
                <a:solidFill>
                  <a:srgbClr val="000000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Click here to add  you to the  center</a:t>
            </a:r>
            <a:endParaRPr lang="zh-CN" altLang="en-US" sz="1100">
              <a:solidFill>
                <a:srgbClr val="000000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1100">
                <a:solidFill>
                  <a:srgbClr val="000000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of the  narrative thought</a:t>
            </a:r>
            <a:endParaRPr lang="en-US" altLang="zh-CN" sz="1400">
              <a:solidFill>
                <a:srgbClr val="000000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</p:txBody>
      </p:sp>
      <p:sp>
        <p:nvSpPr>
          <p:cNvPr id="23574" name="文本框 63"/>
          <p:cNvSpPr>
            <a:spLocks noChangeArrowheads="1"/>
          </p:cNvSpPr>
          <p:nvPr/>
        </p:nvSpPr>
        <p:spPr bwMode="auto">
          <a:xfrm>
            <a:off x="5148263" y="5210175"/>
            <a:ext cx="2320925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400" b="1">
                <a:solidFill>
                  <a:srgbClr val="000000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MORE  THEN  TEMPLATE</a:t>
            </a:r>
            <a:endParaRPr lang="en-US" altLang="zh-CN" sz="1000" b="1">
              <a:solidFill>
                <a:srgbClr val="000000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1100">
                <a:solidFill>
                  <a:srgbClr val="000000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Click here to add  you to the  center</a:t>
            </a:r>
            <a:endParaRPr lang="zh-CN" altLang="en-US" sz="1100">
              <a:solidFill>
                <a:srgbClr val="000000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1100">
                <a:solidFill>
                  <a:srgbClr val="000000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of the  narrative thought</a:t>
            </a:r>
            <a:endParaRPr lang="en-US" altLang="zh-CN" sz="1400">
              <a:solidFill>
                <a:srgbClr val="000000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</p:txBody>
      </p:sp>
      <p:sp>
        <p:nvSpPr>
          <p:cNvPr id="23575" name="文本框 64"/>
          <p:cNvSpPr>
            <a:spLocks noChangeArrowheads="1"/>
          </p:cNvSpPr>
          <p:nvPr/>
        </p:nvSpPr>
        <p:spPr bwMode="auto">
          <a:xfrm>
            <a:off x="8347075" y="5241925"/>
            <a:ext cx="2322513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400" b="1">
                <a:solidFill>
                  <a:srgbClr val="000000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MORE  THEN  TEMPLATE</a:t>
            </a:r>
            <a:endParaRPr lang="en-US" altLang="zh-CN" sz="1000" b="1">
              <a:solidFill>
                <a:srgbClr val="000000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1100">
                <a:solidFill>
                  <a:srgbClr val="000000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Click here to add  you to the  center</a:t>
            </a:r>
            <a:endParaRPr lang="zh-CN" altLang="en-US" sz="1100">
              <a:solidFill>
                <a:srgbClr val="000000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1100">
                <a:solidFill>
                  <a:srgbClr val="000000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of the  narrative thought</a:t>
            </a:r>
            <a:endParaRPr lang="en-US" altLang="zh-CN" sz="1400">
              <a:solidFill>
                <a:srgbClr val="000000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E7E9D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矩形 29"/>
          <p:cNvSpPr>
            <a:spLocks noChangeAspect="1" noChangeArrowheads="1"/>
          </p:cNvSpPr>
          <p:nvPr/>
        </p:nvSpPr>
        <p:spPr bwMode="auto">
          <a:xfrm rot="5400000">
            <a:off x="2379663" y="-1117600"/>
            <a:ext cx="1028700" cy="1028700"/>
          </a:xfrm>
          <a:prstGeom prst="rect">
            <a:avLst/>
          </a:prstGeom>
          <a:solidFill>
            <a:srgbClr val="D0EAEB"/>
          </a:solidFill>
          <a:ln w="3175">
            <a:solidFill>
              <a:srgbClr val="2F2637">
                <a:alpha val="38823"/>
              </a:srgbClr>
            </a:solidFill>
            <a:miter lim="800000"/>
            <a:headEnd/>
            <a:tailEnd/>
          </a:ln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4579" name="矩形 30"/>
          <p:cNvSpPr>
            <a:spLocks noChangeAspect="1" noChangeArrowheads="1"/>
          </p:cNvSpPr>
          <p:nvPr/>
        </p:nvSpPr>
        <p:spPr bwMode="auto">
          <a:xfrm rot="5400000">
            <a:off x="1212850" y="-1117600"/>
            <a:ext cx="1028700" cy="1028700"/>
          </a:xfrm>
          <a:prstGeom prst="rect">
            <a:avLst/>
          </a:prstGeom>
          <a:solidFill>
            <a:srgbClr val="2F263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4580" name="直接连接符 8"/>
          <p:cNvSpPr>
            <a:spLocks noChangeShapeType="1"/>
          </p:cNvSpPr>
          <p:nvPr/>
        </p:nvSpPr>
        <p:spPr bwMode="auto">
          <a:xfrm flipV="1">
            <a:off x="7204075" y="1154113"/>
            <a:ext cx="4679950" cy="1587"/>
          </a:xfrm>
          <a:prstGeom prst="line">
            <a:avLst/>
          </a:prstGeom>
          <a:noFill/>
          <a:ln w="6350">
            <a:solidFill>
              <a:srgbClr val="2F2637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4581" name="直接连接符 10"/>
          <p:cNvSpPr>
            <a:spLocks noChangeShapeType="1"/>
          </p:cNvSpPr>
          <p:nvPr/>
        </p:nvSpPr>
        <p:spPr bwMode="auto">
          <a:xfrm flipV="1">
            <a:off x="342900" y="1154113"/>
            <a:ext cx="4679950" cy="1587"/>
          </a:xfrm>
          <a:prstGeom prst="line">
            <a:avLst/>
          </a:prstGeom>
          <a:noFill/>
          <a:ln w="6350">
            <a:solidFill>
              <a:srgbClr val="2F2637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4582" name="文本框 12"/>
          <p:cNvSpPr>
            <a:spLocks noChangeArrowheads="1"/>
          </p:cNvSpPr>
          <p:nvPr/>
        </p:nvSpPr>
        <p:spPr bwMode="auto">
          <a:xfrm>
            <a:off x="3778250" y="260350"/>
            <a:ext cx="464185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3200" b="1" dirty="0">
                <a:solidFill>
                  <a:srgbClr val="000000"/>
                </a:solidFill>
                <a:latin typeface="Calibri" panose="020F0502020204030204" pitchFamily="34" charset="0"/>
                <a:sym typeface="Calibri" panose="020F0502020204030204" pitchFamily="34" charset="0"/>
              </a:rPr>
              <a:t>  </a:t>
            </a:r>
            <a:r>
              <a:rPr lang="en-US" altLang="zh-CN" sz="2800">
                <a:solidFill>
                  <a:srgbClr val="262626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MORE  </a:t>
            </a:r>
            <a:r>
              <a:rPr lang="en-US" altLang="zh-CN" sz="2800" b="1">
                <a:solidFill>
                  <a:srgbClr val="262626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THEN  </a:t>
            </a:r>
            <a:r>
              <a:rPr lang="en-US" altLang="zh-CN" sz="2800">
                <a:solidFill>
                  <a:srgbClr val="262626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TEMPLATE</a:t>
            </a:r>
            <a:endParaRPr lang="en-US" altLang="zh-CN" sz="2000">
              <a:solidFill>
                <a:srgbClr val="262626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</p:txBody>
      </p:sp>
      <p:grpSp>
        <p:nvGrpSpPr>
          <p:cNvPr id="24583" name="组合 1"/>
          <p:cNvGrpSpPr>
            <a:grpSpLocks/>
          </p:cNvGrpSpPr>
          <p:nvPr/>
        </p:nvGrpSpPr>
        <p:grpSpPr bwMode="auto">
          <a:xfrm>
            <a:off x="5367338" y="1000125"/>
            <a:ext cx="1468437" cy="307975"/>
            <a:chOff x="0" y="0"/>
            <a:chExt cx="1541192" cy="321992"/>
          </a:xfrm>
        </p:grpSpPr>
        <p:sp>
          <p:nvSpPr>
            <p:cNvPr id="24605" name="椭圆 13"/>
            <p:cNvSpPr>
              <a:spLocks noChangeArrowheads="1"/>
            </p:cNvSpPr>
            <p:nvPr/>
          </p:nvSpPr>
          <p:spPr bwMode="auto">
            <a:xfrm>
              <a:off x="0" y="0"/>
              <a:ext cx="321992" cy="321992"/>
            </a:xfrm>
            <a:prstGeom prst="ellipse">
              <a:avLst/>
            </a:prstGeom>
            <a:solidFill>
              <a:srgbClr val="D0EAEB"/>
            </a:solidFill>
            <a:ln w="9525">
              <a:solidFill>
                <a:srgbClr val="2F2637">
                  <a:alpha val="50195"/>
                </a:srgbClr>
              </a:solidFill>
              <a:miter lim="800000"/>
              <a:headEnd/>
              <a:tailEnd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24606" name="椭圆 15"/>
            <p:cNvSpPr>
              <a:spLocks noChangeArrowheads="1"/>
            </p:cNvSpPr>
            <p:nvPr/>
          </p:nvSpPr>
          <p:spPr bwMode="auto">
            <a:xfrm>
              <a:off x="406400" y="0"/>
              <a:ext cx="321992" cy="321992"/>
            </a:xfrm>
            <a:prstGeom prst="ellipse">
              <a:avLst/>
            </a:prstGeom>
            <a:solidFill>
              <a:srgbClr val="2F2637"/>
            </a:solidFill>
            <a:ln w="9525">
              <a:solidFill>
                <a:srgbClr val="2F2637">
                  <a:alpha val="50195"/>
                </a:srgbClr>
              </a:solidFill>
              <a:miter lim="800000"/>
              <a:headEnd/>
              <a:tailEnd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24607" name="椭圆 16"/>
            <p:cNvSpPr>
              <a:spLocks noChangeArrowheads="1"/>
            </p:cNvSpPr>
            <p:nvPr/>
          </p:nvSpPr>
          <p:spPr bwMode="auto">
            <a:xfrm>
              <a:off x="812800" y="0"/>
              <a:ext cx="321992" cy="321992"/>
            </a:xfrm>
            <a:prstGeom prst="ellipse">
              <a:avLst/>
            </a:prstGeom>
            <a:solidFill>
              <a:srgbClr val="D0EAEB"/>
            </a:solidFill>
            <a:ln w="9525">
              <a:solidFill>
                <a:srgbClr val="2F2637">
                  <a:alpha val="50195"/>
                </a:srgbClr>
              </a:solidFill>
              <a:miter lim="800000"/>
              <a:headEnd/>
              <a:tailEnd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24608" name="椭圆 17"/>
            <p:cNvSpPr>
              <a:spLocks noChangeArrowheads="1"/>
            </p:cNvSpPr>
            <p:nvPr/>
          </p:nvSpPr>
          <p:spPr bwMode="auto">
            <a:xfrm>
              <a:off x="1219200" y="0"/>
              <a:ext cx="321992" cy="321992"/>
            </a:xfrm>
            <a:prstGeom prst="ellipse">
              <a:avLst/>
            </a:prstGeom>
            <a:solidFill>
              <a:srgbClr val="2F2637"/>
            </a:solidFill>
            <a:ln w="9525">
              <a:solidFill>
                <a:srgbClr val="2F2637">
                  <a:alpha val="50195"/>
                </a:srgbClr>
              </a:solidFill>
              <a:miter lim="800000"/>
              <a:headEnd/>
              <a:tailEnd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sp>
        <p:nvSpPr>
          <p:cNvPr id="24584" name="任意多边形 11"/>
          <p:cNvSpPr>
            <a:spLocks noChangeArrowheads="1"/>
          </p:cNvSpPr>
          <p:nvPr/>
        </p:nvSpPr>
        <p:spPr bwMode="auto">
          <a:xfrm>
            <a:off x="3503613" y="3165475"/>
            <a:ext cx="2419350" cy="3686175"/>
          </a:xfrm>
          <a:custGeom>
            <a:avLst/>
            <a:gdLst>
              <a:gd name="T0" fmla="*/ 1028700 w 2419350"/>
              <a:gd name="T1" fmla="*/ 542925 h 3686175"/>
              <a:gd name="T2" fmla="*/ 819150 w 2419350"/>
              <a:gd name="T3" fmla="*/ 657225 h 3686175"/>
              <a:gd name="T4" fmla="*/ 1019175 w 2419350"/>
              <a:gd name="T5" fmla="*/ 0 h 3686175"/>
              <a:gd name="T6" fmla="*/ 1647825 w 2419350"/>
              <a:gd name="T7" fmla="*/ 190500 h 3686175"/>
              <a:gd name="T8" fmla="*/ 1485900 w 2419350"/>
              <a:gd name="T9" fmla="*/ 295275 h 3686175"/>
              <a:gd name="T10" fmla="*/ 2419350 w 2419350"/>
              <a:gd name="T11" fmla="*/ 2000250 h 3686175"/>
              <a:gd name="T12" fmla="*/ 1295400 w 2419350"/>
              <a:gd name="T13" fmla="*/ 3686175 h 3686175"/>
              <a:gd name="T14" fmla="*/ 0 w 2419350"/>
              <a:gd name="T15" fmla="*/ 3686175 h 3686175"/>
              <a:gd name="T16" fmla="*/ 2209800 w 2419350"/>
              <a:gd name="T17" fmla="*/ 2000250 h 3686175"/>
              <a:gd name="T18" fmla="*/ 1028700 w 2419350"/>
              <a:gd name="T19" fmla="*/ 542925 h 3686175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2419350"/>
              <a:gd name="T31" fmla="*/ 0 h 3686175"/>
              <a:gd name="T32" fmla="*/ 2419350 w 2419350"/>
              <a:gd name="T33" fmla="*/ 3686175 h 3686175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2419350" h="3686175">
                <a:moveTo>
                  <a:pt x="1028700" y="542925"/>
                </a:moveTo>
                <a:lnTo>
                  <a:pt x="819150" y="657225"/>
                </a:lnTo>
                <a:lnTo>
                  <a:pt x="1019175" y="0"/>
                </a:lnTo>
                <a:lnTo>
                  <a:pt x="1647825" y="190500"/>
                </a:lnTo>
                <a:lnTo>
                  <a:pt x="1485900" y="295275"/>
                </a:lnTo>
                <a:lnTo>
                  <a:pt x="2419350" y="2000250"/>
                </a:lnTo>
                <a:lnTo>
                  <a:pt x="1295400" y="3686175"/>
                </a:lnTo>
                <a:lnTo>
                  <a:pt x="0" y="3686175"/>
                </a:lnTo>
                <a:lnTo>
                  <a:pt x="2209800" y="2000250"/>
                </a:lnTo>
                <a:lnTo>
                  <a:pt x="1028700" y="542925"/>
                </a:lnTo>
                <a:close/>
              </a:path>
            </a:pathLst>
          </a:custGeom>
          <a:solidFill>
            <a:srgbClr val="2F263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24585" name="任意多边形 14"/>
          <p:cNvSpPr>
            <a:spLocks noChangeArrowheads="1"/>
          </p:cNvSpPr>
          <p:nvPr/>
        </p:nvSpPr>
        <p:spPr bwMode="auto">
          <a:xfrm>
            <a:off x="4799013" y="2555875"/>
            <a:ext cx="1323975" cy="4295775"/>
          </a:xfrm>
          <a:custGeom>
            <a:avLst/>
            <a:gdLst>
              <a:gd name="T0" fmla="*/ 1257300 w 1323975"/>
              <a:gd name="T1" fmla="*/ 352425 h 4295775"/>
              <a:gd name="T2" fmla="*/ 733425 w 1323975"/>
              <a:gd name="T3" fmla="*/ 0 h 4295775"/>
              <a:gd name="T4" fmla="*/ 352425 w 1323975"/>
              <a:gd name="T5" fmla="*/ 552450 h 4295775"/>
              <a:gd name="T6" fmla="*/ 542925 w 1323975"/>
              <a:gd name="T7" fmla="*/ 523875 h 4295775"/>
              <a:gd name="T8" fmla="*/ 1123950 w 1323975"/>
              <a:gd name="T9" fmla="*/ 2609850 h 4295775"/>
              <a:gd name="T10" fmla="*/ 0 w 1323975"/>
              <a:gd name="T11" fmla="*/ 4295775 h 4295775"/>
              <a:gd name="T12" fmla="*/ 1323975 w 1323975"/>
              <a:gd name="T13" fmla="*/ 4295775 h 4295775"/>
              <a:gd name="T14" fmla="*/ 1323975 w 1323975"/>
              <a:gd name="T15" fmla="*/ 2600325 h 4295775"/>
              <a:gd name="T16" fmla="*/ 1085850 w 1323975"/>
              <a:gd name="T17" fmla="*/ 390525 h 4295775"/>
              <a:gd name="T18" fmla="*/ 1257300 w 1323975"/>
              <a:gd name="T19" fmla="*/ 352425 h 4295775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1323975"/>
              <a:gd name="T31" fmla="*/ 0 h 4295775"/>
              <a:gd name="T32" fmla="*/ 1323975 w 1323975"/>
              <a:gd name="T33" fmla="*/ 4295775 h 4295775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1323975" h="4295775">
                <a:moveTo>
                  <a:pt x="1257300" y="352425"/>
                </a:moveTo>
                <a:lnTo>
                  <a:pt x="733425" y="0"/>
                </a:lnTo>
                <a:lnTo>
                  <a:pt x="352425" y="552450"/>
                </a:lnTo>
                <a:lnTo>
                  <a:pt x="542925" y="523875"/>
                </a:lnTo>
                <a:lnTo>
                  <a:pt x="1123950" y="2609850"/>
                </a:lnTo>
                <a:lnTo>
                  <a:pt x="0" y="4295775"/>
                </a:lnTo>
                <a:lnTo>
                  <a:pt x="1323975" y="4295775"/>
                </a:lnTo>
                <a:lnTo>
                  <a:pt x="1323975" y="2600325"/>
                </a:lnTo>
                <a:lnTo>
                  <a:pt x="1085850" y="390525"/>
                </a:lnTo>
                <a:lnTo>
                  <a:pt x="1257300" y="352425"/>
                </a:lnTo>
                <a:close/>
              </a:path>
            </a:pathLst>
          </a:custGeom>
          <a:solidFill>
            <a:srgbClr val="D0EAEB"/>
          </a:solidFill>
          <a:ln w="12700" cap="flat" cmpd="sng">
            <a:solidFill>
              <a:srgbClr val="2F2637">
                <a:alpha val="58823"/>
              </a:srgbClr>
            </a:solidFill>
            <a:miter lim="800000"/>
            <a:headEnd/>
            <a:tailEnd/>
          </a:ln>
        </p:spPr>
        <p:txBody>
          <a:bodyPr anchor="ctr"/>
          <a:lstStyle/>
          <a:p>
            <a:endParaRPr lang="zh-CN" altLang="en-US"/>
          </a:p>
        </p:txBody>
      </p:sp>
      <p:sp>
        <p:nvSpPr>
          <p:cNvPr id="24586" name="任意多边形 18"/>
          <p:cNvSpPr>
            <a:spLocks noChangeArrowheads="1"/>
          </p:cNvSpPr>
          <p:nvPr/>
        </p:nvSpPr>
        <p:spPr bwMode="auto">
          <a:xfrm flipH="1">
            <a:off x="6323013" y="3165475"/>
            <a:ext cx="2419350" cy="3686175"/>
          </a:xfrm>
          <a:custGeom>
            <a:avLst/>
            <a:gdLst>
              <a:gd name="T0" fmla="*/ 1028700 w 2419350"/>
              <a:gd name="T1" fmla="*/ 542925 h 3686175"/>
              <a:gd name="T2" fmla="*/ 819150 w 2419350"/>
              <a:gd name="T3" fmla="*/ 657225 h 3686175"/>
              <a:gd name="T4" fmla="*/ 1019175 w 2419350"/>
              <a:gd name="T5" fmla="*/ 0 h 3686175"/>
              <a:gd name="T6" fmla="*/ 1647825 w 2419350"/>
              <a:gd name="T7" fmla="*/ 190500 h 3686175"/>
              <a:gd name="T8" fmla="*/ 1485900 w 2419350"/>
              <a:gd name="T9" fmla="*/ 295275 h 3686175"/>
              <a:gd name="T10" fmla="*/ 2419350 w 2419350"/>
              <a:gd name="T11" fmla="*/ 2000250 h 3686175"/>
              <a:gd name="T12" fmla="*/ 1295400 w 2419350"/>
              <a:gd name="T13" fmla="*/ 3686175 h 3686175"/>
              <a:gd name="T14" fmla="*/ 0 w 2419350"/>
              <a:gd name="T15" fmla="*/ 3686175 h 3686175"/>
              <a:gd name="T16" fmla="*/ 2209800 w 2419350"/>
              <a:gd name="T17" fmla="*/ 2000250 h 3686175"/>
              <a:gd name="T18" fmla="*/ 1028700 w 2419350"/>
              <a:gd name="T19" fmla="*/ 542925 h 3686175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2419350"/>
              <a:gd name="T31" fmla="*/ 0 h 3686175"/>
              <a:gd name="T32" fmla="*/ 2419350 w 2419350"/>
              <a:gd name="T33" fmla="*/ 3686175 h 3686175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2419350" h="3686175">
                <a:moveTo>
                  <a:pt x="1028700" y="542925"/>
                </a:moveTo>
                <a:lnTo>
                  <a:pt x="819150" y="657225"/>
                </a:lnTo>
                <a:lnTo>
                  <a:pt x="1019175" y="0"/>
                </a:lnTo>
                <a:lnTo>
                  <a:pt x="1647825" y="190500"/>
                </a:lnTo>
                <a:lnTo>
                  <a:pt x="1485900" y="295275"/>
                </a:lnTo>
                <a:lnTo>
                  <a:pt x="2419350" y="2000250"/>
                </a:lnTo>
                <a:lnTo>
                  <a:pt x="1295400" y="3686175"/>
                </a:lnTo>
                <a:lnTo>
                  <a:pt x="0" y="3686175"/>
                </a:lnTo>
                <a:lnTo>
                  <a:pt x="2209800" y="2000250"/>
                </a:lnTo>
                <a:lnTo>
                  <a:pt x="1028700" y="542925"/>
                </a:lnTo>
                <a:close/>
              </a:path>
            </a:pathLst>
          </a:custGeom>
          <a:solidFill>
            <a:srgbClr val="D0EAEB"/>
          </a:solidFill>
          <a:ln w="12700" cap="flat" cmpd="sng">
            <a:solidFill>
              <a:srgbClr val="2F2637">
                <a:alpha val="58823"/>
              </a:srgbClr>
            </a:solidFill>
            <a:miter lim="800000"/>
            <a:headEnd/>
            <a:tailEnd/>
          </a:ln>
        </p:spPr>
        <p:txBody>
          <a:bodyPr anchor="ctr"/>
          <a:lstStyle/>
          <a:p>
            <a:endParaRPr lang="zh-CN" altLang="en-US"/>
          </a:p>
        </p:txBody>
      </p:sp>
      <p:sp>
        <p:nvSpPr>
          <p:cNvPr id="24587" name="任意多边形 19"/>
          <p:cNvSpPr>
            <a:spLocks noChangeArrowheads="1"/>
          </p:cNvSpPr>
          <p:nvPr/>
        </p:nvSpPr>
        <p:spPr bwMode="auto">
          <a:xfrm flipH="1">
            <a:off x="6122988" y="2555875"/>
            <a:ext cx="1323975" cy="4295775"/>
          </a:xfrm>
          <a:custGeom>
            <a:avLst/>
            <a:gdLst>
              <a:gd name="T0" fmla="*/ 1257300 w 1323975"/>
              <a:gd name="T1" fmla="*/ 352425 h 4295775"/>
              <a:gd name="T2" fmla="*/ 733425 w 1323975"/>
              <a:gd name="T3" fmla="*/ 0 h 4295775"/>
              <a:gd name="T4" fmla="*/ 352425 w 1323975"/>
              <a:gd name="T5" fmla="*/ 552450 h 4295775"/>
              <a:gd name="T6" fmla="*/ 542925 w 1323975"/>
              <a:gd name="T7" fmla="*/ 523875 h 4295775"/>
              <a:gd name="T8" fmla="*/ 1123950 w 1323975"/>
              <a:gd name="T9" fmla="*/ 2609850 h 4295775"/>
              <a:gd name="T10" fmla="*/ 0 w 1323975"/>
              <a:gd name="T11" fmla="*/ 4295775 h 4295775"/>
              <a:gd name="T12" fmla="*/ 1323975 w 1323975"/>
              <a:gd name="T13" fmla="*/ 4295775 h 4295775"/>
              <a:gd name="T14" fmla="*/ 1323975 w 1323975"/>
              <a:gd name="T15" fmla="*/ 2600325 h 4295775"/>
              <a:gd name="T16" fmla="*/ 1085850 w 1323975"/>
              <a:gd name="T17" fmla="*/ 390525 h 4295775"/>
              <a:gd name="T18" fmla="*/ 1257300 w 1323975"/>
              <a:gd name="T19" fmla="*/ 352425 h 4295775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1323975"/>
              <a:gd name="T31" fmla="*/ 0 h 4295775"/>
              <a:gd name="T32" fmla="*/ 1323975 w 1323975"/>
              <a:gd name="T33" fmla="*/ 4295775 h 4295775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1323975" h="4295775">
                <a:moveTo>
                  <a:pt x="1257300" y="352425"/>
                </a:moveTo>
                <a:lnTo>
                  <a:pt x="733425" y="0"/>
                </a:lnTo>
                <a:lnTo>
                  <a:pt x="352425" y="552450"/>
                </a:lnTo>
                <a:lnTo>
                  <a:pt x="542925" y="523875"/>
                </a:lnTo>
                <a:lnTo>
                  <a:pt x="1123950" y="2609850"/>
                </a:lnTo>
                <a:lnTo>
                  <a:pt x="0" y="4295775"/>
                </a:lnTo>
                <a:lnTo>
                  <a:pt x="1323975" y="4295775"/>
                </a:lnTo>
                <a:lnTo>
                  <a:pt x="1323975" y="2600325"/>
                </a:lnTo>
                <a:lnTo>
                  <a:pt x="1085850" y="390525"/>
                </a:lnTo>
                <a:lnTo>
                  <a:pt x="1257300" y="352425"/>
                </a:lnTo>
                <a:close/>
              </a:path>
            </a:pathLst>
          </a:custGeom>
          <a:solidFill>
            <a:srgbClr val="2F263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grpSp>
        <p:nvGrpSpPr>
          <p:cNvPr id="24588" name="组合 20"/>
          <p:cNvGrpSpPr>
            <a:grpSpLocks/>
          </p:cNvGrpSpPr>
          <p:nvPr/>
        </p:nvGrpSpPr>
        <p:grpSpPr bwMode="auto">
          <a:xfrm>
            <a:off x="4298950" y="6397625"/>
            <a:ext cx="466725" cy="354013"/>
            <a:chOff x="0" y="0"/>
            <a:chExt cx="509646" cy="387231"/>
          </a:xfrm>
        </p:grpSpPr>
        <p:sp>
          <p:nvSpPr>
            <p:cNvPr id="24603" name="Freeform 20"/>
            <p:cNvSpPr>
              <a:spLocks noEditPoints="1" noChangeArrowheads="1"/>
            </p:cNvSpPr>
            <p:nvPr/>
          </p:nvSpPr>
          <p:spPr bwMode="auto">
            <a:xfrm>
              <a:off x="0" y="51839"/>
              <a:ext cx="337890" cy="335392"/>
            </a:xfrm>
            <a:custGeom>
              <a:avLst/>
              <a:gdLst>
                <a:gd name="T0" fmla="*/ 337890 w 229"/>
                <a:gd name="T1" fmla="*/ 189120 h 227"/>
                <a:gd name="T2" fmla="*/ 337890 w 229"/>
                <a:gd name="T3" fmla="*/ 144795 h 227"/>
                <a:gd name="T4" fmla="*/ 303953 w 229"/>
                <a:gd name="T5" fmla="*/ 137407 h 227"/>
                <a:gd name="T6" fmla="*/ 295100 w 229"/>
                <a:gd name="T7" fmla="*/ 112290 h 227"/>
                <a:gd name="T8" fmla="*/ 318708 w 229"/>
                <a:gd name="T9" fmla="*/ 85695 h 227"/>
                <a:gd name="T10" fmla="*/ 292149 w 229"/>
                <a:gd name="T11" fmla="*/ 50235 h 227"/>
                <a:gd name="T12" fmla="*/ 259688 w 229"/>
                <a:gd name="T13" fmla="*/ 65010 h 227"/>
                <a:gd name="T14" fmla="*/ 237556 w 229"/>
                <a:gd name="T15" fmla="*/ 48757 h 227"/>
                <a:gd name="T16" fmla="*/ 241982 w 229"/>
                <a:gd name="T17" fmla="*/ 13297 h 227"/>
                <a:gd name="T18" fmla="*/ 199193 w 229"/>
                <a:gd name="T19" fmla="*/ 0 h 227"/>
                <a:gd name="T20" fmla="*/ 181487 w 229"/>
                <a:gd name="T21" fmla="*/ 29550 h 227"/>
                <a:gd name="T22" fmla="*/ 168207 w 229"/>
                <a:gd name="T23" fmla="*/ 29550 h 227"/>
                <a:gd name="T24" fmla="*/ 154928 w 229"/>
                <a:gd name="T25" fmla="*/ 29550 h 227"/>
                <a:gd name="T26" fmla="*/ 137222 w 229"/>
                <a:gd name="T27" fmla="*/ 0 h 227"/>
                <a:gd name="T28" fmla="*/ 95908 w 229"/>
                <a:gd name="T29" fmla="*/ 13297 h 227"/>
                <a:gd name="T30" fmla="*/ 98859 w 229"/>
                <a:gd name="T31" fmla="*/ 48757 h 227"/>
                <a:gd name="T32" fmla="*/ 76726 w 229"/>
                <a:gd name="T33" fmla="*/ 65010 h 227"/>
                <a:gd name="T34" fmla="*/ 44265 w 229"/>
                <a:gd name="T35" fmla="*/ 50235 h 227"/>
                <a:gd name="T36" fmla="*/ 19182 w 229"/>
                <a:gd name="T37" fmla="*/ 85695 h 227"/>
                <a:gd name="T38" fmla="*/ 42790 w 229"/>
                <a:gd name="T39" fmla="*/ 112290 h 227"/>
                <a:gd name="T40" fmla="*/ 33937 w 229"/>
                <a:gd name="T41" fmla="*/ 138885 h 227"/>
                <a:gd name="T42" fmla="*/ 0 w 229"/>
                <a:gd name="T43" fmla="*/ 144795 h 227"/>
                <a:gd name="T44" fmla="*/ 0 w 229"/>
                <a:gd name="T45" fmla="*/ 189120 h 227"/>
                <a:gd name="T46" fmla="*/ 33937 w 229"/>
                <a:gd name="T47" fmla="*/ 196507 h 227"/>
                <a:gd name="T48" fmla="*/ 42790 w 229"/>
                <a:gd name="T49" fmla="*/ 223102 h 227"/>
                <a:gd name="T50" fmla="*/ 19182 w 229"/>
                <a:gd name="T51" fmla="*/ 249697 h 227"/>
                <a:gd name="T52" fmla="*/ 45741 w 229"/>
                <a:gd name="T53" fmla="*/ 285157 h 227"/>
                <a:gd name="T54" fmla="*/ 76726 w 229"/>
                <a:gd name="T55" fmla="*/ 270382 h 227"/>
                <a:gd name="T56" fmla="*/ 98859 w 229"/>
                <a:gd name="T57" fmla="*/ 286635 h 227"/>
                <a:gd name="T58" fmla="*/ 95908 w 229"/>
                <a:gd name="T59" fmla="*/ 322095 h 227"/>
                <a:gd name="T60" fmla="*/ 137222 w 229"/>
                <a:gd name="T61" fmla="*/ 335392 h 227"/>
                <a:gd name="T62" fmla="*/ 154928 w 229"/>
                <a:gd name="T63" fmla="*/ 304365 h 227"/>
                <a:gd name="T64" fmla="*/ 168207 w 229"/>
                <a:gd name="T65" fmla="*/ 305842 h 227"/>
                <a:gd name="T66" fmla="*/ 182962 w 229"/>
                <a:gd name="T67" fmla="*/ 304365 h 227"/>
                <a:gd name="T68" fmla="*/ 199193 w 229"/>
                <a:gd name="T69" fmla="*/ 335392 h 227"/>
                <a:gd name="T70" fmla="*/ 241982 w 229"/>
                <a:gd name="T71" fmla="*/ 320617 h 227"/>
                <a:gd name="T72" fmla="*/ 237556 w 229"/>
                <a:gd name="T73" fmla="*/ 286635 h 227"/>
                <a:gd name="T74" fmla="*/ 259688 w 229"/>
                <a:gd name="T75" fmla="*/ 270382 h 227"/>
                <a:gd name="T76" fmla="*/ 292149 w 229"/>
                <a:gd name="T77" fmla="*/ 285157 h 227"/>
                <a:gd name="T78" fmla="*/ 318708 w 229"/>
                <a:gd name="T79" fmla="*/ 248220 h 227"/>
                <a:gd name="T80" fmla="*/ 295100 w 229"/>
                <a:gd name="T81" fmla="*/ 223102 h 227"/>
                <a:gd name="T82" fmla="*/ 303953 w 229"/>
                <a:gd name="T83" fmla="*/ 196507 h 227"/>
                <a:gd name="T84" fmla="*/ 337890 w 229"/>
                <a:gd name="T85" fmla="*/ 189120 h 227"/>
                <a:gd name="T86" fmla="*/ 168207 w 229"/>
                <a:gd name="T87" fmla="*/ 265950 h 227"/>
                <a:gd name="T88" fmla="*/ 69349 w 229"/>
                <a:gd name="T89" fmla="*/ 166957 h 227"/>
                <a:gd name="T90" fmla="*/ 168207 w 229"/>
                <a:gd name="T91" fmla="*/ 67965 h 227"/>
                <a:gd name="T92" fmla="*/ 267066 w 229"/>
                <a:gd name="T93" fmla="*/ 166957 h 227"/>
                <a:gd name="T94" fmla="*/ 168207 w 229"/>
                <a:gd name="T95" fmla="*/ 265950 h 227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229"/>
                <a:gd name="T145" fmla="*/ 0 h 227"/>
                <a:gd name="T146" fmla="*/ 229 w 229"/>
                <a:gd name="T147" fmla="*/ 227 h 227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229" h="227">
                  <a:moveTo>
                    <a:pt x="229" y="128"/>
                  </a:moveTo>
                  <a:cubicBezTo>
                    <a:pt x="229" y="98"/>
                    <a:pt x="229" y="98"/>
                    <a:pt x="229" y="98"/>
                  </a:cubicBezTo>
                  <a:cubicBezTo>
                    <a:pt x="206" y="93"/>
                    <a:pt x="206" y="93"/>
                    <a:pt x="206" y="93"/>
                  </a:cubicBezTo>
                  <a:cubicBezTo>
                    <a:pt x="204" y="87"/>
                    <a:pt x="202" y="81"/>
                    <a:pt x="200" y="76"/>
                  </a:cubicBezTo>
                  <a:cubicBezTo>
                    <a:pt x="216" y="58"/>
                    <a:pt x="216" y="58"/>
                    <a:pt x="216" y="58"/>
                  </a:cubicBezTo>
                  <a:cubicBezTo>
                    <a:pt x="198" y="34"/>
                    <a:pt x="198" y="34"/>
                    <a:pt x="198" y="34"/>
                  </a:cubicBezTo>
                  <a:cubicBezTo>
                    <a:pt x="176" y="44"/>
                    <a:pt x="176" y="44"/>
                    <a:pt x="176" y="44"/>
                  </a:cubicBezTo>
                  <a:cubicBezTo>
                    <a:pt x="172" y="39"/>
                    <a:pt x="167" y="36"/>
                    <a:pt x="161" y="33"/>
                  </a:cubicBezTo>
                  <a:cubicBezTo>
                    <a:pt x="164" y="9"/>
                    <a:pt x="164" y="9"/>
                    <a:pt x="164" y="9"/>
                  </a:cubicBezTo>
                  <a:cubicBezTo>
                    <a:pt x="135" y="0"/>
                    <a:pt x="135" y="0"/>
                    <a:pt x="135" y="0"/>
                  </a:cubicBezTo>
                  <a:cubicBezTo>
                    <a:pt x="123" y="20"/>
                    <a:pt x="123" y="20"/>
                    <a:pt x="123" y="20"/>
                  </a:cubicBezTo>
                  <a:cubicBezTo>
                    <a:pt x="120" y="20"/>
                    <a:pt x="117" y="20"/>
                    <a:pt x="114" y="20"/>
                  </a:cubicBezTo>
                  <a:cubicBezTo>
                    <a:pt x="111" y="20"/>
                    <a:pt x="108" y="20"/>
                    <a:pt x="105" y="20"/>
                  </a:cubicBezTo>
                  <a:cubicBezTo>
                    <a:pt x="93" y="0"/>
                    <a:pt x="93" y="0"/>
                    <a:pt x="93" y="0"/>
                  </a:cubicBezTo>
                  <a:cubicBezTo>
                    <a:pt x="65" y="9"/>
                    <a:pt x="65" y="9"/>
                    <a:pt x="65" y="9"/>
                  </a:cubicBezTo>
                  <a:cubicBezTo>
                    <a:pt x="67" y="33"/>
                    <a:pt x="67" y="33"/>
                    <a:pt x="67" y="33"/>
                  </a:cubicBezTo>
                  <a:cubicBezTo>
                    <a:pt x="62" y="36"/>
                    <a:pt x="57" y="39"/>
                    <a:pt x="52" y="44"/>
                  </a:cubicBezTo>
                  <a:cubicBezTo>
                    <a:pt x="30" y="34"/>
                    <a:pt x="30" y="34"/>
                    <a:pt x="30" y="34"/>
                  </a:cubicBezTo>
                  <a:cubicBezTo>
                    <a:pt x="13" y="58"/>
                    <a:pt x="13" y="58"/>
                    <a:pt x="13" y="58"/>
                  </a:cubicBezTo>
                  <a:cubicBezTo>
                    <a:pt x="29" y="76"/>
                    <a:pt x="29" y="76"/>
                    <a:pt x="29" y="76"/>
                  </a:cubicBezTo>
                  <a:cubicBezTo>
                    <a:pt x="26" y="81"/>
                    <a:pt x="24" y="87"/>
                    <a:pt x="23" y="94"/>
                  </a:cubicBezTo>
                  <a:cubicBezTo>
                    <a:pt x="0" y="98"/>
                    <a:pt x="0" y="98"/>
                    <a:pt x="0" y="98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23" y="133"/>
                    <a:pt x="23" y="133"/>
                    <a:pt x="23" y="133"/>
                  </a:cubicBezTo>
                  <a:cubicBezTo>
                    <a:pt x="24" y="139"/>
                    <a:pt x="26" y="145"/>
                    <a:pt x="29" y="151"/>
                  </a:cubicBezTo>
                  <a:cubicBezTo>
                    <a:pt x="13" y="169"/>
                    <a:pt x="13" y="169"/>
                    <a:pt x="13" y="169"/>
                  </a:cubicBezTo>
                  <a:cubicBezTo>
                    <a:pt x="31" y="193"/>
                    <a:pt x="31" y="193"/>
                    <a:pt x="31" y="193"/>
                  </a:cubicBezTo>
                  <a:cubicBezTo>
                    <a:pt x="52" y="183"/>
                    <a:pt x="52" y="183"/>
                    <a:pt x="52" y="183"/>
                  </a:cubicBezTo>
                  <a:cubicBezTo>
                    <a:pt x="57" y="187"/>
                    <a:pt x="62" y="191"/>
                    <a:pt x="67" y="194"/>
                  </a:cubicBezTo>
                  <a:cubicBezTo>
                    <a:pt x="65" y="218"/>
                    <a:pt x="65" y="218"/>
                    <a:pt x="65" y="218"/>
                  </a:cubicBezTo>
                  <a:cubicBezTo>
                    <a:pt x="93" y="227"/>
                    <a:pt x="93" y="227"/>
                    <a:pt x="93" y="227"/>
                  </a:cubicBezTo>
                  <a:cubicBezTo>
                    <a:pt x="105" y="206"/>
                    <a:pt x="105" y="206"/>
                    <a:pt x="105" y="206"/>
                  </a:cubicBezTo>
                  <a:cubicBezTo>
                    <a:pt x="108" y="207"/>
                    <a:pt x="111" y="207"/>
                    <a:pt x="114" y="207"/>
                  </a:cubicBezTo>
                  <a:cubicBezTo>
                    <a:pt x="117" y="207"/>
                    <a:pt x="121" y="207"/>
                    <a:pt x="124" y="206"/>
                  </a:cubicBezTo>
                  <a:cubicBezTo>
                    <a:pt x="135" y="227"/>
                    <a:pt x="135" y="227"/>
                    <a:pt x="135" y="227"/>
                  </a:cubicBezTo>
                  <a:cubicBezTo>
                    <a:pt x="164" y="217"/>
                    <a:pt x="164" y="217"/>
                    <a:pt x="164" y="217"/>
                  </a:cubicBezTo>
                  <a:cubicBezTo>
                    <a:pt x="161" y="194"/>
                    <a:pt x="161" y="194"/>
                    <a:pt x="161" y="194"/>
                  </a:cubicBezTo>
                  <a:cubicBezTo>
                    <a:pt x="167" y="191"/>
                    <a:pt x="172" y="187"/>
                    <a:pt x="176" y="183"/>
                  </a:cubicBezTo>
                  <a:cubicBezTo>
                    <a:pt x="198" y="193"/>
                    <a:pt x="198" y="193"/>
                    <a:pt x="198" y="193"/>
                  </a:cubicBezTo>
                  <a:cubicBezTo>
                    <a:pt x="216" y="168"/>
                    <a:pt x="216" y="168"/>
                    <a:pt x="216" y="168"/>
                  </a:cubicBezTo>
                  <a:cubicBezTo>
                    <a:pt x="200" y="151"/>
                    <a:pt x="200" y="151"/>
                    <a:pt x="200" y="151"/>
                  </a:cubicBezTo>
                  <a:cubicBezTo>
                    <a:pt x="202" y="145"/>
                    <a:pt x="204" y="139"/>
                    <a:pt x="206" y="133"/>
                  </a:cubicBezTo>
                  <a:lnTo>
                    <a:pt x="229" y="128"/>
                  </a:lnTo>
                  <a:close/>
                  <a:moveTo>
                    <a:pt x="114" y="180"/>
                  </a:moveTo>
                  <a:cubicBezTo>
                    <a:pt x="77" y="180"/>
                    <a:pt x="47" y="150"/>
                    <a:pt x="47" y="113"/>
                  </a:cubicBezTo>
                  <a:cubicBezTo>
                    <a:pt x="47" y="76"/>
                    <a:pt x="77" y="46"/>
                    <a:pt x="114" y="46"/>
                  </a:cubicBezTo>
                  <a:cubicBezTo>
                    <a:pt x="151" y="46"/>
                    <a:pt x="181" y="76"/>
                    <a:pt x="181" y="113"/>
                  </a:cubicBezTo>
                  <a:cubicBezTo>
                    <a:pt x="181" y="150"/>
                    <a:pt x="151" y="180"/>
                    <a:pt x="114" y="18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604" name="Freeform 21"/>
            <p:cNvSpPr>
              <a:spLocks noEditPoints="1" noChangeArrowheads="1"/>
            </p:cNvSpPr>
            <p:nvPr/>
          </p:nvSpPr>
          <p:spPr bwMode="auto">
            <a:xfrm>
              <a:off x="309785" y="0"/>
              <a:ext cx="199861" cy="199861"/>
            </a:xfrm>
            <a:custGeom>
              <a:avLst/>
              <a:gdLst>
                <a:gd name="T0" fmla="*/ 199861 w 135"/>
                <a:gd name="T1" fmla="*/ 112514 h 135"/>
                <a:gd name="T2" fmla="*/ 199861 w 135"/>
                <a:gd name="T3" fmla="*/ 85866 h 135"/>
                <a:gd name="T4" fmla="*/ 180615 w 135"/>
                <a:gd name="T5" fmla="*/ 81425 h 135"/>
                <a:gd name="T6" fmla="*/ 174693 w 135"/>
                <a:gd name="T7" fmla="*/ 66620 h 135"/>
                <a:gd name="T8" fmla="*/ 189498 w 135"/>
                <a:gd name="T9" fmla="*/ 50335 h 135"/>
                <a:gd name="T10" fmla="*/ 173213 w 135"/>
                <a:gd name="T11" fmla="*/ 29609 h 135"/>
                <a:gd name="T12" fmla="*/ 153967 w 135"/>
                <a:gd name="T13" fmla="*/ 38492 h 135"/>
                <a:gd name="T14" fmla="*/ 142123 w 135"/>
                <a:gd name="T15" fmla="*/ 28129 h 135"/>
                <a:gd name="T16" fmla="*/ 143604 w 135"/>
                <a:gd name="T17" fmla="*/ 7402 h 135"/>
                <a:gd name="T18" fmla="*/ 118436 w 135"/>
                <a:gd name="T19" fmla="*/ 0 h 135"/>
                <a:gd name="T20" fmla="*/ 108073 w 135"/>
                <a:gd name="T21" fmla="*/ 17765 h 135"/>
                <a:gd name="T22" fmla="*/ 99190 w 135"/>
                <a:gd name="T23" fmla="*/ 17765 h 135"/>
                <a:gd name="T24" fmla="*/ 91788 w 135"/>
                <a:gd name="T25" fmla="*/ 17765 h 135"/>
                <a:gd name="T26" fmla="*/ 81425 w 135"/>
                <a:gd name="T27" fmla="*/ 0 h 135"/>
                <a:gd name="T28" fmla="*/ 56257 w 135"/>
                <a:gd name="T29" fmla="*/ 7402 h 135"/>
                <a:gd name="T30" fmla="*/ 57738 w 135"/>
                <a:gd name="T31" fmla="*/ 28129 h 135"/>
                <a:gd name="T32" fmla="*/ 44414 w 135"/>
                <a:gd name="T33" fmla="*/ 38492 h 135"/>
                <a:gd name="T34" fmla="*/ 26648 w 135"/>
                <a:gd name="T35" fmla="*/ 29609 h 135"/>
                <a:gd name="T36" fmla="*/ 10363 w 135"/>
                <a:gd name="T37" fmla="*/ 50335 h 135"/>
                <a:gd name="T38" fmla="*/ 25168 w 135"/>
                <a:gd name="T39" fmla="*/ 66620 h 135"/>
                <a:gd name="T40" fmla="*/ 19246 w 135"/>
                <a:gd name="T41" fmla="*/ 81425 h 135"/>
                <a:gd name="T42" fmla="*/ 0 w 135"/>
                <a:gd name="T43" fmla="*/ 85866 h 135"/>
                <a:gd name="T44" fmla="*/ 0 w 135"/>
                <a:gd name="T45" fmla="*/ 112514 h 135"/>
                <a:gd name="T46" fmla="*/ 19246 w 135"/>
                <a:gd name="T47" fmla="*/ 116956 h 135"/>
                <a:gd name="T48" fmla="*/ 25168 w 135"/>
                <a:gd name="T49" fmla="*/ 133241 h 135"/>
                <a:gd name="T50" fmla="*/ 10363 w 135"/>
                <a:gd name="T51" fmla="*/ 148045 h 135"/>
                <a:gd name="T52" fmla="*/ 26648 w 135"/>
                <a:gd name="T53" fmla="*/ 168772 h 135"/>
                <a:gd name="T54" fmla="*/ 45894 w 135"/>
                <a:gd name="T55" fmla="*/ 161369 h 135"/>
                <a:gd name="T56" fmla="*/ 57738 w 135"/>
                <a:gd name="T57" fmla="*/ 170252 h 135"/>
                <a:gd name="T58" fmla="*/ 56257 w 135"/>
                <a:gd name="T59" fmla="*/ 190978 h 135"/>
                <a:gd name="T60" fmla="*/ 81425 w 135"/>
                <a:gd name="T61" fmla="*/ 199861 h 135"/>
                <a:gd name="T62" fmla="*/ 91788 w 135"/>
                <a:gd name="T63" fmla="*/ 180615 h 135"/>
                <a:gd name="T64" fmla="*/ 100671 w 135"/>
                <a:gd name="T65" fmla="*/ 182096 h 135"/>
                <a:gd name="T66" fmla="*/ 108073 w 135"/>
                <a:gd name="T67" fmla="*/ 180615 h 135"/>
                <a:gd name="T68" fmla="*/ 118436 w 135"/>
                <a:gd name="T69" fmla="*/ 199861 h 135"/>
                <a:gd name="T70" fmla="*/ 143604 w 135"/>
                <a:gd name="T71" fmla="*/ 190978 h 135"/>
                <a:gd name="T72" fmla="*/ 142123 w 135"/>
                <a:gd name="T73" fmla="*/ 170252 h 135"/>
                <a:gd name="T74" fmla="*/ 153967 w 135"/>
                <a:gd name="T75" fmla="*/ 161369 h 135"/>
                <a:gd name="T76" fmla="*/ 173213 w 135"/>
                <a:gd name="T77" fmla="*/ 168772 h 135"/>
                <a:gd name="T78" fmla="*/ 189498 w 135"/>
                <a:gd name="T79" fmla="*/ 148045 h 135"/>
                <a:gd name="T80" fmla="*/ 174693 w 135"/>
                <a:gd name="T81" fmla="*/ 131760 h 135"/>
                <a:gd name="T82" fmla="*/ 180615 w 135"/>
                <a:gd name="T83" fmla="*/ 116956 h 135"/>
                <a:gd name="T84" fmla="*/ 199861 w 135"/>
                <a:gd name="T85" fmla="*/ 112514 h 135"/>
                <a:gd name="T86" fmla="*/ 99190 w 135"/>
                <a:gd name="T87" fmla="*/ 158408 h 135"/>
                <a:gd name="T88" fmla="*/ 41453 w 135"/>
                <a:gd name="T89" fmla="*/ 99190 h 135"/>
                <a:gd name="T90" fmla="*/ 99190 w 135"/>
                <a:gd name="T91" fmla="*/ 39972 h 135"/>
                <a:gd name="T92" fmla="*/ 158408 w 135"/>
                <a:gd name="T93" fmla="*/ 99190 h 135"/>
                <a:gd name="T94" fmla="*/ 99190 w 135"/>
                <a:gd name="T95" fmla="*/ 158408 h 135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135"/>
                <a:gd name="T145" fmla="*/ 0 h 135"/>
                <a:gd name="T146" fmla="*/ 135 w 135"/>
                <a:gd name="T147" fmla="*/ 135 h 135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135" h="135">
                  <a:moveTo>
                    <a:pt x="135" y="76"/>
                  </a:moveTo>
                  <a:cubicBezTo>
                    <a:pt x="135" y="58"/>
                    <a:pt x="135" y="58"/>
                    <a:pt x="135" y="58"/>
                  </a:cubicBezTo>
                  <a:cubicBezTo>
                    <a:pt x="122" y="55"/>
                    <a:pt x="122" y="55"/>
                    <a:pt x="122" y="55"/>
                  </a:cubicBezTo>
                  <a:cubicBezTo>
                    <a:pt x="121" y="52"/>
                    <a:pt x="120" y="48"/>
                    <a:pt x="118" y="45"/>
                  </a:cubicBezTo>
                  <a:cubicBezTo>
                    <a:pt x="128" y="34"/>
                    <a:pt x="128" y="34"/>
                    <a:pt x="128" y="34"/>
                  </a:cubicBezTo>
                  <a:cubicBezTo>
                    <a:pt x="117" y="20"/>
                    <a:pt x="117" y="20"/>
                    <a:pt x="117" y="20"/>
                  </a:cubicBezTo>
                  <a:cubicBezTo>
                    <a:pt x="104" y="26"/>
                    <a:pt x="104" y="26"/>
                    <a:pt x="104" y="26"/>
                  </a:cubicBezTo>
                  <a:cubicBezTo>
                    <a:pt x="102" y="23"/>
                    <a:pt x="99" y="21"/>
                    <a:pt x="96" y="19"/>
                  </a:cubicBezTo>
                  <a:cubicBezTo>
                    <a:pt x="97" y="5"/>
                    <a:pt x="97" y="5"/>
                    <a:pt x="97" y="5"/>
                  </a:cubicBezTo>
                  <a:cubicBezTo>
                    <a:pt x="80" y="0"/>
                    <a:pt x="80" y="0"/>
                    <a:pt x="80" y="0"/>
                  </a:cubicBezTo>
                  <a:cubicBezTo>
                    <a:pt x="73" y="12"/>
                    <a:pt x="73" y="12"/>
                    <a:pt x="73" y="12"/>
                  </a:cubicBezTo>
                  <a:cubicBezTo>
                    <a:pt x="71" y="12"/>
                    <a:pt x="69" y="12"/>
                    <a:pt x="67" y="12"/>
                  </a:cubicBezTo>
                  <a:cubicBezTo>
                    <a:pt x="66" y="12"/>
                    <a:pt x="64" y="12"/>
                    <a:pt x="62" y="12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38" y="5"/>
                    <a:pt x="38" y="5"/>
                    <a:pt x="38" y="5"/>
                  </a:cubicBezTo>
                  <a:cubicBezTo>
                    <a:pt x="39" y="19"/>
                    <a:pt x="39" y="19"/>
                    <a:pt x="39" y="19"/>
                  </a:cubicBezTo>
                  <a:cubicBezTo>
                    <a:pt x="36" y="21"/>
                    <a:pt x="33" y="23"/>
                    <a:pt x="30" y="26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7" y="34"/>
                    <a:pt x="7" y="34"/>
                    <a:pt x="7" y="34"/>
                  </a:cubicBezTo>
                  <a:cubicBezTo>
                    <a:pt x="17" y="45"/>
                    <a:pt x="17" y="45"/>
                    <a:pt x="17" y="45"/>
                  </a:cubicBezTo>
                  <a:cubicBezTo>
                    <a:pt x="15" y="48"/>
                    <a:pt x="14" y="52"/>
                    <a:pt x="13" y="55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13" y="79"/>
                    <a:pt x="13" y="79"/>
                    <a:pt x="13" y="79"/>
                  </a:cubicBezTo>
                  <a:cubicBezTo>
                    <a:pt x="14" y="83"/>
                    <a:pt x="15" y="86"/>
                    <a:pt x="17" y="90"/>
                  </a:cubicBezTo>
                  <a:cubicBezTo>
                    <a:pt x="7" y="100"/>
                    <a:pt x="7" y="100"/>
                    <a:pt x="7" y="100"/>
                  </a:cubicBezTo>
                  <a:cubicBezTo>
                    <a:pt x="18" y="114"/>
                    <a:pt x="18" y="114"/>
                    <a:pt x="18" y="114"/>
                  </a:cubicBezTo>
                  <a:cubicBezTo>
                    <a:pt x="31" y="109"/>
                    <a:pt x="31" y="109"/>
                    <a:pt x="31" y="109"/>
                  </a:cubicBezTo>
                  <a:cubicBezTo>
                    <a:pt x="33" y="111"/>
                    <a:pt x="36" y="113"/>
                    <a:pt x="39" y="115"/>
                  </a:cubicBezTo>
                  <a:cubicBezTo>
                    <a:pt x="38" y="129"/>
                    <a:pt x="38" y="129"/>
                    <a:pt x="38" y="129"/>
                  </a:cubicBezTo>
                  <a:cubicBezTo>
                    <a:pt x="55" y="135"/>
                    <a:pt x="55" y="135"/>
                    <a:pt x="55" y="135"/>
                  </a:cubicBezTo>
                  <a:cubicBezTo>
                    <a:pt x="62" y="122"/>
                    <a:pt x="62" y="122"/>
                    <a:pt x="62" y="122"/>
                  </a:cubicBezTo>
                  <a:cubicBezTo>
                    <a:pt x="64" y="123"/>
                    <a:pt x="66" y="123"/>
                    <a:pt x="68" y="123"/>
                  </a:cubicBezTo>
                  <a:cubicBezTo>
                    <a:pt x="69" y="123"/>
                    <a:pt x="71" y="123"/>
                    <a:pt x="73" y="122"/>
                  </a:cubicBezTo>
                  <a:cubicBezTo>
                    <a:pt x="80" y="135"/>
                    <a:pt x="80" y="135"/>
                    <a:pt x="80" y="135"/>
                  </a:cubicBezTo>
                  <a:cubicBezTo>
                    <a:pt x="97" y="129"/>
                    <a:pt x="97" y="129"/>
                    <a:pt x="97" y="129"/>
                  </a:cubicBezTo>
                  <a:cubicBezTo>
                    <a:pt x="96" y="115"/>
                    <a:pt x="96" y="115"/>
                    <a:pt x="96" y="115"/>
                  </a:cubicBezTo>
                  <a:cubicBezTo>
                    <a:pt x="99" y="113"/>
                    <a:pt x="102" y="111"/>
                    <a:pt x="104" y="109"/>
                  </a:cubicBezTo>
                  <a:cubicBezTo>
                    <a:pt x="117" y="114"/>
                    <a:pt x="117" y="114"/>
                    <a:pt x="117" y="114"/>
                  </a:cubicBezTo>
                  <a:cubicBezTo>
                    <a:pt x="128" y="100"/>
                    <a:pt x="128" y="100"/>
                    <a:pt x="128" y="100"/>
                  </a:cubicBezTo>
                  <a:cubicBezTo>
                    <a:pt x="118" y="89"/>
                    <a:pt x="118" y="89"/>
                    <a:pt x="118" y="89"/>
                  </a:cubicBezTo>
                  <a:cubicBezTo>
                    <a:pt x="120" y="86"/>
                    <a:pt x="121" y="83"/>
                    <a:pt x="122" y="79"/>
                  </a:cubicBezTo>
                  <a:lnTo>
                    <a:pt x="135" y="76"/>
                  </a:lnTo>
                  <a:close/>
                  <a:moveTo>
                    <a:pt x="67" y="107"/>
                  </a:moveTo>
                  <a:cubicBezTo>
                    <a:pt x="46" y="107"/>
                    <a:pt x="28" y="89"/>
                    <a:pt x="28" y="67"/>
                  </a:cubicBezTo>
                  <a:cubicBezTo>
                    <a:pt x="28" y="45"/>
                    <a:pt x="46" y="27"/>
                    <a:pt x="67" y="27"/>
                  </a:cubicBezTo>
                  <a:cubicBezTo>
                    <a:pt x="89" y="27"/>
                    <a:pt x="107" y="45"/>
                    <a:pt x="107" y="67"/>
                  </a:cubicBezTo>
                  <a:cubicBezTo>
                    <a:pt x="107" y="89"/>
                    <a:pt x="89" y="107"/>
                    <a:pt x="67" y="10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24589" name="组合 23"/>
          <p:cNvGrpSpPr>
            <a:grpSpLocks/>
          </p:cNvGrpSpPr>
          <p:nvPr/>
        </p:nvGrpSpPr>
        <p:grpSpPr bwMode="auto">
          <a:xfrm>
            <a:off x="7691438" y="6403975"/>
            <a:ext cx="339725" cy="334963"/>
            <a:chOff x="0" y="0"/>
            <a:chExt cx="453105" cy="448433"/>
          </a:xfrm>
        </p:grpSpPr>
        <p:sp>
          <p:nvSpPr>
            <p:cNvPr id="24601" name="Freeform 136"/>
            <p:cNvSpPr>
              <a:spLocks noChangeArrowheads="1"/>
            </p:cNvSpPr>
            <p:nvPr/>
          </p:nvSpPr>
          <p:spPr bwMode="auto">
            <a:xfrm>
              <a:off x="0" y="251309"/>
              <a:ext cx="453105" cy="197124"/>
            </a:xfrm>
            <a:custGeom>
              <a:avLst/>
              <a:gdLst>
                <a:gd name="T0" fmla="*/ 227658 w 205"/>
                <a:gd name="T1" fmla="*/ 42083 h 89"/>
                <a:gd name="T2" fmla="*/ 103883 w 205"/>
                <a:gd name="T3" fmla="*/ 0 h 89"/>
                <a:gd name="T4" fmla="*/ 0 w 205"/>
                <a:gd name="T5" fmla="*/ 0 h 89"/>
                <a:gd name="T6" fmla="*/ 0 w 205"/>
                <a:gd name="T7" fmla="*/ 148397 h 89"/>
                <a:gd name="T8" fmla="*/ 48626 w 205"/>
                <a:gd name="T9" fmla="*/ 197124 h 89"/>
                <a:gd name="T10" fmla="*/ 404479 w 205"/>
                <a:gd name="T11" fmla="*/ 197124 h 89"/>
                <a:gd name="T12" fmla="*/ 453105 w 205"/>
                <a:gd name="T13" fmla="*/ 148397 h 89"/>
                <a:gd name="T14" fmla="*/ 453105 w 205"/>
                <a:gd name="T15" fmla="*/ 0 h 89"/>
                <a:gd name="T16" fmla="*/ 349222 w 205"/>
                <a:gd name="T17" fmla="*/ 0 h 89"/>
                <a:gd name="T18" fmla="*/ 227658 w 205"/>
                <a:gd name="T19" fmla="*/ 42083 h 8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05"/>
                <a:gd name="T31" fmla="*/ 0 h 89"/>
                <a:gd name="T32" fmla="*/ 205 w 205"/>
                <a:gd name="T33" fmla="*/ 89 h 8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05" h="89">
                  <a:moveTo>
                    <a:pt x="103" y="19"/>
                  </a:moveTo>
                  <a:cubicBezTo>
                    <a:pt x="82" y="19"/>
                    <a:pt x="62" y="12"/>
                    <a:pt x="4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0" y="79"/>
                    <a:pt x="10" y="89"/>
                    <a:pt x="22" y="89"/>
                  </a:cubicBezTo>
                  <a:cubicBezTo>
                    <a:pt x="183" y="89"/>
                    <a:pt x="183" y="89"/>
                    <a:pt x="183" y="89"/>
                  </a:cubicBezTo>
                  <a:cubicBezTo>
                    <a:pt x="195" y="89"/>
                    <a:pt x="205" y="79"/>
                    <a:pt x="205" y="67"/>
                  </a:cubicBezTo>
                  <a:cubicBezTo>
                    <a:pt x="205" y="0"/>
                    <a:pt x="205" y="0"/>
                    <a:pt x="205" y="0"/>
                  </a:cubicBezTo>
                  <a:cubicBezTo>
                    <a:pt x="158" y="0"/>
                    <a:pt x="158" y="0"/>
                    <a:pt x="158" y="0"/>
                  </a:cubicBezTo>
                  <a:cubicBezTo>
                    <a:pt x="143" y="12"/>
                    <a:pt x="124" y="19"/>
                    <a:pt x="103" y="19"/>
                  </a:cubicBezTo>
                  <a:close/>
                </a:path>
              </a:pathLst>
            </a:custGeom>
            <a:solidFill>
              <a:srgbClr val="2F26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602" name="Freeform 137"/>
            <p:cNvSpPr>
              <a:spLocks noEditPoints="1" noChangeArrowheads="1"/>
            </p:cNvSpPr>
            <p:nvPr/>
          </p:nvSpPr>
          <p:spPr bwMode="auto">
            <a:xfrm>
              <a:off x="0" y="0"/>
              <a:ext cx="453105" cy="260652"/>
            </a:xfrm>
            <a:custGeom>
              <a:avLst/>
              <a:gdLst>
                <a:gd name="T0" fmla="*/ 404479 w 205"/>
                <a:gd name="T1" fmla="*/ 92774 h 118"/>
                <a:gd name="T2" fmla="*/ 397848 w 205"/>
                <a:gd name="T3" fmla="*/ 92774 h 118"/>
                <a:gd name="T4" fmla="*/ 340381 w 205"/>
                <a:gd name="T5" fmla="*/ 92774 h 118"/>
                <a:gd name="T6" fmla="*/ 340381 w 205"/>
                <a:gd name="T7" fmla="*/ 48596 h 118"/>
                <a:gd name="T8" fmla="*/ 291755 w 205"/>
                <a:gd name="T9" fmla="*/ 0 h 118"/>
                <a:gd name="T10" fmla="*/ 161350 w 205"/>
                <a:gd name="T11" fmla="*/ 0 h 118"/>
                <a:gd name="T12" fmla="*/ 112724 w 205"/>
                <a:gd name="T13" fmla="*/ 48596 h 118"/>
                <a:gd name="T14" fmla="*/ 112724 w 205"/>
                <a:gd name="T15" fmla="*/ 92774 h 118"/>
                <a:gd name="T16" fmla="*/ 55257 w 205"/>
                <a:gd name="T17" fmla="*/ 92774 h 118"/>
                <a:gd name="T18" fmla="*/ 48626 w 205"/>
                <a:gd name="T19" fmla="*/ 92774 h 118"/>
                <a:gd name="T20" fmla="*/ 0 w 205"/>
                <a:gd name="T21" fmla="*/ 141371 h 118"/>
                <a:gd name="T22" fmla="*/ 0 w 205"/>
                <a:gd name="T23" fmla="*/ 223100 h 118"/>
                <a:gd name="T24" fmla="*/ 119354 w 205"/>
                <a:gd name="T25" fmla="*/ 223100 h 118"/>
                <a:gd name="T26" fmla="*/ 227658 w 205"/>
                <a:gd name="T27" fmla="*/ 260652 h 118"/>
                <a:gd name="T28" fmla="*/ 333751 w 205"/>
                <a:gd name="T29" fmla="*/ 223100 h 118"/>
                <a:gd name="T30" fmla="*/ 453105 w 205"/>
                <a:gd name="T31" fmla="*/ 223100 h 118"/>
                <a:gd name="T32" fmla="*/ 453105 w 205"/>
                <a:gd name="T33" fmla="*/ 141371 h 118"/>
                <a:gd name="T34" fmla="*/ 404479 w 205"/>
                <a:gd name="T35" fmla="*/ 92774 h 118"/>
                <a:gd name="T36" fmla="*/ 148088 w 205"/>
                <a:gd name="T37" fmla="*/ 57432 h 118"/>
                <a:gd name="T38" fmla="*/ 148088 w 205"/>
                <a:gd name="T39" fmla="*/ 48596 h 118"/>
                <a:gd name="T40" fmla="*/ 161350 w 205"/>
                <a:gd name="T41" fmla="*/ 37552 h 118"/>
                <a:gd name="T42" fmla="*/ 291755 w 205"/>
                <a:gd name="T43" fmla="*/ 37552 h 118"/>
                <a:gd name="T44" fmla="*/ 305017 w 205"/>
                <a:gd name="T45" fmla="*/ 48596 h 118"/>
                <a:gd name="T46" fmla="*/ 305017 w 205"/>
                <a:gd name="T47" fmla="*/ 57432 h 118"/>
                <a:gd name="T48" fmla="*/ 305017 w 205"/>
                <a:gd name="T49" fmla="*/ 92774 h 118"/>
                <a:gd name="T50" fmla="*/ 148088 w 205"/>
                <a:gd name="T51" fmla="*/ 92774 h 118"/>
                <a:gd name="T52" fmla="*/ 148088 w 205"/>
                <a:gd name="T53" fmla="*/ 57432 h 118"/>
                <a:gd name="T54" fmla="*/ 223237 w 205"/>
                <a:gd name="T55" fmla="*/ 223100 h 118"/>
                <a:gd name="T56" fmla="*/ 187873 w 205"/>
                <a:gd name="T57" fmla="*/ 189967 h 118"/>
                <a:gd name="T58" fmla="*/ 223237 w 205"/>
                <a:gd name="T59" fmla="*/ 154624 h 118"/>
                <a:gd name="T60" fmla="*/ 258601 w 205"/>
                <a:gd name="T61" fmla="*/ 189967 h 118"/>
                <a:gd name="T62" fmla="*/ 223237 w 205"/>
                <a:gd name="T63" fmla="*/ 223100 h 118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205"/>
                <a:gd name="T97" fmla="*/ 0 h 118"/>
                <a:gd name="T98" fmla="*/ 205 w 205"/>
                <a:gd name="T99" fmla="*/ 118 h 118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205" h="118">
                  <a:moveTo>
                    <a:pt x="183" y="42"/>
                  </a:moveTo>
                  <a:cubicBezTo>
                    <a:pt x="180" y="42"/>
                    <a:pt x="180" y="42"/>
                    <a:pt x="180" y="42"/>
                  </a:cubicBezTo>
                  <a:cubicBezTo>
                    <a:pt x="154" y="42"/>
                    <a:pt x="154" y="42"/>
                    <a:pt x="154" y="42"/>
                  </a:cubicBezTo>
                  <a:cubicBezTo>
                    <a:pt x="154" y="22"/>
                    <a:pt x="154" y="22"/>
                    <a:pt x="154" y="22"/>
                  </a:cubicBezTo>
                  <a:cubicBezTo>
                    <a:pt x="154" y="10"/>
                    <a:pt x="144" y="0"/>
                    <a:pt x="132" y="0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61" y="0"/>
                    <a:pt x="51" y="10"/>
                    <a:pt x="51" y="22"/>
                  </a:cubicBezTo>
                  <a:cubicBezTo>
                    <a:pt x="51" y="42"/>
                    <a:pt x="51" y="42"/>
                    <a:pt x="51" y="42"/>
                  </a:cubicBezTo>
                  <a:cubicBezTo>
                    <a:pt x="25" y="42"/>
                    <a:pt x="25" y="42"/>
                    <a:pt x="25" y="42"/>
                  </a:cubicBezTo>
                  <a:cubicBezTo>
                    <a:pt x="22" y="42"/>
                    <a:pt x="22" y="42"/>
                    <a:pt x="22" y="42"/>
                  </a:cubicBezTo>
                  <a:cubicBezTo>
                    <a:pt x="10" y="42"/>
                    <a:pt x="0" y="52"/>
                    <a:pt x="0" y="64"/>
                  </a:cubicBezTo>
                  <a:cubicBezTo>
                    <a:pt x="0" y="101"/>
                    <a:pt x="0" y="101"/>
                    <a:pt x="0" y="101"/>
                  </a:cubicBezTo>
                  <a:cubicBezTo>
                    <a:pt x="54" y="101"/>
                    <a:pt x="54" y="101"/>
                    <a:pt x="54" y="101"/>
                  </a:cubicBezTo>
                  <a:cubicBezTo>
                    <a:pt x="67" y="112"/>
                    <a:pt x="84" y="118"/>
                    <a:pt x="103" y="118"/>
                  </a:cubicBezTo>
                  <a:cubicBezTo>
                    <a:pt x="121" y="118"/>
                    <a:pt x="138" y="112"/>
                    <a:pt x="151" y="101"/>
                  </a:cubicBezTo>
                  <a:cubicBezTo>
                    <a:pt x="205" y="101"/>
                    <a:pt x="205" y="101"/>
                    <a:pt x="205" y="101"/>
                  </a:cubicBezTo>
                  <a:cubicBezTo>
                    <a:pt x="205" y="64"/>
                    <a:pt x="205" y="64"/>
                    <a:pt x="205" y="64"/>
                  </a:cubicBezTo>
                  <a:cubicBezTo>
                    <a:pt x="205" y="52"/>
                    <a:pt x="195" y="42"/>
                    <a:pt x="183" y="42"/>
                  </a:cubicBezTo>
                  <a:close/>
                  <a:moveTo>
                    <a:pt x="67" y="26"/>
                  </a:moveTo>
                  <a:cubicBezTo>
                    <a:pt x="67" y="22"/>
                    <a:pt x="67" y="22"/>
                    <a:pt x="67" y="22"/>
                  </a:cubicBezTo>
                  <a:cubicBezTo>
                    <a:pt x="67" y="19"/>
                    <a:pt x="70" y="17"/>
                    <a:pt x="73" y="17"/>
                  </a:cubicBezTo>
                  <a:cubicBezTo>
                    <a:pt x="132" y="17"/>
                    <a:pt x="132" y="17"/>
                    <a:pt x="132" y="17"/>
                  </a:cubicBezTo>
                  <a:cubicBezTo>
                    <a:pt x="135" y="17"/>
                    <a:pt x="138" y="19"/>
                    <a:pt x="138" y="22"/>
                  </a:cubicBezTo>
                  <a:cubicBezTo>
                    <a:pt x="138" y="26"/>
                    <a:pt x="138" y="26"/>
                    <a:pt x="138" y="26"/>
                  </a:cubicBezTo>
                  <a:cubicBezTo>
                    <a:pt x="138" y="42"/>
                    <a:pt x="138" y="42"/>
                    <a:pt x="138" y="42"/>
                  </a:cubicBezTo>
                  <a:cubicBezTo>
                    <a:pt x="67" y="42"/>
                    <a:pt x="67" y="42"/>
                    <a:pt x="67" y="42"/>
                  </a:cubicBezTo>
                  <a:lnTo>
                    <a:pt x="67" y="26"/>
                  </a:lnTo>
                  <a:close/>
                  <a:moveTo>
                    <a:pt x="101" y="101"/>
                  </a:moveTo>
                  <a:cubicBezTo>
                    <a:pt x="92" y="101"/>
                    <a:pt x="85" y="94"/>
                    <a:pt x="85" y="86"/>
                  </a:cubicBezTo>
                  <a:cubicBezTo>
                    <a:pt x="85" y="77"/>
                    <a:pt x="92" y="70"/>
                    <a:pt x="101" y="70"/>
                  </a:cubicBezTo>
                  <a:cubicBezTo>
                    <a:pt x="110" y="70"/>
                    <a:pt x="117" y="77"/>
                    <a:pt x="117" y="86"/>
                  </a:cubicBezTo>
                  <a:cubicBezTo>
                    <a:pt x="117" y="94"/>
                    <a:pt x="110" y="101"/>
                    <a:pt x="101" y="101"/>
                  </a:cubicBezTo>
                  <a:close/>
                </a:path>
              </a:pathLst>
            </a:custGeom>
            <a:solidFill>
              <a:srgbClr val="2F26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24590" name="组合 26"/>
          <p:cNvGrpSpPr>
            <a:grpSpLocks/>
          </p:cNvGrpSpPr>
          <p:nvPr/>
        </p:nvGrpSpPr>
        <p:grpSpPr bwMode="auto">
          <a:xfrm>
            <a:off x="5402263" y="6418263"/>
            <a:ext cx="349250" cy="333375"/>
            <a:chOff x="0" y="0"/>
            <a:chExt cx="2438400" cy="2332038"/>
          </a:xfrm>
        </p:grpSpPr>
        <p:sp>
          <p:nvSpPr>
            <p:cNvPr id="24599" name="Freeform 25"/>
            <p:cNvSpPr>
              <a:spLocks noChangeArrowheads="1"/>
            </p:cNvSpPr>
            <p:nvPr/>
          </p:nvSpPr>
          <p:spPr bwMode="auto">
            <a:xfrm>
              <a:off x="893763" y="1676400"/>
              <a:ext cx="655638" cy="655638"/>
            </a:xfrm>
            <a:custGeom>
              <a:avLst/>
              <a:gdLst>
                <a:gd name="T0" fmla="*/ 327025 w 413"/>
                <a:gd name="T1" fmla="*/ 655638 h 413"/>
                <a:gd name="T2" fmla="*/ 0 w 413"/>
                <a:gd name="T3" fmla="*/ 0 h 413"/>
                <a:gd name="T4" fmla="*/ 655638 w 413"/>
                <a:gd name="T5" fmla="*/ 0 h 413"/>
                <a:gd name="T6" fmla="*/ 327025 w 413"/>
                <a:gd name="T7" fmla="*/ 655638 h 41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13"/>
                <a:gd name="T13" fmla="*/ 0 h 413"/>
                <a:gd name="T14" fmla="*/ 413 w 413"/>
                <a:gd name="T15" fmla="*/ 413 h 41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13" h="413">
                  <a:moveTo>
                    <a:pt x="206" y="413"/>
                  </a:moveTo>
                  <a:lnTo>
                    <a:pt x="0" y="0"/>
                  </a:lnTo>
                  <a:lnTo>
                    <a:pt x="413" y="0"/>
                  </a:lnTo>
                  <a:lnTo>
                    <a:pt x="206" y="413"/>
                  </a:lnTo>
                  <a:close/>
                </a:path>
              </a:pathLst>
            </a:custGeom>
            <a:solidFill>
              <a:srgbClr val="2F26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600" name="任意多边形 28"/>
            <p:cNvSpPr>
              <a:spLocks noChangeArrowheads="1"/>
            </p:cNvSpPr>
            <p:nvPr/>
          </p:nvSpPr>
          <p:spPr bwMode="auto">
            <a:xfrm>
              <a:off x="0" y="0"/>
              <a:ext cx="2438400" cy="1774825"/>
            </a:xfrm>
            <a:custGeom>
              <a:avLst/>
              <a:gdLst>
                <a:gd name="T0" fmla="*/ 290196 w 2438400"/>
                <a:gd name="T1" fmla="*/ 0 h 1774825"/>
                <a:gd name="T2" fmla="*/ 2151973 w 2438400"/>
                <a:gd name="T3" fmla="*/ 0 h 1774825"/>
                <a:gd name="T4" fmla="*/ 2438400 w 2438400"/>
                <a:gd name="T5" fmla="*/ 286384 h 1774825"/>
                <a:gd name="T6" fmla="*/ 2438400 w 2438400"/>
                <a:gd name="T7" fmla="*/ 1484673 h 1774825"/>
                <a:gd name="T8" fmla="*/ 2151973 w 2438400"/>
                <a:gd name="T9" fmla="*/ 1774825 h 1774825"/>
                <a:gd name="T10" fmla="*/ 290196 w 2438400"/>
                <a:gd name="T11" fmla="*/ 1774825 h 1774825"/>
                <a:gd name="T12" fmla="*/ 0 w 2438400"/>
                <a:gd name="T13" fmla="*/ 1484673 h 1774825"/>
                <a:gd name="T14" fmla="*/ 0 w 2438400"/>
                <a:gd name="T15" fmla="*/ 286384 h 1774825"/>
                <a:gd name="T16" fmla="*/ 290196 w 2438400"/>
                <a:gd name="T17" fmla="*/ 0 h 1774825"/>
                <a:gd name="T18" fmla="*/ 471488 w 2438400"/>
                <a:gd name="T19" fmla="*/ 425450 h 1774825"/>
                <a:gd name="T20" fmla="*/ 471488 w 2438400"/>
                <a:gd name="T21" fmla="*/ 598488 h 1774825"/>
                <a:gd name="T22" fmla="*/ 1971676 w 2438400"/>
                <a:gd name="T23" fmla="*/ 598488 h 1774825"/>
                <a:gd name="T24" fmla="*/ 1971676 w 2438400"/>
                <a:gd name="T25" fmla="*/ 425450 h 1774825"/>
                <a:gd name="T26" fmla="*/ 471488 w 2438400"/>
                <a:gd name="T27" fmla="*/ 425450 h 1774825"/>
                <a:gd name="T28" fmla="*/ 471488 w 2438400"/>
                <a:gd name="T29" fmla="*/ 801688 h 1774825"/>
                <a:gd name="T30" fmla="*/ 471488 w 2438400"/>
                <a:gd name="T31" fmla="*/ 971551 h 1774825"/>
                <a:gd name="T32" fmla="*/ 1971676 w 2438400"/>
                <a:gd name="T33" fmla="*/ 971551 h 1774825"/>
                <a:gd name="T34" fmla="*/ 1971676 w 2438400"/>
                <a:gd name="T35" fmla="*/ 801688 h 1774825"/>
                <a:gd name="T36" fmla="*/ 471488 w 2438400"/>
                <a:gd name="T37" fmla="*/ 801688 h 1774825"/>
                <a:gd name="T38" fmla="*/ 471488 w 2438400"/>
                <a:gd name="T39" fmla="*/ 1174750 h 1774825"/>
                <a:gd name="T40" fmla="*/ 471488 w 2438400"/>
                <a:gd name="T41" fmla="*/ 1347788 h 1774825"/>
                <a:gd name="T42" fmla="*/ 1971676 w 2438400"/>
                <a:gd name="T43" fmla="*/ 1347788 h 1774825"/>
                <a:gd name="T44" fmla="*/ 1971676 w 2438400"/>
                <a:gd name="T45" fmla="*/ 1174750 h 1774825"/>
                <a:gd name="T46" fmla="*/ 471488 w 2438400"/>
                <a:gd name="T47" fmla="*/ 1174750 h 1774825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2438400"/>
                <a:gd name="T73" fmla="*/ 0 h 1774825"/>
                <a:gd name="T74" fmla="*/ 2438400 w 2438400"/>
                <a:gd name="T75" fmla="*/ 1774825 h 1774825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2438400" h="1774825">
                  <a:moveTo>
                    <a:pt x="290196" y="0"/>
                  </a:moveTo>
                  <a:cubicBezTo>
                    <a:pt x="2151973" y="0"/>
                    <a:pt x="2151973" y="0"/>
                    <a:pt x="2151973" y="0"/>
                  </a:cubicBezTo>
                  <a:cubicBezTo>
                    <a:pt x="2310262" y="0"/>
                    <a:pt x="2438400" y="128119"/>
                    <a:pt x="2438400" y="286384"/>
                  </a:cubicBezTo>
                  <a:lnTo>
                    <a:pt x="2438400" y="1484673"/>
                  </a:lnTo>
                  <a:cubicBezTo>
                    <a:pt x="2438400" y="1646706"/>
                    <a:pt x="2310262" y="1774825"/>
                    <a:pt x="2151973" y="1774825"/>
                  </a:cubicBezTo>
                  <a:cubicBezTo>
                    <a:pt x="290196" y="1774825"/>
                    <a:pt x="290196" y="1774825"/>
                    <a:pt x="290196" y="1774825"/>
                  </a:cubicBezTo>
                  <a:cubicBezTo>
                    <a:pt x="131907" y="1774825"/>
                    <a:pt x="0" y="1646706"/>
                    <a:pt x="0" y="1484673"/>
                  </a:cubicBezTo>
                  <a:cubicBezTo>
                    <a:pt x="0" y="286384"/>
                    <a:pt x="0" y="286384"/>
                    <a:pt x="0" y="286384"/>
                  </a:cubicBezTo>
                  <a:cubicBezTo>
                    <a:pt x="0" y="128119"/>
                    <a:pt x="131907" y="0"/>
                    <a:pt x="290196" y="0"/>
                  </a:cubicBezTo>
                  <a:close/>
                  <a:moveTo>
                    <a:pt x="471488" y="425450"/>
                  </a:moveTo>
                  <a:lnTo>
                    <a:pt x="471488" y="598488"/>
                  </a:lnTo>
                  <a:lnTo>
                    <a:pt x="1971676" y="598488"/>
                  </a:lnTo>
                  <a:lnTo>
                    <a:pt x="1971676" y="425450"/>
                  </a:lnTo>
                  <a:lnTo>
                    <a:pt x="471488" y="425450"/>
                  </a:lnTo>
                  <a:close/>
                  <a:moveTo>
                    <a:pt x="471488" y="801688"/>
                  </a:moveTo>
                  <a:lnTo>
                    <a:pt x="471488" y="971551"/>
                  </a:lnTo>
                  <a:lnTo>
                    <a:pt x="1971676" y="971551"/>
                  </a:lnTo>
                  <a:lnTo>
                    <a:pt x="1971676" y="801688"/>
                  </a:lnTo>
                  <a:lnTo>
                    <a:pt x="471488" y="801688"/>
                  </a:lnTo>
                  <a:close/>
                  <a:moveTo>
                    <a:pt x="471488" y="1174750"/>
                  </a:moveTo>
                  <a:lnTo>
                    <a:pt x="471488" y="1347788"/>
                  </a:lnTo>
                  <a:lnTo>
                    <a:pt x="1971676" y="1347788"/>
                  </a:lnTo>
                  <a:lnTo>
                    <a:pt x="1971676" y="1174750"/>
                  </a:lnTo>
                  <a:lnTo>
                    <a:pt x="471488" y="1174750"/>
                  </a:lnTo>
                  <a:close/>
                </a:path>
              </a:pathLst>
            </a:custGeom>
            <a:solidFill>
              <a:srgbClr val="2F26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24591" name="组合 31"/>
          <p:cNvGrpSpPr>
            <a:grpSpLocks/>
          </p:cNvGrpSpPr>
          <p:nvPr/>
        </p:nvGrpSpPr>
        <p:grpSpPr bwMode="auto">
          <a:xfrm>
            <a:off x="6526213" y="6350000"/>
            <a:ext cx="303212" cy="388938"/>
            <a:chOff x="0" y="0"/>
            <a:chExt cx="563562" cy="720725"/>
          </a:xfrm>
        </p:grpSpPr>
        <p:sp>
          <p:nvSpPr>
            <p:cNvPr id="24596" name="Freeform 32"/>
            <p:cNvSpPr>
              <a:spLocks noChangeArrowheads="1"/>
            </p:cNvSpPr>
            <p:nvPr/>
          </p:nvSpPr>
          <p:spPr bwMode="auto">
            <a:xfrm>
              <a:off x="209550" y="0"/>
              <a:ext cx="142875" cy="720725"/>
            </a:xfrm>
            <a:custGeom>
              <a:avLst/>
              <a:gdLst>
                <a:gd name="T0" fmla="*/ 142875 w 64"/>
                <a:gd name="T1" fmla="*/ 648877 h 321"/>
                <a:gd name="T2" fmla="*/ 71438 w 64"/>
                <a:gd name="T3" fmla="*/ 720725 h 321"/>
                <a:gd name="T4" fmla="*/ 0 w 64"/>
                <a:gd name="T5" fmla="*/ 648877 h 321"/>
                <a:gd name="T6" fmla="*/ 0 w 64"/>
                <a:gd name="T7" fmla="*/ 71848 h 321"/>
                <a:gd name="T8" fmla="*/ 71438 w 64"/>
                <a:gd name="T9" fmla="*/ 0 h 321"/>
                <a:gd name="T10" fmla="*/ 142875 w 64"/>
                <a:gd name="T11" fmla="*/ 71848 h 321"/>
                <a:gd name="T12" fmla="*/ 142875 w 64"/>
                <a:gd name="T13" fmla="*/ 648877 h 32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4"/>
                <a:gd name="T22" fmla="*/ 0 h 321"/>
                <a:gd name="T23" fmla="*/ 64 w 64"/>
                <a:gd name="T24" fmla="*/ 321 h 32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4" h="321">
                  <a:moveTo>
                    <a:pt x="64" y="289"/>
                  </a:moveTo>
                  <a:cubicBezTo>
                    <a:pt x="64" y="307"/>
                    <a:pt x="49" y="321"/>
                    <a:pt x="32" y="321"/>
                  </a:cubicBezTo>
                  <a:cubicBezTo>
                    <a:pt x="14" y="321"/>
                    <a:pt x="0" y="307"/>
                    <a:pt x="0" y="289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4" y="14"/>
                    <a:pt x="64" y="32"/>
                  </a:cubicBezTo>
                  <a:lnTo>
                    <a:pt x="64" y="28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597" name="Freeform 33"/>
            <p:cNvSpPr>
              <a:spLocks noChangeArrowheads="1"/>
            </p:cNvSpPr>
            <p:nvPr/>
          </p:nvSpPr>
          <p:spPr bwMode="auto">
            <a:xfrm>
              <a:off x="0" y="439737"/>
              <a:ext cx="141288" cy="280988"/>
            </a:xfrm>
            <a:custGeom>
              <a:avLst/>
              <a:gdLst>
                <a:gd name="T0" fmla="*/ 141288 w 63"/>
                <a:gd name="T1" fmla="*/ 209055 h 125"/>
                <a:gd name="T2" fmla="*/ 71765 w 63"/>
                <a:gd name="T3" fmla="*/ 280988 h 125"/>
                <a:gd name="T4" fmla="*/ 0 w 63"/>
                <a:gd name="T5" fmla="*/ 209055 h 125"/>
                <a:gd name="T6" fmla="*/ 0 w 63"/>
                <a:gd name="T7" fmla="*/ 71933 h 125"/>
                <a:gd name="T8" fmla="*/ 71765 w 63"/>
                <a:gd name="T9" fmla="*/ 0 h 125"/>
                <a:gd name="T10" fmla="*/ 141288 w 63"/>
                <a:gd name="T11" fmla="*/ 71933 h 125"/>
                <a:gd name="T12" fmla="*/ 141288 w 63"/>
                <a:gd name="T13" fmla="*/ 209055 h 12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3"/>
                <a:gd name="T22" fmla="*/ 0 h 125"/>
                <a:gd name="T23" fmla="*/ 63 w 63"/>
                <a:gd name="T24" fmla="*/ 125 h 125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3" h="125">
                  <a:moveTo>
                    <a:pt x="63" y="93"/>
                  </a:moveTo>
                  <a:cubicBezTo>
                    <a:pt x="63" y="111"/>
                    <a:pt x="49" y="125"/>
                    <a:pt x="32" y="125"/>
                  </a:cubicBezTo>
                  <a:cubicBezTo>
                    <a:pt x="14" y="125"/>
                    <a:pt x="0" y="111"/>
                    <a:pt x="0" y="93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2"/>
                  </a:cubicBezTo>
                  <a:lnTo>
                    <a:pt x="63" y="9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4598" name="Freeform 34"/>
            <p:cNvSpPr>
              <a:spLocks noChangeArrowheads="1"/>
            </p:cNvSpPr>
            <p:nvPr/>
          </p:nvSpPr>
          <p:spPr bwMode="auto">
            <a:xfrm>
              <a:off x="420687" y="231775"/>
              <a:ext cx="142875" cy="488950"/>
            </a:xfrm>
            <a:custGeom>
              <a:avLst/>
              <a:gdLst>
                <a:gd name="T0" fmla="*/ 142875 w 64"/>
                <a:gd name="T1" fmla="*/ 417178 h 218"/>
                <a:gd name="T2" fmla="*/ 71438 w 64"/>
                <a:gd name="T3" fmla="*/ 488950 h 218"/>
                <a:gd name="T4" fmla="*/ 0 w 64"/>
                <a:gd name="T5" fmla="*/ 417178 h 218"/>
                <a:gd name="T6" fmla="*/ 0 w 64"/>
                <a:gd name="T7" fmla="*/ 71772 h 218"/>
                <a:gd name="T8" fmla="*/ 71438 w 64"/>
                <a:gd name="T9" fmla="*/ 0 h 218"/>
                <a:gd name="T10" fmla="*/ 142875 w 64"/>
                <a:gd name="T11" fmla="*/ 71772 h 218"/>
                <a:gd name="T12" fmla="*/ 142875 w 64"/>
                <a:gd name="T13" fmla="*/ 417178 h 21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4"/>
                <a:gd name="T22" fmla="*/ 0 h 218"/>
                <a:gd name="T23" fmla="*/ 64 w 64"/>
                <a:gd name="T24" fmla="*/ 218 h 21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4" h="218">
                  <a:moveTo>
                    <a:pt x="64" y="186"/>
                  </a:moveTo>
                  <a:cubicBezTo>
                    <a:pt x="64" y="204"/>
                    <a:pt x="49" y="218"/>
                    <a:pt x="32" y="218"/>
                  </a:cubicBezTo>
                  <a:cubicBezTo>
                    <a:pt x="14" y="218"/>
                    <a:pt x="0" y="204"/>
                    <a:pt x="0" y="186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4" y="14"/>
                    <a:pt x="64" y="32"/>
                  </a:cubicBezTo>
                  <a:lnTo>
                    <a:pt x="64" y="18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4592" name="文本框 35"/>
          <p:cNvSpPr>
            <a:spLocks noChangeArrowheads="1"/>
          </p:cNvSpPr>
          <p:nvPr/>
        </p:nvSpPr>
        <p:spPr bwMode="auto">
          <a:xfrm>
            <a:off x="930275" y="2813050"/>
            <a:ext cx="262572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600" b="1">
                <a:solidFill>
                  <a:srgbClr val="000000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MORE  THEN  TEMPLATE</a:t>
            </a:r>
            <a:endParaRPr lang="en-US" altLang="zh-CN" sz="1000" b="1">
              <a:solidFill>
                <a:srgbClr val="000000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1200">
                <a:solidFill>
                  <a:srgbClr val="000000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Click here to add  you to the  center</a:t>
            </a:r>
            <a:endParaRPr lang="zh-CN" altLang="en-US" sz="1200">
              <a:solidFill>
                <a:srgbClr val="000000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1200">
                <a:solidFill>
                  <a:srgbClr val="000000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of the  narrative thought</a:t>
            </a:r>
            <a:endParaRPr lang="en-US" altLang="zh-CN" sz="1600">
              <a:solidFill>
                <a:srgbClr val="000000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</p:txBody>
      </p:sp>
      <p:sp>
        <p:nvSpPr>
          <p:cNvPr id="24593" name="文本框 36"/>
          <p:cNvSpPr>
            <a:spLocks noChangeArrowheads="1"/>
          </p:cNvSpPr>
          <p:nvPr/>
        </p:nvSpPr>
        <p:spPr bwMode="auto">
          <a:xfrm>
            <a:off x="930275" y="5030788"/>
            <a:ext cx="262572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600" b="1">
                <a:solidFill>
                  <a:srgbClr val="000000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MORE  THEN  TEMPLATE</a:t>
            </a:r>
            <a:endParaRPr lang="en-US" altLang="zh-CN" sz="1000" b="1">
              <a:solidFill>
                <a:srgbClr val="000000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1200">
                <a:solidFill>
                  <a:srgbClr val="000000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Click here to add  you to the  center</a:t>
            </a:r>
            <a:endParaRPr lang="zh-CN" altLang="en-US" sz="1200">
              <a:solidFill>
                <a:srgbClr val="000000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1200">
                <a:solidFill>
                  <a:srgbClr val="000000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of the  narrative thought</a:t>
            </a:r>
            <a:endParaRPr lang="en-US" altLang="zh-CN" sz="1600">
              <a:solidFill>
                <a:srgbClr val="000000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</p:txBody>
      </p:sp>
      <p:sp>
        <p:nvSpPr>
          <p:cNvPr id="24594" name="文本框 37"/>
          <p:cNvSpPr>
            <a:spLocks noChangeArrowheads="1"/>
          </p:cNvSpPr>
          <p:nvPr/>
        </p:nvSpPr>
        <p:spPr bwMode="auto">
          <a:xfrm>
            <a:off x="8618538" y="2813050"/>
            <a:ext cx="262572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600" b="1">
                <a:solidFill>
                  <a:srgbClr val="000000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MORE  THEN  TEMPLATE</a:t>
            </a:r>
            <a:endParaRPr lang="en-US" altLang="zh-CN" sz="1000" b="1">
              <a:solidFill>
                <a:srgbClr val="000000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1200">
                <a:solidFill>
                  <a:srgbClr val="000000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Click here to add  you to the  center</a:t>
            </a:r>
            <a:endParaRPr lang="zh-CN" altLang="en-US" sz="1200">
              <a:solidFill>
                <a:srgbClr val="000000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1200">
                <a:solidFill>
                  <a:srgbClr val="000000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of the  narrative thought</a:t>
            </a:r>
            <a:endParaRPr lang="en-US" altLang="zh-CN" sz="1600">
              <a:solidFill>
                <a:srgbClr val="000000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</p:txBody>
      </p:sp>
      <p:sp>
        <p:nvSpPr>
          <p:cNvPr id="24595" name="文本框 38"/>
          <p:cNvSpPr>
            <a:spLocks noChangeArrowheads="1"/>
          </p:cNvSpPr>
          <p:nvPr/>
        </p:nvSpPr>
        <p:spPr bwMode="auto">
          <a:xfrm>
            <a:off x="8618538" y="5030788"/>
            <a:ext cx="262572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600" b="1">
                <a:solidFill>
                  <a:srgbClr val="000000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MORE  THEN  TEMPLATE</a:t>
            </a:r>
            <a:endParaRPr lang="en-US" altLang="zh-CN" sz="1000" b="1">
              <a:solidFill>
                <a:srgbClr val="000000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1200">
                <a:solidFill>
                  <a:srgbClr val="000000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Click here to add  you to the  center</a:t>
            </a:r>
            <a:endParaRPr lang="zh-CN" altLang="en-US" sz="1200">
              <a:solidFill>
                <a:srgbClr val="000000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1200">
                <a:solidFill>
                  <a:srgbClr val="000000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of the  narrative thought</a:t>
            </a:r>
            <a:endParaRPr lang="en-US" altLang="zh-CN" sz="1600">
              <a:solidFill>
                <a:srgbClr val="000000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E7E9D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矩形 29"/>
          <p:cNvSpPr>
            <a:spLocks noChangeAspect="1" noChangeArrowheads="1"/>
          </p:cNvSpPr>
          <p:nvPr/>
        </p:nvSpPr>
        <p:spPr bwMode="auto">
          <a:xfrm rot="5400000">
            <a:off x="2379663" y="-1117600"/>
            <a:ext cx="1028700" cy="1028700"/>
          </a:xfrm>
          <a:prstGeom prst="rect">
            <a:avLst/>
          </a:prstGeom>
          <a:solidFill>
            <a:srgbClr val="D0EAEB"/>
          </a:solidFill>
          <a:ln w="3175">
            <a:solidFill>
              <a:srgbClr val="2F2637">
                <a:alpha val="38823"/>
              </a:srgbClr>
            </a:solidFill>
            <a:miter lim="800000"/>
            <a:headEnd/>
            <a:tailEnd/>
          </a:ln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5603" name="矩形 30"/>
          <p:cNvSpPr>
            <a:spLocks noChangeAspect="1" noChangeArrowheads="1"/>
          </p:cNvSpPr>
          <p:nvPr/>
        </p:nvSpPr>
        <p:spPr bwMode="auto">
          <a:xfrm rot="5400000">
            <a:off x="1212850" y="-1117600"/>
            <a:ext cx="1028700" cy="1028700"/>
          </a:xfrm>
          <a:prstGeom prst="rect">
            <a:avLst/>
          </a:prstGeom>
          <a:solidFill>
            <a:srgbClr val="2F263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5604" name="直接连接符 8"/>
          <p:cNvSpPr>
            <a:spLocks noChangeShapeType="1"/>
          </p:cNvSpPr>
          <p:nvPr/>
        </p:nvSpPr>
        <p:spPr bwMode="auto">
          <a:xfrm flipV="1">
            <a:off x="7204075" y="1154113"/>
            <a:ext cx="4679950" cy="1587"/>
          </a:xfrm>
          <a:prstGeom prst="line">
            <a:avLst/>
          </a:prstGeom>
          <a:noFill/>
          <a:ln w="6350">
            <a:solidFill>
              <a:srgbClr val="2F2637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5605" name="直接连接符 10"/>
          <p:cNvSpPr>
            <a:spLocks noChangeShapeType="1"/>
          </p:cNvSpPr>
          <p:nvPr/>
        </p:nvSpPr>
        <p:spPr bwMode="auto">
          <a:xfrm flipV="1">
            <a:off x="342900" y="1154113"/>
            <a:ext cx="4679950" cy="1587"/>
          </a:xfrm>
          <a:prstGeom prst="line">
            <a:avLst/>
          </a:prstGeom>
          <a:noFill/>
          <a:ln w="6350">
            <a:solidFill>
              <a:srgbClr val="2F2637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5606" name="文本框 12"/>
          <p:cNvSpPr>
            <a:spLocks noChangeArrowheads="1"/>
          </p:cNvSpPr>
          <p:nvPr/>
        </p:nvSpPr>
        <p:spPr bwMode="auto">
          <a:xfrm>
            <a:off x="3778250" y="260350"/>
            <a:ext cx="464185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3200" b="1" dirty="0">
                <a:solidFill>
                  <a:srgbClr val="000000"/>
                </a:solidFill>
                <a:latin typeface="Calibri" panose="020F0502020204030204" pitchFamily="34" charset="0"/>
                <a:sym typeface="Calibri" panose="020F0502020204030204" pitchFamily="34" charset="0"/>
              </a:rPr>
              <a:t>  </a:t>
            </a:r>
            <a:r>
              <a:rPr lang="en-US" altLang="zh-CN" sz="2800">
                <a:solidFill>
                  <a:srgbClr val="262626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MORE  </a:t>
            </a:r>
            <a:r>
              <a:rPr lang="en-US" altLang="zh-CN" sz="2800" b="1">
                <a:solidFill>
                  <a:srgbClr val="262626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THEN  </a:t>
            </a:r>
            <a:r>
              <a:rPr lang="en-US" altLang="zh-CN" sz="2800">
                <a:solidFill>
                  <a:srgbClr val="262626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TEMPLATE</a:t>
            </a:r>
            <a:endParaRPr lang="en-US" altLang="zh-CN" sz="2000">
              <a:solidFill>
                <a:srgbClr val="262626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</p:txBody>
      </p:sp>
      <p:grpSp>
        <p:nvGrpSpPr>
          <p:cNvPr id="25607" name="组合 1"/>
          <p:cNvGrpSpPr>
            <a:grpSpLocks/>
          </p:cNvGrpSpPr>
          <p:nvPr/>
        </p:nvGrpSpPr>
        <p:grpSpPr bwMode="auto">
          <a:xfrm>
            <a:off x="5367338" y="1000125"/>
            <a:ext cx="1468437" cy="307975"/>
            <a:chOff x="0" y="0"/>
            <a:chExt cx="1541192" cy="321992"/>
          </a:xfrm>
        </p:grpSpPr>
        <p:sp>
          <p:nvSpPr>
            <p:cNvPr id="25627" name="椭圆 13"/>
            <p:cNvSpPr>
              <a:spLocks noChangeArrowheads="1"/>
            </p:cNvSpPr>
            <p:nvPr/>
          </p:nvSpPr>
          <p:spPr bwMode="auto">
            <a:xfrm>
              <a:off x="0" y="0"/>
              <a:ext cx="321992" cy="321992"/>
            </a:xfrm>
            <a:prstGeom prst="ellipse">
              <a:avLst/>
            </a:prstGeom>
            <a:solidFill>
              <a:srgbClr val="D0EAEB"/>
            </a:solidFill>
            <a:ln w="9525">
              <a:solidFill>
                <a:srgbClr val="2F2637">
                  <a:alpha val="50195"/>
                </a:srgbClr>
              </a:solidFill>
              <a:miter lim="800000"/>
              <a:headEnd/>
              <a:tailEnd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25628" name="椭圆 15"/>
            <p:cNvSpPr>
              <a:spLocks noChangeArrowheads="1"/>
            </p:cNvSpPr>
            <p:nvPr/>
          </p:nvSpPr>
          <p:spPr bwMode="auto">
            <a:xfrm>
              <a:off x="406400" y="0"/>
              <a:ext cx="321992" cy="321992"/>
            </a:xfrm>
            <a:prstGeom prst="ellipse">
              <a:avLst/>
            </a:prstGeom>
            <a:solidFill>
              <a:srgbClr val="2F2637"/>
            </a:solidFill>
            <a:ln w="9525">
              <a:solidFill>
                <a:srgbClr val="2F2637">
                  <a:alpha val="50195"/>
                </a:srgbClr>
              </a:solidFill>
              <a:miter lim="800000"/>
              <a:headEnd/>
              <a:tailEnd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25629" name="椭圆 16"/>
            <p:cNvSpPr>
              <a:spLocks noChangeArrowheads="1"/>
            </p:cNvSpPr>
            <p:nvPr/>
          </p:nvSpPr>
          <p:spPr bwMode="auto">
            <a:xfrm>
              <a:off x="812800" y="0"/>
              <a:ext cx="321992" cy="321992"/>
            </a:xfrm>
            <a:prstGeom prst="ellipse">
              <a:avLst/>
            </a:prstGeom>
            <a:solidFill>
              <a:srgbClr val="D0EAEB"/>
            </a:solidFill>
            <a:ln w="9525">
              <a:solidFill>
                <a:srgbClr val="2F2637">
                  <a:alpha val="50195"/>
                </a:srgbClr>
              </a:solidFill>
              <a:miter lim="800000"/>
              <a:headEnd/>
              <a:tailEnd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25630" name="椭圆 17"/>
            <p:cNvSpPr>
              <a:spLocks noChangeArrowheads="1"/>
            </p:cNvSpPr>
            <p:nvPr/>
          </p:nvSpPr>
          <p:spPr bwMode="auto">
            <a:xfrm>
              <a:off x="1219200" y="0"/>
              <a:ext cx="321992" cy="321992"/>
            </a:xfrm>
            <a:prstGeom prst="ellipse">
              <a:avLst/>
            </a:prstGeom>
            <a:solidFill>
              <a:srgbClr val="2F2637"/>
            </a:solidFill>
            <a:ln w="9525">
              <a:solidFill>
                <a:srgbClr val="2F2637">
                  <a:alpha val="50195"/>
                </a:srgbClr>
              </a:solidFill>
              <a:miter lim="800000"/>
              <a:headEnd/>
              <a:tailEnd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sp>
        <p:nvSpPr>
          <p:cNvPr id="25608" name="圆角矩形 11"/>
          <p:cNvSpPr>
            <a:spLocks noChangeArrowheads="1"/>
          </p:cNvSpPr>
          <p:nvPr/>
        </p:nvSpPr>
        <p:spPr bwMode="auto">
          <a:xfrm>
            <a:off x="2149475" y="2284413"/>
            <a:ext cx="7905750" cy="1103312"/>
          </a:xfrm>
          <a:prstGeom prst="roundRect">
            <a:avLst>
              <a:gd name="adj" fmla="val 9347"/>
            </a:avLst>
          </a:prstGeom>
          <a:solidFill>
            <a:srgbClr val="2F263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5609" name="圆角矩形 14"/>
          <p:cNvSpPr>
            <a:spLocks noChangeArrowheads="1"/>
          </p:cNvSpPr>
          <p:nvPr/>
        </p:nvSpPr>
        <p:spPr bwMode="auto">
          <a:xfrm>
            <a:off x="2149475" y="3727450"/>
            <a:ext cx="7905750" cy="1103313"/>
          </a:xfrm>
          <a:prstGeom prst="roundRect">
            <a:avLst>
              <a:gd name="adj" fmla="val 9347"/>
            </a:avLst>
          </a:prstGeom>
          <a:solidFill>
            <a:srgbClr val="2F263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5610" name="圆角矩形 18"/>
          <p:cNvSpPr>
            <a:spLocks noChangeArrowheads="1"/>
          </p:cNvSpPr>
          <p:nvPr/>
        </p:nvSpPr>
        <p:spPr bwMode="auto">
          <a:xfrm>
            <a:off x="2149475" y="5172075"/>
            <a:ext cx="7905750" cy="1101725"/>
          </a:xfrm>
          <a:prstGeom prst="roundRect">
            <a:avLst>
              <a:gd name="adj" fmla="val 9347"/>
            </a:avLst>
          </a:prstGeom>
          <a:solidFill>
            <a:srgbClr val="2F263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5611" name="矩形 19"/>
          <p:cNvSpPr>
            <a:spLocks noChangeArrowheads="1"/>
          </p:cNvSpPr>
          <p:nvPr/>
        </p:nvSpPr>
        <p:spPr bwMode="auto">
          <a:xfrm>
            <a:off x="3208338" y="2284413"/>
            <a:ext cx="6486525" cy="1103312"/>
          </a:xfrm>
          <a:prstGeom prst="rect">
            <a:avLst/>
          </a:prstGeom>
          <a:solidFill>
            <a:srgbClr val="D0EAEB"/>
          </a:solidFill>
          <a:ln w="12700">
            <a:solidFill>
              <a:srgbClr val="2F2637">
                <a:alpha val="58823"/>
              </a:srgbClr>
            </a:solidFill>
            <a:miter lim="800000"/>
            <a:headEnd/>
            <a:tailEnd/>
          </a:ln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5612" name="矩形 20"/>
          <p:cNvSpPr>
            <a:spLocks noChangeArrowheads="1"/>
          </p:cNvSpPr>
          <p:nvPr/>
        </p:nvSpPr>
        <p:spPr bwMode="auto">
          <a:xfrm>
            <a:off x="3208338" y="3727450"/>
            <a:ext cx="6486525" cy="1103313"/>
          </a:xfrm>
          <a:prstGeom prst="rect">
            <a:avLst/>
          </a:prstGeom>
          <a:solidFill>
            <a:srgbClr val="D0EAEB"/>
          </a:solidFill>
          <a:ln w="12700">
            <a:solidFill>
              <a:srgbClr val="2F2637">
                <a:alpha val="58823"/>
              </a:srgbClr>
            </a:solidFill>
            <a:miter lim="800000"/>
            <a:headEnd/>
            <a:tailEnd/>
          </a:ln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5613" name="矩形 21"/>
          <p:cNvSpPr>
            <a:spLocks noChangeArrowheads="1"/>
          </p:cNvSpPr>
          <p:nvPr/>
        </p:nvSpPr>
        <p:spPr bwMode="auto">
          <a:xfrm>
            <a:off x="3208338" y="5172075"/>
            <a:ext cx="6486525" cy="1101725"/>
          </a:xfrm>
          <a:prstGeom prst="rect">
            <a:avLst/>
          </a:prstGeom>
          <a:solidFill>
            <a:srgbClr val="D0EAEB"/>
          </a:solidFill>
          <a:ln w="12700">
            <a:solidFill>
              <a:srgbClr val="2F2637">
                <a:alpha val="58823"/>
              </a:srgbClr>
            </a:solidFill>
            <a:miter lim="800000"/>
            <a:headEnd/>
            <a:tailEnd/>
          </a:ln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grpSp>
        <p:nvGrpSpPr>
          <p:cNvPr id="25614" name="组合 22"/>
          <p:cNvGrpSpPr>
            <a:grpSpLocks/>
          </p:cNvGrpSpPr>
          <p:nvPr/>
        </p:nvGrpSpPr>
        <p:grpSpPr bwMode="auto">
          <a:xfrm>
            <a:off x="2446338" y="5549900"/>
            <a:ext cx="517525" cy="392113"/>
            <a:chOff x="0" y="0"/>
            <a:chExt cx="509646" cy="387231"/>
          </a:xfrm>
        </p:grpSpPr>
        <p:sp>
          <p:nvSpPr>
            <p:cNvPr id="25625" name="Freeform 20"/>
            <p:cNvSpPr>
              <a:spLocks noEditPoints="1" noChangeArrowheads="1"/>
            </p:cNvSpPr>
            <p:nvPr/>
          </p:nvSpPr>
          <p:spPr bwMode="auto">
            <a:xfrm>
              <a:off x="0" y="51839"/>
              <a:ext cx="337890" cy="335392"/>
            </a:xfrm>
            <a:custGeom>
              <a:avLst/>
              <a:gdLst>
                <a:gd name="T0" fmla="*/ 337890 w 229"/>
                <a:gd name="T1" fmla="*/ 189120 h 227"/>
                <a:gd name="T2" fmla="*/ 337890 w 229"/>
                <a:gd name="T3" fmla="*/ 144795 h 227"/>
                <a:gd name="T4" fmla="*/ 303953 w 229"/>
                <a:gd name="T5" fmla="*/ 137407 h 227"/>
                <a:gd name="T6" fmla="*/ 295100 w 229"/>
                <a:gd name="T7" fmla="*/ 112290 h 227"/>
                <a:gd name="T8" fmla="*/ 318708 w 229"/>
                <a:gd name="T9" fmla="*/ 85695 h 227"/>
                <a:gd name="T10" fmla="*/ 292149 w 229"/>
                <a:gd name="T11" fmla="*/ 50235 h 227"/>
                <a:gd name="T12" fmla="*/ 259688 w 229"/>
                <a:gd name="T13" fmla="*/ 65010 h 227"/>
                <a:gd name="T14" fmla="*/ 237556 w 229"/>
                <a:gd name="T15" fmla="*/ 48757 h 227"/>
                <a:gd name="T16" fmla="*/ 241982 w 229"/>
                <a:gd name="T17" fmla="*/ 13297 h 227"/>
                <a:gd name="T18" fmla="*/ 199193 w 229"/>
                <a:gd name="T19" fmla="*/ 0 h 227"/>
                <a:gd name="T20" fmla="*/ 181487 w 229"/>
                <a:gd name="T21" fmla="*/ 29550 h 227"/>
                <a:gd name="T22" fmla="*/ 168207 w 229"/>
                <a:gd name="T23" fmla="*/ 29550 h 227"/>
                <a:gd name="T24" fmla="*/ 154928 w 229"/>
                <a:gd name="T25" fmla="*/ 29550 h 227"/>
                <a:gd name="T26" fmla="*/ 137222 w 229"/>
                <a:gd name="T27" fmla="*/ 0 h 227"/>
                <a:gd name="T28" fmla="*/ 95908 w 229"/>
                <a:gd name="T29" fmla="*/ 13297 h 227"/>
                <a:gd name="T30" fmla="*/ 98859 w 229"/>
                <a:gd name="T31" fmla="*/ 48757 h 227"/>
                <a:gd name="T32" fmla="*/ 76726 w 229"/>
                <a:gd name="T33" fmla="*/ 65010 h 227"/>
                <a:gd name="T34" fmla="*/ 44265 w 229"/>
                <a:gd name="T35" fmla="*/ 50235 h 227"/>
                <a:gd name="T36" fmla="*/ 19182 w 229"/>
                <a:gd name="T37" fmla="*/ 85695 h 227"/>
                <a:gd name="T38" fmla="*/ 42790 w 229"/>
                <a:gd name="T39" fmla="*/ 112290 h 227"/>
                <a:gd name="T40" fmla="*/ 33937 w 229"/>
                <a:gd name="T41" fmla="*/ 138885 h 227"/>
                <a:gd name="T42" fmla="*/ 0 w 229"/>
                <a:gd name="T43" fmla="*/ 144795 h 227"/>
                <a:gd name="T44" fmla="*/ 0 w 229"/>
                <a:gd name="T45" fmla="*/ 189120 h 227"/>
                <a:gd name="T46" fmla="*/ 33937 w 229"/>
                <a:gd name="T47" fmla="*/ 196507 h 227"/>
                <a:gd name="T48" fmla="*/ 42790 w 229"/>
                <a:gd name="T49" fmla="*/ 223102 h 227"/>
                <a:gd name="T50" fmla="*/ 19182 w 229"/>
                <a:gd name="T51" fmla="*/ 249697 h 227"/>
                <a:gd name="T52" fmla="*/ 45741 w 229"/>
                <a:gd name="T53" fmla="*/ 285157 h 227"/>
                <a:gd name="T54" fmla="*/ 76726 w 229"/>
                <a:gd name="T55" fmla="*/ 270382 h 227"/>
                <a:gd name="T56" fmla="*/ 98859 w 229"/>
                <a:gd name="T57" fmla="*/ 286635 h 227"/>
                <a:gd name="T58" fmla="*/ 95908 w 229"/>
                <a:gd name="T59" fmla="*/ 322095 h 227"/>
                <a:gd name="T60" fmla="*/ 137222 w 229"/>
                <a:gd name="T61" fmla="*/ 335392 h 227"/>
                <a:gd name="T62" fmla="*/ 154928 w 229"/>
                <a:gd name="T63" fmla="*/ 304365 h 227"/>
                <a:gd name="T64" fmla="*/ 168207 w 229"/>
                <a:gd name="T65" fmla="*/ 305842 h 227"/>
                <a:gd name="T66" fmla="*/ 182962 w 229"/>
                <a:gd name="T67" fmla="*/ 304365 h 227"/>
                <a:gd name="T68" fmla="*/ 199193 w 229"/>
                <a:gd name="T69" fmla="*/ 335392 h 227"/>
                <a:gd name="T70" fmla="*/ 241982 w 229"/>
                <a:gd name="T71" fmla="*/ 320617 h 227"/>
                <a:gd name="T72" fmla="*/ 237556 w 229"/>
                <a:gd name="T73" fmla="*/ 286635 h 227"/>
                <a:gd name="T74" fmla="*/ 259688 w 229"/>
                <a:gd name="T75" fmla="*/ 270382 h 227"/>
                <a:gd name="T76" fmla="*/ 292149 w 229"/>
                <a:gd name="T77" fmla="*/ 285157 h 227"/>
                <a:gd name="T78" fmla="*/ 318708 w 229"/>
                <a:gd name="T79" fmla="*/ 248220 h 227"/>
                <a:gd name="T80" fmla="*/ 295100 w 229"/>
                <a:gd name="T81" fmla="*/ 223102 h 227"/>
                <a:gd name="T82" fmla="*/ 303953 w 229"/>
                <a:gd name="T83" fmla="*/ 196507 h 227"/>
                <a:gd name="T84" fmla="*/ 337890 w 229"/>
                <a:gd name="T85" fmla="*/ 189120 h 227"/>
                <a:gd name="T86" fmla="*/ 168207 w 229"/>
                <a:gd name="T87" fmla="*/ 265950 h 227"/>
                <a:gd name="T88" fmla="*/ 69349 w 229"/>
                <a:gd name="T89" fmla="*/ 166957 h 227"/>
                <a:gd name="T90" fmla="*/ 168207 w 229"/>
                <a:gd name="T91" fmla="*/ 67965 h 227"/>
                <a:gd name="T92" fmla="*/ 267066 w 229"/>
                <a:gd name="T93" fmla="*/ 166957 h 227"/>
                <a:gd name="T94" fmla="*/ 168207 w 229"/>
                <a:gd name="T95" fmla="*/ 265950 h 227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229"/>
                <a:gd name="T145" fmla="*/ 0 h 227"/>
                <a:gd name="T146" fmla="*/ 229 w 229"/>
                <a:gd name="T147" fmla="*/ 227 h 227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229" h="227">
                  <a:moveTo>
                    <a:pt x="229" y="128"/>
                  </a:moveTo>
                  <a:cubicBezTo>
                    <a:pt x="229" y="98"/>
                    <a:pt x="229" y="98"/>
                    <a:pt x="229" y="98"/>
                  </a:cubicBezTo>
                  <a:cubicBezTo>
                    <a:pt x="206" y="93"/>
                    <a:pt x="206" y="93"/>
                    <a:pt x="206" y="93"/>
                  </a:cubicBezTo>
                  <a:cubicBezTo>
                    <a:pt x="204" y="87"/>
                    <a:pt x="202" y="81"/>
                    <a:pt x="200" y="76"/>
                  </a:cubicBezTo>
                  <a:cubicBezTo>
                    <a:pt x="216" y="58"/>
                    <a:pt x="216" y="58"/>
                    <a:pt x="216" y="58"/>
                  </a:cubicBezTo>
                  <a:cubicBezTo>
                    <a:pt x="198" y="34"/>
                    <a:pt x="198" y="34"/>
                    <a:pt x="198" y="34"/>
                  </a:cubicBezTo>
                  <a:cubicBezTo>
                    <a:pt x="176" y="44"/>
                    <a:pt x="176" y="44"/>
                    <a:pt x="176" y="44"/>
                  </a:cubicBezTo>
                  <a:cubicBezTo>
                    <a:pt x="172" y="39"/>
                    <a:pt x="167" y="36"/>
                    <a:pt x="161" y="33"/>
                  </a:cubicBezTo>
                  <a:cubicBezTo>
                    <a:pt x="164" y="9"/>
                    <a:pt x="164" y="9"/>
                    <a:pt x="164" y="9"/>
                  </a:cubicBezTo>
                  <a:cubicBezTo>
                    <a:pt x="135" y="0"/>
                    <a:pt x="135" y="0"/>
                    <a:pt x="135" y="0"/>
                  </a:cubicBezTo>
                  <a:cubicBezTo>
                    <a:pt x="123" y="20"/>
                    <a:pt x="123" y="20"/>
                    <a:pt x="123" y="20"/>
                  </a:cubicBezTo>
                  <a:cubicBezTo>
                    <a:pt x="120" y="20"/>
                    <a:pt x="117" y="20"/>
                    <a:pt x="114" y="20"/>
                  </a:cubicBezTo>
                  <a:cubicBezTo>
                    <a:pt x="111" y="20"/>
                    <a:pt x="108" y="20"/>
                    <a:pt x="105" y="20"/>
                  </a:cubicBezTo>
                  <a:cubicBezTo>
                    <a:pt x="93" y="0"/>
                    <a:pt x="93" y="0"/>
                    <a:pt x="93" y="0"/>
                  </a:cubicBezTo>
                  <a:cubicBezTo>
                    <a:pt x="65" y="9"/>
                    <a:pt x="65" y="9"/>
                    <a:pt x="65" y="9"/>
                  </a:cubicBezTo>
                  <a:cubicBezTo>
                    <a:pt x="67" y="33"/>
                    <a:pt x="67" y="33"/>
                    <a:pt x="67" y="33"/>
                  </a:cubicBezTo>
                  <a:cubicBezTo>
                    <a:pt x="62" y="36"/>
                    <a:pt x="57" y="39"/>
                    <a:pt x="52" y="44"/>
                  </a:cubicBezTo>
                  <a:cubicBezTo>
                    <a:pt x="30" y="34"/>
                    <a:pt x="30" y="34"/>
                    <a:pt x="30" y="34"/>
                  </a:cubicBezTo>
                  <a:cubicBezTo>
                    <a:pt x="13" y="58"/>
                    <a:pt x="13" y="58"/>
                    <a:pt x="13" y="58"/>
                  </a:cubicBezTo>
                  <a:cubicBezTo>
                    <a:pt x="29" y="76"/>
                    <a:pt x="29" y="76"/>
                    <a:pt x="29" y="76"/>
                  </a:cubicBezTo>
                  <a:cubicBezTo>
                    <a:pt x="26" y="81"/>
                    <a:pt x="24" y="87"/>
                    <a:pt x="23" y="94"/>
                  </a:cubicBezTo>
                  <a:cubicBezTo>
                    <a:pt x="0" y="98"/>
                    <a:pt x="0" y="98"/>
                    <a:pt x="0" y="98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23" y="133"/>
                    <a:pt x="23" y="133"/>
                    <a:pt x="23" y="133"/>
                  </a:cubicBezTo>
                  <a:cubicBezTo>
                    <a:pt x="24" y="139"/>
                    <a:pt x="26" y="145"/>
                    <a:pt x="29" y="151"/>
                  </a:cubicBezTo>
                  <a:cubicBezTo>
                    <a:pt x="13" y="169"/>
                    <a:pt x="13" y="169"/>
                    <a:pt x="13" y="169"/>
                  </a:cubicBezTo>
                  <a:cubicBezTo>
                    <a:pt x="31" y="193"/>
                    <a:pt x="31" y="193"/>
                    <a:pt x="31" y="193"/>
                  </a:cubicBezTo>
                  <a:cubicBezTo>
                    <a:pt x="52" y="183"/>
                    <a:pt x="52" y="183"/>
                    <a:pt x="52" y="183"/>
                  </a:cubicBezTo>
                  <a:cubicBezTo>
                    <a:pt x="57" y="187"/>
                    <a:pt x="62" y="191"/>
                    <a:pt x="67" y="194"/>
                  </a:cubicBezTo>
                  <a:cubicBezTo>
                    <a:pt x="65" y="218"/>
                    <a:pt x="65" y="218"/>
                    <a:pt x="65" y="218"/>
                  </a:cubicBezTo>
                  <a:cubicBezTo>
                    <a:pt x="93" y="227"/>
                    <a:pt x="93" y="227"/>
                    <a:pt x="93" y="227"/>
                  </a:cubicBezTo>
                  <a:cubicBezTo>
                    <a:pt x="105" y="206"/>
                    <a:pt x="105" y="206"/>
                    <a:pt x="105" y="206"/>
                  </a:cubicBezTo>
                  <a:cubicBezTo>
                    <a:pt x="108" y="207"/>
                    <a:pt x="111" y="207"/>
                    <a:pt x="114" y="207"/>
                  </a:cubicBezTo>
                  <a:cubicBezTo>
                    <a:pt x="117" y="207"/>
                    <a:pt x="121" y="207"/>
                    <a:pt x="124" y="206"/>
                  </a:cubicBezTo>
                  <a:cubicBezTo>
                    <a:pt x="135" y="227"/>
                    <a:pt x="135" y="227"/>
                    <a:pt x="135" y="227"/>
                  </a:cubicBezTo>
                  <a:cubicBezTo>
                    <a:pt x="164" y="217"/>
                    <a:pt x="164" y="217"/>
                    <a:pt x="164" y="217"/>
                  </a:cubicBezTo>
                  <a:cubicBezTo>
                    <a:pt x="161" y="194"/>
                    <a:pt x="161" y="194"/>
                    <a:pt x="161" y="194"/>
                  </a:cubicBezTo>
                  <a:cubicBezTo>
                    <a:pt x="167" y="191"/>
                    <a:pt x="172" y="187"/>
                    <a:pt x="176" y="183"/>
                  </a:cubicBezTo>
                  <a:cubicBezTo>
                    <a:pt x="198" y="193"/>
                    <a:pt x="198" y="193"/>
                    <a:pt x="198" y="193"/>
                  </a:cubicBezTo>
                  <a:cubicBezTo>
                    <a:pt x="216" y="168"/>
                    <a:pt x="216" y="168"/>
                    <a:pt x="216" y="168"/>
                  </a:cubicBezTo>
                  <a:cubicBezTo>
                    <a:pt x="200" y="151"/>
                    <a:pt x="200" y="151"/>
                    <a:pt x="200" y="151"/>
                  </a:cubicBezTo>
                  <a:cubicBezTo>
                    <a:pt x="202" y="145"/>
                    <a:pt x="204" y="139"/>
                    <a:pt x="206" y="133"/>
                  </a:cubicBezTo>
                  <a:lnTo>
                    <a:pt x="229" y="128"/>
                  </a:lnTo>
                  <a:close/>
                  <a:moveTo>
                    <a:pt x="114" y="180"/>
                  </a:moveTo>
                  <a:cubicBezTo>
                    <a:pt x="77" y="180"/>
                    <a:pt x="47" y="150"/>
                    <a:pt x="47" y="113"/>
                  </a:cubicBezTo>
                  <a:cubicBezTo>
                    <a:pt x="47" y="76"/>
                    <a:pt x="77" y="46"/>
                    <a:pt x="114" y="46"/>
                  </a:cubicBezTo>
                  <a:cubicBezTo>
                    <a:pt x="151" y="46"/>
                    <a:pt x="181" y="76"/>
                    <a:pt x="181" y="113"/>
                  </a:cubicBezTo>
                  <a:cubicBezTo>
                    <a:pt x="181" y="150"/>
                    <a:pt x="151" y="180"/>
                    <a:pt x="114" y="180"/>
                  </a:cubicBezTo>
                  <a:close/>
                </a:path>
              </a:pathLst>
            </a:custGeom>
            <a:solidFill>
              <a:srgbClr val="D0EA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5626" name="Freeform 21"/>
            <p:cNvSpPr>
              <a:spLocks noEditPoints="1" noChangeArrowheads="1"/>
            </p:cNvSpPr>
            <p:nvPr/>
          </p:nvSpPr>
          <p:spPr bwMode="auto">
            <a:xfrm>
              <a:off x="309785" y="0"/>
              <a:ext cx="199861" cy="199861"/>
            </a:xfrm>
            <a:custGeom>
              <a:avLst/>
              <a:gdLst>
                <a:gd name="T0" fmla="*/ 199861 w 135"/>
                <a:gd name="T1" fmla="*/ 112514 h 135"/>
                <a:gd name="T2" fmla="*/ 199861 w 135"/>
                <a:gd name="T3" fmla="*/ 85866 h 135"/>
                <a:gd name="T4" fmla="*/ 180615 w 135"/>
                <a:gd name="T5" fmla="*/ 81425 h 135"/>
                <a:gd name="T6" fmla="*/ 174693 w 135"/>
                <a:gd name="T7" fmla="*/ 66620 h 135"/>
                <a:gd name="T8" fmla="*/ 189498 w 135"/>
                <a:gd name="T9" fmla="*/ 50335 h 135"/>
                <a:gd name="T10" fmla="*/ 173213 w 135"/>
                <a:gd name="T11" fmla="*/ 29609 h 135"/>
                <a:gd name="T12" fmla="*/ 153967 w 135"/>
                <a:gd name="T13" fmla="*/ 38492 h 135"/>
                <a:gd name="T14" fmla="*/ 142123 w 135"/>
                <a:gd name="T15" fmla="*/ 28129 h 135"/>
                <a:gd name="T16" fmla="*/ 143604 w 135"/>
                <a:gd name="T17" fmla="*/ 7402 h 135"/>
                <a:gd name="T18" fmla="*/ 118436 w 135"/>
                <a:gd name="T19" fmla="*/ 0 h 135"/>
                <a:gd name="T20" fmla="*/ 108073 w 135"/>
                <a:gd name="T21" fmla="*/ 17765 h 135"/>
                <a:gd name="T22" fmla="*/ 99190 w 135"/>
                <a:gd name="T23" fmla="*/ 17765 h 135"/>
                <a:gd name="T24" fmla="*/ 91788 w 135"/>
                <a:gd name="T25" fmla="*/ 17765 h 135"/>
                <a:gd name="T26" fmla="*/ 81425 w 135"/>
                <a:gd name="T27" fmla="*/ 0 h 135"/>
                <a:gd name="T28" fmla="*/ 56257 w 135"/>
                <a:gd name="T29" fmla="*/ 7402 h 135"/>
                <a:gd name="T30" fmla="*/ 57738 w 135"/>
                <a:gd name="T31" fmla="*/ 28129 h 135"/>
                <a:gd name="T32" fmla="*/ 44414 w 135"/>
                <a:gd name="T33" fmla="*/ 38492 h 135"/>
                <a:gd name="T34" fmla="*/ 26648 w 135"/>
                <a:gd name="T35" fmla="*/ 29609 h 135"/>
                <a:gd name="T36" fmla="*/ 10363 w 135"/>
                <a:gd name="T37" fmla="*/ 50335 h 135"/>
                <a:gd name="T38" fmla="*/ 25168 w 135"/>
                <a:gd name="T39" fmla="*/ 66620 h 135"/>
                <a:gd name="T40" fmla="*/ 19246 w 135"/>
                <a:gd name="T41" fmla="*/ 81425 h 135"/>
                <a:gd name="T42" fmla="*/ 0 w 135"/>
                <a:gd name="T43" fmla="*/ 85866 h 135"/>
                <a:gd name="T44" fmla="*/ 0 w 135"/>
                <a:gd name="T45" fmla="*/ 112514 h 135"/>
                <a:gd name="T46" fmla="*/ 19246 w 135"/>
                <a:gd name="T47" fmla="*/ 116956 h 135"/>
                <a:gd name="T48" fmla="*/ 25168 w 135"/>
                <a:gd name="T49" fmla="*/ 133241 h 135"/>
                <a:gd name="T50" fmla="*/ 10363 w 135"/>
                <a:gd name="T51" fmla="*/ 148045 h 135"/>
                <a:gd name="T52" fmla="*/ 26648 w 135"/>
                <a:gd name="T53" fmla="*/ 168772 h 135"/>
                <a:gd name="T54" fmla="*/ 45894 w 135"/>
                <a:gd name="T55" fmla="*/ 161369 h 135"/>
                <a:gd name="T56" fmla="*/ 57738 w 135"/>
                <a:gd name="T57" fmla="*/ 170252 h 135"/>
                <a:gd name="T58" fmla="*/ 56257 w 135"/>
                <a:gd name="T59" fmla="*/ 190978 h 135"/>
                <a:gd name="T60" fmla="*/ 81425 w 135"/>
                <a:gd name="T61" fmla="*/ 199861 h 135"/>
                <a:gd name="T62" fmla="*/ 91788 w 135"/>
                <a:gd name="T63" fmla="*/ 180615 h 135"/>
                <a:gd name="T64" fmla="*/ 100671 w 135"/>
                <a:gd name="T65" fmla="*/ 182096 h 135"/>
                <a:gd name="T66" fmla="*/ 108073 w 135"/>
                <a:gd name="T67" fmla="*/ 180615 h 135"/>
                <a:gd name="T68" fmla="*/ 118436 w 135"/>
                <a:gd name="T69" fmla="*/ 199861 h 135"/>
                <a:gd name="T70" fmla="*/ 143604 w 135"/>
                <a:gd name="T71" fmla="*/ 190978 h 135"/>
                <a:gd name="T72" fmla="*/ 142123 w 135"/>
                <a:gd name="T73" fmla="*/ 170252 h 135"/>
                <a:gd name="T74" fmla="*/ 153967 w 135"/>
                <a:gd name="T75" fmla="*/ 161369 h 135"/>
                <a:gd name="T76" fmla="*/ 173213 w 135"/>
                <a:gd name="T77" fmla="*/ 168772 h 135"/>
                <a:gd name="T78" fmla="*/ 189498 w 135"/>
                <a:gd name="T79" fmla="*/ 148045 h 135"/>
                <a:gd name="T80" fmla="*/ 174693 w 135"/>
                <a:gd name="T81" fmla="*/ 131760 h 135"/>
                <a:gd name="T82" fmla="*/ 180615 w 135"/>
                <a:gd name="T83" fmla="*/ 116956 h 135"/>
                <a:gd name="T84" fmla="*/ 199861 w 135"/>
                <a:gd name="T85" fmla="*/ 112514 h 135"/>
                <a:gd name="T86" fmla="*/ 99190 w 135"/>
                <a:gd name="T87" fmla="*/ 158408 h 135"/>
                <a:gd name="T88" fmla="*/ 41453 w 135"/>
                <a:gd name="T89" fmla="*/ 99190 h 135"/>
                <a:gd name="T90" fmla="*/ 99190 w 135"/>
                <a:gd name="T91" fmla="*/ 39972 h 135"/>
                <a:gd name="T92" fmla="*/ 158408 w 135"/>
                <a:gd name="T93" fmla="*/ 99190 h 135"/>
                <a:gd name="T94" fmla="*/ 99190 w 135"/>
                <a:gd name="T95" fmla="*/ 158408 h 135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135"/>
                <a:gd name="T145" fmla="*/ 0 h 135"/>
                <a:gd name="T146" fmla="*/ 135 w 135"/>
                <a:gd name="T147" fmla="*/ 135 h 135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135" h="135">
                  <a:moveTo>
                    <a:pt x="135" y="76"/>
                  </a:moveTo>
                  <a:cubicBezTo>
                    <a:pt x="135" y="58"/>
                    <a:pt x="135" y="58"/>
                    <a:pt x="135" y="58"/>
                  </a:cubicBezTo>
                  <a:cubicBezTo>
                    <a:pt x="122" y="55"/>
                    <a:pt x="122" y="55"/>
                    <a:pt x="122" y="55"/>
                  </a:cubicBezTo>
                  <a:cubicBezTo>
                    <a:pt x="121" y="52"/>
                    <a:pt x="120" y="48"/>
                    <a:pt x="118" y="45"/>
                  </a:cubicBezTo>
                  <a:cubicBezTo>
                    <a:pt x="128" y="34"/>
                    <a:pt x="128" y="34"/>
                    <a:pt x="128" y="34"/>
                  </a:cubicBezTo>
                  <a:cubicBezTo>
                    <a:pt x="117" y="20"/>
                    <a:pt x="117" y="20"/>
                    <a:pt x="117" y="20"/>
                  </a:cubicBezTo>
                  <a:cubicBezTo>
                    <a:pt x="104" y="26"/>
                    <a:pt x="104" y="26"/>
                    <a:pt x="104" y="26"/>
                  </a:cubicBezTo>
                  <a:cubicBezTo>
                    <a:pt x="102" y="23"/>
                    <a:pt x="99" y="21"/>
                    <a:pt x="96" y="19"/>
                  </a:cubicBezTo>
                  <a:cubicBezTo>
                    <a:pt x="97" y="5"/>
                    <a:pt x="97" y="5"/>
                    <a:pt x="97" y="5"/>
                  </a:cubicBezTo>
                  <a:cubicBezTo>
                    <a:pt x="80" y="0"/>
                    <a:pt x="80" y="0"/>
                    <a:pt x="80" y="0"/>
                  </a:cubicBezTo>
                  <a:cubicBezTo>
                    <a:pt x="73" y="12"/>
                    <a:pt x="73" y="12"/>
                    <a:pt x="73" y="12"/>
                  </a:cubicBezTo>
                  <a:cubicBezTo>
                    <a:pt x="71" y="12"/>
                    <a:pt x="69" y="12"/>
                    <a:pt x="67" y="12"/>
                  </a:cubicBezTo>
                  <a:cubicBezTo>
                    <a:pt x="66" y="12"/>
                    <a:pt x="64" y="12"/>
                    <a:pt x="62" y="12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38" y="5"/>
                    <a:pt x="38" y="5"/>
                    <a:pt x="38" y="5"/>
                  </a:cubicBezTo>
                  <a:cubicBezTo>
                    <a:pt x="39" y="19"/>
                    <a:pt x="39" y="19"/>
                    <a:pt x="39" y="19"/>
                  </a:cubicBezTo>
                  <a:cubicBezTo>
                    <a:pt x="36" y="21"/>
                    <a:pt x="33" y="23"/>
                    <a:pt x="30" y="26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7" y="34"/>
                    <a:pt x="7" y="34"/>
                    <a:pt x="7" y="34"/>
                  </a:cubicBezTo>
                  <a:cubicBezTo>
                    <a:pt x="17" y="45"/>
                    <a:pt x="17" y="45"/>
                    <a:pt x="17" y="45"/>
                  </a:cubicBezTo>
                  <a:cubicBezTo>
                    <a:pt x="15" y="48"/>
                    <a:pt x="14" y="52"/>
                    <a:pt x="13" y="55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13" y="79"/>
                    <a:pt x="13" y="79"/>
                    <a:pt x="13" y="79"/>
                  </a:cubicBezTo>
                  <a:cubicBezTo>
                    <a:pt x="14" y="83"/>
                    <a:pt x="15" y="86"/>
                    <a:pt x="17" y="90"/>
                  </a:cubicBezTo>
                  <a:cubicBezTo>
                    <a:pt x="7" y="100"/>
                    <a:pt x="7" y="100"/>
                    <a:pt x="7" y="100"/>
                  </a:cubicBezTo>
                  <a:cubicBezTo>
                    <a:pt x="18" y="114"/>
                    <a:pt x="18" y="114"/>
                    <a:pt x="18" y="114"/>
                  </a:cubicBezTo>
                  <a:cubicBezTo>
                    <a:pt x="31" y="109"/>
                    <a:pt x="31" y="109"/>
                    <a:pt x="31" y="109"/>
                  </a:cubicBezTo>
                  <a:cubicBezTo>
                    <a:pt x="33" y="111"/>
                    <a:pt x="36" y="113"/>
                    <a:pt x="39" y="115"/>
                  </a:cubicBezTo>
                  <a:cubicBezTo>
                    <a:pt x="38" y="129"/>
                    <a:pt x="38" y="129"/>
                    <a:pt x="38" y="129"/>
                  </a:cubicBezTo>
                  <a:cubicBezTo>
                    <a:pt x="55" y="135"/>
                    <a:pt x="55" y="135"/>
                    <a:pt x="55" y="135"/>
                  </a:cubicBezTo>
                  <a:cubicBezTo>
                    <a:pt x="62" y="122"/>
                    <a:pt x="62" y="122"/>
                    <a:pt x="62" y="122"/>
                  </a:cubicBezTo>
                  <a:cubicBezTo>
                    <a:pt x="64" y="123"/>
                    <a:pt x="66" y="123"/>
                    <a:pt x="68" y="123"/>
                  </a:cubicBezTo>
                  <a:cubicBezTo>
                    <a:pt x="69" y="123"/>
                    <a:pt x="71" y="123"/>
                    <a:pt x="73" y="122"/>
                  </a:cubicBezTo>
                  <a:cubicBezTo>
                    <a:pt x="80" y="135"/>
                    <a:pt x="80" y="135"/>
                    <a:pt x="80" y="135"/>
                  </a:cubicBezTo>
                  <a:cubicBezTo>
                    <a:pt x="97" y="129"/>
                    <a:pt x="97" y="129"/>
                    <a:pt x="97" y="129"/>
                  </a:cubicBezTo>
                  <a:cubicBezTo>
                    <a:pt x="96" y="115"/>
                    <a:pt x="96" y="115"/>
                    <a:pt x="96" y="115"/>
                  </a:cubicBezTo>
                  <a:cubicBezTo>
                    <a:pt x="99" y="113"/>
                    <a:pt x="102" y="111"/>
                    <a:pt x="104" y="109"/>
                  </a:cubicBezTo>
                  <a:cubicBezTo>
                    <a:pt x="117" y="114"/>
                    <a:pt x="117" y="114"/>
                    <a:pt x="117" y="114"/>
                  </a:cubicBezTo>
                  <a:cubicBezTo>
                    <a:pt x="128" y="100"/>
                    <a:pt x="128" y="100"/>
                    <a:pt x="128" y="100"/>
                  </a:cubicBezTo>
                  <a:cubicBezTo>
                    <a:pt x="118" y="89"/>
                    <a:pt x="118" y="89"/>
                    <a:pt x="118" y="89"/>
                  </a:cubicBezTo>
                  <a:cubicBezTo>
                    <a:pt x="120" y="86"/>
                    <a:pt x="121" y="83"/>
                    <a:pt x="122" y="79"/>
                  </a:cubicBezTo>
                  <a:lnTo>
                    <a:pt x="135" y="76"/>
                  </a:lnTo>
                  <a:close/>
                  <a:moveTo>
                    <a:pt x="67" y="107"/>
                  </a:moveTo>
                  <a:cubicBezTo>
                    <a:pt x="46" y="107"/>
                    <a:pt x="28" y="89"/>
                    <a:pt x="28" y="67"/>
                  </a:cubicBezTo>
                  <a:cubicBezTo>
                    <a:pt x="28" y="45"/>
                    <a:pt x="46" y="27"/>
                    <a:pt x="67" y="27"/>
                  </a:cubicBezTo>
                  <a:cubicBezTo>
                    <a:pt x="89" y="27"/>
                    <a:pt x="107" y="45"/>
                    <a:pt x="107" y="67"/>
                  </a:cubicBezTo>
                  <a:cubicBezTo>
                    <a:pt x="107" y="89"/>
                    <a:pt x="89" y="107"/>
                    <a:pt x="67" y="107"/>
                  </a:cubicBezTo>
                  <a:close/>
                </a:path>
              </a:pathLst>
            </a:custGeom>
            <a:solidFill>
              <a:srgbClr val="D0EA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25615" name="组合 25"/>
          <p:cNvGrpSpPr>
            <a:grpSpLocks/>
          </p:cNvGrpSpPr>
          <p:nvPr/>
        </p:nvGrpSpPr>
        <p:grpSpPr bwMode="auto">
          <a:xfrm>
            <a:off x="2484438" y="2690813"/>
            <a:ext cx="415925" cy="396875"/>
            <a:chOff x="0" y="0"/>
            <a:chExt cx="2438400" cy="2332038"/>
          </a:xfrm>
        </p:grpSpPr>
        <p:sp>
          <p:nvSpPr>
            <p:cNvPr id="25623" name="Freeform 25"/>
            <p:cNvSpPr>
              <a:spLocks noChangeArrowheads="1"/>
            </p:cNvSpPr>
            <p:nvPr/>
          </p:nvSpPr>
          <p:spPr bwMode="auto">
            <a:xfrm>
              <a:off x="893763" y="1676400"/>
              <a:ext cx="655638" cy="655638"/>
            </a:xfrm>
            <a:custGeom>
              <a:avLst/>
              <a:gdLst>
                <a:gd name="T0" fmla="*/ 327025 w 413"/>
                <a:gd name="T1" fmla="*/ 655638 h 413"/>
                <a:gd name="T2" fmla="*/ 0 w 413"/>
                <a:gd name="T3" fmla="*/ 0 h 413"/>
                <a:gd name="T4" fmla="*/ 655638 w 413"/>
                <a:gd name="T5" fmla="*/ 0 h 413"/>
                <a:gd name="T6" fmla="*/ 327025 w 413"/>
                <a:gd name="T7" fmla="*/ 655638 h 41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13"/>
                <a:gd name="T13" fmla="*/ 0 h 413"/>
                <a:gd name="T14" fmla="*/ 413 w 413"/>
                <a:gd name="T15" fmla="*/ 413 h 41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13" h="413">
                  <a:moveTo>
                    <a:pt x="206" y="413"/>
                  </a:moveTo>
                  <a:lnTo>
                    <a:pt x="0" y="0"/>
                  </a:lnTo>
                  <a:lnTo>
                    <a:pt x="413" y="0"/>
                  </a:lnTo>
                  <a:lnTo>
                    <a:pt x="206" y="413"/>
                  </a:lnTo>
                  <a:close/>
                </a:path>
              </a:pathLst>
            </a:custGeom>
            <a:solidFill>
              <a:srgbClr val="D0EA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5624" name="任意多边形 27"/>
            <p:cNvSpPr>
              <a:spLocks noChangeArrowheads="1"/>
            </p:cNvSpPr>
            <p:nvPr/>
          </p:nvSpPr>
          <p:spPr bwMode="auto">
            <a:xfrm>
              <a:off x="0" y="0"/>
              <a:ext cx="2438400" cy="1774825"/>
            </a:xfrm>
            <a:custGeom>
              <a:avLst/>
              <a:gdLst>
                <a:gd name="T0" fmla="*/ 290196 w 2438400"/>
                <a:gd name="T1" fmla="*/ 0 h 1774825"/>
                <a:gd name="T2" fmla="*/ 2151973 w 2438400"/>
                <a:gd name="T3" fmla="*/ 0 h 1774825"/>
                <a:gd name="T4" fmla="*/ 2438400 w 2438400"/>
                <a:gd name="T5" fmla="*/ 286384 h 1774825"/>
                <a:gd name="T6" fmla="*/ 2438400 w 2438400"/>
                <a:gd name="T7" fmla="*/ 1484673 h 1774825"/>
                <a:gd name="T8" fmla="*/ 2151973 w 2438400"/>
                <a:gd name="T9" fmla="*/ 1774825 h 1774825"/>
                <a:gd name="T10" fmla="*/ 290196 w 2438400"/>
                <a:gd name="T11" fmla="*/ 1774825 h 1774825"/>
                <a:gd name="T12" fmla="*/ 0 w 2438400"/>
                <a:gd name="T13" fmla="*/ 1484673 h 1774825"/>
                <a:gd name="T14" fmla="*/ 0 w 2438400"/>
                <a:gd name="T15" fmla="*/ 286384 h 1774825"/>
                <a:gd name="T16" fmla="*/ 290196 w 2438400"/>
                <a:gd name="T17" fmla="*/ 0 h 1774825"/>
                <a:gd name="T18" fmla="*/ 471488 w 2438400"/>
                <a:gd name="T19" fmla="*/ 425450 h 1774825"/>
                <a:gd name="T20" fmla="*/ 471488 w 2438400"/>
                <a:gd name="T21" fmla="*/ 598488 h 1774825"/>
                <a:gd name="T22" fmla="*/ 1971676 w 2438400"/>
                <a:gd name="T23" fmla="*/ 598488 h 1774825"/>
                <a:gd name="T24" fmla="*/ 1971676 w 2438400"/>
                <a:gd name="T25" fmla="*/ 425450 h 1774825"/>
                <a:gd name="T26" fmla="*/ 471488 w 2438400"/>
                <a:gd name="T27" fmla="*/ 425450 h 1774825"/>
                <a:gd name="T28" fmla="*/ 471488 w 2438400"/>
                <a:gd name="T29" fmla="*/ 801688 h 1774825"/>
                <a:gd name="T30" fmla="*/ 471488 w 2438400"/>
                <a:gd name="T31" fmla="*/ 971551 h 1774825"/>
                <a:gd name="T32" fmla="*/ 1971676 w 2438400"/>
                <a:gd name="T33" fmla="*/ 971551 h 1774825"/>
                <a:gd name="T34" fmla="*/ 1971676 w 2438400"/>
                <a:gd name="T35" fmla="*/ 801688 h 1774825"/>
                <a:gd name="T36" fmla="*/ 471488 w 2438400"/>
                <a:gd name="T37" fmla="*/ 801688 h 1774825"/>
                <a:gd name="T38" fmla="*/ 471488 w 2438400"/>
                <a:gd name="T39" fmla="*/ 1174750 h 1774825"/>
                <a:gd name="T40" fmla="*/ 471488 w 2438400"/>
                <a:gd name="T41" fmla="*/ 1347788 h 1774825"/>
                <a:gd name="T42" fmla="*/ 1971676 w 2438400"/>
                <a:gd name="T43" fmla="*/ 1347788 h 1774825"/>
                <a:gd name="T44" fmla="*/ 1971676 w 2438400"/>
                <a:gd name="T45" fmla="*/ 1174750 h 1774825"/>
                <a:gd name="T46" fmla="*/ 471488 w 2438400"/>
                <a:gd name="T47" fmla="*/ 1174750 h 1774825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2438400"/>
                <a:gd name="T73" fmla="*/ 0 h 1774825"/>
                <a:gd name="T74" fmla="*/ 2438400 w 2438400"/>
                <a:gd name="T75" fmla="*/ 1774825 h 1774825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2438400" h="1774825">
                  <a:moveTo>
                    <a:pt x="290196" y="0"/>
                  </a:moveTo>
                  <a:cubicBezTo>
                    <a:pt x="2151973" y="0"/>
                    <a:pt x="2151973" y="0"/>
                    <a:pt x="2151973" y="0"/>
                  </a:cubicBezTo>
                  <a:cubicBezTo>
                    <a:pt x="2310262" y="0"/>
                    <a:pt x="2438400" y="128119"/>
                    <a:pt x="2438400" y="286384"/>
                  </a:cubicBezTo>
                  <a:lnTo>
                    <a:pt x="2438400" y="1484673"/>
                  </a:lnTo>
                  <a:cubicBezTo>
                    <a:pt x="2438400" y="1646706"/>
                    <a:pt x="2310262" y="1774825"/>
                    <a:pt x="2151973" y="1774825"/>
                  </a:cubicBezTo>
                  <a:cubicBezTo>
                    <a:pt x="290196" y="1774825"/>
                    <a:pt x="290196" y="1774825"/>
                    <a:pt x="290196" y="1774825"/>
                  </a:cubicBezTo>
                  <a:cubicBezTo>
                    <a:pt x="131907" y="1774825"/>
                    <a:pt x="0" y="1646706"/>
                    <a:pt x="0" y="1484673"/>
                  </a:cubicBezTo>
                  <a:cubicBezTo>
                    <a:pt x="0" y="286384"/>
                    <a:pt x="0" y="286384"/>
                    <a:pt x="0" y="286384"/>
                  </a:cubicBezTo>
                  <a:cubicBezTo>
                    <a:pt x="0" y="128119"/>
                    <a:pt x="131907" y="0"/>
                    <a:pt x="290196" y="0"/>
                  </a:cubicBezTo>
                  <a:close/>
                  <a:moveTo>
                    <a:pt x="471488" y="425450"/>
                  </a:moveTo>
                  <a:lnTo>
                    <a:pt x="471488" y="598488"/>
                  </a:lnTo>
                  <a:lnTo>
                    <a:pt x="1971676" y="598488"/>
                  </a:lnTo>
                  <a:lnTo>
                    <a:pt x="1971676" y="425450"/>
                  </a:lnTo>
                  <a:lnTo>
                    <a:pt x="471488" y="425450"/>
                  </a:lnTo>
                  <a:close/>
                  <a:moveTo>
                    <a:pt x="471488" y="801688"/>
                  </a:moveTo>
                  <a:lnTo>
                    <a:pt x="471488" y="971551"/>
                  </a:lnTo>
                  <a:lnTo>
                    <a:pt x="1971676" y="971551"/>
                  </a:lnTo>
                  <a:lnTo>
                    <a:pt x="1971676" y="801688"/>
                  </a:lnTo>
                  <a:lnTo>
                    <a:pt x="471488" y="801688"/>
                  </a:lnTo>
                  <a:close/>
                  <a:moveTo>
                    <a:pt x="471488" y="1174750"/>
                  </a:moveTo>
                  <a:lnTo>
                    <a:pt x="471488" y="1347788"/>
                  </a:lnTo>
                  <a:lnTo>
                    <a:pt x="1971676" y="1347788"/>
                  </a:lnTo>
                  <a:lnTo>
                    <a:pt x="1971676" y="1174750"/>
                  </a:lnTo>
                  <a:lnTo>
                    <a:pt x="471488" y="1174750"/>
                  </a:lnTo>
                  <a:close/>
                </a:path>
              </a:pathLst>
            </a:custGeom>
            <a:solidFill>
              <a:srgbClr val="D0EA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25616" name="组合 28"/>
          <p:cNvGrpSpPr>
            <a:grpSpLocks/>
          </p:cNvGrpSpPr>
          <p:nvPr/>
        </p:nvGrpSpPr>
        <p:grpSpPr bwMode="auto">
          <a:xfrm>
            <a:off x="2517775" y="4010025"/>
            <a:ext cx="365125" cy="468313"/>
            <a:chOff x="0" y="0"/>
            <a:chExt cx="563562" cy="720725"/>
          </a:xfrm>
        </p:grpSpPr>
        <p:sp>
          <p:nvSpPr>
            <p:cNvPr id="25620" name="Freeform 32"/>
            <p:cNvSpPr>
              <a:spLocks noChangeArrowheads="1"/>
            </p:cNvSpPr>
            <p:nvPr/>
          </p:nvSpPr>
          <p:spPr bwMode="auto">
            <a:xfrm>
              <a:off x="209550" y="0"/>
              <a:ext cx="142875" cy="720725"/>
            </a:xfrm>
            <a:custGeom>
              <a:avLst/>
              <a:gdLst>
                <a:gd name="T0" fmla="*/ 142875 w 64"/>
                <a:gd name="T1" fmla="*/ 648877 h 321"/>
                <a:gd name="T2" fmla="*/ 71438 w 64"/>
                <a:gd name="T3" fmla="*/ 720725 h 321"/>
                <a:gd name="T4" fmla="*/ 0 w 64"/>
                <a:gd name="T5" fmla="*/ 648877 h 321"/>
                <a:gd name="T6" fmla="*/ 0 w 64"/>
                <a:gd name="T7" fmla="*/ 71848 h 321"/>
                <a:gd name="T8" fmla="*/ 71438 w 64"/>
                <a:gd name="T9" fmla="*/ 0 h 321"/>
                <a:gd name="T10" fmla="*/ 142875 w 64"/>
                <a:gd name="T11" fmla="*/ 71848 h 321"/>
                <a:gd name="T12" fmla="*/ 142875 w 64"/>
                <a:gd name="T13" fmla="*/ 648877 h 32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4"/>
                <a:gd name="T22" fmla="*/ 0 h 321"/>
                <a:gd name="T23" fmla="*/ 64 w 64"/>
                <a:gd name="T24" fmla="*/ 321 h 32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4" h="321">
                  <a:moveTo>
                    <a:pt x="64" y="289"/>
                  </a:moveTo>
                  <a:cubicBezTo>
                    <a:pt x="64" y="307"/>
                    <a:pt x="49" y="321"/>
                    <a:pt x="32" y="321"/>
                  </a:cubicBezTo>
                  <a:cubicBezTo>
                    <a:pt x="14" y="321"/>
                    <a:pt x="0" y="307"/>
                    <a:pt x="0" y="289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4" y="14"/>
                    <a:pt x="64" y="32"/>
                  </a:cubicBezTo>
                  <a:lnTo>
                    <a:pt x="64" y="289"/>
                  </a:lnTo>
                  <a:close/>
                </a:path>
              </a:pathLst>
            </a:custGeom>
            <a:solidFill>
              <a:srgbClr val="D0EA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5621" name="Freeform 33"/>
            <p:cNvSpPr>
              <a:spLocks noChangeArrowheads="1"/>
            </p:cNvSpPr>
            <p:nvPr/>
          </p:nvSpPr>
          <p:spPr bwMode="auto">
            <a:xfrm>
              <a:off x="0" y="439737"/>
              <a:ext cx="141288" cy="280988"/>
            </a:xfrm>
            <a:custGeom>
              <a:avLst/>
              <a:gdLst>
                <a:gd name="T0" fmla="*/ 141288 w 63"/>
                <a:gd name="T1" fmla="*/ 209055 h 125"/>
                <a:gd name="T2" fmla="*/ 71765 w 63"/>
                <a:gd name="T3" fmla="*/ 280988 h 125"/>
                <a:gd name="T4" fmla="*/ 0 w 63"/>
                <a:gd name="T5" fmla="*/ 209055 h 125"/>
                <a:gd name="T6" fmla="*/ 0 w 63"/>
                <a:gd name="T7" fmla="*/ 71933 h 125"/>
                <a:gd name="T8" fmla="*/ 71765 w 63"/>
                <a:gd name="T9" fmla="*/ 0 h 125"/>
                <a:gd name="T10" fmla="*/ 141288 w 63"/>
                <a:gd name="T11" fmla="*/ 71933 h 125"/>
                <a:gd name="T12" fmla="*/ 141288 w 63"/>
                <a:gd name="T13" fmla="*/ 209055 h 12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3"/>
                <a:gd name="T22" fmla="*/ 0 h 125"/>
                <a:gd name="T23" fmla="*/ 63 w 63"/>
                <a:gd name="T24" fmla="*/ 125 h 125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3" h="125">
                  <a:moveTo>
                    <a:pt x="63" y="93"/>
                  </a:moveTo>
                  <a:cubicBezTo>
                    <a:pt x="63" y="111"/>
                    <a:pt x="49" y="125"/>
                    <a:pt x="32" y="125"/>
                  </a:cubicBezTo>
                  <a:cubicBezTo>
                    <a:pt x="14" y="125"/>
                    <a:pt x="0" y="111"/>
                    <a:pt x="0" y="93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2"/>
                  </a:cubicBezTo>
                  <a:lnTo>
                    <a:pt x="63" y="93"/>
                  </a:lnTo>
                  <a:close/>
                </a:path>
              </a:pathLst>
            </a:custGeom>
            <a:solidFill>
              <a:srgbClr val="D0EA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5622" name="Freeform 34"/>
            <p:cNvSpPr>
              <a:spLocks noChangeArrowheads="1"/>
            </p:cNvSpPr>
            <p:nvPr/>
          </p:nvSpPr>
          <p:spPr bwMode="auto">
            <a:xfrm>
              <a:off x="420687" y="231775"/>
              <a:ext cx="142875" cy="488950"/>
            </a:xfrm>
            <a:custGeom>
              <a:avLst/>
              <a:gdLst>
                <a:gd name="T0" fmla="*/ 142875 w 64"/>
                <a:gd name="T1" fmla="*/ 417178 h 218"/>
                <a:gd name="T2" fmla="*/ 71438 w 64"/>
                <a:gd name="T3" fmla="*/ 488950 h 218"/>
                <a:gd name="T4" fmla="*/ 0 w 64"/>
                <a:gd name="T5" fmla="*/ 417178 h 218"/>
                <a:gd name="T6" fmla="*/ 0 w 64"/>
                <a:gd name="T7" fmla="*/ 71772 h 218"/>
                <a:gd name="T8" fmla="*/ 71438 w 64"/>
                <a:gd name="T9" fmla="*/ 0 h 218"/>
                <a:gd name="T10" fmla="*/ 142875 w 64"/>
                <a:gd name="T11" fmla="*/ 71772 h 218"/>
                <a:gd name="T12" fmla="*/ 142875 w 64"/>
                <a:gd name="T13" fmla="*/ 417178 h 21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4"/>
                <a:gd name="T22" fmla="*/ 0 h 218"/>
                <a:gd name="T23" fmla="*/ 64 w 64"/>
                <a:gd name="T24" fmla="*/ 218 h 21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4" h="218">
                  <a:moveTo>
                    <a:pt x="64" y="186"/>
                  </a:moveTo>
                  <a:cubicBezTo>
                    <a:pt x="64" y="204"/>
                    <a:pt x="49" y="218"/>
                    <a:pt x="32" y="218"/>
                  </a:cubicBezTo>
                  <a:cubicBezTo>
                    <a:pt x="14" y="218"/>
                    <a:pt x="0" y="204"/>
                    <a:pt x="0" y="186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4" y="14"/>
                    <a:pt x="64" y="32"/>
                  </a:cubicBezTo>
                  <a:lnTo>
                    <a:pt x="64" y="186"/>
                  </a:lnTo>
                  <a:close/>
                </a:path>
              </a:pathLst>
            </a:custGeom>
            <a:solidFill>
              <a:srgbClr val="D0EA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5617" name="文本框 34"/>
          <p:cNvSpPr>
            <a:spLocks noChangeArrowheads="1"/>
          </p:cNvSpPr>
          <p:nvPr/>
        </p:nvSpPr>
        <p:spPr bwMode="auto">
          <a:xfrm>
            <a:off x="3559175" y="2435225"/>
            <a:ext cx="5784850" cy="95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400">
                <a:solidFill>
                  <a:srgbClr val="2F2637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Click here to add  you to the  center of the  narrative thought  Click here to add  </a:t>
            </a:r>
          </a:p>
          <a:p>
            <a:pPr eaLnBrk="1" hangingPunct="1"/>
            <a:r>
              <a:rPr lang="en-US" altLang="zh-CN" sz="1400">
                <a:solidFill>
                  <a:srgbClr val="2F2637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you to the  center of the  narrative thought  Click here to add  you to the  center </a:t>
            </a:r>
          </a:p>
          <a:p>
            <a:pPr eaLnBrk="1" hangingPunct="1"/>
            <a:r>
              <a:rPr lang="en-US" altLang="zh-CN" sz="1400">
                <a:solidFill>
                  <a:srgbClr val="2F2637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of  the  narrative thought</a:t>
            </a:r>
          </a:p>
          <a:p>
            <a:pPr eaLnBrk="1" hangingPunct="1"/>
            <a:endParaRPr lang="zh-CN" altLang="en-US" sz="1400">
              <a:solidFill>
                <a:srgbClr val="2F2637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</p:txBody>
      </p:sp>
      <p:sp>
        <p:nvSpPr>
          <p:cNvPr id="25618" name="文本框 35"/>
          <p:cNvSpPr>
            <a:spLocks noChangeArrowheads="1"/>
          </p:cNvSpPr>
          <p:nvPr/>
        </p:nvSpPr>
        <p:spPr bwMode="auto">
          <a:xfrm>
            <a:off x="3559175" y="3910013"/>
            <a:ext cx="5784850" cy="954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400">
                <a:solidFill>
                  <a:srgbClr val="2F2637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Click here to add  you to the  center of the  narrative thought  Click here to add  </a:t>
            </a:r>
          </a:p>
          <a:p>
            <a:pPr eaLnBrk="1" hangingPunct="1"/>
            <a:r>
              <a:rPr lang="en-US" altLang="zh-CN" sz="1400">
                <a:solidFill>
                  <a:srgbClr val="2F2637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you to the  center of the  narrative thought  Click here to add  you to the  center </a:t>
            </a:r>
          </a:p>
          <a:p>
            <a:pPr eaLnBrk="1" hangingPunct="1"/>
            <a:r>
              <a:rPr lang="en-US" altLang="zh-CN" sz="1400">
                <a:solidFill>
                  <a:srgbClr val="2F2637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of  the  narrative thought</a:t>
            </a:r>
          </a:p>
          <a:p>
            <a:pPr eaLnBrk="1" hangingPunct="1"/>
            <a:endParaRPr lang="zh-CN" altLang="en-US" sz="1400">
              <a:solidFill>
                <a:srgbClr val="2F2637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</p:txBody>
      </p:sp>
      <p:sp>
        <p:nvSpPr>
          <p:cNvPr id="25619" name="文本框 36"/>
          <p:cNvSpPr>
            <a:spLocks noChangeArrowheads="1"/>
          </p:cNvSpPr>
          <p:nvPr/>
        </p:nvSpPr>
        <p:spPr bwMode="auto">
          <a:xfrm>
            <a:off x="3559175" y="5360988"/>
            <a:ext cx="5784850" cy="954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400">
                <a:solidFill>
                  <a:srgbClr val="2F2637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Click here to add  you to the  center of the  narrative thought  Click here to add  </a:t>
            </a:r>
          </a:p>
          <a:p>
            <a:pPr eaLnBrk="1" hangingPunct="1"/>
            <a:r>
              <a:rPr lang="en-US" altLang="zh-CN" sz="1400">
                <a:solidFill>
                  <a:srgbClr val="2F2637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you to the  center of the  narrative thought  Click here to add  you to the  center </a:t>
            </a:r>
          </a:p>
          <a:p>
            <a:pPr eaLnBrk="1" hangingPunct="1"/>
            <a:r>
              <a:rPr lang="en-US" altLang="zh-CN" sz="1400">
                <a:solidFill>
                  <a:srgbClr val="2F2637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of  the  narrative thought</a:t>
            </a:r>
          </a:p>
          <a:p>
            <a:pPr eaLnBrk="1" hangingPunct="1"/>
            <a:endParaRPr lang="zh-CN" altLang="en-US" sz="1400">
              <a:solidFill>
                <a:srgbClr val="2F2637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E7E9D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矩形 29"/>
          <p:cNvSpPr>
            <a:spLocks noChangeAspect="1" noChangeArrowheads="1"/>
          </p:cNvSpPr>
          <p:nvPr/>
        </p:nvSpPr>
        <p:spPr bwMode="auto">
          <a:xfrm rot="5400000">
            <a:off x="2379663" y="-1117600"/>
            <a:ext cx="1028700" cy="1028700"/>
          </a:xfrm>
          <a:prstGeom prst="rect">
            <a:avLst/>
          </a:prstGeom>
          <a:solidFill>
            <a:srgbClr val="D0EAEB"/>
          </a:solidFill>
          <a:ln w="3175">
            <a:solidFill>
              <a:srgbClr val="2F2637">
                <a:alpha val="38823"/>
              </a:srgbClr>
            </a:solidFill>
            <a:miter lim="800000"/>
            <a:headEnd/>
            <a:tailEnd/>
          </a:ln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6627" name="矩形 30"/>
          <p:cNvSpPr>
            <a:spLocks noChangeAspect="1" noChangeArrowheads="1"/>
          </p:cNvSpPr>
          <p:nvPr/>
        </p:nvSpPr>
        <p:spPr bwMode="auto">
          <a:xfrm rot="5400000">
            <a:off x="1212850" y="-1117600"/>
            <a:ext cx="1028700" cy="1028700"/>
          </a:xfrm>
          <a:prstGeom prst="rect">
            <a:avLst/>
          </a:prstGeom>
          <a:solidFill>
            <a:srgbClr val="2F263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6628" name="直接连接符 8"/>
          <p:cNvSpPr>
            <a:spLocks noChangeShapeType="1"/>
          </p:cNvSpPr>
          <p:nvPr/>
        </p:nvSpPr>
        <p:spPr bwMode="auto">
          <a:xfrm flipV="1">
            <a:off x="7204075" y="1154113"/>
            <a:ext cx="4679950" cy="1587"/>
          </a:xfrm>
          <a:prstGeom prst="line">
            <a:avLst/>
          </a:prstGeom>
          <a:noFill/>
          <a:ln w="6350">
            <a:solidFill>
              <a:srgbClr val="2F2637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629" name="直接连接符 10"/>
          <p:cNvSpPr>
            <a:spLocks noChangeShapeType="1"/>
          </p:cNvSpPr>
          <p:nvPr/>
        </p:nvSpPr>
        <p:spPr bwMode="auto">
          <a:xfrm flipV="1">
            <a:off x="342900" y="1154113"/>
            <a:ext cx="4679950" cy="1587"/>
          </a:xfrm>
          <a:prstGeom prst="line">
            <a:avLst/>
          </a:prstGeom>
          <a:noFill/>
          <a:ln w="6350">
            <a:solidFill>
              <a:srgbClr val="2F2637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630" name="文本框 12"/>
          <p:cNvSpPr>
            <a:spLocks noChangeArrowheads="1"/>
          </p:cNvSpPr>
          <p:nvPr/>
        </p:nvSpPr>
        <p:spPr bwMode="auto">
          <a:xfrm>
            <a:off x="3778250" y="260350"/>
            <a:ext cx="464185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3200" b="1" dirty="0">
                <a:solidFill>
                  <a:srgbClr val="000000"/>
                </a:solidFill>
                <a:latin typeface="Calibri" panose="020F0502020204030204" pitchFamily="34" charset="0"/>
                <a:sym typeface="Calibri" panose="020F0502020204030204" pitchFamily="34" charset="0"/>
              </a:rPr>
              <a:t>  </a:t>
            </a:r>
            <a:r>
              <a:rPr lang="en-US" altLang="zh-CN" sz="2800">
                <a:solidFill>
                  <a:srgbClr val="262626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MORE  </a:t>
            </a:r>
            <a:r>
              <a:rPr lang="en-US" altLang="zh-CN" sz="2800" b="1">
                <a:solidFill>
                  <a:srgbClr val="262626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THEN  </a:t>
            </a:r>
            <a:r>
              <a:rPr lang="en-US" altLang="zh-CN" sz="2800">
                <a:solidFill>
                  <a:srgbClr val="262626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TEMPLATE</a:t>
            </a:r>
            <a:endParaRPr lang="en-US" altLang="zh-CN" sz="2000">
              <a:solidFill>
                <a:srgbClr val="262626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</p:txBody>
      </p:sp>
      <p:grpSp>
        <p:nvGrpSpPr>
          <p:cNvPr id="26631" name="组合 1"/>
          <p:cNvGrpSpPr>
            <a:grpSpLocks/>
          </p:cNvGrpSpPr>
          <p:nvPr/>
        </p:nvGrpSpPr>
        <p:grpSpPr bwMode="auto">
          <a:xfrm>
            <a:off x="5367338" y="1000125"/>
            <a:ext cx="1468437" cy="307975"/>
            <a:chOff x="0" y="0"/>
            <a:chExt cx="1541192" cy="321992"/>
          </a:xfrm>
        </p:grpSpPr>
        <p:sp>
          <p:nvSpPr>
            <p:cNvPr id="26642" name="椭圆 13"/>
            <p:cNvSpPr>
              <a:spLocks noChangeArrowheads="1"/>
            </p:cNvSpPr>
            <p:nvPr/>
          </p:nvSpPr>
          <p:spPr bwMode="auto">
            <a:xfrm>
              <a:off x="0" y="0"/>
              <a:ext cx="321992" cy="321992"/>
            </a:xfrm>
            <a:prstGeom prst="ellipse">
              <a:avLst/>
            </a:prstGeom>
            <a:solidFill>
              <a:srgbClr val="D0EAEB"/>
            </a:solidFill>
            <a:ln w="9525">
              <a:solidFill>
                <a:srgbClr val="2F2637">
                  <a:alpha val="50195"/>
                </a:srgbClr>
              </a:solidFill>
              <a:miter lim="800000"/>
              <a:headEnd/>
              <a:tailEnd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26643" name="椭圆 15"/>
            <p:cNvSpPr>
              <a:spLocks noChangeArrowheads="1"/>
            </p:cNvSpPr>
            <p:nvPr/>
          </p:nvSpPr>
          <p:spPr bwMode="auto">
            <a:xfrm>
              <a:off x="406400" y="0"/>
              <a:ext cx="321992" cy="321992"/>
            </a:xfrm>
            <a:prstGeom prst="ellipse">
              <a:avLst/>
            </a:prstGeom>
            <a:solidFill>
              <a:srgbClr val="2F2637"/>
            </a:solidFill>
            <a:ln w="9525">
              <a:solidFill>
                <a:srgbClr val="2F2637">
                  <a:alpha val="50195"/>
                </a:srgbClr>
              </a:solidFill>
              <a:miter lim="800000"/>
              <a:headEnd/>
              <a:tailEnd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26644" name="椭圆 16"/>
            <p:cNvSpPr>
              <a:spLocks noChangeArrowheads="1"/>
            </p:cNvSpPr>
            <p:nvPr/>
          </p:nvSpPr>
          <p:spPr bwMode="auto">
            <a:xfrm>
              <a:off x="812800" y="0"/>
              <a:ext cx="321992" cy="321992"/>
            </a:xfrm>
            <a:prstGeom prst="ellipse">
              <a:avLst/>
            </a:prstGeom>
            <a:solidFill>
              <a:srgbClr val="D0EAEB"/>
            </a:solidFill>
            <a:ln w="9525">
              <a:solidFill>
                <a:srgbClr val="2F2637">
                  <a:alpha val="50195"/>
                </a:srgbClr>
              </a:solidFill>
              <a:miter lim="800000"/>
              <a:headEnd/>
              <a:tailEnd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26645" name="椭圆 17"/>
            <p:cNvSpPr>
              <a:spLocks noChangeArrowheads="1"/>
            </p:cNvSpPr>
            <p:nvPr/>
          </p:nvSpPr>
          <p:spPr bwMode="auto">
            <a:xfrm>
              <a:off x="1219200" y="0"/>
              <a:ext cx="321992" cy="321992"/>
            </a:xfrm>
            <a:prstGeom prst="ellipse">
              <a:avLst/>
            </a:prstGeom>
            <a:solidFill>
              <a:srgbClr val="2F2637"/>
            </a:solidFill>
            <a:ln w="9525">
              <a:solidFill>
                <a:srgbClr val="2F2637">
                  <a:alpha val="50195"/>
                </a:srgbClr>
              </a:solidFill>
              <a:miter lim="800000"/>
              <a:headEnd/>
              <a:tailEnd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sp>
        <p:nvSpPr>
          <p:cNvPr id="26632" name="矩形 37"/>
          <p:cNvSpPr>
            <a:spLocks noChangeArrowheads="1"/>
          </p:cNvSpPr>
          <p:nvPr/>
        </p:nvSpPr>
        <p:spPr bwMode="auto">
          <a:xfrm>
            <a:off x="1065213" y="1778000"/>
            <a:ext cx="3532187" cy="1628775"/>
          </a:xfrm>
          <a:prstGeom prst="rect">
            <a:avLst/>
          </a:prstGeom>
          <a:solidFill>
            <a:srgbClr val="D0EAEB"/>
          </a:solidFill>
          <a:ln w="12700">
            <a:solidFill>
              <a:srgbClr val="2F2637">
                <a:alpha val="50195"/>
              </a:srgbClr>
            </a:solidFill>
            <a:miter lim="800000"/>
            <a:headEnd/>
            <a:tailEnd/>
          </a:ln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6633" name="矩形 38"/>
          <p:cNvSpPr>
            <a:spLocks noChangeArrowheads="1"/>
          </p:cNvSpPr>
          <p:nvPr/>
        </p:nvSpPr>
        <p:spPr bwMode="auto">
          <a:xfrm>
            <a:off x="2824163" y="3470275"/>
            <a:ext cx="3532187" cy="1628775"/>
          </a:xfrm>
          <a:prstGeom prst="rect">
            <a:avLst/>
          </a:prstGeom>
          <a:solidFill>
            <a:srgbClr val="2F263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6634" name="矩形 39"/>
          <p:cNvSpPr>
            <a:spLocks noChangeArrowheads="1"/>
          </p:cNvSpPr>
          <p:nvPr/>
        </p:nvSpPr>
        <p:spPr bwMode="auto">
          <a:xfrm>
            <a:off x="1065213" y="5162550"/>
            <a:ext cx="3532187" cy="1628775"/>
          </a:xfrm>
          <a:prstGeom prst="rect">
            <a:avLst/>
          </a:prstGeom>
          <a:solidFill>
            <a:srgbClr val="D0EAEB"/>
          </a:solidFill>
          <a:ln w="12700">
            <a:solidFill>
              <a:srgbClr val="2F2637">
                <a:alpha val="50195"/>
              </a:srgbClr>
            </a:solidFill>
            <a:miter lim="800000"/>
            <a:headEnd/>
            <a:tailEnd/>
          </a:ln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6635" name="矩形 40"/>
          <p:cNvSpPr>
            <a:spLocks noChangeArrowheads="1"/>
          </p:cNvSpPr>
          <p:nvPr/>
        </p:nvSpPr>
        <p:spPr bwMode="auto">
          <a:xfrm>
            <a:off x="4678363" y="1778000"/>
            <a:ext cx="1677987" cy="1628775"/>
          </a:xfrm>
          <a:prstGeom prst="rect">
            <a:avLst/>
          </a:prstGeom>
          <a:blipFill dpi="0" rotWithShape="1">
            <a:blip r:embed="rId2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6636" name="矩形 41"/>
          <p:cNvSpPr>
            <a:spLocks noChangeArrowheads="1"/>
          </p:cNvSpPr>
          <p:nvPr/>
        </p:nvSpPr>
        <p:spPr bwMode="auto">
          <a:xfrm>
            <a:off x="1065213" y="3470275"/>
            <a:ext cx="1677987" cy="1628775"/>
          </a:xfrm>
          <a:prstGeom prst="rect">
            <a:avLst/>
          </a:prstGeom>
          <a:blipFill dpi="0" rotWithShape="1">
            <a:blip r:embed="rId3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6637" name="矩形 42"/>
          <p:cNvSpPr>
            <a:spLocks noChangeArrowheads="1"/>
          </p:cNvSpPr>
          <p:nvPr/>
        </p:nvSpPr>
        <p:spPr bwMode="auto">
          <a:xfrm>
            <a:off x="4678363" y="5162550"/>
            <a:ext cx="1677987" cy="1628775"/>
          </a:xfrm>
          <a:prstGeom prst="rect">
            <a:avLst/>
          </a:prstGeom>
          <a:blipFill dpi="0" rotWithShape="1">
            <a:blip r:embed="rId4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6638" name="矩形 43"/>
          <p:cNvSpPr>
            <a:spLocks noChangeArrowheads="1"/>
          </p:cNvSpPr>
          <p:nvPr/>
        </p:nvSpPr>
        <p:spPr bwMode="auto">
          <a:xfrm>
            <a:off x="6437313" y="1778000"/>
            <a:ext cx="4672012" cy="5013325"/>
          </a:xfrm>
          <a:prstGeom prst="rect">
            <a:avLst/>
          </a:prstGeom>
          <a:blipFill dpi="0" rotWithShape="1">
            <a:blip r:embed="rId5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6639" name="文本框 44"/>
          <p:cNvSpPr>
            <a:spLocks noChangeArrowheads="1"/>
          </p:cNvSpPr>
          <p:nvPr/>
        </p:nvSpPr>
        <p:spPr bwMode="auto">
          <a:xfrm>
            <a:off x="1358900" y="2136775"/>
            <a:ext cx="2936875" cy="800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b="1">
                <a:solidFill>
                  <a:srgbClr val="2F2637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MORE  THEN  TEMPLATE</a:t>
            </a:r>
            <a:endParaRPr lang="en-US" altLang="zh-CN" sz="1100" b="1">
              <a:solidFill>
                <a:srgbClr val="2F2637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1400">
                <a:solidFill>
                  <a:srgbClr val="2F2637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Click here to add  you to the  center</a:t>
            </a:r>
            <a:endParaRPr lang="zh-CN" altLang="en-US" sz="1400">
              <a:solidFill>
                <a:srgbClr val="2F2637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1400">
                <a:solidFill>
                  <a:srgbClr val="2F2637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of the  narrative thought</a:t>
            </a:r>
            <a:endParaRPr lang="en-US" altLang="zh-CN">
              <a:solidFill>
                <a:srgbClr val="2F2637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</p:txBody>
      </p:sp>
      <p:sp>
        <p:nvSpPr>
          <p:cNvPr id="26640" name="文本框 45"/>
          <p:cNvSpPr>
            <a:spLocks noChangeArrowheads="1"/>
          </p:cNvSpPr>
          <p:nvPr/>
        </p:nvSpPr>
        <p:spPr bwMode="auto">
          <a:xfrm>
            <a:off x="3149600" y="3792538"/>
            <a:ext cx="2936875" cy="800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b="1">
                <a:solidFill>
                  <a:srgbClr val="FDFDFD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MORE  THEN  TEMPLATE</a:t>
            </a:r>
            <a:endParaRPr lang="en-US" altLang="zh-CN" sz="1100" b="1">
              <a:solidFill>
                <a:srgbClr val="FDFDFD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1400">
                <a:solidFill>
                  <a:srgbClr val="FDFDFD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Click here to add  you to the  center</a:t>
            </a:r>
            <a:endParaRPr lang="zh-CN" altLang="en-US" sz="1400">
              <a:solidFill>
                <a:srgbClr val="FDFDFD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1400">
                <a:solidFill>
                  <a:srgbClr val="FDFDFD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of the  narrative thought</a:t>
            </a:r>
            <a:endParaRPr lang="en-US" altLang="zh-CN">
              <a:solidFill>
                <a:srgbClr val="FDFDFD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</p:txBody>
      </p:sp>
      <p:sp>
        <p:nvSpPr>
          <p:cNvPr id="26641" name="文本框 46"/>
          <p:cNvSpPr>
            <a:spLocks noChangeArrowheads="1"/>
          </p:cNvSpPr>
          <p:nvPr/>
        </p:nvSpPr>
        <p:spPr bwMode="auto">
          <a:xfrm>
            <a:off x="1358900" y="5530850"/>
            <a:ext cx="2936875" cy="800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b="1">
                <a:solidFill>
                  <a:srgbClr val="2F2637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MORE  THEN  TEMPLATE</a:t>
            </a:r>
            <a:endParaRPr lang="en-US" altLang="zh-CN" sz="1100" b="1">
              <a:solidFill>
                <a:srgbClr val="2F2637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1400">
                <a:solidFill>
                  <a:srgbClr val="2F2637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Click here to add  you to the  center</a:t>
            </a:r>
            <a:endParaRPr lang="zh-CN" altLang="en-US" sz="1400">
              <a:solidFill>
                <a:srgbClr val="2F2637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1400">
                <a:solidFill>
                  <a:srgbClr val="2F2637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of the  narrative thought</a:t>
            </a:r>
            <a:endParaRPr lang="en-US" altLang="zh-CN">
              <a:solidFill>
                <a:srgbClr val="2F2637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E7E9D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矩形 29"/>
          <p:cNvSpPr>
            <a:spLocks noChangeAspect="1" noChangeArrowheads="1"/>
          </p:cNvSpPr>
          <p:nvPr/>
        </p:nvSpPr>
        <p:spPr bwMode="auto">
          <a:xfrm rot="5400000">
            <a:off x="2379663" y="-1117600"/>
            <a:ext cx="1028700" cy="1028700"/>
          </a:xfrm>
          <a:prstGeom prst="rect">
            <a:avLst/>
          </a:prstGeom>
          <a:solidFill>
            <a:srgbClr val="D0EAEB"/>
          </a:solidFill>
          <a:ln w="3175">
            <a:solidFill>
              <a:srgbClr val="2F2637">
                <a:alpha val="38823"/>
              </a:srgbClr>
            </a:solidFill>
            <a:miter lim="800000"/>
            <a:headEnd/>
            <a:tailEnd/>
          </a:ln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7651" name="矩形 30"/>
          <p:cNvSpPr>
            <a:spLocks noChangeAspect="1" noChangeArrowheads="1"/>
          </p:cNvSpPr>
          <p:nvPr/>
        </p:nvSpPr>
        <p:spPr bwMode="auto">
          <a:xfrm rot="5400000">
            <a:off x="1212850" y="-1117600"/>
            <a:ext cx="1028700" cy="1028700"/>
          </a:xfrm>
          <a:prstGeom prst="rect">
            <a:avLst/>
          </a:prstGeom>
          <a:solidFill>
            <a:srgbClr val="2F263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7652" name="直接连接符 8"/>
          <p:cNvSpPr>
            <a:spLocks noChangeShapeType="1"/>
          </p:cNvSpPr>
          <p:nvPr/>
        </p:nvSpPr>
        <p:spPr bwMode="auto">
          <a:xfrm flipV="1">
            <a:off x="7204075" y="1154113"/>
            <a:ext cx="4679950" cy="1587"/>
          </a:xfrm>
          <a:prstGeom prst="line">
            <a:avLst/>
          </a:prstGeom>
          <a:noFill/>
          <a:ln w="6350">
            <a:solidFill>
              <a:srgbClr val="2F2637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653" name="直接连接符 10"/>
          <p:cNvSpPr>
            <a:spLocks noChangeShapeType="1"/>
          </p:cNvSpPr>
          <p:nvPr/>
        </p:nvSpPr>
        <p:spPr bwMode="auto">
          <a:xfrm flipV="1">
            <a:off x="342900" y="1154113"/>
            <a:ext cx="4679950" cy="1587"/>
          </a:xfrm>
          <a:prstGeom prst="line">
            <a:avLst/>
          </a:prstGeom>
          <a:noFill/>
          <a:ln w="6350">
            <a:solidFill>
              <a:srgbClr val="2F2637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654" name="文本框 12"/>
          <p:cNvSpPr>
            <a:spLocks noChangeArrowheads="1"/>
          </p:cNvSpPr>
          <p:nvPr/>
        </p:nvSpPr>
        <p:spPr bwMode="auto">
          <a:xfrm>
            <a:off x="3778250" y="260350"/>
            <a:ext cx="464185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3200" b="1" dirty="0">
                <a:solidFill>
                  <a:srgbClr val="000000"/>
                </a:solidFill>
                <a:latin typeface="Calibri" panose="020F0502020204030204" pitchFamily="34" charset="0"/>
                <a:sym typeface="Calibri" panose="020F0502020204030204" pitchFamily="34" charset="0"/>
              </a:rPr>
              <a:t>  </a:t>
            </a:r>
            <a:r>
              <a:rPr lang="en-US" altLang="zh-CN" sz="2800">
                <a:solidFill>
                  <a:srgbClr val="262626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MORE  </a:t>
            </a:r>
            <a:r>
              <a:rPr lang="en-US" altLang="zh-CN" sz="2800" b="1">
                <a:solidFill>
                  <a:srgbClr val="262626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THEN  </a:t>
            </a:r>
            <a:r>
              <a:rPr lang="en-US" altLang="zh-CN" sz="2800">
                <a:solidFill>
                  <a:srgbClr val="262626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TEMPLATE</a:t>
            </a:r>
            <a:endParaRPr lang="en-US" altLang="zh-CN" sz="2000">
              <a:solidFill>
                <a:srgbClr val="262626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</p:txBody>
      </p:sp>
      <p:grpSp>
        <p:nvGrpSpPr>
          <p:cNvPr id="27655" name="组合 1"/>
          <p:cNvGrpSpPr>
            <a:grpSpLocks/>
          </p:cNvGrpSpPr>
          <p:nvPr/>
        </p:nvGrpSpPr>
        <p:grpSpPr bwMode="auto">
          <a:xfrm>
            <a:off x="5367338" y="1000125"/>
            <a:ext cx="1468437" cy="307975"/>
            <a:chOff x="0" y="0"/>
            <a:chExt cx="1541192" cy="321992"/>
          </a:xfrm>
        </p:grpSpPr>
        <p:sp>
          <p:nvSpPr>
            <p:cNvPr id="27672" name="椭圆 13"/>
            <p:cNvSpPr>
              <a:spLocks noChangeArrowheads="1"/>
            </p:cNvSpPr>
            <p:nvPr/>
          </p:nvSpPr>
          <p:spPr bwMode="auto">
            <a:xfrm>
              <a:off x="0" y="0"/>
              <a:ext cx="321992" cy="321992"/>
            </a:xfrm>
            <a:prstGeom prst="ellipse">
              <a:avLst/>
            </a:prstGeom>
            <a:solidFill>
              <a:srgbClr val="D0EAEB"/>
            </a:solidFill>
            <a:ln w="9525">
              <a:solidFill>
                <a:srgbClr val="2F2637">
                  <a:alpha val="50195"/>
                </a:srgbClr>
              </a:solidFill>
              <a:miter lim="800000"/>
              <a:headEnd/>
              <a:tailEnd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27673" name="椭圆 15"/>
            <p:cNvSpPr>
              <a:spLocks noChangeArrowheads="1"/>
            </p:cNvSpPr>
            <p:nvPr/>
          </p:nvSpPr>
          <p:spPr bwMode="auto">
            <a:xfrm>
              <a:off x="406400" y="0"/>
              <a:ext cx="321992" cy="321992"/>
            </a:xfrm>
            <a:prstGeom prst="ellipse">
              <a:avLst/>
            </a:prstGeom>
            <a:solidFill>
              <a:srgbClr val="2F2637"/>
            </a:solidFill>
            <a:ln w="9525">
              <a:solidFill>
                <a:srgbClr val="2F2637">
                  <a:alpha val="50195"/>
                </a:srgbClr>
              </a:solidFill>
              <a:miter lim="800000"/>
              <a:headEnd/>
              <a:tailEnd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27674" name="椭圆 16"/>
            <p:cNvSpPr>
              <a:spLocks noChangeArrowheads="1"/>
            </p:cNvSpPr>
            <p:nvPr/>
          </p:nvSpPr>
          <p:spPr bwMode="auto">
            <a:xfrm>
              <a:off x="812800" y="0"/>
              <a:ext cx="321992" cy="321992"/>
            </a:xfrm>
            <a:prstGeom prst="ellipse">
              <a:avLst/>
            </a:prstGeom>
            <a:solidFill>
              <a:srgbClr val="D0EAEB"/>
            </a:solidFill>
            <a:ln w="9525">
              <a:solidFill>
                <a:srgbClr val="2F2637">
                  <a:alpha val="50195"/>
                </a:srgbClr>
              </a:solidFill>
              <a:miter lim="800000"/>
              <a:headEnd/>
              <a:tailEnd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27675" name="椭圆 17"/>
            <p:cNvSpPr>
              <a:spLocks noChangeArrowheads="1"/>
            </p:cNvSpPr>
            <p:nvPr/>
          </p:nvSpPr>
          <p:spPr bwMode="auto">
            <a:xfrm>
              <a:off x="1219200" y="0"/>
              <a:ext cx="321992" cy="321992"/>
            </a:xfrm>
            <a:prstGeom prst="ellipse">
              <a:avLst/>
            </a:prstGeom>
            <a:solidFill>
              <a:srgbClr val="2F2637"/>
            </a:solidFill>
            <a:ln w="9525">
              <a:solidFill>
                <a:srgbClr val="2F2637">
                  <a:alpha val="50195"/>
                </a:srgbClr>
              </a:solidFill>
              <a:miter lim="800000"/>
              <a:headEnd/>
              <a:tailEnd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sp>
        <p:nvSpPr>
          <p:cNvPr id="27656" name="等腰三角形 11"/>
          <p:cNvSpPr>
            <a:spLocks noChangeArrowheads="1"/>
          </p:cNvSpPr>
          <p:nvPr/>
        </p:nvSpPr>
        <p:spPr bwMode="auto">
          <a:xfrm>
            <a:off x="1314450" y="2711450"/>
            <a:ext cx="3376613" cy="2909888"/>
          </a:xfrm>
          <a:prstGeom prst="triangle">
            <a:avLst>
              <a:gd name="adj" fmla="val 50000"/>
            </a:avLst>
          </a:prstGeom>
          <a:solidFill>
            <a:srgbClr val="2F263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7657" name="等腰三角形 14"/>
          <p:cNvSpPr>
            <a:spLocks noChangeArrowheads="1"/>
          </p:cNvSpPr>
          <p:nvPr/>
        </p:nvSpPr>
        <p:spPr bwMode="auto">
          <a:xfrm>
            <a:off x="5370513" y="2698750"/>
            <a:ext cx="3376612" cy="2911475"/>
          </a:xfrm>
          <a:prstGeom prst="triangle">
            <a:avLst>
              <a:gd name="adj" fmla="val 50000"/>
            </a:avLst>
          </a:prstGeom>
          <a:solidFill>
            <a:srgbClr val="2F263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7658" name="等腰三角形 18"/>
          <p:cNvSpPr>
            <a:spLocks noChangeArrowheads="1"/>
          </p:cNvSpPr>
          <p:nvPr/>
        </p:nvSpPr>
        <p:spPr bwMode="auto">
          <a:xfrm flipV="1">
            <a:off x="7423150" y="2722563"/>
            <a:ext cx="3376613" cy="2909887"/>
          </a:xfrm>
          <a:prstGeom prst="triangle">
            <a:avLst>
              <a:gd name="adj" fmla="val 50000"/>
            </a:avLst>
          </a:prstGeom>
          <a:solidFill>
            <a:srgbClr val="D0EAEB"/>
          </a:solidFill>
          <a:ln w="12700">
            <a:solidFill>
              <a:srgbClr val="2F2637">
                <a:alpha val="50195"/>
              </a:srgbClr>
            </a:solidFill>
            <a:miter lim="800000"/>
            <a:headEnd/>
            <a:tailEnd/>
          </a:ln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7659" name="等腰三角形 19"/>
          <p:cNvSpPr>
            <a:spLocks noChangeArrowheads="1"/>
          </p:cNvSpPr>
          <p:nvPr/>
        </p:nvSpPr>
        <p:spPr bwMode="auto">
          <a:xfrm flipV="1">
            <a:off x="3349625" y="2689225"/>
            <a:ext cx="3378200" cy="2911475"/>
          </a:xfrm>
          <a:prstGeom prst="triangle">
            <a:avLst>
              <a:gd name="adj" fmla="val 50000"/>
            </a:avLst>
          </a:prstGeom>
          <a:solidFill>
            <a:srgbClr val="D0EAEB"/>
          </a:solidFill>
          <a:ln w="12700">
            <a:solidFill>
              <a:srgbClr val="2F2637">
                <a:alpha val="50195"/>
              </a:srgbClr>
            </a:solidFill>
            <a:miter lim="800000"/>
            <a:headEnd/>
            <a:tailEnd/>
          </a:ln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7660" name="文本框 20"/>
          <p:cNvSpPr>
            <a:spLocks noChangeArrowheads="1"/>
          </p:cNvSpPr>
          <p:nvPr/>
        </p:nvSpPr>
        <p:spPr bwMode="auto">
          <a:xfrm>
            <a:off x="2505075" y="3287713"/>
            <a:ext cx="760413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4400" dirty="0">
                <a:solidFill>
                  <a:srgbClr val="000000"/>
                </a:solidFill>
                <a:latin typeface="Calibri" panose="020F0502020204030204" pitchFamily="34" charset="0"/>
                <a:sym typeface="Calibri" panose="020F0502020204030204" pitchFamily="34" charset="0"/>
              </a:rPr>
              <a:t>  </a:t>
            </a:r>
            <a:r>
              <a:rPr lang="en-US" altLang="zh-CN" sz="4800">
                <a:solidFill>
                  <a:schemeClr val="bg1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S</a:t>
            </a:r>
            <a:endParaRPr lang="en-US" altLang="zh-CN" sz="4000">
              <a:solidFill>
                <a:schemeClr val="bg1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</p:txBody>
      </p:sp>
      <p:sp>
        <p:nvSpPr>
          <p:cNvPr id="27661" name="文本框 21"/>
          <p:cNvSpPr>
            <a:spLocks noChangeArrowheads="1"/>
          </p:cNvSpPr>
          <p:nvPr/>
        </p:nvSpPr>
        <p:spPr bwMode="auto">
          <a:xfrm>
            <a:off x="4441825" y="4219575"/>
            <a:ext cx="985838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4400" dirty="0">
                <a:solidFill>
                  <a:srgbClr val="000000"/>
                </a:solidFill>
                <a:latin typeface="Calibri" panose="020F0502020204030204" pitchFamily="34" charset="0"/>
                <a:sym typeface="Calibri" panose="020F0502020204030204" pitchFamily="34" charset="0"/>
              </a:rPr>
              <a:t>  </a:t>
            </a:r>
            <a:r>
              <a:rPr lang="en-US" altLang="zh-CN" sz="4800">
                <a:solidFill>
                  <a:srgbClr val="2F2637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W</a:t>
            </a:r>
            <a:endParaRPr lang="en-US" altLang="zh-CN" sz="4000">
              <a:solidFill>
                <a:srgbClr val="2F2637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</p:txBody>
      </p:sp>
      <p:sp>
        <p:nvSpPr>
          <p:cNvPr id="27662" name="文本框 22"/>
          <p:cNvSpPr>
            <a:spLocks noChangeArrowheads="1"/>
          </p:cNvSpPr>
          <p:nvPr/>
        </p:nvSpPr>
        <p:spPr bwMode="auto">
          <a:xfrm>
            <a:off x="6623050" y="3287713"/>
            <a:ext cx="850900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3200" dirty="0">
                <a:solidFill>
                  <a:srgbClr val="000000"/>
                </a:solidFill>
                <a:latin typeface="Calibri" panose="020F0502020204030204" pitchFamily="34" charset="0"/>
                <a:sym typeface="Calibri" panose="020F0502020204030204" pitchFamily="34" charset="0"/>
              </a:rPr>
              <a:t>  </a:t>
            </a:r>
            <a:r>
              <a:rPr lang="en-US" altLang="zh-CN" sz="4800">
                <a:solidFill>
                  <a:schemeClr val="bg1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O</a:t>
            </a:r>
            <a:endParaRPr lang="en-US" altLang="zh-CN" sz="4000">
              <a:solidFill>
                <a:schemeClr val="bg1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</p:txBody>
      </p:sp>
      <p:sp>
        <p:nvSpPr>
          <p:cNvPr id="27663" name="文本框 23"/>
          <p:cNvSpPr>
            <a:spLocks noChangeArrowheads="1"/>
          </p:cNvSpPr>
          <p:nvPr/>
        </p:nvSpPr>
        <p:spPr bwMode="auto">
          <a:xfrm>
            <a:off x="8562975" y="4219575"/>
            <a:ext cx="844550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4400">
                <a:solidFill>
                  <a:srgbClr val="2F2637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  </a:t>
            </a:r>
            <a:r>
              <a:rPr lang="en-US" altLang="zh-CN" sz="4800">
                <a:solidFill>
                  <a:srgbClr val="2F2637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T</a:t>
            </a:r>
            <a:endParaRPr lang="en-US" altLang="zh-CN" sz="4000">
              <a:solidFill>
                <a:srgbClr val="2F2637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</p:txBody>
      </p:sp>
      <p:sp>
        <p:nvSpPr>
          <p:cNvPr id="27664" name="直接连接符 24"/>
          <p:cNvSpPr>
            <a:spLocks noChangeShapeType="1"/>
          </p:cNvSpPr>
          <p:nvPr/>
        </p:nvSpPr>
        <p:spPr bwMode="auto">
          <a:xfrm rot="5400000">
            <a:off x="3011488" y="3714750"/>
            <a:ext cx="1587" cy="900113"/>
          </a:xfrm>
          <a:prstGeom prst="line">
            <a:avLst/>
          </a:prstGeom>
          <a:noFill/>
          <a:ln w="22225">
            <a:solidFill>
              <a:srgbClr val="FEFEFE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665" name="直接连接符 25"/>
          <p:cNvSpPr>
            <a:spLocks noChangeShapeType="1"/>
          </p:cNvSpPr>
          <p:nvPr/>
        </p:nvSpPr>
        <p:spPr bwMode="auto">
          <a:xfrm rot="5400000">
            <a:off x="4987132" y="3709193"/>
            <a:ext cx="0" cy="900113"/>
          </a:xfrm>
          <a:prstGeom prst="line">
            <a:avLst/>
          </a:prstGeom>
          <a:noFill/>
          <a:ln w="22225">
            <a:solidFill>
              <a:srgbClr val="2F2637">
                <a:alpha val="50195"/>
              </a:srgb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666" name="直接连接符 26"/>
          <p:cNvSpPr>
            <a:spLocks noChangeShapeType="1"/>
          </p:cNvSpPr>
          <p:nvPr/>
        </p:nvSpPr>
        <p:spPr bwMode="auto">
          <a:xfrm rot="5400000">
            <a:off x="7058025" y="3709988"/>
            <a:ext cx="1588" cy="900112"/>
          </a:xfrm>
          <a:prstGeom prst="line">
            <a:avLst/>
          </a:prstGeom>
          <a:noFill/>
          <a:ln w="22225">
            <a:solidFill>
              <a:srgbClr val="FEFEFE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667" name="直接连接符 27"/>
          <p:cNvSpPr>
            <a:spLocks noChangeShapeType="1"/>
          </p:cNvSpPr>
          <p:nvPr/>
        </p:nvSpPr>
        <p:spPr bwMode="auto">
          <a:xfrm rot="5400000">
            <a:off x="9065419" y="3709194"/>
            <a:ext cx="0" cy="900112"/>
          </a:xfrm>
          <a:prstGeom prst="line">
            <a:avLst/>
          </a:prstGeom>
          <a:noFill/>
          <a:ln w="22225">
            <a:solidFill>
              <a:srgbClr val="2F2637">
                <a:alpha val="50195"/>
              </a:srgb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668" name="文本框 28"/>
          <p:cNvSpPr>
            <a:spLocks noChangeArrowheads="1"/>
          </p:cNvSpPr>
          <p:nvPr/>
        </p:nvSpPr>
        <p:spPr bwMode="auto">
          <a:xfrm>
            <a:off x="1938338" y="4572000"/>
            <a:ext cx="2430462" cy="1092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600" b="1" dirty="0">
                <a:solidFill>
                  <a:srgbClr val="262626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方正姚体" panose="02010601030101010101" pitchFamily="2" charset="-122"/>
              </a:rPr>
              <a:t>  </a:t>
            </a:r>
            <a:r>
              <a:rPr lang="en-US" altLang="zh-CN" sz="1400" b="1" dirty="0">
                <a:solidFill>
                  <a:schemeClr val="bg1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MORE  THAN  TEMPLATE</a:t>
            </a:r>
            <a:endParaRPr lang="zh-CN" altLang="en-US" sz="1400" b="1" dirty="0">
              <a:solidFill>
                <a:schemeClr val="bg1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1100" dirty="0">
                <a:solidFill>
                  <a:schemeClr val="bg1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Click here to add  you to the Center of</a:t>
            </a:r>
            <a:endParaRPr lang="zh-CN" altLang="en-US" sz="1100" dirty="0">
              <a:solidFill>
                <a:schemeClr val="bg1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1100" dirty="0">
                <a:solidFill>
                  <a:schemeClr val="bg1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the  narrative thought</a:t>
            </a:r>
          </a:p>
          <a:p>
            <a:pPr eaLnBrk="1" hangingPunct="1"/>
            <a:endParaRPr lang="zh-CN" altLang="en-US" sz="1100" dirty="0">
              <a:solidFill>
                <a:schemeClr val="bg1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endParaRPr lang="zh-CN" altLang="en-US" sz="1600" dirty="0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7669" name="文本框 31"/>
          <p:cNvSpPr>
            <a:spLocks noChangeArrowheads="1"/>
          </p:cNvSpPr>
          <p:nvPr/>
        </p:nvSpPr>
        <p:spPr bwMode="auto">
          <a:xfrm>
            <a:off x="3932238" y="2982913"/>
            <a:ext cx="2430462" cy="1093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600" b="1" dirty="0">
                <a:solidFill>
                  <a:srgbClr val="2F2637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方正姚体" panose="02010601030101010101" pitchFamily="2" charset="-122"/>
              </a:rPr>
              <a:t>  </a:t>
            </a:r>
            <a:r>
              <a:rPr lang="en-US" altLang="zh-CN" sz="1400" b="1" dirty="0">
                <a:solidFill>
                  <a:srgbClr val="2F2637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MORE  THAN  TEMPLATE</a:t>
            </a:r>
            <a:endParaRPr lang="zh-CN" altLang="en-US" sz="1400" b="1" dirty="0">
              <a:solidFill>
                <a:srgbClr val="2F2637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1100" dirty="0">
                <a:solidFill>
                  <a:srgbClr val="2F2637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Click here to add  you to the Center of</a:t>
            </a:r>
            <a:endParaRPr lang="zh-CN" altLang="en-US" sz="1100" dirty="0">
              <a:solidFill>
                <a:srgbClr val="2F2637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1100" dirty="0">
                <a:solidFill>
                  <a:srgbClr val="2F2637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the  narrative thought</a:t>
            </a:r>
          </a:p>
          <a:p>
            <a:pPr eaLnBrk="1" hangingPunct="1"/>
            <a:endParaRPr lang="zh-CN" altLang="en-US" sz="1100" dirty="0">
              <a:solidFill>
                <a:srgbClr val="2F2637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endParaRPr lang="zh-CN" altLang="en-US" sz="1600" dirty="0">
              <a:solidFill>
                <a:srgbClr val="2F2637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</p:txBody>
      </p:sp>
      <p:sp>
        <p:nvSpPr>
          <p:cNvPr id="27670" name="文本框 32"/>
          <p:cNvSpPr>
            <a:spLocks noChangeArrowheads="1"/>
          </p:cNvSpPr>
          <p:nvPr/>
        </p:nvSpPr>
        <p:spPr bwMode="auto">
          <a:xfrm>
            <a:off x="5946775" y="4579938"/>
            <a:ext cx="2432050" cy="1092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600" b="1" dirty="0">
                <a:solidFill>
                  <a:srgbClr val="262626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方正姚体" panose="02010601030101010101" pitchFamily="2" charset="-122"/>
              </a:rPr>
              <a:t>  </a:t>
            </a:r>
            <a:r>
              <a:rPr lang="en-US" altLang="zh-CN" sz="1400" b="1" dirty="0">
                <a:solidFill>
                  <a:schemeClr val="bg1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MORE  THAN  TEMPLATE</a:t>
            </a:r>
            <a:endParaRPr lang="zh-CN" altLang="en-US" sz="1400" b="1" dirty="0">
              <a:solidFill>
                <a:schemeClr val="bg1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1100" dirty="0">
                <a:solidFill>
                  <a:schemeClr val="bg1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Click here to add  you to the Center of</a:t>
            </a:r>
            <a:endParaRPr lang="zh-CN" altLang="en-US" sz="1100" dirty="0">
              <a:solidFill>
                <a:schemeClr val="bg1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1100" dirty="0">
                <a:solidFill>
                  <a:schemeClr val="bg1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the  narrative thought</a:t>
            </a:r>
          </a:p>
          <a:p>
            <a:pPr eaLnBrk="1" hangingPunct="1"/>
            <a:endParaRPr lang="zh-CN" altLang="en-US" sz="1100" dirty="0">
              <a:solidFill>
                <a:schemeClr val="bg1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endParaRPr lang="zh-CN" altLang="en-US" sz="1600" dirty="0">
              <a:solidFill>
                <a:srgbClr val="3F3F3F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</p:txBody>
      </p:sp>
      <p:sp>
        <p:nvSpPr>
          <p:cNvPr id="27671" name="文本框 33"/>
          <p:cNvSpPr>
            <a:spLocks noChangeArrowheads="1"/>
          </p:cNvSpPr>
          <p:nvPr/>
        </p:nvSpPr>
        <p:spPr bwMode="auto">
          <a:xfrm>
            <a:off x="8013700" y="2982913"/>
            <a:ext cx="2427288" cy="1093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600" b="1">
                <a:solidFill>
                  <a:srgbClr val="262626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  </a:t>
            </a:r>
            <a:r>
              <a:rPr lang="en-US" altLang="zh-CN" sz="1400" b="1">
                <a:solidFill>
                  <a:srgbClr val="2F2637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MORE  THAN  TEMPLATE</a:t>
            </a:r>
            <a:endParaRPr lang="zh-CN" altLang="en-US" sz="1400" b="1">
              <a:solidFill>
                <a:srgbClr val="2F2637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1100">
                <a:solidFill>
                  <a:srgbClr val="2F2637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Click here to add  you to the Center of</a:t>
            </a:r>
            <a:endParaRPr lang="zh-CN" altLang="en-US" sz="1100">
              <a:solidFill>
                <a:srgbClr val="2F2637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1100">
                <a:solidFill>
                  <a:srgbClr val="2F2637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the  narrative thought</a:t>
            </a:r>
          </a:p>
          <a:p>
            <a:pPr eaLnBrk="1" hangingPunct="1"/>
            <a:endParaRPr lang="zh-CN" altLang="en-US" sz="1100">
              <a:solidFill>
                <a:srgbClr val="2F2637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endParaRPr lang="zh-CN" altLang="en-US" sz="1600">
              <a:solidFill>
                <a:srgbClr val="2F2637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椭圆 1"/>
          <p:cNvSpPr>
            <a:spLocks noChangeArrowheads="1"/>
          </p:cNvSpPr>
          <p:nvPr/>
        </p:nvSpPr>
        <p:spPr bwMode="auto">
          <a:xfrm>
            <a:off x="3221038" y="590550"/>
            <a:ext cx="5726112" cy="5726113"/>
          </a:xfrm>
          <a:prstGeom prst="ellipse">
            <a:avLst/>
          </a:prstGeom>
          <a:solidFill>
            <a:srgbClr val="263346">
              <a:alpha val="6901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8675" name="椭圆 10"/>
          <p:cNvSpPr>
            <a:spLocks noChangeArrowheads="1"/>
          </p:cNvSpPr>
          <p:nvPr/>
        </p:nvSpPr>
        <p:spPr bwMode="auto">
          <a:xfrm>
            <a:off x="3360738" y="730250"/>
            <a:ext cx="5446712" cy="5446713"/>
          </a:xfrm>
          <a:prstGeom prst="ellipse">
            <a:avLst/>
          </a:prstGeom>
          <a:noFill/>
          <a:ln w="88900">
            <a:solidFill>
              <a:srgbClr val="D0EAEB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8676" name="椭圆 25"/>
          <p:cNvSpPr>
            <a:spLocks noChangeArrowheads="1"/>
          </p:cNvSpPr>
          <p:nvPr/>
        </p:nvSpPr>
        <p:spPr bwMode="auto">
          <a:xfrm>
            <a:off x="2946400" y="298450"/>
            <a:ext cx="6311900" cy="6310313"/>
          </a:xfrm>
          <a:prstGeom prst="ellipse">
            <a:avLst/>
          </a:prstGeom>
          <a:noFill/>
          <a:ln w="6350">
            <a:solidFill>
              <a:srgbClr val="FFFFFF">
                <a:alpha val="50195"/>
              </a:srgb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8677" name="椭圆 26"/>
          <p:cNvSpPr>
            <a:spLocks noChangeArrowheads="1"/>
          </p:cNvSpPr>
          <p:nvPr/>
        </p:nvSpPr>
        <p:spPr bwMode="auto">
          <a:xfrm>
            <a:off x="2676525" y="0"/>
            <a:ext cx="6837363" cy="6837363"/>
          </a:xfrm>
          <a:prstGeom prst="ellipse">
            <a:avLst/>
          </a:prstGeom>
          <a:noFill/>
          <a:ln w="6350">
            <a:solidFill>
              <a:srgbClr val="FFFFFF">
                <a:alpha val="38823"/>
              </a:srgb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8678" name="椭圆 27"/>
          <p:cNvSpPr>
            <a:spLocks noChangeArrowheads="1"/>
          </p:cNvSpPr>
          <p:nvPr/>
        </p:nvSpPr>
        <p:spPr bwMode="auto">
          <a:xfrm>
            <a:off x="1773238" y="-906463"/>
            <a:ext cx="8637587" cy="8637588"/>
          </a:xfrm>
          <a:prstGeom prst="ellipse">
            <a:avLst/>
          </a:prstGeom>
          <a:noFill/>
          <a:ln w="6350">
            <a:solidFill>
              <a:srgbClr val="FFFFFF">
                <a:alpha val="29019"/>
              </a:srgb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8679" name="矩形 29"/>
          <p:cNvSpPr>
            <a:spLocks noChangeAspect="1" noChangeArrowheads="1"/>
          </p:cNvSpPr>
          <p:nvPr/>
        </p:nvSpPr>
        <p:spPr bwMode="auto">
          <a:xfrm rot="5400000">
            <a:off x="2379663" y="-1117600"/>
            <a:ext cx="1028700" cy="1028700"/>
          </a:xfrm>
          <a:prstGeom prst="rect">
            <a:avLst/>
          </a:prstGeom>
          <a:solidFill>
            <a:srgbClr val="D0EAEB"/>
          </a:solidFill>
          <a:ln w="3175">
            <a:solidFill>
              <a:srgbClr val="2F2637">
                <a:alpha val="38823"/>
              </a:srgbClr>
            </a:solidFill>
            <a:miter lim="800000"/>
            <a:headEnd/>
            <a:tailEnd/>
          </a:ln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8680" name="矩形 30"/>
          <p:cNvSpPr>
            <a:spLocks noChangeAspect="1" noChangeArrowheads="1"/>
          </p:cNvSpPr>
          <p:nvPr/>
        </p:nvSpPr>
        <p:spPr bwMode="auto">
          <a:xfrm rot="5400000">
            <a:off x="1212850" y="-1117600"/>
            <a:ext cx="1028700" cy="1028700"/>
          </a:xfrm>
          <a:prstGeom prst="rect">
            <a:avLst/>
          </a:prstGeom>
          <a:solidFill>
            <a:srgbClr val="2F263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8681" name="文本框 13"/>
          <p:cNvSpPr>
            <a:spLocks noChangeArrowheads="1"/>
          </p:cNvSpPr>
          <p:nvPr/>
        </p:nvSpPr>
        <p:spPr bwMode="auto">
          <a:xfrm>
            <a:off x="3619500" y="2667000"/>
            <a:ext cx="4965700" cy="1014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6000" b="1">
                <a:solidFill>
                  <a:srgbClr val="FDFDFD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THANK  </a:t>
            </a:r>
            <a:r>
              <a:rPr lang="en-US" altLang="zh-CN" sz="5400" b="1">
                <a:solidFill>
                  <a:srgbClr val="FDFDFD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YOU</a:t>
            </a:r>
            <a:endParaRPr lang="zh-CN" altLang="en-US" sz="5400" b="1">
              <a:solidFill>
                <a:srgbClr val="FDFDFD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</p:txBody>
      </p:sp>
      <p:sp>
        <p:nvSpPr>
          <p:cNvPr id="28682" name="直接连接符 14"/>
          <p:cNvSpPr>
            <a:spLocks noChangeShapeType="1"/>
          </p:cNvSpPr>
          <p:nvPr/>
        </p:nvSpPr>
        <p:spPr bwMode="auto">
          <a:xfrm>
            <a:off x="3854450" y="3654425"/>
            <a:ext cx="4319588" cy="0"/>
          </a:xfrm>
          <a:prstGeom prst="line">
            <a:avLst/>
          </a:prstGeom>
          <a:noFill/>
          <a:ln w="6350">
            <a:solidFill>
              <a:srgbClr val="FFFFFF">
                <a:alpha val="58823"/>
              </a:srgb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8683" name="文本框 15"/>
          <p:cNvSpPr>
            <a:spLocks noChangeArrowheads="1"/>
          </p:cNvSpPr>
          <p:nvPr/>
        </p:nvSpPr>
        <p:spPr bwMode="auto">
          <a:xfrm>
            <a:off x="5214938" y="3933825"/>
            <a:ext cx="1774845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6600" dirty="0" smtClean="0">
                <a:solidFill>
                  <a:schemeClr val="bg1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2030</a:t>
            </a:r>
            <a:endParaRPr lang="zh-CN" altLang="en-US" sz="6600" dirty="0">
              <a:solidFill>
                <a:schemeClr val="bg1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2242517" y="2946258"/>
            <a:ext cx="596900" cy="656791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832100" y="2949865"/>
            <a:ext cx="9359900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en-US" altLang="zh-CN" sz="280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2182092"/>
            <a:ext cx="9312276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3200" spc="20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3200" spc="200" dirty="0" smtClean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多精品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9312275" y="2178052"/>
            <a:ext cx="853701" cy="779317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</p:txBody>
      </p:sp>
    </p:spTree>
    <p:extLst>
      <p:ext uri="{BB962C8B-B14F-4D97-AF65-F5344CB8AC3E}">
        <p14:creationId xmlns:p14="http://schemas.microsoft.com/office/powerpoint/2010/main" val="1290644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E7E9D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矩形 29"/>
          <p:cNvSpPr>
            <a:spLocks noChangeAspect="1" noChangeArrowheads="1"/>
          </p:cNvSpPr>
          <p:nvPr/>
        </p:nvSpPr>
        <p:spPr bwMode="auto">
          <a:xfrm rot="5400000">
            <a:off x="2379663" y="-1117600"/>
            <a:ext cx="1028700" cy="1028700"/>
          </a:xfrm>
          <a:prstGeom prst="rect">
            <a:avLst/>
          </a:prstGeom>
          <a:solidFill>
            <a:srgbClr val="D0EAEB"/>
          </a:solidFill>
          <a:ln w="3175">
            <a:solidFill>
              <a:srgbClr val="2F2637">
                <a:alpha val="38823"/>
              </a:srgbClr>
            </a:solidFill>
            <a:miter lim="800000"/>
            <a:headEnd/>
            <a:tailEnd/>
          </a:ln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4099" name="矩形 30"/>
          <p:cNvSpPr>
            <a:spLocks noChangeAspect="1" noChangeArrowheads="1"/>
          </p:cNvSpPr>
          <p:nvPr/>
        </p:nvSpPr>
        <p:spPr bwMode="auto">
          <a:xfrm rot="5400000">
            <a:off x="1212850" y="-1117600"/>
            <a:ext cx="1028700" cy="1028700"/>
          </a:xfrm>
          <a:prstGeom prst="rect">
            <a:avLst/>
          </a:prstGeom>
          <a:solidFill>
            <a:srgbClr val="2F263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4100" name="椭圆 51"/>
          <p:cNvSpPr>
            <a:spLocks noChangeArrowheads="1"/>
          </p:cNvSpPr>
          <p:nvPr/>
        </p:nvSpPr>
        <p:spPr bwMode="auto">
          <a:xfrm>
            <a:off x="1057275" y="1954213"/>
            <a:ext cx="3635375" cy="3635375"/>
          </a:xfrm>
          <a:prstGeom prst="ellipse">
            <a:avLst/>
          </a:prstGeom>
          <a:blipFill dpi="0" rotWithShape="1">
            <a:blip r:embed="rId2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4101" name="椭圆 52"/>
          <p:cNvSpPr>
            <a:spLocks noChangeArrowheads="1"/>
          </p:cNvSpPr>
          <p:nvPr/>
        </p:nvSpPr>
        <p:spPr bwMode="auto">
          <a:xfrm>
            <a:off x="3870325" y="5586413"/>
            <a:ext cx="923925" cy="923925"/>
          </a:xfrm>
          <a:prstGeom prst="ellipse">
            <a:avLst/>
          </a:prstGeom>
          <a:solidFill>
            <a:srgbClr val="2F263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4102" name="椭圆 53"/>
          <p:cNvSpPr>
            <a:spLocks noChangeArrowheads="1"/>
          </p:cNvSpPr>
          <p:nvPr/>
        </p:nvSpPr>
        <p:spPr bwMode="auto">
          <a:xfrm>
            <a:off x="3432175" y="1146175"/>
            <a:ext cx="631825" cy="631825"/>
          </a:xfrm>
          <a:prstGeom prst="ellipse">
            <a:avLst/>
          </a:prstGeom>
          <a:solidFill>
            <a:srgbClr val="D0EAEB"/>
          </a:solidFill>
          <a:ln w="6350">
            <a:solidFill>
              <a:srgbClr val="2F2637">
                <a:alpha val="50195"/>
              </a:srgbClr>
            </a:solidFill>
            <a:miter lim="800000"/>
            <a:headEnd/>
            <a:tailEnd/>
          </a:ln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4103" name="文本框 54"/>
          <p:cNvSpPr>
            <a:spLocks noChangeArrowheads="1"/>
          </p:cNvSpPr>
          <p:nvPr/>
        </p:nvSpPr>
        <p:spPr bwMode="auto">
          <a:xfrm>
            <a:off x="6051550" y="3416300"/>
            <a:ext cx="524827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3200" b="1" dirty="0">
                <a:solidFill>
                  <a:srgbClr val="000000"/>
                </a:solidFill>
                <a:latin typeface="Calibri" panose="020F0502020204030204" pitchFamily="34" charset="0"/>
                <a:sym typeface="Calibri" panose="020F0502020204030204" pitchFamily="34" charset="0"/>
              </a:rPr>
              <a:t>  </a:t>
            </a:r>
            <a:r>
              <a:rPr lang="en-US" altLang="zh-CN" sz="3200">
                <a:solidFill>
                  <a:srgbClr val="262626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MORE  </a:t>
            </a:r>
            <a:r>
              <a:rPr lang="en-US" altLang="zh-CN" sz="3200" b="1">
                <a:solidFill>
                  <a:srgbClr val="262626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THEN  </a:t>
            </a:r>
            <a:r>
              <a:rPr lang="en-US" altLang="zh-CN" sz="3200">
                <a:solidFill>
                  <a:srgbClr val="262626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TEMPLATE</a:t>
            </a:r>
            <a:endParaRPr lang="en-US" altLang="zh-CN" sz="2400">
              <a:solidFill>
                <a:srgbClr val="262626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</p:txBody>
      </p:sp>
      <p:sp>
        <p:nvSpPr>
          <p:cNvPr id="4104" name="文本框 55"/>
          <p:cNvSpPr>
            <a:spLocks noChangeArrowheads="1"/>
          </p:cNvSpPr>
          <p:nvPr/>
        </p:nvSpPr>
        <p:spPr bwMode="auto">
          <a:xfrm>
            <a:off x="6813550" y="4171950"/>
            <a:ext cx="3935413" cy="1230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3200" b="1">
                <a:solidFill>
                  <a:schemeClr val="bg1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          </a:t>
            </a:r>
            <a:endParaRPr lang="zh-CN" altLang="en-US" sz="3200" b="1">
              <a:solidFill>
                <a:schemeClr val="bg1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1400">
                <a:solidFill>
                  <a:srgbClr val="262626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Click here to add  you to the  center of the  narrative </a:t>
            </a:r>
            <a:endParaRPr lang="zh-CN" altLang="en-US" sz="1400">
              <a:solidFill>
                <a:srgbClr val="262626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1400">
                <a:solidFill>
                  <a:srgbClr val="262626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Thought  Click here to add   you to the  center of the </a:t>
            </a:r>
            <a:endParaRPr lang="zh-CN" altLang="en-US" sz="1400">
              <a:solidFill>
                <a:srgbClr val="262626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1400">
                <a:solidFill>
                  <a:srgbClr val="262626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                             narrative thought</a:t>
            </a:r>
            <a:endParaRPr lang="en-US" altLang="zh-CN" sz="1600">
              <a:solidFill>
                <a:srgbClr val="262626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</p:txBody>
      </p:sp>
      <p:sp>
        <p:nvSpPr>
          <p:cNvPr id="4105" name="直接连接符 56"/>
          <p:cNvSpPr>
            <a:spLocks noChangeShapeType="1"/>
          </p:cNvSpPr>
          <p:nvPr/>
        </p:nvSpPr>
        <p:spPr bwMode="auto">
          <a:xfrm rot="5400000">
            <a:off x="8612981" y="2478882"/>
            <a:ext cx="1587" cy="3600450"/>
          </a:xfrm>
          <a:prstGeom prst="line">
            <a:avLst/>
          </a:prstGeom>
          <a:noFill/>
          <a:ln w="12700">
            <a:solidFill>
              <a:srgbClr val="2F2637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106" name="椭圆 58"/>
          <p:cNvSpPr>
            <a:spLocks noChangeArrowheads="1"/>
          </p:cNvSpPr>
          <p:nvPr/>
        </p:nvSpPr>
        <p:spPr bwMode="auto">
          <a:xfrm>
            <a:off x="5873750" y="1954213"/>
            <a:ext cx="1012825" cy="1012825"/>
          </a:xfrm>
          <a:prstGeom prst="ellipse">
            <a:avLst/>
          </a:prstGeom>
          <a:solidFill>
            <a:srgbClr val="D0EAEB"/>
          </a:solidFill>
          <a:ln w="6350">
            <a:solidFill>
              <a:srgbClr val="2F2637">
                <a:alpha val="50195"/>
              </a:srgbClr>
            </a:solidFill>
            <a:miter lim="800000"/>
            <a:headEnd/>
            <a:tailEnd/>
          </a:ln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grpSp>
        <p:nvGrpSpPr>
          <p:cNvPr id="4107" name="组合 59"/>
          <p:cNvGrpSpPr>
            <a:grpSpLocks/>
          </p:cNvGrpSpPr>
          <p:nvPr/>
        </p:nvGrpSpPr>
        <p:grpSpPr bwMode="auto">
          <a:xfrm>
            <a:off x="6149975" y="2284413"/>
            <a:ext cx="498475" cy="477837"/>
            <a:chOff x="0" y="0"/>
            <a:chExt cx="2438400" cy="2332038"/>
          </a:xfrm>
        </p:grpSpPr>
        <p:sp>
          <p:nvSpPr>
            <p:cNvPr id="4111" name="Freeform 25"/>
            <p:cNvSpPr>
              <a:spLocks noChangeArrowheads="1"/>
            </p:cNvSpPr>
            <p:nvPr/>
          </p:nvSpPr>
          <p:spPr bwMode="auto">
            <a:xfrm>
              <a:off x="893763" y="1676400"/>
              <a:ext cx="655638" cy="655638"/>
            </a:xfrm>
            <a:custGeom>
              <a:avLst/>
              <a:gdLst>
                <a:gd name="T0" fmla="*/ 327025 w 413"/>
                <a:gd name="T1" fmla="*/ 655638 h 413"/>
                <a:gd name="T2" fmla="*/ 0 w 413"/>
                <a:gd name="T3" fmla="*/ 0 h 413"/>
                <a:gd name="T4" fmla="*/ 655638 w 413"/>
                <a:gd name="T5" fmla="*/ 0 h 413"/>
                <a:gd name="T6" fmla="*/ 327025 w 413"/>
                <a:gd name="T7" fmla="*/ 655638 h 41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13"/>
                <a:gd name="T13" fmla="*/ 0 h 413"/>
                <a:gd name="T14" fmla="*/ 413 w 413"/>
                <a:gd name="T15" fmla="*/ 413 h 41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13" h="413">
                  <a:moveTo>
                    <a:pt x="206" y="413"/>
                  </a:moveTo>
                  <a:lnTo>
                    <a:pt x="0" y="0"/>
                  </a:lnTo>
                  <a:lnTo>
                    <a:pt x="413" y="0"/>
                  </a:lnTo>
                  <a:lnTo>
                    <a:pt x="206" y="413"/>
                  </a:lnTo>
                  <a:close/>
                </a:path>
              </a:pathLst>
            </a:custGeom>
            <a:solidFill>
              <a:srgbClr val="2F26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112" name="任意多边形 61"/>
            <p:cNvSpPr>
              <a:spLocks noChangeArrowheads="1"/>
            </p:cNvSpPr>
            <p:nvPr/>
          </p:nvSpPr>
          <p:spPr bwMode="auto">
            <a:xfrm>
              <a:off x="0" y="0"/>
              <a:ext cx="2438400" cy="1774825"/>
            </a:xfrm>
            <a:custGeom>
              <a:avLst/>
              <a:gdLst>
                <a:gd name="T0" fmla="*/ 290196 w 2438400"/>
                <a:gd name="T1" fmla="*/ 0 h 1774825"/>
                <a:gd name="T2" fmla="*/ 2151973 w 2438400"/>
                <a:gd name="T3" fmla="*/ 0 h 1774825"/>
                <a:gd name="T4" fmla="*/ 2438400 w 2438400"/>
                <a:gd name="T5" fmla="*/ 286384 h 1774825"/>
                <a:gd name="T6" fmla="*/ 2438400 w 2438400"/>
                <a:gd name="T7" fmla="*/ 1484673 h 1774825"/>
                <a:gd name="T8" fmla="*/ 2151973 w 2438400"/>
                <a:gd name="T9" fmla="*/ 1774825 h 1774825"/>
                <a:gd name="T10" fmla="*/ 290196 w 2438400"/>
                <a:gd name="T11" fmla="*/ 1774825 h 1774825"/>
                <a:gd name="T12" fmla="*/ 0 w 2438400"/>
                <a:gd name="T13" fmla="*/ 1484673 h 1774825"/>
                <a:gd name="T14" fmla="*/ 0 w 2438400"/>
                <a:gd name="T15" fmla="*/ 286384 h 1774825"/>
                <a:gd name="T16" fmla="*/ 290196 w 2438400"/>
                <a:gd name="T17" fmla="*/ 0 h 1774825"/>
                <a:gd name="T18" fmla="*/ 471488 w 2438400"/>
                <a:gd name="T19" fmla="*/ 425450 h 1774825"/>
                <a:gd name="T20" fmla="*/ 471488 w 2438400"/>
                <a:gd name="T21" fmla="*/ 598488 h 1774825"/>
                <a:gd name="T22" fmla="*/ 1971676 w 2438400"/>
                <a:gd name="T23" fmla="*/ 598488 h 1774825"/>
                <a:gd name="T24" fmla="*/ 1971676 w 2438400"/>
                <a:gd name="T25" fmla="*/ 425450 h 1774825"/>
                <a:gd name="T26" fmla="*/ 471488 w 2438400"/>
                <a:gd name="T27" fmla="*/ 425450 h 1774825"/>
                <a:gd name="T28" fmla="*/ 471488 w 2438400"/>
                <a:gd name="T29" fmla="*/ 801688 h 1774825"/>
                <a:gd name="T30" fmla="*/ 471488 w 2438400"/>
                <a:gd name="T31" fmla="*/ 971551 h 1774825"/>
                <a:gd name="T32" fmla="*/ 1971676 w 2438400"/>
                <a:gd name="T33" fmla="*/ 971551 h 1774825"/>
                <a:gd name="T34" fmla="*/ 1971676 w 2438400"/>
                <a:gd name="T35" fmla="*/ 801688 h 1774825"/>
                <a:gd name="T36" fmla="*/ 471488 w 2438400"/>
                <a:gd name="T37" fmla="*/ 801688 h 1774825"/>
                <a:gd name="T38" fmla="*/ 471488 w 2438400"/>
                <a:gd name="T39" fmla="*/ 1174750 h 1774825"/>
                <a:gd name="T40" fmla="*/ 471488 w 2438400"/>
                <a:gd name="T41" fmla="*/ 1347788 h 1774825"/>
                <a:gd name="T42" fmla="*/ 1971676 w 2438400"/>
                <a:gd name="T43" fmla="*/ 1347788 h 1774825"/>
                <a:gd name="T44" fmla="*/ 1971676 w 2438400"/>
                <a:gd name="T45" fmla="*/ 1174750 h 1774825"/>
                <a:gd name="T46" fmla="*/ 471488 w 2438400"/>
                <a:gd name="T47" fmla="*/ 1174750 h 1774825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2438400"/>
                <a:gd name="T73" fmla="*/ 0 h 1774825"/>
                <a:gd name="T74" fmla="*/ 2438400 w 2438400"/>
                <a:gd name="T75" fmla="*/ 1774825 h 1774825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2438400" h="1774825">
                  <a:moveTo>
                    <a:pt x="290196" y="0"/>
                  </a:moveTo>
                  <a:cubicBezTo>
                    <a:pt x="2151973" y="0"/>
                    <a:pt x="2151973" y="0"/>
                    <a:pt x="2151973" y="0"/>
                  </a:cubicBezTo>
                  <a:cubicBezTo>
                    <a:pt x="2310262" y="0"/>
                    <a:pt x="2438400" y="128119"/>
                    <a:pt x="2438400" y="286384"/>
                  </a:cubicBezTo>
                  <a:lnTo>
                    <a:pt x="2438400" y="1484673"/>
                  </a:lnTo>
                  <a:cubicBezTo>
                    <a:pt x="2438400" y="1646706"/>
                    <a:pt x="2310262" y="1774825"/>
                    <a:pt x="2151973" y="1774825"/>
                  </a:cubicBezTo>
                  <a:cubicBezTo>
                    <a:pt x="290196" y="1774825"/>
                    <a:pt x="290196" y="1774825"/>
                    <a:pt x="290196" y="1774825"/>
                  </a:cubicBezTo>
                  <a:cubicBezTo>
                    <a:pt x="131907" y="1774825"/>
                    <a:pt x="0" y="1646706"/>
                    <a:pt x="0" y="1484673"/>
                  </a:cubicBezTo>
                  <a:cubicBezTo>
                    <a:pt x="0" y="286384"/>
                    <a:pt x="0" y="286384"/>
                    <a:pt x="0" y="286384"/>
                  </a:cubicBezTo>
                  <a:cubicBezTo>
                    <a:pt x="0" y="128119"/>
                    <a:pt x="131907" y="0"/>
                    <a:pt x="290196" y="0"/>
                  </a:cubicBezTo>
                  <a:close/>
                  <a:moveTo>
                    <a:pt x="471488" y="425450"/>
                  </a:moveTo>
                  <a:lnTo>
                    <a:pt x="471488" y="598488"/>
                  </a:lnTo>
                  <a:lnTo>
                    <a:pt x="1971676" y="598488"/>
                  </a:lnTo>
                  <a:lnTo>
                    <a:pt x="1971676" y="425450"/>
                  </a:lnTo>
                  <a:lnTo>
                    <a:pt x="471488" y="425450"/>
                  </a:lnTo>
                  <a:close/>
                  <a:moveTo>
                    <a:pt x="471488" y="801688"/>
                  </a:moveTo>
                  <a:lnTo>
                    <a:pt x="471488" y="971551"/>
                  </a:lnTo>
                  <a:lnTo>
                    <a:pt x="1971676" y="971551"/>
                  </a:lnTo>
                  <a:lnTo>
                    <a:pt x="1971676" y="801688"/>
                  </a:lnTo>
                  <a:lnTo>
                    <a:pt x="471488" y="801688"/>
                  </a:lnTo>
                  <a:close/>
                  <a:moveTo>
                    <a:pt x="471488" y="1174750"/>
                  </a:moveTo>
                  <a:lnTo>
                    <a:pt x="471488" y="1347788"/>
                  </a:lnTo>
                  <a:lnTo>
                    <a:pt x="1971676" y="1347788"/>
                  </a:lnTo>
                  <a:lnTo>
                    <a:pt x="1971676" y="1174750"/>
                  </a:lnTo>
                  <a:lnTo>
                    <a:pt x="471488" y="1174750"/>
                  </a:lnTo>
                  <a:close/>
                </a:path>
              </a:pathLst>
            </a:custGeom>
            <a:solidFill>
              <a:srgbClr val="2F26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4108" name="椭圆 14"/>
          <p:cNvSpPr>
            <a:spLocks noChangeArrowheads="1"/>
          </p:cNvSpPr>
          <p:nvPr/>
        </p:nvSpPr>
        <p:spPr bwMode="auto">
          <a:xfrm>
            <a:off x="1057275" y="1954213"/>
            <a:ext cx="3635375" cy="3635375"/>
          </a:xfrm>
          <a:prstGeom prst="ellipse">
            <a:avLst/>
          </a:prstGeom>
          <a:solidFill>
            <a:srgbClr val="2F2637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4109" name="椭圆 15"/>
          <p:cNvSpPr>
            <a:spLocks noChangeArrowheads="1"/>
          </p:cNvSpPr>
          <p:nvPr/>
        </p:nvSpPr>
        <p:spPr bwMode="auto">
          <a:xfrm>
            <a:off x="1233488" y="2127250"/>
            <a:ext cx="3282950" cy="3282950"/>
          </a:xfrm>
          <a:prstGeom prst="ellipse">
            <a:avLst/>
          </a:prstGeom>
          <a:noFill/>
          <a:ln w="63500">
            <a:solidFill>
              <a:srgbClr val="D0EAEB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4110" name="文本框 57"/>
          <p:cNvSpPr>
            <a:spLocks noChangeArrowheads="1"/>
          </p:cNvSpPr>
          <p:nvPr/>
        </p:nvSpPr>
        <p:spPr bwMode="auto">
          <a:xfrm>
            <a:off x="1971675" y="2668588"/>
            <a:ext cx="1847850" cy="221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3800" b="1">
                <a:solidFill>
                  <a:srgbClr val="FDFDFD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01</a:t>
            </a:r>
            <a:endParaRPr lang="zh-CN" altLang="en-US" sz="13800" b="1">
              <a:solidFill>
                <a:srgbClr val="FDFDFD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E7E9D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矩形 27"/>
          <p:cNvSpPr>
            <a:spLocks noChangeArrowheads="1"/>
          </p:cNvSpPr>
          <p:nvPr/>
        </p:nvSpPr>
        <p:spPr bwMode="auto">
          <a:xfrm rot="5400000">
            <a:off x="5133975" y="3481388"/>
            <a:ext cx="1935163" cy="3481387"/>
          </a:xfrm>
          <a:prstGeom prst="rect">
            <a:avLst/>
          </a:prstGeom>
          <a:solidFill>
            <a:srgbClr val="D0EAEB"/>
          </a:solidFill>
          <a:ln w="3175">
            <a:solidFill>
              <a:srgbClr val="2F2637">
                <a:alpha val="38823"/>
              </a:srgbClr>
            </a:solidFill>
            <a:miter lim="800000"/>
            <a:headEnd/>
            <a:tailEnd/>
          </a:ln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5123" name="矩形 29"/>
          <p:cNvSpPr>
            <a:spLocks noChangeAspect="1" noChangeArrowheads="1"/>
          </p:cNvSpPr>
          <p:nvPr/>
        </p:nvSpPr>
        <p:spPr bwMode="auto">
          <a:xfrm rot="5400000">
            <a:off x="2379663" y="-1117600"/>
            <a:ext cx="1028700" cy="1028700"/>
          </a:xfrm>
          <a:prstGeom prst="rect">
            <a:avLst/>
          </a:prstGeom>
          <a:solidFill>
            <a:srgbClr val="D0EAEB"/>
          </a:solidFill>
          <a:ln w="3175">
            <a:solidFill>
              <a:srgbClr val="2F2637">
                <a:alpha val="38823"/>
              </a:srgbClr>
            </a:solidFill>
            <a:miter lim="800000"/>
            <a:headEnd/>
            <a:tailEnd/>
          </a:ln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5124" name="矩形 30"/>
          <p:cNvSpPr>
            <a:spLocks noChangeAspect="1" noChangeArrowheads="1"/>
          </p:cNvSpPr>
          <p:nvPr/>
        </p:nvSpPr>
        <p:spPr bwMode="auto">
          <a:xfrm rot="5400000">
            <a:off x="1212850" y="-1117600"/>
            <a:ext cx="1028700" cy="1028700"/>
          </a:xfrm>
          <a:prstGeom prst="rect">
            <a:avLst/>
          </a:prstGeom>
          <a:solidFill>
            <a:srgbClr val="2F263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5125" name="直接连接符 8"/>
          <p:cNvSpPr>
            <a:spLocks noChangeShapeType="1"/>
          </p:cNvSpPr>
          <p:nvPr/>
        </p:nvSpPr>
        <p:spPr bwMode="auto">
          <a:xfrm flipV="1">
            <a:off x="7204075" y="1154113"/>
            <a:ext cx="4679950" cy="1587"/>
          </a:xfrm>
          <a:prstGeom prst="line">
            <a:avLst/>
          </a:prstGeom>
          <a:noFill/>
          <a:ln w="6350">
            <a:solidFill>
              <a:srgbClr val="2F2637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126" name="直接连接符 10"/>
          <p:cNvSpPr>
            <a:spLocks noChangeShapeType="1"/>
          </p:cNvSpPr>
          <p:nvPr/>
        </p:nvSpPr>
        <p:spPr bwMode="auto">
          <a:xfrm flipV="1">
            <a:off x="342900" y="1154113"/>
            <a:ext cx="4679950" cy="1587"/>
          </a:xfrm>
          <a:prstGeom prst="line">
            <a:avLst/>
          </a:prstGeom>
          <a:noFill/>
          <a:ln w="6350">
            <a:solidFill>
              <a:srgbClr val="2F2637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127" name="文本框 12"/>
          <p:cNvSpPr>
            <a:spLocks noChangeArrowheads="1"/>
          </p:cNvSpPr>
          <p:nvPr/>
        </p:nvSpPr>
        <p:spPr bwMode="auto">
          <a:xfrm>
            <a:off x="3778250" y="260350"/>
            <a:ext cx="464185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3200" b="1" dirty="0">
                <a:solidFill>
                  <a:srgbClr val="000000"/>
                </a:solidFill>
                <a:latin typeface="Calibri" panose="020F0502020204030204" pitchFamily="34" charset="0"/>
                <a:sym typeface="Calibri" panose="020F0502020204030204" pitchFamily="34" charset="0"/>
              </a:rPr>
              <a:t>  </a:t>
            </a:r>
            <a:r>
              <a:rPr lang="en-US" altLang="zh-CN" sz="2800">
                <a:solidFill>
                  <a:srgbClr val="262626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MORE  </a:t>
            </a:r>
            <a:r>
              <a:rPr lang="en-US" altLang="zh-CN" sz="2800" b="1">
                <a:solidFill>
                  <a:srgbClr val="262626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THEN  </a:t>
            </a:r>
            <a:r>
              <a:rPr lang="en-US" altLang="zh-CN" sz="2800">
                <a:solidFill>
                  <a:srgbClr val="262626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TEMPLATE</a:t>
            </a:r>
            <a:endParaRPr lang="en-US" altLang="zh-CN" sz="2000">
              <a:solidFill>
                <a:srgbClr val="262626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</p:txBody>
      </p:sp>
      <p:grpSp>
        <p:nvGrpSpPr>
          <p:cNvPr id="5128" name="组合 1"/>
          <p:cNvGrpSpPr>
            <a:grpSpLocks/>
          </p:cNvGrpSpPr>
          <p:nvPr/>
        </p:nvGrpSpPr>
        <p:grpSpPr bwMode="auto">
          <a:xfrm>
            <a:off x="5367338" y="1000125"/>
            <a:ext cx="1468437" cy="307975"/>
            <a:chOff x="0" y="0"/>
            <a:chExt cx="1541192" cy="321992"/>
          </a:xfrm>
        </p:grpSpPr>
        <p:sp>
          <p:nvSpPr>
            <p:cNvPr id="5137" name="椭圆 13"/>
            <p:cNvSpPr>
              <a:spLocks noChangeArrowheads="1"/>
            </p:cNvSpPr>
            <p:nvPr/>
          </p:nvSpPr>
          <p:spPr bwMode="auto">
            <a:xfrm>
              <a:off x="0" y="0"/>
              <a:ext cx="321992" cy="321992"/>
            </a:xfrm>
            <a:prstGeom prst="ellipse">
              <a:avLst/>
            </a:prstGeom>
            <a:solidFill>
              <a:srgbClr val="D0EAEB"/>
            </a:solidFill>
            <a:ln w="9525">
              <a:solidFill>
                <a:srgbClr val="2F2637">
                  <a:alpha val="50195"/>
                </a:srgbClr>
              </a:solidFill>
              <a:miter lim="800000"/>
              <a:headEnd/>
              <a:tailEnd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5138" name="椭圆 15"/>
            <p:cNvSpPr>
              <a:spLocks noChangeArrowheads="1"/>
            </p:cNvSpPr>
            <p:nvPr/>
          </p:nvSpPr>
          <p:spPr bwMode="auto">
            <a:xfrm>
              <a:off x="406400" y="0"/>
              <a:ext cx="321992" cy="321992"/>
            </a:xfrm>
            <a:prstGeom prst="ellipse">
              <a:avLst/>
            </a:prstGeom>
            <a:solidFill>
              <a:srgbClr val="2F2637"/>
            </a:solidFill>
            <a:ln w="9525">
              <a:solidFill>
                <a:srgbClr val="2F2637">
                  <a:alpha val="50195"/>
                </a:srgbClr>
              </a:solidFill>
              <a:miter lim="800000"/>
              <a:headEnd/>
              <a:tailEnd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5139" name="椭圆 16"/>
            <p:cNvSpPr>
              <a:spLocks noChangeArrowheads="1"/>
            </p:cNvSpPr>
            <p:nvPr/>
          </p:nvSpPr>
          <p:spPr bwMode="auto">
            <a:xfrm>
              <a:off x="812800" y="0"/>
              <a:ext cx="321992" cy="321992"/>
            </a:xfrm>
            <a:prstGeom prst="ellipse">
              <a:avLst/>
            </a:prstGeom>
            <a:solidFill>
              <a:srgbClr val="D0EAEB"/>
            </a:solidFill>
            <a:ln w="9525">
              <a:solidFill>
                <a:srgbClr val="2F2637">
                  <a:alpha val="50195"/>
                </a:srgbClr>
              </a:solidFill>
              <a:miter lim="800000"/>
              <a:headEnd/>
              <a:tailEnd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5140" name="椭圆 17"/>
            <p:cNvSpPr>
              <a:spLocks noChangeArrowheads="1"/>
            </p:cNvSpPr>
            <p:nvPr/>
          </p:nvSpPr>
          <p:spPr bwMode="auto">
            <a:xfrm>
              <a:off x="1219200" y="0"/>
              <a:ext cx="321992" cy="321992"/>
            </a:xfrm>
            <a:prstGeom prst="ellipse">
              <a:avLst/>
            </a:prstGeom>
            <a:solidFill>
              <a:srgbClr val="2F2637"/>
            </a:solidFill>
            <a:ln w="9525">
              <a:solidFill>
                <a:srgbClr val="2F2637">
                  <a:alpha val="50195"/>
                </a:srgbClr>
              </a:solidFill>
              <a:miter lim="800000"/>
              <a:headEnd/>
              <a:tailEnd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sp>
        <p:nvSpPr>
          <p:cNvPr id="5129" name="矩形 18"/>
          <p:cNvSpPr>
            <a:spLocks noChangeArrowheads="1"/>
          </p:cNvSpPr>
          <p:nvPr/>
        </p:nvSpPr>
        <p:spPr bwMode="auto">
          <a:xfrm>
            <a:off x="673100" y="1978025"/>
            <a:ext cx="3617913" cy="4211638"/>
          </a:xfrm>
          <a:prstGeom prst="rect">
            <a:avLst/>
          </a:prstGeom>
          <a:blipFill dpi="0" rotWithShape="1">
            <a:blip r:embed="rId2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5130" name="矩形 19"/>
          <p:cNvSpPr>
            <a:spLocks noChangeArrowheads="1"/>
          </p:cNvSpPr>
          <p:nvPr/>
        </p:nvSpPr>
        <p:spPr bwMode="auto">
          <a:xfrm>
            <a:off x="4360863" y="1978025"/>
            <a:ext cx="3489325" cy="2200275"/>
          </a:xfrm>
          <a:prstGeom prst="rect">
            <a:avLst/>
          </a:prstGeom>
          <a:blipFill dpi="0" rotWithShape="1">
            <a:blip r:embed="rId3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grpSp>
        <p:nvGrpSpPr>
          <p:cNvPr id="5131" name="组合 21"/>
          <p:cNvGrpSpPr>
            <a:grpSpLocks/>
          </p:cNvGrpSpPr>
          <p:nvPr/>
        </p:nvGrpSpPr>
        <p:grpSpPr bwMode="auto">
          <a:xfrm>
            <a:off x="5810250" y="4487863"/>
            <a:ext cx="582613" cy="555625"/>
            <a:chOff x="0" y="0"/>
            <a:chExt cx="2438400" cy="2332038"/>
          </a:xfrm>
        </p:grpSpPr>
        <p:sp>
          <p:nvSpPr>
            <p:cNvPr id="5135" name="Freeform 25"/>
            <p:cNvSpPr>
              <a:spLocks noChangeArrowheads="1"/>
            </p:cNvSpPr>
            <p:nvPr/>
          </p:nvSpPr>
          <p:spPr bwMode="auto">
            <a:xfrm>
              <a:off x="893763" y="1676400"/>
              <a:ext cx="655638" cy="655638"/>
            </a:xfrm>
            <a:custGeom>
              <a:avLst/>
              <a:gdLst>
                <a:gd name="T0" fmla="*/ 327025 w 413"/>
                <a:gd name="T1" fmla="*/ 655638 h 413"/>
                <a:gd name="T2" fmla="*/ 0 w 413"/>
                <a:gd name="T3" fmla="*/ 0 h 413"/>
                <a:gd name="T4" fmla="*/ 655638 w 413"/>
                <a:gd name="T5" fmla="*/ 0 h 413"/>
                <a:gd name="T6" fmla="*/ 327025 w 413"/>
                <a:gd name="T7" fmla="*/ 655638 h 41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13"/>
                <a:gd name="T13" fmla="*/ 0 h 413"/>
                <a:gd name="T14" fmla="*/ 413 w 413"/>
                <a:gd name="T15" fmla="*/ 413 h 41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13" h="413">
                  <a:moveTo>
                    <a:pt x="206" y="413"/>
                  </a:moveTo>
                  <a:lnTo>
                    <a:pt x="0" y="0"/>
                  </a:lnTo>
                  <a:lnTo>
                    <a:pt x="413" y="0"/>
                  </a:lnTo>
                  <a:lnTo>
                    <a:pt x="206" y="413"/>
                  </a:lnTo>
                  <a:close/>
                </a:path>
              </a:pathLst>
            </a:custGeom>
            <a:solidFill>
              <a:srgbClr val="2F26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136" name="任意多边形 23"/>
            <p:cNvSpPr>
              <a:spLocks noChangeArrowheads="1"/>
            </p:cNvSpPr>
            <p:nvPr/>
          </p:nvSpPr>
          <p:spPr bwMode="auto">
            <a:xfrm>
              <a:off x="0" y="0"/>
              <a:ext cx="2438400" cy="1774825"/>
            </a:xfrm>
            <a:custGeom>
              <a:avLst/>
              <a:gdLst>
                <a:gd name="T0" fmla="*/ 290196 w 2438400"/>
                <a:gd name="T1" fmla="*/ 0 h 1774825"/>
                <a:gd name="T2" fmla="*/ 2151973 w 2438400"/>
                <a:gd name="T3" fmla="*/ 0 h 1774825"/>
                <a:gd name="T4" fmla="*/ 2438400 w 2438400"/>
                <a:gd name="T5" fmla="*/ 286384 h 1774825"/>
                <a:gd name="T6" fmla="*/ 2438400 w 2438400"/>
                <a:gd name="T7" fmla="*/ 1484673 h 1774825"/>
                <a:gd name="T8" fmla="*/ 2151973 w 2438400"/>
                <a:gd name="T9" fmla="*/ 1774825 h 1774825"/>
                <a:gd name="T10" fmla="*/ 290196 w 2438400"/>
                <a:gd name="T11" fmla="*/ 1774825 h 1774825"/>
                <a:gd name="T12" fmla="*/ 0 w 2438400"/>
                <a:gd name="T13" fmla="*/ 1484673 h 1774825"/>
                <a:gd name="T14" fmla="*/ 0 w 2438400"/>
                <a:gd name="T15" fmla="*/ 286384 h 1774825"/>
                <a:gd name="T16" fmla="*/ 290196 w 2438400"/>
                <a:gd name="T17" fmla="*/ 0 h 1774825"/>
                <a:gd name="T18" fmla="*/ 471488 w 2438400"/>
                <a:gd name="T19" fmla="*/ 425450 h 1774825"/>
                <a:gd name="T20" fmla="*/ 471488 w 2438400"/>
                <a:gd name="T21" fmla="*/ 598488 h 1774825"/>
                <a:gd name="T22" fmla="*/ 1971676 w 2438400"/>
                <a:gd name="T23" fmla="*/ 598488 h 1774825"/>
                <a:gd name="T24" fmla="*/ 1971676 w 2438400"/>
                <a:gd name="T25" fmla="*/ 425450 h 1774825"/>
                <a:gd name="T26" fmla="*/ 471488 w 2438400"/>
                <a:gd name="T27" fmla="*/ 425450 h 1774825"/>
                <a:gd name="T28" fmla="*/ 471488 w 2438400"/>
                <a:gd name="T29" fmla="*/ 801688 h 1774825"/>
                <a:gd name="T30" fmla="*/ 471488 w 2438400"/>
                <a:gd name="T31" fmla="*/ 971551 h 1774825"/>
                <a:gd name="T32" fmla="*/ 1971676 w 2438400"/>
                <a:gd name="T33" fmla="*/ 971551 h 1774825"/>
                <a:gd name="T34" fmla="*/ 1971676 w 2438400"/>
                <a:gd name="T35" fmla="*/ 801688 h 1774825"/>
                <a:gd name="T36" fmla="*/ 471488 w 2438400"/>
                <a:gd name="T37" fmla="*/ 801688 h 1774825"/>
                <a:gd name="T38" fmla="*/ 471488 w 2438400"/>
                <a:gd name="T39" fmla="*/ 1174750 h 1774825"/>
                <a:gd name="T40" fmla="*/ 471488 w 2438400"/>
                <a:gd name="T41" fmla="*/ 1347788 h 1774825"/>
                <a:gd name="T42" fmla="*/ 1971676 w 2438400"/>
                <a:gd name="T43" fmla="*/ 1347788 h 1774825"/>
                <a:gd name="T44" fmla="*/ 1971676 w 2438400"/>
                <a:gd name="T45" fmla="*/ 1174750 h 1774825"/>
                <a:gd name="T46" fmla="*/ 471488 w 2438400"/>
                <a:gd name="T47" fmla="*/ 1174750 h 1774825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2438400"/>
                <a:gd name="T73" fmla="*/ 0 h 1774825"/>
                <a:gd name="T74" fmla="*/ 2438400 w 2438400"/>
                <a:gd name="T75" fmla="*/ 1774825 h 1774825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2438400" h="1774825">
                  <a:moveTo>
                    <a:pt x="290196" y="0"/>
                  </a:moveTo>
                  <a:cubicBezTo>
                    <a:pt x="2151973" y="0"/>
                    <a:pt x="2151973" y="0"/>
                    <a:pt x="2151973" y="0"/>
                  </a:cubicBezTo>
                  <a:cubicBezTo>
                    <a:pt x="2310262" y="0"/>
                    <a:pt x="2438400" y="128119"/>
                    <a:pt x="2438400" y="286384"/>
                  </a:cubicBezTo>
                  <a:lnTo>
                    <a:pt x="2438400" y="1484673"/>
                  </a:lnTo>
                  <a:cubicBezTo>
                    <a:pt x="2438400" y="1646706"/>
                    <a:pt x="2310262" y="1774825"/>
                    <a:pt x="2151973" y="1774825"/>
                  </a:cubicBezTo>
                  <a:cubicBezTo>
                    <a:pt x="290196" y="1774825"/>
                    <a:pt x="290196" y="1774825"/>
                    <a:pt x="290196" y="1774825"/>
                  </a:cubicBezTo>
                  <a:cubicBezTo>
                    <a:pt x="131907" y="1774825"/>
                    <a:pt x="0" y="1646706"/>
                    <a:pt x="0" y="1484673"/>
                  </a:cubicBezTo>
                  <a:cubicBezTo>
                    <a:pt x="0" y="286384"/>
                    <a:pt x="0" y="286384"/>
                    <a:pt x="0" y="286384"/>
                  </a:cubicBezTo>
                  <a:cubicBezTo>
                    <a:pt x="0" y="128119"/>
                    <a:pt x="131907" y="0"/>
                    <a:pt x="290196" y="0"/>
                  </a:cubicBezTo>
                  <a:close/>
                  <a:moveTo>
                    <a:pt x="471488" y="425450"/>
                  </a:moveTo>
                  <a:lnTo>
                    <a:pt x="471488" y="598488"/>
                  </a:lnTo>
                  <a:lnTo>
                    <a:pt x="1971676" y="598488"/>
                  </a:lnTo>
                  <a:lnTo>
                    <a:pt x="1971676" y="425450"/>
                  </a:lnTo>
                  <a:lnTo>
                    <a:pt x="471488" y="425450"/>
                  </a:lnTo>
                  <a:close/>
                  <a:moveTo>
                    <a:pt x="471488" y="801688"/>
                  </a:moveTo>
                  <a:lnTo>
                    <a:pt x="471488" y="971551"/>
                  </a:lnTo>
                  <a:lnTo>
                    <a:pt x="1971676" y="971551"/>
                  </a:lnTo>
                  <a:lnTo>
                    <a:pt x="1971676" y="801688"/>
                  </a:lnTo>
                  <a:lnTo>
                    <a:pt x="471488" y="801688"/>
                  </a:lnTo>
                  <a:close/>
                  <a:moveTo>
                    <a:pt x="471488" y="1174750"/>
                  </a:moveTo>
                  <a:lnTo>
                    <a:pt x="471488" y="1347788"/>
                  </a:lnTo>
                  <a:lnTo>
                    <a:pt x="1971676" y="1347788"/>
                  </a:lnTo>
                  <a:lnTo>
                    <a:pt x="1971676" y="1174750"/>
                  </a:lnTo>
                  <a:lnTo>
                    <a:pt x="471488" y="1174750"/>
                  </a:lnTo>
                  <a:close/>
                </a:path>
              </a:pathLst>
            </a:custGeom>
            <a:solidFill>
              <a:srgbClr val="2F26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5132" name="直接连接符 24"/>
          <p:cNvSpPr>
            <a:spLocks noChangeShapeType="1"/>
          </p:cNvSpPr>
          <p:nvPr/>
        </p:nvSpPr>
        <p:spPr bwMode="auto">
          <a:xfrm>
            <a:off x="5081588" y="5221288"/>
            <a:ext cx="2068512" cy="1587"/>
          </a:xfrm>
          <a:prstGeom prst="line">
            <a:avLst/>
          </a:prstGeom>
          <a:noFill/>
          <a:ln w="12700">
            <a:solidFill>
              <a:srgbClr val="2F2637">
                <a:alpha val="58823"/>
              </a:srgb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133" name="文本框 25"/>
          <p:cNvSpPr>
            <a:spLocks noChangeArrowheads="1"/>
          </p:cNvSpPr>
          <p:nvPr/>
        </p:nvSpPr>
        <p:spPr bwMode="auto">
          <a:xfrm>
            <a:off x="5216525" y="5394325"/>
            <a:ext cx="2049463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800" b="1">
                <a:solidFill>
                  <a:srgbClr val="262626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TEMPLATE</a:t>
            </a:r>
            <a:endParaRPr lang="zh-CN" altLang="en-US" dirty="0"/>
          </a:p>
        </p:txBody>
      </p:sp>
      <p:sp>
        <p:nvSpPr>
          <p:cNvPr id="5134" name="文本框 26"/>
          <p:cNvSpPr>
            <a:spLocks noChangeArrowheads="1"/>
          </p:cNvSpPr>
          <p:nvPr/>
        </p:nvSpPr>
        <p:spPr bwMode="auto">
          <a:xfrm>
            <a:off x="8426450" y="2535238"/>
            <a:ext cx="3078163" cy="4862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600" dirty="0">
                <a:solidFill>
                  <a:srgbClr val="3F3E40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Click here to add  you to the  center</a:t>
            </a:r>
            <a:endParaRPr lang="zh-CN" altLang="en-US" sz="1600" dirty="0">
              <a:solidFill>
                <a:srgbClr val="3F3E40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1600" dirty="0">
                <a:solidFill>
                  <a:srgbClr val="3F3E40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of the  narrative  thought Click here</a:t>
            </a:r>
            <a:endParaRPr lang="zh-CN" altLang="en-US" sz="1600" dirty="0">
              <a:solidFill>
                <a:srgbClr val="3F3E40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1600" dirty="0">
                <a:solidFill>
                  <a:srgbClr val="3F3E40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to add   you to the center of the </a:t>
            </a:r>
            <a:endParaRPr lang="zh-CN" altLang="en-US" sz="1600" dirty="0">
              <a:solidFill>
                <a:srgbClr val="3F3E40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1600" dirty="0">
                <a:solidFill>
                  <a:srgbClr val="3F3E40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narrative thought  Click here to add </a:t>
            </a:r>
          </a:p>
          <a:p>
            <a:pPr eaLnBrk="1" hangingPunct="1"/>
            <a:r>
              <a:rPr lang="en-US" altLang="zh-CN" sz="1600" dirty="0">
                <a:solidFill>
                  <a:srgbClr val="3F3E40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you to the center  of the  narrative </a:t>
            </a:r>
          </a:p>
          <a:p>
            <a:pPr eaLnBrk="1" hangingPunct="1"/>
            <a:r>
              <a:rPr lang="en-US" altLang="zh-CN" sz="1600" dirty="0">
                <a:solidFill>
                  <a:srgbClr val="3F3E40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thought</a:t>
            </a:r>
            <a:endParaRPr lang="zh-CN" altLang="en-US" sz="1600" dirty="0">
              <a:solidFill>
                <a:srgbClr val="3F3E40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endParaRPr lang="zh-CN" altLang="en-US" sz="1600" dirty="0">
              <a:solidFill>
                <a:srgbClr val="3F3E40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1600" dirty="0">
                <a:solidFill>
                  <a:srgbClr val="3F3E40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Click here to add  you to the  center</a:t>
            </a:r>
            <a:endParaRPr lang="zh-CN" altLang="en-US" sz="1600" dirty="0">
              <a:solidFill>
                <a:srgbClr val="3F3E40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1600" dirty="0">
                <a:solidFill>
                  <a:srgbClr val="3F3E40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of the  narrative  thought Click here</a:t>
            </a:r>
            <a:endParaRPr lang="zh-CN" altLang="en-US" sz="1600" dirty="0">
              <a:solidFill>
                <a:srgbClr val="3F3E40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1600" dirty="0">
                <a:solidFill>
                  <a:srgbClr val="3F3E40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to add   you to the center of the </a:t>
            </a:r>
            <a:endParaRPr lang="zh-CN" altLang="en-US" sz="1600" dirty="0">
              <a:solidFill>
                <a:srgbClr val="3F3E40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1600" dirty="0">
                <a:solidFill>
                  <a:srgbClr val="3F3E40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narrative thought  Click here to add </a:t>
            </a:r>
            <a:endParaRPr lang="zh-CN" altLang="en-US" sz="1600" dirty="0">
              <a:solidFill>
                <a:srgbClr val="3F3E40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1600" dirty="0">
                <a:solidFill>
                  <a:srgbClr val="3F3E40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you to the center  of the  narrative </a:t>
            </a:r>
            <a:endParaRPr lang="zh-CN" altLang="en-US" sz="1600" dirty="0">
              <a:solidFill>
                <a:srgbClr val="3F3E40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1600" dirty="0">
                <a:solidFill>
                  <a:srgbClr val="3F3E40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thought</a:t>
            </a:r>
            <a:endParaRPr lang="zh-CN" altLang="en-US" sz="1600" dirty="0">
              <a:solidFill>
                <a:srgbClr val="3F3E40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endParaRPr lang="zh-CN" altLang="en-US" sz="1400" dirty="0">
              <a:solidFill>
                <a:srgbClr val="3F3E40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endParaRPr lang="zh-CN" altLang="en-US" sz="1400" dirty="0">
              <a:solidFill>
                <a:srgbClr val="3F3E40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方正姚体" panose="02010601030101010101" pitchFamily="2" charset="-122"/>
            </a:endParaRPr>
          </a:p>
          <a:p>
            <a:pPr eaLnBrk="1" hangingPunct="1"/>
            <a:endParaRPr lang="zh-CN" altLang="en-US" dirty="0">
              <a:solidFill>
                <a:srgbClr val="3F3E40"/>
              </a:solidFill>
              <a:latin typeface="Agency FB" panose="020B0503020202020204" pitchFamily="34" charset="0"/>
              <a:ea typeface="华文宋体" panose="02010600040101010101" pitchFamily="2" charset="-122"/>
              <a:sym typeface="Agency FB" panose="020B0503020202020204" pitchFamily="34" charset="0"/>
            </a:endParaRPr>
          </a:p>
          <a:p>
            <a:pPr eaLnBrk="1" hangingPunct="1"/>
            <a:endParaRPr lang="zh-CN" altLang="en-US" sz="2000" dirty="0">
              <a:solidFill>
                <a:srgbClr val="3F3E4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eaLnBrk="1" hangingPunct="1"/>
            <a:endParaRPr lang="zh-CN" altLang="en-US" dirty="0">
              <a:solidFill>
                <a:srgbClr val="FDFDFD"/>
              </a:solidFill>
              <a:latin typeface="Calibri" panose="020F0502020204030204" pitchFamily="34" charset="0"/>
              <a:sym typeface="Calibri" panose="020F0502020204030204" pitchFamily="34" charset="0"/>
            </a:endParaRPr>
          </a:p>
          <a:p>
            <a:pPr eaLnBrk="1" hangingPunct="1"/>
            <a:endParaRPr lang="zh-CN" altLang="en-US" dirty="0">
              <a:solidFill>
                <a:srgbClr val="3F3F3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E7E9D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矩形 29"/>
          <p:cNvSpPr>
            <a:spLocks noChangeAspect="1" noChangeArrowheads="1"/>
          </p:cNvSpPr>
          <p:nvPr/>
        </p:nvSpPr>
        <p:spPr bwMode="auto">
          <a:xfrm rot="5400000">
            <a:off x="2379663" y="-1117600"/>
            <a:ext cx="1028700" cy="1028700"/>
          </a:xfrm>
          <a:prstGeom prst="rect">
            <a:avLst/>
          </a:prstGeom>
          <a:solidFill>
            <a:srgbClr val="D0EAEB"/>
          </a:solidFill>
          <a:ln w="3175">
            <a:solidFill>
              <a:srgbClr val="2F2637">
                <a:alpha val="38823"/>
              </a:srgbClr>
            </a:solidFill>
            <a:miter lim="800000"/>
            <a:headEnd/>
            <a:tailEnd/>
          </a:ln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6147" name="矩形 30"/>
          <p:cNvSpPr>
            <a:spLocks noChangeAspect="1" noChangeArrowheads="1"/>
          </p:cNvSpPr>
          <p:nvPr/>
        </p:nvSpPr>
        <p:spPr bwMode="auto">
          <a:xfrm rot="5400000">
            <a:off x="1212850" y="-1117600"/>
            <a:ext cx="1028700" cy="1028700"/>
          </a:xfrm>
          <a:prstGeom prst="rect">
            <a:avLst/>
          </a:prstGeom>
          <a:solidFill>
            <a:srgbClr val="2F263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6148" name="直接连接符 8"/>
          <p:cNvSpPr>
            <a:spLocks noChangeShapeType="1"/>
          </p:cNvSpPr>
          <p:nvPr/>
        </p:nvSpPr>
        <p:spPr bwMode="auto">
          <a:xfrm flipV="1">
            <a:off x="7204075" y="1154113"/>
            <a:ext cx="4679950" cy="1587"/>
          </a:xfrm>
          <a:prstGeom prst="line">
            <a:avLst/>
          </a:prstGeom>
          <a:noFill/>
          <a:ln w="6350">
            <a:solidFill>
              <a:srgbClr val="2F2637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6149" name="直接连接符 10"/>
          <p:cNvSpPr>
            <a:spLocks noChangeShapeType="1"/>
          </p:cNvSpPr>
          <p:nvPr/>
        </p:nvSpPr>
        <p:spPr bwMode="auto">
          <a:xfrm flipV="1">
            <a:off x="342900" y="1154113"/>
            <a:ext cx="4679950" cy="1587"/>
          </a:xfrm>
          <a:prstGeom prst="line">
            <a:avLst/>
          </a:prstGeom>
          <a:noFill/>
          <a:ln w="6350">
            <a:solidFill>
              <a:srgbClr val="2F2637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6150" name="文本框 12"/>
          <p:cNvSpPr>
            <a:spLocks noChangeArrowheads="1"/>
          </p:cNvSpPr>
          <p:nvPr/>
        </p:nvSpPr>
        <p:spPr bwMode="auto">
          <a:xfrm>
            <a:off x="3778250" y="260350"/>
            <a:ext cx="464185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3200" b="1" dirty="0">
                <a:solidFill>
                  <a:srgbClr val="000000"/>
                </a:solidFill>
                <a:latin typeface="Calibri" panose="020F0502020204030204" pitchFamily="34" charset="0"/>
                <a:sym typeface="Calibri" panose="020F0502020204030204" pitchFamily="34" charset="0"/>
              </a:rPr>
              <a:t>  </a:t>
            </a:r>
            <a:r>
              <a:rPr lang="en-US" altLang="zh-CN" sz="2800">
                <a:solidFill>
                  <a:srgbClr val="262626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MORE  </a:t>
            </a:r>
            <a:r>
              <a:rPr lang="en-US" altLang="zh-CN" sz="2800" b="1">
                <a:solidFill>
                  <a:srgbClr val="262626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THEN  </a:t>
            </a:r>
            <a:r>
              <a:rPr lang="en-US" altLang="zh-CN" sz="2800">
                <a:solidFill>
                  <a:srgbClr val="262626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TEMPLATE</a:t>
            </a:r>
            <a:endParaRPr lang="en-US" altLang="zh-CN" sz="2000">
              <a:solidFill>
                <a:srgbClr val="262626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</p:txBody>
      </p:sp>
      <p:grpSp>
        <p:nvGrpSpPr>
          <p:cNvPr id="6151" name="组合 1"/>
          <p:cNvGrpSpPr>
            <a:grpSpLocks/>
          </p:cNvGrpSpPr>
          <p:nvPr/>
        </p:nvGrpSpPr>
        <p:grpSpPr bwMode="auto">
          <a:xfrm>
            <a:off x="5367338" y="1000125"/>
            <a:ext cx="1468437" cy="307975"/>
            <a:chOff x="0" y="0"/>
            <a:chExt cx="1541192" cy="321992"/>
          </a:xfrm>
        </p:grpSpPr>
        <p:sp>
          <p:nvSpPr>
            <p:cNvPr id="6172" name="椭圆 13"/>
            <p:cNvSpPr>
              <a:spLocks noChangeArrowheads="1"/>
            </p:cNvSpPr>
            <p:nvPr/>
          </p:nvSpPr>
          <p:spPr bwMode="auto">
            <a:xfrm>
              <a:off x="0" y="0"/>
              <a:ext cx="321992" cy="321992"/>
            </a:xfrm>
            <a:prstGeom prst="ellipse">
              <a:avLst/>
            </a:prstGeom>
            <a:solidFill>
              <a:srgbClr val="D0EAEB"/>
            </a:solidFill>
            <a:ln w="9525">
              <a:solidFill>
                <a:srgbClr val="2F2637">
                  <a:alpha val="50195"/>
                </a:srgbClr>
              </a:solidFill>
              <a:miter lim="800000"/>
              <a:headEnd/>
              <a:tailEnd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6173" name="椭圆 15"/>
            <p:cNvSpPr>
              <a:spLocks noChangeArrowheads="1"/>
            </p:cNvSpPr>
            <p:nvPr/>
          </p:nvSpPr>
          <p:spPr bwMode="auto">
            <a:xfrm>
              <a:off x="406400" y="0"/>
              <a:ext cx="321992" cy="321992"/>
            </a:xfrm>
            <a:prstGeom prst="ellipse">
              <a:avLst/>
            </a:prstGeom>
            <a:solidFill>
              <a:srgbClr val="2F2637"/>
            </a:solidFill>
            <a:ln w="9525">
              <a:solidFill>
                <a:srgbClr val="2F2637">
                  <a:alpha val="50195"/>
                </a:srgbClr>
              </a:solidFill>
              <a:miter lim="800000"/>
              <a:headEnd/>
              <a:tailEnd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6174" name="椭圆 16"/>
            <p:cNvSpPr>
              <a:spLocks noChangeArrowheads="1"/>
            </p:cNvSpPr>
            <p:nvPr/>
          </p:nvSpPr>
          <p:spPr bwMode="auto">
            <a:xfrm>
              <a:off x="812800" y="0"/>
              <a:ext cx="321992" cy="321992"/>
            </a:xfrm>
            <a:prstGeom prst="ellipse">
              <a:avLst/>
            </a:prstGeom>
            <a:solidFill>
              <a:srgbClr val="D0EAEB"/>
            </a:solidFill>
            <a:ln w="9525">
              <a:solidFill>
                <a:srgbClr val="2F2637">
                  <a:alpha val="50195"/>
                </a:srgbClr>
              </a:solidFill>
              <a:miter lim="800000"/>
              <a:headEnd/>
              <a:tailEnd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6175" name="椭圆 17"/>
            <p:cNvSpPr>
              <a:spLocks noChangeArrowheads="1"/>
            </p:cNvSpPr>
            <p:nvPr/>
          </p:nvSpPr>
          <p:spPr bwMode="auto">
            <a:xfrm>
              <a:off x="1219200" y="0"/>
              <a:ext cx="321992" cy="321992"/>
            </a:xfrm>
            <a:prstGeom prst="ellipse">
              <a:avLst/>
            </a:prstGeom>
            <a:solidFill>
              <a:srgbClr val="2F2637"/>
            </a:solidFill>
            <a:ln w="9525">
              <a:solidFill>
                <a:srgbClr val="2F2637">
                  <a:alpha val="50195"/>
                </a:srgbClr>
              </a:solidFill>
              <a:miter lim="800000"/>
              <a:headEnd/>
              <a:tailEnd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sp>
        <p:nvSpPr>
          <p:cNvPr id="6152" name="任意多边形 11"/>
          <p:cNvSpPr>
            <a:spLocks noChangeArrowheads="1"/>
          </p:cNvSpPr>
          <p:nvPr/>
        </p:nvSpPr>
        <p:spPr bwMode="auto">
          <a:xfrm>
            <a:off x="1762125" y="2962275"/>
            <a:ext cx="2243138" cy="1698625"/>
          </a:xfrm>
          <a:custGeom>
            <a:avLst/>
            <a:gdLst>
              <a:gd name="T0" fmla="*/ 2243138 w 1552486"/>
              <a:gd name="T1" fmla="*/ 1698625 h 1174802"/>
              <a:gd name="T2" fmla="*/ 2243138 w 1552486"/>
              <a:gd name="T3" fmla="*/ 792502 h 1174802"/>
              <a:gd name="T4" fmla="*/ 2094968 w 1552486"/>
              <a:gd name="T5" fmla="*/ 792502 h 1174802"/>
              <a:gd name="T6" fmla="*/ 2094968 w 1552486"/>
              <a:gd name="T7" fmla="*/ 854283 h 1174802"/>
              <a:gd name="T8" fmla="*/ 1465244 w 1552486"/>
              <a:gd name="T9" fmla="*/ 224117 h 1174802"/>
              <a:gd name="T10" fmla="*/ 0 w 1552486"/>
              <a:gd name="T11" fmla="*/ 401222 h 1174802"/>
              <a:gd name="T12" fmla="*/ 436281 w 1552486"/>
              <a:gd name="T13" fmla="*/ 582448 h 1174802"/>
              <a:gd name="T14" fmla="*/ 1411738 w 1552486"/>
              <a:gd name="T15" fmla="*/ 1546232 h 1174802"/>
              <a:gd name="T16" fmla="*/ 1341767 w 1552486"/>
              <a:gd name="T17" fmla="*/ 1546232 h 1174802"/>
              <a:gd name="T18" fmla="*/ 1341767 w 1552486"/>
              <a:gd name="T19" fmla="*/ 1698625 h 1174802"/>
              <a:gd name="T20" fmla="*/ 2243138 w 1552486"/>
              <a:gd name="T21" fmla="*/ 1698625 h 1174802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1552486"/>
              <a:gd name="T34" fmla="*/ 0 h 1174802"/>
              <a:gd name="T35" fmla="*/ 1552486 w 1552486"/>
              <a:gd name="T36" fmla="*/ 1174802 h 1174802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1552486" h="1174802">
                <a:moveTo>
                  <a:pt x="1552486" y="1174802"/>
                </a:moveTo>
                <a:lnTo>
                  <a:pt x="1552486" y="548110"/>
                </a:lnTo>
                <a:lnTo>
                  <a:pt x="1449937" y="548110"/>
                </a:lnTo>
                <a:lnTo>
                  <a:pt x="1449937" y="590839"/>
                </a:lnTo>
                <a:lnTo>
                  <a:pt x="1014102" y="155004"/>
                </a:lnTo>
                <a:cubicBezTo>
                  <a:pt x="764374" y="-89025"/>
                  <a:pt x="312397" y="-42499"/>
                  <a:pt x="0" y="277493"/>
                </a:cubicBezTo>
                <a:cubicBezTo>
                  <a:pt x="126288" y="250906"/>
                  <a:pt x="258273" y="363901"/>
                  <a:pt x="301952" y="402832"/>
                </a:cubicBezTo>
                <a:lnTo>
                  <a:pt x="977070" y="1069404"/>
                </a:lnTo>
                <a:lnTo>
                  <a:pt x="928643" y="1069404"/>
                </a:lnTo>
                <a:lnTo>
                  <a:pt x="928643" y="1174802"/>
                </a:lnTo>
                <a:lnTo>
                  <a:pt x="1552486" y="1174802"/>
                </a:lnTo>
                <a:close/>
              </a:path>
            </a:pathLst>
          </a:custGeom>
          <a:solidFill>
            <a:srgbClr val="D0EAEB"/>
          </a:solidFill>
          <a:ln w="12700" cap="flat" cmpd="sng">
            <a:solidFill>
              <a:srgbClr val="2F2637">
                <a:alpha val="50195"/>
              </a:srgbClr>
            </a:solidFill>
            <a:miter lim="800000"/>
            <a:headEnd/>
            <a:tailEnd/>
          </a:ln>
        </p:spPr>
        <p:txBody>
          <a:bodyPr anchor="ctr"/>
          <a:lstStyle/>
          <a:p>
            <a:endParaRPr lang="zh-CN" altLang="en-US"/>
          </a:p>
        </p:txBody>
      </p:sp>
      <p:sp>
        <p:nvSpPr>
          <p:cNvPr id="6153" name="任意多边形 14"/>
          <p:cNvSpPr>
            <a:spLocks noChangeArrowheads="1"/>
          </p:cNvSpPr>
          <p:nvPr/>
        </p:nvSpPr>
        <p:spPr bwMode="auto">
          <a:xfrm flipV="1">
            <a:off x="3890963" y="3811588"/>
            <a:ext cx="2243137" cy="1698625"/>
          </a:xfrm>
          <a:custGeom>
            <a:avLst/>
            <a:gdLst>
              <a:gd name="T0" fmla="*/ 2243137 w 1552486"/>
              <a:gd name="T1" fmla="*/ 1698625 h 1174802"/>
              <a:gd name="T2" fmla="*/ 2243137 w 1552486"/>
              <a:gd name="T3" fmla="*/ 792502 h 1174802"/>
              <a:gd name="T4" fmla="*/ 2094967 w 1552486"/>
              <a:gd name="T5" fmla="*/ 792502 h 1174802"/>
              <a:gd name="T6" fmla="*/ 2094967 w 1552486"/>
              <a:gd name="T7" fmla="*/ 854283 h 1174802"/>
              <a:gd name="T8" fmla="*/ 1465243 w 1552486"/>
              <a:gd name="T9" fmla="*/ 224117 h 1174802"/>
              <a:gd name="T10" fmla="*/ 0 w 1552486"/>
              <a:gd name="T11" fmla="*/ 401222 h 1174802"/>
              <a:gd name="T12" fmla="*/ 436281 w 1552486"/>
              <a:gd name="T13" fmla="*/ 582448 h 1174802"/>
              <a:gd name="T14" fmla="*/ 1411737 w 1552486"/>
              <a:gd name="T15" fmla="*/ 1546232 h 1174802"/>
              <a:gd name="T16" fmla="*/ 1341766 w 1552486"/>
              <a:gd name="T17" fmla="*/ 1546232 h 1174802"/>
              <a:gd name="T18" fmla="*/ 1341766 w 1552486"/>
              <a:gd name="T19" fmla="*/ 1698625 h 1174802"/>
              <a:gd name="T20" fmla="*/ 2243137 w 1552486"/>
              <a:gd name="T21" fmla="*/ 1698625 h 1174802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1552486"/>
              <a:gd name="T34" fmla="*/ 0 h 1174802"/>
              <a:gd name="T35" fmla="*/ 1552486 w 1552486"/>
              <a:gd name="T36" fmla="*/ 1174802 h 1174802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1552486" h="1174802">
                <a:moveTo>
                  <a:pt x="1552486" y="1174802"/>
                </a:moveTo>
                <a:lnTo>
                  <a:pt x="1552486" y="548110"/>
                </a:lnTo>
                <a:lnTo>
                  <a:pt x="1449937" y="548110"/>
                </a:lnTo>
                <a:lnTo>
                  <a:pt x="1449937" y="590839"/>
                </a:lnTo>
                <a:lnTo>
                  <a:pt x="1014102" y="155004"/>
                </a:lnTo>
                <a:cubicBezTo>
                  <a:pt x="764374" y="-89025"/>
                  <a:pt x="312397" y="-42499"/>
                  <a:pt x="0" y="277493"/>
                </a:cubicBezTo>
                <a:cubicBezTo>
                  <a:pt x="126288" y="250906"/>
                  <a:pt x="258273" y="363901"/>
                  <a:pt x="301952" y="402832"/>
                </a:cubicBezTo>
                <a:lnTo>
                  <a:pt x="977070" y="1069404"/>
                </a:lnTo>
                <a:lnTo>
                  <a:pt x="928643" y="1069404"/>
                </a:lnTo>
                <a:lnTo>
                  <a:pt x="928643" y="1174802"/>
                </a:lnTo>
                <a:lnTo>
                  <a:pt x="1552486" y="1174802"/>
                </a:lnTo>
                <a:close/>
              </a:path>
            </a:pathLst>
          </a:custGeom>
          <a:solidFill>
            <a:srgbClr val="2F263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6154" name="任意多边形 18"/>
          <p:cNvSpPr>
            <a:spLocks noChangeArrowheads="1"/>
          </p:cNvSpPr>
          <p:nvPr/>
        </p:nvSpPr>
        <p:spPr bwMode="auto">
          <a:xfrm>
            <a:off x="6021388" y="2962275"/>
            <a:ext cx="2243137" cy="1698625"/>
          </a:xfrm>
          <a:custGeom>
            <a:avLst/>
            <a:gdLst>
              <a:gd name="T0" fmla="*/ 2243137 w 1552486"/>
              <a:gd name="T1" fmla="*/ 1698625 h 1174802"/>
              <a:gd name="T2" fmla="*/ 2243137 w 1552486"/>
              <a:gd name="T3" fmla="*/ 792502 h 1174802"/>
              <a:gd name="T4" fmla="*/ 2094967 w 1552486"/>
              <a:gd name="T5" fmla="*/ 792502 h 1174802"/>
              <a:gd name="T6" fmla="*/ 2094967 w 1552486"/>
              <a:gd name="T7" fmla="*/ 854283 h 1174802"/>
              <a:gd name="T8" fmla="*/ 1465243 w 1552486"/>
              <a:gd name="T9" fmla="*/ 224117 h 1174802"/>
              <a:gd name="T10" fmla="*/ 0 w 1552486"/>
              <a:gd name="T11" fmla="*/ 401222 h 1174802"/>
              <a:gd name="T12" fmla="*/ 436281 w 1552486"/>
              <a:gd name="T13" fmla="*/ 582448 h 1174802"/>
              <a:gd name="T14" fmla="*/ 1411737 w 1552486"/>
              <a:gd name="T15" fmla="*/ 1546232 h 1174802"/>
              <a:gd name="T16" fmla="*/ 1341766 w 1552486"/>
              <a:gd name="T17" fmla="*/ 1546232 h 1174802"/>
              <a:gd name="T18" fmla="*/ 1341766 w 1552486"/>
              <a:gd name="T19" fmla="*/ 1698625 h 1174802"/>
              <a:gd name="T20" fmla="*/ 2243137 w 1552486"/>
              <a:gd name="T21" fmla="*/ 1698625 h 1174802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1552486"/>
              <a:gd name="T34" fmla="*/ 0 h 1174802"/>
              <a:gd name="T35" fmla="*/ 1552486 w 1552486"/>
              <a:gd name="T36" fmla="*/ 1174802 h 1174802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1552486" h="1174802">
                <a:moveTo>
                  <a:pt x="1552486" y="1174802"/>
                </a:moveTo>
                <a:lnTo>
                  <a:pt x="1552486" y="548110"/>
                </a:lnTo>
                <a:lnTo>
                  <a:pt x="1449937" y="548110"/>
                </a:lnTo>
                <a:lnTo>
                  <a:pt x="1449937" y="590839"/>
                </a:lnTo>
                <a:lnTo>
                  <a:pt x="1014102" y="155004"/>
                </a:lnTo>
                <a:cubicBezTo>
                  <a:pt x="764374" y="-89025"/>
                  <a:pt x="312397" y="-42499"/>
                  <a:pt x="0" y="277493"/>
                </a:cubicBezTo>
                <a:cubicBezTo>
                  <a:pt x="126288" y="250906"/>
                  <a:pt x="258273" y="363901"/>
                  <a:pt x="301952" y="402832"/>
                </a:cubicBezTo>
                <a:lnTo>
                  <a:pt x="977070" y="1069404"/>
                </a:lnTo>
                <a:lnTo>
                  <a:pt x="928643" y="1069404"/>
                </a:lnTo>
                <a:lnTo>
                  <a:pt x="928643" y="1174802"/>
                </a:lnTo>
                <a:lnTo>
                  <a:pt x="1552486" y="1174802"/>
                </a:lnTo>
                <a:close/>
              </a:path>
            </a:pathLst>
          </a:custGeom>
          <a:solidFill>
            <a:srgbClr val="D0EAEB"/>
          </a:solidFill>
          <a:ln w="12700" cap="flat" cmpd="sng">
            <a:solidFill>
              <a:srgbClr val="2F2637">
                <a:alpha val="50195"/>
              </a:srgbClr>
            </a:solidFill>
            <a:miter lim="800000"/>
            <a:headEnd/>
            <a:tailEnd/>
          </a:ln>
        </p:spPr>
        <p:txBody>
          <a:bodyPr anchor="ctr"/>
          <a:lstStyle/>
          <a:p>
            <a:endParaRPr lang="zh-CN" altLang="en-US"/>
          </a:p>
        </p:txBody>
      </p:sp>
      <p:sp>
        <p:nvSpPr>
          <p:cNvPr id="6155" name="任意多边形 19"/>
          <p:cNvSpPr>
            <a:spLocks noChangeArrowheads="1"/>
          </p:cNvSpPr>
          <p:nvPr/>
        </p:nvSpPr>
        <p:spPr bwMode="auto">
          <a:xfrm flipV="1">
            <a:off x="8150225" y="3811588"/>
            <a:ext cx="2244725" cy="1698625"/>
          </a:xfrm>
          <a:custGeom>
            <a:avLst/>
            <a:gdLst>
              <a:gd name="T0" fmla="*/ 2244725 w 1552486"/>
              <a:gd name="T1" fmla="*/ 1698625 h 1174802"/>
              <a:gd name="T2" fmla="*/ 2244725 w 1552486"/>
              <a:gd name="T3" fmla="*/ 792502 h 1174802"/>
              <a:gd name="T4" fmla="*/ 2096450 w 1552486"/>
              <a:gd name="T5" fmla="*/ 792502 h 1174802"/>
              <a:gd name="T6" fmla="*/ 2096450 w 1552486"/>
              <a:gd name="T7" fmla="*/ 854283 h 1174802"/>
              <a:gd name="T8" fmla="*/ 1466281 w 1552486"/>
              <a:gd name="T9" fmla="*/ 224117 h 1174802"/>
              <a:gd name="T10" fmla="*/ 0 w 1552486"/>
              <a:gd name="T11" fmla="*/ 401222 h 1174802"/>
              <a:gd name="T12" fmla="*/ 436590 w 1552486"/>
              <a:gd name="T13" fmla="*/ 582448 h 1174802"/>
              <a:gd name="T14" fmla="*/ 1412736 w 1552486"/>
              <a:gd name="T15" fmla="*/ 1546232 h 1174802"/>
              <a:gd name="T16" fmla="*/ 1342716 w 1552486"/>
              <a:gd name="T17" fmla="*/ 1546232 h 1174802"/>
              <a:gd name="T18" fmla="*/ 1342716 w 1552486"/>
              <a:gd name="T19" fmla="*/ 1698625 h 1174802"/>
              <a:gd name="T20" fmla="*/ 2244725 w 1552486"/>
              <a:gd name="T21" fmla="*/ 1698625 h 1174802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1552486"/>
              <a:gd name="T34" fmla="*/ 0 h 1174802"/>
              <a:gd name="T35" fmla="*/ 1552486 w 1552486"/>
              <a:gd name="T36" fmla="*/ 1174802 h 1174802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1552486" h="1174802">
                <a:moveTo>
                  <a:pt x="1552486" y="1174802"/>
                </a:moveTo>
                <a:lnTo>
                  <a:pt x="1552486" y="548110"/>
                </a:lnTo>
                <a:lnTo>
                  <a:pt x="1449937" y="548110"/>
                </a:lnTo>
                <a:lnTo>
                  <a:pt x="1449937" y="590839"/>
                </a:lnTo>
                <a:lnTo>
                  <a:pt x="1014102" y="155004"/>
                </a:lnTo>
                <a:cubicBezTo>
                  <a:pt x="764374" y="-89025"/>
                  <a:pt x="312397" y="-42499"/>
                  <a:pt x="0" y="277493"/>
                </a:cubicBezTo>
                <a:cubicBezTo>
                  <a:pt x="126288" y="250906"/>
                  <a:pt x="258273" y="363901"/>
                  <a:pt x="301952" y="402832"/>
                </a:cubicBezTo>
                <a:lnTo>
                  <a:pt x="977070" y="1069404"/>
                </a:lnTo>
                <a:lnTo>
                  <a:pt x="928643" y="1069404"/>
                </a:lnTo>
                <a:lnTo>
                  <a:pt x="928643" y="1174802"/>
                </a:lnTo>
                <a:lnTo>
                  <a:pt x="1552486" y="1174802"/>
                </a:lnTo>
                <a:close/>
              </a:path>
            </a:pathLst>
          </a:custGeom>
          <a:solidFill>
            <a:srgbClr val="2F263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6156" name="矩形 20"/>
          <p:cNvSpPr>
            <a:spLocks noChangeArrowheads="1"/>
          </p:cNvSpPr>
          <p:nvPr/>
        </p:nvSpPr>
        <p:spPr bwMode="auto">
          <a:xfrm>
            <a:off x="3392488" y="4060825"/>
            <a:ext cx="569912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3200" b="1">
                <a:solidFill>
                  <a:srgbClr val="262626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01</a:t>
            </a:r>
            <a:endParaRPr lang="zh-CN" altLang="en-US" sz="3200" b="1">
              <a:solidFill>
                <a:srgbClr val="262626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</p:txBody>
      </p:sp>
      <p:sp>
        <p:nvSpPr>
          <p:cNvPr id="6157" name="矩形 21"/>
          <p:cNvSpPr>
            <a:spLocks noChangeArrowheads="1"/>
          </p:cNvSpPr>
          <p:nvPr/>
        </p:nvSpPr>
        <p:spPr bwMode="auto">
          <a:xfrm>
            <a:off x="5510213" y="3838575"/>
            <a:ext cx="569912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3200" b="1">
                <a:solidFill>
                  <a:srgbClr val="FFFFFF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02</a:t>
            </a:r>
            <a:endParaRPr lang="zh-CN" altLang="en-US" sz="3200" b="1">
              <a:solidFill>
                <a:srgbClr val="FFFFFF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</p:txBody>
      </p:sp>
      <p:sp>
        <p:nvSpPr>
          <p:cNvPr id="6158" name="矩形 22"/>
          <p:cNvSpPr>
            <a:spLocks noChangeArrowheads="1"/>
          </p:cNvSpPr>
          <p:nvPr/>
        </p:nvSpPr>
        <p:spPr bwMode="auto">
          <a:xfrm>
            <a:off x="7632700" y="4060825"/>
            <a:ext cx="569913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3200" b="1">
                <a:solidFill>
                  <a:srgbClr val="262626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03</a:t>
            </a:r>
            <a:endParaRPr lang="zh-CN" altLang="en-US" sz="3200" b="1">
              <a:solidFill>
                <a:srgbClr val="262626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</p:txBody>
      </p:sp>
      <p:sp>
        <p:nvSpPr>
          <p:cNvPr id="6159" name="矩形 23"/>
          <p:cNvSpPr>
            <a:spLocks noChangeArrowheads="1"/>
          </p:cNvSpPr>
          <p:nvPr/>
        </p:nvSpPr>
        <p:spPr bwMode="auto">
          <a:xfrm>
            <a:off x="9763125" y="3883025"/>
            <a:ext cx="569913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3200" b="1">
                <a:solidFill>
                  <a:srgbClr val="FFFFFF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04</a:t>
            </a:r>
            <a:endParaRPr lang="zh-CN" altLang="en-US" sz="3200" b="1">
              <a:solidFill>
                <a:srgbClr val="FFFFFF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</p:txBody>
      </p:sp>
      <p:sp>
        <p:nvSpPr>
          <p:cNvPr id="6160" name="矩形 24"/>
          <p:cNvSpPr>
            <a:spLocks noChangeArrowheads="1"/>
          </p:cNvSpPr>
          <p:nvPr/>
        </p:nvSpPr>
        <p:spPr bwMode="auto">
          <a:xfrm rot="2700000">
            <a:off x="2565401" y="3514725"/>
            <a:ext cx="10160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800" b="1">
                <a:solidFill>
                  <a:srgbClr val="262626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STEP</a:t>
            </a:r>
            <a:endParaRPr lang="zh-CN" altLang="en-US" sz="2800">
              <a:solidFill>
                <a:srgbClr val="262626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</p:txBody>
      </p:sp>
      <p:sp>
        <p:nvSpPr>
          <p:cNvPr id="6161" name="矩形 25"/>
          <p:cNvSpPr>
            <a:spLocks noChangeArrowheads="1"/>
          </p:cNvSpPr>
          <p:nvPr/>
        </p:nvSpPr>
        <p:spPr bwMode="auto">
          <a:xfrm rot="2700000">
            <a:off x="6778625" y="3489325"/>
            <a:ext cx="1017588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800" b="1">
                <a:solidFill>
                  <a:srgbClr val="262626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STEP</a:t>
            </a:r>
            <a:endParaRPr lang="zh-CN" altLang="en-US" sz="2800">
              <a:solidFill>
                <a:srgbClr val="262626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</p:txBody>
      </p:sp>
      <p:sp>
        <p:nvSpPr>
          <p:cNvPr id="6162" name="矩形 26"/>
          <p:cNvSpPr>
            <a:spLocks noChangeArrowheads="1"/>
          </p:cNvSpPr>
          <p:nvPr/>
        </p:nvSpPr>
        <p:spPr bwMode="auto">
          <a:xfrm rot="18900000">
            <a:off x="4786313" y="4462463"/>
            <a:ext cx="1017587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800" b="1">
                <a:solidFill>
                  <a:srgbClr val="FFFFFF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STEP</a:t>
            </a:r>
            <a:endParaRPr lang="zh-CN" altLang="en-US" sz="2800">
              <a:solidFill>
                <a:srgbClr val="FFFFFF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</p:txBody>
      </p:sp>
      <p:sp>
        <p:nvSpPr>
          <p:cNvPr id="6163" name="矩形 27"/>
          <p:cNvSpPr>
            <a:spLocks noChangeArrowheads="1"/>
          </p:cNvSpPr>
          <p:nvPr/>
        </p:nvSpPr>
        <p:spPr bwMode="auto">
          <a:xfrm rot="18900000">
            <a:off x="9001125" y="4437063"/>
            <a:ext cx="1016000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800" b="1">
                <a:solidFill>
                  <a:srgbClr val="FFFFFF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STEP</a:t>
            </a:r>
            <a:endParaRPr lang="zh-CN" altLang="en-US" sz="2800">
              <a:solidFill>
                <a:srgbClr val="FFFFFF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</p:txBody>
      </p:sp>
      <p:sp>
        <p:nvSpPr>
          <p:cNvPr id="6164" name="Freeform 46"/>
          <p:cNvSpPr>
            <a:spLocks noEditPoints="1" noChangeArrowheads="1"/>
          </p:cNvSpPr>
          <p:nvPr/>
        </p:nvSpPr>
        <p:spPr bwMode="auto">
          <a:xfrm>
            <a:off x="2395538" y="3135313"/>
            <a:ext cx="358775" cy="358775"/>
          </a:xfrm>
          <a:custGeom>
            <a:avLst/>
            <a:gdLst>
              <a:gd name="T0" fmla="*/ 179388 w 144"/>
              <a:gd name="T1" fmla="*/ 0 h 144"/>
              <a:gd name="T2" fmla="*/ 0 w 144"/>
              <a:gd name="T3" fmla="*/ 179388 h 144"/>
              <a:gd name="T4" fmla="*/ 179388 w 144"/>
              <a:gd name="T5" fmla="*/ 358775 h 144"/>
              <a:gd name="T6" fmla="*/ 358775 w 144"/>
              <a:gd name="T7" fmla="*/ 179388 h 144"/>
              <a:gd name="T8" fmla="*/ 179388 w 144"/>
              <a:gd name="T9" fmla="*/ 0 h 144"/>
              <a:gd name="T10" fmla="*/ 274064 w 144"/>
              <a:gd name="T11" fmla="*/ 226726 h 144"/>
              <a:gd name="T12" fmla="*/ 269081 w 144"/>
              <a:gd name="T13" fmla="*/ 231709 h 144"/>
              <a:gd name="T14" fmla="*/ 209285 w 144"/>
              <a:gd name="T15" fmla="*/ 231709 h 144"/>
              <a:gd name="T16" fmla="*/ 209285 w 144"/>
              <a:gd name="T17" fmla="*/ 249149 h 144"/>
              <a:gd name="T18" fmla="*/ 251641 w 144"/>
              <a:gd name="T19" fmla="*/ 249149 h 144"/>
              <a:gd name="T20" fmla="*/ 256624 w 144"/>
              <a:gd name="T21" fmla="*/ 254132 h 144"/>
              <a:gd name="T22" fmla="*/ 256624 w 144"/>
              <a:gd name="T23" fmla="*/ 269081 h 144"/>
              <a:gd name="T24" fmla="*/ 251641 w 144"/>
              <a:gd name="T25" fmla="*/ 274064 h 144"/>
              <a:gd name="T26" fmla="*/ 107134 w 144"/>
              <a:gd name="T27" fmla="*/ 274064 h 144"/>
              <a:gd name="T28" fmla="*/ 102151 w 144"/>
              <a:gd name="T29" fmla="*/ 269081 h 144"/>
              <a:gd name="T30" fmla="*/ 102151 w 144"/>
              <a:gd name="T31" fmla="*/ 254132 h 144"/>
              <a:gd name="T32" fmla="*/ 107134 w 144"/>
              <a:gd name="T33" fmla="*/ 249149 h 144"/>
              <a:gd name="T34" fmla="*/ 149490 w 144"/>
              <a:gd name="T35" fmla="*/ 249149 h 144"/>
              <a:gd name="T36" fmla="*/ 149490 w 144"/>
              <a:gd name="T37" fmla="*/ 231709 h 144"/>
              <a:gd name="T38" fmla="*/ 89694 w 144"/>
              <a:gd name="T39" fmla="*/ 231709 h 144"/>
              <a:gd name="T40" fmla="*/ 84711 w 144"/>
              <a:gd name="T41" fmla="*/ 226726 h 144"/>
              <a:gd name="T42" fmla="*/ 84711 w 144"/>
              <a:gd name="T43" fmla="*/ 92185 h 144"/>
              <a:gd name="T44" fmla="*/ 89694 w 144"/>
              <a:gd name="T45" fmla="*/ 87202 h 144"/>
              <a:gd name="T46" fmla="*/ 269081 w 144"/>
              <a:gd name="T47" fmla="*/ 87202 h 144"/>
              <a:gd name="T48" fmla="*/ 274064 w 144"/>
              <a:gd name="T49" fmla="*/ 92185 h 144"/>
              <a:gd name="T50" fmla="*/ 274064 w 144"/>
              <a:gd name="T51" fmla="*/ 226726 h 144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w 144"/>
              <a:gd name="T79" fmla="*/ 0 h 144"/>
              <a:gd name="T80" fmla="*/ 144 w 144"/>
              <a:gd name="T81" fmla="*/ 144 h 144"/>
            </a:gdLst>
            <a:ahLst/>
            <a:cxnLst>
              <a:cxn ang="T52">
                <a:pos x="T0" y="T1"/>
              </a:cxn>
              <a:cxn ang="T53">
                <a:pos x="T2" y="T3"/>
              </a:cxn>
              <a:cxn ang="T54">
                <a:pos x="T4" y="T5"/>
              </a:cxn>
              <a:cxn ang="T55">
                <a:pos x="T6" y="T7"/>
              </a:cxn>
              <a:cxn ang="T56">
                <a:pos x="T8" y="T9"/>
              </a:cxn>
              <a:cxn ang="T57">
                <a:pos x="T10" y="T11"/>
              </a:cxn>
              <a:cxn ang="T58">
                <a:pos x="T12" y="T13"/>
              </a:cxn>
              <a:cxn ang="T59">
                <a:pos x="T14" y="T15"/>
              </a:cxn>
              <a:cxn ang="T60">
                <a:pos x="T16" y="T17"/>
              </a:cxn>
              <a:cxn ang="T61">
                <a:pos x="T18" y="T19"/>
              </a:cxn>
              <a:cxn ang="T62">
                <a:pos x="T20" y="T21"/>
              </a:cxn>
              <a:cxn ang="T63">
                <a:pos x="T22" y="T23"/>
              </a:cxn>
              <a:cxn ang="T64">
                <a:pos x="T24" y="T25"/>
              </a:cxn>
              <a:cxn ang="T65">
                <a:pos x="T26" y="T27"/>
              </a:cxn>
              <a:cxn ang="T66">
                <a:pos x="T28" y="T29"/>
              </a:cxn>
              <a:cxn ang="T67">
                <a:pos x="T30" y="T31"/>
              </a:cxn>
              <a:cxn ang="T68">
                <a:pos x="T32" y="T33"/>
              </a:cxn>
              <a:cxn ang="T69">
                <a:pos x="T34" y="T35"/>
              </a:cxn>
              <a:cxn ang="T70">
                <a:pos x="T36" y="T37"/>
              </a:cxn>
              <a:cxn ang="T71">
                <a:pos x="T38" y="T39"/>
              </a:cxn>
              <a:cxn ang="T72">
                <a:pos x="T40" y="T41"/>
              </a:cxn>
              <a:cxn ang="T73">
                <a:pos x="T42" y="T43"/>
              </a:cxn>
              <a:cxn ang="T74">
                <a:pos x="T44" y="T45"/>
              </a:cxn>
              <a:cxn ang="T75">
                <a:pos x="T46" y="T47"/>
              </a:cxn>
              <a:cxn ang="T76">
                <a:pos x="T48" y="T49"/>
              </a:cxn>
              <a:cxn ang="T77">
                <a:pos x="T50" y="T51"/>
              </a:cxn>
            </a:cxnLst>
            <a:rect l="T78" t="T79" r="T80" b="T81"/>
            <a:pathLst>
              <a:path w="144" h="144">
                <a:moveTo>
                  <a:pt x="72" y="0"/>
                </a:moveTo>
                <a:cubicBezTo>
                  <a:pt x="32" y="0"/>
                  <a:pt x="0" y="32"/>
                  <a:pt x="0" y="72"/>
                </a:cubicBezTo>
                <a:cubicBezTo>
                  <a:pt x="0" y="112"/>
                  <a:pt x="32" y="144"/>
                  <a:pt x="72" y="144"/>
                </a:cubicBezTo>
                <a:cubicBezTo>
                  <a:pt x="112" y="144"/>
                  <a:pt x="144" y="112"/>
                  <a:pt x="144" y="72"/>
                </a:cubicBezTo>
                <a:cubicBezTo>
                  <a:pt x="144" y="32"/>
                  <a:pt x="112" y="0"/>
                  <a:pt x="72" y="0"/>
                </a:cubicBezTo>
                <a:close/>
                <a:moveTo>
                  <a:pt x="110" y="91"/>
                </a:moveTo>
                <a:cubicBezTo>
                  <a:pt x="110" y="92"/>
                  <a:pt x="109" y="93"/>
                  <a:pt x="108" y="93"/>
                </a:cubicBezTo>
                <a:cubicBezTo>
                  <a:pt x="84" y="93"/>
                  <a:pt x="84" y="93"/>
                  <a:pt x="84" y="93"/>
                </a:cubicBezTo>
                <a:cubicBezTo>
                  <a:pt x="84" y="100"/>
                  <a:pt x="84" y="100"/>
                  <a:pt x="84" y="100"/>
                </a:cubicBezTo>
                <a:cubicBezTo>
                  <a:pt x="101" y="100"/>
                  <a:pt x="101" y="100"/>
                  <a:pt x="101" y="100"/>
                </a:cubicBezTo>
                <a:cubicBezTo>
                  <a:pt x="102" y="100"/>
                  <a:pt x="103" y="101"/>
                  <a:pt x="103" y="102"/>
                </a:cubicBezTo>
                <a:cubicBezTo>
                  <a:pt x="103" y="108"/>
                  <a:pt x="103" y="108"/>
                  <a:pt x="103" y="108"/>
                </a:cubicBezTo>
                <a:cubicBezTo>
                  <a:pt x="103" y="109"/>
                  <a:pt x="102" y="110"/>
                  <a:pt x="101" y="110"/>
                </a:cubicBezTo>
                <a:cubicBezTo>
                  <a:pt x="43" y="110"/>
                  <a:pt x="43" y="110"/>
                  <a:pt x="43" y="110"/>
                </a:cubicBezTo>
                <a:cubicBezTo>
                  <a:pt x="42" y="110"/>
                  <a:pt x="41" y="109"/>
                  <a:pt x="41" y="108"/>
                </a:cubicBezTo>
                <a:cubicBezTo>
                  <a:pt x="41" y="102"/>
                  <a:pt x="41" y="102"/>
                  <a:pt x="41" y="102"/>
                </a:cubicBezTo>
                <a:cubicBezTo>
                  <a:pt x="41" y="101"/>
                  <a:pt x="42" y="100"/>
                  <a:pt x="43" y="100"/>
                </a:cubicBezTo>
                <a:cubicBezTo>
                  <a:pt x="60" y="100"/>
                  <a:pt x="60" y="100"/>
                  <a:pt x="60" y="100"/>
                </a:cubicBezTo>
                <a:cubicBezTo>
                  <a:pt x="60" y="93"/>
                  <a:pt x="60" y="93"/>
                  <a:pt x="60" y="93"/>
                </a:cubicBezTo>
                <a:cubicBezTo>
                  <a:pt x="36" y="93"/>
                  <a:pt x="36" y="93"/>
                  <a:pt x="36" y="93"/>
                </a:cubicBezTo>
                <a:cubicBezTo>
                  <a:pt x="35" y="93"/>
                  <a:pt x="34" y="92"/>
                  <a:pt x="34" y="91"/>
                </a:cubicBezTo>
                <a:cubicBezTo>
                  <a:pt x="34" y="37"/>
                  <a:pt x="34" y="37"/>
                  <a:pt x="34" y="37"/>
                </a:cubicBezTo>
                <a:cubicBezTo>
                  <a:pt x="34" y="36"/>
                  <a:pt x="35" y="35"/>
                  <a:pt x="36" y="35"/>
                </a:cubicBezTo>
                <a:cubicBezTo>
                  <a:pt x="108" y="35"/>
                  <a:pt x="108" y="35"/>
                  <a:pt x="108" y="35"/>
                </a:cubicBezTo>
                <a:cubicBezTo>
                  <a:pt x="109" y="35"/>
                  <a:pt x="110" y="36"/>
                  <a:pt x="110" y="37"/>
                </a:cubicBezTo>
                <a:lnTo>
                  <a:pt x="110" y="9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6165" name="Freeform 52"/>
          <p:cNvSpPr>
            <a:spLocks noEditPoints="1" noChangeArrowheads="1"/>
          </p:cNvSpPr>
          <p:nvPr/>
        </p:nvSpPr>
        <p:spPr bwMode="auto">
          <a:xfrm>
            <a:off x="4511675" y="4970463"/>
            <a:ext cx="358775" cy="358775"/>
          </a:xfrm>
          <a:custGeom>
            <a:avLst/>
            <a:gdLst>
              <a:gd name="T0" fmla="*/ 179388 w 144"/>
              <a:gd name="T1" fmla="*/ 0 h 144"/>
              <a:gd name="T2" fmla="*/ 0 w 144"/>
              <a:gd name="T3" fmla="*/ 179388 h 144"/>
              <a:gd name="T4" fmla="*/ 179388 w 144"/>
              <a:gd name="T5" fmla="*/ 358775 h 144"/>
              <a:gd name="T6" fmla="*/ 358775 w 144"/>
              <a:gd name="T7" fmla="*/ 179388 h 144"/>
              <a:gd name="T8" fmla="*/ 179388 w 144"/>
              <a:gd name="T9" fmla="*/ 0 h 144"/>
              <a:gd name="T10" fmla="*/ 274064 w 144"/>
              <a:gd name="T11" fmla="*/ 189353 h 144"/>
              <a:gd name="T12" fmla="*/ 261607 w 144"/>
              <a:gd name="T13" fmla="*/ 226726 h 144"/>
              <a:gd name="T14" fmla="*/ 271573 w 144"/>
              <a:gd name="T15" fmla="*/ 259115 h 144"/>
              <a:gd name="T16" fmla="*/ 226726 w 144"/>
              <a:gd name="T17" fmla="*/ 291505 h 144"/>
              <a:gd name="T18" fmla="*/ 199319 w 144"/>
              <a:gd name="T19" fmla="*/ 274064 h 144"/>
              <a:gd name="T20" fmla="*/ 179388 w 144"/>
              <a:gd name="T21" fmla="*/ 276556 h 144"/>
              <a:gd name="T22" fmla="*/ 159456 w 144"/>
              <a:gd name="T23" fmla="*/ 274064 h 144"/>
              <a:gd name="T24" fmla="*/ 132049 w 144"/>
              <a:gd name="T25" fmla="*/ 291505 h 144"/>
              <a:gd name="T26" fmla="*/ 87202 w 144"/>
              <a:gd name="T27" fmla="*/ 259115 h 144"/>
              <a:gd name="T28" fmla="*/ 97168 w 144"/>
              <a:gd name="T29" fmla="*/ 226726 h 144"/>
              <a:gd name="T30" fmla="*/ 84711 w 144"/>
              <a:gd name="T31" fmla="*/ 189353 h 144"/>
              <a:gd name="T32" fmla="*/ 57304 w 144"/>
              <a:gd name="T33" fmla="*/ 169422 h 144"/>
              <a:gd name="T34" fmla="*/ 74745 w 144"/>
              <a:gd name="T35" fmla="*/ 114609 h 144"/>
              <a:gd name="T36" fmla="*/ 107134 w 144"/>
              <a:gd name="T37" fmla="*/ 114609 h 144"/>
              <a:gd name="T38" fmla="*/ 139524 w 144"/>
              <a:gd name="T39" fmla="*/ 92185 h 144"/>
              <a:gd name="T40" fmla="*/ 149490 w 144"/>
              <a:gd name="T41" fmla="*/ 59796 h 144"/>
              <a:gd name="T42" fmla="*/ 209285 w 144"/>
              <a:gd name="T43" fmla="*/ 59796 h 144"/>
              <a:gd name="T44" fmla="*/ 219251 w 144"/>
              <a:gd name="T45" fmla="*/ 92185 h 144"/>
              <a:gd name="T46" fmla="*/ 251641 w 144"/>
              <a:gd name="T47" fmla="*/ 114609 h 144"/>
              <a:gd name="T48" fmla="*/ 284030 w 144"/>
              <a:gd name="T49" fmla="*/ 114609 h 144"/>
              <a:gd name="T50" fmla="*/ 301471 w 144"/>
              <a:gd name="T51" fmla="*/ 169422 h 144"/>
              <a:gd name="T52" fmla="*/ 274064 w 144"/>
              <a:gd name="T53" fmla="*/ 189353 h 144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w 144"/>
              <a:gd name="T82" fmla="*/ 0 h 144"/>
              <a:gd name="T83" fmla="*/ 144 w 144"/>
              <a:gd name="T84" fmla="*/ 144 h 144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T81" t="T82" r="T83" b="T84"/>
            <a:pathLst>
              <a:path w="144" h="144">
                <a:moveTo>
                  <a:pt x="72" y="0"/>
                </a:moveTo>
                <a:cubicBezTo>
                  <a:pt x="32" y="0"/>
                  <a:pt x="0" y="32"/>
                  <a:pt x="0" y="72"/>
                </a:cubicBezTo>
                <a:cubicBezTo>
                  <a:pt x="0" y="112"/>
                  <a:pt x="32" y="144"/>
                  <a:pt x="72" y="144"/>
                </a:cubicBezTo>
                <a:cubicBezTo>
                  <a:pt x="112" y="144"/>
                  <a:pt x="144" y="112"/>
                  <a:pt x="144" y="72"/>
                </a:cubicBezTo>
                <a:cubicBezTo>
                  <a:pt x="144" y="32"/>
                  <a:pt x="112" y="0"/>
                  <a:pt x="72" y="0"/>
                </a:cubicBezTo>
                <a:close/>
                <a:moveTo>
                  <a:pt x="110" y="76"/>
                </a:moveTo>
                <a:cubicBezTo>
                  <a:pt x="110" y="81"/>
                  <a:pt x="108" y="87"/>
                  <a:pt x="105" y="91"/>
                </a:cubicBezTo>
                <a:cubicBezTo>
                  <a:pt x="109" y="104"/>
                  <a:pt x="109" y="104"/>
                  <a:pt x="109" y="104"/>
                </a:cubicBezTo>
                <a:cubicBezTo>
                  <a:pt x="91" y="117"/>
                  <a:pt x="91" y="117"/>
                  <a:pt x="91" y="117"/>
                </a:cubicBezTo>
                <a:cubicBezTo>
                  <a:pt x="80" y="110"/>
                  <a:pt x="80" y="110"/>
                  <a:pt x="80" y="110"/>
                </a:cubicBezTo>
                <a:cubicBezTo>
                  <a:pt x="78" y="110"/>
                  <a:pt x="75" y="111"/>
                  <a:pt x="72" y="111"/>
                </a:cubicBezTo>
                <a:cubicBezTo>
                  <a:pt x="69" y="111"/>
                  <a:pt x="66" y="110"/>
                  <a:pt x="64" y="110"/>
                </a:cubicBezTo>
                <a:cubicBezTo>
                  <a:pt x="53" y="117"/>
                  <a:pt x="53" y="117"/>
                  <a:pt x="53" y="117"/>
                </a:cubicBezTo>
                <a:cubicBezTo>
                  <a:pt x="35" y="104"/>
                  <a:pt x="35" y="104"/>
                  <a:pt x="35" y="104"/>
                </a:cubicBezTo>
                <a:cubicBezTo>
                  <a:pt x="39" y="91"/>
                  <a:pt x="39" y="91"/>
                  <a:pt x="39" y="91"/>
                </a:cubicBezTo>
                <a:cubicBezTo>
                  <a:pt x="36" y="87"/>
                  <a:pt x="34" y="81"/>
                  <a:pt x="34" y="76"/>
                </a:cubicBezTo>
                <a:cubicBezTo>
                  <a:pt x="23" y="68"/>
                  <a:pt x="23" y="68"/>
                  <a:pt x="23" y="68"/>
                </a:cubicBezTo>
                <a:cubicBezTo>
                  <a:pt x="30" y="46"/>
                  <a:pt x="30" y="46"/>
                  <a:pt x="30" y="46"/>
                </a:cubicBezTo>
                <a:cubicBezTo>
                  <a:pt x="43" y="46"/>
                  <a:pt x="43" y="46"/>
                  <a:pt x="43" y="46"/>
                </a:cubicBezTo>
                <a:cubicBezTo>
                  <a:pt x="47" y="42"/>
                  <a:pt x="51" y="39"/>
                  <a:pt x="56" y="37"/>
                </a:cubicBezTo>
                <a:cubicBezTo>
                  <a:pt x="60" y="24"/>
                  <a:pt x="60" y="24"/>
                  <a:pt x="60" y="24"/>
                </a:cubicBezTo>
                <a:cubicBezTo>
                  <a:pt x="84" y="24"/>
                  <a:pt x="84" y="24"/>
                  <a:pt x="84" y="24"/>
                </a:cubicBezTo>
                <a:cubicBezTo>
                  <a:pt x="88" y="37"/>
                  <a:pt x="88" y="37"/>
                  <a:pt x="88" y="37"/>
                </a:cubicBezTo>
                <a:cubicBezTo>
                  <a:pt x="93" y="39"/>
                  <a:pt x="97" y="42"/>
                  <a:pt x="101" y="46"/>
                </a:cubicBezTo>
                <a:cubicBezTo>
                  <a:pt x="114" y="46"/>
                  <a:pt x="114" y="46"/>
                  <a:pt x="114" y="46"/>
                </a:cubicBezTo>
                <a:cubicBezTo>
                  <a:pt x="121" y="68"/>
                  <a:pt x="121" y="68"/>
                  <a:pt x="121" y="68"/>
                </a:cubicBezTo>
                <a:lnTo>
                  <a:pt x="110" y="7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6166" name="Freeform 62"/>
          <p:cNvSpPr>
            <a:spLocks noEditPoints="1" noChangeArrowheads="1"/>
          </p:cNvSpPr>
          <p:nvPr/>
        </p:nvSpPr>
        <p:spPr bwMode="auto">
          <a:xfrm>
            <a:off x="8737600" y="4970463"/>
            <a:ext cx="358775" cy="358775"/>
          </a:xfrm>
          <a:custGeom>
            <a:avLst/>
            <a:gdLst>
              <a:gd name="T0" fmla="*/ 179388 w 144"/>
              <a:gd name="T1" fmla="*/ 0 h 144"/>
              <a:gd name="T2" fmla="*/ 0 w 144"/>
              <a:gd name="T3" fmla="*/ 179388 h 144"/>
              <a:gd name="T4" fmla="*/ 179388 w 144"/>
              <a:gd name="T5" fmla="*/ 358775 h 144"/>
              <a:gd name="T6" fmla="*/ 358775 w 144"/>
              <a:gd name="T7" fmla="*/ 179388 h 144"/>
              <a:gd name="T8" fmla="*/ 179388 w 144"/>
              <a:gd name="T9" fmla="*/ 0 h 144"/>
              <a:gd name="T10" fmla="*/ 124575 w 144"/>
              <a:gd name="T11" fmla="*/ 266590 h 144"/>
              <a:gd name="T12" fmla="*/ 119592 w 144"/>
              <a:gd name="T13" fmla="*/ 274064 h 144"/>
              <a:gd name="T14" fmla="*/ 82219 w 144"/>
              <a:gd name="T15" fmla="*/ 274064 h 144"/>
              <a:gd name="T16" fmla="*/ 74745 w 144"/>
              <a:gd name="T17" fmla="*/ 266590 h 144"/>
              <a:gd name="T18" fmla="*/ 74745 w 144"/>
              <a:gd name="T19" fmla="*/ 189353 h 144"/>
              <a:gd name="T20" fmla="*/ 82219 w 144"/>
              <a:gd name="T21" fmla="*/ 184370 h 144"/>
              <a:gd name="T22" fmla="*/ 119592 w 144"/>
              <a:gd name="T23" fmla="*/ 184370 h 144"/>
              <a:gd name="T24" fmla="*/ 124575 w 144"/>
              <a:gd name="T25" fmla="*/ 189353 h 144"/>
              <a:gd name="T26" fmla="*/ 124575 w 144"/>
              <a:gd name="T27" fmla="*/ 266590 h 144"/>
              <a:gd name="T28" fmla="*/ 199319 w 144"/>
              <a:gd name="T29" fmla="*/ 266590 h 144"/>
              <a:gd name="T30" fmla="*/ 191845 w 144"/>
              <a:gd name="T31" fmla="*/ 274064 h 144"/>
              <a:gd name="T32" fmla="*/ 156964 w 144"/>
              <a:gd name="T33" fmla="*/ 274064 h 144"/>
              <a:gd name="T34" fmla="*/ 149490 w 144"/>
              <a:gd name="T35" fmla="*/ 266590 h 144"/>
              <a:gd name="T36" fmla="*/ 149490 w 144"/>
              <a:gd name="T37" fmla="*/ 137032 h 144"/>
              <a:gd name="T38" fmla="*/ 156964 w 144"/>
              <a:gd name="T39" fmla="*/ 129558 h 144"/>
              <a:gd name="T40" fmla="*/ 191845 w 144"/>
              <a:gd name="T41" fmla="*/ 129558 h 144"/>
              <a:gd name="T42" fmla="*/ 199319 w 144"/>
              <a:gd name="T43" fmla="*/ 137032 h 144"/>
              <a:gd name="T44" fmla="*/ 199319 w 144"/>
              <a:gd name="T45" fmla="*/ 266590 h 144"/>
              <a:gd name="T46" fmla="*/ 274064 w 144"/>
              <a:gd name="T47" fmla="*/ 266590 h 144"/>
              <a:gd name="T48" fmla="*/ 266590 w 144"/>
              <a:gd name="T49" fmla="*/ 274064 h 144"/>
              <a:gd name="T50" fmla="*/ 229217 w 144"/>
              <a:gd name="T51" fmla="*/ 274064 h 144"/>
              <a:gd name="T52" fmla="*/ 221743 w 144"/>
              <a:gd name="T53" fmla="*/ 266590 h 144"/>
              <a:gd name="T54" fmla="*/ 221743 w 144"/>
              <a:gd name="T55" fmla="*/ 79728 h 144"/>
              <a:gd name="T56" fmla="*/ 229217 w 144"/>
              <a:gd name="T57" fmla="*/ 72253 h 144"/>
              <a:gd name="T58" fmla="*/ 266590 w 144"/>
              <a:gd name="T59" fmla="*/ 72253 h 144"/>
              <a:gd name="T60" fmla="*/ 274064 w 144"/>
              <a:gd name="T61" fmla="*/ 79728 h 144"/>
              <a:gd name="T62" fmla="*/ 274064 w 144"/>
              <a:gd name="T63" fmla="*/ 266590 h 144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w 144"/>
              <a:gd name="T97" fmla="*/ 0 h 144"/>
              <a:gd name="T98" fmla="*/ 144 w 144"/>
              <a:gd name="T99" fmla="*/ 144 h 144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T96" t="T97" r="T98" b="T99"/>
            <a:pathLst>
              <a:path w="144" h="144">
                <a:moveTo>
                  <a:pt x="72" y="0"/>
                </a:moveTo>
                <a:cubicBezTo>
                  <a:pt x="32" y="0"/>
                  <a:pt x="0" y="32"/>
                  <a:pt x="0" y="72"/>
                </a:cubicBezTo>
                <a:cubicBezTo>
                  <a:pt x="0" y="112"/>
                  <a:pt x="32" y="144"/>
                  <a:pt x="72" y="144"/>
                </a:cubicBezTo>
                <a:cubicBezTo>
                  <a:pt x="112" y="144"/>
                  <a:pt x="144" y="112"/>
                  <a:pt x="144" y="72"/>
                </a:cubicBezTo>
                <a:cubicBezTo>
                  <a:pt x="144" y="32"/>
                  <a:pt x="112" y="0"/>
                  <a:pt x="72" y="0"/>
                </a:cubicBezTo>
                <a:close/>
                <a:moveTo>
                  <a:pt x="50" y="107"/>
                </a:moveTo>
                <a:cubicBezTo>
                  <a:pt x="50" y="109"/>
                  <a:pt x="49" y="110"/>
                  <a:pt x="48" y="110"/>
                </a:cubicBezTo>
                <a:cubicBezTo>
                  <a:pt x="33" y="110"/>
                  <a:pt x="33" y="110"/>
                  <a:pt x="33" y="110"/>
                </a:cubicBezTo>
                <a:cubicBezTo>
                  <a:pt x="31" y="110"/>
                  <a:pt x="30" y="109"/>
                  <a:pt x="30" y="107"/>
                </a:cubicBezTo>
                <a:cubicBezTo>
                  <a:pt x="30" y="76"/>
                  <a:pt x="30" y="76"/>
                  <a:pt x="30" y="76"/>
                </a:cubicBezTo>
                <a:cubicBezTo>
                  <a:pt x="30" y="75"/>
                  <a:pt x="31" y="74"/>
                  <a:pt x="33" y="74"/>
                </a:cubicBezTo>
                <a:cubicBezTo>
                  <a:pt x="48" y="74"/>
                  <a:pt x="48" y="74"/>
                  <a:pt x="48" y="74"/>
                </a:cubicBezTo>
                <a:cubicBezTo>
                  <a:pt x="49" y="74"/>
                  <a:pt x="50" y="75"/>
                  <a:pt x="50" y="76"/>
                </a:cubicBezTo>
                <a:lnTo>
                  <a:pt x="50" y="107"/>
                </a:lnTo>
                <a:close/>
                <a:moveTo>
                  <a:pt x="80" y="107"/>
                </a:moveTo>
                <a:cubicBezTo>
                  <a:pt x="80" y="109"/>
                  <a:pt x="79" y="110"/>
                  <a:pt x="77" y="110"/>
                </a:cubicBezTo>
                <a:cubicBezTo>
                  <a:pt x="63" y="110"/>
                  <a:pt x="63" y="110"/>
                  <a:pt x="63" y="110"/>
                </a:cubicBezTo>
                <a:cubicBezTo>
                  <a:pt x="61" y="110"/>
                  <a:pt x="60" y="109"/>
                  <a:pt x="60" y="107"/>
                </a:cubicBezTo>
                <a:cubicBezTo>
                  <a:pt x="60" y="55"/>
                  <a:pt x="60" y="55"/>
                  <a:pt x="60" y="55"/>
                </a:cubicBezTo>
                <a:cubicBezTo>
                  <a:pt x="60" y="53"/>
                  <a:pt x="61" y="52"/>
                  <a:pt x="63" y="52"/>
                </a:cubicBezTo>
                <a:cubicBezTo>
                  <a:pt x="77" y="52"/>
                  <a:pt x="77" y="52"/>
                  <a:pt x="77" y="52"/>
                </a:cubicBezTo>
                <a:cubicBezTo>
                  <a:pt x="79" y="52"/>
                  <a:pt x="80" y="53"/>
                  <a:pt x="80" y="55"/>
                </a:cubicBezTo>
                <a:lnTo>
                  <a:pt x="80" y="107"/>
                </a:lnTo>
                <a:close/>
                <a:moveTo>
                  <a:pt x="110" y="107"/>
                </a:moveTo>
                <a:cubicBezTo>
                  <a:pt x="110" y="109"/>
                  <a:pt x="108" y="110"/>
                  <a:pt x="107" y="110"/>
                </a:cubicBezTo>
                <a:cubicBezTo>
                  <a:pt x="92" y="110"/>
                  <a:pt x="92" y="110"/>
                  <a:pt x="92" y="110"/>
                </a:cubicBezTo>
                <a:cubicBezTo>
                  <a:pt x="91" y="110"/>
                  <a:pt x="89" y="109"/>
                  <a:pt x="89" y="107"/>
                </a:cubicBezTo>
                <a:cubicBezTo>
                  <a:pt x="89" y="32"/>
                  <a:pt x="89" y="32"/>
                  <a:pt x="89" y="32"/>
                </a:cubicBezTo>
                <a:cubicBezTo>
                  <a:pt x="89" y="30"/>
                  <a:pt x="91" y="29"/>
                  <a:pt x="92" y="29"/>
                </a:cubicBezTo>
                <a:cubicBezTo>
                  <a:pt x="107" y="29"/>
                  <a:pt x="107" y="29"/>
                  <a:pt x="107" y="29"/>
                </a:cubicBezTo>
                <a:cubicBezTo>
                  <a:pt x="108" y="29"/>
                  <a:pt x="110" y="30"/>
                  <a:pt x="110" y="32"/>
                </a:cubicBezTo>
                <a:lnTo>
                  <a:pt x="110" y="10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6167" name="Freeform 76"/>
          <p:cNvSpPr>
            <a:spLocks noEditPoints="1" noChangeArrowheads="1"/>
          </p:cNvSpPr>
          <p:nvPr/>
        </p:nvSpPr>
        <p:spPr bwMode="auto">
          <a:xfrm>
            <a:off x="6605588" y="3135313"/>
            <a:ext cx="358775" cy="358775"/>
          </a:xfrm>
          <a:custGeom>
            <a:avLst/>
            <a:gdLst>
              <a:gd name="T0" fmla="*/ 179388 w 144"/>
              <a:gd name="T1" fmla="*/ 0 h 144"/>
              <a:gd name="T2" fmla="*/ 0 w 144"/>
              <a:gd name="T3" fmla="*/ 179388 h 144"/>
              <a:gd name="T4" fmla="*/ 179388 w 144"/>
              <a:gd name="T5" fmla="*/ 358775 h 144"/>
              <a:gd name="T6" fmla="*/ 358775 w 144"/>
              <a:gd name="T7" fmla="*/ 179388 h 144"/>
              <a:gd name="T8" fmla="*/ 179388 w 144"/>
              <a:gd name="T9" fmla="*/ 0 h 144"/>
              <a:gd name="T10" fmla="*/ 129558 w 144"/>
              <a:gd name="T11" fmla="*/ 84711 h 144"/>
              <a:gd name="T12" fmla="*/ 154473 w 144"/>
              <a:gd name="T13" fmla="*/ 109626 h 144"/>
              <a:gd name="T14" fmla="*/ 129558 w 144"/>
              <a:gd name="T15" fmla="*/ 134541 h 144"/>
              <a:gd name="T16" fmla="*/ 104643 w 144"/>
              <a:gd name="T17" fmla="*/ 109626 h 144"/>
              <a:gd name="T18" fmla="*/ 129558 w 144"/>
              <a:gd name="T19" fmla="*/ 84711 h 144"/>
              <a:gd name="T20" fmla="*/ 219251 w 144"/>
              <a:gd name="T21" fmla="*/ 234200 h 144"/>
              <a:gd name="T22" fmla="*/ 137032 w 144"/>
              <a:gd name="T23" fmla="*/ 301471 h 144"/>
              <a:gd name="T24" fmla="*/ 72253 w 144"/>
              <a:gd name="T25" fmla="*/ 219251 h 144"/>
              <a:gd name="T26" fmla="*/ 154473 w 144"/>
              <a:gd name="T27" fmla="*/ 154473 h 144"/>
              <a:gd name="T28" fmla="*/ 219251 w 144"/>
              <a:gd name="T29" fmla="*/ 234200 h 144"/>
              <a:gd name="T30" fmla="*/ 221743 w 144"/>
              <a:gd name="T31" fmla="*/ 146998 h 144"/>
              <a:gd name="T32" fmla="*/ 181879 w 144"/>
              <a:gd name="T33" fmla="*/ 99660 h 144"/>
              <a:gd name="T34" fmla="*/ 229217 w 144"/>
              <a:gd name="T35" fmla="*/ 59796 h 144"/>
              <a:gd name="T36" fmla="*/ 269081 w 144"/>
              <a:gd name="T37" fmla="*/ 109626 h 144"/>
              <a:gd name="T38" fmla="*/ 221743 w 144"/>
              <a:gd name="T39" fmla="*/ 146998 h 144"/>
              <a:gd name="T40" fmla="*/ 269081 w 144"/>
              <a:gd name="T41" fmla="*/ 234200 h 144"/>
              <a:gd name="T42" fmla="*/ 239183 w 144"/>
              <a:gd name="T43" fmla="*/ 196828 h 144"/>
              <a:gd name="T44" fmla="*/ 276556 w 144"/>
              <a:gd name="T45" fmla="*/ 166930 h 144"/>
              <a:gd name="T46" fmla="*/ 306454 w 144"/>
              <a:gd name="T47" fmla="*/ 204302 h 144"/>
              <a:gd name="T48" fmla="*/ 269081 w 144"/>
              <a:gd name="T49" fmla="*/ 234200 h 144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w 144"/>
              <a:gd name="T76" fmla="*/ 0 h 144"/>
              <a:gd name="T77" fmla="*/ 144 w 144"/>
              <a:gd name="T78" fmla="*/ 144 h 144"/>
            </a:gdLst>
            <a:ahLst/>
            <a:cxnLst>
              <a:cxn ang="T50">
                <a:pos x="T0" y="T1"/>
              </a:cxn>
              <a:cxn ang="T51">
                <a:pos x="T2" y="T3"/>
              </a:cxn>
              <a:cxn ang="T52">
                <a:pos x="T4" y="T5"/>
              </a:cxn>
              <a:cxn ang="T53">
                <a:pos x="T6" y="T7"/>
              </a:cxn>
              <a:cxn ang="T54">
                <a:pos x="T8" y="T9"/>
              </a:cxn>
              <a:cxn ang="T55">
                <a:pos x="T10" y="T11"/>
              </a:cxn>
              <a:cxn ang="T56">
                <a:pos x="T12" y="T13"/>
              </a:cxn>
              <a:cxn ang="T57">
                <a:pos x="T14" y="T15"/>
              </a:cxn>
              <a:cxn ang="T58">
                <a:pos x="T16" y="T17"/>
              </a:cxn>
              <a:cxn ang="T59">
                <a:pos x="T18" y="T19"/>
              </a:cxn>
              <a:cxn ang="T60">
                <a:pos x="T20" y="T21"/>
              </a:cxn>
              <a:cxn ang="T61">
                <a:pos x="T22" y="T23"/>
              </a:cxn>
              <a:cxn ang="T62">
                <a:pos x="T24" y="T25"/>
              </a:cxn>
              <a:cxn ang="T63">
                <a:pos x="T26" y="T27"/>
              </a:cxn>
              <a:cxn ang="T64">
                <a:pos x="T28" y="T29"/>
              </a:cxn>
              <a:cxn ang="T65">
                <a:pos x="T30" y="T31"/>
              </a:cxn>
              <a:cxn ang="T66">
                <a:pos x="T32" y="T33"/>
              </a:cxn>
              <a:cxn ang="T67">
                <a:pos x="T34" y="T35"/>
              </a:cxn>
              <a:cxn ang="T68">
                <a:pos x="T36" y="T37"/>
              </a:cxn>
              <a:cxn ang="T69">
                <a:pos x="T38" y="T39"/>
              </a:cxn>
              <a:cxn ang="T70">
                <a:pos x="T40" y="T41"/>
              </a:cxn>
              <a:cxn ang="T71">
                <a:pos x="T42" y="T43"/>
              </a:cxn>
              <a:cxn ang="T72">
                <a:pos x="T44" y="T45"/>
              </a:cxn>
              <a:cxn ang="T73">
                <a:pos x="T46" y="T47"/>
              </a:cxn>
              <a:cxn ang="T74">
                <a:pos x="T48" y="T49"/>
              </a:cxn>
            </a:cxnLst>
            <a:rect l="T75" t="T76" r="T77" b="T78"/>
            <a:pathLst>
              <a:path w="144" h="144">
                <a:moveTo>
                  <a:pt x="72" y="0"/>
                </a:moveTo>
                <a:cubicBezTo>
                  <a:pt x="32" y="0"/>
                  <a:pt x="0" y="32"/>
                  <a:pt x="0" y="72"/>
                </a:cubicBezTo>
                <a:cubicBezTo>
                  <a:pt x="0" y="112"/>
                  <a:pt x="32" y="144"/>
                  <a:pt x="72" y="144"/>
                </a:cubicBezTo>
                <a:cubicBezTo>
                  <a:pt x="112" y="144"/>
                  <a:pt x="144" y="112"/>
                  <a:pt x="144" y="72"/>
                </a:cubicBezTo>
                <a:cubicBezTo>
                  <a:pt x="144" y="32"/>
                  <a:pt x="112" y="0"/>
                  <a:pt x="72" y="0"/>
                </a:cubicBezTo>
                <a:close/>
                <a:moveTo>
                  <a:pt x="52" y="34"/>
                </a:moveTo>
                <a:cubicBezTo>
                  <a:pt x="58" y="34"/>
                  <a:pt x="62" y="38"/>
                  <a:pt x="62" y="44"/>
                </a:cubicBezTo>
                <a:cubicBezTo>
                  <a:pt x="62" y="49"/>
                  <a:pt x="58" y="54"/>
                  <a:pt x="52" y="54"/>
                </a:cubicBezTo>
                <a:cubicBezTo>
                  <a:pt x="47" y="54"/>
                  <a:pt x="42" y="49"/>
                  <a:pt x="42" y="44"/>
                </a:cubicBezTo>
                <a:cubicBezTo>
                  <a:pt x="42" y="38"/>
                  <a:pt x="47" y="34"/>
                  <a:pt x="52" y="34"/>
                </a:cubicBezTo>
                <a:close/>
                <a:moveTo>
                  <a:pt x="88" y="94"/>
                </a:moveTo>
                <a:cubicBezTo>
                  <a:pt x="86" y="111"/>
                  <a:pt x="72" y="122"/>
                  <a:pt x="55" y="121"/>
                </a:cubicBezTo>
                <a:cubicBezTo>
                  <a:pt x="39" y="119"/>
                  <a:pt x="27" y="104"/>
                  <a:pt x="29" y="88"/>
                </a:cubicBezTo>
                <a:cubicBezTo>
                  <a:pt x="31" y="72"/>
                  <a:pt x="45" y="60"/>
                  <a:pt x="62" y="62"/>
                </a:cubicBezTo>
                <a:cubicBezTo>
                  <a:pt x="78" y="64"/>
                  <a:pt x="90" y="78"/>
                  <a:pt x="88" y="94"/>
                </a:cubicBezTo>
                <a:close/>
                <a:moveTo>
                  <a:pt x="89" y="59"/>
                </a:moveTo>
                <a:cubicBezTo>
                  <a:pt x="79" y="58"/>
                  <a:pt x="72" y="50"/>
                  <a:pt x="73" y="40"/>
                </a:cubicBezTo>
                <a:cubicBezTo>
                  <a:pt x="74" y="30"/>
                  <a:pt x="83" y="23"/>
                  <a:pt x="92" y="24"/>
                </a:cubicBezTo>
                <a:cubicBezTo>
                  <a:pt x="102" y="25"/>
                  <a:pt x="109" y="34"/>
                  <a:pt x="108" y="44"/>
                </a:cubicBezTo>
                <a:cubicBezTo>
                  <a:pt x="107" y="53"/>
                  <a:pt x="98" y="60"/>
                  <a:pt x="89" y="59"/>
                </a:cubicBezTo>
                <a:close/>
                <a:moveTo>
                  <a:pt x="108" y="94"/>
                </a:moveTo>
                <a:cubicBezTo>
                  <a:pt x="101" y="93"/>
                  <a:pt x="95" y="86"/>
                  <a:pt x="96" y="79"/>
                </a:cubicBezTo>
                <a:cubicBezTo>
                  <a:pt x="97" y="71"/>
                  <a:pt x="104" y="66"/>
                  <a:pt x="111" y="67"/>
                </a:cubicBezTo>
                <a:cubicBezTo>
                  <a:pt x="119" y="68"/>
                  <a:pt x="124" y="74"/>
                  <a:pt x="123" y="82"/>
                </a:cubicBezTo>
                <a:cubicBezTo>
                  <a:pt x="123" y="89"/>
                  <a:pt x="116" y="95"/>
                  <a:pt x="108" y="9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6168" name="文本框 34"/>
          <p:cNvSpPr>
            <a:spLocks noChangeArrowheads="1"/>
          </p:cNvSpPr>
          <p:nvPr/>
        </p:nvSpPr>
        <p:spPr bwMode="auto">
          <a:xfrm>
            <a:off x="1449388" y="2087563"/>
            <a:ext cx="2370137" cy="1030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400" b="1" dirty="0">
                <a:solidFill>
                  <a:srgbClr val="595959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方正姚体" panose="02010601030101010101" pitchFamily="2" charset="-122"/>
              </a:rPr>
              <a:t> </a:t>
            </a:r>
            <a:r>
              <a:rPr lang="en-US" altLang="zh-CN" sz="1400" b="1" dirty="0">
                <a:solidFill>
                  <a:srgbClr val="3F3E40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MORE  THAN  TEMPLATE</a:t>
            </a:r>
            <a:endParaRPr lang="zh-CN" altLang="en-US" sz="1400" b="1" dirty="0">
              <a:solidFill>
                <a:srgbClr val="3F3E40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1100" dirty="0">
                <a:solidFill>
                  <a:srgbClr val="3F3E40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Click here to add  you to the Center </a:t>
            </a:r>
            <a:endParaRPr lang="zh-CN" altLang="en-US" sz="1100" dirty="0">
              <a:solidFill>
                <a:srgbClr val="3F3E40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1100" dirty="0">
                <a:solidFill>
                  <a:srgbClr val="3F3E40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of the  narrative thought</a:t>
            </a:r>
          </a:p>
          <a:p>
            <a:pPr eaLnBrk="1" hangingPunct="1"/>
            <a:endParaRPr lang="zh-CN" altLang="en-US" sz="1100" dirty="0">
              <a:solidFill>
                <a:srgbClr val="3F3E40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endParaRPr lang="zh-CN" altLang="en-US" sz="1400" dirty="0">
              <a:solidFill>
                <a:srgbClr val="3F3E40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</p:txBody>
      </p:sp>
      <p:sp>
        <p:nvSpPr>
          <p:cNvPr id="6169" name="文本框 35"/>
          <p:cNvSpPr>
            <a:spLocks noChangeArrowheads="1"/>
          </p:cNvSpPr>
          <p:nvPr/>
        </p:nvSpPr>
        <p:spPr bwMode="auto">
          <a:xfrm>
            <a:off x="3541713" y="5624513"/>
            <a:ext cx="2370137" cy="1000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400" b="1" dirty="0">
                <a:solidFill>
                  <a:srgbClr val="595959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方正姚体" panose="02010601030101010101" pitchFamily="2" charset="-122"/>
              </a:rPr>
              <a:t> </a:t>
            </a:r>
            <a:r>
              <a:rPr lang="en-US" altLang="zh-CN" sz="1400" b="1" dirty="0">
                <a:solidFill>
                  <a:srgbClr val="3F3E40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MORE  THAN  TEMPLATE</a:t>
            </a:r>
            <a:endParaRPr lang="zh-CN" altLang="en-US" sz="1400" b="1" dirty="0">
              <a:solidFill>
                <a:srgbClr val="3F3E40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1100" dirty="0">
                <a:solidFill>
                  <a:srgbClr val="3F3E40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Click here to add  you to the Center </a:t>
            </a:r>
            <a:endParaRPr lang="zh-CN" altLang="en-US" sz="1100" dirty="0">
              <a:solidFill>
                <a:srgbClr val="3F3E40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1100" dirty="0">
                <a:solidFill>
                  <a:srgbClr val="3F3E40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of the  narrative thought</a:t>
            </a:r>
          </a:p>
          <a:p>
            <a:pPr eaLnBrk="1" hangingPunct="1"/>
            <a:endParaRPr lang="zh-CN" altLang="en-US" sz="1100" dirty="0">
              <a:solidFill>
                <a:srgbClr val="3F3E40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endParaRPr lang="zh-CN" altLang="en-US" sz="1200" dirty="0">
              <a:solidFill>
                <a:srgbClr val="3F3E40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</p:txBody>
      </p:sp>
      <p:sp>
        <p:nvSpPr>
          <p:cNvPr id="6170" name="文本框 36"/>
          <p:cNvSpPr>
            <a:spLocks noChangeArrowheads="1"/>
          </p:cNvSpPr>
          <p:nvPr/>
        </p:nvSpPr>
        <p:spPr bwMode="auto">
          <a:xfrm>
            <a:off x="6091238" y="2093913"/>
            <a:ext cx="2370137" cy="1000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400" b="1" dirty="0">
                <a:solidFill>
                  <a:srgbClr val="595959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方正姚体" panose="02010601030101010101" pitchFamily="2" charset="-122"/>
              </a:rPr>
              <a:t> </a:t>
            </a:r>
            <a:r>
              <a:rPr lang="en-US" altLang="zh-CN" sz="1400" b="1" dirty="0">
                <a:solidFill>
                  <a:srgbClr val="3F3E40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MORE  THAN  TEMPLATE</a:t>
            </a:r>
            <a:endParaRPr lang="zh-CN" altLang="en-US" sz="1400" b="1" dirty="0">
              <a:solidFill>
                <a:srgbClr val="3F3E40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1100" dirty="0">
                <a:solidFill>
                  <a:srgbClr val="3F3E40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Click here to add  you to the Center </a:t>
            </a:r>
            <a:endParaRPr lang="zh-CN" altLang="en-US" sz="1100" dirty="0">
              <a:solidFill>
                <a:srgbClr val="3F3E40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1100" dirty="0">
                <a:solidFill>
                  <a:srgbClr val="3F3E40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of the  narrative thought</a:t>
            </a:r>
          </a:p>
          <a:p>
            <a:pPr eaLnBrk="1" hangingPunct="1"/>
            <a:endParaRPr lang="zh-CN" altLang="en-US" sz="1100" dirty="0">
              <a:solidFill>
                <a:srgbClr val="3F3E40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endParaRPr lang="zh-CN" altLang="en-US" sz="1200" dirty="0">
              <a:solidFill>
                <a:srgbClr val="3F3E40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</p:txBody>
      </p:sp>
      <p:sp>
        <p:nvSpPr>
          <p:cNvPr id="6171" name="文本框 37"/>
          <p:cNvSpPr>
            <a:spLocks noChangeArrowheads="1"/>
          </p:cNvSpPr>
          <p:nvPr/>
        </p:nvSpPr>
        <p:spPr bwMode="auto">
          <a:xfrm>
            <a:off x="8223250" y="5627688"/>
            <a:ext cx="2368550" cy="1000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400" b="1" dirty="0">
                <a:solidFill>
                  <a:srgbClr val="595959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方正姚体" panose="02010601030101010101" pitchFamily="2" charset="-122"/>
              </a:rPr>
              <a:t> </a:t>
            </a:r>
            <a:r>
              <a:rPr lang="en-US" altLang="zh-CN" sz="1400" b="1" dirty="0">
                <a:solidFill>
                  <a:srgbClr val="3F3E40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MORE  THAN  TEMPLATE</a:t>
            </a:r>
            <a:endParaRPr lang="zh-CN" altLang="en-US" sz="1400" b="1" dirty="0">
              <a:solidFill>
                <a:srgbClr val="3F3E40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1100" dirty="0">
                <a:solidFill>
                  <a:srgbClr val="3F3E40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Click here to add  you to the Center </a:t>
            </a:r>
            <a:endParaRPr lang="zh-CN" altLang="en-US" sz="1100" dirty="0">
              <a:solidFill>
                <a:srgbClr val="3F3E40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1100" dirty="0">
                <a:solidFill>
                  <a:srgbClr val="3F3E40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of the  narrative thought</a:t>
            </a:r>
          </a:p>
          <a:p>
            <a:pPr eaLnBrk="1" hangingPunct="1"/>
            <a:endParaRPr lang="zh-CN" altLang="en-US" sz="1100" dirty="0">
              <a:solidFill>
                <a:srgbClr val="3F3E40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endParaRPr lang="zh-CN" altLang="en-US" sz="1200" dirty="0">
              <a:solidFill>
                <a:srgbClr val="3F3E40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E7E9D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矩形 29"/>
          <p:cNvSpPr>
            <a:spLocks noChangeAspect="1" noChangeArrowheads="1"/>
          </p:cNvSpPr>
          <p:nvPr/>
        </p:nvSpPr>
        <p:spPr bwMode="auto">
          <a:xfrm rot="5400000">
            <a:off x="2379663" y="-1117600"/>
            <a:ext cx="1028700" cy="1028700"/>
          </a:xfrm>
          <a:prstGeom prst="rect">
            <a:avLst/>
          </a:prstGeom>
          <a:solidFill>
            <a:srgbClr val="D0EAEB"/>
          </a:solidFill>
          <a:ln w="3175">
            <a:solidFill>
              <a:srgbClr val="2F2637">
                <a:alpha val="38823"/>
              </a:srgbClr>
            </a:solidFill>
            <a:miter lim="800000"/>
            <a:headEnd/>
            <a:tailEnd/>
          </a:ln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7171" name="矩形 30"/>
          <p:cNvSpPr>
            <a:spLocks noChangeAspect="1" noChangeArrowheads="1"/>
          </p:cNvSpPr>
          <p:nvPr/>
        </p:nvSpPr>
        <p:spPr bwMode="auto">
          <a:xfrm rot="5400000">
            <a:off x="1212850" y="-1117600"/>
            <a:ext cx="1028700" cy="1028700"/>
          </a:xfrm>
          <a:prstGeom prst="rect">
            <a:avLst/>
          </a:prstGeom>
          <a:solidFill>
            <a:srgbClr val="2F263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7172" name="直接连接符 8"/>
          <p:cNvSpPr>
            <a:spLocks noChangeShapeType="1"/>
          </p:cNvSpPr>
          <p:nvPr/>
        </p:nvSpPr>
        <p:spPr bwMode="auto">
          <a:xfrm flipV="1">
            <a:off x="7204075" y="1154113"/>
            <a:ext cx="4679950" cy="1587"/>
          </a:xfrm>
          <a:prstGeom prst="line">
            <a:avLst/>
          </a:prstGeom>
          <a:noFill/>
          <a:ln w="6350">
            <a:solidFill>
              <a:srgbClr val="2F2637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7173" name="直接连接符 10"/>
          <p:cNvSpPr>
            <a:spLocks noChangeShapeType="1"/>
          </p:cNvSpPr>
          <p:nvPr/>
        </p:nvSpPr>
        <p:spPr bwMode="auto">
          <a:xfrm flipV="1">
            <a:off x="342900" y="1154113"/>
            <a:ext cx="4679950" cy="1587"/>
          </a:xfrm>
          <a:prstGeom prst="line">
            <a:avLst/>
          </a:prstGeom>
          <a:noFill/>
          <a:ln w="6350">
            <a:solidFill>
              <a:srgbClr val="2F2637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7174" name="文本框 12"/>
          <p:cNvSpPr>
            <a:spLocks noChangeArrowheads="1"/>
          </p:cNvSpPr>
          <p:nvPr/>
        </p:nvSpPr>
        <p:spPr bwMode="auto">
          <a:xfrm>
            <a:off x="3778250" y="260350"/>
            <a:ext cx="464185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3200" b="1" dirty="0">
                <a:solidFill>
                  <a:srgbClr val="000000"/>
                </a:solidFill>
                <a:latin typeface="Calibri" panose="020F0502020204030204" pitchFamily="34" charset="0"/>
                <a:sym typeface="Calibri" panose="020F0502020204030204" pitchFamily="34" charset="0"/>
              </a:rPr>
              <a:t>  </a:t>
            </a:r>
            <a:r>
              <a:rPr lang="en-US" altLang="zh-CN" sz="2800">
                <a:solidFill>
                  <a:srgbClr val="262626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MORE  </a:t>
            </a:r>
            <a:r>
              <a:rPr lang="en-US" altLang="zh-CN" sz="2800" b="1">
                <a:solidFill>
                  <a:srgbClr val="262626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THEN  </a:t>
            </a:r>
            <a:r>
              <a:rPr lang="en-US" altLang="zh-CN" sz="2800">
                <a:solidFill>
                  <a:srgbClr val="262626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TEMPLATE</a:t>
            </a:r>
            <a:endParaRPr lang="en-US" altLang="zh-CN" sz="2000">
              <a:solidFill>
                <a:srgbClr val="262626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</p:txBody>
      </p:sp>
      <p:grpSp>
        <p:nvGrpSpPr>
          <p:cNvPr id="7175" name="组合 1"/>
          <p:cNvGrpSpPr>
            <a:grpSpLocks/>
          </p:cNvGrpSpPr>
          <p:nvPr/>
        </p:nvGrpSpPr>
        <p:grpSpPr bwMode="auto">
          <a:xfrm>
            <a:off x="5367338" y="1000125"/>
            <a:ext cx="1468437" cy="307975"/>
            <a:chOff x="0" y="0"/>
            <a:chExt cx="1541192" cy="321992"/>
          </a:xfrm>
        </p:grpSpPr>
        <p:sp>
          <p:nvSpPr>
            <p:cNvPr id="7200" name="椭圆 13"/>
            <p:cNvSpPr>
              <a:spLocks noChangeArrowheads="1"/>
            </p:cNvSpPr>
            <p:nvPr/>
          </p:nvSpPr>
          <p:spPr bwMode="auto">
            <a:xfrm>
              <a:off x="0" y="0"/>
              <a:ext cx="321992" cy="321992"/>
            </a:xfrm>
            <a:prstGeom prst="ellipse">
              <a:avLst/>
            </a:prstGeom>
            <a:solidFill>
              <a:srgbClr val="D0EAEB"/>
            </a:solidFill>
            <a:ln w="9525">
              <a:solidFill>
                <a:srgbClr val="2F2637">
                  <a:alpha val="50195"/>
                </a:srgbClr>
              </a:solidFill>
              <a:miter lim="800000"/>
              <a:headEnd/>
              <a:tailEnd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7201" name="椭圆 15"/>
            <p:cNvSpPr>
              <a:spLocks noChangeArrowheads="1"/>
            </p:cNvSpPr>
            <p:nvPr/>
          </p:nvSpPr>
          <p:spPr bwMode="auto">
            <a:xfrm>
              <a:off x="406400" y="0"/>
              <a:ext cx="321992" cy="321992"/>
            </a:xfrm>
            <a:prstGeom prst="ellipse">
              <a:avLst/>
            </a:prstGeom>
            <a:solidFill>
              <a:srgbClr val="2F2637"/>
            </a:solidFill>
            <a:ln w="9525">
              <a:solidFill>
                <a:srgbClr val="2F2637">
                  <a:alpha val="50195"/>
                </a:srgbClr>
              </a:solidFill>
              <a:miter lim="800000"/>
              <a:headEnd/>
              <a:tailEnd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7202" name="椭圆 16"/>
            <p:cNvSpPr>
              <a:spLocks noChangeArrowheads="1"/>
            </p:cNvSpPr>
            <p:nvPr/>
          </p:nvSpPr>
          <p:spPr bwMode="auto">
            <a:xfrm>
              <a:off x="812800" y="0"/>
              <a:ext cx="321992" cy="321992"/>
            </a:xfrm>
            <a:prstGeom prst="ellipse">
              <a:avLst/>
            </a:prstGeom>
            <a:solidFill>
              <a:srgbClr val="D0EAEB"/>
            </a:solidFill>
            <a:ln w="9525">
              <a:solidFill>
                <a:srgbClr val="2F2637">
                  <a:alpha val="50195"/>
                </a:srgbClr>
              </a:solidFill>
              <a:miter lim="800000"/>
              <a:headEnd/>
              <a:tailEnd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7203" name="椭圆 17"/>
            <p:cNvSpPr>
              <a:spLocks noChangeArrowheads="1"/>
            </p:cNvSpPr>
            <p:nvPr/>
          </p:nvSpPr>
          <p:spPr bwMode="auto">
            <a:xfrm>
              <a:off x="1219200" y="0"/>
              <a:ext cx="321992" cy="321992"/>
            </a:xfrm>
            <a:prstGeom prst="ellipse">
              <a:avLst/>
            </a:prstGeom>
            <a:solidFill>
              <a:srgbClr val="2F2637"/>
            </a:solidFill>
            <a:ln w="9525">
              <a:solidFill>
                <a:srgbClr val="2F2637">
                  <a:alpha val="50195"/>
                </a:srgbClr>
              </a:solidFill>
              <a:miter lim="800000"/>
              <a:headEnd/>
              <a:tailEnd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sp>
        <p:nvSpPr>
          <p:cNvPr id="7176" name="任意多边形 11"/>
          <p:cNvSpPr>
            <a:spLocks noChangeArrowheads="1"/>
          </p:cNvSpPr>
          <p:nvPr/>
        </p:nvSpPr>
        <p:spPr bwMode="auto">
          <a:xfrm>
            <a:off x="3924300" y="2676525"/>
            <a:ext cx="1898650" cy="2554288"/>
          </a:xfrm>
          <a:custGeom>
            <a:avLst/>
            <a:gdLst>
              <a:gd name="T0" fmla="*/ 1096591 w 2309323"/>
              <a:gd name="T1" fmla="*/ 0 h 3107284"/>
              <a:gd name="T2" fmla="*/ 1100083 w 2309323"/>
              <a:gd name="T3" fmla="*/ 89081 h 3107284"/>
              <a:gd name="T4" fmla="*/ 1181155 w 2309323"/>
              <a:gd name="T5" fmla="*/ 493476 h 3107284"/>
              <a:gd name="T6" fmla="*/ 1229613 w 2309323"/>
              <a:gd name="T7" fmla="*/ 613731 h 3107284"/>
              <a:gd name="T8" fmla="*/ 1561394 w 2309323"/>
              <a:gd name="T9" fmla="*/ 563970 h 3107284"/>
              <a:gd name="T10" fmla="*/ 1343505 w 2309323"/>
              <a:gd name="T11" fmla="*/ 834040 h 3107284"/>
              <a:gd name="T12" fmla="*/ 1346877 w 2309323"/>
              <a:gd name="T13" fmla="*/ 840050 h 3107284"/>
              <a:gd name="T14" fmla="*/ 1870968 w 2309323"/>
              <a:gd name="T15" fmla="*/ 1280756 h 3107284"/>
              <a:gd name="T16" fmla="*/ 1898650 w 2309323"/>
              <a:gd name="T17" fmla="*/ 1289336 h 3107284"/>
              <a:gd name="T18" fmla="*/ 1862780 w 2309323"/>
              <a:gd name="T19" fmla="*/ 1301218 h 3107284"/>
              <a:gd name="T20" fmla="*/ 1128689 w 2309323"/>
              <a:gd name="T21" fmla="*/ 2457572 h 3107284"/>
              <a:gd name="T22" fmla="*/ 1124898 w 2309323"/>
              <a:gd name="T23" fmla="*/ 2554288 h 3107284"/>
              <a:gd name="T24" fmla="*/ 957813 w 2309323"/>
              <a:gd name="T25" fmla="*/ 2485854 h 3107284"/>
              <a:gd name="T26" fmla="*/ 0 w 2309323"/>
              <a:gd name="T27" fmla="*/ 1271347 h 3107284"/>
              <a:gd name="T28" fmla="*/ 957813 w 2309323"/>
              <a:gd name="T29" fmla="*/ 56841 h 3107284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w 2309323"/>
              <a:gd name="T46" fmla="*/ 0 h 3107284"/>
              <a:gd name="T47" fmla="*/ 2309323 w 2309323"/>
              <a:gd name="T48" fmla="*/ 3107284 h 3107284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T45" t="T46" r="T47" b="T48"/>
            <a:pathLst>
              <a:path w="2309323" h="3107284">
                <a:moveTo>
                  <a:pt x="1333781" y="0"/>
                </a:moveTo>
                <a:lnTo>
                  <a:pt x="1338028" y="108367"/>
                </a:lnTo>
                <a:cubicBezTo>
                  <a:pt x="1351666" y="281403"/>
                  <a:pt x="1385571" y="446719"/>
                  <a:pt x="1436636" y="600312"/>
                </a:cubicBezTo>
                <a:lnTo>
                  <a:pt x="1495575" y="746602"/>
                </a:lnTo>
                <a:lnTo>
                  <a:pt x="1899119" y="686068"/>
                </a:lnTo>
                <a:lnTo>
                  <a:pt x="1634102" y="1014607"/>
                </a:lnTo>
                <a:lnTo>
                  <a:pt x="1638203" y="1021918"/>
                </a:lnTo>
                <a:cubicBezTo>
                  <a:pt x="1802759" y="1274205"/>
                  <a:pt x="2023527" y="1463586"/>
                  <a:pt x="2275653" y="1558036"/>
                </a:cubicBezTo>
                <a:lnTo>
                  <a:pt x="2309323" y="1568473"/>
                </a:lnTo>
                <a:lnTo>
                  <a:pt x="2265694" y="1582928"/>
                </a:lnTo>
                <a:cubicBezTo>
                  <a:pt x="1784665" y="1775710"/>
                  <a:pt x="1425266" y="2324207"/>
                  <a:pt x="1372821" y="2989629"/>
                </a:cubicBezTo>
                <a:lnTo>
                  <a:pt x="1368210" y="3107284"/>
                </a:lnTo>
                <a:lnTo>
                  <a:pt x="1164986" y="3024034"/>
                </a:lnTo>
                <a:cubicBezTo>
                  <a:pt x="462117" y="2703843"/>
                  <a:pt x="0" y="2161606"/>
                  <a:pt x="0" y="1546590"/>
                </a:cubicBezTo>
                <a:cubicBezTo>
                  <a:pt x="0" y="931574"/>
                  <a:pt x="462117" y="389337"/>
                  <a:pt x="1164986" y="69147"/>
                </a:cubicBezTo>
                <a:lnTo>
                  <a:pt x="1333781" y="0"/>
                </a:lnTo>
                <a:close/>
              </a:path>
            </a:pathLst>
          </a:custGeom>
          <a:solidFill>
            <a:srgbClr val="D0EAEB"/>
          </a:solidFill>
          <a:ln w="12700" cap="flat" cmpd="sng">
            <a:solidFill>
              <a:srgbClr val="2F2637">
                <a:alpha val="58823"/>
              </a:srgbClr>
            </a:solidFill>
            <a:miter lim="800000"/>
            <a:headEnd/>
            <a:tailEnd/>
          </a:ln>
        </p:spPr>
        <p:txBody>
          <a:bodyPr anchor="ctr"/>
          <a:lstStyle/>
          <a:p>
            <a:endParaRPr lang="zh-CN" altLang="en-US"/>
          </a:p>
        </p:txBody>
      </p:sp>
      <p:sp>
        <p:nvSpPr>
          <p:cNvPr id="7177" name="任意多边形 14"/>
          <p:cNvSpPr>
            <a:spLocks noChangeArrowheads="1"/>
          </p:cNvSpPr>
          <p:nvPr/>
        </p:nvSpPr>
        <p:spPr bwMode="auto">
          <a:xfrm>
            <a:off x="5141913" y="2471738"/>
            <a:ext cx="1908175" cy="1731962"/>
          </a:xfrm>
          <a:custGeom>
            <a:avLst/>
            <a:gdLst>
              <a:gd name="T0" fmla="*/ 954088 w 2320998"/>
              <a:gd name="T1" fmla="*/ 0 h 2107137"/>
              <a:gd name="T2" fmla="*/ 1799672 w 2320998"/>
              <a:gd name="T3" fmla="*/ 116391 h 2107137"/>
              <a:gd name="T4" fmla="*/ 1906037 w 2320998"/>
              <a:gd name="T5" fmla="*/ 151324 h 2107137"/>
              <a:gd name="T6" fmla="*/ 1908175 w 2320998"/>
              <a:gd name="T7" fmla="*/ 205887 h 2107137"/>
              <a:gd name="T8" fmla="*/ 1146369 w 2320998"/>
              <a:gd name="T9" fmla="*/ 1409997 h 2107137"/>
              <a:gd name="T10" fmla="*/ 1074028 w 2320998"/>
              <a:gd name="T11" fmla="*/ 1424220 h 2107137"/>
              <a:gd name="T12" fmla="*/ 954088 w 2320998"/>
              <a:gd name="T13" fmla="*/ 1731962 h 2107137"/>
              <a:gd name="T14" fmla="*/ 834147 w 2320998"/>
              <a:gd name="T15" fmla="*/ 1424220 h 2107137"/>
              <a:gd name="T16" fmla="*/ 761806 w 2320998"/>
              <a:gd name="T17" fmla="*/ 1409997 h 2107137"/>
              <a:gd name="T18" fmla="*/ 279446 w 2320998"/>
              <a:gd name="T19" fmla="*/ 1074979 h 2107137"/>
              <a:gd name="T20" fmla="*/ 222060 w 2320998"/>
              <a:gd name="T21" fmla="*/ 993639 h 2107137"/>
              <a:gd name="T22" fmla="*/ 446246 w 2320998"/>
              <a:gd name="T23" fmla="*/ 715781 h 2107137"/>
              <a:gd name="T24" fmla="*/ 105839 w 2320998"/>
              <a:gd name="T25" fmla="*/ 766833 h 2107137"/>
              <a:gd name="T26" fmla="*/ 74977 w 2320998"/>
              <a:gd name="T27" fmla="*/ 684301 h 2107137"/>
              <a:gd name="T28" fmla="*/ 0 w 2320998"/>
              <a:gd name="T29" fmla="*/ 205887 h 2107137"/>
              <a:gd name="T30" fmla="*/ 2139 w 2320998"/>
              <a:gd name="T31" fmla="*/ 151324 h 2107137"/>
              <a:gd name="T32" fmla="*/ 108505 w 2320998"/>
              <a:gd name="T33" fmla="*/ 116391 h 2107137"/>
              <a:gd name="T34" fmla="*/ 954088 w 2320998"/>
              <a:gd name="T35" fmla="*/ 0 h 2107137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w 2320998"/>
              <a:gd name="T55" fmla="*/ 0 h 2107137"/>
              <a:gd name="T56" fmla="*/ 2320998 w 2320998"/>
              <a:gd name="T57" fmla="*/ 2107137 h 2107137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T54" t="T55" r="T56" b="T57"/>
            <a:pathLst>
              <a:path w="2320998" h="2107137">
                <a:moveTo>
                  <a:pt x="1160500" y="0"/>
                </a:moveTo>
                <a:cubicBezTo>
                  <a:pt x="1525332" y="0"/>
                  <a:pt x="1872895" y="50421"/>
                  <a:pt x="2189021" y="141603"/>
                </a:cubicBezTo>
                <a:lnTo>
                  <a:pt x="2318397" y="184103"/>
                </a:lnTo>
                <a:lnTo>
                  <a:pt x="2320998" y="250486"/>
                </a:lnTo>
                <a:cubicBezTo>
                  <a:pt x="2320998" y="973100"/>
                  <a:pt x="1923200" y="1575995"/>
                  <a:pt x="1394380" y="1715429"/>
                </a:cubicBezTo>
                <a:lnTo>
                  <a:pt x="1306388" y="1732732"/>
                </a:lnTo>
                <a:lnTo>
                  <a:pt x="1160499" y="2107137"/>
                </a:lnTo>
                <a:lnTo>
                  <a:pt x="1014610" y="1732732"/>
                </a:lnTo>
                <a:lnTo>
                  <a:pt x="926618" y="1715429"/>
                </a:lnTo>
                <a:cubicBezTo>
                  <a:pt x="699981" y="1655672"/>
                  <a:pt x="497410" y="1510789"/>
                  <a:pt x="339903" y="1307839"/>
                </a:cubicBezTo>
                <a:lnTo>
                  <a:pt x="270102" y="1208880"/>
                </a:lnTo>
                <a:lnTo>
                  <a:pt x="542789" y="870833"/>
                </a:lnTo>
                <a:lnTo>
                  <a:pt x="128737" y="932943"/>
                </a:lnTo>
                <a:lnTo>
                  <a:pt x="91198" y="832533"/>
                </a:lnTo>
                <a:cubicBezTo>
                  <a:pt x="32473" y="653635"/>
                  <a:pt x="0" y="456947"/>
                  <a:pt x="0" y="250486"/>
                </a:cubicBezTo>
                <a:lnTo>
                  <a:pt x="2602" y="184104"/>
                </a:lnTo>
                <a:lnTo>
                  <a:pt x="131980" y="141603"/>
                </a:lnTo>
                <a:cubicBezTo>
                  <a:pt x="448106" y="50421"/>
                  <a:pt x="795668" y="0"/>
                  <a:pt x="1160500" y="0"/>
                </a:cubicBezTo>
                <a:close/>
              </a:path>
            </a:pathLst>
          </a:custGeom>
          <a:solidFill>
            <a:srgbClr val="2F263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7178" name="任意多边形 18"/>
          <p:cNvSpPr>
            <a:spLocks noChangeArrowheads="1"/>
          </p:cNvSpPr>
          <p:nvPr/>
        </p:nvSpPr>
        <p:spPr bwMode="auto">
          <a:xfrm>
            <a:off x="5157788" y="4022725"/>
            <a:ext cx="1955800" cy="1411288"/>
          </a:xfrm>
          <a:custGeom>
            <a:avLst/>
            <a:gdLst>
              <a:gd name="T0" fmla="*/ 1055945 w 2379354"/>
              <a:gd name="T1" fmla="*/ 0 h 1717440"/>
              <a:gd name="T2" fmla="*/ 1146163 w 2379354"/>
              <a:gd name="T3" fmla="*/ 17736 h 1717440"/>
              <a:gd name="T4" fmla="*/ 1636480 w 2379354"/>
              <a:gd name="T5" fmla="*/ 363155 h 1717440"/>
              <a:gd name="T6" fmla="*/ 1644406 w 2379354"/>
              <a:gd name="T7" fmla="*/ 374524 h 1717440"/>
              <a:gd name="T8" fmla="*/ 1955800 w 2379354"/>
              <a:gd name="T9" fmla="*/ 327827 h 1717440"/>
              <a:gd name="T10" fmla="*/ 1760144 w 2379354"/>
              <a:gd name="T11" fmla="*/ 570307 h 1717440"/>
              <a:gd name="T12" fmla="*/ 1781450 w 2379354"/>
              <a:gd name="T13" fmla="*/ 609911 h 1717440"/>
              <a:gd name="T14" fmla="*/ 1907832 w 2379354"/>
              <a:gd name="T15" fmla="*/ 1221537 h 1717440"/>
              <a:gd name="T16" fmla="*/ 1906542 w 2379354"/>
              <a:gd name="T17" fmla="*/ 1254438 h 1717440"/>
              <a:gd name="T18" fmla="*/ 1783250 w 2379354"/>
              <a:gd name="T19" fmla="*/ 1294928 h 1717440"/>
              <a:gd name="T20" fmla="*/ 937818 w 2379354"/>
              <a:gd name="T21" fmla="*/ 1411288 h 1717440"/>
              <a:gd name="T22" fmla="*/ 92387 w 2379354"/>
              <a:gd name="T23" fmla="*/ 1294928 h 1717440"/>
              <a:gd name="T24" fmla="*/ 1710 w 2379354"/>
              <a:gd name="T25" fmla="*/ 1265149 h 1717440"/>
              <a:gd name="T26" fmla="*/ 0 w 2379354"/>
              <a:gd name="T27" fmla="*/ 1221537 h 1717440"/>
              <a:gd name="T28" fmla="*/ 761669 w 2379354"/>
              <a:gd name="T29" fmla="*/ 17736 h 1717440"/>
              <a:gd name="T30" fmla="*/ 821981 w 2379354"/>
              <a:gd name="T31" fmla="*/ 5880 h 1717440"/>
              <a:gd name="T32" fmla="*/ 937817 w 2379354"/>
              <a:gd name="T33" fmla="*/ 303068 h 1717440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w 2379354"/>
              <a:gd name="T52" fmla="*/ 0 h 1717440"/>
              <a:gd name="T53" fmla="*/ 2379354 w 2379354"/>
              <a:gd name="T54" fmla="*/ 1717440 h 1717440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T51" t="T52" r="T53" b="T54"/>
            <a:pathLst>
              <a:path w="2379354" h="1717440">
                <a:moveTo>
                  <a:pt x="1284624" y="0"/>
                </a:moveTo>
                <a:lnTo>
                  <a:pt x="1394380" y="21584"/>
                </a:lnTo>
                <a:cubicBezTo>
                  <a:pt x="1625739" y="82586"/>
                  <a:pt x="1832019" y="232298"/>
                  <a:pt x="1990881" y="441934"/>
                </a:cubicBezTo>
                <a:lnTo>
                  <a:pt x="2000524" y="455770"/>
                </a:lnTo>
                <a:lnTo>
                  <a:pt x="2379354" y="398943"/>
                </a:lnTo>
                <a:lnTo>
                  <a:pt x="2141326" y="694024"/>
                </a:lnTo>
                <a:lnTo>
                  <a:pt x="2167246" y="742219"/>
                </a:lnTo>
                <a:cubicBezTo>
                  <a:pt x="2265058" y="961402"/>
                  <a:pt x="2320998" y="1215546"/>
                  <a:pt x="2320998" y="1486526"/>
                </a:cubicBezTo>
                <a:lnTo>
                  <a:pt x="2319429" y="1526564"/>
                </a:lnTo>
                <a:lnTo>
                  <a:pt x="2169436" y="1575838"/>
                </a:lnTo>
                <a:cubicBezTo>
                  <a:pt x="1853310" y="1667019"/>
                  <a:pt x="1505747" y="1717440"/>
                  <a:pt x="1140915" y="1717440"/>
                </a:cubicBezTo>
                <a:cubicBezTo>
                  <a:pt x="776083" y="1717440"/>
                  <a:pt x="428521" y="1667019"/>
                  <a:pt x="112395" y="1575838"/>
                </a:cubicBezTo>
                <a:lnTo>
                  <a:pt x="2080" y="1539599"/>
                </a:lnTo>
                <a:lnTo>
                  <a:pt x="0" y="1486526"/>
                </a:lnTo>
                <a:cubicBezTo>
                  <a:pt x="0" y="763913"/>
                  <a:pt x="397798" y="161017"/>
                  <a:pt x="926618" y="21584"/>
                </a:cubicBezTo>
                <a:lnTo>
                  <a:pt x="999992" y="7155"/>
                </a:lnTo>
                <a:lnTo>
                  <a:pt x="1140914" y="368813"/>
                </a:lnTo>
                <a:lnTo>
                  <a:pt x="1284624" y="0"/>
                </a:lnTo>
                <a:close/>
              </a:path>
            </a:pathLst>
          </a:custGeom>
          <a:solidFill>
            <a:srgbClr val="2F263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7179" name="任意多边形 19"/>
          <p:cNvSpPr>
            <a:spLocks noChangeArrowheads="1"/>
          </p:cNvSpPr>
          <p:nvPr/>
        </p:nvSpPr>
        <p:spPr bwMode="auto">
          <a:xfrm>
            <a:off x="6372225" y="2676525"/>
            <a:ext cx="1895475" cy="3492500"/>
          </a:xfrm>
          <a:custGeom>
            <a:avLst/>
            <a:gdLst>
              <a:gd name="T0" fmla="*/ 798740 w 2305159"/>
              <a:gd name="T1" fmla="*/ 0 h 4248639"/>
              <a:gd name="T2" fmla="*/ 937537 w 2305159"/>
              <a:gd name="T3" fmla="*/ 56841 h 4248639"/>
              <a:gd name="T4" fmla="*/ 1895475 w 2305159"/>
              <a:gd name="T5" fmla="*/ 1271340 h 4248639"/>
              <a:gd name="T6" fmla="*/ 1567181 w 2305159"/>
              <a:gd name="T7" fmla="*/ 2045847 h 4248639"/>
              <a:gd name="T8" fmla="*/ 1542012 w 2305159"/>
              <a:gd name="T9" fmla="*/ 2071289 h 4248639"/>
              <a:gd name="T10" fmla="*/ 1690042 w 2305159"/>
              <a:gd name="T11" fmla="*/ 3492500 h 4248639"/>
              <a:gd name="T12" fmla="*/ 1077842 w 2305159"/>
              <a:gd name="T13" fmla="*/ 2413337 h 4248639"/>
              <a:gd name="T14" fmla="*/ 937537 w 2305159"/>
              <a:gd name="T15" fmla="*/ 2485840 h 4248639"/>
              <a:gd name="T16" fmla="*/ 776951 w 2305159"/>
              <a:gd name="T17" fmla="*/ 2551604 h 4248639"/>
              <a:gd name="T18" fmla="*/ 773265 w 2305159"/>
              <a:gd name="T19" fmla="*/ 2457559 h 4248639"/>
              <a:gd name="T20" fmla="*/ 626305 w 2305159"/>
              <a:gd name="T21" fmla="*/ 1893089 h 4248639"/>
              <a:gd name="T22" fmla="*/ 625104 w 2305159"/>
              <a:gd name="T23" fmla="*/ 1890914 h 4248639"/>
              <a:gd name="T24" fmla="*/ 843573 w 2305159"/>
              <a:gd name="T25" fmla="*/ 1620162 h 4248639"/>
              <a:gd name="T26" fmla="*/ 493191 w 2305159"/>
              <a:gd name="T27" fmla="*/ 1672705 h 4248639"/>
              <a:gd name="T28" fmla="*/ 433829 w 2305159"/>
              <a:gd name="T29" fmla="*/ 1592501 h 4248639"/>
              <a:gd name="T30" fmla="*/ 39077 w 2305159"/>
              <a:gd name="T31" fmla="*/ 1301211 h 4248639"/>
              <a:gd name="T32" fmla="*/ 0 w 2305159"/>
              <a:gd name="T33" fmla="*/ 1288268 h 4248639"/>
              <a:gd name="T34" fmla="*/ 24262 w 2305159"/>
              <a:gd name="T35" fmla="*/ 1280749 h 4248639"/>
              <a:gd name="T36" fmla="*/ 795248 w 2305159"/>
              <a:gd name="T37" fmla="*/ 89081 h 4248639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w 2305159"/>
              <a:gd name="T58" fmla="*/ 0 h 4248639"/>
              <a:gd name="T59" fmla="*/ 2305159 w 2305159"/>
              <a:gd name="T60" fmla="*/ 4248639 h 4248639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T57" t="T58" r="T59" b="T60"/>
            <a:pathLst>
              <a:path w="2305159" h="4248639">
                <a:moveTo>
                  <a:pt x="971378" y="0"/>
                </a:moveTo>
                <a:lnTo>
                  <a:pt x="1140174" y="69147"/>
                </a:lnTo>
                <a:cubicBezTo>
                  <a:pt x="1843042" y="389337"/>
                  <a:pt x="2305159" y="931574"/>
                  <a:pt x="2305159" y="1546590"/>
                </a:cubicBezTo>
                <a:cubicBezTo>
                  <a:pt x="2305159" y="1892537"/>
                  <a:pt x="2158943" y="2215455"/>
                  <a:pt x="1905908" y="2488780"/>
                </a:cubicBezTo>
                <a:lnTo>
                  <a:pt x="1875299" y="2519731"/>
                </a:lnTo>
                <a:lnTo>
                  <a:pt x="2055324" y="4248639"/>
                </a:lnTo>
                <a:lnTo>
                  <a:pt x="1310805" y="2935833"/>
                </a:lnTo>
                <a:lnTo>
                  <a:pt x="1140174" y="3024034"/>
                </a:lnTo>
                <a:lnTo>
                  <a:pt x="944880" y="3104035"/>
                </a:lnTo>
                <a:lnTo>
                  <a:pt x="940397" y="2989629"/>
                </a:lnTo>
                <a:cubicBezTo>
                  <a:pt x="920730" y="2740096"/>
                  <a:pt x="857898" y="2507005"/>
                  <a:pt x="761673" y="2302950"/>
                </a:cubicBezTo>
                <a:lnTo>
                  <a:pt x="760213" y="2300304"/>
                </a:lnTo>
                <a:lnTo>
                  <a:pt x="1025901" y="1970933"/>
                </a:lnTo>
                <a:lnTo>
                  <a:pt x="599788" y="2034852"/>
                </a:lnTo>
                <a:lnTo>
                  <a:pt x="527596" y="1937283"/>
                </a:lnTo>
                <a:cubicBezTo>
                  <a:pt x="391191" y="1777537"/>
                  <a:pt x="227910" y="1655221"/>
                  <a:pt x="47523" y="1582928"/>
                </a:cubicBezTo>
                <a:lnTo>
                  <a:pt x="0" y="1567183"/>
                </a:lnTo>
                <a:lnTo>
                  <a:pt x="29506" y="1558036"/>
                </a:lnTo>
                <a:cubicBezTo>
                  <a:pt x="533759" y="1369135"/>
                  <a:pt x="912579" y="800512"/>
                  <a:pt x="967131" y="108367"/>
                </a:cubicBezTo>
                <a:lnTo>
                  <a:pt x="971378" y="0"/>
                </a:lnTo>
                <a:close/>
              </a:path>
            </a:pathLst>
          </a:custGeom>
          <a:solidFill>
            <a:srgbClr val="D0EAEB"/>
          </a:solidFill>
          <a:ln w="12700" cap="flat" cmpd="sng">
            <a:solidFill>
              <a:srgbClr val="2F2637">
                <a:alpha val="58823"/>
              </a:srgbClr>
            </a:solidFill>
            <a:miter lim="800000"/>
            <a:headEnd/>
            <a:tailEnd/>
          </a:ln>
        </p:spPr>
        <p:txBody>
          <a:bodyPr anchor="ctr"/>
          <a:lstStyle/>
          <a:p>
            <a:endParaRPr lang="zh-CN" altLang="en-US"/>
          </a:p>
        </p:txBody>
      </p:sp>
      <p:grpSp>
        <p:nvGrpSpPr>
          <p:cNvPr id="7180" name="组合 20"/>
          <p:cNvGrpSpPr>
            <a:grpSpLocks/>
          </p:cNvGrpSpPr>
          <p:nvPr/>
        </p:nvGrpSpPr>
        <p:grpSpPr bwMode="auto">
          <a:xfrm>
            <a:off x="4386263" y="3797300"/>
            <a:ext cx="533400" cy="406400"/>
            <a:chOff x="0" y="0"/>
            <a:chExt cx="509646" cy="387231"/>
          </a:xfrm>
        </p:grpSpPr>
        <p:sp>
          <p:nvSpPr>
            <p:cNvPr id="7198" name="Freeform 20"/>
            <p:cNvSpPr>
              <a:spLocks noEditPoints="1" noChangeArrowheads="1"/>
            </p:cNvSpPr>
            <p:nvPr/>
          </p:nvSpPr>
          <p:spPr bwMode="auto">
            <a:xfrm>
              <a:off x="0" y="51839"/>
              <a:ext cx="337890" cy="335392"/>
            </a:xfrm>
            <a:custGeom>
              <a:avLst/>
              <a:gdLst>
                <a:gd name="T0" fmla="*/ 337890 w 229"/>
                <a:gd name="T1" fmla="*/ 189120 h 227"/>
                <a:gd name="T2" fmla="*/ 337890 w 229"/>
                <a:gd name="T3" fmla="*/ 144795 h 227"/>
                <a:gd name="T4" fmla="*/ 303953 w 229"/>
                <a:gd name="T5" fmla="*/ 137407 h 227"/>
                <a:gd name="T6" fmla="*/ 295100 w 229"/>
                <a:gd name="T7" fmla="*/ 112290 h 227"/>
                <a:gd name="T8" fmla="*/ 318708 w 229"/>
                <a:gd name="T9" fmla="*/ 85695 h 227"/>
                <a:gd name="T10" fmla="*/ 292149 w 229"/>
                <a:gd name="T11" fmla="*/ 50235 h 227"/>
                <a:gd name="T12" fmla="*/ 259688 w 229"/>
                <a:gd name="T13" fmla="*/ 65010 h 227"/>
                <a:gd name="T14" fmla="*/ 237556 w 229"/>
                <a:gd name="T15" fmla="*/ 48757 h 227"/>
                <a:gd name="T16" fmla="*/ 241982 w 229"/>
                <a:gd name="T17" fmla="*/ 13297 h 227"/>
                <a:gd name="T18" fmla="*/ 199193 w 229"/>
                <a:gd name="T19" fmla="*/ 0 h 227"/>
                <a:gd name="T20" fmla="*/ 181487 w 229"/>
                <a:gd name="T21" fmla="*/ 29550 h 227"/>
                <a:gd name="T22" fmla="*/ 168207 w 229"/>
                <a:gd name="T23" fmla="*/ 29550 h 227"/>
                <a:gd name="T24" fmla="*/ 154928 w 229"/>
                <a:gd name="T25" fmla="*/ 29550 h 227"/>
                <a:gd name="T26" fmla="*/ 137222 w 229"/>
                <a:gd name="T27" fmla="*/ 0 h 227"/>
                <a:gd name="T28" fmla="*/ 95908 w 229"/>
                <a:gd name="T29" fmla="*/ 13297 h 227"/>
                <a:gd name="T30" fmla="*/ 98859 w 229"/>
                <a:gd name="T31" fmla="*/ 48757 h 227"/>
                <a:gd name="T32" fmla="*/ 76726 w 229"/>
                <a:gd name="T33" fmla="*/ 65010 h 227"/>
                <a:gd name="T34" fmla="*/ 44265 w 229"/>
                <a:gd name="T35" fmla="*/ 50235 h 227"/>
                <a:gd name="T36" fmla="*/ 19182 w 229"/>
                <a:gd name="T37" fmla="*/ 85695 h 227"/>
                <a:gd name="T38" fmla="*/ 42790 w 229"/>
                <a:gd name="T39" fmla="*/ 112290 h 227"/>
                <a:gd name="T40" fmla="*/ 33937 w 229"/>
                <a:gd name="T41" fmla="*/ 138885 h 227"/>
                <a:gd name="T42" fmla="*/ 0 w 229"/>
                <a:gd name="T43" fmla="*/ 144795 h 227"/>
                <a:gd name="T44" fmla="*/ 0 w 229"/>
                <a:gd name="T45" fmla="*/ 189120 h 227"/>
                <a:gd name="T46" fmla="*/ 33937 w 229"/>
                <a:gd name="T47" fmla="*/ 196507 h 227"/>
                <a:gd name="T48" fmla="*/ 42790 w 229"/>
                <a:gd name="T49" fmla="*/ 223102 h 227"/>
                <a:gd name="T50" fmla="*/ 19182 w 229"/>
                <a:gd name="T51" fmla="*/ 249697 h 227"/>
                <a:gd name="T52" fmla="*/ 45741 w 229"/>
                <a:gd name="T53" fmla="*/ 285157 h 227"/>
                <a:gd name="T54" fmla="*/ 76726 w 229"/>
                <a:gd name="T55" fmla="*/ 270382 h 227"/>
                <a:gd name="T56" fmla="*/ 98859 w 229"/>
                <a:gd name="T57" fmla="*/ 286635 h 227"/>
                <a:gd name="T58" fmla="*/ 95908 w 229"/>
                <a:gd name="T59" fmla="*/ 322095 h 227"/>
                <a:gd name="T60" fmla="*/ 137222 w 229"/>
                <a:gd name="T61" fmla="*/ 335392 h 227"/>
                <a:gd name="T62" fmla="*/ 154928 w 229"/>
                <a:gd name="T63" fmla="*/ 304365 h 227"/>
                <a:gd name="T64" fmla="*/ 168207 w 229"/>
                <a:gd name="T65" fmla="*/ 305842 h 227"/>
                <a:gd name="T66" fmla="*/ 182962 w 229"/>
                <a:gd name="T67" fmla="*/ 304365 h 227"/>
                <a:gd name="T68" fmla="*/ 199193 w 229"/>
                <a:gd name="T69" fmla="*/ 335392 h 227"/>
                <a:gd name="T70" fmla="*/ 241982 w 229"/>
                <a:gd name="T71" fmla="*/ 320617 h 227"/>
                <a:gd name="T72" fmla="*/ 237556 w 229"/>
                <a:gd name="T73" fmla="*/ 286635 h 227"/>
                <a:gd name="T74" fmla="*/ 259688 w 229"/>
                <a:gd name="T75" fmla="*/ 270382 h 227"/>
                <a:gd name="T76" fmla="*/ 292149 w 229"/>
                <a:gd name="T77" fmla="*/ 285157 h 227"/>
                <a:gd name="T78" fmla="*/ 318708 w 229"/>
                <a:gd name="T79" fmla="*/ 248220 h 227"/>
                <a:gd name="T80" fmla="*/ 295100 w 229"/>
                <a:gd name="T81" fmla="*/ 223102 h 227"/>
                <a:gd name="T82" fmla="*/ 303953 w 229"/>
                <a:gd name="T83" fmla="*/ 196507 h 227"/>
                <a:gd name="T84" fmla="*/ 337890 w 229"/>
                <a:gd name="T85" fmla="*/ 189120 h 227"/>
                <a:gd name="T86" fmla="*/ 168207 w 229"/>
                <a:gd name="T87" fmla="*/ 265950 h 227"/>
                <a:gd name="T88" fmla="*/ 69349 w 229"/>
                <a:gd name="T89" fmla="*/ 166957 h 227"/>
                <a:gd name="T90" fmla="*/ 168207 w 229"/>
                <a:gd name="T91" fmla="*/ 67965 h 227"/>
                <a:gd name="T92" fmla="*/ 267066 w 229"/>
                <a:gd name="T93" fmla="*/ 166957 h 227"/>
                <a:gd name="T94" fmla="*/ 168207 w 229"/>
                <a:gd name="T95" fmla="*/ 265950 h 227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229"/>
                <a:gd name="T145" fmla="*/ 0 h 227"/>
                <a:gd name="T146" fmla="*/ 229 w 229"/>
                <a:gd name="T147" fmla="*/ 227 h 227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229" h="227">
                  <a:moveTo>
                    <a:pt x="229" y="128"/>
                  </a:moveTo>
                  <a:cubicBezTo>
                    <a:pt x="229" y="98"/>
                    <a:pt x="229" y="98"/>
                    <a:pt x="229" y="98"/>
                  </a:cubicBezTo>
                  <a:cubicBezTo>
                    <a:pt x="206" y="93"/>
                    <a:pt x="206" y="93"/>
                    <a:pt x="206" y="93"/>
                  </a:cubicBezTo>
                  <a:cubicBezTo>
                    <a:pt x="204" y="87"/>
                    <a:pt x="202" y="81"/>
                    <a:pt x="200" y="76"/>
                  </a:cubicBezTo>
                  <a:cubicBezTo>
                    <a:pt x="216" y="58"/>
                    <a:pt x="216" y="58"/>
                    <a:pt x="216" y="58"/>
                  </a:cubicBezTo>
                  <a:cubicBezTo>
                    <a:pt x="198" y="34"/>
                    <a:pt x="198" y="34"/>
                    <a:pt x="198" y="34"/>
                  </a:cubicBezTo>
                  <a:cubicBezTo>
                    <a:pt x="176" y="44"/>
                    <a:pt x="176" y="44"/>
                    <a:pt x="176" y="44"/>
                  </a:cubicBezTo>
                  <a:cubicBezTo>
                    <a:pt x="172" y="39"/>
                    <a:pt x="167" y="36"/>
                    <a:pt x="161" y="33"/>
                  </a:cubicBezTo>
                  <a:cubicBezTo>
                    <a:pt x="164" y="9"/>
                    <a:pt x="164" y="9"/>
                    <a:pt x="164" y="9"/>
                  </a:cubicBezTo>
                  <a:cubicBezTo>
                    <a:pt x="135" y="0"/>
                    <a:pt x="135" y="0"/>
                    <a:pt x="135" y="0"/>
                  </a:cubicBezTo>
                  <a:cubicBezTo>
                    <a:pt x="123" y="20"/>
                    <a:pt x="123" y="20"/>
                    <a:pt x="123" y="20"/>
                  </a:cubicBezTo>
                  <a:cubicBezTo>
                    <a:pt x="120" y="20"/>
                    <a:pt x="117" y="20"/>
                    <a:pt x="114" y="20"/>
                  </a:cubicBezTo>
                  <a:cubicBezTo>
                    <a:pt x="111" y="20"/>
                    <a:pt x="108" y="20"/>
                    <a:pt x="105" y="20"/>
                  </a:cubicBezTo>
                  <a:cubicBezTo>
                    <a:pt x="93" y="0"/>
                    <a:pt x="93" y="0"/>
                    <a:pt x="93" y="0"/>
                  </a:cubicBezTo>
                  <a:cubicBezTo>
                    <a:pt x="65" y="9"/>
                    <a:pt x="65" y="9"/>
                    <a:pt x="65" y="9"/>
                  </a:cubicBezTo>
                  <a:cubicBezTo>
                    <a:pt x="67" y="33"/>
                    <a:pt x="67" y="33"/>
                    <a:pt x="67" y="33"/>
                  </a:cubicBezTo>
                  <a:cubicBezTo>
                    <a:pt x="62" y="36"/>
                    <a:pt x="57" y="39"/>
                    <a:pt x="52" y="44"/>
                  </a:cubicBezTo>
                  <a:cubicBezTo>
                    <a:pt x="30" y="34"/>
                    <a:pt x="30" y="34"/>
                    <a:pt x="30" y="34"/>
                  </a:cubicBezTo>
                  <a:cubicBezTo>
                    <a:pt x="13" y="58"/>
                    <a:pt x="13" y="58"/>
                    <a:pt x="13" y="58"/>
                  </a:cubicBezTo>
                  <a:cubicBezTo>
                    <a:pt x="29" y="76"/>
                    <a:pt x="29" y="76"/>
                    <a:pt x="29" y="76"/>
                  </a:cubicBezTo>
                  <a:cubicBezTo>
                    <a:pt x="26" y="81"/>
                    <a:pt x="24" y="87"/>
                    <a:pt x="23" y="94"/>
                  </a:cubicBezTo>
                  <a:cubicBezTo>
                    <a:pt x="0" y="98"/>
                    <a:pt x="0" y="98"/>
                    <a:pt x="0" y="98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23" y="133"/>
                    <a:pt x="23" y="133"/>
                    <a:pt x="23" y="133"/>
                  </a:cubicBezTo>
                  <a:cubicBezTo>
                    <a:pt x="24" y="139"/>
                    <a:pt x="26" y="145"/>
                    <a:pt x="29" y="151"/>
                  </a:cubicBezTo>
                  <a:cubicBezTo>
                    <a:pt x="13" y="169"/>
                    <a:pt x="13" y="169"/>
                    <a:pt x="13" y="169"/>
                  </a:cubicBezTo>
                  <a:cubicBezTo>
                    <a:pt x="31" y="193"/>
                    <a:pt x="31" y="193"/>
                    <a:pt x="31" y="193"/>
                  </a:cubicBezTo>
                  <a:cubicBezTo>
                    <a:pt x="52" y="183"/>
                    <a:pt x="52" y="183"/>
                    <a:pt x="52" y="183"/>
                  </a:cubicBezTo>
                  <a:cubicBezTo>
                    <a:pt x="57" y="187"/>
                    <a:pt x="62" y="191"/>
                    <a:pt x="67" y="194"/>
                  </a:cubicBezTo>
                  <a:cubicBezTo>
                    <a:pt x="65" y="218"/>
                    <a:pt x="65" y="218"/>
                    <a:pt x="65" y="218"/>
                  </a:cubicBezTo>
                  <a:cubicBezTo>
                    <a:pt x="93" y="227"/>
                    <a:pt x="93" y="227"/>
                    <a:pt x="93" y="227"/>
                  </a:cubicBezTo>
                  <a:cubicBezTo>
                    <a:pt x="105" y="206"/>
                    <a:pt x="105" y="206"/>
                    <a:pt x="105" y="206"/>
                  </a:cubicBezTo>
                  <a:cubicBezTo>
                    <a:pt x="108" y="207"/>
                    <a:pt x="111" y="207"/>
                    <a:pt x="114" y="207"/>
                  </a:cubicBezTo>
                  <a:cubicBezTo>
                    <a:pt x="117" y="207"/>
                    <a:pt x="121" y="207"/>
                    <a:pt x="124" y="206"/>
                  </a:cubicBezTo>
                  <a:cubicBezTo>
                    <a:pt x="135" y="227"/>
                    <a:pt x="135" y="227"/>
                    <a:pt x="135" y="227"/>
                  </a:cubicBezTo>
                  <a:cubicBezTo>
                    <a:pt x="164" y="217"/>
                    <a:pt x="164" y="217"/>
                    <a:pt x="164" y="217"/>
                  </a:cubicBezTo>
                  <a:cubicBezTo>
                    <a:pt x="161" y="194"/>
                    <a:pt x="161" y="194"/>
                    <a:pt x="161" y="194"/>
                  </a:cubicBezTo>
                  <a:cubicBezTo>
                    <a:pt x="167" y="191"/>
                    <a:pt x="172" y="187"/>
                    <a:pt x="176" y="183"/>
                  </a:cubicBezTo>
                  <a:cubicBezTo>
                    <a:pt x="198" y="193"/>
                    <a:pt x="198" y="193"/>
                    <a:pt x="198" y="193"/>
                  </a:cubicBezTo>
                  <a:cubicBezTo>
                    <a:pt x="216" y="168"/>
                    <a:pt x="216" y="168"/>
                    <a:pt x="216" y="168"/>
                  </a:cubicBezTo>
                  <a:cubicBezTo>
                    <a:pt x="200" y="151"/>
                    <a:pt x="200" y="151"/>
                    <a:pt x="200" y="151"/>
                  </a:cubicBezTo>
                  <a:cubicBezTo>
                    <a:pt x="202" y="145"/>
                    <a:pt x="204" y="139"/>
                    <a:pt x="206" y="133"/>
                  </a:cubicBezTo>
                  <a:lnTo>
                    <a:pt x="229" y="128"/>
                  </a:lnTo>
                  <a:close/>
                  <a:moveTo>
                    <a:pt x="114" y="180"/>
                  </a:moveTo>
                  <a:cubicBezTo>
                    <a:pt x="77" y="180"/>
                    <a:pt x="47" y="150"/>
                    <a:pt x="47" y="113"/>
                  </a:cubicBezTo>
                  <a:cubicBezTo>
                    <a:pt x="47" y="76"/>
                    <a:pt x="77" y="46"/>
                    <a:pt x="114" y="46"/>
                  </a:cubicBezTo>
                  <a:cubicBezTo>
                    <a:pt x="151" y="46"/>
                    <a:pt x="181" y="76"/>
                    <a:pt x="181" y="113"/>
                  </a:cubicBezTo>
                  <a:cubicBezTo>
                    <a:pt x="181" y="150"/>
                    <a:pt x="151" y="180"/>
                    <a:pt x="114" y="180"/>
                  </a:cubicBezTo>
                  <a:close/>
                </a:path>
              </a:pathLst>
            </a:custGeom>
            <a:solidFill>
              <a:srgbClr val="2F26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199" name="Freeform 21"/>
            <p:cNvSpPr>
              <a:spLocks noEditPoints="1" noChangeArrowheads="1"/>
            </p:cNvSpPr>
            <p:nvPr/>
          </p:nvSpPr>
          <p:spPr bwMode="auto">
            <a:xfrm>
              <a:off x="309785" y="0"/>
              <a:ext cx="199861" cy="199861"/>
            </a:xfrm>
            <a:custGeom>
              <a:avLst/>
              <a:gdLst>
                <a:gd name="T0" fmla="*/ 199861 w 135"/>
                <a:gd name="T1" fmla="*/ 112514 h 135"/>
                <a:gd name="T2" fmla="*/ 199861 w 135"/>
                <a:gd name="T3" fmla="*/ 85866 h 135"/>
                <a:gd name="T4" fmla="*/ 180615 w 135"/>
                <a:gd name="T5" fmla="*/ 81425 h 135"/>
                <a:gd name="T6" fmla="*/ 174693 w 135"/>
                <a:gd name="T7" fmla="*/ 66620 h 135"/>
                <a:gd name="T8" fmla="*/ 189498 w 135"/>
                <a:gd name="T9" fmla="*/ 50335 h 135"/>
                <a:gd name="T10" fmla="*/ 173213 w 135"/>
                <a:gd name="T11" fmla="*/ 29609 h 135"/>
                <a:gd name="T12" fmla="*/ 153967 w 135"/>
                <a:gd name="T13" fmla="*/ 38492 h 135"/>
                <a:gd name="T14" fmla="*/ 142123 w 135"/>
                <a:gd name="T15" fmla="*/ 28129 h 135"/>
                <a:gd name="T16" fmla="*/ 143604 w 135"/>
                <a:gd name="T17" fmla="*/ 7402 h 135"/>
                <a:gd name="T18" fmla="*/ 118436 w 135"/>
                <a:gd name="T19" fmla="*/ 0 h 135"/>
                <a:gd name="T20" fmla="*/ 108073 w 135"/>
                <a:gd name="T21" fmla="*/ 17765 h 135"/>
                <a:gd name="T22" fmla="*/ 99190 w 135"/>
                <a:gd name="T23" fmla="*/ 17765 h 135"/>
                <a:gd name="T24" fmla="*/ 91788 w 135"/>
                <a:gd name="T25" fmla="*/ 17765 h 135"/>
                <a:gd name="T26" fmla="*/ 81425 w 135"/>
                <a:gd name="T27" fmla="*/ 0 h 135"/>
                <a:gd name="T28" fmla="*/ 56257 w 135"/>
                <a:gd name="T29" fmla="*/ 7402 h 135"/>
                <a:gd name="T30" fmla="*/ 57738 w 135"/>
                <a:gd name="T31" fmla="*/ 28129 h 135"/>
                <a:gd name="T32" fmla="*/ 44414 w 135"/>
                <a:gd name="T33" fmla="*/ 38492 h 135"/>
                <a:gd name="T34" fmla="*/ 26648 w 135"/>
                <a:gd name="T35" fmla="*/ 29609 h 135"/>
                <a:gd name="T36" fmla="*/ 10363 w 135"/>
                <a:gd name="T37" fmla="*/ 50335 h 135"/>
                <a:gd name="T38" fmla="*/ 25168 w 135"/>
                <a:gd name="T39" fmla="*/ 66620 h 135"/>
                <a:gd name="T40" fmla="*/ 19246 w 135"/>
                <a:gd name="T41" fmla="*/ 81425 h 135"/>
                <a:gd name="T42" fmla="*/ 0 w 135"/>
                <a:gd name="T43" fmla="*/ 85866 h 135"/>
                <a:gd name="T44" fmla="*/ 0 w 135"/>
                <a:gd name="T45" fmla="*/ 112514 h 135"/>
                <a:gd name="T46" fmla="*/ 19246 w 135"/>
                <a:gd name="T47" fmla="*/ 116956 h 135"/>
                <a:gd name="T48" fmla="*/ 25168 w 135"/>
                <a:gd name="T49" fmla="*/ 133241 h 135"/>
                <a:gd name="T50" fmla="*/ 10363 w 135"/>
                <a:gd name="T51" fmla="*/ 148045 h 135"/>
                <a:gd name="T52" fmla="*/ 26648 w 135"/>
                <a:gd name="T53" fmla="*/ 168772 h 135"/>
                <a:gd name="T54" fmla="*/ 45894 w 135"/>
                <a:gd name="T55" fmla="*/ 161369 h 135"/>
                <a:gd name="T56" fmla="*/ 57738 w 135"/>
                <a:gd name="T57" fmla="*/ 170252 h 135"/>
                <a:gd name="T58" fmla="*/ 56257 w 135"/>
                <a:gd name="T59" fmla="*/ 190978 h 135"/>
                <a:gd name="T60" fmla="*/ 81425 w 135"/>
                <a:gd name="T61" fmla="*/ 199861 h 135"/>
                <a:gd name="T62" fmla="*/ 91788 w 135"/>
                <a:gd name="T63" fmla="*/ 180615 h 135"/>
                <a:gd name="T64" fmla="*/ 100671 w 135"/>
                <a:gd name="T65" fmla="*/ 182096 h 135"/>
                <a:gd name="T66" fmla="*/ 108073 w 135"/>
                <a:gd name="T67" fmla="*/ 180615 h 135"/>
                <a:gd name="T68" fmla="*/ 118436 w 135"/>
                <a:gd name="T69" fmla="*/ 199861 h 135"/>
                <a:gd name="T70" fmla="*/ 143604 w 135"/>
                <a:gd name="T71" fmla="*/ 190978 h 135"/>
                <a:gd name="T72" fmla="*/ 142123 w 135"/>
                <a:gd name="T73" fmla="*/ 170252 h 135"/>
                <a:gd name="T74" fmla="*/ 153967 w 135"/>
                <a:gd name="T75" fmla="*/ 161369 h 135"/>
                <a:gd name="T76" fmla="*/ 173213 w 135"/>
                <a:gd name="T77" fmla="*/ 168772 h 135"/>
                <a:gd name="T78" fmla="*/ 189498 w 135"/>
                <a:gd name="T79" fmla="*/ 148045 h 135"/>
                <a:gd name="T80" fmla="*/ 174693 w 135"/>
                <a:gd name="T81" fmla="*/ 131760 h 135"/>
                <a:gd name="T82" fmla="*/ 180615 w 135"/>
                <a:gd name="T83" fmla="*/ 116956 h 135"/>
                <a:gd name="T84" fmla="*/ 199861 w 135"/>
                <a:gd name="T85" fmla="*/ 112514 h 135"/>
                <a:gd name="T86" fmla="*/ 99190 w 135"/>
                <a:gd name="T87" fmla="*/ 158408 h 135"/>
                <a:gd name="T88" fmla="*/ 41453 w 135"/>
                <a:gd name="T89" fmla="*/ 99190 h 135"/>
                <a:gd name="T90" fmla="*/ 99190 w 135"/>
                <a:gd name="T91" fmla="*/ 39972 h 135"/>
                <a:gd name="T92" fmla="*/ 158408 w 135"/>
                <a:gd name="T93" fmla="*/ 99190 h 135"/>
                <a:gd name="T94" fmla="*/ 99190 w 135"/>
                <a:gd name="T95" fmla="*/ 158408 h 135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135"/>
                <a:gd name="T145" fmla="*/ 0 h 135"/>
                <a:gd name="T146" fmla="*/ 135 w 135"/>
                <a:gd name="T147" fmla="*/ 135 h 135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135" h="135">
                  <a:moveTo>
                    <a:pt x="135" y="76"/>
                  </a:moveTo>
                  <a:cubicBezTo>
                    <a:pt x="135" y="58"/>
                    <a:pt x="135" y="58"/>
                    <a:pt x="135" y="58"/>
                  </a:cubicBezTo>
                  <a:cubicBezTo>
                    <a:pt x="122" y="55"/>
                    <a:pt x="122" y="55"/>
                    <a:pt x="122" y="55"/>
                  </a:cubicBezTo>
                  <a:cubicBezTo>
                    <a:pt x="121" y="52"/>
                    <a:pt x="120" y="48"/>
                    <a:pt x="118" y="45"/>
                  </a:cubicBezTo>
                  <a:cubicBezTo>
                    <a:pt x="128" y="34"/>
                    <a:pt x="128" y="34"/>
                    <a:pt x="128" y="34"/>
                  </a:cubicBezTo>
                  <a:cubicBezTo>
                    <a:pt x="117" y="20"/>
                    <a:pt x="117" y="20"/>
                    <a:pt x="117" y="20"/>
                  </a:cubicBezTo>
                  <a:cubicBezTo>
                    <a:pt x="104" y="26"/>
                    <a:pt x="104" y="26"/>
                    <a:pt x="104" y="26"/>
                  </a:cubicBezTo>
                  <a:cubicBezTo>
                    <a:pt x="102" y="23"/>
                    <a:pt x="99" y="21"/>
                    <a:pt x="96" y="19"/>
                  </a:cubicBezTo>
                  <a:cubicBezTo>
                    <a:pt x="97" y="5"/>
                    <a:pt x="97" y="5"/>
                    <a:pt x="97" y="5"/>
                  </a:cubicBezTo>
                  <a:cubicBezTo>
                    <a:pt x="80" y="0"/>
                    <a:pt x="80" y="0"/>
                    <a:pt x="80" y="0"/>
                  </a:cubicBezTo>
                  <a:cubicBezTo>
                    <a:pt x="73" y="12"/>
                    <a:pt x="73" y="12"/>
                    <a:pt x="73" y="12"/>
                  </a:cubicBezTo>
                  <a:cubicBezTo>
                    <a:pt x="71" y="12"/>
                    <a:pt x="69" y="12"/>
                    <a:pt x="67" y="12"/>
                  </a:cubicBezTo>
                  <a:cubicBezTo>
                    <a:pt x="66" y="12"/>
                    <a:pt x="64" y="12"/>
                    <a:pt x="62" y="12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38" y="5"/>
                    <a:pt x="38" y="5"/>
                    <a:pt x="38" y="5"/>
                  </a:cubicBezTo>
                  <a:cubicBezTo>
                    <a:pt x="39" y="19"/>
                    <a:pt x="39" y="19"/>
                    <a:pt x="39" y="19"/>
                  </a:cubicBezTo>
                  <a:cubicBezTo>
                    <a:pt x="36" y="21"/>
                    <a:pt x="33" y="23"/>
                    <a:pt x="30" y="26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7" y="34"/>
                    <a:pt x="7" y="34"/>
                    <a:pt x="7" y="34"/>
                  </a:cubicBezTo>
                  <a:cubicBezTo>
                    <a:pt x="17" y="45"/>
                    <a:pt x="17" y="45"/>
                    <a:pt x="17" y="45"/>
                  </a:cubicBezTo>
                  <a:cubicBezTo>
                    <a:pt x="15" y="48"/>
                    <a:pt x="14" y="52"/>
                    <a:pt x="13" y="55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13" y="79"/>
                    <a:pt x="13" y="79"/>
                    <a:pt x="13" y="79"/>
                  </a:cubicBezTo>
                  <a:cubicBezTo>
                    <a:pt x="14" y="83"/>
                    <a:pt x="15" y="86"/>
                    <a:pt x="17" y="90"/>
                  </a:cubicBezTo>
                  <a:cubicBezTo>
                    <a:pt x="7" y="100"/>
                    <a:pt x="7" y="100"/>
                    <a:pt x="7" y="100"/>
                  </a:cubicBezTo>
                  <a:cubicBezTo>
                    <a:pt x="18" y="114"/>
                    <a:pt x="18" y="114"/>
                    <a:pt x="18" y="114"/>
                  </a:cubicBezTo>
                  <a:cubicBezTo>
                    <a:pt x="31" y="109"/>
                    <a:pt x="31" y="109"/>
                    <a:pt x="31" y="109"/>
                  </a:cubicBezTo>
                  <a:cubicBezTo>
                    <a:pt x="33" y="111"/>
                    <a:pt x="36" y="113"/>
                    <a:pt x="39" y="115"/>
                  </a:cubicBezTo>
                  <a:cubicBezTo>
                    <a:pt x="38" y="129"/>
                    <a:pt x="38" y="129"/>
                    <a:pt x="38" y="129"/>
                  </a:cubicBezTo>
                  <a:cubicBezTo>
                    <a:pt x="55" y="135"/>
                    <a:pt x="55" y="135"/>
                    <a:pt x="55" y="135"/>
                  </a:cubicBezTo>
                  <a:cubicBezTo>
                    <a:pt x="62" y="122"/>
                    <a:pt x="62" y="122"/>
                    <a:pt x="62" y="122"/>
                  </a:cubicBezTo>
                  <a:cubicBezTo>
                    <a:pt x="64" y="123"/>
                    <a:pt x="66" y="123"/>
                    <a:pt x="68" y="123"/>
                  </a:cubicBezTo>
                  <a:cubicBezTo>
                    <a:pt x="69" y="123"/>
                    <a:pt x="71" y="123"/>
                    <a:pt x="73" y="122"/>
                  </a:cubicBezTo>
                  <a:cubicBezTo>
                    <a:pt x="80" y="135"/>
                    <a:pt x="80" y="135"/>
                    <a:pt x="80" y="135"/>
                  </a:cubicBezTo>
                  <a:cubicBezTo>
                    <a:pt x="97" y="129"/>
                    <a:pt x="97" y="129"/>
                    <a:pt x="97" y="129"/>
                  </a:cubicBezTo>
                  <a:cubicBezTo>
                    <a:pt x="96" y="115"/>
                    <a:pt x="96" y="115"/>
                    <a:pt x="96" y="115"/>
                  </a:cubicBezTo>
                  <a:cubicBezTo>
                    <a:pt x="99" y="113"/>
                    <a:pt x="102" y="111"/>
                    <a:pt x="104" y="109"/>
                  </a:cubicBezTo>
                  <a:cubicBezTo>
                    <a:pt x="117" y="114"/>
                    <a:pt x="117" y="114"/>
                    <a:pt x="117" y="114"/>
                  </a:cubicBezTo>
                  <a:cubicBezTo>
                    <a:pt x="128" y="100"/>
                    <a:pt x="128" y="100"/>
                    <a:pt x="128" y="100"/>
                  </a:cubicBezTo>
                  <a:cubicBezTo>
                    <a:pt x="118" y="89"/>
                    <a:pt x="118" y="89"/>
                    <a:pt x="118" y="89"/>
                  </a:cubicBezTo>
                  <a:cubicBezTo>
                    <a:pt x="120" y="86"/>
                    <a:pt x="121" y="83"/>
                    <a:pt x="122" y="79"/>
                  </a:cubicBezTo>
                  <a:lnTo>
                    <a:pt x="135" y="76"/>
                  </a:lnTo>
                  <a:close/>
                  <a:moveTo>
                    <a:pt x="67" y="107"/>
                  </a:moveTo>
                  <a:cubicBezTo>
                    <a:pt x="46" y="107"/>
                    <a:pt x="28" y="89"/>
                    <a:pt x="28" y="67"/>
                  </a:cubicBezTo>
                  <a:cubicBezTo>
                    <a:pt x="28" y="45"/>
                    <a:pt x="46" y="27"/>
                    <a:pt x="67" y="27"/>
                  </a:cubicBezTo>
                  <a:cubicBezTo>
                    <a:pt x="89" y="27"/>
                    <a:pt x="107" y="45"/>
                    <a:pt x="107" y="67"/>
                  </a:cubicBezTo>
                  <a:cubicBezTo>
                    <a:pt x="107" y="89"/>
                    <a:pt x="89" y="107"/>
                    <a:pt x="67" y="107"/>
                  </a:cubicBezTo>
                  <a:close/>
                </a:path>
              </a:pathLst>
            </a:custGeom>
            <a:solidFill>
              <a:srgbClr val="2F26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7181" name="组合 23"/>
          <p:cNvGrpSpPr>
            <a:grpSpLocks/>
          </p:cNvGrpSpPr>
          <p:nvPr/>
        </p:nvGrpSpPr>
        <p:grpSpPr bwMode="auto">
          <a:xfrm>
            <a:off x="5921375" y="2917825"/>
            <a:ext cx="428625" cy="409575"/>
            <a:chOff x="0" y="0"/>
            <a:chExt cx="2438400" cy="2332038"/>
          </a:xfrm>
        </p:grpSpPr>
        <p:sp>
          <p:nvSpPr>
            <p:cNvPr id="7196" name="Freeform 25"/>
            <p:cNvSpPr>
              <a:spLocks noChangeArrowheads="1"/>
            </p:cNvSpPr>
            <p:nvPr/>
          </p:nvSpPr>
          <p:spPr bwMode="auto">
            <a:xfrm>
              <a:off x="893763" y="1676400"/>
              <a:ext cx="655638" cy="655638"/>
            </a:xfrm>
            <a:custGeom>
              <a:avLst/>
              <a:gdLst>
                <a:gd name="T0" fmla="*/ 327025 w 413"/>
                <a:gd name="T1" fmla="*/ 655638 h 413"/>
                <a:gd name="T2" fmla="*/ 0 w 413"/>
                <a:gd name="T3" fmla="*/ 0 h 413"/>
                <a:gd name="T4" fmla="*/ 655638 w 413"/>
                <a:gd name="T5" fmla="*/ 0 h 413"/>
                <a:gd name="T6" fmla="*/ 327025 w 413"/>
                <a:gd name="T7" fmla="*/ 655638 h 41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13"/>
                <a:gd name="T13" fmla="*/ 0 h 413"/>
                <a:gd name="T14" fmla="*/ 413 w 413"/>
                <a:gd name="T15" fmla="*/ 413 h 41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13" h="413">
                  <a:moveTo>
                    <a:pt x="206" y="413"/>
                  </a:moveTo>
                  <a:lnTo>
                    <a:pt x="0" y="0"/>
                  </a:lnTo>
                  <a:lnTo>
                    <a:pt x="413" y="0"/>
                  </a:lnTo>
                  <a:lnTo>
                    <a:pt x="206" y="413"/>
                  </a:lnTo>
                  <a:close/>
                </a:path>
              </a:pathLst>
            </a:custGeom>
            <a:solidFill>
              <a:srgbClr val="D0EA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197" name="任意多边形 25"/>
            <p:cNvSpPr>
              <a:spLocks noChangeArrowheads="1"/>
            </p:cNvSpPr>
            <p:nvPr/>
          </p:nvSpPr>
          <p:spPr bwMode="auto">
            <a:xfrm>
              <a:off x="0" y="0"/>
              <a:ext cx="2438400" cy="1774825"/>
            </a:xfrm>
            <a:custGeom>
              <a:avLst/>
              <a:gdLst>
                <a:gd name="T0" fmla="*/ 290196 w 2438400"/>
                <a:gd name="T1" fmla="*/ 0 h 1774825"/>
                <a:gd name="T2" fmla="*/ 2151973 w 2438400"/>
                <a:gd name="T3" fmla="*/ 0 h 1774825"/>
                <a:gd name="T4" fmla="*/ 2438400 w 2438400"/>
                <a:gd name="T5" fmla="*/ 286384 h 1774825"/>
                <a:gd name="T6" fmla="*/ 2438400 w 2438400"/>
                <a:gd name="T7" fmla="*/ 1484673 h 1774825"/>
                <a:gd name="T8" fmla="*/ 2151973 w 2438400"/>
                <a:gd name="T9" fmla="*/ 1774825 h 1774825"/>
                <a:gd name="T10" fmla="*/ 290196 w 2438400"/>
                <a:gd name="T11" fmla="*/ 1774825 h 1774825"/>
                <a:gd name="T12" fmla="*/ 0 w 2438400"/>
                <a:gd name="T13" fmla="*/ 1484673 h 1774825"/>
                <a:gd name="T14" fmla="*/ 0 w 2438400"/>
                <a:gd name="T15" fmla="*/ 286384 h 1774825"/>
                <a:gd name="T16" fmla="*/ 290196 w 2438400"/>
                <a:gd name="T17" fmla="*/ 0 h 1774825"/>
                <a:gd name="T18" fmla="*/ 471488 w 2438400"/>
                <a:gd name="T19" fmla="*/ 425450 h 1774825"/>
                <a:gd name="T20" fmla="*/ 471488 w 2438400"/>
                <a:gd name="T21" fmla="*/ 598488 h 1774825"/>
                <a:gd name="T22" fmla="*/ 1971676 w 2438400"/>
                <a:gd name="T23" fmla="*/ 598488 h 1774825"/>
                <a:gd name="T24" fmla="*/ 1971676 w 2438400"/>
                <a:gd name="T25" fmla="*/ 425450 h 1774825"/>
                <a:gd name="T26" fmla="*/ 471488 w 2438400"/>
                <a:gd name="T27" fmla="*/ 425450 h 1774825"/>
                <a:gd name="T28" fmla="*/ 471488 w 2438400"/>
                <a:gd name="T29" fmla="*/ 801688 h 1774825"/>
                <a:gd name="T30" fmla="*/ 471488 w 2438400"/>
                <a:gd name="T31" fmla="*/ 971551 h 1774825"/>
                <a:gd name="T32" fmla="*/ 1971676 w 2438400"/>
                <a:gd name="T33" fmla="*/ 971551 h 1774825"/>
                <a:gd name="T34" fmla="*/ 1971676 w 2438400"/>
                <a:gd name="T35" fmla="*/ 801688 h 1774825"/>
                <a:gd name="T36" fmla="*/ 471488 w 2438400"/>
                <a:gd name="T37" fmla="*/ 801688 h 1774825"/>
                <a:gd name="T38" fmla="*/ 471488 w 2438400"/>
                <a:gd name="T39" fmla="*/ 1174750 h 1774825"/>
                <a:gd name="T40" fmla="*/ 471488 w 2438400"/>
                <a:gd name="T41" fmla="*/ 1347788 h 1774825"/>
                <a:gd name="T42" fmla="*/ 1971676 w 2438400"/>
                <a:gd name="T43" fmla="*/ 1347788 h 1774825"/>
                <a:gd name="T44" fmla="*/ 1971676 w 2438400"/>
                <a:gd name="T45" fmla="*/ 1174750 h 1774825"/>
                <a:gd name="T46" fmla="*/ 471488 w 2438400"/>
                <a:gd name="T47" fmla="*/ 1174750 h 1774825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2438400"/>
                <a:gd name="T73" fmla="*/ 0 h 1774825"/>
                <a:gd name="T74" fmla="*/ 2438400 w 2438400"/>
                <a:gd name="T75" fmla="*/ 1774825 h 1774825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2438400" h="1774825">
                  <a:moveTo>
                    <a:pt x="290196" y="0"/>
                  </a:moveTo>
                  <a:cubicBezTo>
                    <a:pt x="2151973" y="0"/>
                    <a:pt x="2151973" y="0"/>
                    <a:pt x="2151973" y="0"/>
                  </a:cubicBezTo>
                  <a:cubicBezTo>
                    <a:pt x="2310262" y="0"/>
                    <a:pt x="2438400" y="128119"/>
                    <a:pt x="2438400" y="286384"/>
                  </a:cubicBezTo>
                  <a:lnTo>
                    <a:pt x="2438400" y="1484673"/>
                  </a:lnTo>
                  <a:cubicBezTo>
                    <a:pt x="2438400" y="1646706"/>
                    <a:pt x="2310262" y="1774825"/>
                    <a:pt x="2151973" y="1774825"/>
                  </a:cubicBezTo>
                  <a:cubicBezTo>
                    <a:pt x="290196" y="1774825"/>
                    <a:pt x="290196" y="1774825"/>
                    <a:pt x="290196" y="1774825"/>
                  </a:cubicBezTo>
                  <a:cubicBezTo>
                    <a:pt x="131907" y="1774825"/>
                    <a:pt x="0" y="1646706"/>
                    <a:pt x="0" y="1484673"/>
                  </a:cubicBezTo>
                  <a:cubicBezTo>
                    <a:pt x="0" y="286384"/>
                    <a:pt x="0" y="286384"/>
                    <a:pt x="0" y="286384"/>
                  </a:cubicBezTo>
                  <a:cubicBezTo>
                    <a:pt x="0" y="128119"/>
                    <a:pt x="131907" y="0"/>
                    <a:pt x="290196" y="0"/>
                  </a:cubicBezTo>
                  <a:close/>
                  <a:moveTo>
                    <a:pt x="471488" y="425450"/>
                  </a:moveTo>
                  <a:lnTo>
                    <a:pt x="471488" y="598488"/>
                  </a:lnTo>
                  <a:lnTo>
                    <a:pt x="1971676" y="598488"/>
                  </a:lnTo>
                  <a:lnTo>
                    <a:pt x="1971676" y="425450"/>
                  </a:lnTo>
                  <a:lnTo>
                    <a:pt x="471488" y="425450"/>
                  </a:lnTo>
                  <a:close/>
                  <a:moveTo>
                    <a:pt x="471488" y="801688"/>
                  </a:moveTo>
                  <a:lnTo>
                    <a:pt x="471488" y="971551"/>
                  </a:lnTo>
                  <a:lnTo>
                    <a:pt x="1971676" y="971551"/>
                  </a:lnTo>
                  <a:lnTo>
                    <a:pt x="1971676" y="801688"/>
                  </a:lnTo>
                  <a:lnTo>
                    <a:pt x="471488" y="801688"/>
                  </a:lnTo>
                  <a:close/>
                  <a:moveTo>
                    <a:pt x="471488" y="1174750"/>
                  </a:moveTo>
                  <a:lnTo>
                    <a:pt x="471488" y="1347788"/>
                  </a:lnTo>
                  <a:lnTo>
                    <a:pt x="1971676" y="1347788"/>
                  </a:lnTo>
                  <a:lnTo>
                    <a:pt x="1971676" y="1174750"/>
                  </a:lnTo>
                  <a:lnTo>
                    <a:pt x="471488" y="1174750"/>
                  </a:lnTo>
                  <a:close/>
                </a:path>
              </a:pathLst>
            </a:custGeom>
            <a:solidFill>
              <a:srgbClr val="D0EA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7182" name="组合 26"/>
          <p:cNvGrpSpPr>
            <a:grpSpLocks/>
          </p:cNvGrpSpPr>
          <p:nvPr/>
        </p:nvGrpSpPr>
        <p:grpSpPr bwMode="auto">
          <a:xfrm>
            <a:off x="5864225" y="4622800"/>
            <a:ext cx="377825" cy="482600"/>
            <a:chOff x="0" y="0"/>
            <a:chExt cx="563562" cy="720725"/>
          </a:xfrm>
        </p:grpSpPr>
        <p:sp>
          <p:nvSpPr>
            <p:cNvPr id="7193" name="Freeform 32"/>
            <p:cNvSpPr>
              <a:spLocks noChangeArrowheads="1"/>
            </p:cNvSpPr>
            <p:nvPr/>
          </p:nvSpPr>
          <p:spPr bwMode="auto">
            <a:xfrm>
              <a:off x="209550" y="0"/>
              <a:ext cx="142875" cy="720725"/>
            </a:xfrm>
            <a:custGeom>
              <a:avLst/>
              <a:gdLst>
                <a:gd name="T0" fmla="*/ 142875 w 64"/>
                <a:gd name="T1" fmla="*/ 648877 h 321"/>
                <a:gd name="T2" fmla="*/ 71438 w 64"/>
                <a:gd name="T3" fmla="*/ 720725 h 321"/>
                <a:gd name="T4" fmla="*/ 0 w 64"/>
                <a:gd name="T5" fmla="*/ 648877 h 321"/>
                <a:gd name="T6" fmla="*/ 0 w 64"/>
                <a:gd name="T7" fmla="*/ 71848 h 321"/>
                <a:gd name="T8" fmla="*/ 71438 w 64"/>
                <a:gd name="T9" fmla="*/ 0 h 321"/>
                <a:gd name="T10" fmla="*/ 142875 w 64"/>
                <a:gd name="T11" fmla="*/ 71848 h 321"/>
                <a:gd name="T12" fmla="*/ 142875 w 64"/>
                <a:gd name="T13" fmla="*/ 648877 h 32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4"/>
                <a:gd name="T22" fmla="*/ 0 h 321"/>
                <a:gd name="T23" fmla="*/ 64 w 64"/>
                <a:gd name="T24" fmla="*/ 321 h 32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4" h="321">
                  <a:moveTo>
                    <a:pt x="64" y="289"/>
                  </a:moveTo>
                  <a:cubicBezTo>
                    <a:pt x="64" y="307"/>
                    <a:pt x="49" y="321"/>
                    <a:pt x="32" y="321"/>
                  </a:cubicBezTo>
                  <a:cubicBezTo>
                    <a:pt x="14" y="321"/>
                    <a:pt x="0" y="307"/>
                    <a:pt x="0" y="289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4" y="14"/>
                    <a:pt x="64" y="32"/>
                  </a:cubicBezTo>
                  <a:lnTo>
                    <a:pt x="64" y="289"/>
                  </a:lnTo>
                  <a:close/>
                </a:path>
              </a:pathLst>
            </a:custGeom>
            <a:solidFill>
              <a:srgbClr val="D0EA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194" name="Freeform 33"/>
            <p:cNvSpPr>
              <a:spLocks noChangeArrowheads="1"/>
            </p:cNvSpPr>
            <p:nvPr/>
          </p:nvSpPr>
          <p:spPr bwMode="auto">
            <a:xfrm>
              <a:off x="0" y="439737"/>
              <a:ext cx="141288" cy="280988"/>
            </a:xfrm>
            <a:custGeom>
              <a:avLst/>
              <a:gdLst>
                <a:gd name="T0" fmla="*/ 141288 w 63"/>
                <a:gd name="T1" fmla="*/ 209055 h 125"/>
                <a:gd name="T2" fmla="*/ 71765 w 63"/>
                <a:gd name="T3" fmla="*/ 280988 h 125"/>
                <a:gd name="T4" fmla="*/ 0 w 63"/>
                <a:gd name="T5" fmla="*/ 209055 h 125"/>
                <a:gd name="T6" fmla="*/ 0 w 63"/>
                <a:gd name="T7" fmla="*/ 71933 h 125"/>
                <a:gd name="T8" fmla="*/ 71765 w 63"/>
                <a:gd name="T9" fmla="*/ 0 h 125"/>
                <a:gd name="T10" fmla="*/ 141288 w 63"/>
                <a:gd name="T11" fmla="*/ 71933 h 125"/>
                <a:gd name="T12" fmla="*/ 141288 w 63"/>
                <a:gd name="T13" fmla="*/ 209055 h 12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3"/>
                <a:gd name="T22" fmla="*/ 0 h 125"/>
                <a:gd name="T23" fmla="*/ 63 w 63"/>
                <a:gd name="T24" fmla="*/ 125 h 125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3" h="125">
                  <a:moveTo>
                    <a:pt x="63" y="93"/>
                  </a:moveTo>
                  <a:cubicBezTo>
                    <a:pt x="63" y="111"/>
                    <a:pt x="49" y="125"/>
                    <a:pt x="32" y="125"/>
                  </a:cubicBezTo>
                  <a:cubicBezTo>
                    <a:pt x="14" y="125"/>
                    <a:pt x="0" y="111"/>
                    <a:pt x="0" y="93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3" y="14"/>
                    <a:pt x="63" y="32"/>
                  </a:cubicBezTo>
                  <a:lnTo>
                    <a:pt x="63" y="93"/>
                  </a:lnTo>
                  <a:close/>
                </a:path>
              </a:pathLst>
            </a:custGeom>
            <a:solidFill>
              <a:srgbClr val="D0EA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195" name="Freeform 34"/>
            <p:cNvSpPr>
              <a:spLocks noChangeArrowheads="1"/>
            </p:cNvSpPr>
            <p:nvPr/>
          </p:nvSpPr>
          <p:spPr bwMode="auto">
            <a:xfrm>
              <a:off x="420687" y="231775"/>
              <a:ext cx="142875" cy="488950"/>
            </a:xfrm>
            <a:custGeom>
              <a:avLst/>
              <a:gdLst>
                <a:gd name="T0" fmla="*/ 142875 w 64"/>
                <a:gd name="T1" fmla="*/ 417178 h 218"/>
                <a:gd name="T2" fmla="*/ 71438 w 64"/>
                <a:gd name="T3" fmla="*/ 488950 h 218"/>
                <a:gd name="T4" fmla="*/ 0 w 64"/>
                <a:gd name="T5" fmla="*/ 417178 h 218"/>
                <a:gd name="T6" fmla="*/ 0 w 64"/>
                <a:gd name="T7" fmla="*/ 71772 h 218"/>
                <a:gd name="T8" fmla="*/ 71438 w 64"/>
                <a:gd name="T9" fmla="*/ 0 h 218"/>
                <a:gd name="T10" fmla="*/ 142875 w 64"/>
                <a:gd name="T11" fmla="*/ 71772 h 218"/>
                <a:gd name="T12" fmla="*/ 142875 w 64"/>
                <a:gd name="T13" fmla="*/ 417178 h 21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64"/>
                <a:gd name="T22" fmla="*/ 0 h 218"/>
                <a:gd name="T23" fmla="*/ 64 w 64"/>
                <a:gd name="T24" fmla="*/ 218 h 21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64" h="218">
                  <a:moveTo>
                    <a:pt x="64" y="186"/>
                  </a:moveTo>
                  <a:cubicBezTo>
                    <a:pt x="64" y="204"/>
                    <a:pt x="49" y="218"/>
                    <a:pt x="32" y="218"/>
                  </a:cubicBezTo>
                  <a:cubicBezTo>
                    <a:pt x="14" y="218"/>
                    <a:pt x="0" y="204"/>
                    <a:pt x="0" y="186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4"/>
                    <a:pt x="14" y="0"/>
                    <a:pt x="32" y="0"/>
                  </a:cubicBezTo>
                  <a:cubicBezTo>
                    <a:pt x="49" y="0"/>
                    <a:pt x="64" y="14"/>
                    <a:pt x="64" y="32"/>
                  </a:cubicBezTo>
                  <a:lnTo>
                    <a:pt x="64" y="186"/>
                  </a:lnTo>
                  <a:close/>
                </a:path>
              </a:pathLst>
            </a:custGeom>
            <a:solidFill>
              <a:srgbClr val="D0EA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7183" name="组合 32"/>
          <p:cNvGrpSpPr>
            <a:grpSpLocks/>
          </p:cNvGrpSpPr>
          <p:nvPr/>
        </p:nvGrpSpPr>
        <p:grpSpPr bwMode="auto">
          <a:xfrm>
            <a:off x="7450138" y="3619500"/>
            <a:ext cx="417512" cy="466725"/>
            <a:chOff x="0" y="0"/>
            <a:chExt cx="402656" cy="450303"/>
          </a:xfrm>
        </p:grpSpPr>
        <p:sp>
          <p:nvSpPr>
            <p:cNvPr id="7188" name="Freeform 108"/>
            <p:cNvSpPr>
              <a:spLocks noEditPoints="1" noChangeArrowheads="1"/>
            </p:cNvSpPr>
            <p:nvPr/>
          </p:nvSpPr>
          <p:spPr bwMode="auto">
            <a:xfrm>
              <a:off x="69134" y="167228"/>
              <a:ext cx="56988" cy="57923"/>
            </a:xfrm>
            <a:custGeom>
              <a:avLst/>
              <a:gdLst>
                <a:gd name="T0" fmla="*/ 28494 w 26"/>
                <a:gd name="T1" fmla="*/ 0 h 26"/>
                <a:gd name="T2" fmla="*/ 0 w 26"/>
                <a:gd name="T3" fmla="*/ 28962 h 26"/>
                <a:gd name="T4" fmla="*/ 28494 w 26"/>
                <a:gd name="T5" fmla="*/ 57923 h 26"/>
                <a:gd name="T6" fmla="*/ 56988 w 26"/>
                <a:gd name="T7" fmla="*/ 28962 h 26"/>
                <a:gd name="T8" fmla="*/ 28494 w 26"/>
                <a:gd name="T9" fmla="*/ 0 h 26"/>
                <a:gd name="T10" fmla="*/ 28494 w 26"/>
                <a:gd name="T11" fmla="*/ 51240 h 26"/>
                <a:gd name="T12" fmla="*/ 6576 w 26"/>
                <a:gd name="T13" fmla="*/ 28962 h 26"/>
                <a:gd name="T14" fmla="*/ 28494 w 26"/>
                <a:gd name="T15" fmla="*/ 6683 h 26"/>
                <a:gd name="T16" fmla="*/ 50412 w 26"/>
                <a:gd name="T17" fmla="*/ 28962 h 26"/>
                <a:gd name="T18" fmla="*/ 28494 w 26"/>
                <a:gd name="T19" fmla="*/ 51240 h 2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6"/>
                <a:gd name="T31" fmla="*/ 0 h 26"/>
                <a:gd name="T32" fmla="*/ 26 w 26"/>
                <a:gd name="T33" fmla="*/ 26 h 2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6" h="26">
                  <a:moveTo>
                    <a:pt x="13" y="0"/>
                  </a:moveTo>
                  <a:cubicBezTo>
                    <a:pt x="6" y="0"/>
                    <a:pt x="0" y="6"/>
                    <a:pt x="0" y="13"/>
                  </a:cubicBezTo>
                  <a:cubicBezTo>
                    <a:pt x="0" y="20"/>
                    <a:pt x="6" y="26"/>
                    <a:pt x="13" y="26"/>
                  </a:cubicBezTo>
                  <a:cubicBezTo>
                    <a:pt x="20" y="26"/>
                    <a:pt x="26" y="20"/>
                    <a:pt x="26" y="13"/>
                  </a:cubicBezTo>
                  <a:cubicBezTo>
                    <a:pt x="26" y="6"/>
                    <a:pt x="20" y="0"/>
                    <a:pt x="13" y="0"/>
                  </a:cubicBezTo>
                  <a:close/>
                  <a:moveTo>
                    <a:pt x="13" y="23"/>
                  </a:moveTo>
                  <a:cubicBezTo>
                    <a:pt x="8" y="23"/>
                    <a:pt x="3" y="18"/>
                    <a:pt x="3" y="13"/>
                  </a:cubicBezTo>
                  <a:cubicBezTo>
                    <a:pt x="3" y="7"/>
                    <a:pt x="8" y="3"/>
                    <a:pt x="13" y="3"/>
                  </a:cubicBezTo>
                  <a:cubicBezTo>
                    <a:pt x="19" y="3"/>
                    <a:pt x="23" y="7"/>
                    <a:pt x="23" y="13"/>
                  </a:cubicBezTo>
                  <a:cubicBezTo>
                    <a:pt x="23" y="18"/>
                    <a:pt x="19" y="23"/>
                    <a:pt x="13" y="23"/>
                  </a:cubicBezTo>
                  <a:close/>
                </a:path>
              </a:pathLst>
            </a:custGeom>
            <a:solidFill>
              <a:srgbClr val="2F26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189" name="Freeform 109"/>
            <p:cNvSpPr>
              <a:spLocks noEditPoints="1" noChangeArrowheads="1"/>
            </p:cNvSpPr>
            <p:nvPr/>
          </p:nvSpPr>
          <p:spPr bwMode="auto">
            <a:xfrm>
              <a:off x="197125" y="129859"/>
              <a:ext cx="48580" cy="48580"/>
            </a:xfrm>
            <a:custGeom>
              <a:avLst/>
              <a:gdLst>
                <a:gd name="T0" fmla="*/ 24290 w 22"/>
                <a:gd name="T1" fmla="*/ 0 h 22"/>
                <a:gd name="T2" fmla="*/ 0 w 22"/>
                <a:gd name="T3" fmla="*/ 24290 h 22"/>
                <a:gd name="T4" fmla="*/ 24290 w 22"/>
                <a:gd name="T5" fmla="*/ 48580 h 22"/>
                <a:gd name="T6" fmla="*/ 48580 w 22"/>
                <a:gd name="T7" fmla="*/ 24290 h 22"/>
                <a:gd name="T8" fmla="*/ 24290 w 22"/>
                <a:gd name="T9" fmla="*/ 0 h 22"/>
                <a:gd name="T10" fmla="*/ 24290 w 22"/>
                <a:gd name="T11" fmla="*/ 37539 h 22"/>
                <a:gd name="T12" fmla="*/ 11041 w 22"/>
                <a:gd name="T13" fmla="*/ 24290 h 22"/>
                <a:gd name="T14" fmla="*/ 24290 w 22"/>
                <a:gd name="T15" fmla="*/ 11041 h 22"/>
                <a:gd name="T16" fmla="*/ 37539 w 22"/>
                <a:gd name="T17" fmla="*/ 24290 h 22"/>
                <a:gd name="T18" fmla="*/ 24290 w 22"/>
                <a:gd name="T19" fmla="*/ 37539 h 2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2"/>
                <a:gd name="T31" fmla="*/ 0 h 22"/>
                <a:gd name="T32" fmla="*/ 22 w 22"/>
                <a:gd name="T33" fmla="*/ 22 h 22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2" h="22">
                  <a:moveTo>
                    <a:pt x="11" y="0"/>
                  </a:moveTo>
                  <a:cubicBezTo>
                    <a:pt x="5" y="0"/>
                    <a:pt x="0" y="5"/>
                    <a:pt x="0" y="11"/>
                  </a:cubicBezTo>
                  <a:cubicBezTo>
                    <a:pt x="0" y="17"/>
                    <a:pt x="5" y="22"/>
                    <a:pt x="11" y="22"/>
                  </a:cubicBezTo>
                  <a:cubicBezTo>
                    <a:pt x="17" y="22"/>
                    <a:pt x="22" y="17"/>
                    <a:pt x="22" y="11"/>
                  </a:cubicBezTo>
                  <a:cubicBezTo>
                    <a:pt x="22" y="5"/>
                    <a:pt x="17" y="0"/>
                    <a:pt x="11" y="0"/>
                  </a:cubicBezTo>
                  <a:close/>
                  <a:moveTo>
                    <a:pt x="11" y="17"/>
                  </a:moveTo>
                  <a:cubicBezTo>
                    <a:pt x="8" y="17"/>
                    <a:pt x="5" y="14"/>
                    <a:pt x="5" y="11"/>
                  </a:cubicBezTo>
                  <a:cubicBezTo>
                    <a:pt x="5" y="8"/>
                    <a:pt x="8" y="5"/>
                    <a:pt x="11" y="5"/>
                  </a:cubicBezTo>
                  <a:cubicBezTo>
                    <a:pt x="14" y="5"/>
                    <a:pt x="17" y="8"/>
                    <a:pt x="17" y="11"/>
                  </a:cubicBezTo>
                  <a:cubicBezTo>
                    <a:pt x="17" y="14"/>
                    <a:pt x="14" y="17"/>
                    <a:pt x="11" y="17"/>
                  </a:cubicBezTo>
                  <a:close/>
                </a:path>
              </a:pathLst>
            </a:custGeom>
            <a:solidFill>
              <a:srgbClr val="2F26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190" name="Freeform 110"/>
            <p:cNvSpPr>
              <a:spLocks noEditPoints="1" noChangeArrowheads="1"/>
            </p:cNvSpPr>
            <p:nvPr/>
          </p:nvSpPr>
          <p:spPr bwMode="auto">
            <a:xfrm>
              <a:off x="82213" y="181242"/>
              <a:ext cx="30830" cy="30830"/>
            </a:xfrm>
            <a:custGeom>
              <a:avLst/>
              <a:gdLst>
                <a:gd name="T0" fmla="*/ 15415 w 14"/>
                <a:gd name="T1" fmla="*/ 0 h 14"/>
                <a:gd name="T2" fmla="*/ 0 w 14"/>
                <a:gd name="T3" fmla="*/ 15415 h 14"/>
                <a:gd name="T4" fmla="*/ 15415 w 14"/>
                <a:gd name="T5" fmla="*/ 30830 h 14"/>
                <a:gd name="T6" fmla="*/ 30830 w 14"/>
                <a:gd name="T7" fmla="*/ 15415 h 14"/>
                <a:gd name="T8" fmla="*/ 15415 w 14"/>
                <a:gd name="T9" fmla="*/ 0 h 14"/>
                <a:gd name="T10" fmla="*/ 15415 w 14"/>
                <a:gd name="T11" fmla="*/ 22021 h 14"/>
                <a:gd name="T12" fmla="*/ 8809 w 14"/>
                <a:gd name="T13" fmla="*/ 15415 h 14"/>
                <a:gd name="T14" fmla="*/ 15415 w 14"/>
                <a:gd name="T15" fmla="*/ 6606 h 14"/>
                <a:gd name="T16" fmla="*/ 24224 w 14"/>
                <a:gd name="T17" fmla="*/ 15415 h 14"/>
                <a:gd name="T18" fmla="*/ 15415 w 14"/>
                <a:gd name="T19" fmla="*/ 22021 h 1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4"/>
                <a:gd name="T31" fmla="*/ 0 h 14"/>
                <a:gd name="T32" fmla="*/ 14 w 14"/>
                <a:gd name="T33" fmla="*/ 14 h 1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4" h="14">
                  <a:moveTo>
                    <a:pt x="7" y="0"/>
                  </a:moveTo>
                  <a:cubicBezTo>
                    <a:pt x="3" y="0"/>
                    <a:pt x="0" y="3"/>
                    <a:pt x="0" y="7"/>
                  </a:cubicBezTo>
                  <a:cubicBezTo>
                    <a:pt x="0" y="11"/>
                    <a:pt x="3" y="14"/>
                    <a:pt x="7" y="14"/>
                  </a:cubicBezTo>
                  <a:cubicBezTo>
                    <a:pt x="11" y="14"/>
                    <a:pt x="14" y="11"/>
                    <a:pt x="14" y="7"/>
                  </a:cubicBezTo>
                  <a:cubicBezTo>
                    <a:pt x="14" y="3"/>
                    <a:pt x="11" y="0"/>
                    <a:pt x="7" y="0"/>
                  </a:cubicBezTo>
                  <a:close/>
                  <a:moveTo>
                    <a:pt x="7" y="10"/>
                  </a:moveTo>
                  <a:cubicBezTo>
                    <a:pt x="5" y="10"/>
                    <a:pt x="4" y="9"/>
                    <a:pt x="4" y="7"/>
                  </a:cubicBezTo>
                  <a:cubicBezTo>
                    <a:pt x="4" y="5"/>
                    <a:pt x="5" y="3"/>
                    <a:pt x="7" y="3"/>
                  </a:cubicBezTo>
                  <a:cubicBezTo>
                    <a:pt x="9" y="3"/>
                    <a:pt x="11" y="5"/>
                    <a:pt x="11" y="7"/>
                  </a:cubicBezTo>
                  <a:cubicBezTo>
                    <a:pt x="11" y="9"/>
                    <a:pt x="9" y="10"/>
                    <a:pt x="7" y="10"/>
                  </a:cubicBezTo>
                  <a:close/>
                </a:path>
              </a:pathLst>
            </a:custGeom>
            <a:solidFill>
              <a:srgbClr val="2F26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191" name="Freeform 111"/>
            <p:cNvSpPr>
              <a:spLocks noEditPoints="1" noChangeArrowheads="1"/>
            </p:cNvSpPr>
            <p:nvPr/>
          </p:nvSpPr>
          <p:spPr bwMode="auto">
            <a:xfrm>
              <a:off x="172834" y="105568"/>
              <a:ext cx="97161" cy="97161"/>
            </a:xfrm>
            <a:custGeom>
              <a:avLst/>
              <a:gdLst>
                <a:gd name="T0" fmla="*/ 48581 w 44"/>
                <a:gd name="T1" fmla="*/ 0 h 44"/>
                <a:gd name="T2" fmla="*/ 0 w 44"/>
                <a:gd name="T3" fmla="*/ 48581 h 44"/>
                <a:gd name="T4" fmla="*/ 48581 w 44"/>
                <a:gd name="T5" fmla="*/ 97161 h 44"/>
                <a:gd name="T6" fmla="*/ 97161 w 44"/>
                <a:gd name="T7" fmla="*/ 48581 h 44"/>
                <a:gd name="T8" fmla="*/ 48581 w 44"/>
                <a:gd name="T9" fmla="*/ 0 h 44"/>
                <a:gd name="T10" fmla="*/ 48581 w 44"/>
                <a:gd name="T11" fmla="*/ 86120 h 44"/>
                <a:gd name="T12" fmla="*/ 11041 w 44"/>
                <a:gd name="T13" fmla="*/ 48581 h 44"/>
                <a:gd name="T14" fmla="*/ 48581 w 44"/>
                <a:gd name="T15" fmla="*/ 13249 h 44"/>
                <a:gd name="T16" fmla="*/ 86120 w 44"/>
                <a:gd name="T17" fmla="*/ 48581 h 44"/>
                <a:gd name="T18" fmla="*/ 48581 w 44"/>
                <a:gd name="T19" fmla="*/ 86120 h 4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44"/>
                <a:gd name="T31" fmla="*/ 0 h 44"/>
                <a:gd name="T32" fmla="*/ 44 w 44"/>
                <a:gd name="T33" fmla="*/ 44 h 4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44" h="44">
                  <a:moveTo>
                    <a:pt x="22" y="0"/>
                  </a:moveTo>
                  <a:cubicBezTo>
                    <a:pt x="10" y="0"/>
                    <a:pt x="0" y="10"/>
                    <a:pt x="0" y="22"/>
                  </a:cubicBezTo>
                  <a:cubicBezTo>
                    <a:pt x="0" y="34"/>
                    <a:pt x="10" y="44"/>
                    <a:pt x="22" y="44"/>
                  </a:cubicBezTo>
                  <a:cubicBezTo>
                    <a:pt x="34" y="44"/>
                    <a:pt x="44" y="34"/>
                    <a:pt x="44" y="22"/>
                  </a:cubicBezTo>
                  <a:cubicBezTo>
                    <a:pt x="44" y="10"/>
                    <a:pt x="34" y="0"/>
                    <a:pt x="22" y="0"/>
                  </a:cubicBezTo>
                  <a:close/>
                  <a:moveTo>
                    <a:pt x="22" y="39"/>
                  </a:moveTo>
                  <a:cubicBezTo>
                    <a:pt x="13" y="39"/>
                    <a:pt x="5" y="31"/>
                    <a:pt x="5" y="22"/>
                  </a:cubicBezTo>
                  <a:cubicBezTo>
                    <a:pt x="5" y="13"/>
                    <a:pt x="13" y="6"/>
                    <a:pt x="22" y="6"/>
                  </a:cubicBezTo>
                  <a:cubicBezTo>
                    <a:pt x="31" y="6"/>
                    <a:pt x="39" y="13"/>
                    <a:pt x="39" y="22"/>
                  </a:cubicBezTo>
                  <a:cubicBezTo>
                    <a:pt x="39" y="31"/>
                    <a:pt x="31" y="39"/>
                    <a:pt x="22" y="39"/>
                  </a:cubicBezTo>
                  <a:close/>
                </a:path>
              </a:pathLst>
            </a:custGeom>
            <a:solidFill>
              <a:srgbClr val="2F26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192" name="Freeform 112"/>
            <p:cNvSpPr>
              <a:spLocks noEditPoints="1" noChangeArrowheads="1"/>
            </p:cNvSpPr>
            <p:nvPr/>
          </p:nvSpPr>
          <p:spPr bwMode="auto">
            <a:xfrm>
              <a:off x="0" y="0"/>
              <a:ext cx="402656" cy="450303"/>
            </a:xfrm>
            <a:custGeom>
              <a:avLst/>
              <a:gdLst>
                <a:gd name="T0" fmla="*/ 347346 w 182"/>
                <a:gd name="T1" fmla="*/ 211907 h 204"/>
                <a:gd name="T2" fmla="*/ 338497 w 182"/>
                <a:gd name="T3" fmla="*/ 105954 h 204"/>
                <a:gd name="T4" fmla="*/ 172567 w 182"/>
                <a:gd name="T5" fmla="*/ 0 h 204"/>
                <a:gd name="T6" fmla="*/ 2212 w 182"/>
                <a:gd name="T7" fmla="*/ 174382 h 204"/>
                <a:gd name="T8" fmla="*/ 0 w 182"/>
                <a:gd name="T9" fmla="*/ 450303 h 204"/>
                <a:gd name="T10" fmla="*/ 250001 w 182"/>
                <a:gd name="T11" fmla="*/ 388497 h 204"/>
                <a:gd name="T12" fmla="*/ 325222 w 182"/>
                <a:gd name="T13" fmla="*/ 388497 h 204"/>
                <a:gd name="T14" fmla="*/ 325222 w 182"/>
                <a:gd name="T15" fmla="*/ 388497 h 204"/>
                <a:gd name="T16" fmla="*/ 345134 w 182"/>
                <a:gd name="T17" fmla="*/ 333313 h 204"/>
                <a:gd name="T18" fmla="*/ 323010 w 182"/>
                <a:gd name="T19" fmla="*/ 320068 h 204"/>
                <a:gd name="T20" fmla="*/ 345134 w 182"/>
                <a:gd name="T21" fmla="*/ 309031 h 204"/>
                <a:gd name="T22" fmla="*/ 342921 w 182"/>
                <a:gd name="T23" fmla="*/ 304617 h 204"/>
                <a:gd name="T24" fmla="*/ 376107 w 182"/>
                <a:gd name="T25" fmla="*/ 245018 h 204"/>
                <a:gd name="T26" fmla="*/ 137169 w 182"/>
                <a:gd name="T27" fmla="*/ 205285 h 204"/>
                <a:gd name="T28" fmla="*/ 137169 w 182"/>
                <a:gd name="T29" fmla="*/ 225152 h 204"/>
                <a:gd name="T30" fmla="*/ 119469 w 182"/>
                <a:gd name="T31" fmla="*/ 231774 h 204"/>
                <a:gd name="T32" fmla="*/ 106195 w 182"/>
                <a:gd name="T33" fmla="*/ 242810 h 204"/>
                <a:gd name="T34" fmla="*/ 88496 w 182"/>
                <a:gd name="T35" fmla="*/ 236188 h 204"/>
                <a:gd name="T36" fmla="*/ 70797 w 182"/>
                <a:gd name="T37" fmla="*/ 236188 h 204"/>
                <a:gd name="T38" fmla="*/ 61947 w 182"/>
                <a:gd name="T39" fmla="*/ 218529 h 204"/>
                <a:gd name="T40" fmla="*/ 48673 w 182"/>
                <a:gd name="T41" fmla="*/ 205285 h 204"/>
                <a:gd name="T42" fmla="*/ 57522 w 182"/>
                <a:gd name="T43" fmla="*/ 187626 h 204"/>
                <a:gd name="T44" fmla="*/ 57522 w 182"/>
                <a:gd name="T45" fmla="*/ 167760 h 204"/>
                <a:gd name="T46" fmla="*/ 75221 w 182"/>
                <a:gd name="T47" fmla="*/ 161138 h 204"/>
                <a:gd name="T48" fmla="*/ 88496 w 182"/>
                <a:gd name="T49" fmla="*/ 150101 h 204"/>
                <a:gd name="T50" fmla="*/ 106195 w 182"/>
                <a:gd name="T51" fmla="*/ 156723 h 204"/>
                <a:gd name="T52" fmla="*/ 126107 w 182"/>
                <a:gd name="T53" fmla="*/ 156723 h 204"/>
                <a:gd name="T54" fmla="*/ 132744 w 182"/>
                <a:gd name="T55" fmla="*/ 174382 h 204"/>
                <a:gd name="T56" fmla="*/ 146018 w 182"/>
                <a:gd name="T57" fmla="*/ 187626 h 204"/>
                <a:gd name="T58" fmla="*/ 300886 w 182"/>
                <a:gd name="T59" fmla="*/ 169967 h 204"/>
                <a:gd name="T60" fmla="*/ 278762 w 182"/>
                <a:gd name="T61" fmla="*/ 192041 h 204"/>
                <a:gd name="T62" fmla="*/ 267700 w 182"/>
                <a:gd name="T63" fmla="*/ 220737 h 204"/>
                <a:gd name="T64" fmla="*/ 236726 w 182"/>
                <a:gd name="T65" fmla="*/ 220737 h 204"/>
                <a:gd name="T66" fmla="*/ 207965 w 182"/>
                <a:gd name="T67" fmla="*/ 231774 h 204"/>
                <a:gd name="T68" fmla="*/ 183629 w 182"/>
                <a:gd name="T69" fmla="*/ 211907 h 204"/>
                <a:gd name="T70" fmla="*/ 154868 w 182"/>
                <a:gd name="T71" fmla="*/ 200870 h 204"/>
                <a:gd name="T72" fmla="*/ 154868 w 182"/>
                <a:gd name="T73" fmla="*/ 169967 h 204"/>
                <a:gd name="T74" fmla="*/ 141593 w 182"/>
                <a:gd name="T75" fmla="*/ 141272 h 204"/>
                <a:gd name="T76" fmla="*/ 163717 w 182"/>
                <a:gd name="T77" fmla="*/ 116990 h 204"/>
                <a:gd name="T78" fmla="*/ 174779 w 182"/>
                <a:gd name="T79" fmla="*/ 88295 h 204"/>
                <a:gd name="T80" fmla="*/ 207965 w 182"/>
                <a:gd name="T81" fmla="*/ 88295 h 204"/>
                <a:gd name="T82" fmla="*/ 236726 w 182"/>
                <a:gd name="T83" fmla="*/ 77258 h 204"/>
                <a:gd name="T84" fmla="*/ 258850 w 182"/>
                <a:gd name="T85" fmla="*/ 97124 h 204"/>
                <a:gd name="T86" fmla="*/ 287611 w 182"/>
                <a:gd name="T87" fmla="*/ 108161 h 204"/>
                <a:gd name="T88" fmla="*/ 287611 w 182"/>
                <a:gd name="T89" fmla="*/ 141272 h 204"/>
                <a:gd name="T90" fmla="*/ 300886 w 182"/>
                <a:gd name="T91" fmla="*/ 169967 h 204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182"/>
                <a:gd name="T139" fmla="*/ 0 h 204"/>
                <a:gd name="T140" fmla="*/ 182 w 182"/>
                <a:gd name="T141" fmla="*/ 204 h 204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182" h="204">
                  <a:moveTo>
                    <a:pt x="170" y="111"/>
                  </a:moveTo>
                  <a:cubicBezTo>
                    <a:pt x="166" y="107"/>
                    <a:pt x="160" y="102"/>
                    <a:pt x="157" y="96"/>
                  </a:cubicBezTo>
                  <a:cubicBezTo>
                    <a:pt x="153" y="87"/>
                    <a:pt x="158" y="79"/>
                    <a:pt x="157" y="70"/>
                  </a:cubicBezTo>
                  <a:cubicBezTo>
                    <a:pt x="157" y="63"/>
                    <a:pt x="155" y="54"/>
                    <a:pt x="153" y="48"/>
                  </a:cubicBezTo>
                  <a:cubicBezTo>
                    <a:pt x="149" y="37"/>
                    <a:pt x="142" y="28"/>
                    <a:pt x="133" y="21"/>
                  </a:cubicBezTo>
                  <a:cubicBezTo>
                    <a:pt x="119" y="8"/>
                    <a:pt x="100" y="0"/>
                    <a:pt x="78" y="0"/>
                  </a:cubicBezTo>
                  <a:cubicBezTo>
                    <a:pt x="35" y="0"/>
                    <a:pt x="0" y="32"/>
                    <a:pt x="0" y="71"/>
                  </a:cubicBezTo>
                  <a:cubicBezTo>
                    <a:pt x="0" y="74"/>
                    <a:pt x="0" y="77"/>
                    <a:pt x="1" y="79"/>
                  </a:cubicBezTo>
                  <a:cubicBezTo>
                    <a:pt x="1" y="96"/>
                    <a:pt x="6" y="117"/>
                    <a:pt x="22" y="139"/>
                  </a:cubicBezTo>
                  <a:cubicBezTo>
                    <a:pt x="22" y="139"/>
                    <a:pt x="43" y="182"/>
                    <a:pt x="0" y="204"/>
                  </a:cubicBezTo>
                  <a:cubicBezTo>
                    <a:pt x="95" y="204"/>
                    <a:pt x="95" y="204"/>
                    <a:pt x="95" y="204"/>
                  </a:cubicBezTo>
                  <a:cubicBezTo>
                    <a:pt x="95" y="204"/>
                    <a:pt x="102" y="176"/>
                    <a:pt x="113" y="176"/>
                  </a:cubicBezTo>
                  <a:cubicBezTo>
                    <a:pt x="123" y="176"/>
                    <a:pt x="133" y="177"/>
                    <a:pt x="142" y="176"/>
                  </a:cubicBezTo>
                  <a:cubicBezTo>
                    <a:pt x="144" y="177"/>
                    <a:pt x="146" y="176"/>
                    <a:pt x="147" y="176"/>
                  </a:cubicBezTo>
                  <a:cubicBezTo>
                    <a:pt x="147" y="176"/>
                    <a:pt x="147" y="176"/>
                    <a:pt x="147" y="176"/>
                  </a:cubicBezTo>
                  <a:cubicBezTo>
                    <a:pt x="147" y="176"/>
                    <a:pt x="147" y="176"/>
                    <a:pt x="147" y="176"/>
                  </a:cubicBezTo>
                  <a:cubicBezTo>
                    <a:pt x="154" y="173"/>
                    <a:pt x="149" y="157"/>
                    <a:pt x="149" y="157"/>
                  </a:cubicBezTo>
                  <a:cubicBezTo>
                    <a:pt x="153" y="155"/>
                    <a:pt x="156" y="153"/>
                    <a:pt x="156" y="151"/>
                  </a:cubicBezTo>
                  <a:cubicBezTo>
                    <a:pt x="156" y="150"/>
                    <a:pt x="156" y="150"/>
                    <a:pt x="156" y="150"/>
                  </a:cubicBezTo>
                  <a:cubicBezTo>
                    <a:pt x="156" y="148"/>
                    <a:pt x="152" y="146"/>
                    <a:pt x="146" y="145"/>
                  </a:cubicBezTo>
                  <a:cubicBezTo>
                    <a:pt x="149" y="145"/>
                    <a:pt x="149" y="145"/>
                    <a:pt x="149" y="145"/>
                  </a:cubicBezTo>
                  <a:cubicBezTo>
                    <a:pt x="153" y="145"/>
                    <a:pt x="156" y="143"/>
                    <a:pt x="156" y="140"/>
                  </a:cubicBezTo>
                  <a:cubicBezTo>
                    <a:pt x="156" y="140"/>
                    <a:pt x="156" y="140"/>
                    <a:pt x="156" y="140"/>
                  </a:cubicBezTo>
                  <a:cubicBezTo>
                    <a:pt x="156" y="139"/>
                    <a:pt x="156" y="138"/>
                    <a:pt x="155" y="138"/>
                  </a:cubicBezTo>
                  <a:cubicBezTo>
                    <a:pt x="156" y="135"/>
                    <a:pt x="159" y="121"/>
                    <a:pt x="160" y="121"/>
                  </a:cubicBezTo>
                  <a:cubicBezTo>
                    <a:pt x="182" y="119"/>
                    <a:pt x="170" y="111"/>
                    <a:pt x="170" y="111"/>
                  </a:cubicBezTo>
                  <a:close/>
                  <a:moveTo>
                    <a:pt x="66" y="93"/>
                  </a:moveTo>
                  <a:cubicBezTo>
                    <a:pt x="62" y="93"/>
                    <a:pt x="62" y="93"/>
                    <a:pt x="62" y="93"/>
                  </a:cubicBezTo>
                  <a:cubicBezTo>
                    <a:pt x="62" y="95"/>
                    <a:pt x="61" y="97"/>
                    <a:pt x="60" y="99"/>
                  </a:cubicBezTo>
                  <a:cubicBezTo>
                    <a:pt x="62" y="102"/>
                    <a:pt x="62" y="102"/>
                    <a:pt x="62" y="102"/>
                  </a:cubicBezTo>
                  <a:cubicBezTo>
                    <a:pt x="57" y="107"/>
                    <a:pt x="57" y="107"/>
                    <a:pt x="57" y="107"/>
                  </a:cubicBezTo>
                  <a:cubicBezTo>
                    <a:pt x="54" y="105"/>
                    <a:pt x="54" y="105"/>
                    <a:pt x="54" y="105"/>
                  </a:cubicBezTo>
                  <a:cubicBezTo>
                    <a:pt x="52" y="106"/>
                    <a:pt x="50" y="107"/>
                    <a:pt x="48" y="107"/>
                  </a:cubicBezTo>
                  <a:cubicBezTo>
                    <a:pt x="48" y="110"/>
                    <a:pt x="48" y="110"/>
                    <a:pt x="48" y="110"/>
                  </a:cubicBezTo>
                  <a:cubicBezTo>
                    <a:pt x="40" y="110"/>
                    <a:pt x="40" y="110"/>
                    <a:pt x="40" y="110"/>
                  </a:cubicBezTo>
                  <a:cubicBezTo>
                    <a:pt x="40" y="107"/>
                    <a:pt x="40" y="107"/>
                    <a:pt x="40" y="107"/>
                  </a:cubicBezTo>
                  <a:cubicBezTo>
                    <a:pt x="38" y="107"/>
                    <a:pt x="36" y="106"/>
                    <a:pt x="34" y="105"/>
                  </a:cubicBezTo>
                  <a:cubicBezTo>
                    <a:pt x="32" y="107"/>
                    <a:pt x="32" y="107"/>
                    <a:pt x="32" y="107"/>
                  </a:cubicBezTo>
                  <a:cubicBezTo>
                    <a:pt x="26" y="102"/>
                    <a:pt x="26" y="102"/>
                    <a:pt x="26" y="102"/>
                  </a:cubicBezTo>
                  <a:cubicBezTo>
                    <a:pt x="28" y="99"/>
                    <a:pt x="28" y="99"/>
                    <a:pt x="28" y="99"/>
                  </a:cubicBezTo>
                  <a:cubicBezTo>
                    <a:pt x="27" y="97"/>
                    <a:pt x="26" y="95"/>
                    <a:pt x="26" y="93"/>
                  </a:cubicBezTo>
                  <a:cubicBezTo>
                    <a:pt x="22" y="93"/>
                    <a:pt x="22" y="93"/>
                    <a:pt x="22" y="93"/>
                  </a:cubicBezTo>
                  <a:cubicBezTo>
                    <a:pt x="22" y="85"/>
                    <a:pt x="22" y="85"/>
                    <a:pt x="22" y="85"/>
                  </a:cubicBezTo>
                  <a:cubicBezTo>
                    <a:pt x="26" y="85"/>
                    <a:pt x="26" y="85"/>
                    <a:pt x="26" y="85"/>
                  </a:cubicBezTo>
                  <a:cubicBezTo>
                    <a:pt x="26" y="83"/>
                    <a:pt x="27" y="81"/>
                    <a:pt x="28" y="79"/>
                  </a:cubicBezTo>
                  <a:cubicBezTo>
                    <a:pt x="26" y="76"/>
                    <a:pt x="26" y="76"/>
                    <a:pt x="26" y="76"/>
                  </a:cubicBezTo>
                  <a:cubicBezTo>
                    <a:pt x="31" y="71"/>
                    <a:pt x="31" y="71"/>
                    <a:pt x="31" y="71"/>
                  </a:cubicBezTo>
                  <a:cubicBezTo>
                    <a:pt x="34" y="73"/>
                    <a:pt x="34" y="73"/>
                    <a:pt x="34" y="73"/>
                  </a:cubicBezTo>
                  <a:cubicBezTo>
                    <a:pt x="36" y="72"/>
                    <a:pt x="38" y="71"/>
                    <a:pt x="40" y="71"/>
                  </a:cubicBezTo>
                  <a:cubicBezTo>
                    <a:pt x="40" y="68"/>
                    <a:pt x="40" y="68"/>
                    <a:pt x="40" y="68"/>
                  </a:cubicBezTo>
                  <a:cubicBezTo>
                    <a:pt x="48" y="68"/>
                    <a:pt x="48" y="68"/>
                    <a:pt x="48" y="68"/>
                  </a:cubicBezTo>
                  <a:cubicBezTo>
                    <a:pt x="48" y="71"/>
                    <a:pt x="48" y="71"/>
                    <a:pt x="48" y="71"/>
                  </a:cubicBezTo>
                  <a:cubicBezTo>
                    <a:pt x="50" y="71"/>
                    <a:pt x="52" y="72"/>
                    <a:pt x="54" y="73"/>
                  </a:cubicBezTo>
                  <a:cubicBezTo>
                    <a:pt x="57" y="71"/>
                    <a:pt x="57" y="71"/>
                    <a:pt x="57" y="71"/>
                  </a:cubicBezTo>
                  <a:cubicBezTo>
                    <a:pt x="63" y="76"/>
                    <a:pt x="63" y="76"/>
                    <a:pt x="63" y="76"/>
                  </a:cubicBezTo>
                  <a:cubicBezTo>
                    <a:pt x="60" y="79"/>
                    <a:pt x="60" y="79"/>
                    <a:pt x="60" y="79"/>
                  </a:cubicBezTo>
                  <a:cubicBezTo>
                    <a:pt x="61" y="81"/>
                    <a:pt x="62" y="83"/>
                    <a:pt x="63" y="85"/>
                  </a:cubicBezTo>
                  <a:cubicBezTo>
                    <a:pt x="66" y="85"/>
                    <a:pt x="66" y="85"/>
                    <a:pt x="66" y="85"/>
                  </a:cubicBezTo>
                  <a:lnTo>
                    <a:pt x="66" y="93"/>
                  </a:lnTo>
                  <a:close/>
                  <a:moveTo>
                    <a:pt x="136" y="77"/>
                  </a:moveTo>
                  <a:cubicBezTo>
                    <a:pt x="130" y="77"/>
                    <a:pt x="130" y="77"/>
                    <a:pt x="130" y="77"/>
                  </a:cubicBezTo>
                  <a:cubicBezTo>
                    <a:pt x="129" y="80"/>
                    <a:pt x="128" y="84"/>
                    <a:pt x="126" y="87"/>
                  </a:cubicBezTo>
                  <a:cubicBezTo>
                    <a:pt x="130" y="91"/>
                    <a:pt x="130" y="91"/>
                    <a:pt x="130" y="91"/>
                  </a:cubicBezTo>
                  <a:cubicBezTo>
                    <a:pt x="121" y="100"/>
                    <a:pt x="121" y="100"/>
                    <a:pt x="121" y="100"/>
                  </a:cubicBezTo>
                  <a:cubicBezTo>
                    <a:pt x="117" y="96"/>
                    <a:pt x="117" y="96"/>
                    <a:pt x="117" y="96"/>
                  </a:cubicBezTo>
                  <a:cubicBezTo>
                    <a:pt x="114" y="98"/>
                    <a:pt x="110" y="99"/>
                    <a:pt x="107" y="100"/>
                  </a:cubicBezTo>
                  <a:cubicBezTo>
                    <a:pt x="107" y="105"/>
                    <a:pt x="107" y="105"/>
                    <a:pt x="107" y="105"/>
                  </a:cubicBezTo>
                  <a:cubicBezTo>
                    <a:pt x="94" y="105"/>
                    <a:pt x="94" y="105"/>
                    <a:pt x="94" y="105"/>
                  </a:cubicBezTo>
                  <a:cubicBezTo>
                    <a:pt x="94" y="100"/>
                    <a:pt x="94" y="100"/>
                    <a:pt x="94" y="100"/>
                  </a:cubicBezTo>
                  <a:cubicBezTo>
                    <a:pt x="90" y="100"/>
                    <a:pt x="86" y="98"/>
                    <a:pt x="83" y="96"/>
                  </a:cubicBezTo>
                  <a:cubicBezTo>
                    <a:pt x="79" y="100"/>
                    <a:pt x="79" y="100"/>
                    <a:pt x="79" y="100"/>
                  </a:cubicBezTo>
                  <a:cubicBezTo>
                    <a:pt x="70" y="91"/>
                    <a:pt x="70" y="91"/>
                    <a:pt x="70" y="91"/>
                  </a:cubicBezTo>
                  <a:cubicBezTo>
                    <a:pt x="74" y="87"/>
                    <a:pt x="74" y="87"/>
                    <a:pt x="74" y="87"/>
                  </a:cubicBezTo>
                  <a:cubicBezTo>
                    <a:pt x="72" y="84"/>
                    <a:pt x="71" y="81"/>
                    <a:pt x="70" y="77"/>
                  </a:cubicBezTo>
                  <a:cubicBezTo>
                    <a:pt x="64" y="77"/>
                    <a:pt x="64" y="77"/>
                    <a:pt x="64" y="77"/>
                  </a:cubicBezTo>
                  <a:cubicBezTo>
                    <a:pt x="64" y="64"/>
                    <a:pt x="64" y="64"/>
                    <a:pt x="64" y="64"/>
                  </a:cubicBezTo>
                  <a:cubicBezTo>
                    <a:pt x="70" y="64"/>
                    <a:pt x="70" y="64"/>
                    <a:pt x="70" y="64"/>
                  </a:cubicBezTo>
                  <a:cubicBezTo>
                    <a:pt x="70" y="60"/>
                    <a:pt x="72" y="56"/>
                    <a:pt x="74" y="53"/>
                  </a:cubicBezTo>
                  <a:cubicBezTo>
                    <a:pt x="70" y="49"/>
                    <a:pt x="70" y="49"/>
                    <a:pt x="70" y="49"/>
                  </a:cubicBezTo>
                  <a:cubicBezTo>
                    <a:pt x="79" y="40"/>
                    <a:pt x="79" y="40"/>
                    <a:pt x="79" y="40"/>
                  </a:cubicBezTo>
                  <a:cubicBezTo>
                    <a:pt x="83" y="44"/>
                    <a:pt x="83" y="44"/>
                    <a:pt x="83" y="44"/>
                  </a:cubicBezTo>
                  <a:cubicBezTo>
                    <a:pt x="86" y="42"/>
                    <a:pt x="90" y="41"/>
                    <a:pt x="94" y="40"/>
                  </a:cubicBezTo>
                  <a:cubicBezTo>
                    <a:pt x="94" y="35"/>
                    <a:pt x="94" y="35"/>
                    <a:pt x="94" y="35"/>
                  </a:cubicBezTo>
                  <a:cubicBezTo>
                    <a:pt x="107" y="35"/>
                    <a:pt x="107" y="35"/>
                    <a:pt x="107" y="35"/>
                  </a:cubicBezTo>
                  <a:cubicBezTo>
                    <a:pt x="107" y="40"/>
                    <a:pt x="107" y="40"/>
                    <a:pt x="107" y="40"/>
                  </a:cubicBezTo>
                  <a:cubicBezTo>
                    <a:pt x="110" y="41"/>
                    <a:pt x="114" y="42"/>
                    <a:pt x="117" y="44"/>
                  </a:cubicBezTo>
                  <a:cubicBezTo>
                    <a:pt x="121" y="40"/>
                    <a:pt x="121" y="40"/>
                    <a:pt x="121" y="40"/>
                  </a:cubicBezTo>
                  <a:cubicBezTo>
                    <a:pt x="130" y="49"/>
                    <a:pt x="130" y="49"/>
                    <a:pt x="130" y="49"/>
                  </a:cubicBezTo>
                  <a:cubicBezTo>
                    <a:pt x="126" y="53"/>
                    <a:pt x="126" y="53"/>
                    <a:pt x="126" y="53"/>
                  </a:cubicBezTo>
                  <a:cubicBezTo>
                    <a:pt x="128" y="57"/>
                    <a:pt x="130" y="60"/>
                    <a:pt x="130" y="64"/>
                  </a:cubicBezTo>
                  <a:cubicBezTo>
                    <a:pt x="136" y="64"/>
                    <a:pt x="136" y="64"/>
                    <a:pt x="136" y="64"/>
                  </a:cubicBezTo>
                  <a:lnTo>
                    <a:pt x="136" y="77"/>
                  </a:lnTo>
                  <a:close/>
                </a:path>
              </a:pathLst>
            </a:custGeom>
            <a:solidFill>
              <a:srgbClr val="2F26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7184" name="文本框 38"/>
          <p:cNvSpPr>
            <a:spLocks noChangeArrowheads="1"/>
          </p:cNvSpPr>
          <p:nvPr/>
        </p:nvSpPr>
        <p:spPr bwMode="auto">
          <a:xfrm>
            <a:off x="1449388" y="2297113"/>
            <a:ext cx="2370137" cy="1030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400" b="1" dirty="0">
                <a:solidFill>
                  <a:srgbClr val="595959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方正姚体" panose="02010601030101010101" pitchFamily="2" charset="-122"/>
              </a:rPr>
              <a:t> </a:t>
            </a:r>
            <a:r>
              <a:rPr lang="en-US" altLang="zh-CN" sz="1400" b="1" dirty="0">
                <a:solidFill>
                  <a:srgbClr val="3F3E40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MORE  THAN  TEMPLATE</a:t>
            </a:r>
            <a:endParaRPr lang="zh-CN" altLang="en-US" sz="1400" b="1" dirty="0">
              <a:solidFill>
                <a:srgbClr val="3F3E40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1100" dirty="0">
                <a:solidFill>
                  <a:srgbClr val="3F3E40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Click here to add  you to the Center </a:t>
            </a:r>
            <a:endParaRPr lang="zh-CN" altLang="en-US" sz="1100" dirty="0">
              <a:solidFill>
                <a:srgbClr val="3F3E40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1100" dirty="0">
                <a:solidFill>
                  <a:srgbClr val="3F3E40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of the  narrative thought</a:t>
            </a:r>
          </a:p>
          <a:p>
            <a:pPr eaLnBrk="1" hangingPunct="1"/>
            <a:endParaRPr lang="zh-CN" altLang="en-US" sz="1100" dirty="0">
              <a:solidFill>
                <a:srgbClr val="3F3E40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endParaRPr lang="zh-CN" altLang="en-US" sz="1400" dirty="0">
              <a:solidFill>
                <a:srgbClr val="3F3E40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</p:txBody>
      </p:sp>
      <p:sp>
        <p:nvSpPr>
          <p:cNvPr id="7185" name="文本框 39"/>
          <p:cNvSpPr>
            <a:spLocks noChangeArrowheads="1"/>
          </p:cNvSpPr>
          <p:nvPr/>
        </p:nvSpPr>
        <p:spPr bwMode="auto">
          <a:xfrm>
            <a:off x="1449388" y="5138738"/>
            <a:ext cx="2370137" cy="1030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400" b="1" dirty="0">
                <a:solidFill>
                  <a:srgbClr val="595959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方正姚体" panose="02010601030101010101" pitchFamily="2" charset="-122"/>
              </a:rPr>
              <a:t> </a:t>
            </a:r>
            <a:r>
              <a:rPr lang="en-US" altLang="zh-CN" sz="1400" b="1" dirty="0">
                <a:solidFill>
                  <a:srgbClr val="3F3E40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MORE  THAN  TEMPLATE</a:t>
            </a:r>
            <a:endParaRPr lang="zh-CN" altLang="en-US" sz="1400" b="1" dirty="0">
              <a:solidFill>
                <a:srgbClr val="3F3E40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1100" dirty="0">
                <a:solidFill>
                  <a:srgbClr val="3F3E40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Click here to add  you to the Center </a:t>
            </a:r>
            <a:endParaRPr lang="zh-CN" altLang="en-US" sz="1100" dirty="0">
              <a:solidFill>
                <a:srgbClr val="3F3E40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1100" dirty="0">
                <a:solidFill>
                  <a:srgbClr val="3F3E40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of the  narrative thought</a:t>
            </a:r>
          </a:p>
          <a:p>
            <a:pPr eaLnBrk="1" hangingPunct="1"/>
            <a:endParaRPr lang="zh-CN" altLang="en-US" sz="1100" dirty="0">
              <a:solidFill>
                <a:srgbClr val="3F3E40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endParaRPr lang="zh-CN" altLang="en-US" sz="1400" dirty="0">
              <a:solidFill>
                <a:srgbClr val="3F3E40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</p:txBody>
      </p:sp>
      <p:sp>
        <p:nvSpPr>
          <p:cNvPr id="7186" name="文本框 40"/>
          <p:cNvSpPr>
            <a:spLocks noChangeArrowheads="1"/>
          </p:cNvSpPr>
          <p:nvPr/>
        </p:nvSpPr>
        <p:spPr bwMode="auto">
          <a:xfrm>
            <a:off x="9070975" y="2297113"/>
            <a:ext cx="2370138" cy="1030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400" b="1" dirty="0">
                <a:solidFill>
                  <a:srgbClr val="595959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方正姚体" panose="02010601030101010101" pitchFamily="2" charset="-122"/>
              </a:rPr>
              <a:t> </a:t>
            </a:r>
            <a:r>
              <a:rPr lang="en-US" altLang="zh-CN" sz="1400" b="1" dirty="0">
                <a:solidFill>
                  <a:srgbClr val="3F3E40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MORE  THAN  TEMPLATE</a:t>
            </a:r>
            <a:endParaRPr lang="zh-CN" altLang="en-US" sz="1400" b="1" dirty="0">
              <a:solidFill>
                <a:srgbClr val="3F3E40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1100" dirty="0">
                <a:solidFill>
                  <a:srgbClr val="3F3E40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Click here to add  you to the Center </a:t>
            </a:r>
            <a:endParaRPr lang="zh-CN" altLang="en-US" sz="1100" dirty="0">
              <a:solidFill>
                <a:srgbClr val="3F3E40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1100" dirty="0">
                <a:solidFill>
                  <a:srgbClr val="3F3E40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of the  narrative thought</a:t>
            </a:r>
          </a:p>
          <a:p>
            <a:pPr eaLnBrk="1" hangingPunct="1"/>
            <a:endParaRPr lang="zh-CN" altLang="en-US" sz="1100" dirty="0">
              <a:solidFill>
                <a:srgbClr val="3F3E40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endParaRPr lang="zh-CN" altLang="en-US" sz="1400" dirty="0">
              <a:solidFill>
                <a:srgbClr val="3F3E40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</p:txBody>
      </p:sp>
      <p:sp>
        <p:nvSpPr>
          <p:cNvPr id="7187" name="文本框 41"/>
          <p:cNvSpPr>
            <a:spLocks noChangeArrowheads="1"/>
          </p:cNvSpPr>
          <p:nvPr/>
        </p:nvSpPr>
        <p:spPr bwMode="auto">
          <a:xfrm>
            <a:off x="9070975" y="5138738"/>
            <a:ext cx="2370138" cy="1030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400" b="1" dirty="0">
                <a:solidFill>
                  <a:srgbClr val="595959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方正姚体" panose="02010601030101010101" pitchFamily="2" charset="-122"/>
              </a:rPr>
              <a:t> </a:t>
            </a:r>
            <a:r>
              <a:rPr lang="en-US" altLang="zh-CN" sz="1400" b="1" dirty="0">
                <a:solidFill>
                  <a:srgbClr val="3F3E40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MORE  THAN  TEMPLATE</a:t>
            </a:r>
            <a:endParaRPr lang="zh-CN" altLang="en-US" sz="1400" b="1" dirty="0">
              <a:solidFill>
                <a:srgbClr val="3F3E40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1100" dirty="0">
                <a:solidFill>
                  <a:srgbClr val="3F3E40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Click here to add  you to the Center </a:t>
            </a:r>
            <a:endParaRPr lang="zh-CN" altLang="en-US" sz="1100" dirty="0">
              <a:solidFill>
                <a:srgbClr val="3F3E40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1100" dirty="0">
                <a:solidFill>
                  <a:srgbClr val="3F3E40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of the  narrative thought</a:t>
            </a:r>
          </a:p>
          <a:p>
            <a:pPr eaLnBrk="1" hangingPunct="1"/>
            <a:endParaRPr lang="zh-CN" altLang="en-US" sz="1100" dirty="0">
              <a:solidFill>
                <a:srgbClr val="3F3E40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endParaRPr lang="zh-CN" altLang="en-US" sz="1400" dirty="0">
              <a:solidFill>
                <a:srgbClr val="3F3E40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E7E9D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矩形 29"/>
          <p:cNvSpPr>
            <a:spLocks noChangeAspect="1" noChangeArrowheads="1"/>
          </p:cNvSpPr>
          <p:nvPr/>
        </p:nvSpPr>
        <p:spPr bwMode="auto">
          <a:xfrm rot="5400000">
            <a:off x="2379663" y="-1117600"/>
            <a:ext cx="1028700" cy="1028700"/>
          </a:xfrm>
          <a:prstGeom prst="rect">
            <a:avLst/>
          </a:prstGeom>
          <a:solidFill>
            <a:srgbClr val="D0EAEB"/>
          </a:solidFill>
          <a:ln w="3175">
            <a:solidFill>
              <a:srgbClr val="2F2637">
                <a:alpha val="38823"/>
              </a:srgbClr>
            </a:solidFill>
            <a:miter lim="800000"/>
            <a:headEnd/>
            <a:tailEnd/>
          </a:ln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8195" name="矩形 30"/>
          <p:cNvSpPr>
            <a:spLocks noChangeAspect="1" noChangeArrowheads="1"/>
          </p:cNvSpPr>
          <p:nvPr/>
        </p:nvSpPr>
        <p:spPr bwMode="auto">
          <a:xfrm rot="5400000">
            <a:off x="1212850" y="-1117600"/>
            <a:ext cx="1028700" cy="1028700"/>
          </a:xfrm>
          <a:prstGeom prst="rect">
            <a:avLst/>
          </a:prstGeom>
          <a:solidFill>
            <a:srgbClr val="2F263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8196" name="矩形 11"/>
          <p:cNvSpPr>
            <a:spLocks noChangeArrowheads="1"/>
          </p:cNvSpPr>
          <p:nvPr/>
        </p:nvSpPr>
        <p:spPr bwMode="auto">
          <a:xfrm>
            <a:off x="6096000" y="0"/>
            <a:ext cx="6096000" cy="6858000"/>
          </a:xfrm>
          <a:prstGeom prst="rect">
            <a:avLst/>
          </a:prstGeom>
          <a:solidFill>
            <a:srgbClr val="2F263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grpSp>
        <p:nvGrpSpPr>
          <p:cNvPr id="8197" name="组合 14"/>
          <p:cNvGrpSpPr>
            <a:grpSpLocks/>
          </p:cNvGrpSpPr>
          <p:nvPr/>
        </p:nvGrpSpPr>
        <p:grpSpPr bwMode="auto">
          <a:xfrm>
            <a:off x="7312025" y="738188"/>
            <a:ext cx="3721100" cy="5240337"/>
            <a:chOff x="0" y="0"/>
            <a:chExt cx="3721187" cy="5241091"/>
          </a:xfrm>
        </p:grpSpPr>
        <p:sp>
          <p:nvSpPr>
            <p:cNvPr id="8200" name="矩形 18"/>
            <p:cNvSpPr>
              <a:spLocks noChangeArrowheads="1"/>
            </p:cNvSpPr>
            <p:nvPr/>
          </p:nvSpPr>
          <p:spPr bwMode="auto">
            <a:xfrm>
              <a:off x="0" y="1099625"/>
              <a:ext cx="1860594" cy="4141466"/>
            </a:xfrm>
            <a:prstGeom prst="rect">
              <a:avLst/>
            </a:prstGeom>
            <a:solidFill>
              <a:srgbClr val="FFFFFF"/>
            </a:solidFill>
            <a:ln w="63500">
              <a:solidFill>
                <a:srgbClr val="D0EAEB"/>
              </a:solidFill>
              <a:miter lim="800000"/>
              <a:headEnd/>
              <a:tailEnd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8201" name="矩形 19"/>
            <p:cNvSpPr>
              <a:spLocks noChangeArrowheads="1"/>
            </p:cNvSpPr>
            <p:nvPr/>
          </p:nvSpPr>
          <p:spPr bwMode="auto">
            <a:xfrm>
              <a:off x="1860593" y="0"/>
              <a:ext cx="1860594" cy="4141466"/>
            </a:xfrm>
            <a:prstGeom prst="rect">
              <a:avLst/>
            </a:prstGeom>
            <a:solidFill>
              <a:srgbClr val="FFFFFF"/>
            </a:solidFill>
            <a:ln w="63500">
              <a:solidFill>
                <a:srgbClr val="D0EAEB"/>
              </a:solidFill>
              <a:miter lim="800000"/>
              <a:headEnd/>
              <a:tailEnd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sp>
        <p:nvSpPr>
          <p:cNvPr id="8198" name="文本框 20"/>
          <p:cNvSpPr>
            <a:spLocks noChangeArrowheads="1"/>
          </p:cNvSpPr>
          <p:nvPr/>
        </p:nvSpPr>
        <p:spPr bwMode="auto">
          <a:xfrm>
            <a:off x="792163" y="2581275"/>
            <a:ext cx="4507965" cy="35394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600" dirty="0">
                <a:solidFill>
                  <a:srgbClr val="3F3E40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方正姚体" panose="02010601030101010101" pitchFamily="2" charset="-122"/>
              </a:rPr>
              <a:t>Click here to add  you to the  center of the  narrative </a:t>
            </a:r>
            <a:endParaRPr lang="zh-CN" altLang="en-US" sz="1600" dirty="0">
              <a:solidFill>
                <a:srgbClr val="3F3E40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方正姚体" panose="02010601030101010101" pitchFamily="2" charset="-122"/>
            </a:endParaRPr>
          </a:p>
          <a:p>
            <a:pPr eaLnBrk="1" hangingPunct="1"/>
            <a:r>
              <a:rPr lang="en-US" altLang="zh-CN" sz="1600" dirty="0">
                <a:solidFill>
                  <a:srgbClr val="3F3E40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方正姚体" panose="02010601030101010101" pitchFamily="2" charset="-122"/>
              </a:rPr>
              <a:t>thought Click hereto add   you to the center of the </a:t>
            </a:r>
            <a:endParaRPr lang="zh-CN" altLang="en-US" sz="1600" dirty="0">
              <a:solidFill>
                <a:srgbClr val="3F3E40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方正姚体" panose="02010601030101010101" pitchFamily="2" charset="-122"/>
            </a:endParaRPr>
          </a:p>
          <a:p>
            <a:pPr eaLnBrk="1" hangingPunct="1"/>
            <a:r>
              <a:rPr lang="en-US" altLang="zh-CN" sz="1600" dirty="0">
                <a:solidFill>
                  <a:srgbClr val="3F3E40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方正姚体" panose="02010601030101010101" pitchFamily="2" charset="-122"/>
              </a:rPr>
              <a:t>narrative thought  Click here to add  you to the center </a:t>
            </a:r>
            <a:endParaRPr lang="zh-CN" altLang="en-US" sz="1600" dirty="0">
              <a:solidFill>
                <a:srgbClr val="3F3E40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方正姚体" panose="02010601030101010101" pitchFamily="2" charset="-122"/>
            </a:endParaRPr>
          </a:p>
          <a:p>
            <a:pPr eaLnBrk="1" hangingPunct="1"/>
            <a:r>
              <a:rPr lang="en-US" altLang="zh-CN" sz="1600" dirty="0">
                <a:solidFill>
                  <a:srgbClr val="3F3E40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方正姚体" panose="02010601030101010101" pitchFamily="2" charset="-122"/>
              </a:rPr>
              <a:t>of the  narrative thought</a:t>
            </a:r>
            <a:endParaRPr lang="zh-CN" altLang="en-US" sz="1600" dirty="0">
              <a:solidFill>
                <a:srgbClr val="3F3E40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方正姚体" panose="02010601030101010101" pitchFamily="2" charset="-122"/>
            </a:endParaRPr>
          </a:p>
          <a:p>
            <a:pPr eaLnBrk="1" hangingPunct="1"/>
            <a:endParaRPr lang="zh-CN" altLang="en-US" sz="1600" dirty="0">
              <a:solidFill>
                <a:srgbClr val="3F3E40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方正姚体" panose="02010601030101010101" pitchFamily="2" charset="-122"/>
            </a:endParaRPr>
          </a:p>
          <a:p>
            <a:pPr eaLnBrk="1" hangingPunct="1"/>
            <a:r>
              <a:rPr lang="en-US" altLang="zh-CN" sz="1600" dirty="0">
                <a:solidFill>
                  <a:srgbClr val="3F3E40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方正姚体" panose="02010601030101010101" pitchFamily="2" charset="-122"/>
              </a:rPr>
              <a:t>Click here to add  you to the  center of the  narrative </a:t>
            </a:r>
            <a:endParaRPr lang="zh-CN" altLang="en-US" sz="1600" dirty="0">
              <a:solidFill>
                <a:srgbClr val="3F3E40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方正姚体" panose="02010601030101010101" pitchFamily="2" charset="-122"/>
            </a:endParaRPr>
          </a:p>
          <a:p>
            <a:pPr eaLnBrk="1" hangingPunct="1"/>
            <a:r>
              <a:rPr lang="en-US" altLang="zh-CN" sz="1600" dirty="0">
                <a:solidFill>
                  <a:srgbClr val="3F3E40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方正姚体" panose="02010601030101010101" pitchFamily="2" charset="-122"/>
              </a:rPr>
              <a:t>thought Click hereto add   you to the center of the </a:t>
            </a:r>
            <a:endParaRPr lang="zh-CN" altLang="en-US" sz="1600" dirty="0">
              <a:solidFill>
                <a:srgbClr val="3F3E40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方正姚体" panose="02010601030101010101" pitchFamily="2" charset="-122"/>
            </a:endParaRPr>
          </a:p>
          <a:p>
            <a:pPr eaLnBrk="1" hangingPunct="1"/>
            <a:r>
              <a:rPr lang="en-US" altLang="zh-CN" sz="1600" dirty="0">
                <a:solidFill>
                  <a:srgbClr val="3F3E40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方正姚体" panose="02010601030101010101" pitchFamily="2" charset="-122"/>
              </a:rPr>
              <a:t>narrative thought  Click here to add  you to the center </a:t>
            </a:r>
            <a:endParaRPr lang="zh-CN" altLang="en-US" sz="1600" dirty="0">
              <a:solidFill>
                <a:srgbClr val="3F3E40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方正姚体" panose="02010601030101010101" pitchFamily="2" charset="-122"/>
            </a:endParaRPr>
          </a:p>
          <a:p>
            <a:pPr eaLnBrk="1" hangingPunct="1"/>
            <a:r>
              <a:rPr lang="en-US" altLang="zh-CN" sz="1600" dirty="0">
                <a:solidFill>
                  <a:srgbClr val="3F3E40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方正姚体" panose="02010601030101010101" pitchFamily="2" charset="-122"/>
              </a:rPr>
              <a:t>of the  narrative thought</a:t>
            </a:r>
            <a:endParaRPr lang="zh-CN" altLang="en-US" sz="1600" dirty="0">
              <a:solidFill>
                <a:srgbClr val="3F3E40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方正姚体" panose="02010601030101010101" pitchFamily="2" charset="-122"/>
            </a:endParaRPr>
          </a:p>
          <a:p>
            <a:pPr eaLnBrk="1" hangingPunct="1"/>
            <a:endParaRPr lang="zh-CN" altLang="en-US" sz="1600" dirty="0">
              <a:solidFill>
                <a:srgbClr val="3F3E40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方正姚体" panose="02010601030101010101" pitchFamily="2" charset="-122"/>
            </a:endParaRPr>
          </a:p>
          <a:p>
            <a:pPr eaLnBrk="1" hangingPunct="1"/>
            <a:r>
              <a:rPr lang="en-US" altLang="zh-CN" sz="1600" dirty="0">
                <a:solidFill>
                  <a:srgbClr val="3F3E40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方正姚体" panose="02010601030101010101" pitchFamily="2" charset="-122"/>
              </a:rPr>
              <a:t>Click here to add  you to the  center of the  narrative </a:t>
            </a:r>
            <a:endParaRPr lang="zh-CN" altLang="en-US" sz="1600" dirty="0">
              <a:solidFill>
                <a:srgbClr val="3F3E40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方正姚体" panose="02010601030101010101" pitchFamily="2" charset="-122"/>
            </a:endParaRPr>
          </a:p>
          <a:p>
            <a:pPr eaLnBrk="1" hangingPunct="1"/>
            <a:r>
              <a:rPr lang="en-US" altLang="zh-CN" sz="1600" dirty="0">
                <a:solidFill>
                  <a:srgbClr val="3F3E40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方正姚体" panose="02010601030101010101" pitchFamily="2" charset="-122"/>
              </a:rPr>
              <a:t>thought Click hereto add   you to the center of the </a:t>
            </a:r>
            <a:endParaRPr lang="zh-CN" altLang="en-US" sz="1600" dirty="0">
              <a:solidFill>
                <a:srgbClr val="3F3E40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方正姚体" panose="02010601030101010101" pitchFamily="2" charset="-122"/>
            </a:endParaRPr>
          </a:p>
          <a:p>
            <a:pPr eaLnBrk="1" hangingPunct="1"/>
            <a:r>
              <a:rPr lang="en-US" altLang="zh-CN" sz="1600" dirty="0">
                <a:solidFill>
                  <a:srgbClr val="3F3E40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方正姚体" panose="02010601030101010101" pitchFamily="2" charset="-122"/>
              </a:rPr>
              <a:t>narrative thought  Click here to add  you to the center </a:t>
            </a:r>
            <a:endParaRPr lang="zh-CN" altLang="en-US" sz="1600" dirty="0">
              <a:solidFill>
                <a:srgbClr val="3F3E40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方正姚体" panose="02010601030101010101" pitchFamily="2" charset="-122"/>
            </a:endParaRPr>
          </a:p>
          <a:p>
            <a:pPr eaLnBrk="1" hangingPunct="1"/>
            <a:r>
              <a:rPr lang="en-US" altLang="zh-CN" sz="1600" dirty="0">
                <a:solidFill>
                  <a:srgbClr val="3F3E40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方正姚体" panose="02010601030101010101" pitchFamily="2" charset="-122"/>
              </a:rPr>
              <a:t>of the  narrative </a:t>
            </a:r>
            <a:r>
              <a:rPr lang="en-US" altLang="zh-CN" sz="1600" dirty="0" smtClean="0">
                <a:solidFill>
                  <a:srgbClr val="3F3E40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方正姚体" panose="02010601030101010101" pitchFamily="2" charset="-122"/>
              </a:rPr>
              <a:t>thought</a:t>
            </a:r>
            <a:endParaRPr lang="zh-CN" altLang="en-US" sz="1600" dirty="0">
              <a:solidFill>
                <a:srgbClr val="3F3E40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方正姚体" panose="02010601030101010101" pitchFamily="2" charset="-122"/>
            </a:endParaRPr>
          </a:p>
        </p:txBody>
      </p:sp>
      <p:sp>
        <p:nvSpPr>
          <p:cNvPr id="8199" name="矩形 21"/>
          <p:cNvSpPr>
            <a:spLocks noChangeArrowheads="1"/>
          </p:cNvSpPr>
          <p:nvPr/>
        </p:nvSpPr>
        <p:spPr bwMode="auto">
          <a:xfrm>
            <a:off x="763588" y="1385888"/>
            <a:ext cx="4575175" cy="1262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4400" b="1" dirty="0">
                <a:solidFill>
                  <a:srgbClr val="2F2637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方正姚体" panose="02010601030101010101" pitchFamily="2" charset="-122"/>
              </a:rPr>
              <a:t>Click here</a:t>
            </a:r>
            <a:r>
              <a:rPr lang="en-US" altLang="zh-CN" sz="3600" b="1" dirty="0">
                <a:solidFill>
                  <a:srgbClr val="2F2637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方正姚体" panose="02010601030101010101" pitchFamily="2" charset="-122"/>
              </a:rPr>
              <a:t> </a:t>
            </a:r>
            <a:r>
              <a:rPr lang="en-US" altLang="zh-CN" sz="2400" b="1" dirty="0">
                <a:solidFill>
                  <a:srgbClr val="262626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方正姚体" panose="02010601030101010101" pitchFamily="2" charset="-122"/>
              </a:rPr>
              <a:t>to add   your title</a:t>
            </a:r>
            <a:endParaRPr lang="zh-CN" altLang="en-US" sz="2400" b="1" dirty="0">
              <a:solidFill>
                <a:srgbClr val="262626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方正姚体" panose="02010601030101010101" pitchFamily="2" charset="-122"/>
            </a:endParaRPr>
          </a:p>
          <a:p>
            <a:pPr eaLnBrk="1" hangingPunct="1"/>
            <a:endParaRPr lang="zh-CN" altLang="en-US" sz="3200" b="1" dirty="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E7E9D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矩形 29"/>
          <p:cNvSpPr>
            <a:spLocks noChangeAspect="1" noChangeArrowheads="1"/>
          </p:cNvSpPr>
          <p:nvPr/>
        </p:nvSpPr>
        <p:spPr bwMode="auto">
          <a:xfrm rot="5400000">
            <a:off x="2379663" y="-1117600"/>
            <a:ext cx="1028700" cy="1028700"/>
          </a:xfrm>
          <a:prstGeom prst="rect">
            <a:avLst/>
          </a:prstGeom>
          <a:solidFill>
            <a:srgbClr val="D0EAEB"/>
          </a:solidFill>
          <a:ln w="3175">
            <a:solidFill>
              <a:srgbClr val="2F2637">
                <a:alpha val="38823"/>
              </a:srgbClr>
            </a:solidFill>
            <a:miter lim="800000"/>
            <a:headEnd/>
            <a:tailEnd/>
          </a:ln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9219" name="矩形 30"/>
          <p:cNvSpPr>
            <a:spLocks noChangeAspect="1" noChangeArrowheads="1"/>
          </p:cNvSpPr>
          <p:nvPr/>
        </p:nvSpPr>
        <p:spPr bwMode="auto">
          <a:xfrm rot="5400000">
            <a:off x="1212850" y="-1117600"/>
            <a:ext cx="1028700" cy="1028700"/>
          </a:xfrm>
          <a:prstGeom prst="rect">
            <a:avLst/>
          </a:prstGeom>
          <a:solidFill>
            <a:srgbClr val="2F263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9220" name="直接连接符 8"/>
          <p:cNvSpPr>
            <a:spLocks noChangeShapeType="1"/>
          </p:cNvSpPr>
          <p:nvPr/>
        </p:nvSpPr>
        <p:spPr bwMode="auto">
          <a:xfrm flipV="1">
            <a:off x="7204075" y="1154113"/>
            <a:ext cx="4679950" cy="1587"/>
          </a:xfrm>
          <a:prstGeom prst="line">
            <a:avLst/>
          </a:prstGeom>
          <a:noFill/>
          <a:ln w="6350">
            <a:solidFill>
              <a:srgbClr val="2F2637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9221" name="直接连接符 10"/>
          <p:cNvSpPr>
            <a:spLocks noChangeShapeType="1"/>
          </p:cNvSpPr>
          <p:nvPr/>
        </p:nvSpPr>
        <p:spPr bwMode="auto">
          <a:xfrm flipV="1">
            <a:off x="342900" y="1154113"/>
            <a:ext cx="4679950" cy="1587"/>
          </a:xfrm>
          <a:prstGeom prst="line">
            <a:avLst/>
          </a:prstGeom>
          <a:noFill/>
          <a:ln w="6350">
            <a:solidFill>
              <a:srgbClr val="2F2637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9222" name="文本框 12"/>
          <p:cNvSpPr>
            <a:spLocks noChangeArrowheads="1"/>
          </p:cNvSpPr>
          <p:nvPr/>
        </p:nvSpPr>
        <p:spPr bwMode="auto">
          <a:xfrm>
            <a:off x="3778250" y="260350"/>
            <a:ext cx="464185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3200" b="1" dirty="0">
                <a:solidFill>
                  <a:srgbClr val="000000"/>
                </a:solidFill>
                <a:latin typeface="Calibri" panose="020F0502020204030204" pitchFamily="34" charset="0"/>
                <a:sym typeface="Calibri" panose="020F0502020204030204" pitchFamily="34" charset="0"/>
              </a:rPr>
              <a:t>  </a:t>
            </a:r>
            <a:r>
              <a:rPr lang="en-US" altLang="zh-CN" sz="2800">
                <a:solidFill>
                  <a:srgbClr val="262626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MORE  </a:t>
            </a:r>
            <a:r>
              <a:rPr lang="en-US" altLang="zh-CN" sz="2800" b="1">
                <a:solidFill>
                  <a:srgbClr val="262626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THEN  </a:t>
            </a:r>
            <a:r>
              <a:rPr lang="en-US" altLang="zh-CN" sz="2800">
                <a:solidFill>
                  <a:srgbClr val="262626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TEMPLATE</a:t>
            </a:r>
            <a:endParaRPr lang="en-US" altLang="zh-CN" sz="2000">
              <a:solidFill>
                <a:srgbClr val="262626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</p:txBody>
      </p:sp>
      <p:grpSp>
        <p:nvGrpSpPr>
          <p:cNvPr id="9223" name="组合 1"/>
          <p:cNvGrpSpPr>
            <a:grpSpLocks/>
          </p:cNvGrpSpPr>
          <p:nvPr/>
        </p:nvGrpSpPr>
        <p:grpSpPr bwMode="auto">
          <a:xfrm>
            <a:off x="5367338" y="1000125"/>
            <a:ext cx="1468437" cy="307975"/>
            <a:chOff x="0" y="0"/>
            <a:chExt cx="1541192" cy="321992"/>
          </a:xfrm>
        </p:grpSpPr>
        <p:sp>
          <p:nvSpPr>
            <p:cNvPr id="9248" name="椭圆 13"/>
            <p:cNvSpPr>
              <a:spLocks noChangeArrowheads="1"/>
            </p:cNvSpPr>
            <p:nvPr/>
          </p:nvSpPr>
          <p:spPr bwMode="auto">
            <a:xfrm>
              <a:off x="0" y="0"/>
              <a:ext cx="321992" cy="321992"/>
            </a:xfrm>
            <a:prstGeom prst="ellipse">
              <a:avLst/>
            </a:prstGeom>
            <a:solidFill>
              <a:srgbClr val="D0EAEB"/>
            </a:solidFill>
            <a:ln w="9525">
              <a:solidFill>
                <a:srgbClr val="2F2637">
                  <a:alpha val="50195"/>
                </a:srgbClr>
              </a:solidFill>
              <a:miter lim="800000"/>
              <a:headEnd/>
              <a:tailEnd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9249" name="椭圆 15"/>
            <p:cNvSpPr>
              <a:spLocks noChangeArrowheads="1"/>
            </p:cNvSpPr>
            <p:nvPr/>
          </p:nvSpPr>
          <p:spPr bwMode="auto">
            <a:xfrm>
              <a:off x="406400" y="0"/>
              <a:ext cx="321992" cy="321992"/>
            </a:xfrm>
            <a:prstGeom prst="ellipse">
              <a:avLst/>
            </a:prstGeom>
            <a:solidFill>
              <a:srgbClr val="2F2637"/>
            </a:solidFill>
            <a:ln w="9525">
              <a:solidFill>
                <a:srgbClr val="2F2637">
                  <a:alpha val="50195"/>
                </a:srgbClr>
              </a:solidFill>
              <a:miter lim="800000"/>
              <a:headEnd/>
              <a:tailEnd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9250" name="椭圆 16"/>
            <p:cNvSpPr>
              <a:spLocks noChangeArrowheads="1"/>
            </p:cNvSpPr>
            <p:nvPr/>
          </p:nvSpPr>
          <p:spPr bwMode="auto">
            <a:xfrm>
              <a:off x="812800" y="0"/>
              <a:ext cx="321992" cy="321992"/>
            </a:xfrm>
            <a:prstGeom prst="ellipse">
              <a:avLst/>
            </a:prstGeom>
            <a:solidFill>
              <a:srgbClr val="D0EAEB"/>
            </a:solidFill>
            <a:ln w="9525">
              <a:solidFill>
                <a:srgbClr val="2F2637">
                  <a:alpha val="50195"/>
                </a:srgbClr>
              </a:solidFill>
              <a:miter lim="800000"/>
              <a:headEnd/>
              <a:tailEnd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9251" name="椭圆 17"/>
            <p:cNvSpPr>
              <a:spLocks noChangeArrowheads="1"/>
            </p:cNvSpPr>
            <p:nvPr/>
          </p:nvSpPr>
          <p:spPr bwMode="auto">
            <a:xfrm>
              <a:off x="1219200" y="0"/>
              <a:ext cx="321992" cy="321992"/>
            </a:xfrm>
            <a:prstGeom prst="ellipse">
              <a:avLst/>
            </a:prstGeom>
            <a:solidFill>
              <a:srgbClr val="2F2637"/>
            </a:solidFill>
            <a:ln w="9525">
              <a:solidFill>
                <a:srgbClr val="2F2637">
                  <a:alpha val="50195"/>
                </a:srgbClr>
              </a:solidFill>
              <a:miter lim="800000"/>
              <a:headEnd/>
              <a:tailEnd/>
            </a:ln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</p:grpSp>
      <p:sp>
        <p:nvSpPr>
          <p:cNvPr id="9224" name="椭圆 20"/>
          <p:cNvSpPr>
            <a:spLocks noChangeArrowheads="1"/>
          </p:cNvSpPr>
          <p:nvPr/>
        </p:nvSpPr>
        <p:spPr bwMode="auto">
          <a:xfrm>
            <a:off x="1971675" y="3032125"/>
            <a:ext cx="1160463" cy="1160463"/>
          </a:xfrm>
          <a:prstGeom prst="ellipse">
            <a:avLst/>
          </a:prstGeom>
          <a:solidFill>
            <a:srgbClr val="D0EAE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9225" name="椭圆 21"/>
          <p:cNvSpPr>
            <a:spLocks noChangeArrowheads="1"/>
          </p:cNvSpPr>
          <p:nvPr/>
        </p:nvSpPr>
        <p:spPr bwMode="auto">
          <a:xfrm>
            <a:off x="4346575" y="3032125"/>
            <a:ext cx="1158875" cy="1160463"/>
          </a:xfrm>
          <a:prstGeom prst="ellipse">
            <a:avLst/>
          </a:prstGeom>
          <a:solidFill>
            <a:srgbClr val="D0EAE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9226" name="椭圆 22"/>
          <p:cNvSpPr>
            <a:spLocks noChangeArrowheads="1"/>
          </p:cNvSpPr>
          <p:nvPr/>
        </p:nvSpPr>
        <p:spPr bwMode="auto">
          <a:xfrm>
            <a:off x="6697663" y="3032125"/>
            <a:ext cx="1160462" cy="1160463"/>
          </a:xfrm>
          <a:prstGeom prst="ellipse">
            <a:avLst/>
          </a:prstGeom>
          <a:solidFill>
            <a:srgbClr val="D0EAE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9227" name="椭圆 23"/>
          <p:cNvSpPr>
            <a:spLocks noChangeArrowheads="1"/>
          </p:cNvSpPr>
          <p:nvPr/>
        </p:nvSpPr>
        <p:spPr bwMode="auto">
          <a:xfrm>
            <a:off x="9082088" y="3032125"/>
            <a:ext cx="1158875" cy="1160463"/>
          </a:xfrm>
          <a:prstGeom prst="ellipse">
            <a:avLst/>
          </a:prstGeom>
          <a:solidFill>
            <a:srgbClr val="D0EAE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grpSp>
        <p:nvGrpSpPr>
          <p:cNvPr id="9228" name="组合 24"/>
          <p:cNvGrpSpPr>
            <a:grpSpLocks/>
          </p:cNvGrpSpPr>
          <p:nvPr/>
        </p:nvGrpSpPr>
        <p:grpSpPr bwMode="auto">
          <a:xfrm>
            <a:off x="4700588" y="3363913"/>
            <a:ext cx="415925" cy="412750"/>
            <a:chOff x="0" y="0"/>
            <a:chExt cx="453105" cy="448433"/>
          </a:xfrm>
        </p:grpSpPr>
        <p:sp>
          <p:nvSpPr>
            <p:cNvPr id="9246" name="Freeform 136"/>
            <p:cNvSpPr>
              <a:spLocks noChangeArrowheads="1"/>
            </p:cNvSpPr>
            <p:nvPr/>
          </p:nvSpPr>
          <p:spPr bwMode="auto">
            <a:xfrm>
              <a:off x="0" y="251309"/>
              <a:ext cx="453105" cy="197124"/>
            </a:xfrm>
            <a:custGeom>
              <a:avLst/>
              <a:gdLst>
                <a:gd name="T0" fmla="*/ 227658 w 205"/>
                <a:gd name="T1" fmla="*/ 42083 h 89"/>
                <a:gd name="T2" fmla="*/ 103883 w 205"/>
                <a:gd name="T3" fmla="*/ 0 h 89"/>
                <a:gd name="T4" fmla="*/ 0 w 205"/>
                <a:gd name="T5" fmla="*/ 0 h 89"/>
                <a:gd name="T6" fmla="*/ 0 w 205"/>
                <a:gd name="T7" fmla="*/ 148397 h 89"/>
                <a:gd name="T8" fmla="*/ 48626 w 205"/>
                <a:gd name="T9" fmla="*/ 197124 h 89"/>
                <a:gd name="T10" fmla="*/ 404479 w 205"/>
                <a:gd name="T11" fmla="*/ 197124 h 89"/>
                <a:gd name="T12" fmla="*/ 453105 w 205"/>
                <a:gd name="T13" fmla="*/ 148397 h 89"/>
                <a:gd name="T14" fmla="*/ 453105 w 205"/>
                <a:gd name="T15" fmla="*/ 0 h 89"/>
                <a:gd name="T16" fmla="*/ 349222 w 205"/>
                <a:gd name="T17" fmla="*/ 0 h 89"/>
                <a:gd name="T18" fmla="*/ 227658 w 205"/>
                <a:gd name="T19" fmla="*/ 42083 h 8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05"/>
                <a:gd name="T31" fmla="*/ 0 h 89"/>
                <a:gd name="T32" fmla="*/ 205 w 205"/>
                <a:gd name="T33" fmla="*/ 89 h 8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05" h="89">
                  <a:moveTo>
                    <a:pt x="103" y="19"/>
                  </a:moveTo>
                  <a:cubicBezTo>
                    <a:pt x="82" y="19"/>
                    <a:pt x="62" y="12"/>
                    <a:pt x="4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0" y="79"/>
                    <a:pt x="10" y="89"/>
                    <a:pt x="22" y="89"/>
                  </a:cubicBezTo>
                  <a:cubicBezTo>
                    <a:pt x="183" y="89"/>
                    <a:pt x="183" y="89"/>
                    <a:pt x="183" y="89"/>
                  </a:cubicBezTo>
                  <a:cubicBezTo>
                    <a:pt x="195" y="89"/>
                    <a:pt x="205" y="79"/>
                    <a:pt x="205" y="67"/>
                  </a:cubicBezTo>
                  <a:cubicBezTo>
                    <a:pt x="205" y="0"/>
                    <a:pt x="205" y="0"/>
                    <a:pt x="205" y="0"/>
                  </a:cubicBezTo>
                  <a:cubicBezTo>
                    <a:pt x="158" y="0"/>
                    <a:pt x="158" y="0"/>
                    <a:pt x="158" y="0"/>
                  </a:cubicBezTo>
                  <a:cubicBezTo>
                    <a:pt x="143" y="12"/>
                    <a:pt x="124" y="19"/>
                    <a:pt x="103" y="19"/>
                  </a:cubicBezTo>
                  <a:close/>
                </a:path>
              </a:pathLst>
            </a:custGeom>
            <a:solidFill>
              <a:srgbClr val="2F26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247" name="Freeform 137"/>
            <p:cNvSpPr>
              <a:spLocks noEditPoints="1" noChangeArrowheads="1"/>
            </p:cNvSpPr>
            <p:nvPr/>
          </p:nvSpPr>
          <p:spPr bwMode="auto">
            <a:xfrm>
              <a:off x="0" y="0"/>
              <a:ext cx="453105" cy="260652"/>
            </a:xfrm>
            <a:custGeom>
              <a:avLst/>
              <a:gdLst>
                <a:gd name="T0" fmla="*/ 404479 w 205"/>
                <a:gd name="T1" fmla="*/ 92774 h 118"/>
                <a:gd name="T2" fmla="*/ 397848 w 205"/>
                <a:gd name="T3" fmla="*/ 92774 h 118"/>
                <a:gd name="T4" fmla="*/ 340381 w 205"/>
                <a:gd name="T5" fmla="*/ 92774 h 118"/>
                <a:gd name="T6" fmla="*/ 340381 w 205"/>
                <a:gd name="T7" fmla="*/ 48596 h 118"/>
                <a:gd name="T8" fmla="*/ 291755 w 205"/>
                <a:gd name="T9" fmla="*/ 0 h 118"/>
                <a:gd name="T10" fmla="*/ 161350 w 205"/>
                <a:gd name="T11" fmla="*/ 0 h 118"/>
                <a:gd name="T12" fmla="*/ 112724 w 205"/>
                <a:gd name="T13" fmla="*/ 48596 h 118"/>
                <a:gd name="T14" fmla="*/ 112724 w 205"/>
                <a:gd name="T15" fmla="*/ 92774 h 118"/>
                <a:gd name="T16" fmla="*/ 55257 w 205"/>
                <a:gd name="T17" fmla="*/ 92774 h 118"/>
                <a:gd name="T18" fmla="*/ 48626 w 205"/>
                <a:gd name="T19" fmla="*/ 92774 h 118"/>
                <a:gd name="T20" fmla="*/ 0 w 205"/>
                <a:gd name="T21" fmla="*/ 141371 h 118"/>
                <a:gd name="T22" fmla="*/ 0 w 205"/>
                <a:gd name="T23" fmla="*/ 223100 h 118"/>
                <a:gd name="T24" fmla="*/ 119354 w 205"/>
                <a:gd name="T25" fmla="*/ 223100 h 118"/>
                <a:gd name="T26" fmla="*/ 227658 w 205"/>
                <a:gd name="T27" fmla="*/ 260652 h 118"/>
                <a:gd name="T28" fmla="*/ 333751 w 205"/>
                <a:gd name="T29" fmla="*/ 223100 h 118"/>
                <a:gd name="T30" fmla="*/ 453105 w 205"/>
                <a:gd name="T31" fmla="*/ 223100 h 118"/>
                <a:gd name="T32" fmla="*/ 453105 w 205"/>
                <a:gd name="T33" fmla="*/ 141371 h 118"/>
                <a:gd name="T34" fmla="*/ 404479 w 205"/>
                <a:gd name="T35" fmla="*/ 92774 h 118"/>
                <a:gd name="T36" fmla="*/ 148088 w 205"/>
                <a:gd name="T37" fmla="*/ 57432 h 118"/>
                <a:gd name="T38" fmla="*/ 148088 w 205"/>
                <a:gd name="T39" fmla="*/ 48596 h 118"/>
                <a:gd name="T40" fmla="*/ 161350 w 205"/>
                <a:gd name="T41" fmla="*/ 37552 h 118"/>
                <a:gd name="T42" fmla="*/ 291755 w 205"/>
                <a:gd name="T43" fmla="*/ 37552 h 118"/>
                <a:gd name="T44" fmla="*/ 305017 w 205"/>
                <a:gd name="T45" fmla="*/ 48596 h 118"/>
                <a:gd name="T46" fmla="*/ 305017 w 205"/>
                <a:gd name="T47" fmla="*/ 57432 h 118"/>
                <a:gd name="T48" fmla="*/ 305017 w 205"/>
                <a:gd name="T49" fmla="*/ 92774 h 118"/>
                <a:gd name="T50" fmla="*/ 148088 w 205"/>
                <a:gd name="T51" fmla="*/ 92774 h 118"/>
                <a:gd name="T52" fmla="*/ 148088 w 205"/>
                <a:gd name="T53" fmla="*/ 57432 h 118"/>
                <a:gd name="T54" fmla="*/ 223237 w 205"/>
                <a:gd name="T55" fmla="*/ 223100 h 118"/>
                <a:gd name="T56" fmla="*/ 187873 w 205"/>
                <a:gd name="T57" fmla="*/ 189967 h 118"/>
                <a:gd name="T58" fmla="*/ 223237 w 205"/>
                <a:gd name="T59" fmla="*/ 154624 h 118"/>
                <a:gd name="T60" fmla="*/ 258601 w 205"/>
                <a:gd name="T61" fmla="*/ 189967 h 118"/>
                <a:gd name="T62" fmla="*/ 223237 w 205"/>
                <a:gd name="T63" fmla="*/ 223100 h 118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205"/>
                <a:gd name="T97" fmla="*/ 0 h 118"/>
                <a:gd name="T98" fmla="*/ 205 w 205"/>
                <a:gd name="T99" fmla="*/ 118 h 118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205" h="118">
                  <a:moveTo>
                    <a:pt x="183" y="42"/>
                  </a:moveTo>
                  <a:cubicBezTo>
                    <a:pt x="180" y="42"/>
                    <a:pt x="180" y="42"/>
                    <a:pt x="180" y="42"/>
                  </a:cubicBezTo>
                  <a:cubicBezTo>
                    <a:pt x="154" y="42"/>
                    <a:pt x="154" y="42"/>
                    <a:pt x="154" y="42"/>
                  </a:cubicBezTo>
                  <a:cubicBezTo>
                    <a:pt x="154" y="22"/>
                    <a:pt x="154" y="22"/>
                    <a:pt x="154" y="22"/>
                  </a:cubicBezTo>
                  <a:cubicBezTo>
                    <a:pt x="154" y="10"/>
                    <a:pt x="144" y="0"/>
                    <a:pt x="132" y="0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61" y="0"/>
                    <a:pt x="51" y="10"/>
                    <a:pt x="51" y="22"/>
                  </a:cubicBezTo>
                  <a:cubicBezTo>
                    <a:pt x="51" y="42"/>
                    <a:pt x="51" y="42"/>
                    <a:pt x="51" y="42"/>
                  </a:cubicBezTo>
                  <a:cubicBezTo>
                    <a:pt x="25" y="42"/>
                    <a:pt x="25" y="42"/>
                    <a:pt x="25" y="42"/>
                  </a:cubicBezTo>
                  <a:cubicBezTo>
                    <a:pt x="22" y="42"/>
                    <a:pt x="22" y="42"/>
                    <a:pt x="22" y="42"/>
                  </a:cubicBezTo>
                  <a:cubicBezTo>
                    <a:pt x="10" y="42"/>
                    <a:pt x="0" y="52"/>
                    <a:pt x="0" y="64"/>
                  </a:cubicBezTo>
                  <a:cubicBezTo>
                    <a:pt x="0" y="101"/>
                    <a:pt x="0" y="101"/>
                    <a:pt x="0" y="101"/>
                  </a:cubicBezTo>
                  <a:cubicBezTo>
                    <a:pt x="54" y="101"/>
                    <a:pt x="54" y="101"/>
                    <a:pt x="54" y="101"/>
                  </a:cubicBezTo>
                  <a:cubicBezTo>
                    <a:pt x="67" y="112"/>
                    <a:pt x="84" y="118"/>
                    <a:pt x="103" y="118"/>
                  </a:cubicBezTo>
                  <a:cubicBezTo>
                    <a:pt x="121" y="118"/>
                    <a:pt x="138" y="112"/>
                    <a:pt x="151" y="101"/>
                  </a:cubicBezTo>
                  <a:cubicBezTo>
                    <a:pt x="205" y="101"/>
                    <a:pt x="205" y="101"/>
                    <a:pt x="205" y="101"/>
                  </a:cubicBezTo>
                  <a:cubicBezTo>
                    <a:pt x="205" y="64"/>
                    <a:pt x="205" y="64"/>
                    <a:pt x="205" y="64"/>
                  </a:cubicBezTo>
                  <a:cubicBezTo>
                    <a:pt x="205" y="52"/>
                    <a:pt x="195" y="42"/>
                    <a:pt x="183" y="42"/>
                  </a:cubicBezTo>
                  <a:close/>
                  <a:moveTo>
                    <a:pt x="67" y="26"/>
                  </a:moveTo>
                  <a:cubicBezTo>
                    <a:pt x="67" y="22"/>
                    <a:pt x="67" y="22"/>
                    <a:pt x="67" y="22"/>
                  </a:cubicBezTo>
                  <a:cubicBezTo>
                    <a:pt x="67" y="19"/>
                    <a:pt x="70" y="17"/>
                    <a:pt x="73" y="17"/>
                  </a:cubicBezTo>
                  <a:cubicBezTo>
                    <a:pt x="132" y="17"/>
                    <a:pt x="132" y="17"/>
                    <a:pt x="132" y="17"/>
                  </a:cubicBezTo>
                  <a:cubicBezTo>
                    <a:pt x="135" y="17"/>
                    <a:pt x="138" y="19"/>
                    <a:pt x="138" y="22"/>
                  </a:cubicBezTo>
                  <a:cubicBezTo>
                    <a:pt x="138" y="26"/>
                    <a:pt x="138" y="26"/>
                    <a:pt x="138" y="26"/>
                  </a:cubicBezTo>
                  <a:cubicBezTo>
                    <a:pt x="138" y="42"/>
                    <a:pt x="138" y="42"/>
                    <a:pt x="138" y="42"/>
                  </a:cubicBezTo>
                  <a:cubicBezTo>
                    <a:pt x="67" y="42"/>
                    <a:pt x="67" y="42"/>
                    <a:pt x="67" y="42"/>
                  </a:cubicBezTo>
                  <a:lnTo>
                    <a:pt x="67" y="26"/>
                  </a:lnTo>
                  <a:close/>
                  <a:moveTo>
                    <a:pt x="101" y="101"/>
                  </a:moveTo>
                  <a:cubicBezTo>
                    <a:pt x="92" y="101"/>
                    <a:pt x="85" y="94"/>
                    <a:pt x="85" y="86"/>
                  </a:cubicBezTo>
                  <a:cubicBezTo>
                    <a:pt x="85" y="77"/>
                    <a:pt x="92" y="70"/>
                    <a:pt x="101" y="70"/>
                  </a:cubicBezTo>
                  <a:cubicBezTo>
                    <a:pt x="110" y="70"/>
                    <a:pt x="117" y="77"/>
                    <a:pt x="117" y="86"/>
                  </a:cubicBezTo>
                  <a:cubicBezTo>
                    <a:pt x="117" y="94"/>
                    <a:pt x="110" y="101"/>
                    <a:pt x="101" y="101"/>
                  </a:cubicBezTo>
                  <a:close/>
                </a:path>
              </a:pathLst>
            </a:custGeom>
            <a:solidFill>
              <a:srgbClr val="2F26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9229" name="组合 27"/>
          <p:cNvGrpSpPr>
            <a:grpSpLocks/>
          </p:cNvGrpSpPr>
          <p:nvPr/>
        </p:nvGrpSpPr>
        <p:grpSpPr bwMode="auto">
          <a:xfrm>
            <a:off x="2255838" y="3376613"/>
            <a:ext cx="585787" cy="446087"/>
            <a:chOff x="0" y="0"/>
            <a:chExt cx="509646" cy="387231"/>
          </a:xfrm>
        </p:grpSpPr>
        <p:sp>
          <p:nvSpPr>
            <p:cNvPr id="9244" name="Freeform 20"/>
            <p:cNvSpPr>
              <a:spLocks noEditPoints="1" noChangeArrowheads="1"/>
            </p:cNvSpPr>
            <p:nvPr/>
          </p:nvSpPr>
          <p:spPr bwMode="auto">
            <a:xfrm>
              <a:off x="0" y="51839"/>
              <a:ext cx="337890" cy="335392"/>
            </a:xfrm>
            <a:custGeom>
              <a:avLst/>
              <a:gdLst>
                <a:gd name="T0" fmla="*/ 337890 w 229"/>
                <a:gd name="T1" fmla="*/ 189120 h 227"/>
                <a:gd name="T2" fmla="*/ 337890 w 229"/>
                <a:gd name="T3" fmla="*/ 144795 h 227"/>
                <a:gd name="T4" fmla="*/ 303953 w 229"/>
                <a:gd name="T5" fmla="*/ 137407 h 227"/>
                <a:gd name="T6" fmla="*/ 295100 w 229"/>
                <a:gd name="T7" fmla="*/ 112290 h 227"/>
                <a:gd name="T8" fmla="*/ 318708 w 229"/>
                <a:gd name="T9" fmla="*/ 85695 h 227"/>
                <a:gd name="T10" fmla="*/ 292149 w 229"/>
                <a:gd name="T11" fmla="*/ 50235 h 227"/>
                <a:gd name="T12" fmla="*/ 259688 w 229"/>
                <a:gd name="T13" fmla="*/ 65010 h 227"/>
                <a:gd name="T14" fmla="*/ 237556 w 229"/>
                <a:gd name="T15" fmla="*/ 48757 h 227"/>
                <a:gd name="T16" fmla="*/ 241982 w 229"/>
                <a:gd name="T17" fmla="*/ 13297 h 227"/>
                <a:gd name="T18" fmla="*/ 199193 w 229"/>
                <a:gd name="T19" fmla="*/ 0 h 227"/>
                <a:gd name="T20" fmla="*/ 181487 w 229"/>
                <a:gd name="T21" fmla="*/ 29550 h 227"/>
                <a:gd name="T22" fmla="*/ 168207 w 229"/>
                <a:gd name="T23" fmla="*/ 29550 h 227"/>
                <a:gd name="T24" fmla="*/ 154928 w 229"/>
                <a:gd name="T25" fmla="*/ 29550 h 227"/>
                <a:gd name="T26" fmla="*/ 137222 w 229"/>
                <a:gd name="T27" fmla="*/ 0 h 227"/>
                <a:gd name="T28" fmla="*/ 95908 w 229"/>
                <a:gd name="T29" fmla="*/ 13297 h 227"/>
                <a:gd name="T30" fmla="*/ 98859 w 229"/>
                <a:gd name="T31" fmla="*/ 48757 h 227"/>
                <a:gd name="T32" fmla="*/ 76726 w 229"/>
                <a:gd name="T33" fmla="*/ 65010 h 227"/>
                <a:gd name="T34" fmla="*/ 44265 w 229"/>
                <a:gd name="T35" fmla="*/ 50235 h 227"/>
                <a:gd name="T36" fmla="*/ 19182 w 229"/>
                <a:gd name="T37" fmla="*/ 85695 h 227"/>
                <a:gd name="T38" fmla="*/ 42790 w 229"/>
                <a:gd name="T39" fmla="*/ 112290 h 227"/>
                <a:gd name="T40" fmla="*/ 33937 w 229"/>
                <a:gd name="T41" fmla="*/ 138885 h 227"/>
                <a:gd name="T42" fmla="*/ 0 w 229"/>
                <a:gd name="T43" fmla="*/ 144795 h 227"/>
                <a:gd name="T44" fmla="*/ 0 w 229"/>
                <a:gd name="T45" fmla="*/ 189120 h 227"/>
                <a:gd name="T46" fmla="*/ 33937 w 229"/>
                <a:gd name="T47" fmla="*/ 196507 h 227"/>
                <a:gd name="T48" fmla="*/ 42790 w 229"/>
                <a:gd name="T49" fmla="*/ 223102 h 227"/>
                <a:gd name="T50" fmla="*/ 19182 w 229"/>
                <a:gd name="T51" fmla="*/ 249697 h 227"/>
                <a:gd name="T52" fmla="*/ 45741 w 229"/>
                <a:gd name="T53" fmla="*/ 285157 h 227"/>
                <a:gd name="T54" fmla="*/ 76726 w 229"/>
                <a:gd name="T55" fmla="*/ 270382 h 227"/>
                <a:gd name="T56" fmla="*/ 98859 w 229"/>
                <a:gd name="T57" fmla="*/ 286635 h 227"/>
                <a:gd name="T58" fmla="*/ 95908 w 229"/>
                <a:gd name="T59" fmla="*/ 322095 h 227"/>
                <a:gd name="T60" fmla="*/ 137222 w 229"/>
                <a:gd name="T61" fmla="*/ 335392 h 227"/>
                <a:gd name="T62" fmla="*/ 154928 w 229"/>
                <a:gd name="T63" fmla="*/ 304365 h 227"/>
                <a:gd name="T64" fmla="*/ 168207 w 229"/>
                <a:gd name="T65" fmla="*/ 305842 h 227"/>
                <a:gd name="T66" fmla="*/ 182962 w 229"/>
                <a:gd name="T67" fmla="*/ 304365 h 227"/>
                <a:gd name="T68" fmla="*/ 199193 w 229"/>
                <a:gd name="T69" fmla="*/ 335392 h 227"/>
                <a:gd name="T70" fmla="*/ 241982 w 229"/>
                <a:gd name="T71" fmla="*/ 320617 h 227"/>
                <a:gd name="T72" fmla="*/ 237556 w 229"/>
                <a:gd name="T73" fmla="*/ 286635 h 227"/>
                <a:gd name="T74" fmla="*/ 259688 w 229"/>
                <a:gd name="T75" fmla="*/ 270382 h 227"/>
                <a:gd name="T76" fmla="*/ 292149 w 229"/>
                <a:gd name="T77" fmla="*/ 285157 h 227"/>
                <a:gd name="T78" fmla="*/ 318708 w 229"/>
                <a:gd name="T79" fmla="*/ 248220 h 227"/>
                <a:gd name="T80" fmla="*/ 295100 w 229"/>
                <a:gd name="T81" fmla="*/ 223102 h 227"/>
                <a:gd name="T82" fmla="*/ 303953 w 229"/>
                <a:gd name="T83" fmla="*/ 196507 h 227"/>
                <a:gd name="T84" fmla="*/ 337890 w 229"/>
                <a:gd name="T85" fmla="*/ 189120 h 227"/>
                <a:gd name="T86" fmla="*/ 168207 w 229"/>
                <a:gd name="T87" fmla="*/ 265950 h 227"/>
                <a:gd name="T88" fmla="*/ 69349 w 229"/>
                <a:gd name="T89" fmla="*/ 166957 h 227"/>
                <a:gd name="T90" fmla="*/ 168207 w 229"/>
                <a:gd name="T91" fmla="*/ 67965 h 227"/>
                <a:gd name="T92" fmla="*/ 267066 w 229"/>
                <a:gd name="T93" fmla="*/ 166957 h 227"/>
                <a:gd name="T94" fmla="*/ 168207 w 229"/>
                <a:gd name="T95" fmla="*/ 265950 h 227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229"/>
                <a:gd name="T145" fmla="*/ 0 h 227"/>
                <a:gd name="T146" fmla="*/ 229 w 229"/>
                <a:gd name="T147" fmla="*/ 227 h 227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229" h="227">
                  <a:moveTo>
                    <a:pt x="229" y="128"/>
                  </a:moveTo>
                  <a:cubicBezTo>
                    <a:pt x="229" y="98"/>
                    <a:pt x="229" y="98"/>
                    <a:pt x="229" y="98"/>
                  </a:cubicBezTo>
                  <a:cubicBezTo>
                    <a:pt x="206" y="93"/>
                    <a:pt x="206" y="93"/>
                    <a:pt x="206" y="93"/>
                  </a:cubicBezTo>
                  <a:cubicBezTo>
                    <a:pt x="204" y="87"/>
                    <a:pt x="202" y="81"/>
                    <a:pt x="200" y="76"/>
                  </a:cubicBezTo>
                  <a:cubicBezTo>
                    <a:pt x="216" y="58"/>
                    <a:pt x="216" y="58"/>
                    <a:pt x="216" y="58"/>
                  </a:cubicBezTo>
                  <a:cubicBezTo>
                    <a:pt x="198" y="34"/>
                    <a:pt x="198" y="34"/>
                    <a:pt x="198" y="34"/>
                  </a:cubicBezTo>
                  <a:cubicBezTo>
                    <a:pt x="176" y="44"/>
                    <a:pt x="176" y="44"/>
                    <a:pt x="176" y="44"/>
                  </a:cubicBezTo>
                  <a:cubicBezTo>
                    <a:pt x="172" y="39"/>
                    <a:pt x="167" y="36"/>
                    <a:pt x="161" y="33"/>
                  </a:cubicBezTo>
                  <a:cubicBezTo>
                    <a:pt x="164" y="9"/>
                    <a:pt x="164" y="9"/>
                    <a:pt x="164" y="9"/>
                  </a:cubicBezTo>
                  <a:cubicBezTo>
                    <a:pt x="135" y="0"/>
                    <a:pt x="135" y="0"/>
                    <a:pt x="135" y="0"/>
                  </a:cubicBezTo>
                  <a:cubicBezTo>
                    <a:pt x="123" y="20"/>
                    <a:pt x="123" y="20"/>
                    <a:pt x="123" y="20"/>
                  </a:cubicBezTo>
                  <a:cubicBezTo>
                    <a:pt x="120" y="20"/>
                    <a:pt x="117" y="20"/>
                    <a:pt x="114" y="20"/>
                  </a:cubicBezTo>
                  <a:cubicBezTo>
                    <a:pt x="111" y="20"/>
                    <a:pt x="108" y="20"/>
                    <a:pt x="105" y="20"/>
                  </a:cubicBezTo>
                  <a:cubicBezTo>
                    <a:pt x="93" y="0"/>
                    <a:pt x="93" y="0"/>
                    <a:pt x="93" y="0"/>
                  </a:cubicBezTo>
                  <a:cubicBezTo>
                    <a:pt x="65" y="9"/>
                    <a:pt x="65" y="9"/>
                    <a:pt x="65" y="9"/>
                  </a:cubicBezTo>
                  <a:cubicBezTo>
                    <a:pt x="67" y="33"/>
                    <a:pt x="67" y="33"/>
                    <a:pt x="67" y="33"/>
                  </a:cubicBezTo>
                  <a:cubicBezTo>
                    <a:pt x="62" y="36"/>
                    <a:pt x="57" y="39"/>
                    <a:pt x="52" y="44"/>
                  </a:cubicBezTo>
                  <a:cubicBezTo>
                    <a:pt x="30" y="34"/>
                    <a:pt x="30" y="34"/>
                    <a:pt x="30" y="34"/>
                  </a:cubicBezTo>
                  <a:cubicBezTo>
                    <a:pt x="13" y="58"/>
                    <a:pt x="13" y="58"/>
                    <a:pt x="13" y="58"/>
                  </a:cubicBezTo>
                  <a:cubicBezTo>
                    <a:pt x="29" y="76"/>
                    <a:pt x="29" y="76"/>
                    <a:pt x="29" y="76"/>
                  </a:cubicBezTo>
                  <a:cubicBezTo>
                    <a:pt x="26" y="81"/>
                    <a:pt x="24" y="87"/>
                    <a:pt x="23" y="94"/>
                  </a:cubicBezTo>
                  <a:cubicBezTo>
                    <a:pt x="0" y="98"/>
                    <a:pt x="0" y="98"/>
                    <a:pt x="0" y="98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23" y="133"/>
                    <a:pt x="23" y="133"/>
                    <a:pt x="23" y="133"/>
                  </a:cubicBezTo>
                  <a:cubicBezTo>
                    <a:pt x="24" y="139"/>
                    <a:pt x="26" y="145"/>
                    <a:pt x="29" y="151"/>
                  </a:cubicBezTo>
                  <a:cubicBezTo>
                    <a:pt x="13" y="169"/>
                    <a:pt x="13" y="169"/>
                    <a:pt x="13" y="169"/>
                  </a:cubicBezTo>
                  <a:cubicBezTo>
                    <a:pt x="31" y="193"/>
                    <a:pt x="31" y="193"/>
                    <a:pt x="31" y="193"/>
                  </a:cubicBezTo>
                  <a:cubicBezTo>
                    <a:pt x="52" y="183"/>
                    <a:pt x="52" y="183"/>
                    <a:pt x="52" y="183"/>
                  </a:cubicBezTo>
                  <a:cubicBezTo>
                    <a:pt x="57" y="187"/>
                    <a:pt x="62" y="191"/>
                    <a:pt x="67" y="194"/>
                  </a:cubicBezTo>
                  <a:cubicBezTo>
                    <a:pt x="65" y="218"/>
                    <a:pt x="65" y="218"/>
                    <a:pt x="65" y="218"/>
                  </a:cubicBezTo>
                  <a:cubicBezTo>
                    <a:pt x="93" y="227"/>
                    <a:pt x="93" y="227"/>
                    <a:pt x="93" y="227"/>
                  </a:cubicBezTo>
                  <a:cubicBezTo>
                    <a:pt x="105" y="206"/>
                    <a:pt x="105" y="206"/>
                    <a:pt x="105" y="206"/>
                  </a:cubicBezTo>
                  <a:cubicBezTo>
                    <a:pt x="108" y="207"/>
                    <a:pt x="111" y="207"/>
                    <a:pt x="114" y="207"/>
                  </a:cubicBezTo>
                  <a:cubicBezTo>
                    <a:pt x="117" y="207"/>
                    <a:pt x="121" y="207"/>
                    <a:pt x="124" y="206"/>
                  </a:cubicBezTo>
                  <a:cubicBezTo>
                    <a:pt x="135" y="227"/>
                    <a:pt x="135" y="227"/>
                    <a:pt x="135" y="227"/>
                  </a:cubicBezTo>
                  <a:cubicBezTo>
                    <a:pt x="164" y="217"/>
                    <a:pt x="164" y="217"/>
                    <a:pt x="164" y="217"/>
                  </a:cubicBezTo>
                  <a:cubicBezTo>
                    <a:pt x="161" y="194"/>
                    <a:pt x="161" y="194"/>
                    <a:pt x="161" y="194"/>
                  </a:cubicBezTo>
                  <a:cubicBezTo>
                    <a:pt x="167" y="191"/>
                    <a:pt x="172" y="187"/>
                    <a:pt x="176" y="183"/>
                  </a:cubicBezTo>
                  <a:cubicBezTo>
                    <a:pt x="198" y="193"/>
                    <a:pt x="198" y="193"/>
                    <a:pt x="198" y="193"/>
                  </a:cubicBezTo>
                  <a:cubicBezTo>
                    <a:pt x="216" y="168"/>
                    <a:pt x="216" y="168"/>
                    <a:pt x="216" y="168"/>
                  </a:cubicBezTo>
                  <a:cubicBezTo>
                    <a:pt x="200" y="151"/>
                    <a:pt x="200" y="151"/>
                    <a:pt x="200" y="151"/>
                  </a:cubicBezTo>
                  <a:cubicBezTo>
                    <a:pt x="202" y="145"/>
                    <a:pt x="204" y="139"/>
                    <a:pt x="206" y="133"/>
                  </a:cubicBezTo>
                  <a:lnTo>
                    <a:pt x="229" y="128"/>
                  </a:lnTo>
                  <a:close/>
                  <a:moveTo>
                    <a:pt x="114" y="180"/>
                  </a:moveTo>
                  <a:cubicBezTo>
                    <a:pt x="77" y="180"/>
                    <a:pt x="47" y="150"/>
                    <a:pt x="47" y="113"/>
                  </a:cubicBezTo>
                  <a:cubicBezTo>
                    <a:pt x="47" y="76"/>
                    <a:pt x="77" y="46"/>
                    <a:pt x="114" y="46"/>
                  </a:cubicBezTo>
                  <a:cubicBezTo>
                    <a:pt x="151" y="46"/>
                    <a:pt x="181" y="76"/>
                    <a:pt x="181" y="113"/>
                  </a:cubicBezTo>
                  <a:cubicBezTo>
                    <a:pt x="181" y="150"/>
                    <a:pt x="151" y="180"/>
                    <a:pt x="114" y="180"/>
                  </a:cubicBezTo>
                  <a:close/>
                </a:path>
              </a:pathLst>
            </a:custGeom>
            <a:solidFill>
              <a:srgbClr val="2F26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245" name="Freeform 21"/>
            <p:cNvSpPr>
              <a:spLocks noEditPoints="1" noChangeArrowheads="1"/>
            </p:cNvSpPr>
            <p:nvPr/>
          </p:nvSpPr>
          <p:spPr bwMode="auto">
            <a:xfrm>
              <a:off x="309785" y="0"/>
              <a:ext cx="199861" cy="199861"/>
            </a:xfrm>
            <a:custGeom>
              <a:avLst/>
              <a:gdLst>
                <a:gd name="T0" fmla="*/ 199861 w 135"/>
                <a:gd name="T1" fmla="*/ 112514 h 135"/>
                <a:gd name="T2" fmla="*/ 199861 w 135"/>
                <a:gd name="T3" fmla="*/ 85866 h 135"/>
                <a:gd name="T4" fmla="*/ 180615 w 135"/>
                <a:gd name="T5" fmla="*/ 81425 h 135"/>
                <a:gd name="T6" fmla="*/ 174693 w 135"/>
                <a:gd name="T7" fmla="*/ 66620 h 135"/>
                <a:gd name="T8" fmla="*/ 189498 w 135"/>
                <a:gd name="T9" fmla="*/ 50335 h 135"/>
                <a:gd name="T10" fmla="*/ 173213 w 135"/>
                <a:gd name="T11" fmla="*/ 29609 h 135"/>
                <a:gd name="T12" fmla="*/ 153967 w 135"/>
                <a:gd name="T13" fmla="*/ 38492 h 135"/>
                <a:gd name="T14" fmla="*/ 142123 w 135"/>
                <a:gd name="T15" fmla="*/ 28129 h 135"/>
                <a:gd name="T16" fmla="*/ 143604 w 135"/>
                <a:gd name="T17" fmla="*/ 7402 h 135"/>
                <a:gd name="T18" fmla="*/ 118436 w 135"/>
                <a:gd name="T19" fmla="*/ 0 h 135"/>
                <a:gd name="T20" fmla="*/ 108073 w 135"/>
                <a:gd name="T21" fmla="*/ 17765 h 135"/>
                <a:gd name="T22" fmla="*/ 99190 w 135"/>
                <a:gd name="T23" fmla="*/ 17765 h 135"/>
                <a:gd name="T24" fmla="*/ 91788 w 135"/>
                <a:gd name="T25" fmla="*/ 17765 h 135"/>
                <a:gd name="T26" fmla="*/ 81425 w 135"/>
                <a:gd name="T27" fmla="*/ 0 h 135"/>
                <a:gd name="T28" fmla="*/ 56257 w 135"/>
                <a:gd name="T29" fmla="*/ 7402 h 135"/>
                <a:gd name="T30" fmla="*/ 57738 w 135"/>
                <a:gd name="T31" fmla="*/ 28129 h 135"/>
                <a:gd name="T32" fmla="*/ 44414 w 135"/>
                <a:gd name="T33" fmla="*/ 38492 h 135"/>
                <a:gd name="T34" fmla="*/ 26648 w 135"/>
                <a:gd name="T35" fmla="*/ 29609 h 135"/>
                <a:gd name="T36" fmla="*/ 10363 w 135"/>
                <a:gd name="T37" fmla="*/ 50335 h 135"/>
                <a:gd name="T38" fmla="*/ 25168 w 135"/>
                <a:gd name="T39" fmla="*/ 66620 h 135"/>
                <a:gd name="T40" fmla="*/ 19246 w 135"/>
                <a:gd name="T41" fmla="*/ 81425 h 135"/>
                <a:gd name="T42" fmla="*/ 0 w 135"/>
                <a:gd name="T43" fmla="*/ 85866 h 135"/>
                <a:gd name="T44" fmla="*/ 0 w 135"/>
                <a:gd name="T45" fmla="*/ 112514 h 135"/>
                <a:gd name="T46" fmla="*/ 19246 w 135"/>
                <a:gd name="T47" fmla="*/ 116956 h 135"/>
                <a:gd name="T48" fmla="*/ 25168 w 135"/>
                <a:gd name="T49" fmla="*/ 133241 h 135"/>
                <a:gd name="T50" fmla="*/ 10363 w 135"/>
                <a:gd name="T51" fmla="*/ 148045 h 135"/>
                <a:gd name="T52" fmla="*/ 26648 w 135"/>
                <a:gd name="T53" fmla="*/ 168772 h 135"/>
                <a:gd name="T54" fmla="*/ 45894 w 135"/>
                <a:gd name="T55" fmla="*/ 161369 h 135"/>
                <a:gd name="T56" fmla="*/ 57738 w 135"/>
                <a:gd name="T57" fmla="*/ 170252 h 135"/>
                <a:gd name="T58" fmla="*/ 56257 w 135"/>
                <a:gd name="T59" fmla="*/ 190978 h 135"/>
                <a:gd name="T60" fmla="*/ 81425 w 135"/>
                <a:gd name="T61" fmla="*/ 199861 h 135"/>
                <a:gd name="T62" fmla="*/ 91788 w 135"/>
                <a:gd name="T63" fmla="*/ 180615 h 135"/>
                <a:gd name="T64" fmla="*/ 100671 w 135"/>
                <a:gd name="T65" fmla="*/ 182096 h 135"/>
                <a:gd name="T66" fmla="*/ 108073 w 135"/>
                <a:gd name="T67" fmla="*/ 180615 h 135"/>
                <a:gd name="T68" fmla="*/ 118436 w 135"/>
                <a:gd name="T69" fmla="*/ 199861 h 135"/>
                <a:gd name="T70" fmla="*/ 143604 w 135"/>
                <a:gd name="T71" fmla="*/ 190978 h 135"/>
                <a:gd name="T72" fmla="*/ 142123 w 135"/>
                <a:gd name="T73" fmla="*/ 170252 h 135"/>
                <a:gd name="T74" fmla="*/ 153967 w 135"/>
                <a:gd name="T75" fmla="*/ 161369 h 135"/>
                <a:gd name="T76" fmla="*/ 173213 w 135"/>
                <a:gd name="T77" fmla="*/ 168772 h 135"/>
                <a:gd name="T78" fmla="*/ 189498 w 135"/>
                <a:gd name="T79" fmla="*/ 148045 h 135"/>
                <a:gd name="T80" fmla="*/ 174693 w 135"/>
                <a:gd name="T81" fmla="*/ 131760 h 135"/>
                <a:gd name="T82" fmla="*/ 180615 w 135"/>
                <a:gd name="T83" fmla="*/ 116956 h 135"/>
                <a:gd name="T84" fmla="*/ 199861 w 135"/>
                <a:gd name="T85" fmla="*/ 112514 h 135"/>
                <a:gd name="T86" fmla="*/ 99190 w 135"/>
                <a:gd name="T87" fmla="*/ 158408 h 135"/>
                <a:gd name="T88" fmla="*/ 41453 w 135"/>
                <a:gd name="T89" fmla="*/ 99190 h 135"/>
                <a:gd name="T90" fmla="*/ 99190 w 135"/>
                <a:gd name="T91" fmla="*/ 39972 h 135"/>
                <a:gd name="T92" fmla="*/ 158408 w 135"/>
                <a:gd name="T93" fmla="*/ 99190 h 135"/>
                <a:gd name="T94" fmla="*/ 99190 w 135"/>
                <a:gd name="T95" fmla="*/ 158408 h 135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135"/>
                <a:gd name="T145" fmla="*/ 0 h 135"/>
                <a:gd name="T146" fmla="*/ 135 w 135"/>
                <a:gd name="T147" fmla="*/ 135 h 135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135" h="135">
                  <a:moveTo>
                    <a:pt x="135" y="76"/>
                  </a:moveTo>
                  <a:cubicBezTo>
                    <a:pt x="135" y="58"/>
                    <a:pt x="135" y="58"/>
                    <a:pt x="135" y="58"/>
                  </a:cubicBezTo>
                  <a:cubicBezTo>
                    <a:pt x="122" y="55"/>
                    <a:pt x="122" y="55"/>
                    <a:pt x="122" y="55"/>
                  </a:cubicBezTo>
                  <a:cubicBezTo>
                    <a:pt x="121" y="52"/>
                    <a:pt x="120" y="48"/>
                    <a:pt x="118" y="45"/>
                  </a:cubicBezTo>
                  <a:cubicBezTo>
                    <a:pt x="128" y="34"/>
                    <a:pt x="128" y="34"/>
                    <a:pt x="128" y="34"/>
                  </a:cubicBezTo>
                  <a:cubicBezTo>
                    <a:pt x="117" y="20"/>
                    <a:pt x="117" y="20"/>
                    <a:pt x="117" y="20"/>
                  </a:cubicBezTo>
                  <a:cubicBezTo>
                    <a:pt x="104" y="26"/>
                    <a:pt x="104" y="26"/>
                    <a:pt x="104" y="26"/>
                  </a:cubicBezTo>
                  <a:cubicBezTo>
                    <a:pt x="102" y="23"/>
                    <a:pt x="99" y="21"/>
                    <a:pt x="96" y="19"/>
                  </a:cubicBezTo>
                  <a:cubicBezTo>
                    <a:pt x="97" y="5"/>
                    <a:pt x="97" y="5"/>
                    <a:pt x="97" y="5"/>
                  </a:cubicBezTo>
                  <a:cubicBezTo>
                    <a:pt x="80" y="0"/>
                    <a:pt x="80" y="0"/>
                    <a:pt x="80" y="0"/>
                  </a:cubicBezTo>
                  <a:cubicBezTo>
                    <a:pt x="73" y="12"/>
                    <a:pt x="73" y="12"/>
                    <a:pt x="73" y="12"/>
                  </a:cubicBezTo>
                  <a:cubicBezTo>
                    <a:pt x="71" y="12"/>
                    <a:pt x="69" y="12"/>
                    <a:pt x="67" y="12"/>
                  </a:cubicBezTo>
                  <a:cubicBezTo>
                    <a:pt x="66" y="12"/>
                    <a:pt x="64" y="12"/>
                    <a:pt x="62" y="12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38" y="5"/>
                    <a:pt x="38" y="5"/>
                    <a:pt x="38" y="5"/>
                  </a:cubicBezTo>
                  <a:cubicBezTo>
                    <a:pt x="39" y="19"/>
                    <a:pt x="39" y="19"/>
                    <a:pt x="39" y="19"/>
                  </a:cubicBezTo>
                  <a:cubicBezTo>
                    <a:pt x="36" y="21"/>
                    <a:pt x="33" y="23"/>
                    <a:pt x="30" y="26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7" y="34"/>
                    <a:pt x="7" y="34"/>
                    <a:pt x="7" y="34"/>
                  </a:cubicBezTo>
                  <a:cubicBezTo>
                    <a:pt x="17" y="45"/>
                    <a:pt x="17" y="45"/>
                    <a:pt x="17" y="45"/>
                  </a:cubicBezTo>
                  <a:cubicBezTo>
                    <a:pt x="15" y="48"/>
                    <a:pt x="14" y="52"/>
                    <a:pt x="13" y="55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13" y="79"/>
                    <a:pt x="13" y="79"/>
                    <a:pt x="13" y="79"/>
                  </a:cubicBezTo>
                  <a:cubicBezTo>
                    <a:pt x="14" y="83"/>
                    <a:pt x="15" y="86"/>
                    <a:pt x="17" y="90"/>
                  </a:cubicBezTo>
                  <a:cubicBezTo>
                    <a:pt x="7" y="100"/>
                    <a:pt x="7" y="100"/>
                    <a:pt x="7" y="100"/>
                  </a:cubicBezTo>
                  <a:cubicBezTo>
                    <a:pt x="18" y="114"/>
                    <a:pt x="18" y="114"/>
                    <a:pt x="18" y="114"/>
                  </a:cubicBezTo>
                  <a:cubicBezTo>
                    <a:pt x="31" y="109"/>
                    <a:pt x="31" y="109"/>
                    <a:pt x="31" y="109"/>
                  </a:cubicBezTo>
                  <a:cubicBezTo>
                    <a:pt x="33" y="111"/>
                    <a:pt x="36" y="113"/>
                    <a:pt x="39" y="115"/>
                  </a:cubicBezTo>
                  <a:cubicBezTo>
                    <a:pt x="38" y="129"/>
                    <a:pt x="38" y="129"/>
                    <a:pt x="38" y="129"/>
                  </a:cubicBezTo>
                  <a:cubicBezTo>
                    <a:pt x="55" y="135"/>
                    <a:pt x="55" y="135"/>
                    <a:pt x="55" y="135"/>
                  </a:cubicBezTo>
                  <a:cubicBezTo>
                    <a:pt x="62" y="122"/>
                    <a:pt x="62" y="122"/>
                    <a:pt x="62" y="122"/>
                  </a:cubicBezTo>
                  <a:cubicBezTo>
                    <a:pt x="64" y="123"/>
                    <a:pt x="66" y="123"/>
                    <a:pt x="68" y="123"/>
                  </a:cubicBezTo>
                  <a:cubicBezTo>
                    <a:pt x="69" y="123"/>
                    <a:pt x="71" y="123"/>
                    <a:pt x="73" y="122"/>
                  </a:cubicBezTo>
                  <a:cubicBezTo>
                    <a:pt x="80" y="135"/>
                    <a:pt x="80" y="135"/>
                    <a:pt x="80" y="135"/>
                  </a:cubicBezTo>
                  <a:cubicBezTo>
                    <a:pt x="97" y="129"/>
                    <a:pt x="97" y="129"/>
                    <a:pt x="97" y="129"/>
                  </a:cubicBezTo>
                  <a:cubicBezTo>
                    <a:pt x="96" y="115"/>
                    <a:pt x="96" y="115"/>
                    <a:pt x="96" y="115"/>
                  </a:cubicBezTo>
                  <a:cubicBezTo>
                    <a:pt x="99" y="113"/>
                    <a:pt x="102" y="111"/>
                    <a:pt x="104" y="109"/>
                  </a:cubicBezTo>
                  <a:cubicBezTo>
                    <a:pt x="117" y="114"/>
                    <a:pt x="117" y="114"/>
                    <a:pt x="117" y="114"/>
                  </a:cubicBezTo>
                  <a:cubicBezTo>
                    <a:pt x="128" y="100"/>
                    <a:pt x="128" y="100"/>
                    <a:pt x="128" y="100"/>
                  </a:cubicBezTo>
                  <a:cubicBezTo>
                    <a:pt x="118" y="89"/>
                    <a:pt x="118" y="89"/>
                    <a:pt x="118" y="89"/>
                  </a:cubicBezTo>
                  <a:cubicBezTo>
                    <a:pt x="120" y="86"/>
                    <a:pt x="121" y="83"/>
                    <a:pt x="122" y="79"/>
                  </a:cubicBezTo>
                  <a:lnTo>
                    <a:pt x="135" y="76"/>
                  </a:lnTo>
                  <a:close/>
                  <a:moveTo>
                    <a:pt x="67" y="107"/>
                  </a:moveTo>
                  <a:cubicBezTo>
                    <a:pt x="46" y="107"/>
                    <a:pt x="28" y="89"/>
                    <a:pt x="28" y="67"/>
                  </a:cubicBezTo>
                  <a:cubicBezTo>
                    <a:pt x="28" y="45"/>
                    <a:pt x="46" y="27"/>
                    <a:pt x="67" y="27"/>
                  </a:cubicBezTo>
                  <a:cubicBezTo>
                    <a:pt x="89" y="27"/>
                    <a:pt x="107" y="45"/>
                    <a:pt x="107" y="67"/>
                  </a:cubicBezTo>
                  <a:cubicBezTo>
                    <a:pt x="107" y="89"/>
                    <a:pt x="89" y="107"/>
                    <a:pt x="67" y="107"/>
                  </a:cubicBezTo>
                  <a:close/>
                </a:path>
              </a:pathLst>
            </a:custGeom>
            <a:solidFill>
              <a:srgbClr val="2F26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9230" name="组合 32"/>
          <p:cNvGrpSpPr>
            <a:grpSpLocks/>
          </p:cNvGrpSpPr>
          <p:nvPr/>
        </p:nvGrpSpPr>
        <p:grpSpPr bwMode="auto">
          <a:xfrm>
            <a:off x="7078663" y="3390900"/>
            <a:ext cx="398462" cy="444500"/>
            <a:chOff x="0" y="0"/>
            <a:chExt cx="402656" cy="450303"/>
          </a:xfrm>
        </p:grpSpPr>
        <p:sp>
          <p:nvSpPr>
            <p:cNvPr id="9239" name="Freeform 108"/>
            <p:cNvSpPr>
              <a:spLocks noEditPoints="1" noChangeArrowheads="1"/>
            </p:cNvSpPr>
            <p:nvPr/>
          </p:nvSpPr>
          <p:spPr bwMode="auto">
            <a:xfrm>
              <a:off x="69134" y="167228"/>
              <a:ext cx="56988" cy="57923"/>
            </a:xfrm>
            <a:custGeom>
              <a:avLst/>
              <a:gdLst>
                <a:gd name="T0" fmla="*/ 28494 w 26"/>
                <a:gd name="T1" fmla="*/ 0 h 26"/>
                <a:gd name="T2" fmla="*/ 0 w 26"/>
                <a:gd name="T3" fmla="*/ 28962 h 26"/>
                <a:gd name="T4" fmla="*/ 28494 w 26"/>
                <a:gd name="T5" fmla="*/ 57923 h 26"/>
                <a:gd name="T6" fmla="*/ 56988 w 26"/>
                <a:gd name="T7" fmla="*/ 28962 h 26"/>
                <a:gd name="T8" fmla="*/ 28494 w 26"/>
                <a:gd name="T9" fmla="*/ 0 h 26"/>
                <a:gd name="T10" fmla="*/ 28494 w 26"/>
                <a:gd name="T11" fmla="*/ 51240 h 26"/>
                <a:gd name="T12" fmla="*/ 6576 w 26"/>
                <a:gd name="T13" fmla="*/ 28962 h 26"/>
                <a:gd name="T14" fmla="*/ 28494 w 26"/>
                <a:gd name="T15" fmla="*/ 6683 h 26"/>
                <a:gd name="T16" fmla="*/ 50412 w 26"/>
                <a:gd name="T17" fmla="*/ 28962 h 26"/>
                <a:gd name="T18" fmla="*/ 28494 w 26"/>
                <a:gd name="T19" fmla="*/ 51240 h 2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6"/>
                <a:gd name="T31" fmla="*/ 0 h 26"/>
                <a:gd name="T32" fmla="*/ 26 w 26"/>
                <a:gd name="T33" fmla="*/ 26 h 2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6" h="26">
                  <a:moveTo>
                    <a:pt x="13" y="0"/>
                  </a:moveTo>
                  <a:cubicBezTo>
                    <a:pt x="6" y="0"/>
                    <a:pt x="0" y="6"/>
                    <a:pt x="0" y="13"/>
                  </a:cubicBezTo>
                  <a:cubicBezTo>
                    <a:pt x="0" y="20"/>
                    <a:pt x="6" y="26"/>
                    <a:pt x="13" y="26"/>
                  </a:cubicBezTo>
                  <a:cubicBezTo>
                    <a:pt x="20" y="26"/>
                    <a:pt x="26" y="20"/>
                    <a:pt x="26" y="13"/>
                  </a:cubicBezTo>
                  <a:cubicBezTo>
                    <a:pt x="26" y="6"/>
                    <a:pt x="20" y="0"/>
                    <a:pt x="13" y="0"/>
                  </a:cubicBezTo>
                  <a:close/>
                  <a:moveTo>
                    <a:pt x="13" y="23"/>
                  </a:moveTo>
                  <a:cubicBezTo>
                    <a:pt x="8" y="23"/>
                    <a:pt x="3" y="18"/>
                    <a:pt x="3" y="13"/>
                  </a:cubicBezTo>
                  <a:cubicBezTo>
                    <a:pt x="3" y="7"/>
                    <a:pt x="8" y="3"/>
                    <a:pt x="13" y="3"/>
                  </a:cubicBezTo>
                  <a:cubicBezTo>
                    <a:pt x="19" y="3"/>
                    <a:pt x="23" y="7"/>
                    <a:pt x="23" y="13"/>
                  </a:cubicBezTo>
                  <a:cubicBezTo>
                    <a:pt x="23" y="18"/>
                    <a:pt x="19" y="23"/>
                    <a:pt x="13" y="23"/>
                  </a:cubicBezTo>
                  <a:close/>
                </a:path>
              </a:pathLst>
            </a:custGeom>
            <a:solidFill>
              <a:srgbClr val="2F26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240" name="Freeform 109"/>
            <p:cNvSpPr>
              <a:spLocks noEditPoints="1" noChangeArrowheads="1"/>
            </p:cNvSpPr>
            <p:nvPr/>
          </p:nvSpPr>
          <p:spPr bwMode="auto">
            <a:xfrm>
              <a:off x="197125" y="129859"/>
              <a:ext cx="48580" cy="48580"/>
            </a:xfrm>
            <a:custGeom>
              <a:avLst/>
              <a:gdLst>
                <a:gd name="T0" fmla="*/ 24290 w 22"/>
                <a:gd name="T1" fmla="*/ 0 h 22"/>
                <a:gd name="T2" fmla="*/ 0 w 22"/>
                <a:gd name="T3" fmla="*/ 24290 h 22"/>
                <a:gd name="T4" fmla="*/ 24290 w 22"/>
                <a:gd name="T5" fmla="*/ 48580 h 22"/>
                <a:gd name="T6" fmla="*/ 48580 w 22"/>
                <a:gd name="T7" fmla="*/ 24290 h 22"/>
                <a:gd name="T8" fmla="*/ 24290 w 22"/>
                <a:gd name="T9" fmla="*/ 0 h 22"/>
                <a:gd name="T10" fmla="*/ 24290 w 22"/>
                <a:gd name="T11" fmla="*/ 37539 h 22"/>
                <a:gd name="T12" fmla="*/ 11041 w 22"/>
                <a:gd name="T13" fmla="*/ 24290 h 22"/>
                <a:gd name="T14" fmla="*/ 24290 w 22"/>
                <a:gd name="T15" fmla="*/ 11041 h 22"/>
                <a:gd name="T16" fmla="*/ 37539 w 22"/>
                <a:gd name="T17" fmla="*/ 24290 h 22"/>
                <a:gd name="T18" fmla="*/ 24290 w 22"/>
                <a:gd name="T19" fmla="*/ 37539 h 2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2"/>
                <a:gd name="T31" fmla="*/ 0 h 22"/>
                <a:gd name="T32" fmla="*/ 22 w 22"/>
                <a:gd name="T33" fmla="*/ 22 h 22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2" h="22">
                  <a:moveTo>
                    <a:pt x="11" y="0"/>
                  </a:moveTo>
                  <a:cubicBezTo>
                    <a:pt x="5" y="0"/>
                    <a:pt x="0" y="5"/>
                    <a:pt x="0" y="11"/>
                  </a:cubicBezTo>
                  <a:cubicBezTo>
                    <a:pt x="0" y="17"/>
                    <a:pt x="5" y="22"/>
                    <a:pt x="11" y="22"/>
                  </a:cubicBezTo>
                  <a:cubicBezTo>
                    <a:pt x="17" y="22"/>
                    <a:pt x="22" y="17"/>
                    <a:pt x="22" y="11"/>
                  </a:cubicBezTo>
                  <a:cubicBezTo>
                    <a:pt x="22" y="5"/>
                    <a:pt x="17" y="0"/>
                    <a:pt x="11" y="0"/>
                  </a:cubicBezTo>
                  <a:close/>
                  <a:moveTo>
                    <a:pt x="11" y="17"/>
                  </a:moveTo>
                  <a:cubicBezTo>
                    <a:pt x="8" y="17"/>
                    <a:pt x="5" y="14"/>
                    <a:pt x="5" y="11"/>
                  </a:cubicBezTo>
                  <a:cubicBezTo>
                    <a:pt x="5" y="8"/>
                    <a:pt x="8" y="5"/>
                    <a:pt x="11" y="5"/>
                  </a:cubicBezTo>
                  <a:cubicBezTo>
                    <a:pt x="14" y="5"/>
                    <a:pt x="17" y="8"/>
                    <a:pt x="17" y="11"/>
                  </a:cubicBezTo>
                  <a:cubicBezTo>
                    <a:pt x="17" y="14"/>
                    <a:pt x="14" y="17"/>
                    <a:pt x="11" y="17"/>
                  </a:cubicBezTo>
                  <a:close/>
                </a:path>
              </a:pathLst>
            </a:custGeom>
            <a:solidFill>
              <a:srgbClr val="2F26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241" name="Freeform 110"/>
            <p:cNvSpPr>
              <a:spLocks noEditPoints="1" noChangeArrowheads="1"/>
            </p:cNvSpPr>
            <p:nvPr/>
          </p:nvSpPr>
          <p:spPr bwMode="auto">
            <a:xfrm>
              <a:off x="82213" y="181242"/>
              <a:ext cx="30830" cy="30830"/>
            </a:xfrm>
            <a:custGeom>
              <a:avLst/>
              <a:gdLst>
                <a:gd name="T0" fmla="*/ 15415 w 14"/>
                <a:gd name="T1" fmla="*/ 0 h 14"/>
                <a:gd name="T2" fmla="*/ 0 w 14"/>
                <a:gd name="T3" fmla="*/ 15415 h 14"/>
                <a:gd name="T4" fmla="*/ 15415 w 14"/>
                <a:gd name="T5" fmla="*/ 30830 h 14"/>
                <a:gd name="T6" fmla="*/ 30830 w 14"/>
                <a:gd name="T7" fmla="*/ 15415 h 14"/>
                <a:gd name="T8" fmla="*/ 15415 w 14"/>
                <a:gd name="T9" fmla="*/ 0 h 14"/>
                <a:gd name="T10" fmla="*/ 15415 w 14"/>
                <a:gd name="T11" fmla="*/ 22021 h 14"/>
                <a:gd name="T12" fmla="*/ 8809 w 14"/>
                <a:gd name="T13" fmla="*/ 15415 h 14"/>
                <a:gd name="T14" fmla="*/ 15415 w 14"/>
                <a:gd name="T15" fmla="*/ 6606 h 14"/>
                <a:gd name="T16" fmla="*/ 24224 w 14"/>
                <a:gd name="T17" fmla="*/ 15415 h 14"/>
                <a:gd name="T18" fmla="*/ 15415 w 14"/>
                <a:gd name="T19" fmla="*/ 22021 h 1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14"/>
                <a:gd name="T31" fmla="*/ 0 h 14"/>
                <a:gd name="T32" fmla="*/ 14 w 14"/>
                <a:gd name="T33" fmla="*/ 14 h 1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14" h="14">
                  <a:moveTo>
                    <a:pt x="7" y="0"/>
                  </a:moveTo>
                  <a:cubicBezTo>
                    <a:pt x="3" y="0"/>
                    <a:pt x="0" y="3"/>
                    <a:pt x="0" y="7"/>
                  </a:cubicBezTo>
                  <a:cubicBezTo>
                    <a:pt x="0" y="11"/>
                    <a:pt x="3" y="14"/>
                    <a:pt x="7" y="14"/>
                  </a:cubicBezTo>
                  <a:cubicBezTo>
                    <a:pt x="11" y="14"/>
                    <a:pt x="14" y="11"/>
                    <a:pt x="14" y="7"/>
                  </a:cubicBezTo>
                  <a:cubicBezTo>
                    <a:pt x="14" y="3"/>
                    <a:pt x="11" y="0"/>
                    <a:pt x="7" y="0"/>
                  </a:cubicBezTo>
                  <a:close/>
                  <a:moveTo>
                    <a:pt x="7" y="10"/>
                  </a:moveTo>
                  <a:cubicBezTo>
                    <a:pt x="5" y="10"/>
                    <a:pt x="4" y="9"/>
                    <a:pt x="4" y="7"/>
                  </a:cubicBezTo>
                  <a:cubicBezTo>
                    <a:pt x="4" y="5"/>
                    <a:pt x="5" y="3"/>
                    <a:pt x="7" y="3"/>
                  </a:cubicBezTo>
                  <a:cubicBezTo>
                    <a:pt x="9" y="3"/>
                    <a:pt x="11" y="5"/>
                    <a:pt x="11" y="7"/>
                  </a:cubicBezTo>
                  <a:cubicBezTo>
                    <a:pt x="11" y="9"/>
                    <a:pt x="9" y="10"/>
                    <a:pt x="7" y="10"/>
                  </a:cubicBezTo>
                  <a:close/>
                </a:path>
              </a:pathLst>
            </a:custGeom>
            <a:solidFill>
              <a:srgbClr val="2F26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242" name="Freeform 111"/>
            <p:cNvSpPr>
              <a:spLocks noEditPoints="1" noChangeArrowheads="1"/>
            </p:cNvSpPr>
            <p:nvPr/>
          </p:nvSpPr>
          <p:spPr bwMode="auto">
            <a:xfrm>
              <a:off x="172834" y="105568"/>
              <a:ext cx="97161" cy="97161"/>
            </a:xfrm>
            <a:custGeom>
              <a:avLst/>
              <a:gdLst>
                <a:gd name="T0" fmla="*/ 48581 w 44"/>
                <a:gd name="T1" fmla="*/ 0 h 44"/>
                <a:gd name="T2" fmla="*/ 0 w 44"/>
                <a:gd name="T3" fmla="*/ 48581 h 44"/>
                <a:gd name="T4" fmla="*/ 48581 w 44"/>
                <a:gd name="T5" fmla="*/ 97161 h 44"/>
                <a:gd name="T6" fmla="*/ 97161 w 44"/>
                <a:gd name="T7" fmla="*/ 48581 h 44"/>
                <a:gd name="T8" fmla="*/ 48581 w 44"/>
                <a:gd name="T9" fmla="*/ 0 h 44"/>
                <a:gd name="T10" fmla="*/ 48581 w 44"/>
                <a:gd name="T11" fmla="*/ 86120 h 44"/>
                <a:gd name="T12" fmla="*/ 11041 w 44"/>
                <a:gd name="T13" fmla="*/ 48581 h 44"/>
                <a:gd name="T14" fmla="*/ 48581 w 44"/>
                <a:gd name="T15" fmla="*/ 13249 h 44"/>
                <a:gd name="T16" fmla="*/ 86120 w 44"/>
                <a:gd name="T17" fmla="*/ 48581 h 44"/>
                <a:gd name="T18" fmla="*/ 48581 w 44"/>
                <a:gd name="T19" fmla="*/ 86120 h 4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44"/>
                <a:gd name="T31" fmla="*/ 0 h 44"/>
                <a:gd name="T32" fmla="*/ 44 w 44"/>
                <a:gd name="T33" fmla="*/ 44 h 44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44" h="44">
                  <a:moveTo>
                    <a:pt x="22" y="0"/>
                  </a:moveTo>
                  <a:cubicBezTo>
                    <a:pt x="10" y="0"/>
                    <a:pt x="0" y="10"/>
                    <a:pt x="0" y="22"/>
                  </a:cubicBezTo>
                  <a:cubicBezTo>
                    <a:pt x="0" y="34"/>
                    <a:pt x="10" y="44"/>
                    <a:pt x="22" y="44"/>
                  </a:cubicBezTo>
                  <a:cubicBezTo>
                    <a:pt x="34" y="44"/>
                    <a:pt x="44" y="34"/>
                    <a:pt x="44" y="22"/>
                  </a:cubicBezTo>
                  <a:cubicBezTo>
                    <a:pt x="44" y="10"/>
                    <a:pt x="34" y="0"/>
                    <a:pt x="22" y="0"/>
                  </a:cubicBezTo>
                  <a:close/>
                  <a:moveTo>
                    <a:pt x="22" y="39"/>
                  </a:moveTo>
                  <a:cubicBezTo>
                    <a:pt x="13" y="39"/>
                    <a:pt x="5" y="31"/>
                    <a:pt x="5" y="22"/>
                  </a:cubicBezTo>
                  <a:cubicBezTo>
                    <a:pt x="5" y="13"/>
                    <a:pt x="13" y="6"/>
                    <a:pt x="22" y="6"/>
                  </a:cubicBezTo>
                  <a:cubicBezTo>
                    <a:pt x="31" y="6"/>
                    <a:pt x="39" y="13"/>
                    <a:pt x="39" y="22"/>
                  </a:cubicBezTo>
                  <a:cubicBezTo>
                    <a:pt x="39" y="31"/>
                    <a:pt x="31" y="39"/>
                    <a:pt x="22" y="39"/>
                  </a:cubicBezTo>
                  <a:close/>
                </a:path>
              </a:pathLst>
            </a:custGeom>
            <a:solidFill>
              <a:srgbClr val="2F26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243" name="Freeform 112"/>
            <p:cNvSpPr>
              <a:spLocks noEditPoints="1" noChangeArrowheads="1"/>
            </p:cNvSpPr>
            <p:nvPr/>
          </p:nvSpPr>
          <p:spPr bwMode="auto">
            <a:xfrm>
              <a:off x="0" y="0"/>
              <a:ext cx="402656" cy="450303"/>
            </a:xfrm>
            <a:custGeom>
              <a:avLst/>
              <a:gdLst>
                <a:gd name="T0" fmla="*/ 347346 w 182"/>
                <a:gd name="T1" fmla="*/ 211907 h 204"/>
                <a:gd name="T2" fmla="*/ 338497 w 182"/>
                <a:gd name="T3" fmla="*/ 105954 h 204"/>
                <a:gd name="T4" fmla="*/ 172567 w 182"/>
                <a:gd name="T5" fmla="*/ 0 h 204"/>
                <a:gd name="T6" fmla="*/ 2212 w 182"/>
                <a:gd name="T7" fmla="*/ 174382 h 204"/>
                <a:gd name="T8" fmla="*/ 0 w 182"/>
                <a:gd name="T9" fmla="*/ 450303 h 204"/>
                <a:gd name="T10" fmla="*/ 250001 w 182"/>
                <a:gd name="T11" fmla="*/ 388497 h 204"/>
                <a:gd name="T12" fmla="*/ 325222 w 182"/>
                <a:gd name="T13" fmla="*/ 388497 h 204"/>
                <a:gd name="T14" fmla="*/ 325222 w 182"/>
                <a:gd name="T15" fmla="*/ 388497 h 204"/>
                <a:gd name="T16" fmla="*/ 345134 w 182"/>
                <a:gd name="T17" fmla="*/ 333313 h 204"/>
                <a:gd name="T18" fmla="*/ 323010 w 182"/>
                <a:gd name="T19" fmla="*/ 320068 h 204"/>
                <a:gd name="T20" fmla="*/ 345134 w 182"/>
                <a:gd name="T21" fmla="*/ 309031 h 204"/>
                <a:gd name="T22" fmla="*/ 342921 w 182"/>
                <a:gd name="T23" fmla="*/ 304617 h 204"/>
                <a:gd name="T24" fmla="*/ 376107 w 182"/>
                <a:gd name="T25" fmla="*/ 245018 h 204"/>
                <a:gd name="T26" fmla="*/ 137169 w 182"/>
                <a:gd name="T27" fmla="*/ 205285 h 204"/>
                <a:gd name="T28" fmla="*/ 137169 w 182"/>
                <a:gd name="T29" fmla="*/ 225152 h 204"/>
                <a:gd name="T30" fmla="*/ 119469 w 182"/>
                <a:gd name="T31" fmla="*/ 231774 h 204"/>
                <a:gd name="T32" fmla="*/ 106195 w 182"/>
                <a:gd name="T33" fmla="*/ 242810 h 204"/>
                <a:gd name="T34" fmla="*/ 88496 w 182"/>
                <a:gd name="T35" fmla="*/ 236188 h 204"/>
                <a:gd name="T36" fmla="*/ 70797 w 182"/>
                <a:gd name="T37" fmla="*/ 236188 h 204"/>
                <a:gd name="T38" fmla="*/ 61947 w 182"/>
                <a:gd name="T39" fmla="*/ 218529 h 204"/>
                <a:gd name="T40" fmla="*/ 48673 w 182"/>
                <a:gd name="T41" fmla="*/ 205285 h 204"/>
                <a:gd name="T42" fmla="*/ 57522 w 182"/>
                <a:gd name="T43" fmla="*/ 187626 h 204"/>
                <a:gd name="T44" fmla="*/ 57522 w 182"/>
                <a:gd name="T45" fmla="*/ 167760 h 204"/>
                <a:gd name="T46" fmla="*/ 75221 w 182"/>
                <a:gd name="T47" fmla="*/ 161138 h 204"/>
                <a:gd name="T48" fmla="*/ 88496 w 182"/>
                <a:gd name="T49" fmla="*/ 150101 h 204"/>
                <a:gd name="T50" fmla="*/ 106195 w 182"/>
                <a:gd name="T51" fmla="*/ 156723 h 204"/>
                <a:gd name="T52" fmla="*/ 126107 w 182"/>
                <a:gd name="T53" fmla="*/ 156723 h 204"/>
                <a:gd name="T54" fmla="*/ 132744 w 182"/>
                <a:gd name="T55" fmla="*/ 174382 h 204"/>
                <a:gd name="T56" fmla="*/ 146018 w 182"/>
                <a:gd name="T57" fmla="*/ 187626 h 204"/>
                <a:gd name="T58" fmla="*/ 300886 w 182"/>
                <a:gd name="T59" fmla="*/ 169967 h 204"/>
                <a:gd name="T60" fmla="*/ 278762 w 182"/>
                <a:gd name="T61" fmla="*/ 192041 h 204"/>
                <a:gd name="T62" fmla="*/ 267700 w 182"/>
                <a:gd name="T63" fmla="*/ 220737 h 204"/>
                <a:gd name="T64" fmla="*/ 236726 w 182"/>
                <a:gd name="T65" fmla="*/ 220737 h 204"/>
                <a:gd name="T66" fmla="*/ 207965 w 182"/>
                <a:gd name="T67" fmla="*/ 231774 h 204"/>
                <a:gd name="T68" fmla="*/ 183629 w 182"/>
                <a:gd name="T69" fmla="*/ 211907 h 204"/>
                <a:gd name="T70" fmla="*/ 154868 w 182"/>
                <a:gd name="T71" fmla="*/ 200870 h 204"/>
                <a:gd name="T72" fmla="*/ 154868 w 182"/>
                <a:gd name="T73" fmla="*/ 169967 h 204"/>
                <a:gd name="T74" fmla="*/ 141593 w 182"/>
                <a:gd name="T75" fmla="*/ 141272 h 204"/>
                <a:gd name="T76" fmla="*/ 163717 w 182"/>
                <a:gd name="T77" fmla="*/ 116990 h 204"/>
                <a:gd name="T78" fmla="*/ 174779 w 182"/>
                <a:gd name="T79" fmla="*/ 88295 h 204"/>
                <a:gd name="T80" fmla="*/ 207965 w 182"/>
                <a:gd name="T81" fmla="*/ 88295 h 204"/>
                <a:gd name="T82" fmla="*/ 236726 w 182"/>
                <a:gd name="T83" fmla="*/ 77258 h 204"/>
                <a:gd name="T84" fmla="*/ 258850 w 182"/>
                <a:gd name="T85" fmla="*/ 97124 h 204"/>
                <a:gd name="T86" fmla="*/ 287611 w 182"/>
                <a:gd name="T87" fmla="*/ 108161 h 204"/>
                <a:gd name="T88" fmla="*/ 287611 w 182"/>
                <a:gd name="T89" fmla="*/ 141272 h 204"/>
                <a:gd name="T90" fmla="*/ 300886 w 182"/>
                <a:gd name="T91" fmla="*/ 169967 h 204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182"/>
                <a:gd name="T139" fmla="*/ 0 h 204"/>
                <a:gd name="T140" fmla="*/ 182 w 182"/>
                <a:gd name="T141" fmla="*/ 204 h 204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182" h="204">
                  <a:moveTo>
                    <a:pt x="170" y="111"/>
                  </a:moveTo>
                  <a:cubicBezTo>
                    <a:pt x="166" y="107"/>
                    <a:pt x="160" y="102"/>
                    <a:pt x="157" y="96"/>
                  </a:cubicBezTo>
                  <a:cubicBezTo>
                    <a:pt x="153" y="87"/>
                    <a:pt x="158" y="79"/>
                    <a:pt x="157" y="70"/>
                  </a:cubicBezTo>
                  <a:cubicBezTo>
                    <a:pt x="157" y="63"/>
                    <a:pt x="155" y="54"/>
                    <a:pt x="153" y="48"/>
                  </a:cubicBezTo>
                  <a:cubicBezTo>
                    <a:pt x="149" y="37"/>
                    <a:pt x="142" y="28"/>
                    <a:pt x="133" y="21"/>
                  </a:cubicBezTo>
                  <a:cubicBezTo>
                    <a:pt x="119" y="8"/>
                    <a:pt x="100" y="0"/>
                    <a:pt x="78" y="0"/>
                  </a:cubicBezTo>
                  <a:cubicBezTo>
                    <a:pt x="35" y="0"/>
                    <a:pt x="0" y="32"/>
                    <a:pt x="0" y="71"/>
                  </a:cubicBezTo>
                  <a:cubicBezTo>
                    <a:pt x="0" y="74"/>
                    <a:pt x="0" y="77"/>
                    <a:pt x="1" y="79"/>
                  </a:cubicBezTo>
                  <a:cubicBezTo>
                    <a:pt x="1" y="96"/>
                    <a:pt x="6" y="117"/>
                    <a:pt x="22" y="139"/>
                  </a:cubicBezTo>
                  <a:cubicBezTo>
                    <a:pt x="22" y="139"/>
                    <a:pt x="43" y="182"/>
                    <a:pt x="0" y="204"/>
                  </a:cubicBezTo>
                  <a:cubicBezTo>
                    <a:pt x="95" y="204"/>
                    <a:pt x="95" y="204"/>
                    <a:pt x="95" y="204"/>
                  </a:cubicBezTo>
                  <a:cubicBezTo>
                    <a:pt x="95" y="204"/>
                    <a:pt x="102" y="176"/>
                    <a:pt x="113" y="176"/>
                  </a:cubicBezTo>
                  <a:cubicBezTo>
                    <a:pt x="123" y="176"/>
                    <a:pt x="133" y="177"/>
                    <a:pt x="142" y="176"/>
                  </a:cubicBezTo>
                  <a:cubicBezTo>
                    <a:pt x="144" y="177"/>
                    <a:pt x="146" y="176"/>
                    <a:pt x="147" y="176"/>
                  </a:cubicBezTo>
                  <a:cubicBezTo>
                    <a:pt x="147" y="176"/>
                    <a:pt x="147" y="176"/>
                    <a:pt x="147" y="176"/>
                  </a:cubicBezTo>
                  <a:cubicBezTo>
                    <a:pt x="147" y="176"/>
                    <a:pt x="147" y="176"/>
                    <a:pt x="147" y="176"/>
                  </a:cubicBezTo>
                  <a:cubicBezTo>
                    <a:pt x="154" y="173"/>
                    <a:pt x="149" y="157"/>
                    <a:pt x="149" y="157"/>
                  </a:cubicBezTo>
                  <a:cubicBezTo>
                    <a:pt x="153" y="155"/>
                    <a:pt x="156" y="153"/>
                    <a:pt x="156" y="151"/>
                  </a:cubicBezTo>
                  <a:cubicBezTo>
                    <a:pt x="156" y="150"/>
                    <a:pt x="156" y="150"/>
                    <a:pt x="156" y="150"/>
                  </a:cubicBezTo>
                  <a:cubicBezTo>
                    <a:pt x="156" y="148"/>
                    <a:pt x="152" y="146"/>
                    <a:pt x="146" y="145"/>
                  </a:cubicBezTo>
                  <a:cubicBezTo>
                    <a:pt x="149" y="145"/>
                    <a:pt x="149" y="145"/>
                    <a:pt x="149" y="145"/>
                  </a:cubicBezTo>
                  <a:cubicBezTo>
                    <a:pt x="153" y="145"/>
                    <a:pt x="156" y="143"/>
                    <a:pt x="156" y="140"/>
                  </a:cubicBezTo>
                  <a:cubicBezTo>
                    <a:pt x="156" y="140"/>
                    <a:pt x="156" y="140"/>
                    <a:pt x="156" y="140"/>
                  </a:cubicBezTo>
                  <a:cubicBezTo>
                    <a:pt x="156" y="139"/>
                    <a:pt x="156" y="138"/>
                    <a:pt x="155" y="138"/>
                  </a:cubicBezTo>
                  <a:cubicBezTo>
                    <a:pt x="156" y="135"/>
                    <a:pt x="159" y="121"/>
                    <a:pt x="160" y="121"/>
                  </a:cubicBezTo>
                  <a:cubicBezTo>
                    <a:pt x="182" y="119"/>
                    <a:pt x="170" y="111"/>
                    <a:pt x="170" y="111"/>
                  </a:cubicBezTo>
                  <a:close/>
                  <a:moveTo>
                    <a:pt x="66" y="93"/>
                  </a:moveTo>
                  <a:cubicBezTo>
                    <a:pt x="62" y="93"/>
                    <a:pt x="62" y="93"/>
                    <a:pt x="62" y="93"/>
                  </a:cubicBezTo>
                  <a:cubicBezTo>
                    <a:pt x="62" y="95"/>
                    <a:pt x="61" y="97"/>
                    <a:pt x="60" y="99"/>
                  </a:cubicBezTo>
                  <a:cubicBezTo>
                    <a:pt x="62" y="102"/>
                    <a:pt x="62" y="102"/>
                    <a:pt x="62" y="102"/>
                  </a:cubicBezTo>
                  <a:cubicBezTo>
                    <a:pt x="57" y="107"/>
                    <a:pt x="57" y="107"/>
                    <a:pt x="57" y="107"/>
                  </a:cubicBezTo>
                  <a:cubicBezTo>
                    <a:pt x="54" y="105"/>
                    <a:pt x="54" y="105"/>
                    <a:pt x="54" y="105"/>
                  </a:cubicBezTo>
                  <a:cubicBezTo>
                    <a:pt x="52" y="106"/>
                    <a:pt x="50" y="107"/>
                    <a:pt x="48" y="107"/>
                  </a:cubicBezTo>
                  <a:cubicBezTo>
                    <a:pt x="48" y="110"/>
                    <a:pt x="48" y="110"/>
                    <a:pt x="48" y="110"/>
                  </a:cubicBezTo>
                  <a:cubicBezTo>
                    <a:pt x="40" y="110"/>
                    <a:pt x="40" y="110"/>
                    <a:pt x="40" y="110"/>
                  </a:cubicBezTo>
                  <a:cubicBezTo>
                    <a:pt x="40" y="107"/>
                    <a:pt x="40" y="107"/>
                    <a:pt x="40" y="107"/>
                  </a:cubicBezTo>
                  <a:cubicBezTo>
                    <a:pt x="38" y="107"/>
                    <a:pt x="36" y="106"/>
                    <a:pt x="34" y="105"/>
                  </a:cubicBezTo>
                  <a:cubicBezTo>
                    <a:pt x="32" y="107"/>
                    <a:pt x="32" y="107"/>
                    <a:pt x="32" y="107"/>
                  </a:cubicBezTo>
                  <a:cubicBezTo>
                    <a:pt x="26" y="102"/>
                    <a:pt x="26" y="102"/>
                    <a:pt x="26" y="102"/>
                  </a:cubicBezTo>
                  <a:cubicBezTo>
                    <a:pt x="28" y="99"/>
                    <a:pt x="28" y="99"/>
                    <a:pt x="28" y="99"/>
                  </a:cubicBezTo>
                  <a:cubicBezTo>
                    <a:pt x="27" y="97"/>
                    <a:pt x="26" y="95"/>
                    <a:pt x="26" y="93"/>
                  </a:cubicBezTo>
                  <a:cubicBezTo>
                    <a:pt x="22" y="93"/>
                    <a:pt x="22" y="93"/>
                    <a:pt x="22" y="93"/>
                  </a:cubicBezTo>
                  <a:cubicBezTo>
                    <a:pt x="22" y="85"/>
                    <a:pt x="22" y="85"/>
                    <a:pt x="22" y="85"/>
                  </a:cubicBezTo>
                  <a:cubicBezTo>
                    <a:pt x="26" y="85"/>
                    <a:pt x="26" y="85"/>
                    <a:pt x="26" y="85"/>
                  </a:cubicBezTo>
                  <a:cubicBezTo>
                    <a:pt x="26" y="83"/>
                    <a:pt x="27" y="81"/>
                    <a:pt x="28" y="79"/>
                  </a:cubicBezTo>
                  <a:cubicBezTo>
                    <a:pt x="26" y="76"/>
                    <a:pt x="26" y="76"/>
                    <a:pt x="26" y="76"/>
                  </a:cubicBezTo>
                  <a:cubicBezTo>
                    <a:pt x="31" y="71"/>
                    <a:pt x="31" y="71"/>
                    <a:pt x="31" y="71"/>
                  </a:cubicBezTo>
                  <a:cubicBezTo>
                    <a:pt x="34" y="73"/>
                    <a:pt x="34" y="73"/>
                    <a:pt x="34" y="73"/>
                  </a:cubicBezTo>
                  <a:cubicBezTo>
                    <a:pt x="36" y="72"/>
                    <a:pt x="38" y="71"/>
                    <a:pt x="40" y="71"/>
                  </a:cubicBezTo>
                  <a:cubicBezTo>
                    <a:pt x="40" y="68"/>
                    <a:pt x="40" y="68"/>
                    <a:pt x="40" y="68"/>
                  </a:cubicBezTo>
                  <a:cubicBezTo>
                    <a:pt x="48" y="68"/>
                    <a:pt x="48" y="68"/>
                    <a:pt x="48" y="68"/>
                  </a:cubicBezTo>
                  <a:cubicBezTo>
                    <a:pt x="48" y="71"/>
                    <a:pt x="48" y="71"/>
                    <a:pt x="48" y="71"/>
                  </a:cubicBezTo>
                  <a:cubicBezTo>
                    <a:pt x="50" y="71"/>
                    <a:pt x="52" y="72"/>
                    <a:pt x="54" y="73"/>
                  </a:cubicBezTo>
                  <a:cubicBezTo>
                    <a:pt x="57" y="71"/>
                    <a:pt x="57" y="71"/>
                    <a:pt x="57" y="71"/>
                  </a:cubicBezTo>
                  <a:cubicBezTo>
                    <a:pt x="63" y="76"/>
                    <a:pt x="63" y="76"/>
                    <a:pt x="63" y="76"/>
                  </a:cubicBezTo>
                  <a:cubicBezTo>
                    <a:pt x="60" y="79"/>
                    <a:pt x="60" y="79"/>
                    <a:pt x="60" y="79"/>
                  </a:cubicBezTo>
                  <a:cubicBezTo>
                    <a:pt x="61" y="81"/>
                    <a:pt x="62" y="83"/>
                    <a:pt x="63" y="85"/>
                  </a:cubicBezTo>
                  <a:cubicBezTo>
                    <a:pt x="66" y="85"/>
                    <a:pt x="66" y="85"/>
                    <a:pt x="66" y="85"/>
                  </a:cubicBezTo>
                  <a:lnTo>
                    <a:pt x="66" y="93"/>
                  </a:lnTo>
                  <a:close/>
                  <a:moveTo>
                    <a:pt x="136" y="77"/>
                  </a:moveTo>
                  <a:cubicBezTo>
                    <a:pt x="130" y="77"/>
                    <a:pt x="130" y="77"/>
                    <a:pt x="130" y="77"/>
                  </a:cubicBezTo>
                  <a:cubicBezTo>
                    <a:pt x="129" y="80"/>
                    <a:pt x="128" y="84"/>
                    <a:pt x="126" y="87"/>
                  </a:cubicBezTo>
                  <a:cubicBezTo>
                    <a:pt x="130" y="91"/>
                    <a:pt x="130" y="91"/>
                    <a:pt x="130" y="91"/>
                  </a:cubicBezTo>
                  <a:cubicBezTo>
                    <a:pt x="121" y="100"/>
                    <a:pt x="121" y="100"/>
                    <a:pt x="121" y="100"/>
                  </a:cubicBezTo>
                  <a:cubicBezTo>
                    <a:pt x="117" y="96"/>
                    <a:pt x="117" y="96"/>
                    <a:pt x="117" y="96"/>
                  </a:cubicBezTo>
                  <a:cubicBezTo>
                    <a:pt x="114" y="98"/>
                    <a:pt x="110" y="99"/>
                    <a:pt x="107" y="100"/>
                  </a:cubicBezTo>
                  <a:cubicBezTo>
                    <a:pt x="107" y="105"/>
                    <a:pt x="107" y="105"/>
                    <a:pt x="107" y="105"/>
                  </a:cubicBezTo>
                  <a:cubicBezTo>
                    <a:pt x="94" y="105"/>
                    <a:pt x="94" y="105"/>
                    <a:pt x="94" y="105"/>
                  </a:cubicBezTo>
                  <a:cubicBezTo>
                    <a:pt x="94" y="100"/>
                    <a:pt x="94" y="100"/>
                    <a:pt x="94" y="100"/>
                  </a:cubicBezTo>
                  <a:cubicBezTo>
                    <a:pt x="90" y="100"/>
                    <a:pt x="86" y="98"/>
                    <a:pt x="83" y="96"/>
                  </a:cubicBezTo>
                  <a:cubicBezTo>
                    <a:pt x="79" y="100"/>
                    <a:pt x="79" y="100"/>
                    <a:pt x="79" y="100"/>
                  </a:cubicBezTo>
                  <a:cubicBezTo>
                    <a:pt x="70" y="91"/>
                    <a:pt x="70" y="91"/>
                    <a:pt x="70" y="91"/>
                  </a:cubicBezTo>
                  <a:cubicBezTo>
                    <a:pt x="74" y="87"/>
                    <a:pt x="74" y="87"/>
                    <a:pt x="74" y="87"/>
                  </a:cubicBezTo>
                  <a:cubicBezTo>
                    <a:pt x="72" y="84"/>
                    <a:pt x="71" y="81"/>
                    <a:pt x="70" y="77"/>
                  </a:cubicBezTo>
                  <a:cubicBezTo>
                    <a:pt x="64" y="77"/>
                    <a:pt x="64" y="77"/>
                    <a:pt x="64" y="77"/>
                  </a:cubicBezTo>
                  <a:cubicBezTo>
                    <a:pt x="64" y="64"/>
                    <a:pt x="64" y="64"/>
                    <a:pt x="64" y="64"/>
                  </a:cubicBezTo>
                  <a:cubicBezTo>
                    <a:pt x="70" y="64"/>
                    <a:pt x="70" y="64"/>
                    <a:pt x="70" y="64"/>
                  </a:cubicBezTo>
                  <a:cubicBezTo>
                    <a:pt x="70" y="60"/>
                    <a:pt x="72" y="56"/>
                    <a:pt x="74" y="53"/>
                  </a:cubicBezTo>
                  <a:cubicBezTo>
                    <a:pt x="70" y="49"/>
                    <a:pt x="70" y="49"/>
                    <a:pt x="70" y="49"/>
                  </a:cubicBezTo>
                  <a:cubicBezTo>
                    <a:pt x="79" y="40"/>
                    <a:pt x="79" y="40"/>
                    <a:pt x="79" y="40"/>
                  </a:cubicBezTo>
                  <a:cubicBezTo>
                    <a:pt x="83" y="44"/>
                    <a:pt x="83" y="44"/>
                    <a:pt x="83" y="44"/>
                  </a:cubicBezTo>
                  <a:cubicBezTo>
                    <a:pt x="86" y="42"/>
                    <a:pt x="90" y="41"/>
                    <a:pt x="94" y="40"/>
                  </a:cubicBezTo>
                  <a:cubicBezTo>
                    <a:pt x="94" y="35"/>
                    <a:pt x="94" y="35"/>
                    <a:pt x="94" y="35"/>
                  </a:cubicBezTo>
                  <a:cubicBezTo>
                    <a:pt x="107" y="35"/>
                    <a:pt x="107" y="35"/>
                    <a:pt x="107" y="35"/>
                  </a:cubicBezTo>
                  <a:cubicBezTo>
                    <a:pt x="107" y="40"/>
                    <a:pt x="107" y="40"/>
                    <a:pt x="107" y="40"/>
                  </a:cubicBezTo>
                  <a:cubicBezTo>
                    <a:pt x="110" y="41"/>
                    <a:pt x="114" y="42"/>
                    <a:pt x="117" y="44"/>
                  </a:cubicBezTo>
                  <a:cubicBezTo>
                    <a:pt x="121" y="40"/>
                    <a:pt x="121" y="40"/>
                    <a:pt x="121" y="40"/>
                  </a:cubicBezTo>
                  <a:cubicBezTo>
                    <a:pt x="130" y="49"/>
                    <a:pt x="130" y="49"/>
                    <a:pt x="130" y="49"/>
                  </a:cubicBezTo>
                  <a:cubicBezTo>
                    <a:pt x="126" y="53"/>
                    <a:pt x="126" y="53"/>
                    <a:pt x="126" y="53"/>
                  </a:cubicBezTo>
                  <a:cubicBezTo>
                    <a:pt x="128" y="57"/>
                    <a:pt x="130" y="60"/>
                    <a:pt x="130" y="64"/>
                  </a:cubicBezTo>
                  <a:cubicBezTo>
                    <a:pt x="136" y="64"/>
                    <a:pt x="136" y="64"/>
                    <a:pt x="136" y="64"/>
                  </a:cubicBezTo>
                  <a:lnTo>
                    <a:pt x="136" y="77"/>
                  </a:lnTo>
                  <a:close/>
                </a:path>
              </a:pathLst>
            </a:custGeom>
            <a:solidFill>
              <a:srgbClr val="2F26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9231" name="组合 38"/>
          <p:cNvGrpSpPr>
            <a:grpSpLocks/>
          </p:cNvGrpSpPr>
          <p:nvPr/>
        </p:nvGrpSpPr>
        <p:grpSpPr bwMode="auto">
          <a:xfrm>
            <a:off x="9458325" y="3303588"/>
            <a:ext cx="463550" cy="525462"/>
            <a:chOff x="0" y="0"/>
            <a:chExt cx="406393" cy="459645"/>
          </a:xfrm>
        </p:grpSpPr>
        <p:sp>
          <p:nvSpPr>
            <p:cNvPr id="9236" name="Freeform 148"/>
            <p:cNvSpPr>
              <a:spLocks noEditPoints="1" noChangeArrowheads="1"/>
            </p:cNvSpPr>
            <p:nvPr/>
          </p:nvSpPr>
          <p:spPr bwMode="auto">
            <a:xfrm>
              <a:off x="55120" y="0"/>
              <a:ext cx="351273" cy="456842"/>
            </a:xfrm>
            <a:custGeom>
              <a:avLst/>
              <a:gdLst>
                <a:gd name="T0" fmla="*/ 346854 w 159"/>
                <a:gd name="T1" fmla="*/ 408289 h 207"/>
                <a:gd name="T2" fmla="*/ 196625 w 159"/>
                <a:gd name="T3" fmla="*/ 174350 h 207"/>
                <a:gd name="T4" fmla="*/ 203252 w 159"/>
                <a:gd name="T5" fmla="*/ 52967 h 207"/>
                <a:gd name="T6" fmla="*/ 92789 w 159"/>
                <a:gd name="T7" fmla="*/ 8828 h 207"/>
                <a:gd name="T8" fmla="*/ 154648 w 159"/>
                <a:gd name="T9" fmla="*/ 105934 h 207"/>
                <a:gd name="T10" fmla="*/ 81743 w 159"/>
                <a:gd name="T11" fmla="*/ 152281 h 207"/>
                <a:gd name="T12" fmla="*/ 22093 w 159"/>
                <a:gd name="T13" fmla="*/ 59588 h 207"/>
                <a:gd name="T14" fmla="*/ 22093 w 159"/>
                <a:gd name="T15" fmla="*/ 169936 h 207"/>
                <a:gd name="T16" fmla="*/ 136974 w 159"/>
                <a:gd name="T17" fmla="*/ 211869 h 207"/>
                <a:gd name="T18" fmla="*/ 287204 w 159"/>
                <a:gd name="T19" fmla="*/ 445807 h 207"/>
                <a:gd name="T20" fmla="*/ 315925 w 159"/>
                <a:gd name="T21" fmla="*/ 452428 h 207"/>
                <a:gd name="T22" fmla="*/ 340227 w 159"/>
                <a:gd name="T23" fmla="*/ 434772 h 207"/>
                <a:gd name="T24" fmla="*/ 346854 w 159"/>
                <a:gd name="T25" fmla="*/ 408289 h 207"/>
                <a:gd name="T26" fmla="*/ 318134 w 159"/>
                <a:gd name="T27" fmla="*/ 425944 h 207"/>
                <a:gd name="T28" fmla="*/ 296041 w 159"/>
                <a:gd name="T29" fmla="*/ 421531 h 207"/>
                <a:gd name="T30" fmla="*/ 302669 w 159"/>
                <a:gd name="T31" fmla="*/ 401668 h 207"/>
                <a:gd name="T32" fmla="*/ 322553 w 159"/>
                <a:gd name="T33" fmla="*/ 406082 h 207"/>
                <a:gd name="T34" fmla="*/ 318134 w 159"/>
                <a:gd name="T35" fmla="*/ 425944 h 20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159"/>
                <a:gd name="T55" fmla="*/ 0 h 207"/>
                <a:gd name="T56" fmla="*/ 159 w 159"/>
                <a:gd name="T57" fmla="*/ 207 h 207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159" h="207">
                  <a:moveTo>
                    <a:pt x="157" y="185"/>
                  </a:moveTo>
                  <a:cubicBezTo>
                    <a:pt x="89" y="79"/>
                    <a:pt x="89" y="79"/>
                    <a:pt x="89" y="79"/>
                  </a:cubicBezTo>
                  <a:cubicBezTo>
                    <a:pt x="101" y="63"/>
                    <a:pt x="103" y="42"/>
                    <a:pt x="92" y="24"/>
                  </a:cubicBezTo>
                  <a:cubicBezTo>
                    <a:pt x="81" y="8"/>
                    <a:pt x="61" y="0"/>
                    <a:pt x="42" y="4"/>
                  </a:cubicBezTo>
                  <a:cubicBezTo>
                    <a:pt x="70" y="48"/>
                    <a:pt x="70" y="48"/>
                    <a:pt x="70" y="48"/>
                  </a:cubicBezTo>
                  <a:cubicBezTo>
                    <a:pt x="37" y="69"/>
                    <a:pt x="37" y="69"/>
                    <a:pt x="37" y="69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" y="42"/>
                    <a:pt x="0" y="61"/>
                    <a:pt x="10" y="77"/>
                  </a:cubicBezTo>
                  <a:cubicBezTo>
                    <a:pt x="21" y="95"/>
                    <a:pt x="43" y="102"/>
                    <a:pt x="62" y="96"/>
                  </a:cubicBezTo>
                  <a:cubicBezTo>
                    <a:pt x="130" y="202"/>
                    <a:pt x="130" y="202"/>
                    <a:pt x="130" y="202"/>
                  </a:cubicBezTo>
                  <a:cubicBezTo>
                    <a:pt x="133" y="206"/>
                    <a:pt x="138" y="207"/>
                    <a:pt x="143" y="205"/>
                  </a:cubicBezTo>
                  <a:cubicBezTo>
                    <a:pt x="154" y="197"/>
                    <a:pt x="154" y="197"/>
                    <a:pt x="154" y="197"/>
                  </a:cubicBezTo>
                  <a:cubicBezTo>
                    <a:pt x="158" y="195"/>
                    <a:pt x="159" y="189"/>
                    <a:pt x="157" y="185"/>
                  </a:cubicBezTo>
                  <a:close/>
                  <a:moveTo>
                    <a:pt x="144" y="193"/>
                  </a:moveTo>
                  <a:cubicBezTo>
                    <a:pt x="141" y="195"/>
                    <a:pt x="136" y="195"/>
                    <a:pt x="134" y="191"/>
                  </a:cubicBezTo>
                  <a:cubicBezTo>
                    <a:pt x="132" y="188"/>
                    <a:pt x="133" y="184"/>
                    <a:pt x="137" y="182"/>
                  </a:cubicBezTo>
                  <a:cubicBezTo>
                    <a:pt x="140" y="180"/>
                    <a:pt x="144" y="181"/>
                    <a:pt x="146" y="184"/>
                  </a:cubicBezTo>
                  <a:cubicBezTo>
                    <a:pt x="148" y="187"/>
                    <a:pt x="147" y="191"/>
                    <a:pt x="144" y="193"/>
                  </a:cubicBezTo>
                  <a:close/>
                </a:path>
              </a:pathLst>
            </a:custGeom>
            <a:solidFill>
              <a:srgbClr val="2F26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237" name="Freeform 149"/>
            <p:cNvSpPr>
              <a:spLocks noEditPoints="1" noChangeArrowheads="1"/>
            </p:cNvSpPr>
            <p:nvPr/>
          </p:nvSpPr>
          <p:spPr bwMode="auto">
            <a:xfrm>
              <a:off x="0" y="231691"/>
              <a:ext cx="231691" cy="227954"/>
            </a:xfrm>
            <a:custGeom>
              <a:avLst/>
              <a:gdLst>
                <a:gd name="T0" fmla="*/ 200799 w 105"/>
                <a:gd name="T1" fmla="*/ 57542 h 103"/>
                <a:gd name="T2" fmla="*/ 214038 w 105"/>
                <a:gd name="T3" fmla="*/ 44263 h 103"/>
                <a:gd name="T4" fmla="*/ 185353 w 105"/>
                <a:gd name="T5" fmla="*/ 15492 h 103"/>
                <a:gd name="T6" fmla="*/ 172113 w 105"/>
                <a:gd name="T7" fmla="*/ 28771 h 103"/>
                <a:gd name="T8" fmla="*/ 136808 w 105"/>
                <a:gd name="T9" fmla="*/ 15492 h 103"/>
                <a:gd name="T10" fmla="*/ 136808 w 105"/>
                <a:gd name="T11" fmla="*/ 0 h 103"/>
                <a:gd name="T12" fmla="*/ 94883 w 105"/>
                <a:gd name="T13" fmla="*/ 0 h 103"/>
                <a:gd name="T14" fmla="*/ 94883 w 105"/>
                <a:gd name="T15" fmla="*/ 15492 h 103"/>
                <a:gd name="T16" fmla="*/ 61784 w 105"/>
                <a:gd name="T17" fmla="*/ 28771 h 103"/>
                <a:gd name="T18" fmla="*/ 48545 w 105"/>
                <a:gd name="T19" fmla="*/ 15492 h 103"/>
                <a:gd name="T20" fmla="*/ 17653 w 105"/>
                <a:gd name="T21" fmla="*/ 44263 h 103"/>
                <a:gd name="T22" fmla="*/ 33099 w 105"/>
                <a:gd name="T23" fmla="*/ 59755 h 103"/>
                <a:gd name="T24" fmla="*/ 17653 w 105"/>
                <a:gd name="T25" fmla="*/ 92952 h 103"/>
                <a:gd name="T26" fmla="*/ 0 w 105"/>
                <a:gd name="T27" fmla="*/ 92952 h 103"/>
                <a:gd name="T28" fmla="*/ 0 w 105"/>
                <a:gd name="T29" fmla="*/ 135002 h 103"/>
                <a:gd name="T30" fmla="*/ 19859 w 105"/>
                <a:gd name="T31" fmla="*/ 135002 h 103"/>
                <a:gd name="T32" fmla="*/ 33099 w 105"/>
                <a:gd name="T33" fmla="*/ 168199 h 103"/>
                <a:gd name="T34" fmla="*/ 19859 w 105"/>
                <a:gd name="T35" fmla="*/ 181478 h 103"/>
                <a:gd name="T36" fmla="*/ 48545 w 105"/>
                <a:gd name="T37" fmla="*/ 210249 h 103"/>
                <a:gd name="T38" fmla="*/ 61784 w 105"/>
                <a:gd name="T39" fmla="*/ 196970 h 103"/>
                <a:gd name="T40" fmla="*/ 94883 w 105"/>
                <a:gd name="T41" fmla="*/ 210249 h 103"/>
                <a:gd name="T42" fmla="*/ 94883 w 105"/>
                <a:gd name="T43" fmla="*/ 227954 h 103"/>
                <a:gd name="T44" fmla="*/ 136808 w 105"/>
                <a:gd name="T45" fmla="*/ 227954 h 103"/>
                <a:gd name="T46" fmla="*/ 136808 w 105"/>
                <a:gd name="T47" fmla="*/ 210249 h 103"/>
                <a:gd name="T48" fmla="*/ 169907 w 105"/>
                <a:gd name="T49" fmla="*/ 196970 h 103"/>
                <a:gd name="T50" fmla="*/ 183146 w 105"/>
                <a:gd name="T51" fmla="*/ 210249 h 103"/>
                <a:gd name="T52" fmla="*/ 211832 w 105"/>
                <a:gd name="T53" fmla="*/ 181478 h 103"/>
                <a:gd name="T54" fmla="*/ 200799 w 105"/>
                <a:gd name="T55" fmla="*/ 168199 h 103"/>
                <a:gd name="T56" fmla="*/ 214038 w 105"/>
                <a:gd name="T57" fmla="*/ 135002 h 103"/>
                <a:gd name="T58" fmla="*/ 231691 w 105"/>
                <a:gd name="T59" fmla="*/ 135002 h 103"/>
                <a:gd name="T60" fmla="*/ 231691 w 105"/>
                <a:gd name="T61" fmla="*/ 92952 h 103"/>
                <a:gd name="T62" fmla="*/ 214038 w 105"/>
                <a:gd name="T63" fmla="*/ 92952 h 103"/>
                <a:gd name="T64" fmla="*/ 200799 w 105"/>
                <a:gd name="T65" fmla="*/ 57542 h 103"/>
                <a:gd name="T66" fmla="*/ 116949 w 105"/>
                <a:gd name="T67" fmla="*/ 183691 h 103"/>
                <a:gd name="T68" fmla="*/ 46338 w 105"/>
                <a:gd name="T69" fmla="*/ 112870 h 103"/>
                <a:gd name="T70" fmla="*/ 116949 w 105"/>
                <a:gd name="T71" fmla="*/ 42050 h 103"/>
                <a:gd name="T72" fmla="*/ 187559 w 105"/>
                <a:gd name="T73" fmla="*/ 112870 h 103"/>
                <a:gd name="T74" fmla="*/ 116949 w 105"/>
                <a:gd name="T75" fmla="*/ 183691 h 103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105"/>
                <a:gd name="T115" fmla="*/ 0 h 103"/>
                <a:gd name="T116" fmla="*/ 105 w 105"/>
                <a:gd name="T117" fmla="*/ 103 h 103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105" h="103">
                  <a:moveTo>
                    <a:pt x="91" y="26"/>
                  </a:moveTo>
                  <a:cubicBezTo>
                    <a:pt x="97" y="20"/>
                    <a:pt x="97" y="20"/>
                    <a:pt x="97" y="20"/>
                  </a:cubicBezTo>
                  <a:cubicBezTo>
                    <a:pt x="84" y="7"/>
                    <a:pt x="84" y="7"/>
                    <a:pt x="84" y="7"/>
                  </a:cubicBezTo>
                  <a:cubicBezTo>
                    <a:pt x="78" y="13"/>
                    <a:pt x="78" y="13"/>
                    <a:pt x="78" y="13"/>
                  </a:cubicBezTo>
                  <a:cubicBezTo>
                    <a:pt x="73" y="10"/>
                    <a:pt x="67" y="8"/>
                    <a:pt x="62" y="7"/>
                  </a:cubicBezTo>
                  <a:cubicBezTo>
                    <a:pt x="62" y="0"/>
                    <a:pt x="62" y="0"/>
                    <a:pt x="62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43" y="7"/>
                    <a:pt x="43" y="7"/>
                    <a:pt x="43" y="7"/>
                  </a:cubicBezTo>
                  <a:cubicBezTo>
                    <a:pt x="38" y="8"/>
                    <a:pt x="33" y="10"/>
                    <a:pt x="28" y="13"/>
                  </a:cubicBezTo>
                  <a:cubicBezTo>
                    <a:pt x="22" y="7"/>
                    <a:pt x="22" y="7"/>
                    <a:pt x="22" y="7"/>
                  </a:cubicBezTo>
                  <a:cubicBezTo>
                    <a:pt x="8" y="20"/>
                    <a:pt x="8" y="20"/>
                    <a:pt x="8" y="20"/>
                  </a:cubicBezTo>
                  <a:cubicBezTo>
                    <a:pt x="15" y="27"/>
                    <a:pt x="15" y="27"/>
                    <a:pt x="15" y="27"/>
                  </a:cubicBezTo>
                  <a:cubicBezTo>
                    <a:pt x="12" y="31"/>
                    <a:pt x="10" y="36"/>
                    <a:pt x="8" y="42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9" y="61"/>
                    <a:pt x="9" y="61"/>
                    <a:pt x="9" y="61"/>
                  </a:cubicBezTo>
                  <a:cubicBezTo>
                    <a:pt x="10" y="66"/>
                    <a:pt x="12" y="71"/>
                    <a:pt x="15" y="76"/>
                  </a:cubicBezTo>
                  <a:cubicBezTo>
                    <a:pt x="9" y="82"/>
                    <a:pt x="9" y="82"/>
                    <a:pt x="9" y="82"/>
                  </a:cubicBezTo>
                  <a:cubicBezTo>
                    <a:pt x="22" y="95"/>
                    <a:pt x="22" y="95"/>
                    <a:pt x="22" y="95"/>
                  </a:cubicBezTo>
                  <a:cubicBezTo>
                    <a:pt x="28" y="89"/>
                    <a:pt x="28" y="89"/>
                    <a:pt x="28" y="89"/>
                  </a:cubicBezTo>
                  <a:cubicBezTo>
                    <a:pt x="33" y="92"/>
                    <a:pt x="38" y="94"/>
                    <a:pt x="43" y="95"/>
                  </a:cubicBezTo>
                  <a:cubicBezTo>
                    <a:pt x="43" y="103"/>
                    <a:pt x="43" y="103"/>
                    <a:pt x="43" y="103"/>
                  </a:cubicBezTo>
                  <a:cubicBezTo>
                    <a:pt x="62" y="103"/>
                    <a:pt x="62" y="103"/>
                    <a:pt x="62" y="103"/>
                  </a:cubicBezTo>
                  <a:cubicBezTo>
                    <a:pt x="62" y="95"/>
                    <a:pt x="62" y="95"/>
                    <a:pt x="62" y="95"/>
                  </a:cubicBezTo>
                  <a:cubicBezTo>
                    <a:pt x="67" y="94"/>
                    <a:pt x="73" y="92"/>
                    <a:pt x="77" y="89"/>
                  </a:cubicBezTo>
                  <a:cubicBezTo>
                    <a:pt x="83" y="95"/>
                    <a:pt x="83" y="95"/>
                    <a:pt x="83" y="95"/>
                  </a:cubicBezTo>
                  <a:cubicBezTo>
                    <a:pt x="96" y="82"/>
                    <a:pt x="96" y="82"/>
                    <a:pt x="96" y="82"/>
                  </a:cubicBezTo>
                  <a:cubicBezTo>
                    <a:pt x="91" y="76"/>
                    <a:pt x="91" y="76"/>
                    <a:pt x="91" y="76"/>
                  </a:cubicBezTo>
                  <a:cubicBezTo>
                    <a:pt x="94" y="71"/>
                    <a:pt x="96" y="66"/>
                    <a:pt x="97" y="61"/>
                  </a:cubicBezTo>
                  <a:cubicBezTo>
                    <a:pt x="105" y="61"/>
                    <a:pt x="105" y="61"/>
                    <a:pt x="105" y="61"/>
                  </a:cubicBezTo>
                  <a:cubicBezTo>
                    <a:pt x="105" y="42"/>
                    <a:pt x="105" y="42"/>
                    <a:pt x="105" y="42"/>
                  </a:cubicBezTo>
                  <a:cubicBezTo>
                    <a:pt x="97" y="42"/>
                    <a:pt x="97" y="42"/>
                    <a:pt x="97" y="42"/>
                  </a:cubicBezTo>
                  <a:cubicBezTo>
                    <a:pt x="96" y="36"/>
                    <a:pt x="94" y="31"/>
                    <a:pt x="91" y="26"/>
                  </a:cubicBezTo>
                  <a:close/>
                  <a:moveTo>
                    <a:pt x="53" y="83"/>
                  </a:moveTo>
                  <a:cubicBezTo>
                    <a:pt x="35" y="83"/>
                    <a:pt x="21" y="69"/>
                    <a:pt x="21" y="51"/>
                  </a:cubicBezTo>
                  <a:cubicBezTo>
                    <a:pt x="21" y="33"/>
                    <a:pt x="35" y="19"/>
                    <a:pt x="53" y="19"/>
                  </a:cubicBezTo>
                  <a:cubicBezTo>
                    <a:pt x="71" y="19"/>
                    <a:pt x="85" y="33"/>
                    <a:pt x="85" y="51"/>
                  </a:cubicBezTo>
                  <a:cubicBezTo>
                    <a:pt x="85" y="69"/>
                    <a:pt x="71" y="83"/>
                    <a:pt x="53" y="83"/>
                  </a:cubicBezTo>
                  <a:close/>
                </a:path>
              </a:pathLst>
            </a:custGeom>
            <a:solidFill>
              <a:srgbClr val="2F26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238" name="Oval 150"/>
            <p:cNvSpPr>
              <a:spLocks noChangeArrowheads="1"/>
            </p:cNvSpPr>
            <p:nvPr/>
          </p:nvSpPr>
          <p:spPr bwMode="auto">
            <a:xfrm>
              <a:off x="97160" y="326983"/>
              <a:ext cx="37370" cy="37370"/>
            </a:xfrm>
            <a:prstGeom prst="ellipse">
              <a:avLst/>
            </a:prstGeom>
            <a:solidFill>
              <a:srgbClr val="2F26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</p:grpSp>
      <p:sp>
        <p:nvSpPr>
          <p:cNvPr id="9232" name="文本框 42"/>
          <p:cNvSpPr>
            <a:spLocks noChangeArrowheads="1"/>
          </p:cNvSpPr>
          <p:nvPr/>
        </p:nvSpPr>
        <p:spPr bwMode="auto">
          <a:xfrm>
            <a:off x="1458913" y="4773613"/>
            <a:ext cx="2061783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400" b="1" dirty="0">
                <a:solidFill>
                  <a:srgbClr val="595959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方正姚体" panose="02010601030101010101" pitchFamily="2" charset="-122"/>
              </a:rPr>
              <a:t> </a:t>
            </a:r>
            <a:r>
              <a:rPr lang="en-US" altLang="zh-CN" sz="1200" b="1" dirty="0">
                <a:solidFill>
                  <a:srgbClr val="3F3E40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MORE  THAN  TEMPLATE</a:t>
            </a:r>
            <a:endParaRPr lang="zh-CN" altLang="en-US" sz="1200" b="1" dirty="0">
              <a:solidFill>
                <a:srgbClr val="3F3E40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1000" dirty="0">
                <a:solidFill>
                  <a:srgbClr val="3F3E40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Click here to add  you to the Center </a:t>
            </a:r>
            <a:endParaRPr lang="zh-CN" altLang="en-US" sz="1000" dirty="0">
              <a:solidFill>
                <a:srgbClr val="3F3E40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1000" dirty="0">
                <a:solidFill>
                  <a:srgbClr val="3F3E40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of the  narrative thought</a:t>
            </a:r>
          </a:p>
          <a:p>
            <a:pPr eaLnBrk="1" hangingPunct="1"/>
            <a:endParaRPr lang="zh-CN" altLang="en-US" sz="1000" dirty="0">
              <a:solidFill>
                <a:srgbClr val="3F3E40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endParaRPr lang="zh-CN" altLang="en-US" sz="1200" dirty="0">
              <a:solidFill>
                <a:srgbClr val="3F3E40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</p:txBody>
      </p:sp>
      <p:sp>
        <p:nvSpPr>
          <p:cNvPr id="9233" name="文本框 43"/>
          <p:cNvSpPr>
            <a:spLocks noChangeArrowheads="1"/>
          </p:cNvSpPr>
          <p:nvPr/>
        </p:nvSpPr>
        <p:spPr bwMode="auto">
          <a:xfrm>
            <a:off x="3949700" y="4773613"/>
            <a:ext cx="2092325" cy="1014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400" b="1" dirty="0">
                <a:solidFill>
                  <a:srgbClr val="595959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方正姚体" panose="02010601030101010101" pitchFamily="2" charset="-122"/>
              </a:rPr>
              <a:t> </a:t>
            </a:r>
            <a:r>
              <a:rPr lang="en-US" altLang="zh-CN" sz="1200" b="1" dirty="0">
                <a:solidFill>
                  <a:srgbClr val="3F3E40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MORE  THAN  TEMPLATE</a:t>
            </a:r>
            <a:endParaRPr lang="zh-CN" altLang="en-US" sz="1200" b="1" dirty="0">
              <a:solidFill>
                <a:srgbClr val="3F3E40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1000" dirty="0">
                <a:solidFill>
                  <a:srgbClr val="3F3E40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Click here to add  you to the Center </a:t>
            </a:r>
            <a:endParaRPr lang="zh-CN" altLang="en-US" sz="1000" dirty="0">
              <a:solidFill>
                <a:srgbClr val="3F3E40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1000" dirty="0">
                <a:solidFill>
                  <a:srgbClr val="3F3E40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of the  narrative thought</a:t>
            </a:r>
          </a:p>
          <a:p>
            <a:pPr eaLnBrk="1" hangingPunct="1"/>
            <a:endParaRPr lang="zh-CN" altLang="en-US" sz="1100" dirty="0">
              <a:solidFill>
                <a:srgbClr val="3F3E40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endParaRPr lang="zh-CN" altLang="en-US" sz="1400" dirty="0">
              <a:solidFill>
                <a:srgbClr val="3F3E40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</p:txBody>
      </p:sp>
      <p:sp>
        <p:nvSpPr>
          <p:cNvPr id="9234" name="文本框 44"/>
          <p:cNvSpPr>
            <a:spLocks noChangeArrowheads="1"/>
          </p:cNvSpPr>
          <p:nvPr/>
        </p:nvSpPr>
        <p:spPr bwMode="auto">
          <a:xfrm>
            <a:off x="6438900" y="4751388"/>
            <a:ext cx="2092325" cy="1014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400" b="1" dirty="0">
                <a:solidFill>
                  <a:srgbClr val="595959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方正姚体" panose="02010601030101010101" pitchFamily="2" charset="-122"/>
              </a:rPr>
              <a:t> </a:t>
            </a:r>
            <a:r>
              <a:rPr lang="en-US" altLang="zh-CN" sz="1200" b="1" dirty="0">
                <a:solidFill>
                  <a:srgbClr val="3F3E40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MORE  THAN  TEMPLATE</a:t>
            </a:r>
            <a:endParaRPr lang="zh-CN" altLang="en-US" sz="1200" b="1" dirty="0">
              <a:solidFill>
                <a:srgbClr val="3F3E40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1000" dirty="0">
                <a:solidFill>
                  <a:srgbClr val="3F3E40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Click here to add  you to the Center </a:t>
            </a:r>
            <a:endParaRPr lang="zh-CN" altLang="en-US" sz="1000" dirty="0">
              <a:solidFill>
                <a:srgbClr val="3F3E40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1000" dirty="0">
                <a:solidFill>
                  <a:srgbClr val="3F3E40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of the  narrative thought</a:t>
            </a:r>
          </a:p>
          <a:p>
            <a:pPr eaLnBrk="1" hangingPunct="1"/>
            <a:endParaRPr lang="zh-CN" altLang="en-US" sz="1100" dirty="0">
              <a:solidFill>
                <a:srgbClr val="3F3E40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endParaRPr lang="zh-CN" altLang="en-US" sz="1400" dirty="0">
              <a:solidFill>
                <a:srgbClr val="3F3E40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</p:txBody>
      </p:sp>
      <p:sp>
        <p:nvSpPr>
          <p:cNvPr id="9235" name="文本框 45"/>
          <p:cNvSpPr>
            <a:spLocks noChangeArrowheads="1"/>
          </p:cNvSpPr>
          <p:nvPr/>
        </p:nvSpPr>
        <p:spPr bwMode="auto">
          <a:xfrm>
            <a:off x="8763000" y="4773613"/>
            <a:ext cx="2092325" cy="1014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400" b="1" dirty="0">
                <a:solidFill>
                  <a:srgbClr val="595959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方正姚体" panose="02010601030101010101" pitchFamily="2" charset="-122"/>
              </a:rPr>
              <a:t> </a:t>
            </a:r>
            <a:r>
              <a:rPr lang="en-US" altLang="zh-CN" sz="1200" b="1" dirty="0">
                <a:solidFill>
                  <a:srgbClr val="3F3E40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MORE  THAN  TEMPLATE</a:t>
            </a:r>
            <a:endParaRPr lang="zh-CN" altLang="en-US" sz="1200" b="1" dirty="0">
              <a:solidFill>
                <a:srgbClr val="3F3E40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1000" dirty="0">
                <a:solidFill>
                  <a:srgbClr val="3F3E40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Click here to add  you to the Center </a:t>
            </a:r>
            <a:endParaRPr lang="zh-CN" altLang="en-US" sz="1000" dirty="0">
              <a:solidFill>
                <a:srgbClr val="3F3E40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1000" dirty="0">
                <a:solidFill>
                  <a:srgbClr val="3F3E40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of the  narrative thought</a:t>
            </a:r>
          </a:p>
          <a:p>
            <a:pPr eaLnBrk="1" hangingPunct="1"/>
            <a:endParaRPr lang="zh-CN" altLang="en-US" sz="1100" dirty="0">
              <a:solidFill>
                <a:srgbClr val="3F3E40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endParaRPr lang="zh-CN" altLang="en-US" sz="1400" dirty="0">
              <a:solidFill>
                <a:srgbClr val="3F3E40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E7E9D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矩形 29"/>
          <p:cNvSpPr>
            <a:spLocks noChangeAspect="1" noChangeArrowheads="1"/>
          </p:cNvSpPr>
          <p:nvPr/>
        </p:nvSpPr>
        <p:spPr bwMode="auto">
          <a:xfrm rot="5400000">
            <a:off x="2379663" y="-1117600"/>
            <a:ext cx="1028700" cy="1028700"/>
          </a:xfrm>
          <a:prstGeom prst="rect">
            <a:avLst/>
          </a:prstGeom>
          <a:solidFill>
            <a:srgbClr val="D0EAEB"/>
          </a:solidFill>
          <a:ln w="3175">
            <a:solidFill>
              <a:srgbClr val="2F2637">
                <a:alpha val="38823"/>
              </a:srgbClr>
            </a:solidFill>
            <a:miter lim="800000"/>
            <a:headEnd/>
            <a:tailEnd/>
          </a:ln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0243" name="矩形 30"/>
          <p:cNvSpPr>
            <a:spLocks noChangeAspect="1" noChangeArrowheads="1"/>
          </p:cNvSpPr>
          <p:nvPr/>
        </p:nvSpPr>
        <p:spPr bwMode="auto">
          <a:xfrm rot="5400000">
            <a:off x="1212850" y="-1117600"/>
            <a:ext cx="1028700" cy="1028700"/>
          </a:xfrm>
          <a:prstGeom prst="rect">
            <a:avLst/>
          </a:prstGeom>
          <a:solidFill>
            <a:srgbClr val="2F263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0244" name="椭圆 51"/>
          <p:cNvSpPr>
            <a:spLocks noChangeArrowheads="1"/>
          </p:cNvSpPr>
          <p:nvPr/>
        </p:nvSpPr>
        <p:spPr bwMode="auto">
          <a:xfrm>
            <a:off x="1057275" y="1954213"/>
            <a:ext cx="3635375" cy="3635375"/>
          </a:xfrm>
          <a:prstGeom prst="ellipse">
            <a:avLst/>
          </a:prstGeom>
          <a:blipFill dpi="0" rotWithShape="1">
            <a:blip r:embed="rId2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0245" name="椭圆 52"/>
          <p:cNvSpPr>
            <a:spLocks noChangeArrowheads="1"/>
          </p:cNvSpPr>
          <p:nvPr/>
        </p:nvSpPr>
        <p:spPr bwMode="auto">
          <a:xfrm>
            <a:off x="3870325" y="5586413"/>
            <a:ext cx="923925" cy="923925"/>
          </a:xfrm>
          <a:prstGeom prst="ellipse">
            <a:avLst/>
          </a:prstGeom>
          <a:solidFill>
            <a:srgbClr val="2F263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0246" name="椭圆 53"/>
          <p:cNvSpPr>
            <a:spLocks noChangeArrowheads="1"/>
          </p:cNvSpPr>
          <p:nvPr/>
        </p:nvSpPr>
        <p:spPr bwMode="auto">
          <a:xfrm>
            <a:off x="3432175" y="1146175"/>
            <a:ext cx="631825" cy="631825"/>
          </a:xfrm>
          <a:prstGeom prst="ellipse">
            <a:avLst/>
          </a:prstGeom>
          <a:solidFill>
            <a:srgbClr val="D0EAEB"/>
          </a:solidFill>
          <a:ln w="6350">
            <a:solidFill>
              <a:srgbClr val="2F2637">
                <a:alpha val="50195"/>
              </a:srgbClr>
            </a:solidFill>
            <a:miter lim="800000"/>
            <a:headEnd/>
            <a:tailEnd/>
          </a:ln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0247" name="文本框 54"/>
          <p:cNvSpPr>
            <a:spLocks noChangeArrowheads="1"/>
          </p:cNvSpPr>
          <p:nvPr/>
        </p:nvSpPr>
        <p:spPr bwMode="auto">
          <a:xfrm>
            <a:off x="6051550" y="3416300"/>
            <a:ext cx="524827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3200" b="1" dirty="0">
                <a:solidFill>
                  <a:srgbClr val="000000"/>
                </a:solidFill>
                <a:latin typeface="Calibri" panose="020F0502020204030204" pitchFamily="34" charset="0"/>
                <a:sym typeface="Calibri" panose="020F0502020204030204" pitchFamily="34" charset="0"/>
              </a:rPr>
              <a:t>  </a:t>
            </a:r>
            <a:r>
              <a:rPr lang="en-US" altLang="zh-CN" sz="3200">
                <a:solidFill>
                  <a:srgbClr val="262626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MORE  </a:t>
            </a:r>
            <a:r>
              <a:rPr lang="en-US" altLang="zh-CN" sz="3200" b="1">
                <a:solidFill>
                  <a:srgbClr val="262626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THEN  </a:t>
            </a:r>
            <a:r>
              <a:rPr lang="en-US" altLang="zh-CN" sz="3200">
                <a:solidFill>
                  <a:srgbClr val="262626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TEMPLATE</a:t>
            </a:r>
            <a:endParaRPr lang="en-US" altLang="zh-CN" sz="2400">
              <a:solidFill>
                <a:srgbClr val="262626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</p:txBody>
      </p:sp>
      <p:sp>
        <p:nvSpPr>
          <p:cNvPr id="10248" name="文本框 55"/>
          <p:cNvSpPr>
            <a:spLocks noChangeArrowheads="1"/>
          </p:cNvSpPr>
          <p:nvPr/>
        </p:nvSpPr>
        <p:spPr bwMode="auto">
          <a:xfrm>
            <a:off x="6813550" y="4171950"/>
            <a:ext cx="3935413" cy="1230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3200" b="1">
                <a:solidFill>
                  <a:schemeClr val="bg1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          </a:t>
            </a:r>
            <a:endParaRPr lang="zh-CN" altLang="en-US" sz="3200" b="1">
              <a:solidFill>
                <a:schemeClr val="bg1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1400">
                <a:solidFill>
                  <a:srgbClr val="262626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Click here to add  you to the  center of the  narrative </a:t>
            </a:r>
            <a:endParaRPr lang="zh-CN" altLang="en-US" sz="1400">
              <a:solidFill>
                <a:srgbClr val="262626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1400">
                <a:solidFill>
                  <a:srgbClr val="262626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Thought  Click here to add   you to the  center of the </a:t>
            </a:r>
            <a:endParaRPr lang="zh-CN" altLang="en-US" sz="1400">
              <a:solidFill>
                <a:srgbClr val="262626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  <a:p>
            <a:pPr eaLnBrk="1" hangingPunct="1"/>
            <a:r>
              <a:rPr lang="en-US" altLang="zh-CN" sz="1400">
                <a:solidFill>
                  <a:srgbClr val="262626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                             narrative thought</a:t>
            </a:r>
            <a:endParaRPr lang="en-US" altLang="zh-CN" sz="1600">
              <a:solidFill>
                <a:srgbClr val="262626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</p:txBody>
      </p:sp>
      <p:sp>
        <p:nvSpPr>
          <p:cNvPr id="10249" name="直接连接符 56"/>
          <p:cNvSpPr>
            <a:spLocks noChangeShapeType="1"/>
          </p:cNvSpPr>
          <p:nvPr/>
        </p:nvSpPr>
        <p:spPr bwMode="auto">
          <a:xfrm rot="5400000">
            <a:off x="8612981" y="2478882"/>
            <a:ext cx="1587" cy="3600450"/>
          </a:xfrm>
          <a:prstGeom prst="line">
            <a:avLst/>
          </a:prstGeom>
          <a:noFill/>
          <a:ln w="12700">
            <a:solidFill>
              <a:srgbClr val="2F2637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0250" name="椭圆 58"/>
          <p:cNvSpPr>
            <a:spLocks noChangeArrowheads="1"/>
          </p:cNvSpPr>
          <p:nvPr/>
        </p:nvSpPr>
        <p:spPr bwMode="auto">
          <a:xfrm>
            <a:off x="5873750" y="1954213"/>
            <a:ext cx="1012825" cy="1012825"/>
          </a:xfrm>
          <a:prstGeom prst="ellipse">
            <a:avLst/>
          </a:prstGeom>
          <a:solidFill>
            <a:srgbClr val="D0EAEB"/>
          </a:solidFill>
          <a:ln w="6350">
            <a:solidFill>
              <a:srgbClr val="2F2637">
                <a:alpha val="50195"/>
              </a:srgbClr>
            </a:solidFill>
            <a:miter lim="800000"/>
            <a:headEnd/>
            <a:tailEnd/>
          </a:ln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grpSp>
        <p:nvGrpSpPr>
          <p:cNvPr id="10251" name="组合 59"/>
          <p:cNvGrpSpPr>
            <a:grpSpLocks/>
          </p:cNvGrpSpPr>
          <p:nvPr/>
        </p:nvGrpSpPr>
        <p:grpSpPr bwMode="auto">
          <a:xfrm>
            <a:off x="6149975" y="2284413"/>
            <a:ext cx="498475" cy="477837"/>
            <a:chOff x="0" y="0"/>
            <a:chExt cx="2438400" cy="2332038"/>
          </a:xfrm>
        </p:grpSpPr>
        <p:sp>
          <p:nvSpPr>
            <p:cNvPr id="10255" name="Freeform 25"/>
            <p:cNvSpPr>
              <a:spLocks noChangeArrowheads="1"/>
            </p:cNvSpPr>
            <p:nvPr/>
          </p:nvSpPr>
          <p:spPr bwMode="auto">
            <a:xfrm>
              <a:off x="893763" y="1676400"/>
              <a:ext cx="655638" cy="655638"/>
            </a:xfrm>
            <a:custGeom>
              <a:avLst/>
              <a:gdLst>
                <a:gd name="T0" fmla="*/ 327025 w 413"/>
                <a:gd name="T1" fmla="*/ 655638 h 413"/>
                <a:gd name="T2" fmla="*/ 0 w 413"/>
                <a:gd name="T3" fmla="*/ 0 h 413"/>
                <a:gd name="T4" fmla="*/ 655638 w 413"/>
                <a:gd name="T5" fmla="*/ 0 h 413"/>
                <a:gd name="T6" fmla="*/ 327025 w 413"/>
                <a:gd name="T7" fmla="*/ 655638 h 41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13"/>
                <a:gd name="T13" fmla="*/ 0 h 413"/>
                <a:gd name="T14" fmla="*/ 413 w 413"/>
                <a:gd name="T15" fmla="*/ 413 h 41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13" h="413">
                  <a:moveTo>
                    <a:pt x="206" y="413"/>
                  </a:moveTo>
                  <a:lnTo>
                    <a:pt x="0" y="0"/>
                  </a:lnTo>
                  <a:lnTo>
                    <a:pt x="413" y="0"/>
                  </a:lnTo>
                  <a:lnTo>
                    <a:pt x="206" y="413"/>
                  </a:lnTo>
                  <a:close/>
                </a:path>
              </a:pathLst>
            </a:custGeom>
            <a:solidFill>
              <a:srgbClr val="2F26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256" name="任意多边形 61"/>
            <p:cNvSpPr>
              <a:spLocks noChangeArrowheads="1"/>
            </p:cNvSpPr>
            <p:nvPr/>
          </p:nvSpPr>
          <p:spPr bwMode="auto">
            <a:xfrm>
              <a:off x="0" y="0"/>
              <a:ext cx="2438400" cy="1774825"/>
            </a:xfrm>
            <a:custGeom>
              <a:avLst/>
              <a:gdLst>
                <a:gd name="T0" fmla="*/ 290196 w 2438400"/>
                <a:gd name="T1" fmla="*/ 0 h 1774825"/>
                <a:gd name="T2" fmla="*/ 2151973 w 2438400"/>
                <a:gd name="T3" fmla="*/ 0 h 1774825"/>
                <a:gd name="T4" fmla="*/ 2438400 w 2438400"/>
                <a:gd name="T5" fmla="*/ 286384 h 1774825"/>
                <a:gd name="T6" fmla="*/ 2438400 w 2438400"/>
                <a:gd name="T7" fmla="*/ 1484673 h 1774825"/>
                <a:gd name="T8" fmla="*/ 2151973 w 2438400"/>
                <a:gd name="T9" fmla="*/ 1774825 h 1774825"/>
                <a:gd name="T10" fmla="*/ 290196 w 2438400"/>
                <a:gd name="T11" fmla="*/ 1774825 h 1774825"/>
                <a:gd name="T12" fmla="*/ 0 w 2438400"/>
                <a:gd name="T13" fmla="*/ 1484673 h 1774825"/>
                <a:gd name="T14" fmla="*/ 0 w 2438400"/>
                <a:gd name="T15" fmla="*/ 286384 h 1774825"/>
                <a:gd name="T16" fmla="*/ 290196 w 2438400"/>
                <a:gd name="T17" fmla="*/ 0 h 1774825"/>
                <a:gd name="T18" fmla="*/ 471488 w 2438400"/>
                <a:gd name="T19" fmla="*/ 425450 h 1774825"/>
                <a:gd name="T20" fmla="*/ 471488 w 2438400"/>
                <a:gd name="T21" fmla="*/ 598488 h 1774825"/>
                <a:gd name="T22" fmla="*/ 1971676 w 2438400"/>
                <a:gd name="T23" fmla="*/ 598488 h 1774825"/>
                <a:gd name="T24" fmla="*/ 1971676 w 2438400"/>
                <a:gd name="T25" fmla="*/ 425450 h 1774825"/>
                <a:gd name="T26" fmla="*/ 471488 w 2438400"/>
                <a:gd name="T27" fmla="*/ 425450 h 1774825"/>
                <a:gd name="T28" fmla="*/ 471488 w 2438400"/>
                <a:gd name="T29" fmla="*/ 801688 h 1774825"/>
                <a:gd name="T30" fmla="*/ 471488 w 2438400"/>
                <a:gd name="T31" fmla="*/ 971551 h 1774825"/>
                <a:gd name="T32" fmla="*/ 1971676 w 2438400"/>
                <a:gd name="T33" fmla="*/ 971551 h 1774825"/>
                <a:gd name="T34" fmla="*/ 1971676 w 2438400"/>
                <a:gd name="T35" fmla="*/ 801688 h 1774825"/>
                <a:gd name="T36" fmla="*/ 471488 w 2438400"/>
                <a:gd name="T37" fmla="*/ 801688 h 1774825"/>
                <a:gd name="T38" fmla="*/ 471488 w 2438400"/>
                <a:gd name="T39" fmla="*/ 1174750 h 1774825"/>
                <a:gd name="T40" fmla="*/ 471488 w 2438400"/>
                <a:gd name="T41" fmla="*/ 1347788 h 1774825"/>
                <a:gd name="T42" fmla="*/ 1971676 w 2438400"/>
                <a:gd name="T43" fmla="*/ 1347788 h 1774825"/>
                <a:gd name="T44" fmla="*/ 1971676 w 2438400"/>
                <a:gd name="T45" fmla="*/ 1174750 h 1774825"/>
                <a:gd name="T46" fmla="*/ 471488 w 2438400"/>
                <a:gd name="T47" fmla="*/ 1174750 h 1774825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2438400"/>
                <a:gd name="T73" fmla="*/ 0 h 1774825"/>
                <a:gd name="T74" fmla="*/ 2438400 w 2438400"/>
                <a:gd name="T75" fmla="*/ 1774825 h 1774825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2438400" h="1774825">
                  <a:moveTo>
                    <a:pt x="290196" y="0"/>
                  </a:moveTo>
                  <a:cubicBezTo>
                    <a:pt x="2151973" y="0"/>
                    <a:pt x="2151973" y="0"/>
                    <a:pt x="2151973" y="0"/>
                  </a:cubicBezTo>
                  <a:cubicBezTo>
                    <a:pt x="2310262" y="0"/>
                    <a:pt x="2438400" y="128119"/>
                    <a:pt x="2438400" y="286384"/>
                  </a:cubicBezTo>
                  <a:lnTo>
                    <a:pt x="2438400" y="1484673"/>
                  </a:lnTo>
                  <a:cubicBezTo>
                    <a:pt x="2438400" y="1646706"/>
                    <a:pt x="2310262" y="1774825"/>
                    <a:pt x="2151973" y="1774825"/>
                  </a:cubicBezTo>
                  <a:cubicBezTo>
                    <a:pt x="290196" y="1774825"/>
                    <a:pt x="290196" y="1774825"/>
                    <a:pt x="290196" y="1774825"/>
                  </a:cubicBezTo>
                  <a:cubicBezTo>
                    <a:pt x="131907" y="1774825"/>
                    <a:pt x="0" y="1646706"/>
                    <a:pt x="0" y="1484673"/>
                  </a:cubicBezTo>
                  <a:cubicBezTo>
                    <a:pt x="0" y="286384"/>
                    <a:pt x="0" y="286384"/>
                    <a:pt x="0" y="286384"/>
                  </a:cubicBezTo>
                  <a:cubicBezTo>
                    <a:pt x="0" y="128119"/>
                    <a:pt x="131907" y="0"/>
                    <a:pt x="290196" y="0"/>
                  </a:cubicBezTo>
                  <a:close/>
                  <a:moveTo>
                    <a:pt x="471488" y="425450"/>
                  </a:moveTo>
                  <a:lnTo>
                    <a:pt x="471488" y="598488"/>
                  </a:lnTo>
                  <a:lnTo>
                    <a:pt x="1971676" y="598488"/>
                  </a:lnTo>
                  <a:lnTo>
                    <a:pt x="1971676" y="425450"/>
                  </a:lnTo>
                  <a:lnTo>
                    <a:pt x="471488" y="425450"/>
                  </a:lnTo>
                  <a:close/>
                  <a:moveTo>
                    <a:pt x="471488" y="801688"/>
                  </a:moveTo>
                  <a:lnTo>
                    <a:pt x="471488" y="971551"/>
                  </a:lnTo>
                  <a:lnTo>
                    <a:pt x="1971676" y="971551"/>
                  </a:lnTo>
                  <a:lnTo>
                    <a:pt x="1971676" y="801688"/>
                  </a:lnTo>
                  <a:lnTo>
                    <a:pt x="471488" y="801688"/>
                  </a:lnTo>
                  <a:close/>
                  <a:moveTo>
                    <a:pt x="471488" y="1174750"/>
                  </a:moveTo>
                  <a:lnTo>
                    <a:pt x="471488" y="1347788"/>
                  </a:lnTo>
                  <a:lnTo>
                    <a:pt x="1971676" y="1347788"/>
                  </a:lnTo>
                  <a:lnTo>
                    <a:pt x="1971676" y="1174750"/>
                  </a:lnTo>
                  <a:lnTo>
                    <a:pt x="471488" y="1174750"/>
                  </a:lnTo>
                  <a:close/>
                </a:path>
              </a:pathLst>
            </a:custGeom>
            <a:solidFill>
              <a:srgbClr val="2F26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10252" name="椭圆 14"/>
          <p:cNvSpPr>
            <a:spLocks noChangeArrowheads="1"/>
          </p:cNvSpPr>
          <p:nvPr/>
        </p:nvSpPr>
        <p:spPr bwMode="auto">
          <a:xfrm>
            <a:off x="1057275" y="1954213"/>
            <a:ext cx="3635375" cy="3635375"/>
          </a:xfrm>
          <a:prstGeom prst="ellipse">
            <a:avLst/>
          </a:prstGeom>
          <a:solidFill>
            <a:srgbClr val="2F2637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0253" name="椭圆 15"/>
          <p:cNvSpPr>
            <a:spLocks noChangeArrowheads="1"/>
          </p:cNvSpPr>
          <p:nvPr/>
        </p:nvSpPr>
        <p:spPr bwMode="auto">
          <a:xfrm>
            <a:off x="1233488" y="2127250"/>
            <a:ext cx="3282950" cy="3282950"/>
          </a:xfrm>
          <a:prstGeom prst="ellipse">
            <a:avLst/>
          </a:prstGeom>
          <a:noFill/>
          <a:ln w="63500">
            <a:solidFill>
              <a:srgbClr val="D0EAEB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10254" name="文本框 57"/>
          <p:cNvSpPr>
            <a:spLocks noChangeArrowheads="1"/>
          </p:cNvSpPr>
          <p:nvPr/>
        </p:nvSpPr>
        <p:spPr bwMode="auto">
          <a:xfrm>
            <a:off x="1971675" y="2668588"/>
            <a:ext cx="1847850" cy="221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3800" b="1">
                <a:solidFill>
                  <a:srgbClr val="FDFDFD"/>
                </a:solidFill>
                <a:latin typeface="华文宋体" panose="02010600040101010101" pitchFamily="2" charset="-122"/>
                <a:ea typeface="华文宋体" panose="02010600040101010101" pitchFamily="2" charset="-122"/>
                <a:sym typeface="华文宋体" panose="02010600040101010101" pitchFamily="2" charset="-122"/>
              </a:rPr>
              <a:t>02</a:t>
            </a:r>
            <a:endParaRPr lang="zh-CN" altLang="en-US" sz="13800" b="1">
              <a:solidFill>
                <a:srgbClr val="FDFDFD"/>
              </a:solidFill>
              <a:latin typeface="华文宋体" panose="02010600040101010101" pitchFamily="2" charset="-122"/>
              <a:ea typeface="华文宋体" panose="02010600040101010101" pitchFamily="2" charset="-122"/>
              <a:sym typeface="华文宋体" panose="02010600040101010101" pitchFamily="2" charset="-122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FFFFFF"/>
      </a:accent3>
      <a:accent4>
        <a:srgbClr val="000000"/>
      </a:accent4>
      <a:accent5>
        <a:srgbClr val="B5CBE7"/>
      </a:accent5>
      <a:accent6>
        <a:srgbClr val="D7712B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宋体" pitchFamily="2" charset="-122"/>
          </a:defRPr>
        </a:defPPr>
      </a:lst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</TotalTime>
  <Pages>0</Pages>
  <Words>1788</Words>
  <Characters>0</Characters>
  <Application>Microsoft Office PowerPoint</Application>
  <DocSecurity>0</DocSecurity>
  <PresentationFormat>宽屏</PresentationFormat>
  <Lines>0</Lines>
  <Paragraphs>374</Paragraphs>
  <Slides>28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28</vt:i4>
      </vt:variant>
    </vt:vector>
  </HeadingPairs>
  <TitlesOfParts>
    <vt:vector size="39" baseType="lpstr">
      <vt:lpstr>Meiryo</vt:lpstr>
      <vt:lpstr>方正姚体</vt:lpstr>
      <vt:lpstr>华文宋体</vt:lpstr>
      <vt:lpstr>宋体</vt:lpstr>
      <vt:lpstr>微软雅黑</vt:lpstr>
      <vt:lpstr>Agency FB</vt:lpstr>
      <vt:lpstr>Arial</vt:lpstr>
      <vt:lpstr>Calibri</vt:lpstr>
      <vt:lpstr>Calibri Light</vt:lpstr>
      <vt:lpstr>Office 主题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CharactersWithSpaces>0</CharactersWithSpaces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keywords>http://www.ypppt.com/</cp:keywords>
  <cp:lastModifiedBy>kan</cp:lastModifiedBy>
  <cp:revision>165</cp:revision>
  <dcterms:created xsi:type="dcterms:W3CDTF">2015-09-02T15:45:00Z</dcterms:created>
  <dcterms:modified xsi:type="dcterms:W3CDTF">2022-06-14T12:38:15Z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2052-9.1.0.5184</vt:lpwstr>
  </property>
</Properties>
</file>