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0"/>
  </p:notesMasterIdLst>
  <p:sldIdLst>
    <p:sldId id="256" r:id="rId3"/>
    <p:sldId id="257" r:id="rId4"/>
    <p:sldId id="268" r:id="rId5"/>
    <p:sldId id="269" r:id="rId6"/>
    <p:sldId id="270" r:id="rId7"/>
    <p:sldId id="262" r:id="rId8"/>
    <p:sldId id="271" r:id="rId9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298" userDrawn="1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890" userDrawn="1">
          <p15:clr>
            <a:srgbClr val="A4A3A4"/>
          </p15:clr>
        </p15:guide>
        <p15:guide id="4" orient="horz" pos="263" userDrawn="1">
          <p15:clr>
            <a:srgbClr val="A4A3A4"/>
          </p15:clr>
        </p15:guide>
        <p15:guide id="5" pos="4377" userDrawn="1">
          <p15:clr>
            <a:srgbClr val="A4A3A4"/>
          </p15:clr>
        </p15:guide>
        <p15:guide id="6" pos="543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04900"/>
    <a:srgbClr val="CFAF0F"/>
    <a:srgbClr val="C9D526"/>
    <a:srgbClr val="92751A"/>
    <a:srgbClr val="F2D541"/>
    <a:srgbClr val="212D1D"/>
    <a:srgbClr val="ADA90B"/>
    <a:srgbClr val="A29E0A"/>
    <a:srgbClr val="F3EE40"/>
    <a:srgbClr val="E5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736" autoAdjust="0"/>
    <p:restoredTop sz="94660"/>
  </p:normalViewPr>
  <p:slideViewPr>
    <p:cSldViewPr>
      <p:cViewPr varScale="1">
        <p:scale>
          <a:sx n="87" d="100"/>
          <a:sy n="87" d="100"/>
        </p:scale>
        <p:origin x="1128" y="84"/>
      </p:cViewPr>
      <p:guideLst>
        <p:guide orient="horz" pos="1298"/>
        <p:guide pos="2880"/>
        <p:guide orient="horz" pos="890"/>
        <p:guide orient="horz" pos="263"/>
        <p:guide pos="4377"/>
        <p:guide pos="543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presProps" Target="presProps.xml"/><Relationship Id="rId5" Type="http://schemas.openxmlformats.org/officeDocument/2006/relationships/slide" Target="slides/slide3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EF22226-EFE3-4BC0-84E1-6090C75C8866}" type="datetimeFigureOut">
              <a:rPr lang="zh-CN" altLang="en-US" smtClean="0"/>
              <a:t>2016/3/2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0AEB40E-F6CD-4150-8FD2-F043EEBBB93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0061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7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779846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7B7B8E-C2F2-4BC5-A8C0-D6D4113F3471}" type="datetimeFigureOut">
              <a:rPr lang="zh-CN" altLang="en-US" smtClean="0"/>
              <a:t>2016/3/2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30C158-2C56-4E3C-B793-89980AA643D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52231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7B7B8E-C2F2-4BC5-A8C0-D6D4113F3471}" type="datetimeFigureOut">
              <a:rPr lang="zh-CN" altLang="en-US" smtClean="0"/>
              <a:t>2016/3/2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30C158-2C56-4E3C-B793-89980AA643D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70963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7B7B8E-C2F2-4BC5-A8C0-D6D4113F3471}" type="datetimeFigureOut">
              <a:rPr lang="zh-CN" altLang="en-US" smtClean="0"/>
              <a:t>2016/3/2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30C158-2C56-4E3C-B793-89980AA643D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913225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148909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55528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51680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748730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756642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012291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490036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27842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7B7B8E-C2F2-4BC5-A8C0-D6D4113F3471}" type="datetimeFigureOut">
              <a:rPr lang="zh-CN" altLang="en-US" smtClean="0"/>
              <a:t>2016/3/2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30C158-2C56-4E3C-B793-89980AA643D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892461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174335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462703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0515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7B7B8E-C2F2-4BC5-A8C0-D6D4113F3471}" type="datetimeFigureOut">
              <a:rPr lang="zh-CN" altLang="en-US" smtClean="0"/>
              <a:t>2016/3/2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30C158-2C56-4E3C-B793-89980AA643D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71790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7B7B8E-C2F2-4BC5-A8C0-D6D4113F3471}" type="datetimeFigureOut">
              <a:rPr lang="zh-CN" altLang="en-US" smtClean="0"/>
              <a:t>2016/3/2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30C158-2C56-4E3C-B793-89980AA643D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27574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7B7B8E-C2F2-4BC5-A8C0-D6D4113F3471}" type="datetimeFigureOut">
              <a:rPr lang="zh-CN" altLang="en-US" smtClean="0"/>
              <a:t>2016/3/2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30C158-2C56-4E3C-B793-89980AA643D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29365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7B7B8E-C2F2-4BC5-A8C0-D6D4113F3471}" type="datetimeFigureOut">
              <a:rPr lang="zh-CN" altLang="en-US" smtClean="0"/>
              <a:t>2016/3/2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30C158-2C56-4E3C-B793-89980AA643D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25017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7B7B8E-C2F2-4BC5-A8C0-D6D4113F3471}" type="datetimeFigureOut">
              <a:rPr lang="zh-CN" altLang="en-US" smtClean="0"/>
              <a:t>2016/3/2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30C158-2C56-4E3C-B793-89980AA643D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42312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7B7B8E-C2F2-4BC5-A8C0-D6D4113F3471}" type="datetimeFigureOut">
              <a:rPr lang="zh-CN" altLang="en-US" smtClean="0"/>
              <a:t>2016/3/2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30C158-2C56-4E3C-B793-89980AA643D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54696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7B7B8E-C2F2-4BC5-A8C0-D6D4113F3471}" type="datetimeFigureOut">
              <a:rPr lang="zh-CN" altLang="en-US" smtClean="0"/>
              <a:t>2016/3/2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30C158-2C56-4E3C-B793-89980AA643D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73669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1"/>
            </a:gs>
            <a:gs pos="100000">
              <a:schemeClr val="bg1">
                <a:lumMod val="9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7B7B8E-C2F2-4BC5-A8C0-D6D4113F3471}" type="datetimeFigureOut">
              <a:rPr lang="zh-CN" altLang="en-US" smtClean="0"/>
              <a:t>2016/3/2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F30C158-2C56-4E3C-B793-89980AA643D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81527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spcBef>
          <a:spcPct val="0"/>
        </a:spcBef>
        <a:buNone/>
        <a:defRPr sz="32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97556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microsoft.com/office/2007/relationships/hdphoto" Target="../media/hdphoto2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5.png"/><Relationship Id="rId4" Type="http://schemas.microsoft.com/office/2007/relationships/hdphoto" Target="../media/hdphoto2.wdp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microsoft.com/office/2007/relationships/hdphoto" Target="../media/hdphoto3.wdp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sucai/" TargetMode="External"/><Relationship Id="rId3" Type="http://schemas.openxmlformats.org/officeDocument/2006/relationships/hyperlink" Target="http://www.ypppt.com/" TargetMode="External"/><Relationship Id="rId7" Type="http://schemas.openxmlformats.org/officeDocument/2006/relationships/hyperlink" Target="http://www.ypppt.com/tubiao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beijing/" TargetMode="External"/><Relationship Id="rId5" Type="http://schemas.openxmlformats.org/officeDocument/2006/relationships/hyperlink" Target="http://www.ypppt.com/jieri/" TargetMode="External"/><Relationship Id="rId4" Type="http://schemas.openxmlformats.org/officeDocument/2006/relationships/hyperlink" Target="http://www.ypppt.com/moban/" TargetMode="External"/><Relationship Id="rId9" Type="http://schemas.openxmlformats.org/officeDocument/2006/relationships/hyperlink" Target="http://www.ypppt.com/jiaocheng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1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1581" y="943898"/>
            <a:ext cx="6700838" cy="369367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4732984"/>
            <a:ext cx="7772400" cy="866527"/>
          </a:xfrm>
        </p:spPr>
        <p:txBody>
          <a:bodyPr>
            <a:normAutofit/>
          </a:bodyPr>
          <a:lstStyle/>
          <a:p>
            <a:pPr algn="ctr"/>
            <a:r>
              <a:rPr lang="zh-CN" altLang="en-US" sz="3600" dirty="0" smtClean="0"/>
              <a:t>虚化和滤色做唯美效果</a:t>
            </a:r>
            <a:endParaRPr lang="zh-CN" altLang="en-US" sz="3600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5607374"/>
            <a:ext cx="6400800" cy="694928"/>
          </a:xfrm>
        </p:spPr>
        <p:txBody>
          <a:bodyPr>
            <a:normAutofit/>
          </a:bodyPr>
          <a:lstStyle/>
          <a:p>
            <a:r>
              <a:rPr lang="en-US" altLang="zh-CN" sz="2400" dirty="0" smtClean="0"/>
              <a:t>@</a:t>
            </a:r>
            <a:r>
              <a:rPr lang="zh-CN" altLang="en-US" sz="2400" dirty="0" smtClean="0"/>
              <a:t>只为设计</a:t>
            </a:r>
            <a:endParaRPr lang="zh-CN" altLang="en-US" sz="2400" dirty="0"/>
          </a:p>
        </p:txBody>
      </p:sp>
      <p:sp>
        <p:nvSpPr>
          <p:cNvPr id="12" name="文本框 11"/>
          <p:cNvSpPr txBox="1"/>
          <p:nvPr/>
        </p:nvSpPr>
        <p:spPr>
          <a:xfrm>
            <a:off x="1547664" y="1196752"/>
            <a:ext cx="2201871" cy="2495543"/>
          </a:xfrm>
          <a:custGeom>
            <a:avLst/>
            <a:gdLst/>
            <a:ahLst/>
            <a:cxnLst/>
            <a:rect l="l" t="t" r="r" b="b"/>
            <a:pathLst>
              <a:path w="1390257" h="1575681">
                <a:moveTo>
                  <a:pt x="591502" y="917860"/>
                </a:moveTo>
                <a:cubicBezTo>
                  <a:pt x="605393" y="917860"/>
                  <a:pt x="629206" y="944650"/>
                  <a:pt x="662940" y="998228"/>
                </a:cubicBezTo>
                <a:lnTo>
                  <a:pt x="662940" y="1042876"/>
                </a:lnTo>
                <a:lnTo>
                  <a:pt x="639127" y="1078595"/>
                </a:lnTo>
                <a:lnTo>
                  <a:pt x="662940" y="1099431"/>
                </a:lnTo>
                <a:cubicBezTo>
                  <a:pt x="658971" y="1143087"/>
                  <a:pt x="647065" y="1176821"/>
                  <a:pt x="627221" y="1200634"/>
                </a:cubicBezTo>
                <a:lnTo>
                  <a:pt x="627221" y="1236353"/>
                </a:lnTo>
                <a:lnTo>
                  <a:pt x="651034" y="1281001"/>
                </a:lnTo>
                <a:lnTo>
                  <a:pt x="639127" y="1316720"/>
                </a:lnTo>
                <a:cubicBezTo>
                  <a:pt x="696674" y="1279017"/>
                  <a:pt x="733385" y="1237345"/>
                  <a:pt x="749260" y="1191704"/>
                </a:cubicBezTo>
                <a:cubicBezTo>
                  <a:pt x="723463" y="1191704"/>
                  <a:pt x="710565" y="1183767"/>
                  <a:pt x="710565" y="1167892"/>
                </a:cubicBezTo>
                <a:lnTo>
                  <a:pt x="710565" y="1144079"/>
                </a:lnTo>
                <a:lnTo>
                  <a:pt x="832604" y="1022040"/>
                </a:lnTo>
                <a:lnTo>
                  <a:pt x="820698" y="1022040"/>
                </a:lnTo>
                <a:lnTo>
                  <a:pt x="722471" y="1054782"/>
                </a:lnTo>
                <a:lnTo>
                  <a:pt x="722471" y="1042876"/>
                </a:lnTo>
                <a:cubicBezTo>
                  <a:pt x="805815" y="967470"/>
                  <a:pt x="875268" y="929767"/>
                  <a:pt x="930831" y="929767"/>
                </a:cubicBezTo>
                <a:lnTo>
                  <a:pt x="954643" y="965485"/>
                </a:lnTo>
                <a:lnTo>
                  <a:pt x="868323" y="1042876"/>
                </a:lnTo>
                <a:lnTo>
                  <a:pt x="930831" y="1030970"/>
                </a:lnTo>
                <a:lnTo>
                  <a:pt x="954643" y="1054782"/>
                </a:lnTo>
                <a:lnTo>
                  <a:pt x="844510" y="1179798"/>
                </a:lnTo>
                <a:lnTo>
                  <a:pt x="868323" y="1248259"/>
                </a:lnTo>
                <a:cubicBezTo>
                  <a:pt x="925870" y="1264134"/>
                  <a:pt x="954643" y="1279017"/>
                  <a:pt x="954643" y="1292907"/>
                </a:cubicBezTo>
                <a:cubicBezTo>
                  <a:pt x="954643" y="1306798"/>
                  <a:pt x="933807" y="1317712"/>
                  <a:pt x="892135" y="1325650"/>
                </a:cubicBezTo>
                <a:cubicBezTo>
                  <a:pt x="836573" y="1319696"/>
                  <a:pt x="808792" y="1293900"/>
                  <a:pt x="808792" y="1248259"/>
                </a:cubicBezTo>
                <a:lnTo>
                  <a:pt x="784979" y="1248259"/>
                </a:lnTo>
                <a:cubicBezTo>
                  <a:pt x="743307" y="1331603"/>
                  <a:pt x="714534" y="1373275"/>
                  <a:pt x="698659" y="1373275"/>
                </a:cubicBezTo>
                <a:lnTo>
                  <a:pt x="674846" y="1373275"/>
                </a:lnTo>
                <a:cubicBezTo>
                  <a:pt x="658971" y="1373275"/>
                  <a:pt x="651034" y="1361368"/>
                  <a:pt x="651034" y="1337556"/>
                </a:cubicBezTo>
                <a:lnTo>
                  <a:pt x="639127" y="1337556"/>
                </a:lnTo>
                <a:lnTo>
                  <a:pt x="639127" y="1373275"/>
                </a:lnTo>
                <a:lnTo>
                  <a:pt x="651034" y="1450665"/>
                </a:lnTo>
                <a:lnTo>
                  <a:pt x="773073" y="1438759"/>
                </a:lnTo>
                <a:lnTo>
                  <a:pt x="796885" y="1438759"/>
                </a:lnTo>
                <a:lnTo>
                  <a:pt x="820698" y="1462571"/>
                </a:lnTo>
                <a:lnTo>
                  <a:pt x="820698" y="1474478"/>
                </a:lnTo>
                <a:cubicBezTo>
                  <a:pt x="751245" y="1474478"/>
                  <a:pt x="657979" y="1497298"/>
                  <a:pt x="540901" y="1542939"/>
                </a:cubicBezTo>
                <a:lnTo>
                  <a:pt x="505182" y="1486384"/>
                </a:lnTo>
                <a:lnTo>
                  <a:pt x="540901" y="953579"/>
                </a:lnTo>
                <a:close/>
                <a:moveTo>
                  <a:pt x="904042" y="828564"/>
                </a:moveTo>
                <a:lnTo>
                  <a:pt x="942737" y="828564"/>
                </a:lnTo>
                <a:cubicBezTo>
                  <a:pt x="1063784" y="864282"/>
                  <a:pt x="1124307" y="898017"/>
                  <a:pt x="1124307" y="929767"/>
                </a:cubicBezTo>
                <a:lnTo>
                  <a:pt x="1100495" y="1054782"/>
                </a:lnTo>
                <a:lnTo>
                  <a:pt x="1148120" y="1495314"/>
                </a:lnTo>
                <a:cubicBezTo>
                  <a:pt x="1132245" y="1540954"/>
                  <a:pt x="1112401" y="1567743"/>
                  <a:pt x="1088588" y="1575681"/>
                </a:cubicBezTo>
                <a:lnTo>
                  <a:pt x="1049893" y="1575681"/>
                </a:lnTo>
                <a:lnTo>
                  <a:pt x="942737" y="1542939"/>
                </a:lnTo>
                <a:lnTo>
                  <a:pt x="942737" y="1507220"/>
                </a:lnTo>
                <a:lnTo>
                  <a:pt x="1061799" y="1519126"/>
                </a:lnTo>
                <a:lnTo>
                  <a:pt x="1037987" y="1022040"/>
                </a:lnTo>
                <a:lnTo>
                  <a:pt x="1049893" y="917860"/>
                </a:lnTo>
                <a:lnTo>
                  <a:pt x="954643" y="873212"/>
                </a:lnTo>
                <a:cubicBezTo>
                  <a:pt x="889159" y="873212"/>
                  <a:pt x="811768" y="896032"/>
                  <a:pt x="722471" y="941673"/>
                </a:cubicBezTo>
                <a:lnTo>
                  <a:pt x="698659" y="941673"/>
                </a:lnTo>
                <a:lnTo>
                  <a:pt x="698659" y="929767"/>
                </a:lnTo>
                <a:cubicBezTo>
                  <a:pt x="698659" y="894048"/>
                  <a:pt x="767120" y="860314"/>
                  <a:pt x="904042" y="828564"/>
                </a:cubicBezTo>
                <a:close/>
                <a:moveTo>
                  <a:pt x="987639" y="702118"/>
                </a:moveTo>
                <a:lnTo>
                  <a:pt x="970450" y="748999"/>
                </a:lnTo>
                <a:lnTo>
                  <a:pt x="1006392" y="748999"/>
                </a:lnTo>
                <a:close/>
                <a:moveTo>
                  <a:pt x="1301964" y="688054"/>
                </a:moveTo>
                <a:cubicBezTo>
                  <a:pt x="1299360" y="688054"/>
                  <a:pt x="1295193" y="688575"/>
                  <a:pt x="1289463" y="689616"/>
                </a:cubicBezTo>
                <a:cubicBezTo>
                  <a:pt x="1293109" y="688575"/>
                  <a:pt x="1292328" y="688575"/>
                  <a:pt x="1287119" y="689616"/>
                </a:cubicBezTo>
                <a:lnTo>
                  <a:pt x="1287119" y="782597"/>
                </a:lnTo>
                <a:cubicBezTo>
                  <a:pt x="1287119" y="789889"/>
                  <a:pt x="1288161" y="794317"/>
                  <a:pt x="1290244" y="795880"/>
                </a:cubicBezTo>
                <a:cubicBezTo>
                  <a:pt x="1291807" y="797442"/>
                  <a:pt x="1296495" y="798224"/>
                  <a:pt x="1304308" y="798224"/>
                </a:cubicBezTo>
                <a:cubicBezTo>
                  <a:pt x="1340250" y="797703"/>
                  <a:pt x="1359003" y="779471"/>
                  <a:pt x="1360565" y="743529"/>
                </a:cubicBezTo>
                <a:cubicBezTo>
                  <a:pt x="1360045" y="725819"/>
                  <a:pt x="1355096" y="712275"/>
                  <a:pt x="1345720" y="702899"/>
                </a:cubicBezTo>
                <a:cubicBezTo>
                  <a:pt x="1336865" y="693002"/>
                  <a:pt x="1322279" y="688054"/>
                  <a:pt x="1301964" y="688054"/>
                </a:cubicBezTo>
                <a:close/>
                <a:moveTo>
                  <a:pt x="1079876" y="681803"/>
                </a:moveTo>
                <a:lnTo>
                  <a:pt x="1120506" y="681803"/>
                </a:lnTo>
                <a:lnTo>
                  <a:pt x="1202547" y="766970"/>
                </a:lnTo>
                <a:lnTo>
                  <a:pt x="1202547" y="706806"/>
                </a:lnTo>
                <a:cubicBezTo>
                  <a:pt x="1202547" y="699513"/>
                  <a:pt x="1201505" y="694825"/>
                  <a:pt x="1199422" y="692742"/>
                </a:cubicBezTo>
                <a:cubicBezTo>
                  <a:pt x="1197338" y="690658"/>
                  <a:pt x="1192129" y="689616"/>
                  <a:pt x="1183795" y="689616"/>
                </a:cubicBezTo>
                <a:lnTo>
                  <a:pt x="1181451" y="689616"/>
                </a:lnTo>
                <a:lnTo>
                  <a:pt x="1181451" y="681803"/>
                </a:lnTo>
                <a:lnTo>
                  <a:pt x="1233020" y="681803"/>
                </a:lnTo>
                <a:lnTo>
                  <a:pt x="1233020" y="689616"/>
                </a:lnTo>
                <a:lnTo>
                  <a:pt x="1230676" y="689616"/>
                </a:lnTo>
                <a:cubicBezTo>
                  <a:pt x="1219216" y="689095"/>
                  <a:pt x="1213746" y="692481"/>
                  <a:pt x="1214267" y="699774"/>
                </a:cubicBezTo>
                <a:lnTo>
                  <a:pt x="1214267" y="806037"/>
                </a:lnTo>
                <a:lnTo>
                  <a:pt x="1203328" y="806037"/>
                </a:lnTo>
                <a:lnTo>
                  <a:pt x="1108004" y="706806"/>
                </a:lnTo>
                <a:lnTo>
                  <a:pt x="1108004" y="781815"/>
                </a:lnTo>
                <a:cubicBezTo>
                  <a:pt x="1106962" y="793796"/>
                  <a:pt x="1113474" y="799265"/>
                  <a:pt x="1127538" y="798224"/>
                </a:cubicBezTo>
                <a:lnTo>
                  <a:pt x="1127538" y="806037"/>
                </a:lnTo>
                <a:lnTo>
                  <a:pt x="1079094" y="806037"/>
                </a:lnTo>
                <a:lnTo>
                  <a:pt x="1079094" y="798224"/>
                </a:lnTo>
                <a:lnTo>
                  <a:pt x="1080657" y="798224"/>
                </a:lnTo>
                <a:cubicBezTo>
                  <a:pt x="1091075" y="798224"/>
                  <a:pt x="1096023" y="794056"/>
                  <a:pt x="1095503" y="785722"/>
                </a:cubicBezTo>
                <a:lnTo>
                  <a:pt x="1095503" y="693523"/>
                </a:lnTo>
                <a:cubicBezTo>
                  <a:pt x="1091335" y="690919"/>
                  <a:pt x="1086126" y="689616"/>
                  <a:pt x="1079876" y="689616"/>
                </a:cubicBezTo>
                <a:close/>
                <a:moveTo>
                  <a:pt x="801307" y="681803"/>
                </a:moveTo>
                <a:lnTo>
                  <a:pt x="869284" y="681803"/>
                </a:lnTo>
                <a:lnTo>
                  <a:pt x="869284" y="689616"/>
                </a:lnTo>
                <a:lnTo>
                  <a:pt x="863033" y="689616"/>
                </a:lnTo>
                <a:cubicBezTo>
                  <a:pt x="853136" y="689616"/>
                  <a:pt x="848187" y="694304"/>
                  <a:pt x="848187" y="703681"/>
                </a:cubicBezTo>
                <a:lnTo>
                  <a:pt x="848187" y="785722"/>
                </a:lnTo>
                <a:cubicBezTo>
                  <a:pt x="847666" y="792494"/>
                  <a:pt x="851052" y="795619"/>
                  <a:pt x="858345" y="795098"/>
                </a:cubicBezTo>
                <a:lnTo>
                  <a:pt x="884129" y="795098"/>
                </a:lnTo>
                <a:cubicBezTo>
                  <a:pt x="892464" y="796661"/>
                  <a:pt x="901319" y="790150"/>
                  <a:pt x="910695" y="775565"/>
                </a:cubicBezTo>
                <a:cubicBezTo>
                  <a:pt x="912258" y="773481"/>
                  <a:pt x="913560" y="771918"/>
                  <a:pt x="914602" y="770876"/>
                </a:cubicBezTo>
                <a:lnTo>
                  <a:pt x="922415" y="770876"/>
                </a:lnTo>
                <a:lnTo>
                  <a:pt x="908351" y="806037"/>
                </a:lnTo>
                <a:lnTo>
                  <a:pt x="800525" y="806037"/>
                </a:lnTo>
                <a:lnTo>
                  <a:pt x="800525" y="798224"/>
                </a:lnTo>
                <a:lnTo>
                  <a:pt x="804432" y="798224"/>
                </a:lnTo>
                <a:cubicBezTo>
                  <a:pt x="815892" y="798745"/>
                  <a:pt x="821361" y="794056"/>
                  <a:pt x="820840" y="784159"/>
                </a:cubicBezTo>
                <a:lnTo>
                  <a:pt x="820840" y="703681"/>
                </a:lnTo>
                <a:cubicBezTo>
                  <a:pt x="820840" y="693784"/>
                  <a:pt x="815631" y="689095"/>
                  <a:pt x="805213" y="689616"/>
                </a:cubicBezTo>
                <a:lnTo>
                  <a:pt x="801307" y="689616"/>
                </a:lnTo>
                <a:close/>
                <a:moveTo>
                  <a:pt x="1300402" y="678677"/>
                </a:moveTo>
                <a:cubicBezTo>
                  <a:pt x="1336865" y="678157"/>
                  <a:pt x="1361347" y="684928"/>
                  <a:pt x="1373848" y="698993"/>
                </a:cubicBezTo>
                <a:cubicBezTo>
                  <a:pt x="1384787" y="709931"/>
                  <a:pt x="1390257" y="723996"/>
                  <a:pt x="1390257" y="741185"/>
                </a:cubicBezTo>
                <a:cubicBezTo>
                  <a:pt x="1390257" y="757854"/>
                  <a:pt x="1384266" y="772700"/>
                  <a:pt x="1372286" y="785722"/>
                </a:cubicBezTo>
                <a:cubicBezTo>
                  <a:pt x="1359263" y="799265"/>
                  <a:pt x="1336604" y="806037"/>
                  <a:pt x="1304308" y="806037"/>
                </a:cubicBezTo>
                <a:lnTo>
                  <a:pt x="1240238" y="806037"/>
                </a:lnTo>
                <a:lnTo>
                  <a:pt x="1240238" y="798224"/>
                </a:lnTo>
                <a:cubicBezTo>
                  <a:pt x="1253781" y="799265"/>
                  <a:pt x="1260032" y="794577"/>
                  <a:pt x="1258990" y="784159"/>
                </a:cubicBezTo>
                <a:lnTo>
                  <a:pt x="1258990" y="706806"/>
                </a:lnTo>
                <a:cubicBezTo>
                  <a:pt x="1258990" y="699513"/>
                  <a:pt x="1257688" y="694825"/>
                  <a:pt x="1255083" y="692742"/>
                </a:cubicBezTo>
                <a:cubicBezTo>
                  <a:pt x="1253000" y="690658"/>
                  <a:pt x="1248051" y="689616"/>
                  <a:pt x="1240238" y="689616"/>
                </a:cubicBezTo>
                <a:lnTo>
                  <a:pt x="1240238" y="681803"/>
                </a:lnTo>
                <a:cubicBezTo>
                  <a:pt x="1254823" y="680761"/>
                  <a:pt x="1265762" y="680240"/>
                  <a:pt x="1273054" y="680240"/>
                </a:cubicBezTo>
                <a:cubicBezTo>
                  <a:pt x="1276180" y="679719"/>
                  <a:pt x="1277222" y="679719"/>
                  <a:pt x="1276180" y="680240"/>
                </a:cubicBezTo>
                <a:cubicBezTo>
                  <a:pt x="1286077" y="679198"/>
                  <a:pt x="1294151" y="678677"/>
                  <a:pt x="1300402" y="678677"/>
                </a:cubicBezTo>
                <a:close/>
                <a:moveTo>
                  <a:pt x="978263" y="678677"/>
                </a:moveTo>
                <a:lnTo>
                  <a:pt x="1007954" y="678677"/>
                </a:lnTo>
                <a:lnTo>
                  <a:pt x="1047803" y="780253"/>
                </a:lnTo>
                <a:cubicBezTo>
                  <a:pt x="1051970" y="792233"/>
                  <a:pt x="1058742" y="798224"/>
                  <a:pt x="1068118" y="798224"/>
                </a:cubicBezTo>
                <a:lnTo>
                  <a:pt x="1068118" y="806037"/>
                </a:lnTo>
                <a:lnTo>
                  <a:pt x="1003266" y="806037"/>
                </a:lnTo>
                <a:lnTo>
                  <a:pt x="1003266" y="798224"/>
                </a:lnTo>
                <a:lnTo>
                  <a:pt x="1010298" y="798224"/>
                </a:lnTo>
                <a:cubicBezTo>
                  <a:pt x="1016028" y="798224"/>
                  <a:pt x="1019675" y="796921"/>
                  <a:pt x="1021237" y="794317"/>
                </a:cubicBezTo>
                <a:cubicBezTo>
                  <a:pt x="1022800" y="791712"/>
                  <a:pt x="1022279" y="788066"/>
                  <a:pt x="1019675" y="783378"/>
                </a:cubicBezTo>
                <a:lnTo>
                  <a:pt x="1010298" y="759938"/>
                </a:lnTo>
                <a:lnTo>
                  <a:pt x="966543" y="759938"/>
                </a:lnTo>
                <a:lnTo>
                  <a:pt x="958729" y="783378"/>
                </a:lnTo>
                <a:cubicBezTo>
                  <a:pt x="956125" y="789629"/>
                  <a:pt x="955865" y="793536"/>
                  <a:pt x="957948" y="795098"/>
                </a:cubicBezTo>
                <a:cubicBezTo>
                  <a:pt x="960032" y="797182"/>
                  <a:pt x="965501" y="798224"/>
                  <a:pt x="974356" y="798224"/>
                </a:cubicBezTo>
                <a:lnTo>
                  <a:pt x="976700" y="798224"/>
                </a:lnTo>
                <a:lnTo>
                  <a:pt x="976700" y="806037"/>
                </a:lnTo>
                <a:lnTo>
                  <a:pt x="923569" y="806037"/>
                </a:lnTo>
                <a:lnTo>
                  <a:pt x="923569" y="798224"/>
                </a:lnTo>
                <a:lnTo>
                  <a:pt x="926694" y="798224"/>
                </a:lnTo>
                <a:cubicBezTo>
                  <a:pt x="935549" y="798745"/>
                  <a:pt x="942061" y="792494"/>
                  <a:pt x="946228" y="779471"/>
                </a:cubicBezTo>
                <a:lnTo>
                  <a:pt x="980607" y="684147"/>
                </a:lnTo>
                <a:close/>
                <a:moveTo>
                  <a:pt x="382190" y="525065"/>
                </a:moveTo>
                <a:lnTo>
                  <a:pt x="289322" y="582215"/>
                </a:lnTo>
                <a:lnTo>
                  <a:pt x="289322" y="596503"/>
                </a:lnTo>
                <a:lnTo>
                  <a:pt x="442912" y="625078"/>
                </a:lnTo>
                <a:lnTo>
                  <a:pt x="442912" y="582215"/>
                </a:lnTo>
                <a:close/>
                <a:moveTo>
                  <a:pt x="895852" y="477074"/>
                </a:moveTo>
                <a:cubicBezTo>
                  <a:pt x="869286" y="478637"/>
                  <a:pt x="855222" y="495305"/>
                  <a:pt x="853659" y="527080"/>
                </a:cubicBezTo>
                <a:cubicBezTo>
                  <a:pt x="855222" y="567189"/>
                  <a:pt x="871109" y="588546"/>
                  <a:pt x="901321" y="591151"/>
                </a:cubicBezTo>
                <a:cubicBezTo>
                  <a:pt x="927366" y="590109"/>
                  <a:pt x="941170" y="572919"/>
                  <a:pt x="942732" y="539582"/>
                </a:cubicBezTo>
                <a:cubicBezTo>
                  <a:pt x="940649" y="499993"/>
                  <a:pt x="925022" y="479157"/>
                  <a:pt x="895852" y="477074"/>
                </a:cubicBezTo>
                <a:close/>
                <a:moveTo>
                  <a:pt x="996980" y="472386"/>
                </a:moveTo>
                <a:lnTo>
                  <a:pt x="1039173" y="472386"/>
                </a:lnTo>
                <a:lnTo>
                  <a:pt x="1078240" y="555990"/>
                </a:lnTo>
                <a:lnTo>
                  <a:pt x="1115745" y="472386"/>
                </a:lnTo>
                <a:lnTo>
                  <a:pt x="1158719" y="472386"/>
                </a:lnTo>
                <a:lnTo>
                  <a:pt x="1158719" y="480199"/>
                </a:lnTo>
                <a:cubicBezTo>
                  <a:pt x="1150906" y="480199"/>
                  <a:pt x="1146478" y="480981"/>
                  <a:pt x="1145436" y="482543"/>
                </a:cubicBezTo>
                <a:cubicBezTo>
                  <a:pt x="1143874" y="484106"/>
                  <a:pt x="1143613" y="488273"/>
                  <a:pt x="1144655" y="495045"/>
                </a:cubicBezTo>
                <a:lnTo>
                  <a:pt x="1149343" y="569273"/>
                </a:lnTo>
                <a:cubicBezTo>
                  <a:pt x="1149343" y="578128"/>
                  <a:pt x="1150385" y="583337"/>
                  <a:pt x="1152469" y="584900"/>
                </a:cubicBezTo>
                <a:cubicBezTo>
                  <a:pt x="1154031" y="586983"/>
                  <a:pt x="1158719" y="588286"/>
                  <a:pt x="1166533" y="588807"/>
                </a:cubicBezTo>
                <a:lnTo>
                  <a:pt x="1174049" y="588807"/>
                </a:lnTo>
                <a:cubicBezTo>
                  <a:pt x="1184987" y="589327"/>
                  <a:pt x="1190196" y="584639"/>
                  <a:pt x="1189676" y="574742"/>
                </a:cubicBezTo>
                <a:lnTo>
                  <a:pt x="1189676" y="494264"/>
                </a:lnTo>
                <a:cubicBezTo>
                  <a:pt x="1190196" y="484366"/>
                  <a:pt x="1184467" y="479678"/>
                  <a:pt x="1172486" y="480199"/>
                </a:cubicBezTo>
                <a:lnTo>
                  <a:pt x="1170142" y="480199"/>
                </a:lnTo>
                <a:lnTo>
                  <a:pt x="1170142" y="472386"/>
                </a:lnTo>
                <a:lnTo>
                  <a:pt x="1280312" y="472386"/>
                </a:lnTo>
                <a:lnTo>
                  <a:pt x="1282656" y="501296"/>
                </a:lnTo>
                <a:lnTo>
                  <a:pt x="1274842" y="501296"/>
                </a:lnTo>
                <a:cubicBezTo>
                  <a:pt x="1273280" y="488273"/>
                  <a:pt x="1268592" y="482283"/>
                  <a:pt x="1260778" y="483325"/>
                </a:cubicBezTo>
                <a:lnTo>
                  <a:pt x="1217023" y="483325"/>
                </a:lnTo>
                <a:lnTo>
                  <a:pt x="1217023" y="527861"/>
                </a:lnTo>
                <a:lnTo>
                  <a:pt x="1249839" y="527861"/>
                </a:lnTo>
                <a:cubicBezTo>
                  <a:pt x="1260257" y="528382"/>
                  <a:pt x="1265206" y="523694"/>
                  <a:pt x="1264685" y="513797"/>
                </a:cubicBezTo>
                <a:lnTo>
                  <a:pt x="1272498" y="513797"/>
                </a:lnTo>
                <a:lnTo>
                  <a:pt x="1272498" y="553646"/>
                </a:lnTo>
                <a:lnTo>
                  <a:pt x="1264685" y="553646"/>
                </a:lnTo>
                <a:cubicBezTo>
                  <a:pt x="1266248" y="543228"/>
                  <a:pt x="1260257" y="538540"/>
                  <a:pt x="1246714" y="539582"/>
                </a:cubicBezTo>
                <a:lnTo>
                  <a:pt x="1217023" y="539582"/>
                </a:lnTo>
                <a:lnTo>
                  <a:pt x="1217023" y="575524"/>
                </a:lnTo>
                <a:cubicBezTo>
                  <a:pt x="1216502" y="583337"/>
                  <a:pt x="1219106" y="586723"/>
                  <a:pt x="1224836" y="585681"/>
                </a:cubicBezTo>
                <a:lnTo>
                  <a:pt x="1258434" y="585681"/>
                </a:lnTo>
                <a:cubicBezTo>
                  <a:pt x="1270936" y="586723"/>
                  <a:pt x="1278489" y="579951"/>
                  <a:pt x="1281093" y="565366"/>
                </a:cubicBezTo>
                <a:lnTo>
                  <a:pt x="1288907" y="565366"/>
                </a:lnTo>
                <a:lnTo>
                  <a:pt x="1286563" y="596620"/>
                </a:lnTo>
                <a:lnTo>
                  <a:pt x="1166533" y="596620"/>
                </a:lnTo>
                <a:lnTo>
                  <a:pt x="1166235" y="596620"/>
                </a:lnTo>
                <a:lnTo>
                  <a:pt x="1104025" y="596620"/>
                </a:lnTo>
                <a:lnTo>
                  <a:pt x="1104025" y="588807"/>
                </a:lnTo>
                <a:lnTo>
                  <a:pt x="1107150" y="588807"/>
                </a:lnTo>
                <a:cubicBezTo>
                  <a:pt x="1118089" y="589848"/>
                  <a:pt x="1123298" y="585421"/>
                  <a:pt x="1122777" y="575524"/>
                </a:cubicBezTo>
                <a:cubicBezTo>
                  <a:pt x="1122777" y="572398"/>
                  <a:pt x="1122517" y="569273"/>
                  <a:pt x="1121996" y="566148"/>
                </a:cubicBezTo>
                <a:lnTo>
                  <a:pt x="1117308" y="495045"/>
                </a:lnTo>
                <a:lnTo>
                  <a:pt x="1072771" y="596620"/>
                </a:lnTo>
                <a:lnTo>
                  <a:pt x="1067302" y="596620"/>
                </a:lnTo>
                <a:lnTo>
                  <a:pt x="1021983" y="498170"/>
                </a:lnTo>
                <a:lnTo>
                  <a:pt x="1017295" y="569273"/>
                </a:lnTo>
                <a:cubicBezTo>
                  <a:pt x="1016774" y="577607"/>
                  <a:pt x="1017556" y="582816"/>
                  <a:pt x="1019639" y="584900"/>
                </a:cubicBezTo>
                <a:cubicBezTo>
                  <a:pt x="1021723" y="587504"/>
                  <a:pt x="1026411" y="588807"/>
                  <a:pt x="1033704" y="588807"/>
                </a:cubicBezTo>
                <a:lnTo>
                  <a:pt x="1033704" y="596620"/>
                </a:lnTo>
                <a:lnTo>
                  <a:pt x="989167" y="596620"/>
                </a:lnTo>
                <a:lnTo>
                  <a:pt x="989167" y="588807"/>
                </a:lnTo>
                <a:cubicBezTo>
                  <a:pt x="996459" y="588807"/>
                  <a:pt x="1001148" y="587504"/>
                  <a:pt x="1003231" y="584900"/>
                </a:cubicBezTo>
                <a:cubicBezTo>
                  <a:pt x="1005315" y="582816"/>
                  <a:pt x="1006357" y="577086"/>
                  <a:pt x="1006357" y="567710"/>
                </a:cubicBezTo>
                <a:lnTo>
                  <a:pt x="1011045" y="495045"/>
                </a:lnTo>
                <a:cubicBezTo>
                  <a:pt x="1011045" y="488794"/>
                  <a:pt x="1010263" y="484887"/>
                  <a:pt x="1008701" y="483325"/>
                </a:cubicBezTo>
                <a:cubicBezTo>
                  <a:pt x="1007138" y="481762"/>
                  <a:pt x="1003231" y="480720"/>
                  <a:pt x="996980" y="480199"/>
                </a:cubicBezTo>
                <a:close/>
                <a:moveTo>
                  <a:pt x="656573" y="472386"/>
                </a:moveTo>
                <a:lnTo>
                  <a:pt x="720644" y="472386"/>
                </a:lnTo>
                <a:lnTo>
                  <a:pt x="720644" y="480199"/>
                </a:lnTo>
                <a:lnTo>
                  <a:pt x="717518" y="480199"/>
                </a:lnTo>
                <a:cubicBezTo>
                  <a:pt x="706579" y="479678"/>
                  <a:pt x="701370" y="484366"/>
                  <a:pt x="701891" y="494264"/>
                </a:cubicBezTo>
                <a:lnTo>
                  <a:pt x="701891" y="526299"/>
                </a:lnTo>
                <a:lnTo>
                  <a:pt x="768306" y="526299"/>
                </a:lnTo>
                <a:lnTo>
                  <a:pt x="768306" y="495045"/>
                </a:lnTo>
                <a:cubicBezTo>
                  <a:pt x="768827" y="484627"/>
                  <a:pt x="763357" y="479678"/>
                  <a:pt x="751898" y="480199"/>
                </a:cubicBezTo>
                <a:lnTo>
                  <a:pt x="750335" y="480199"/>
                </a:lnTo>
                <a:lnTo>
                  <a:pt x="750335" y="472386"/>
                </a:lnTo>
                <a:lnTo>
                  <a:pt x="814405" y="472386"/>
                </a:lnTo>
                <a:lnTo>
                  <a:pt x="814405" y="480199"/>
                </a:lnTo>
                <a:lnTo>
                  <a:pt x="810499" y="480199"/>
                </a:lnTo>
                <a:cubicBezTo>
                  <a:pt x="800081" y="479678"/>
                  <a:pt x="795132" y="484366"/>
                  <a:pt x="795653" y="494264"/>
                </a:cubicBezTo>
                <a:lnTo>
                  <a:pt x="795653" y="573961"/>
                </a:lnTo>
                <a:cubicBezTo>
                  <a:pt x="795132" y="584379"/>
                  <a:pt x="800341" y="589327"/>
                  <a:pt x="811280" y="588807"/>
                </a:cubicBezTo>
                <a:lnTo>
                  <a:pt x="814405" y="588807"/>
                </a:lnTo>
                <a:lnTo>
                  <a:pt x="814405" y="596620"/>
                </a:lnTo>
                <a:lnTo>
                  <a:pt x="750335" y="596620"/>
                </a:lnTo>
                <a:lnTo>
                  <a:pt x="750335" y="588807"/>
                </a:lnTo>
                <a:lnTo>
                  <a:pt x="753460" y="588807"/>
                </a:lnTo>
                <a:cubicBezTo>
                  <a:pt x="763357" y="588807"/>
                  <a:pt x="768306" y="583598"/>
                  <a:pt x="768306" y="573180"/>
                </a:cubicBezTo>
                <a:lnTo>
                  <a:pt x="768306" y="538019"/>
                </a:lnTo>
                <a:lnTo>
                  <a:pt x="701891" y="538019"/>
                </a:lnTo>
                <a:lnTo>
                  <a:pt x="701891" y="573961"/>
                </a:lnTo>
                <a:cubicBezTo>
                  <a:pt x="701891" y="583858"/>
                  <a:pt x="707100" y="588807"/>
                  <a:pt x="717518" y="588807"/>
                </a:cubicBezTo>
                <a:lnTo>
                  <a:pt x="720644" y="588807"/>
                </a:lnTo>
                <a:lnTo>
                  <a:pt x="720644" y="596620"/>
                </a:lnTo>
                <a:lnTo>
                  <a:pt x="656573" y="596620"/>
                </a:lnTo>
                <a:lnTo>
                  <a:pt x="656573" y="588807"/>
                </a:lnTo>
                <a:lnTo>
                  <a:pt x="659699" y="588807"/>
                </a:lnTo>
                <a:cubicBezTo>
                  <a:pt x="669596" y="588807"/>
                  <a:pt x="674544" y="583858"/>
                  <a:pt x="674544" y="573961"/>
                </a:cubicBezTo>
                <a:lnTo>
                  <a:pt x="674544" y="494264"/>
                </a:lnTo>
                <a:cubicBezTo>
                  <a:pt x="674544" y="484887"/>
                  <a:pt x="669596" y="480199"/>
                  <a:pt x="659699" y="480199"/>
                </a:cubicBezTo>
                <a:lnTo>
                  <a:pt x="656573" y="480199"/>
                </a:lnTo>
                <a:close/>
                <a:moveTo>
                  <a:pt x="900540" y="468479"/>
                </a:moveTo>
                <a:cubicBezTo>
                  <a:pt x="945858" y="471084"/>
                  <a:pt x="969819" y="492180"/>
                  <a:pt x="972424" y="531768"/>
                </a:cubicBezTo>
                <a:cubicBezTo>
                  <a:pt x="969298" y="574482"/>
                  <a:pt x="944035" y="596620"/>
                  <a:pt x="896633" y="598183"/>
                </a:cubicBezTo>
                <a:cubicBezTo>
                  <a:pt x="851836" y="596099"/>
                  <a:pt x="827614" y="575524"/>
                  <a:pt x="823968" y="536456"/>
                </a:cubicBezTo>
                <a:cubicBezTo>
                  <a:pt x="827093" y="493743"/>
                  <a:pt x="852617" y="471084"/>
                  <a:pt x="900540" y="468479"/>
                </a:cubicBezTo>
                <a:close/>
                <a:moveTo>
                  <a:pt x="246459" y="0"/>
                </a:moveTo>
                <a:cubicBezTo>
                  <a:pt x="344090" y="26194"/>
                  <a:pt x="415528" y="60722"/>
                  <a:pt x="460772" y="103584"/>
                </a:cubicBezTo>
                <a:lnTo>
                  <a:pt x="475059" y="103584"/>
                </a:lnTo>
                <a:lnTo>
                  <a:pt x="582215" y="71437"/>
                </a:lnTo>
                <a:lnTo>
                  <a:pt x="628650" y="132159"/>
                </a:lnTo>
                <a:cubicBezTo>
                  <a:pt x="597694" y="194072"/>
                  <a:pt x="546497" y="236934"/>
                  <a:pt x="475059" y="260747"/>
                </a:cubicBezTo>
                <a:lnTo>
                  <a:pt x="503634" y="307181"/>
                </a:lnTo>
                <a:lnTo>
                  <a:pt x="503634" y="321469"/>
                </a:lnTo>
                <a:lnTo>
                  <a:pt x="414337" y="435769"/>
                </a:lnTo>
                <a:lnTo>
                  <a:pt x="414337" y="450056"/>
                </a:lnTo>
                <a:cubicBezTo>
                  <a:pt x="473869" y="469106"/>
                  <a:pt x="503634" y="503634"/>
                  <a:pt x="503634" y="553640"/>
                </a:cubicBezTo>
                <a:lnTo>
                  <a:pt x="610790" y="539353"/>
                </a:lnTo>
                <a:lnTo>
                  <a:pt x="610790" y="553640"/>
                </a:lnTo>
                <a:lnTo>
                  <a:pt x="521494" y="639365"/>
                </a:lnTo>
                <a:lnTo>
                  <a:pt x="521494" y="700087"/>
                </a:lnTo>
                <a:cubicBezTo>
                  <a:pt x="673894" y="726281"/>
                  <a:pt x="750094" y="750094"/>
                  <a:pt x="750094" y="771525"/>
                </a:cubicBezTo>
                <a:lnTo>
                  <a:pt x="717947" y="800100"/>
                </a:lnTo>
                <a:lnTo>
                  <a:pt x="475059" y="757237"/>
                </a:lnTo>
                <a:lnTo>
                  <a:pt x="475059" y="771525"/>
                </a:lnTo>
                <a:cubicBezTo>
                  <a:pt x="470297" y="804862"/>
                  <a:pt x="398859" y="867966"/>
                  <a:pt x="260747" y="960834"/>
                </a:cubicBezTo>
                <a:lnTo>
                  <a:pt x="182165" y="960834"/>
                </a:lnTo>
                <a:cubicBezTo>
                  <a:pt x="129778" y="960834"/>
                  <a:pt x="94059" y="940594"/>
                  <a:pt x="75009" y="900112"/>
                </a:cubicBezTo>
                <a:lnTo>
                  <a:pt x="75009" y="871537"/>
                </a:lnTo>
                <a:lnTo>
                  <a:pt x="107156" y="842962"/>
                </a:lnTo>
                <a:lnTo>
                  <a:pt x="167878" y="885825"/>
                </a:lnTo>
                <a:lnTo>
                  <a:pt x="214312" y="885825"/>
                </a:lnTo>
                <a:cubicBezTo>
                  <a:pt x="347662" y="845344"/>
                  <a:pt x="414337" y="807244"/>
                  <a:pt x="414337" y="771525"/>
                </a:cubicBezTo>
                <a:lnTo>
                  <a:pt x="414337" y="742950"/>
                </a:lnTo>
                <a:lnTo>
                  <a:pt x="382190" y="742950"/>
                </a:lnTo>
                <a:cubicBezTo>
                  <a:pt x="346472" y="742950"/>
                  <a:pt x="295275" y="776287"/>
                  <a:pt x="228600" y="842962"/>
                </a:cubicBezTo>
                <a:lnTo>
                  <a:pt x="214312" y="857250"/>
                </a:lnTo>
                <a:lnTo>
                  <a:pt x="200025" y="857250"/>
                </a:lnTo>
                <a:lnTo>
                  <a:pt x="182165" y="842962"/>
                </a:lnTo>
                <a:lnTo>
                  <a:pt x="182165" y="800100"/>
                </a:lnTo>
                <a:lnTo>
                  <a:pt x="275034" y="700087"/>
                </a:lnTo>
                <a:lnTo>
                  <a:pt x="260747" y="700087"/>
                </a:lnTo>
                <a:cubicBezTo>
                  <a:pt x="260747" y="716756"/>
                  <a:pt x="225028" y="745331"/>
                  <a:pt x="153590" y="785812"/>
                </a:cubicBezTo>
                <a:lnTo>
                  <a:pt x="139303" y="785812"/>
                </a:lnTo>
                <a:lnTo>
                  <a:pt x="139303" y="742950"/>
                </a:lnTo>
                <a:lnTo>
                  <a:pt x="246459" y="625078"/>
                </a:lnTo>
                <a:cubicBezTo>
                  <a:pt x="203597" y="625078"/>
                  <a:pt x="182165" y="615553"/>
                  <a:pt x="182165" y="596503"/>
                </a:cubicBezTo>
                <a:lnTo>
                  <a:pt x="182165" y="539353"/>
                </a:lnTo>
                <a:cubicBezTo>
                  <a:pt x="182165" y="515540"/>
                  <a:pt x="217884" y="490537"/>
                  <a:pt x="289322" y="464344"/>
                </a:cubicBezTo>
                <a:lnTo>
                  <a:pt x="289322" y="450056"/>
                </a:lnTo>
                <a:lnTo>
                  <a:pt x="246459" y="450056"/>
                </a:lnTo>
                <a:lnTo>
                  <a:pt x="246459" y="378619"/>
                </a:lnTo>
                <a:cubicBezTo>
                  <a:pt x="389334" y="269081"/>
                  <a:pt x="460772" y="205978"/>
                  <a:pt x="460772" y="189309"/>
                </a:cubicBezTo>
                <a:cubicBezTo>
                  <a:pt x="255984" y="291703"/>
                  <a:pt x="153590" y="378619"/>
                  <a:pt x="153590" y="450056"/>
                </a:cubicBezTo>
                <a:cubicBezTo>
                  <a:pt x="153590" y="514350"/>
                  <a:pt x="127397" y="558403"/>
                  <a:pt x="75009" y="582215"/>
                </a:cubicBezTo>
                <a:lnTo>
                  <a:pt x="32147" y="582215"/>
                </a:lnTo>
                <a:lnTo>
                  <a:pt x="0" y="525065"/>
                </a:lnTo>
                <a:lnTo>
                  <a:pt x="0" y="450056"/>
                </a:lnTo>
                <a:cubicBezTo>
                  <a:pt x="66675" y="316706"/>
                  <a:pt x="122634" y="229790"/>
                  <a:pt x="167878" y="189309"/>
                </a:cubicBezTo>
                <a:lnTo>
                  <a:pt x="200025" y="189309"/>
                </a:lnTo>
                <a:lnTo>
                  <a:pt x="200025" y="246459"/>
                </a:lnTo>
                <a:lnTo>
                  <a:pt x="228600" y="246459"/>
                </a:lnTo>
                <a:lnTo>
                  <a:pt x="335756" y="189309"/>
                </a:lnTo>
                <a:lnTo>
                  <a:pt x="335756" y="160734"/>
                </a:lnTo>
                <a:lnTo>
                  <a:pt x="200025" y="28575"/>
                </a:lnTo>
                <a:close/>
              </a:path>
            </a:pathLst>
          </a:custGeom>
          <a:solidFill>
            <a:schemeClr val="tx1">
              <a:lumMod val="95000"/>
              <a:lumOff val="5000"/>
              <a:alpha val="93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7200" dirty="0">
              <a:latin typeface="叶根友毛笔行书2.0版" panose="02010601030101010101" pitchFamily="2" charset="-122"/>
              <a:ea typeface="叶根友毛笔行书2.0版" panose="02010601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981763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1640" y="1772816"/>
            <a:ext cx="5472612" cy="3018838"/>
          </a:xfrm>
          <a:prstGeom prst="rect">
            <a:avLst/>
          </a:prstGeom>
        </p:spPr>
      </p:pic>
      <p:sp>
        <p:nvSpPr>
          <p:cNvPr id="12" name="标题 1"/>
          <p:cNvSpPr txBox="1">
            <a:spLocks/>
          </p:cNvSpPr>
          <p:nvPr/>
        </p:nvSpPr>
        <p:spPr>
          <a:xfrm>
            <a:off x="0" y="635757"/>
            <a:ext cx="9143999" cy="606202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2800" dirty="0">
                <a:solidFill>
                  <a:schemeClr val="bg1"/>
                </a:solidFill>
              </a:rPr>
              <a:t>【</a:t>
            </a:r>
            <a:r>
              <a:rPr lang="zh-CN" altLang="en-US" sz="2800" dirty="0">
                <a:solidFill>
                  <a:schemeClr val="bg1"/>
                </a:solidFill>
              </a:rPr>
              <a:t>壹</a:t>
            </a:r>
            <a:r>
              <a:rPr lang="en-US" altLang="zh-CN" sz="2800" dirty="0" smtClean="0">
                <a:solidFill>
                  <a:schemeClr val="bg1"/>
                </a:solidFill>
              </a:rPr>
              <a:t>】</a:t>
            </a:r>
            <a:r>
              <a:rPr lang="zh-CN" altLang="en-US" sz="2800" dirty="0" smtClean="0">
                <a:solidFill>
                  <a:schemeClr val="bg1"/>
                </a:solidFill>
              </a:rPr>
              <a:t>插入图片并复制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5" name="标题 1"/>
          <p:cNvSpPr txBox="1">
            <a:spLocks/>
          </p:cNvSpPr>
          <p:nvPr/>
        </p:nvSpPr>
        <p:spPr>
          <a:xfrm>
            <a:off x="2195736" y="5546525"/>
            <a:ext cx="4752528" cy="5715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2800" dirty="0" smtClean="0">
                <a:latin typeface="+mn-ea"/>
                <a:ea typeface="+mn-ea"/>
              </a:rPr>
              <a:t>插入一张图片，并复制一次</a:t>
            </a:r>
            <a:endParaRPr lang="zh-CN" altLang="en-US" sz="2800" dirty="0">
              <a:latin typeface="+mn-ea"/>
              <a:ea typeface="+mn-ea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07314" y="502812"/>
            <a:ext cx="1562610" cy="861977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6007" y="2303673"/>
            <a:ext cx="5472612" cy="3018838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12030" y="707528"/>
            <a:ext cx="1562610" cy="8619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08744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标题 1"/>
          <p:cNvSpPr txBox="1">
            <a:spLocks/>
          </p:cNvSpPr>
          <p:nvPr/>
        </p:nvSpPr>
        <p:spPr>
          <a:xfrm>
            <a:off x="0" y="635757"/>
            <a:ext cx="9143999" cy="606202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2800" dirty="0" smtClean="0">
                <a:solidFill>
                  <a:schemeClr val="bg1"/>
                </a:solidFill>
              </a:rPr>
              <a:t>【</a:t>
            </a:r>
            <a:r>
              <a:rPr lang="zh-CN" altLang="en-US" sz="2800" dirty="0">
                <a:solidFill>
                  <a:schemeClr val="bg1"/>
                </a:solidFill>
              </a:rPr>
              <a:t>贰</a:t>
            </a:r>
            <a:r>
              <a:rPr lang="en-US" altLang="zh-CN" sz="2800" dirty="0" smtClean="0">
                <a:solidFill>
                  <a:schemeClr val="bg1"/>
                </a:solidFill>
              </a:rPr>
              <a:t>】</a:t>
            </a:r>
            <a:r>
              <a:rPr lang="zh-CN" altLang="en-US" sz="2800" dirty="0" smtClean="0">
                <a:solidFill>
                  <a:schemeClr val="bg1"/>
                </a:solidFill>
              </a:rPr>
              <a:t>顶图图片虚化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18" name="标题 1"/>
          <p:cNvSpPr txBox="1">
            <a:spLocks/>
          </p:cNvSpPr>
          <p:nvPr/>
        </p:nvSpPr>
        <p:spPr>
          <a:xfrm>
            <a:off x="539552" y="5521796"/>
            <a:ext cx="8064896" cy="5715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2800" dirty="0" smtClean="0">
                <a:latin typeface="+mn-ea"/>
                <a:ea typeface="+mn-ea"/>
              </a:rPr>
              <a:t>选中复制后的图片→</a:t>
            </a:r>
            <a:r>
              <a:rPr lang="en-US" altLang="zh-CN" sz="2800" dirty="0" smtClean="0">
                <a:latin typeface="+mn-ea"/>
                <a:ea typeface="+mn-ea"/>
              </a:rPr>
              <a:t>OK</a:t>
            </a:r>
            <a:r>
              <a:rPr lang="zh-CN" altLang="en-US" sz="2800" dirty="0" smtClean="0">
                <a:latin typeface="+mn-ea"/>
                <a:ea typeface="+mn-ea"/>
              </a:rPr>
              <a:t>插件→一键特效→图片虚化</a:t>
            </a:r>
            <a:endParaRPr lang="zh-CN" altLang="en-US" sz="2800" dirty="0">
              <a:latin typeface="+mn-ea"/>
              <a:ea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-219050" y="9254183"/>
            <a:ext cx="1643552" cy="17800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 dirty="0" smtClean="0">
                <a:solidFill>
                  <a:schemeClr val="bg1"/>
                </a:solidFill>
              </a:rPr>
              <a:t>平凡  之路</a:t>
            </a:r>
            <a:endParaRPr lang="zh-CN" altLang="en-US" sz="5400" b="1" dirty="0">
              <a:solidFill>
                <a:schemeClr val="bg1"/>
              </a:solidFill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84909" y="1988840"/>
            <a:ext cx="1643552" cy="17800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 dirty="0" smtClean="0">
                <a:solidFill>
                  <a:schemeClr val="bg1"/>
                </a:solidFill>
              </a:rPr>
              <a:t>平凡  之路</a:t>
            </a:r>
            <a:endParaRPr lang="zh-CN" altLang="en-US" sz="5400" b="1" dirty="0">
              <a:solidFill>
                <a:schemeClr val="bg1"/>
              </a:solidFill>
            </a:endParaRPr>
          </a:p>
        </p:txBody>
      </p:sp>
      <p:pic>
        <p:nvPicPr>
          <p:cNvPr id="133" name="图片 13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1640" y="1772816"/>
            <a:ext cx="5472612" cy="3018838"/>
          </a:xfrm>
          <a:prstGeom prst="rect">
            <a:avLst/>
          </a:prstGeom>
        </p:spPr>
      </p:pic>
      <p:pic>
        <p:nvPicPr>
          <p:cNvPr id="134" name="图片 13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07314" y="502812"/>
            <a:ext cx="1562610" cy="861977"/>
          </a:xfrm>
          <a:prstGeom prst="rect">
            <a:avLst/>
          </a:prstGeom>
        </p:spPr>
      </p:pic>
      <p:pic>
        <p:nvPicPr>
          <p:cNvPr id="135" name="图片 134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Blur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516007" y="2303673"/>
            <a:ext cx="5472612" cy="3018838"/>
          </a:xfrm>
          <a:prstGeom prst="rect">
            <a:avLst/>
          </a:prstGeom>
        </p:spPr>
      </p:pic>
      <p:pic>
        <p:nvPicPr>
          <p:cNvPr id="136" name="图片 135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Blur/>
                    </a14:imgEffect>
                    <a14:imgEffect>
                      <a14:artisticBlur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412030" y="707528"/>
            <a:ext cx="1562610" cy="8619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68131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38383" y="2011074"/>
            <a:ext cx="5472612" cy="3018838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Blur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938383" y="2011074"/>
            <a:ext cx="5472612" cy="3018838"/>
          </a:xfrm>
          <a:prstGeom prst="rect">
            <a:avLst/>
          </a:prstGeom>
        </p:spPr>
      </p:pic>
      <p:sp>
        <p:nvSpPr>
          <p:cNvPr id="12" name="标题 1"/>
          <p:cNvSpPr txBox="1">
            <a:spLocks/>
          </p:cNvSpPr>
          <p:nvPr/>
        </p:nvSpPr>
        <p:spPr>
          <a:xfrm>
            <a:off x="0" y="635757"/>
            <a:ext cx="9143999" cy="606202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2800" dirty="0" smtClean="0">
                <a:solidFill>
                  <a:schemeClr val="bg1"/>
                </a:solidFill>
              </a:rPr>
              <a:t>【</a:t>
            </a:r>
            <a:r>
              <a:rPr lang="zh-CN" altLang="en-US" sz="2800" dirty="0" smtClean="0">
                <a:solidFill>
                  <a:schemeClr val="bg1"/>
                </a:solidFill>
              </a:rPr>
              <a:t>叁</a:t>
            </a:r>
            <a:r>
              <a:rPr lang="en-US" altLang="zh-CN" sz="2800" dirty="0" smtClean="0">
                <a:solidFill>
                  <a:schemeClr val="bg1"/>
                </a:solidFill>
              </a:rPr>
              <a:t>】</a:t>
            </a:r>
            <a:r>
              <a:rPr lang="zh-CN" altLang="en-US" sz="2800" dirty="0" smtClean="0">
                <a:solidFill>
                  <a:schemeClr val="bg1"/>
                </a:solidFill>
              </a:rPr>
              <a:t>对齐后滤色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18" name="标题 1"/>
          <p:cNvSpPr txBox="1">
            <a:spLocks/>
          </p:cNvSpPr>
          <p:nvPr/>
        </p:nvSpPr>
        <p:spPr>
          <a:xfrm>
            <a:off x="1115615" y="5185001"/>
            <a:ext cx="6912768" cy="109157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20000"/>
              </a:lnSpc>
            </a:pPr>
            <a:r>
              <a:rPr lang="zh-CN" altLang="en-US" sz="2400" dirty="0" smtClean="0">
                <a:latin typeface="+mn-ea"/>
              </a:rPr>
              <a:t>先选底图再选顶图→开始选项卡→排列→对齐→左对齐→顶端对齐→</a:t>
            </a:r>
            <a:r>
              <a:rPr lang="en-US" altLang="zh-CN" sz="2400" dirty="0" smtClean="0">
                <a:latin typeface="+mn-ea"/>
              </a:rPr>
              <a:t>OK</a:t>
            </a:r>
            <a:r>
              <a:rPr lang="zh-CN" altLang="en-US" sz="2400" dirty="0" smtClean="0">
                <a:latin typeface="+mn-ea"/>
              </a:rPr>
              <a:t>插件→图片混合→滤色</a:t>
            </a:r>
            <a:endParaRPr lang="zh-CN" altLang="en-US" sz="2400" dirty="0">
              <a:latin typeface="+mn-ea"/>
            </a:endParaRPr>
          </a:p>
        </p:txBody>
      </p:sp>
      <p:pic>
        <p:nvPicPr>
          <p:cNvPr id="5" name="图片 4"/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37348" y="2011602"/>
            <a:ext cx="5474682" cy="3017782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07314" y="502812"/>
            <a:ext cx="1562610" cy="861977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Blur/>
                    </a14:imgEffect>
                    <a14:imgEffect>
                      <a14:artisticBlur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207314" y="502812"/>
            <a:ext cx="1562610" cy="861977"/>
          </a:xfrm>
          <a:prstGeom prst="rect">
            <a:avLst/>
          </a:prstGeom>
        </p:spPr>
      </p:pic>
      <p:pic>
        <p:nvPicPr>
          <p:cNvPr id="8" name="图片 7"/>
          <p:cNvPicPr>
            <a:picLocks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5215" y="500947"/>
            <a:ext cx="1566808" cy="8657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38375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标题 1"/>
          <p:cNvSpPr txBox="1">
            <a:spLocks/>
          </p:cNvSpPr>
          <p:nvPr/>
        </p:nvSpPr>
        <p:spPr>
          <a:xfrm>
            <a:off x="0" y="635757"/>
            <a:ext cx="9143999" cy="606202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2800" dirty="0" smtClean="0">
                <a:solidFill>
                  <a:schemeClr val="bg1"/>
                </a:solidFill>
              </a:rPr>
              <a:t>【</a:t>
            </a:r>
            <a:r>
              <a:rPr lang="zh-CN" altLang="en-US" sz="2800" dirty="0" smtClean="0">
                <a:solidFill>
                  <a:schemeClr val="bg1"/>
                </a:solidFill>
              </a:rPr>
              <a:t>肆</a:t>
            </a:r>
            <a:r>
              <a:rPr lang="en-US" altLang="zh-CN" sz="2800" dirty="0" smtClean="0">
                <a:solidFill>
                  <a:schemeClr val="bg1"/>
                </a:solidFill>
              </a:rPr>
              <a:t>】</a:t>
            </a:r>
            <a:r>
              <a:rPr lang="zh-CN" altLang="en-US" sz="2800" dirty="0" smtClean="0">
                <a:solidFill>
                  <a:schemeClr val="bg1"/>
                </a:solidFill>
              </a:rPr>
              <a:t>提高新图对比度（可选）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15" name="标题 1"/>
          <p:cNvSpPr txBox="1">
            <a:spLocks/>
          </p:cNvSpPr>
          <p:nvPr/>
        </p:nvSpPr>
        <p:spPr>
          <a:xfrm>
            <a:off x="371977" y="5242847"/>
            <a:ext cx="8400046" cy="115795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20000"/>
              </a:lnSpc>
            </a:pPr>
            <a:r>
              <a:rPr lang="zh-CN" altLang="en-US" sz="1800" dirty="0" smtClean="0">
                <a:latin typeface="+mn-ea"/>
                <a:ea typeface="+mn-ea"/>
              </a:rPr>
              <a:t>如果觉得对比度不够可以继续完善一下</a:t>
            </a:r>
            <a:endParaRPr lang="en-US" altLang="zh-CN" sz="1800" dirty="0" smtClean="0">
              <a:latin typeface="+mn-ea"/>
              <a:ea typeface="+mn-ea"/>
            </a:endParaRPr>
          </a:p>
          <a:p>
            <a:pPr algn="ctr">
              <a:lnSpc>
                <a:spcPct val="120000"/>
              </a:lnSpc>
            </a:pPr>
            <a:r>
              <a:rPr lang="zh-CN" altLang="en-US" sz="2400" dirty="0" smtClean="0">
                <a:latin typeface="+mn-ea"/>
                <a:ea typeface="+mn-ea"/>
              </a:rPr>
              <a:t>选中新图→右键设置图片格式→图片更正→对比度</a:t>
            </a:r>
            <a:r>
              <a:rPr lang="en-US" altLang="zh-CN" sz="2400" dirty="0" smtClean="0">
                <a:latin typeface="+mn-ea"/>
                <a:ea typeface="+mn-ea"/>
              </a:rPr>
              <a:t>15%</a:t>
            </a:r>
          </a:p>
        </p:txBody>
      </p:sp>
      <p:pic>
        <p:nvPicPr>
          <p:cNvPr id="20" name="图片 19"/>
          <p:cNvPicPr>
            <a:picLocks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1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37348" y="2011602"/>
            <a:ext cx="5474682" cy="3017782"/>
          </a:xfrm>
          <a:prstGeom prst="rect">
            <a:avLst/>
          </a:prstGeom>
        </p:spPr>
      </p:pic>
      <p:pic>
        <p:nvPicPr>
          <p:cNvPr id="21" name="图片 20"/>
          <p:cNvPicPr>
            <a:picLocks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contrast="1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5215" y="500947"/>
            <a:ext cx="1566808" cy="865707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244952" y="2682719"/>
            <a:ext cx="4029075" cy="2486025"/>
          </a:xfrm>
          <a:prstGeom prst="rect">
            <a:avLst/>
          </a:prstGeom>
          <a:noFill/>
          <a:ln w="9525">
            <a:solidFill>
              <a:schemeClr val="tx1">
                <a:lumMod val="75000"/>
                <a:lumOff val="25000"/>
              </a:schemeClr>
            </a:solidFill>
            <a:miter lim="800000"/>
            <a:headEnd/>
            <a:tailEnd/>
          </a:ln>
          <a:effectLst/>
        </p:spPr>
      </p:pic>
      <p:sp>
        <p:nvSpPr>
          <p:cNvPr id="17" name="矩形 16"/>
          <p:cNvSpPr/>
          <p:nvPr/>
        </p:nvSpPr>
        <p:spPr>
          <a:xfrm>
            <a:off x="4463613" y="4776739"/>
            <a:ext cx="3754264" cy="381415"/>
          </a:xfrm>
          <a:prstGeom prst="rect">
            <a:avLst/>
          </a:prstGeom>
          <a:noFill/>
          <a:ln w="6032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07458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1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608" y="1412776"/>
            <a:ext cx="5082784" cy="2801758"/>
          </a:xfrm>
          <a:prstGeom prst="rect">
            <a:avLst/>
          </a:prstGeom>
        </p:spPr>
      </p:pic>
      <p:sp>
        <p:nvSpPr>
          <p:cNvPr id="203" name="标题 1"/>
          <p:cNvSpPr txBox="1">
            <a:spLocks/>
          </p:cNvSpPr>
          <p:nvPr/>
        </p:nvSpPr>
        <p:spPr>
          <a:xfrm>
            <a:off x="0" y="568602"/>
            <a:ext cx="9143999" cy="606202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altLang="zh-CN" sz="2800" dirty="0" smtClean="0">
                <a:solidFill>
                  <a:schemeClr val="bg1"/>
                </a:solidFill>
              </a:rPr>
              <a:t>    【</a:t>
            </a:r>
            <a:r>
              <a:rPr lang="zh-CN" altLang="en-US" sz="2800" dirty="0" smtClean="0">
                <a:solidFill>
                  <a:schemeClr val="bg1"/>
                </a:solidFill>
              </a:rPr>
              <a:t>完成</a:t>
            </a:r>
            <a:r>
              <a:rPr lang="en-US" altLang="zh-CN" sz="2800" dirty="0" smtClean="0">
                <a:solidFill>
                  <a:schemeClr val="bg1"/>
                </a:solidFill>
              </a:rPr>
              <a:t>】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204" name="标题 1"/>
          <p:cNvSpPr txBox="1">
            <a:spLocks/>
          </p:cNvSpPr>
          <p:nvPr/>
        </p:nvSpPr>
        <p:spPr>
          <a:xfrm>
            <a:off x="1381385" y="4365104"/>
            <a:ext cx="6381230" cy="1008112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defPPr>
              <a:defRPr lang="zh-CN"/>
            </a:defPPr>
            <a:lvl1pPr>
              <a:spcBef>
                <a:spcPct val="0"/>
              </a:spcBef>
              <a:buNone/>
              <a:defRPr sz="2800">
                <a:latin typeface="+mn-ea"/>
                <a:cs typeface="+mj-cs"/>
              </a:defRPr>
            </a:lvl1pPr>
          </a:lstStyle>
          <a:p>
            <a:pPr algn="ctr">
              <a:lnSpc>
                <a:spcPct val="120000"/>
              </a:lnSpc>
            </a:pPr>
            <a:r>
              <a:rPr lang="zh-CN" altLang="en-US" sz="2400" dirty="0" smtClean="0"/>
              <a:t>教程及</a:t>
            </a:r>
            <a:r>
              <a:rPr lang="en-US" altLang="zh-CN" sz="2400" dirty="0" smtClean="0"/>
              <a:t>OK</a:t>
            </a:r>
            <a:r>
              <a:rPr lang="zh-CN" altLang="en-US" sz="2400" dirty="0" smtClean="0"/>
              <a:t>插件下载地址</a:t>
            </a:r>
            <a:endParaRPr lang="en-US" altLang="zh-CN" sz="2400" dirty="0" smtClean="0"/>
          </a:p>
          <a:p>
            <a:pPr algn="ctr">
              <a:lnSpc>
                <a:spcPct val="120000"/>
              </a:lnSpc>
            </a:pPr>
            <a:r>
              <a:rPr lang="en-US" altLang="zh-CN" sz="2400" dirty="0" smtClean="0"/>
              <a:t>http</a:t>
            </a:r>
            <a:r>
              <a:rPr lang="en-US" altLang="zh-CN" sz="2400" dirty="0"/>
              <a:t>://pan.baidu.com/s/1hqpbixI</a:t>
            </a:r>
            <a:endParaRPr lang="en-US" altLang="zh-CN" sz="2400" dirty="0" smtClean="0"/>
          </a:p>
        </p:txBody>
      </p:sp>
      <p:sp>
        <p:nvSpPr>
          <p:cNvPr id="205" name="标题 1"/>
          <p:cNvSpPr txBox="1">
            <a:spLocks/>
          </p:cNvSpPr>
          <p:nvPr/>
        </p:nvSpPr>
        <p:spPr>
          <a:xfrm>
            <a:off x="1414108" y="5312577"/>
            <a:ext cx="6381230" cy="1008112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defPPr>
              <a:defRPr lang="zh-CN"/>
            </a:defPPr>
            <a:lvl1pPr>
              <a:spcBef>
                <a:spcPct val="0"/>
              </a:spcBef>
              <a:buNone/>
              <a:defRPr sz="2800">
                <a:latin typeface="+mn-ea"/>
                <a:cs typeface="+mj-cs"/>
              </a:defRPr>
            </a:lvl1pPr>
          </a:lstStyle>
          <a:p>
            <a:pPr algn="ctr">
              <a:lnSpc>
                <a:spcPct val="120000"/>
              </a:lnSpc>
            </a:pPr>
            <a:r>
              <a:rPr lang="zh-CN" altLang="en-US" sz="2400" dirty="0" smtClean="0"/>
              <a:t>欢迎关注我的微博</a:t>
            </a:r>
            <a:endParaRPr lang="en-US" altLang="zh-CN" sz="2400" dirty="0" smtClean="0"/>
          </a:p>
          <a:p>
            <a:pPr algn="ctr">
              <a:lnSpc>
                <a:spcPct val="120000"/>
              </a:lnSpc>
            </a:pPr>
            <a:r>
              <a:rPr lang="en-US" altLang="zh-CN" sz="2400" dirty="0"/>
              <a:t>http://weibo.com/slidelab </a:t>
            </a:r>
            <a:endParaRPr lang="en-US" altLang="zh-CN" sz="2400" dirty="0" smtClean="0"/>
          </a:p>
        </p:txBody>
      </p:sp>
      <p:sp>
        <p:nvSpPr>
          <p:cNvPr id="6" name="文本框 5"/>
          <p:cNvSpPr txBox="1"/>
          <p:nvPr/>
        </p:nvSpPr>
        <p:spPr>
          <a:xfrm>
            <a:off x="2252996" y="1627421"/>
            <a:ext cx="1553516" cy="1760714"/>
          </a:xfrm>
          <a:custGeom>
            <a:avLst/>
            <a:gdLst/>
            <a:ahLst/>
            <a:cxnLst/>
            <a:rect l="l" t="t" r="r" b="b"/>
            <a:pathLst>
              <a:path w="1390257" h="1575681">
                <a:moveTo>
                  <a:pt x="591502" y="917860"/>
                </a:moveTo>
                <a:cubicBezTo>
                  <a:pt x="605393" y="917860"/>
                  <a:pt x="629206" y="944650"/>
                  <a:pt x="662940" y="998228"/>
                </a:cubicBezTo>
                <a:lnTo>
                  <a:pt x="662940" y="1042876"/>
                </a:lnTo>
                <a:lnTo>
                  <a:pt x="639127" y="1078595"/>
                </a:lnTo>
                <a:lnTo>
                  <a:pt x="662940" y="1099431"/>
                </a:lnTo>
                <a:cubicBezTo>
                  <a:pt x="658971" y="1143087"/>
                  <a:pt x="647065" y="1176821"/>
                  <a:pt x="627221" y="1200634"/>
                </a:cubicBezTo>
                <a:lnTo>
                  <a:pt x="627221" y="1236353"/>
                </a:lnTo>
                <a:lnTo>
                  <a:pt x="651034" y="1281001"/>
                </a:lnTo>
                <a:lnTo>
                  <a:pt x="639127" y="1316720"/>
                </a:lnTo>
                <a:cubicBezTo>
                  <a:pt x="696674" y="1279017"/>
                  <a:pt x="733385" y="1237345"/>
                  <a:pt x="749260" y="1191704"/>
                </a:cubicBezTo>
                <a:cubicBezTo>
                  <a:pt x="723463" y="1191704"/>
                  <a:pt x="710565" y="1183767"/>
                  <a:pt x="710565" y="1167892"/>
                </a:cubicBezTo>
                <a:lnTo>
                  <a:pt x="710565" y="1144079"/>
                </a:lnTo>
                <a:lnTo>
                  <a:pt x="832604" y="1022040"/>
                </a:lnTo>
                <a:lnTo>
                  <a:pt x="820698" y="1022040"/>
                </a:lnTo>
                <a:lnTo>
                  <a:pt x="722471" y="1054782"/>
                </a:lnTo>
                <a:lnTo>
                  <a:pt x="722471" y="1042876"/>
                </a:lnTo>
                <a:cubicBezTo>
                  <a:pt x="805815" y="967470"/>
                  <a:pt x="875268" y="929767"/>
                  <a:pt x="930831" y="929767"/>
                </a:cubicBezTo>
                <a:lnTo>
                  <a:pt x="954643" y="965485"/>
                </a:lnTo>
                <a:lnTo>
                  <a:pt x="868323" y="1042876"/>
                </a:lnTo>
                <a:lnTo>
                  <a:pt x="930831" y="1030970"/>
                </a:lnTo>
                <a:lnTo>
                  <a:pt x="954643" y="1054782"/>
                </a:lnTo>
                <a:lnTo>
                  <a:pt x="844510" y="1179798"/>
                </a:lnTo>
                <a:lnTo>
                  <a:pt x="868323" y="1248259"/>
                </a:lnTo>
                <a:cubicBezTo>
                  <a:pt x="925870" y="1264134"/>
                  <a:pt x="954643" y="1279017"/>
                  <a:pt x="954643" y="1292907"/>
                </a:cubicBezTo>
                <a:cubicBezTo>
                  <a:pt x="954643" y="1306798"/>
                  <a:pt x="933807" y="1317712"/>
                  <a:pt x="892135" y="1325650"/>
                </a:cubicBezTo>
                <a:cubicBezTo>
                  <a:pt x="836573" y="1319696"/>
                  <a:pt x="808792" y="1293900"/>
                  <a:pt x="808792" y="1248259"/>
                </a:cubicBezTo>
                <a:lnTo>
                  <a:pt x="784979" y="1248259"/>
                </a:lnTo>
                <a:cubicBezTo>
                  <a:pt x="743307" y="1331603"/>
                  <a:pt x="714534" y="1373275"/>
                  <a:pt x="698659" y="1373275"/>
                </a:cubicBezTo>
                <a:lnTo>
                  <a:pt x="674846" y="1373275"/>
                </a:lnTo>
                <a:cubicBezTo>
                  <a:pt x="658971" y="1373275"/>
                  <a:pt x="651034" y="1361368"/>
                  <a:pt x="651034" y="1337556"/>
                </a:cubicBezTo>
                <a:lnTo>
                  <a:pt x="639127" y="1337556"/>
                </a:lnTo>
                <a:lnTo>
                  <a:pt x="639127" y="1373275"/>
                </a:lnTo>
                <a:lnTo>
                  <a:pt x="651034" y="1450665"/>
                </a:lnTo>
                <a:lnTo>
                  <a:pt x="773073" y="1438759"/>
                </a:lnTo>
                <a:lnTo>
                  <a:pt x="796885" y="1438759"/>
                </a:lnTo>
                <a:lnTo>
                  <a:pt x="820698" y="1462571"/>
                </a:lnTo>
                <a:lnTo>
                  <a:pt x="820698" y="1474478"/>
                </a:lnTo>
                <a:cubicBezTo>
                  <a:pt x="751245" y="1474478"/>
                  <a:pt x="657979" y="1497298"/>
                  <a:pt x="540901" y="1542939"/>
                </a:cubicBezTo>
                <a:lnTo>
                  <a:pt x="505182" y="1486384"/>
                </a:lnTo>
                <a:lnTo>
                  <a:pt x="540901" y="953579"/>
                </a:lnTo>
                <a:close/>
                <a:moveTo>
                  <a:pt x="904042" y="828564"/>
                </a:moveTo>
                <a:lnTo>
                  <a:pt x="942737" y="828564"/>
                </a:lnTo>
                <a:cubicBezTo>
                  <a:pt x="1063784" y="864282"/>
                  <a:pt x="1124307" y="898017"/>
                  <a:pt x="1124307" y="929767"/>
                </a:cubicBezTo>
                <a:lnTo>
                  <a:pt x="1100495" y="1054782"/>
                </a:lnTo>
                <a:lnTo>
                  <a:pt x="1148120" y="1495314"/>
                </a:lnTo>
                <a:cubicBezTo>
                  <a:pt x="1132245" y="1540954"/>
                  <a:pt x="1112401" y="1567743"/>
                  <a:pt x="1088588" y="1575681"/>
                </a:cubicBezTo>
                <a:lnTo>
                  <a:pt x="1049893" y="1575681"/>
                </a:lnTo>
                <a:lnTo>
                  <a:pt x="942737" y="1542939"/>
                </a:lnTo>
                <a:lnTo>
                  <a:pt x="942737" y="1507220"/>
                </a:lnTo>
                <a:lnTo>
                  <a:pt x="1061799" y="1519126"/>
                </a:lnTo>
                <a:lnTo>
                  <a:pt x="1037987" y="1022040"/>
                </a:lnTo>
                <a:lnTo>
                  <a:pt x="1049893" y="917860"/>
                </a:lnTo>
                <a:lnTo>
                  <a:pt x="954643" y="873212"/>
                </a:lnTo>
                <a:cubicBezTo>
                  <a:pt x="889159" y="873212"/>
                  <a:pt x="811768" y="896032"/>
                  <a:pt x="722471" y="941673"/>
                </a:cubicBezTo>
                <a:lnTo>
                  <a:pt x="698659" y="941673"/>
                </a:lnTo>
                <a:lnTo>
                  <a:pt x="698659" y="929767"/>
                </a:lnTo>
                <a:cubicBezTo>
                  <a:pt x="698659" y="894048"/>
                  <a:pt x="767120" y="860314"/>
                  <a:pt x="904042" y="828564"/>
                </a:cubicBezTo>
                <a:close/>
                <a:moveTo>
                  <a:pt x="987639" y="702118"/>
                </a:moveTo>
                <a:lnTo>
                  <a:pt x="970450" y="748999"/>
                </a:lnTo>
                <a:lnTo>
                  <a:pt x="1006392" y="748999"/>
                </a:lnTo>
                <a:close/>
                <a:moveTo>
                  <a:pt x="1301964" y="688054"/>
                </a:moveTo>
                <a:cubicBezTo>
                  <a:pt x="1299360" y="688054"/>
                  <a:pt x="1295193" y="688575"/>
                  <a:pt x="1289463" y="689616"/>
                </a:cubicBezTo>
                <a:cubicBezTo>
                  <a:pt x="1293109" y="688575"/>
                  <a:pt x="1292328" y="688575"/>
                  <a:pt x="1287119" y="689616"/>
                </a:cubicBezTo>
                <a:lnTo>
                  <a:pt x="1287119" y="782597"/>
                </a:lnTo>
                <a:cubicBezTo>
                  <a:pt x="1287119" y="789889"/>
                  <a:pt x="1288161" y="794317"/>
                  <a:pt x="1290244" y="795880"/>
                </a:cubicBezTo>
                <a:cubicBezTo>
                  <a:pt x="1291807" y="797442"/>
                  <a:pt x="1296495" y="798224"/>
                  <a:pt x="1304308" y="798224"/>
                </a:cubicBezTo>
                <a:cubicBezTo>
                  <a:pt x="1340250" y="797703"/>
                  <a:pt x="1359003" y="779471"/>
                  <a:pt x="1360565" y="743529"/>
                </a:cubicBezTo>
                <a:cubicBezTo>
                  <a:pt x="1360045" y="725819"/>
                  <a:pt x="1355096" y="712275"/>
                  <a:pt x="1345720" y="702899"/>
                </a:cubicBezTo>
                <a:cubicBezTo>
                  <a:pt x="1336865" y="693002"/>
                  <a:pt x="1322279" y="688054"/>
                  <a:pt x="1301964" y="688054"/>
                </a:cubicBezTo>
                <a:close/>
                <a:moveTo>
                  <a:pt x="1079876" y="681803"/>
                </a:moveTo>
                <a:lnTo>
                  <a:pt x="1120506" y="681803"/>
                </a:lnTo>
                <a:lnTo>
                  <a:pt x="1202547" y="766970"/>
                </a:lnTo>
                <a:lnTo>
                  <a:pt x="1202547" y="706806"/>
                </a:lnTo>
                <a:cubicBezTo>
                  <a:pt x="1202547" y="699513"/>
                  <a:pt x="1201505" y="694825"/>
                  <a:pt x="1199422" y="692742"/>
                </a:cubicBezTo>
                <a:cubicBezTo>
                  <a:pt x="1197338" y="690658"/>
                  <a:pt x="1192129" y="689616"/>
                  <a:pt x="1183795" y="689616"/>
                </a:cubicBezTo>
                <a:lnTo>
                  <a:pt x="1181451" y="689616"/>
                </a:lnTo>
                <a:lnTo>
                  <a:pt x="1181451" y="681803"/>
                </a:lnTo>
                <a:lnTo>
                  <a:pt x="1233020" y="681803"/>
                </a:lnTo>
                <a:lnTo>
                  <a:pt x="1233020" y="689616"/>
                </a:lnTo>
                <a:lnTo>
                  <a:pt x="1230676" y="689616"/>
                </a:lnTo>
                <a:cubicBezTo>
                  <a:pt x="1219216" y="689095"/>
                  <a:pt x="1213746" y="692481"/>
                  <a:pt x="1214267" y="699774"/>
                </a:cubicBezTo>
                <a:lnTo>
                  <a:pt x="1214267" y="806037"/>
                </a:lnTo>
                <a:lnTo>
                  <a:pt x="1203328" y="806037"/>
                </a:lnTo>
                <a:lnTo>
                  <a:pt x="1108004" y="706806"/>
                </a:lnTo>
                <a:lnTo>
                  <a:pt x="1108004" y="781815"/>
                </a:lnTo>
                <a:cubicBezTo>
                  <a:pt x="1106962" y="793796"/>
                  <a:pt x="1113474" y="799265"/>
                  <a:pt x="1127538" y="798224"/>
                </a:cubicBezTo>
                <a:lnTo>
                  <a:pt x="1127538" y="806037"/>
                </a:lnTo>
                <a:lnTo>
                  <a:pt x="1079094" y="806037"/>
                </a:lnTo>
                <a:lnTo>
                  <a:pt x="1079094" y="798224"/>
                </a:lnTo>
                <a:lnTo>
                  <a:pt x="1080657" y="798224"/>
                </a:lnTo>
                <a:cubicBezTo>
                  <a:pt x="1091075" y="798224"/>
                  <a:pt x="1096023" y="794056"/>
                  <a:pt x="1095503" y="785722"/>
                </a:cubicBezTo>
                <a:lnTo>
                  <a:pt x="1095503" y="693523"/>
                </a:lnTo>
                <a:cubicBezTo>
                  <a:pt x="1091335" y="690919"/>
                  <a:pt x="1086126" y="689616"/>
                  <a:pt x="1079876" y="689616"/>
                </a:cubicBezTo>
                <a:close/>
                <a:moveTo>
                  <a:pt x="801307" y="681803"/>
                </a:moveTo>
                <a:lnTo>
                  <a:pt x="869284" y="681803"/>
                </a:lnTo>
                <a:lnTo>
                  <a:pt x="869284" y="689616"/>
                </a:lnTo>
                <a:lnTo>
                  <a:pt x="863033" y="689616"/>
                </a:lnTo>
                <a:cubicBezTo>
                  <a:pt x="853136" y="689616"/>
                  <a:pt x="848187" y="694304"/>
                  <a:pt x="848187" y="703681"/>
                </a:cubicBezTo>
                <a:lnTo>
                  <a:pt x="848187" y="785722"/>
                </a:lnTo>
                <a:cubicBezTo>
                  <a:pt x="847666" y="792494"/>
                  <a:pt x="851052" y="795619"/>
                  <a:pt x="858345" y="795098"/>
                </a:cubicBezTo>
                <a:lnTo>
                  <a:pt x="884129" y="795098"/>
                </a:lnTo>
                <a:cubicBezTo>
                  <a:pt x="892464" y="796661"/>
                  <a:pt x="901319" y="790150"/>
                  <a:pt x="910695" y="775565"/>
                </a:cubicBezTo>
                <a:cubicBezTo>
                  <a:pt x="912258" y="773481"/>
                  <a:pt x="913560" y="771918"/>
                  <a:pt x="914602" y="770876"/>
                </a:cubicBezTo>
                <a:lnTo>
                  <a:pt x="922415" y="770876"/>
                </a:lnTo>
                <a:lnTo>
                  <a:pt x="908351" y="806037"/>
                </a:lnTo>
                <a:lnTo>
                  <a:pt x="800525" y="806037"/>
                </a:lnTo>
                <a:lnTo>
                  <a:pt x="800525" y="798224"/>
                </a:lnTo>
                <a:lnTo>
                  <a:pt x="804432" y="798224"/>
                </a:lnTo>
                <a:cubicBezTo>
                  <a:pt x="815892" y="798745"/>
                  <a:pt x="821361" y="794056"/>
                  <a:pt x="820840" y="784159"/>
                </a:cubicBezTo>
                <a:lnTo>
                  <a:pt x="820840" y="703681"/>
                </a:lnTo>
                <a:cubicBezTo>
                  <a:pt x="820840" y="693784"/>
                  <a:pt x="815631" y="689095"/>
                  <a:pt x="805213" y="689616"/>
                </a:cubicBezTo>
                <a:lnTo>
                  <a:pt x="801307" y="689616"/>
                </a:lnTo>
                <a:close/>
                <a:moveTo>
                  <a:pt x="1300402" y="678677"/>
                </a:moveTo>
                <a:cubicBezTo>
                  <a:pt x="1336865" y="678157"/>
                  <a:pt x="1361347" y="684928"/>
                  <a:pt x="1373848" y="698993"/>
                </a:cubicBezTo>
                <a:cubicBezTo>
                  <a:pt x="1384787" y="709931"/>
                  <a:pt x="1390257" y="723996"/>
                  <a:pt x="1390257" y="741185"/>
                </a:cubicBezTo>
                <a:cubicBezTo>
                  <a:pt x="1390257" y="757854"/>
                  <a:pt x="1384266" y="772700"/>
                  <a:pt x="1372286" y="785722"/>
                </a:cubicBezTo>
                <a:cubicBezTo>
                  <a:pt x="1359263" y="799265"/>
                  <a:pt x="1336604" y="806037"/>
                  <a:pt x="1304308" y="806037"/>
                </a:cubicBezTo>
                <a:lnTo>
                  <a:pt x="1240238" y="806037"/>
                </a:lnTo>
                <a:lnTo>
                  <a:pt x="1240238" y="798224"/>
                </a:lnTo>
                <a:cubicBezTo>
                  <a:pt x="1253781" y="799265"/>
                  <a:pt x="1260032" y="794577"/>
                  <a:pt x="1258990" y="784159"/>
                </a:cubicBezTo>
                <a:lnTo>
                  <a:pt x="1258990" y="706806"/>
                </a:lnTo>
                <a:cubicBezTo>
                  <a:pt x="1258990" y="699513"/>
                  <a:pt x="1257688" y="694825"/>
                  <a:pt x="1255083" y="692742"/>
                </a:cubicBezTo>
                <a:cubicBezTo>
                  <a:pt x="1253000" y="690658"/>
                  <a:pt x="1248051" y="689616"/>
                  <a:pt x="1240238" y="689616"/>
                </a:cubicBezTo>
                <a:lnTo>
                  <a:pt x="1240238" y="681803"/>
                </a:lnTo>
                <a:cubicBezTo>
                  <a:pt x="1254823" y="680761"/>
                  <a:pt x="1265762" y="680240"/>
                  <a:pt x="1273054" y="680240"/>
                </a:cubicBezTo>
                <a:cubicBezTo>
                  <a:pt x="1276180" y="679719"/>
                  <a:pt x="1277222" y="679719"/>
                  <a:pt x="1276180" y="680240"/>
                </a:cubicBezTo>
                <a:cubicBezTo>
                  <a:pt x="1286077" y="679198"/>
                  <a:pt x="1294151" y="678677"/>
                  <a:pt x="1300402" y="678677"/>
                </a:cubicBezTo>
                <a:close/>
                <a:moveTo>
                  <a:pt x="978263" y="678677"/>
                </a:moveTo>
                <a:lnTo>
                  <a:pt x="1007954" y="678677"/>
                </a:lnTo>
                <a:lnTo>
                  <a:pt x="1047803" y="780253"/>
                </a:lnTo>
                <a:cubicBezTo>
                  <a:pt x="1051970" y="792233"/>
                  <a:pt x="1058742" y="798224"/>
                  <a:pt x="1068118" y="798224"/>
                </a:cubicBezTo>
                <a:lnTo>
                  <a:pt x="1068118" y="806037"/>
                </a:lnTo>
                <a:lnTo>
                  <a:pt x="1003266" y="806037"/>
                </a:lnTo>
                <a:lnTo>
                  <a:pt x="1003266" y="798224"/>
                </a:lnTo>
                <a:lnTo>
                  <a:pt x="1010298" y="798224"/>
                </a:lnTo>
                <a:cubicBezTo>
                  <a:pt x="1016028" y="798224"/>
                  <a:pt x="1019675" y="796921"/>
                  <a:pt x="1021237" y="794317"/>
                </a:cubicBezTo>
                <a:cubicBezTo>
                  <a:pt x="1022800" y="791712"/>
                  <a:pt x="1022279" y="788066"/>
                  <a:pt x="1019675" y="783378"/>
                </a:cubicBezTo>
                <a:lnTo>
                  <a:pt x="1010298" y="759938"/>
                </a:lnTo>
                <a:lnTo>
                  <a:pt x="966543" y="759938"/>
                </a:lnTo>
                <a:lnTo>
                  <a:pt x="958729" y="783378"/>
                </a:lnTo>
                <a:cubicBezTo>
                  <a:pt x="956125" y="789629"/>
                  <a:pt x="955865" y="793536"/>
                  <a:pt x="957948" y="795098"/>
                </a:cubicBezTo>
                <a:cubicBezTo>
                  <a:pt x="960032" y="797182"/>
                  <a:pt x="965501" y="798224"/>
                  <a:pt x="974356" y="798224"/>
                </a:cubicBezTo>
                <a:lnTo>
                  <a:pt x="976700" y="798224"/>
                </a:lnTo>
                <a:lnTo>
                  <a:pt x="976700" y="806037"/>
                </a:lnTo>
                <a:lnTo>
                  <a:pt x="923569" y="806037"/>
                </a:lnTo>
                <a:lnTo>
                  <a:pt x="923569" y="798224"/>
                </a:lnTo>
                <a:lnTo>
                  <a:pt x="926694" y="798224"/>
                </a:lnTo>
                <a:cubicBezTo>
                  <a:pt x="935549" y="798745"/>
                  <a:pt x="942061" y="792494"/>
                  <a:pt x="946228" y="779471"/>
                </a:cubicBezTo>
                <a:lnTo>
                  <a:pt x="980607" y="684147"/>
                </a:lnTo>
                <a:close/>
                <a:moveTo>
                  <a:pt x="382190" y="525065"/>
                </a:moveTo>
                <a:lnTo>
                  <a:pt x="289322" y="582215"/>
                </a:lnTo>
                <a:lnTo>
                  <a:pt x="289322" y="596503"/>
                </a:lnTo>
                <a:lnTo>
                  <a:pt x="442912" y="625078"/>
                </a:lnTo>
                <a:lnTo>
                  <a:pt x="442912" y="582215"/>
                </a:lnTo>
                <a:close/>
                <a:moveTo>
                  <a:pt x="895852" y="477074"/>
                </a:moveTo>
                <a:cubicBezTo>
                  <a:pt x="869286" y="478637"/>
                  <a:pt x="855222" y="495305"/>
                  <a:pt x="853659" y="527080"/>
                </a:cubicBezTo>
                <a:cubicBezTo>
                  <a:pt x="855222" y="567189"/>
                  <a:pt x="871109" y="588546"/>
                  <a:pt x="901321" y="591151"/>
                </a:cubicBezTo>
                <a:cubicBezTo>
                  <a:pt x="927366" y="590109"/>
                  <a:pt x="941170" y="572919"/>
                  <a:pt x="942732" y="539582"/>
                </a:cubicBezTo>
                <a:cubicBezTo>
                  <a:pt x="940649" y="499993"/>
                  <a:pt x="925022" y="479157"/>
                  <a:pt x="895852" y="477074"/>
                </a:cubicBezTo>
                <a:close/>
                <a:moveTo>
                  <a:pt x="996980" y="472386"/>
                </a:moveTo>
                <a:lnTo>
                  <a:pt x="1039173" y="472386"/>
                </a:lnTo>
                <a:lnTo>
                  <a:pt x="1078240" y="555990"/>
                </a:lnTo>
                <a:lnTo>
                  <a:pt x="1115745" y="472386"/>
                </a:lnTo>
                <a:lnTo>
                  <a:pt x="1158719" y="472386"/>
                </a:lnTo>
                <a:lnTo>
                  <a:pt x="1158719" y="480199"/>
                </a:lnTo>
                <a:cubicBezTo>
                  <a:pt x="1150906" y="480199"/>
                  <a:pt x="1146478" y="480981"/>
                  <a:pt x="1145436" y="482543"/>
                </a:cubicBezTo>
                <a:cubicBezTo>
                  <a:pt x="1143874" y="484106"/>
                  <a:pt x="1143613" y="488273"/>
                  <a:pt x="1144655" y="495045"/>
                </a:cubicBezTo>
                <a:lnTo>
                  <a:pt x="1149343" y="569273"/>
                </a:lnTo>
                <a:cubicBezTo>
                  <a:pt x="1149343" y="578128"/>
                  <a:pt x="1150385" y="583337"/>
                  <a:pt x="1152469" y="584900"/>
                </a:cubicBezTo>
                <a:cubicBezTo>
                  <a:pt x="1154031" y="586983"/>
                  <a:pt x="1158719" y="588286"/>
                  <a:pt x="1166533" y="588807"/>
                </a:cubicBezTo>
                <a:lnTo>
                  <a:pt x="1174049" y="588807"/>
                </a:lnTo>
                <a:cubicBezTo>
                  <a:pt x="1184987" y="589327"/>
                  <a:pt x="1190196" y="584639"/>
                  <a:pt x="1189676" y="574742"/>
                </a:cubicBezTo>
                <a:lnTo>
                  <a:pt x="1189676" y="494264"/>
                </a:lnTo>
                <a:cubicBezTo>
                  <a:pt x="1190196" y="484366"/>
                  <a:pt x="1184467" y="479678"/>
                  <a:pt x="1172486" y="480199"/>
                </a:cubicBezTo>
                <a:lnTo>
                  <a:pt x="1170142" y="480199"/>
                </a:lnTo>
                <a:lnTo>
                  <a:pt x="1170142" y="472386"/>
                </a:lnTo>
                <a:lnTo>
                  <a:pt x="1280312" y="472386"/>
                </a:lnTo>
                <a:lnTo>
                  <a:pt x="1282656" y="501296"/>
                </a:lnTo>
                <a:lnTo>
                  <a:pt x="1274842" y="501296"/>
                </a:lnTo>
                <a:cubicBezTo>
                  <a:pt x="1273280" y="488273"/>
                  <a:pt x="1268592" y="482283"/>
                  <a:pt x="1260778" y="483325"/>
                </a:cubicBezTo>
                <a:lnTo>
                  <a:pt x="1217023" y="483325"/>
                </a:lnTo>
                <a:lnTo>
                  <a:pt x="1217023" y="527861"/>
                </a:lnTo>
                <a:lnTo>
                  <a:pt x="1249839" y="527861"/>
                </a:lnTo>
                <a:cubicBezTo>
                  <a:pt x="1260257" y="528382"/>
                  <a:pt x="1265206" y="523694"/>
                  <a:pt x="1264685" y="513797"/>
                </a:cubicBezTo>
                <a:lnTo>
                  <a:pt x="1272498" y="513797"/>
                </a:lnTo>
                <a:lnTo>
                  <a:pt x="1272498" y="553646"/>
                </a:lnTo>
                <a:lnTo>
                  <a:pt x="1264685" y="553646"/>
                </a:lnTo>
                <a:cubicBezTo>
                  <a:pt x="1266248" y="543228"/>
                  <a:pt x="1260257" y="538540"/>
                  <a:pt x="1246714" y="539582"/>
                </a:cubicBezTo>
                <a:lnTo>
                  <a:pt x="1217023" y="539582"/>
                </a:lnTo>
                <a:lnTo>
                  <a:pt x="1217023" y="575524"/>
                </a:lnTo>
                <a:cubicBezTo>
                  <a:pt x="1216502" y="583337"/>
                  <a:pt x="1219106" y="586723"/>
                  <a:pt x="1224836" y="585681"/>
                </a:cubicBezTo>
                <a:lnTo>
                  <a:pt x="1258434" y="585681"/>
                </a:lnTo>
                <a:cubicBezTo>
                  <a:pt x="1270936" y="586723"/>
                  <a:pt x="1278489" y="579951"/>
                  <a:pt x="1281093" y="565366"/>
                </a:cubicBezTo>
                <a:lnTo>
                  <a:pt x="1288907" y="565366"/>
                </a:lnTo>
                <a:lnTo>
                  <a:pt x="1286563" y="596620"/>
                </a:lnTo>
                <a:lnTo>
                  <a:pt x="1166533" y="596620"/>
                </a:lnTo>
                <a:lnTo>
                  <a:pt x="1166235" y="596620"/>
                </a:lnTo>
                <a:lnTo>
                  <a:pt x="1104025" y="596620"/>
                </a:lnTo>
                <a:lnTo>
                  <a:pt x="1104025" y="588807"/>
                </a:lnTo>
                <a:lnTo>
                  <a:pt x="1107150" y="588807"/>
                </a:lnTo>
                <a:cubicBezTo>
                  <a:pt x="1118089" y="589848"/>
                  <a:pt x="1123298" y="585421"/>
                  <a:pt x="1122777" y="575524"/>
                </a:cubicBezTo>
                <a:cubicBezTo>
                  <a:pt x="1122777" y="572398"/>
                  <a:pt x="1122517" y="569273"/>
                  <a:pt x="1121996" y="566148"/>
                </a:cubicBezTo>
                <a:lnTo>
                  <a:pt x="1117308" y="495045"/>
                </a:lnTo>
                <a:lnTo>
                  <a:pt x="1072771" y="596620"/>
                </a:lnTo>
                <a:lnTo>
                  <a:pt x="1067302" y="596620"/>
                </a:lnTo>
                <a:lnTo>
                  <a:pt x="1021983" y="498170"/>
                </a:lnTo>
                <a:lnTo>
                  <a:pt x="1017295" y="569273"/>
                </a:lnTo>
                <a:cubicBezTo>
                  <a:pt x="1016774" y="577607"/>
                  <a:pt x="1017556" y="582816"/>
                  <a:pt x="1019639" y="584900"/>
                </a:cubicBezTo>
                <a:cubicBezTo>
                  <a:pt x="1021723" y="587504"/>
                  <a:pt x="1026411" y="588807"/>
                  <a:pt x="1033704" y="588807"/>
                </a:cubicBezTo>
                <a:lnTo>
                  <a:pt x="1033704" y="596620"/>
                </a:lnTo>
                <a:lnTo>
                  <a:pt x="989167" y="596620"/>
                </a:lnTo>
                <a:lnTo>
                  <a:pt x="989167" y="588807"/>
                </a:lnTo>
                <a:cubicBezTo>
                  <a:pt x="996459" y="588807"/>
                  <a:pt x="1001148" y="587504"/>
                  <a:pt x="1003231" y="584900"/>
                </a:cubicBezTo>
                <a:cubicBezTo>
                  <a:pt x="1005315" y="582816"/>
                  <a:pt x="1006357" y="577086"/>
                  <a:pt x="1006357" y="567710"/>
                </a:cubicBezTo>
                <a:lnTo>
                  <a:pt x="1011045" y="495045"/>
                </a:lnTo>
                <a:cubicBezTo>
                  <a:pt x="1011045" y="488794"/>
                  <a:pt x="1010263" y="484887"/>
                  <a:pt x="1008701" y="483325"/>
                </a:cubicBezTo>
                <a:cubicBezTo>
                  <a:pt x="1007138" y="481762"/>
                  <a:pt x="1003231" y="480720"/>
                  <a:pt x="996980" y="480199"/>
                </a:cubicBezTo>
                <a:close/>
                <a:moveTo>
                  <a:pt x="656573" y="472386"/>
                </a:moveTo>
                <a:lnTo>
                  <a:pt x="720644" y="472386"/>
                </a:lnTo>
                <a:lnTo>
                  <a:pt x="720644" y="480199"/>
                </a:lnTo>
                <a:lnTo>
                  <a:pt x="717518" y="480199"/>
                </a:lnTo>
                <a:cubicBezTo>
                  <a:pt x="706579" y="479678"/>
                  <a:pt x="701370" y="484366"/>
                  <a:pt x="701891" y="494264"/>
                </a:cubicBezTo>
                <a:lnTo>
                  <a:pt x="701891" y="526299"/>
                </a:lnTo>
                <a:lnTo>
                  <a:pt x="768306" y="526299"/>
                </a:lnTo>
                <a:lnTo>
                  <a:pt x="768306" y="495045"/>
                </a:lnTo>
                <a:cubicBezTo>
                  <a:pt x="768827" y="484627"/>
                  <a:pt x="763357" y="479678"/>
                  <a:pt x="751898" y="480199"/>
                </a:cubicBezTo>
                <a:lnTo>
                  <a:pt x="750335" y="480199"/>
                </a:lnTo>
                <a:lnTo>
                  <a:pt x="750335" y="472386"/>
                </a:lnTo>
                <a:lnTo>
                  <a:pt x="814405" y="472386"/>
                </a:lnTo>
                <a:lnTo>
                  <a:pt x="814405" y="480199"/>
                </a:lnTo>
                <a:lnTo>
                  <a:pt x="810499" y="480199"/>
                </a:lnTo>
                <a:cubicBezTo>
                  <a:pt x="800081" y="479678"/>
                  <a:pt x="795132" y="484366"/>
                  <a:pt x="795653" y="494264"/>
                </a:cubicBezTo>
                <a:lnTo>
                  <a:pt x="795653" y="573961"/>
                </a:lnTo>
                <a:cubicBezTo>
                  <a:pt x="795132" y="584379"/>
                  <a:pt x="800341" y="589327"/>
                  <a:pt x="811280" y="588807"/>
                </a:cubicBezTo>
                <a:lnTo>
                  <a:pt x="814405" y="588807"/>
                </a:lnTo>
                <a:lnTo>
                  <a:pt x="814405" y="596620"/>
                </a:lnTo>
                <a:lnTo>
                  <a:pt x="750335" y="596620"/>
                </a:lnTo>
                <a:lnTo>
                  <a:pt x="750335" y="588807"/>
                </a:lnTo>
                <a:lnTo>
                  <a:pt x="753460" y="588807"/>
                </a:lnTo>
                <a:cubicBezTo>
                  <a:pt x="763357" y="588807"/>
                  <a:pt x="768306" y="583598"/>
                  <a:pt x="768306" y="573180"/>
                </a:cubicBezTo>
                <a:lnTo>
                  <a:pt x="768306" y="538019"/>
                </a:lnTo>
                <a:lnTo>
                  <a:pt x="701891" y="538019"/>
                </a:lnTo>
                <a:lnTo>
                  <a:pt x="701891" y="573961"/>
                </a:lnTo>
                <a:cubicBezTo>
                  <a:pt x="701891" y="583858"/>
                  <a:pt x="707100" y="588807"/>
                  <a:pt x="717518" y="588807"/>
                </a:cubicBezTo>
                <a:lnTo>
                  <a:pt x="720644" y="588807"/>
                </a:lnTo>
                <a:lnTo>
                  <a:pt x="720644" y="596620"/>
                </a:lnTo>
                <a:lnTo>
                  <a:pt x="656573" y="596620"/>
                </a:lnTo>
                <a:lnTo>
                  <a:pt x="656573" y="588807"/>
                </a:lnTo>
                <a:lnTo>
                  <a:pt x="659699" y="588807"/>
                </a:lnTo>
                <a:cubicBezTo>
                  <a:pt x="669596" y="588807"/>
                  <a:pt x="674544" y="583858"/>
                  <a:pt x="674544" y="573961"/>
                </a:cubicBezTo>
                <a:lnTo>
                  <a:pt x="674544" y="494264"/>
                </a:lnTo>
                <a:cubicBezTo>
                  <a:pt x="674544" y="484887"/>
                  <a:pt x="669596" y="480199"/>
                  <a:pt x="659699" y="480199"/>
                </a:cubicBezTo>
                <a:lnTo>
                  <a:pt x="656573" y="480199"/>
                </a:lnTo>
                <a:close/>
                <a:moveTo>
                  <a:pt x="900540" y="468479"/>
                </a:moveTo>
                <a:cubicBezTo>
                  <a:pt x="945858" y="471084"/>
                  <a:pt x="969819" y="492180"/>
                  <a:pt x="972424" y="531768"/>
                </a:cubicBezTo>
                <a:cubicBezTo>
                  <a:pt x="969298" y="574482"/>
                  <a:pt x="944035" y="596620"/>
                  <a:pt x="896633" y="598183"/>
                </a:cubicBezTo>
                <a:cubicBezTo>
                  <a:pt x="851836" y="596099"/>
                  <a:pt x="827614" y="575524"/>
                  <a:pt x="823968" y="536456"/>
                </a:cubicBezTo>
                <a:cubicBezTo>
                  <a:pt x="827093" y="493743"/>
                  <a:pt x="852617" y="471084"/>
                  <a:pt x="900540" y="468479"/>
                </a:cubicBezTo>
                <a:close/>
                <a:moveTo>
                  <a:pt x="246459" y="0"/>
                </a:moveTo>
                <a:cubicBezTo>
                  <a:pt x="344090" y="26194"/>
                  <a:pt x="415528" y="60722"/>
                  <a:pt x="460772" y="103584"/>
                </a:cubicBezTo>
                <a:lnTo>
                  <a:pt x="475059" y="103584"/>
                </a:lnTo>
                <a:lnTo>
                  <a:pt x="582215" y="71437"/>
                </a:lnTo>
                <a:lnTo>
                  <a:pt x="628650" y="132159"/>
                </a:lnTo>
                <a:cubicBezTo>
                  <a:pt x="597694" y="194072"/>
                  <a:pt x="546497" y="236934"/>
                  <a:pt x="475059" y="260747"/>
                </a:cubicBezTo>
                <a:lnTo>
                  <a:pt x="503634" y="307181"/>
                </a:lnTo>
                <a:lnTo>
                  <a:pt x="503634" y="321469"/>
                </a:lnTo>
                <a:lnTo>
                  <a:pt x="414337" y="435769"/>
                </a:lnTo>
                <a:lnTo>
                  <a:pt x="414337" y="450056"/>
                </a:lnTo>
                <a:cubicBezTo>
                  <a:pt x="473869" y="469106"/>
                  <a:pt x="503634" y="503634"/>
                  <a:pt x="503634" y="553640"/>
                </a:cubicBezTo>
                <a:lnTo>
                  <a:pt x="610790" y="539353"/>
                </a:lnTo>
                <a:lnTo>
                  <a:pt x="610790" y="553640"/>
                </a:lnTo>
                <a:lnTo>
                  <a:pt x="521494" y="639365"/>
                </a:lnTo>
                <a:lnTo>
                  <a:pt x="521494" y="700087"/>
                </a:lnTo>
                <a:cubicBezTo>
                  <a:pt x="673894" y="726281"/>
                  <a:pt x="750094" y="750094"/>
                  <a:pt x="750094" y="771525"/>
                </a:cubicBezTo>
                <a:lnTo>
                  <a:pt x="717947" y="800100"/>
                </a:lnTo>
                <a:lnTo>
                  <a:pt x="475059" y="757237"/>
                </a:lnTo>
                <a:lnTo>
                  <a:pt x="475059" y="771525"/>
                </a:lnTo>
                <a:cubicBezTo>
                  <a:pt x="470297" y="804862"/>
                  <a:pt x="398859" y="867966"/>
                  <a:pt x="260747" y="960834"/>
                </a:cubicBezTo>
                <a:lnTo>
                  <a:pt x="182165" y="960834"/>
                </a:lnTo>
                <a:cubicBezTo>
                  <a:pt x="129778" y="960834"/>
                  <a:pt x="94059" y="940594"/>
                  <a:pt x="75009" y="900112"/>
                </a:cubicBezTo>
                <a:lnTo>
                  <a:pt x="75009" y="871537"/>
                </a:lnTo>
                <a:lnTo>
                  <a:pt x="107156" y="842962"/>
                </a:lnTo>
                <a:lnTo>
                  <a:pt x="167878" y="885825"/>
                </a:lnTo>
                <a:lnTo>
                  <a:pt x="214312" y="885825"/>
                </a:lnTo>
                <a:cubicBezTo>
                  <a:pt x="347662" y="845344"/>
                  <a:pt x="414337" y="807244"/>
                  <a:pt x="414337" y="771525"/>
                </a:cubicBezTo>
                <a:lnTo>
                  <a:pt x="414337" y="742950"/>
                </a:lnTo>
                <a:lnTo>
                  <a:pt x="382190" y="742950"/>
                </a:lnTo>
                <a:cubicBezTo>
                  <a:pt x="346472" y="742950"/>
                  <a:pt x="295275" y="776287"/>
                  <a:pt x="228600" y="842962"/>
                </a:cubicBezTo>
                <a:lnTo>
                  <a:pt x="214312" y="857250"/>
                </a:lnTo>
                <a:lnTo>
                  <a:pt x="200025" y="857250"/>
                </a:lnTo>
                <a:lnTo>
                  <a:pt x="182165" y="842962"/>
                </a:lnTo>
                <a:lnTo>
                  <a:pt x="182165" y="800100"/>
                </a:lnTo>
                <a:lnTo>
                  <a:pt x="275034" y="700087"/>
                </a:lnTo>
                <a:lnTo>
                  <a:pt x="260747" y="700087"/>
                </a:lnTo>
                <a:cubicBezTo>
                  <a:pt x="260747" y="716756"/>
                  <a:pt x="225028" y="745331"/>
                  <a:pt x="153590" y="785812"/>
                </a:cubicBezTo>
                <a:lnTo>
                  <a:pt x="139303" y="785812"/>
                </a:lnTo>
                <a:lnTo>
                  <a:pt x="139303" y="742950"/>
                </a:lnTo>
                <a:lnTo>
                  <a:pt x="246459" y="625078"/>
                </a:lnTo>
                <a:cubicBezTo>
                  <a:pt x="203597" y="625078"/>
                  <a:pt x="182165" y="615553"/>
                  <a:pt x="182165" y="596503"/>
                </a:cubicBezTo>
                <a:lnTo>
                  <a:pt x="182165" y="539353"/>
                </a:lnTo>
                <a:cubicBezTo>
                  <a:pt x="182165" y="515540"/>
                  <a:pt x="217884" y="490537"/>
                  <a:pt x="289322" y="464344"/>
                </a:cubicBezTo>
                <a:lnTo>
                  <a:pt x="289322" y="450056"/>
                </a:lnTo>
                <a:lnTo>
                  <a:pt x="246459" y="450056"/>
                </a:lnTo>
                <a:lnTo>
                  <a:pt x="246459" y="378619"/>
                </a:lnTo>
                <a:cubicBezTo>
                  <a:pt x="389334" y="269081"/>
                  <a:pt x="460772" y="205978"/>
                  <a:pt x="460772" y="189309"/>
                </a:cubicBezTo>
                <a:cubicBezTo>
                  <a:pt x="255984" y="291703"/>
                  <a:pt x="153590" y="378619"/>
                  <a:pt x="153590" y="450056"/>
                </a:cubicBezTo>
                <a:cubicBezTo>
                  <a:pt x="153590" y="514350"/>
                  <a:pt x="127397" y="558403"/>
                  <a:pt x="75009" y="582215"/>
                </a:cubicBezTo>
                <a:lnTo>
                  <a:pt x="32147" y="582215"/>
                </a:lnTo>
                <a:lnTo>
                  <a:pt x="0" y="525065"/>
                </a:lnTo>
                <a:lnTo>
                  <a:pt x="0" y="450056"/>
                </a:lnTo>
                <a:cubicBezTo>
                  <a:pt x="66675" y="316706"/>
                  <a:pt x="122634" y="229790"/>
                  <a:pt x="167878" y="189309"/>
                </a:cubicBezTo>
                <a:lnTo>
                  <a:pt x="200025" y="189309"/>
                </a:lnTo>
                <a:lnTo>
                  <a:pt x="200025" y="246459"/>
                </a:lnTo>
                <a:lnTo>
                  <a:pt x="228600" y="246459"/>
                </a:lnTo>
                <a:lnTo>
                  <a:pt x="335756" y="189309"/>
                </a:lnTo>
                <a:lnTo>
                  <a:pt x="335756" y="160734"/>
                </a:lnTo>
                <a:lnTo>
                  <a:pt x="200025" y="28575"/>
                </a:lnTo>
                <a:close/>
              </a:path>
            </a:pathLst>
          </a:custGeom>
          <a:solidFill>
            <a:schemeClr val="tx1">
              <a:lumMod val="95000"/>
              <a:lumOff val="5000"/>
              <a:alpha val="93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7200" dirty="0">
              <a:latin typeface="叶根友毛笔行书2.0版" panose="02010601030101010101" pitchFamily="2" charset="-122"/>
              <a:ea typeface="叶根友毛笔行书2.0版" panose="02010601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159599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986617" y="2942904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583518" y="2949864"/>
            <a:ext cx="6560482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r>
              <a:rPr lang="en-US" altLang="zh-CN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  <a:hlinkClick r:id="rId3"/>
              </a:rPr>
              <a:t> </a:t>
            </a:r>
            <a:r>
              <a:rPr lang="en-US" altLang="zh-CN" sz="2800" dirty="0" smtClean="0">
                <a:solidFill>
                  <a:srgbClr val="CEEAB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 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2182091"/>
            <a:ext cx="6900141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  <a:endParaRPr lang="zh-CN" altLang="en-US" sz="2800" spc="200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直角三角形 5"/>
          <p:cNvSpPr/>
          <p:nvPr/>
        </p:nvSpPr>
        <p:spPr>
          <a:xfrm>
            <a:off x="6900141" y="2180070"/>
            <a:ext cx="767599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315417" y="3921021"/>
            <a:ext cx="6472858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www.ypppt.com/moban/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www.ypppt.com/jieri/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www.ypppt.com/beijing/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载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www.ypppt.com/tubiao/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材下载：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www.ypppt.com/sucai/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载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www.ypppt.com/jiaocheng/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599855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自定义 1">
      <a:majorFont>
        <a:latin typeface="Calibri Light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433</TotalTime>
  <Words>274</Words>
  <Application>Microsoft Office PowerPoint</Application>
  <PresentationFormat>全屏显示(4:3)</PresentationFormat>
  <Paragraphs>24</Paragraphs>
  <Slides>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7</vt:i4>
      </vt:variant>
    </vt:vector>
  </HeadingPairs>
  <TitlesOfParts>
    <vt:vector size="16" baseType="lpstr">
      <vt:lpstr>Meiryo</vt:lpstr>
      <vt:lpstr>宋体</vt:lpstr>
      <vt:lpstr>微软雅黑</vt:lpstr>
      <vt:lpstr>叶根友毛笔行书2.0版</vt:lpstr>
      <vt:lpstr>Arial</vt:lpstr>
      <vt:lpstr>Calibri</vt:lpstr>
      <vt:lpstr>Calibri Light</vt:lpstr>
      <vt:lpstr>Office 主题​​</vt:lpstr>
      <vt:lpstr>Office Theme</vt:lpstr>
      <vt:lpstr>虚化和滤色做唯美效果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虚化和滤光做唯美效果</dc:title>
  <dc:creator>Slibe</dc:creator>
  <cp:lastModifiedBy>Administrator</cp:lastModifiedBy>
  <cp:revision>96</cp:revision>
  <dcterms:created xsi:type="dcterms:W3CDTF">2015-04-22T13:37:12Z</dcterms:created>
  <dcterms:modified xsi:type="dcterms:W3CDTF">2016-03-02T07:19:32Z</dcterms:modified>
</cp:coreProperties>
</file>